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7_51525E22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5"/>
  </p:notesMasterIdLst>
  <p:sldIdLst>
    <p:sldId id="256" r:id="rId2"/>
    <p:sldId id="269" r:id="rId3"/>
    <p:sldId id="279" r:id="rId4"/>
    <p:sldId id="280" r:id="rId5"/>
    <p:sldId id="259" r:id="rId6"/>
    <p:sldId id="266" r:id="rId7"/>
    <p:sldId id="267" r:id="rId8"/>
    <p:sldId id="268" r:id="rId9"/>
    <p:sldId id="260" r:id="rId10"/>
    <p:sldId id="257" r:id="rId11"/>
    <p:sldId id="258" r:id="rId12"/>
    <p:sldId id="261" r:id="rId13"/>
    <p:sldId id="262" r:id="rId14"/>
    <p:sldId id="263" r:id="rId15"/>
    <p:sldId id="270" r:id="rId16"/>
    <p:sldId id="271" r:id="rId17"/>
    <p:sldId id="287" r:id="rId18"/>
    <p:sldId id="264" r:id="rId19"/>
    <p:sldId id="265" r:id="rId20"/>
    <p:sldId id="272" r:id="rId21"/>
    <p:sldId id="273" r:id="rId22"/>
    <p:sldId id="276" r:id="rId23"/>
    <p:sldId id="274" r:id="rId24"/>
    <p:sldId id="277" r:id="rId25"/>
    <p:sldId id="275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8E09C3-D319-3B83-E28B-70108C4FE5F7}" name="KELVIN KUNG" initials="KK" userId="S::kelvin.kung@utp.ac.pa::16005021-6144-4444-b892-d695355bc1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A68D6-04A0-45A6-9FE1-A016C656EE1A}" v="13" dt="2022-11-09T01:11:32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69" autoAdjust="0"/>
  </p:normalViewPr>
  <p:slideViewPr>
    <p:cSldViewPr snapToGrid="0">
      <p:cViewPr varScale="1">
        <p:scale>
          <a:sx n="80" d="100"/>
          <a:sy n="80" d="100"/>
        </p:scale>
        <p:origin x="78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VIN KUNG" userId="S::kelvin.kung@utp.ac.pa::16005021-6144-4444-b892-d695355bc133" providerId="AD" clId="Web-{0B55FA01-88E8-1FB4-1281-C11843AB0195}"/>
    <pc:docChg chg="modSld">
      <pc:chgData name="KELVIN KUNG" userId="S::kelvin.kung@utp.ac.pa::16005021-6144-4444-b892-d695355bc133" providerId="AD" clId="Web-{0B55FA01-88E8-1FB4-1281-C11843AB0195}" dt="2022-09-13T18:42:03.894" v="488"/>
      <pc:docMkLst>
        <pc:docMk/>
      </pc:docMkLst>
      <pc:sldChg chg="modSp">
        <pc:chgData name="KELVIN KUNG" userId="S::kelvin.kung@utp.ac.pa::16005021-6144-4444-b892-d695355bc133" providerId="AD" clId="Web-{0B55FA01-88E8-1FB4-1281-C11843AB0195}" dt="2022-09-13T15:20:44.298" v="0" actId="1076"/>
        <pc:sldMkLst>
          <pc:docMk/>
          <pc:sldMk cId="2706431201" sldId="278"/>
        </pc:sldMkLst>
        <pc:graphicFrameChg chg="mod">
          <ac:chgData name="KELVIN KUNG" userId="S::kelvin.kung@utp.ac.pa::16005021-6144-4444-b892-d695355bc133" providerId="AD" clId="Web-{0B55FA01-88E8-1FB4-1281-C11843AB0195}" dt="2022-09-13T15:20:44.298" v="0" actId="1076"/>
          <ac:graphicFrameMkLst>
            <pc:docMk/>
            <pc:sldMk cId="2706431201" sldId="278"/>
            <ac:graphicFrameMk id="4" creationId="{25A21684-057F-880F-AA83-5DB2D795AD18}"/>
          </ac:graphicFrameMkLst>
        </pc:graphicFrameChg>
      </pc:sldChg>
      <pc:sldChg chg="modSp">
        <pc:chgData name="KELVIN KUNG" userId="S::kelvin.kung@utp.ac.pa::16005021-6144-4444-b892-d695355bc133" providerId="AD" clId="Web-{0B55FA01-88E8-1FB4-1281-C11843AB0195}" dt="2022-09-13T18:42:03.894" v="488"/>
        <pc:sldMkLst>
          <pc:docMk/>
          <pc:sldMk cId="3167380131" sldId="283"/>
        </pc:sldMkLst>
        <pc:graphicFrameChg chg="mod modGraphic">
          <ac:chgData name="KELVIN KUNG" userId="S::kelvin.kung@utp.ac.pa::16005021-6144-4444-b892-d695355bc133" providerId="AD" clId="Web-{0B55FA01-88E8-1FB4-1281-C11843AB0195}" dt="2022-09-13T18:42:03.894" v="488"/>
          <ac:graphicFrameMkLst>
            <pc:docMk/>
            <pc:sldMk cId="3167380131" sldId="283"/>
            <ac:graphicFrameMk id="5" creationId="{4CC773FF-15A4-BBD5-AD5C-1C225DAD4C27}"/>
          </ac:graphicFrameMkLst>
        </pc:graphicFrameChg>
      </pc:sldChg>
      <pc:sldChg chg="modSp">
        <pc:chgData name="KELVIN KUNG" userId="S::kelvin.kung@utp.ac.pa::16005021-6144-4444-b892-d695355bc133" providerId="AD" clId="Web-{0B55FA01-88E8-1FB4-1281-C11843AB0195}" dt="2022-09-13T15:56:57.498" v="10" actId="20577"/>
        <pc:sldMkLst>
          <pc:docMk/>
          <pc:sldMk cId="3836833708" sldId="284"/>
        </pc:sldMkLst>
        <pc:spChg chg="mod">
          <ac:chgData name="KELVIN KUNG" userId="S::kelvin.kung@utp.ac.pa::16005021-6144-4444-b892-d695355bc133" providerId="AD" clId="Web-{0B55FA01-88E8-1FB4-1281-C11843AB0195}" dt="2022-09-13T15:56:57.498" v="10" actId="20577"/>
          <ac:spMkLst>
            <pc:docMk/>
            <pc:sldMk cId="3836833708" sldId="284"/>
            <ac:spMk id="3" creationId="{390BFF15-025F-DDF6-3288-0C0C25684F6D}"/>
          </ac:spMkLst>
        </pc:spChg>
      </pc:sldChg>
      <pc:sldChg chg="addSp delSp modSp">
        <pc:chgData name="KELVIN KUNG" userId="S::kelvin.kung@utp.ac.pa::16005021-6144-4444-b892-d695355bc133" providerId="AD" clId="Web-{0B55FA01-88E8-1FB4-1281-C11843AB0195}" dt="2022-09-13T16:07:44.223" v="157" actId="20577"/>
        <pc:sldMkLst>
          <pc:docMk/>
          <pc:sldMk cId="81096667" sldId="285"/>
        </pc:sldMkLst>
        <pc:spChg chg="mod">
          <ac:chgData name="KELVIN KUNG" userId="S::kelvin.kung@utp.ac.pa::16005021-6144-4444-b892-d695355bc133" providerId="AD" clId="Web-{0B55FA01-88E8-1FB4-1281-C11843AB0195}" dt="2022-09-13T16:04:31.138" v="96" actId="20577"/>
          <ac:spMkLst>
            <pc:docMk/>
            <pc:sldMk cId="81096667" sldId="285"/>
            <ac:spMk id="2" creationId="{DB93CB57-42CE-9F18-CEA4-25F295E016EA}"/>
          </ac:spMkLst>
        </pc:spChg>
        <pc:spChg chg="mod">
          <ac:chgData name="KELVIN KUNG" userId="S::kelvin.kung@utp.ac.pa::16005021-6144-4444-b892-d695355bc133" providerId="AD" clId="Web-{0B55FA01-88E8-1FB4-1281-C11843AB0195}" dt="2022-09-13T16:07:44.223" v="157" actId="20577"/>
          <ac:spMkLst>
            <pc:docMk/>
            <pc:sldMk cId="81096667" sldId="285"/>
            <ac:spMk id="3" creationId="{7FC22855-83C7-F7E4-631C-BF921198E9D7}"/>
          </ac:spMkLst>
        </pc:spChg>
        <pc:spChg chg="add del mod">
          <ac:chgData name="KELVIN KUNG" userId="S::kelvin.kung@utp.ac.pa::16005021-6144-4444-b892-d695355bc133" providerId="AD" clId="Web-{0B55FA01-88E8-1FB4-1281-C11843AB0195}" dt="2022-09-13T15:59:19.674" v="22"/>
          <ac:spMkLst>
            <pc:docMk/>
            <pc:sldMk cId="81096667" sldId="285"/>
            <ac:spMk id="6" creationId="{813F0CEF-79CE-1FED-8741-864DE8185457}"/>
          </ac:spMkLst>
        </pc:spChg>
        <pc:spChg chg="add del">
          <ac:chgData name="KELVIN KUNG" userId="S::kelvin.kung@utp.ac.pa::16005021-6144-4444-b892-d695355bc133" providerId="AD" clId="Web-{0B55FA01-88E8-1FB4-1281-C11843AB0195}" dt="2022-09-13T15:59:12.690" v="20"/>
          <ac:spMkLst>
            <pc:docMk/>
            <pc:sldMk cId="81096667" sldId="285"/>
            <ac:spMk id="7" creationId="{E46CB897-934D-F769-5C9F-AEDC1BD4AAA1}"/>
          </ac:spMkLst>
        </pc:spChg>
        <pc:spChg chg="add mod">
          <ac:chgData name="KELVIN KUNG" userId="S::kelvin.kung@utp.ac.pa::16005021-6144-4444-b892-d695355bc133" providerId="AD" clId="Web-{0B55FA01-88E8-1FB4-1281-C11843AB0195}" dt="2022-09-13T16:06:51.924" v="98" actId="1076"/>
          <ac:spMkLst>
            <pc:docMk/>
            <pc:sldMk cId="81096667" sldId="285"/>
            <ac:spMk id="8" creationId="{D7D59FDB-3AEB-95F8-F213-B0B7E03F109F}"/>
          </ac:spMkLst>
        </pc:spChg>
        <pc:spChg chg="add mod">
          <ac:chgData name="KELVIN KUNG" userId="S::kelvin.kung@utp.ac.pa::16005021-6144-4444-b892-d695355bc133" providerId="AD" clId="Web-{0B55FA01-88E8-1FB4-1281-C11843AB0195}" dt="2022-09-13T16:06:51.940" v="99" actId="1076"/>
          <ac:spMkLst>
            <pc:docMk/>
            <pc:sldMk cId="81096667" sldId="285"/>
            <ac:spMk id="9" creationId="{2F6253CF-9BB7-0F8E-ADE8-7993BF5FBB8F}"/>
          </ac:spMkLst>
        </pc:spChg>
        <pc:spChg chg="add mod">
          <ac:chgData name="KELVIN KUNG" userId="S::kelvin.kung@utp.ac.pa::16005021-6144-4444-b892-d695355bc133" providerId="AD" clId="Web-{0B55FA01-88E8-1FB4-1281-C11843AB0195}" dt="2022-09-13T16:06:51.940" v="100" actId="1076"/>
          <ac:spMkLst>
            <pc:docMk/>
            <pc:sldMk cId="81096667" sldId="285"/>
            <ac:spMk id="10" creationId="{CC2A6F13-D841-DA08-23B2-399911BECA2C}"/>
          </ac:spMkLst>
        </pc:spChg>
        <pc:spChg chg="add mod">
          <ac:chgData name="KELVIN KUNG" userId="S::kelvin.kung@utp.ac.pa::16005021-6144-4444-b892-d695355bc133" providerId="AD" clId="Web-{0B55FA01-88E8-1FB4-1281-C11843AB0195}" dt="2022-09-13T16:06:51.940" v="101" actId="1076"/>
          <ac:spMkLst>
            <pc:docMk/>
            <pc:sldMk cId="81096667" sldId="285"/>
            <ac:spMk id="11" creationId="{EDCD4C6F-4F65-248C-38E4-5A9AB9A2F8E2}"/>
          </ac:spMkLst>
        </pc:spChg>
        <pc:picChg chg="add del mod">
          <ac:chgData name="KELVIN KUNG" userId="S::kelvin.kung@utp.ac.pa::16005021-6144-4444-b892-d695355bc133" providerId="AD" clId="Web-{0B55FA01-88E8-1FB4-1281-C11843AB0195}" dt="2022-09-13T15:57:54.125" v="14"/>
          <ac:picMkLst>
            <pc:docMk/>
            <pc:sldMk cId="81096667" sldId="285"/>
            <ac:picMk id="4" creationId="{E32C32D4-AD58-8F97-42D0-1DC7D8174CC7}"/>
          </ac:picMkLst>
        </pc:picChg>
        <pc:picChg chg="add mod">
          <ac:chgData name="KELVIN KUNG" userId="S::kelvin.kung@utp.ac.pa::16005021-6144-4444-b892-d695355bc133" providerId="AD" clId="Web-{0B55FA01-88E8-1FB4-1281-C11843AB0195}" dt="2022-09-13T16:06:51.924" v="97" actId="1076"/>
          <ac:picMkLst>
            <pc:docMk/>
            <pc:sldMk cId="81096667" sldId="285"/>
            <ac:picMk id="5" creationId="{4E464AA3-C57E-6E51-2604-9CF4127AB986}"/>
          </ac:picMkLst>
        </pc:picChg>
      </pc:sldChg>
      <pc:sldChg chg="addSp delSp modSp">
        <pc:chgData name="KELVIN KUNG" userId="S::kelvin.kung@utp.ac.pa::16005021-6144-4444-b892-d695355bc133" providerId="AD" clId="Web-{0B55FA01-88E8-1FB4-1281-C11843AB0195}" dt="2022-09-13T18:32:03.881" v="454"/>
        <pc:sldMkLst>
          <pc:docMk/>
          <pc:sldMk cId="2755160993" sldId="286"/>
        </pc:sldMkLst>
        <pc:spChg chg="mod">
          <ac:chgData name="KELVIN KUNG" userId="S::kelvin.kung@utp.ac.pa::16005021-6144-4444-b892-d695355bc133" providerId="AD" clId="Web-{0B55FA01-88E8-1FB4-1281-C11843AB0195}" dt="2022-09-13T16:07:58.864" v="173" actId="20577"/>
          <ac:spMkLst>
            <pc:docMk/>
            <pc:sldMk cId="2755160993" sldId="286"/>
            <ac:spMk id="2" creationId="{68661192-E2D0-C46E-72AA-20E3B3BCB77C}"/>
          </ac:spMkLst>
        </pc:spChg>
        <pc:spChg chg="del">
          <ac:chgData name="KELVIN KUNG" userId="S::kelvin.kung@utp.ac.pa::16005021-6144-4444-b892-d695355bc133" providerId="AD" clId="Web-{0B55FA01-88E8-1FB4-1281-C11843AB0195}" dt="2022-09-13T18:30:38.316" v="174"/>
          <ac:spMkLst>
            <pc:docMk/>
            <pc:sldMk cId="2755160993" sldId="286"/>
            <ac:spMk id="3" creationId="{8C5379CD-2088-C883-2ACB-1B0142480121}"/>
          </ac:spMkLst>
        </pc:spChg>
        <pc:graphicFrameChg chg="add mod ord modGraphic">
          <ac:chgData name="KELVIN KUNG" userId="S::kelvin.kung@utp.ac.pa::16005021-6144-4444-b892-d695355bc133" providerId="AD" clId="Web-{0B55FA01-88E8-1FB4-1281-C11843AB0195}" dt="2022-09-13T18:32:03.881" v="454"/>
          <ac:graphicFrameMkLst>
            <pc:docMk/>
            <pc:sldMk cId="2755160993" sldId="286"/>
            <ac:graphicFrameMk id="4" creationId="{BE3734F2-E4B0-A0C4-CECA-4FE4B98045E4}"/>
          </ac:graphicFrameMkLst>
        </pc:graphicFrameChg>
      </pc:sldChg>
    </pc:docChg>
  </pc:docChgLst>
  <pc:docChgLst>
    <pc:chgData name="KELVIN KUNG" userId="S::kelvin.kung@utp.ac.pa::16005021-6144-4444-b892-d695355bc133" providerId="AD" clId="Web-{6528A696-113B-D0DB-3010-4AD52AE8A7F0}"/>
    <pc:docChg chg="modSld">
      <pc:chgData name="KELVIN KUNG" userId="S::kelvin.kung@utp.ac.pa::16005021-6144-4444-b892-d695355bc133" providerId="AD" clId="Web-{6528A696-113B-D0DB-3010-4AD52AE8A7F0}" dt="2022-08-22T13:33:54.167" v="7" actId="20577"/>
      <pc:docMkLst>
        <pc:docMk/>
      </pc:docMkLst>
      <pc:sldChg chg="modSp">
        <pc:chgData name="KELVIN KUNG" userId="S::kelvin.kung@utp.ac.pa::16005021-6144-4444-b892-d695355bc133" providerId="AD" clId="Web-{6528A696-113B-D0DB-3010-4AD52AE8A7F0}" dt="2022-08-22T13:33:54.167" v="7" actId="20577"/>
        <pc:sldMkLst>
          <pc:docMk/>
          <pc:sldMk cId="2406273178" sldId="256"/>
        </pc:sldMkLst>
        <pc:spChg chg="mod">
          <ac:chgData name="KELVIN KUNG" userId="S::kelvin.kung@utp.ac.pa::16005021-6144-4444-b892-d695355bc133" providerId="AD" clId="Web-{6528A696-113B-D0DB-3010-4AD52AE8A7F0}" dt="2022-08-22T13:33:54.167" v="7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KELVIN KUNG" userId="16005021-6144-4444-b892-d695355bc133" providerId="ADAL" clId="{089A68D6-04A0-45A6-9FE1-A016C656EE1A}"/>
    <pc:docChg chg="undo custSel addSld modSld">
      <pc:chgData name="KELVIN KUNG" userId="16005021-6144-4444-b892-d695355bc133" providerId="ADAL" clId="{089A68D6-04A0-45A6-9FE1-A016C656EE1A}" dt="2022-11-12T16:14:48.920" v="2255" actId="1038"/>
      <pc:docMkLst>
        <pc:docMk/>
      </pc:docMkLst>
      <pc:sldChg chg="delSp delDesignElem">
        <pc:chgData name="KELVIN KUNG" userId="16005021-6144-4444-b892-d695355bc133" providerId="ADAL" clId="{089A68D6-04A0-45A6-9FE1-A016C656EE1A}" dt="2022-11-09T00:34:17.717" v="488"/>
        <pc:sldMkLst>
          <pc:docMk/>
          <pc:sldMk cId="2406273178" sldId="256"/>
        </pc:sldMkLst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2406273178" sldId="256"/>
            <ac:spMk id="19" creationId="{E20BB609-EF92-42DB-836C-0699A590B5CF}"/>
          </ac:spMkLst>
        </pc:spChg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2406273178" sldId="256"/>
            <ac:spMk id="20" creationId="{40FA88D0-E295-4CF3-934C-6423EACEB025}"/>
          </ac:spMkLst>
        </pc:sp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2406273178" sldId="256"/>
            <ac:cxnSpMk id="22" creationId="{8F4E56A8-93D5-4BE3-AE61-84677331AD07}"/>
          </ac:cxnSpMkLst>
        </pc:cxn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2406273178" sldId="256"/>
            <ac:cxnSpMk id="23" creationId="{BD492A0C-1773-477B-83B5-C707CB057709}"/>
          </ac:cxnSpMkLst>
        </pc:cxn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870668993" sldId="257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870668993" sldId="257"/>
            <ac:spMk id="2" creationId="{FBA71F61-EEFA-714C-791E-C7F0D0AF1754}"/>
          </ac:spMkLst>
        </pc:spChg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870668993" sldId="257"/>
            <ac:spMk id="3" creationId="{B3579CF8-1D6F-BC40-E392-1C8925B31439}"/>
          </ac:spMkLst>
        </pc:sp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2316237462" sldId="258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2316237462" sldId="258"/>
            <ac:spMk id="2" creationId="{F2A7DD49-E903-09AD-0DED-21BE8A0A94C2}"/>
          </ac:spMkLst>
        </pc:sp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3902773963" sldId="259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902773963" sldId="259"/>
            <ac:spMk id="2" creationId="{162B5A28-0B82-BFD0-BBF8-0D96C4905D73}"/>
          </ac:spMkLst>
        </pc:spChg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902773963" sldId="259"/>
            <ac:spMk id="3" creationId="{5850AD5D-66D3-7E0F-EAB6-F9C1F5BFC82C}"/>
          </ac:spMkLst>
        </pc:spChg>
      </pc:sldChg>
      <pc:sldChg chg="delSp delDesignElem">
        <pc:chgData name="KELVIN KUNG" userId="16005021-6144-4444-b892-d695355bc133" providerId="ADAL" clId="{089A68D6-04A0-45A6-9FE1-A016C656EE1A}" dt="2022-11-09T00:34:17.717" v="488"/>
        <pc:sldMkLst>
          <pc:docMk/>
          <pc:sldMk cId="1205632496" sldId="260"/>
        </pc:sldMkLst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1205632496" sldId="260"/>
            <ac:spMk id="9" creationId="{612EE356-A629-4F1A-9BAD-E21B3B10D5C7}"/>
          </ac:spMkLst>
        </pc:spChg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1205632496" sldId="260"/>
            <ac:spMk id="11" creationId="{28B7ED41-F3D7-4286-AD0B-B4A216D7E1E1}"/>
          </ac:spMkLst>
        </pc:sp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1205632496" sldId="260"/>
            <ac:cxnSpMk id="13" creationId="{0317483B-E60B-4F41-9448-D757B9FCD21D}"/>
          </ac:cxnSpMkLst>
        </pc:cxn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1205632496" sldId="260"/>
            <ac:cxnSpMk id="15" creationId="{2EB44B66-1945-4638-8E9A-4F49493D7F27}"/>
          </ac:cxnSpMkLst>
        </pc:cxn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2231151006" sldId="261"/>
        </pc:sldMkLst>
        <pc:picChg chg="mod">
          <ac:chgData name="KELVIN KUNG" userId="16005021-6144-4444-b892-d695355bc133" providerId="ADAL" clId="{089A68D6-04A0-45A6-9FE1-A016C656EE1A}" dt="2022-11-09T00:34:17.717" v="488"/>
          <ac:picMkLst>
            <pc:docMk/>
            <pc:sldMk cId="2231151006" sldId="261"/>
            <ac:picMk id="5" creationId="{CD304CA3-BFF4-422D-B994-7102928DF678}"/>
          </ac:picMkLst>
        </pc:picChg>
      </pc:sldChg>
      <pc:sldChg chg="delSp modSp mod delDesignElem modCm modNotesTx">
        <pc:chgData name="KELVIN KUNG" userId="16005021-6144-4444-b892-d695355bc133" providerId="ADAL" clId="{089A68D6-04A0-45A6-9FE1-A016C656EE1A}" dt="2022-11-09T01:34:58.357" v="2253"/>
        <pc:sldMkLst>
          <pc:docMk/>
          <pc:sldMk cId="1364352546" sldId="263"/>
        </pc:sldMkLst>
        <pc:spChg chg="mod">
          <ac:chgData name="KELVIN KUNG" userId="16005021-6144-4444-b892-d695355bc133" providerId="ADAL" clId="{089A68D6-04A0-45A6-9FE1-A016C656EE1A}" dt="2022-11-09T01:32:40.868" v="2252" actId="6549"/>
          <ac:spMkLst>
            <pc:docMk/>
            <pc:sldMk cId="1364352546" sldId="263"/>
            <ac:spMk id="3" creationId="{E59453A4-D153-D807-9D19-D9D89D24A532}"/>
          </ac:spMkLst>
        </pc:spChg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1364352546" sldId="263"/>
            <ac:spMk id="33" creationId="{92B0CFF1-78D7-4A83-A95E-71F9E3831622}"/>
          </ac:spMkLst>
        </pc:sp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1364352546" sldId="263"/>
            <ac:cxnSpMk id="35" creationId="{E9615127-4E4B-44AE-B157-C50975D41902}"/>
          </ac:cxnSpMkLst>
        </pc:cxn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1364352546" sldId="263"/>
            <ac:cxnSpMk id="37" creationId="{B607C7DF-2703-4D3B-B500-8182840C0A29}"/>
          </ac:cxnSpMkLst>
        </pc:cxnChg>
      </pc:sldChg>
      <pc:sldChg chg="delSp delDesignElem">
        <pc:chgData name="KELVIN KUNG" userId="16005021-6144-4444-b892-d695355bc133" providerId="ADAL" clId="{089A68D6-04A0-45A6-9FE1-A016C656EE1A}" dt="2022-11-09T00:34:17.717" v="488"/>
        <pc:sldMkLst>
          <pc:docMk/>
          <pc:sldMk cId="63185316" sldId="264"/>
        </pc:sldMkLst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63185316" sldId="264"/>
            <ac:spMk id="9" creationId="{612EE356-A629-4F1A-9BAD-E21B3B10D5C7}"/>
          </ac:spMkLst>
        </pc:spChg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63185316" sldId="264"/>
            <ac:spMk id="11" creationId="{28B7ED41-F3D7-4286-AD0B-B4A216D7E1E1}"/>
          </ac:spMkLst>
        </pc:sp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63185316" sldId="264"/>
            <ac:cxnSpMk id="13" creationId="{0317483B-E60B-4F41-9448-D757B9FCD21D}"/>
          </ac:cxnSpMkLst>
        </pc:cxn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63185316" sldId="264"/>
            <ac:cxnSpMk id="15" creationId="{2EB44B66-1945-4638-8E9A-4F49493D7F27}"/>
          </ac:cxnSpMkLst>
        </pc:cxn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4044668477" sldId="265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4044668477" sldId="265"/>
            <ac:spMk id="2" creationId="{CEFABB52-A9B6-448B-B1F4-BA98BAB6555A}"/>
          </ac:spMkLst>
        </pc:spChg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4044668477" sldId="265"/>
            <ac:spMk id="3" creationId="{791843FD-C15B-4EB9-A0D5-1B761798822C}"/>
          </ac:spMkLst>
        </pc:sp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3433326100" sldId="266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433326100" sldId="266"/>
            <ac:spMk id="2" creationId="{DEC1C0D7-6AD4-1FCC-B1B6-1F288AD30853}"/>
          </ac:spMkLst>
        </pc:spChg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433326100" sldId="266"/>
            <ac:spMk id="3" creationId="{2E801A54-CFD4-C277-EFC5-7229619E9BD7}"/>
          </ac:spMkLst>
        </pc:sp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3606802261" sldId="267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606802261" sldId="267"/>
            <ac:spMk id="2" creationId="{B58ECB74-83BE-F0DD-8899-8590B81C988B}"/>
          </ac:spMkLst>
        </pc:spChg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606802261" sldId="267"/>
            <ac:spMk id="3" creationId="{5687EE62-CB4A-5836-1B58-C633CEEBD83B}"/>
          </ac:spMkLst>
        </pc:sp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3892996736" sldId="268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892996736" sldId="268"/>
            <ac:spMk id="2" creationId="{7782EA04-7A4E-E4D1-698D-240C9F56CC12}"/>
          </ac:spMkLst>
        </pc:spChg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892996736" sldId="268"/>
            <ac:spMk id="3" creationId="{C0BEAEA0-6BC9-242A-84FB-AFB7F452F40F}"/>
          </ac:spMkLst>
        </pc:spChg>
      </pc:sldChg>
      <pc:sldChg chg="addSp delSp modSp mod setBg delDesignElem">
        <pc:chgData name="KELVIN KUNG" userId="16005021-6144-4444-b892-d695355bc133" providerId="ADAL" clId="{089A68D6-04A0-45A6-9FE1-A016C656EE1A}" dt="2022-11-09T00:34:30.240" v="494" actId="26606"/>
        <pc:sldMkLst>
          <pc:docMk/>
          <pc:sldMk cId="3005403510" sldId="269"/>
        </pc:sldMkLst>
        <pc:spChg chg="mod">
          <ac:chgData name="KELVIN KUNG" userId="16005021-6144-4444-b892-d695355bc133" providerId="ADAL" clId="{089A68D6-04A0-45A6-9FE1-A016C656EE1A}" dt="2022-11-09T00:34:30.240" v="494" actId="26606"/>
          <ac:spMkLst>
            <pc:docMk/>
            <pc:sldMk cId="3005403510" sldId="269"/>
            <ac:spMk id="2" creationId="{584FD61C-C4B9-2F68-52CF-3DE47207C20D}"/>
          </ac:spMkLst>
        </pc:spChg>
        <pc:spChg chg="del mod">
          <ac:chgData name="KELVIN KUNG" userId="16005021-6144-4444-b892-d695355bc133" providerId="ADAL" clId="{089A68D6-04A0-45A6-9FE1-A016C656EE1A}" dt="2022-11-09T00:34:00.618" v="480" actId="26606"/>
          <ac:spMkLst>
            <pc:docMk/>
            <pc:sldMk cId="3005403510" sldId="269"/>
            <ac:spMk id="3" creationId="{F46800E2-979A-627B-8626-B0F116E73B34}"/>
          </ac:spMkLst>
        </pc:spChg>
        <pc:spChg chg="add">
          <ac:chgData name="KELVIN KUNG" userId="16005021-6144-4444-b892-d695355bc133" providerId="ADAL" clId="{089A68D6-04A0-45A6-9FE1-A016C656EE1A}" dt="2022-11-09T00:34:30.240" v="494" actId="26606"/>
          <ac:spMkLst>
            <pc:docMk/>
            <pc:sldMk cId="3005403510" sldId="269"/>
            <ac:spMk id="7" creationId="{1EA5387D-64D8-4D6C-B109-FF4E81DF609A}"/>
          </ac:spMkLst>
        </pc:spChg>
        <pc:spChg chg="add del">
          <ac:chgData name="KELVIN KUNG" userId="16005021-6144-4444-b892-d695355bc133" providerId="ADAL" clId="{089A68D6-04A0-45A6-9FE1-A016C656EE1A}" dt="2022-11-09T00:34:17.717" v="488"/>
          <ac:spMkLst>
            <pc:docMk/>
            <pc:sldMk cId="3005403510" sldId="269"/>
            <ac:spMk id="9" creationId="{612EE356-A629-4F1A-9BAD-E21B3B10D5C7}"/>
          </ac:spMkLst>
        </pc:spChg>
        <pc:spChg chg="add del">
          <ac:chgData name="KELVIN KUNG" userId="16005021-6144-4444-b892-d695355bc133" providerId="ADAL" clId="{089A68D6-04A0-45A6-9FE1-A016C656EE1A}" dt="2022-11-09T00:34:28.263" v="491" actId="26606"/>
          <ac:spMkLst>
            <pc:docMk/>
            <pc:sldMk cId="3005403510" sldId="269"/>
            <ac:spMk id="10" creationId="{1EA5387D-64D8-4D6C-B109-FF4E81DF609A}"/>
          </ac:spMkLst>
        </pc:spChg>
        <pc:spChg chg="add del">
          <ac:chgData name="KELVIN KUNG" userId="16005021-6144-4444-b892-d695355bc133" providerId="ADAL" clId="{089A68D6-04A0-45A6-9FE1-A016C656EE1A}" dt="2022-11-09T00:34:17.717" v="488"/>
          <ac:spMkLst>
            <pc:docMk/>
            <pc:sldMk cId="3005403510" sldId="269"/>
            <ac:spMk id="11" creationId="{28B7ED41-F3D7-4286-AD0B-B4A216D7E1E1}"/>
          </ac:spMkLst>
        </pc:spChg>
        <pc:graphicFrameChg chg="add mod modGraphic">
          <ac:chgData name="KELVIN KUNG" userId="16005021-6144-4444-b892-d695355bc133" providerId="ADAL" clId="{089A68D6-04A0-45A6-9FE1-A016C656EE1A}" dt="2022-11-09T00:34:30.240" v="494" actId="26606"/>
          <ac:graphicFrameMkLst>
            <pc:docMk/>
            <pc:sldMk cId="3005403510" sldId="269"/>
            <ac:graphicFrameMk id="5" creationId="{09063C1D-C804-A4DB-34E3-D28C63D60F44}"/>
          </ac:graphicFrameMkLst>
        </pc:graphicFrameChg>
        <pc:cxnChg chg="add del">
          <ac:chgData name="KELVIN KUNG" userId="16005021-6144-4444-b892-d695355bc133" providerId="ADAL" clId="{089A68D6-04A0-45A6-9FE1-A016C656EE1A}" dt="2022-11-09T00:34:17.717" v="488"/>
          <ac:cxnSpMkLst>
            <pc:docMk/>
            <pc:sldMk cId="3005403510" sldId="269"/>
            <ac:cxnSpMk id="13" creationId="{0317483B-E60B-4F41-9448-D757B9FCD21D}"/>
          </ac:cxnSpMkLst>
        </pc:cxnChg>
        <pc:cxnChg chg="add del">
          <ac:chgData name="KELVIN KUNG" userId="16005021-6144-4444-b892-d695355bc133" providerId="ADAL" clId="{089A68D6-04A0-45A6-9FE1-A016C656EE1A}" dt="2022-11-09T00:34:17.717" v="488"/>
          <ac:cxnSpMkLst>
            <pc:docMk/>
            <pc:sldMk cId="3005403510" sldId="269"/>
            <ac:cxnSpMk id="15" creationId="{2EB44B66-1945-4638-8E9A-4F49493D7F27}"/>
          </ac:cxnSpMkLst>
        </pc:cxnChg>
      </pc:sldChg>
      <pc:sldChg chg="delSp delDesignElem">
        <pc:chgData name="KELVIN KUNG" userId="16005021-6144-4444-b892-d695355bc133" providerId="ADAL" clId="{089A68D6-04A0-45A6-9FE1-A016C656EE1A}" dt="2022-11-09T00:34:17.717" v="488"/>
        <pc:sldMkLst>
          <pc:docMk/>
          <pc:sldMk cId="3570008421" sldId="270"/>
        </pc:sldMkLst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3570008421" sldId="270"/>
            <ac:spMk id="26" creationId="{92B0CFF1-78D7-4A83-A95E-71F9E3831622}"/>
          </ac:spMkLst>
        </pc:spChg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3570008421" sldId="270"/>
            <ac:spMk id="28" creationId="{92DF668E-65D6-46B1-B517-9AC406EE0F41}"/>
          </ac:spMkLst>
        </pc:sp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3570008421" sldId="270"/>
            <ac:cxnSpMk id="30" creationId="{83A4612A-0B89-4981-8E27-DE4F17FADE0F}"/>
          </ac:cxnSpMkLst>
        </pc:cxn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3570008421" sldId="270"/>
            <ac:cxnSpMk id="32" creationId="{C4558310-C928-4426-BFAC-68450D291D0A}"/>
          </ac:cxnSpMkLst>
        </pc:cxn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3570008421" sldId="270"/>
            <ac:cxnSpMk id="34" creationId="{4D27CF15-7E94-4CE5-AB4B-7D2FD2348BA4}"/>
          </ac:cxnSpMkLst>
        </pc:cxnChg>
      </pc:sldChg>
      <pc:sldChg chg="delSp modSp mod delDesignElem">
        <pc:chgData name="KELVIN KUNG" userId="16005021-6144-4444-b892-d695355bc133" providerId="ADAL" clId="{089A68D6-04A0-45A6-9FE1-A016C656EE1A}" dt="2022-11-09T00:34:18.286" v="489" actId="27636"/>
        <pc:sldMkLst>
          <pc:docMk/>
          <pc:sldMk cId="4095642281" sldId="271"/>
        </pc:sldMkLst>
        <pc:spChg chg="mod">
          <ac:chgData name="KELVIN KUNG" userId="16005021-6144-4444-b892-d695355bc133" providerId="ADAL" clId="{089A68D6-04A0-45A6-9FE1-A016C656EE1A}" dt="2022-11-09T00:34:18.286" v="489" actId="27636"/>
          <ac:spMkLst>
            <pc:docMk/>
            <pc:sldMk cId="4095642281" sldId="271"/>
            <ac:spMk id="2" creationId="{DCD8BD4B-DB40-5D9A-4E31-FF75DCDB8BEB}"/>
          </ac:spMkLst>
        </pc:spChg>
        <pc:spChg chg="del">
          <ac:chgData name="KELVIN KUNG" userId="16005021-6144-4444-b892-d695355bc133" providerId="ADAL" clId="{089A68D6-04A0-45A6-9FE1-A016C656EE1A}" dt="2022-11-09T00:34:17.717" v="488"/>
          <ac:spMkLst>
            <pc:docMk/>
            <pc:sldMk cId="4095642281" sldId="271"/>
            <ac:spMk id="24" creationId="{92B0CFF1-78D7-4A83-A95E-71F9E3831622}"/>
          </ac:spMkLst>
        </pc:spChg>
        <pc:picChg chg="mod">
          <ac:chgData name="KELVIN KUNG" userId="16005021-6144-4444-b892-d695355bc133" providerId="ADAL" clId="{089A68D6-04A0-45A6-9FE1-A016C656EE1A}" dt="2022-11-09T00:34:17.717" v="488"/>
          <ac:picMkLst>
            <pc:docMk/>
            <pc:sldMk cId="4095642281" sldId="271"/>
            <ac:picMk id="10" creationId="{728FB1F0-2C5B-7A24-07D7-5D542F9A9AC2}"/>
          </ac:picMkLst>
        </pc:pic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4095642281" sldId="271"/>
            <ac:cxnSpMk id="26" creationId="{A7EA64D0-1FC1-41D1-9312-D2316443B18B}"/>
          </ac:cxnSpMkLst>
        </pc:cxn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4095642281" sldId="271"/>
            <ac:cxnSpMk id="28" creationId="{4105C5B1-BB24-4A5C-87B3-3B75CD259422}"/>
          </ac:cxnSpMkLst>
        </pc:cxnChg>
        <pc:cxnChg chg="del">
          <ac:chgData name="KELVIN KUNG" userId="16005021-6144-4444-b892-d695355bc133" providerId="ADAL" clId="{089A68D6-04A0-45A6-9FE1-A016C656EE1A}" dt="2022-11-09T00:34:17.717" v="488"/>
          <ac:cxnSpMkLst>
            <pc:docMk/>
            <pc:sldMk cId="4095642281" sldId="271"/>
            <ac:cxnSpMk id="30" creationId="{A1698572-1C65-478A-8670-BCFB6BD7CE0F}"/>
          </ac:cxnSpMkLst>
        </pc:cxnChg>
      </pc:sldChg>
      <pc:sldChg chg="addSp delSp modSp mod setBg">
        <pc:chgData name="KELVIN KUNG" userId="16005021-6144-4444-b892-d695355bc133" providerId="ADAL" clId="{089A68D6-04A0-45A6-9FE1-A016C656EE1A}" dt="2022-11-09T01:05:38.923" v="591" actId="26606"/>
        <pc:sldMkLst>
          <pc:docMk/>
          <pc:sldMk cId="3590949236" sldId="272"/>
        </pc:sldMkLst>
        <pc:spChg chg="mod">
          <ac:chgData name="KELVIN KUNG" userId="16005021-6144-4444-b892-d695355bc133" providerId="ADAL" clId="{089A68D6-04A0-45A6-9FE1-A016C656EE1A}" dt="2022-11-09T01:04:53.429" v="579" actId="26606"/>
          <ac:spMkLst>
            <pc:docMk/>
            <pc:sldMk cId="3590949236" sldId="272"/>
            <ac:spMk id="2" creationId="{C5A14113-F4EC-3F63-6E17-EDA338EB1EBF}"/>
          </ac:spMkLst>
        </pc:spChg>
        <pc:spChg chg="mod">
          <ac:chgData name="KELVIN KUNG" userId="16005021-6144-4444-b892-d695355bc133" providerId="ADAL" clId="{089A68D6-04A0-45A6-9FE1-A016C656EE1A}" dt="2022-11-09T01:05:17.384" v="588"/>
          <ac:spMkLst>
            <pc:docMk/>
            <pc:sldMk cId="3590949236" sldId="272"/>
            <ac:spMk id="3" creationId="{0C94020B-449E-0604-13B7-015B57B42F1A}"/>
          </ac:spMkLst>
        </pc:spChg>
        <pc:spChg chg="add del">
          <ac:chgData name="KELVIN KUNG" userId="16005021-6144-4444-b892-d695355bc133" providerId="ADAL" clId="{089A68D6-04A0-45A6-9FE1-A016C656EE1A}" dt="2022-11-09T01:05:38.923" v="591" actId="26606"/>
          <ac:spMkLst>
            <pc:docMk/>
            <pc:sldMk cId="3590949236" sldId="272"/>
            <ac:spMk id="1033" creationId="{CD94F7C0-1344-4B3C-AFCB-E7F006BB5348}"/>
          </ac:spMkLst>
        </pc:spChg>
        <pc:spChg chg="add">
          <ac:chgData name="KELVIN KUNG" userId="16005021-6144-4444-b892-d695355bc133" providerId="ADAL" clId="{089A68D6-04A0-45A6-9FE1-A016C656EE1A}" dt="2022-11-09T01:05:38.923" v="591" actId="26606"/>
          <ac:spMkLst>
            <pc:docMk/>
            <pc:sldMk cId="3590949236" sldId="272"/>
            <ac:spMk id="1040" creationId="{CD94F7C0-1344-4B3C-AFCB-E7F006BB5348}"/>
          </ac:spMkLst>
        </pc:spChg>
        <pc:picChg chg="add del">
          <ac:chgData name="KELVIN KUNG" userId="16005021-6144-4444-b892-d695355bc133" providerId="ADAL" clId="{089A68D6-04A0-45A6-9FE1-A016C656EE1A}" dt="2022-11-09T01:04:47.366" v="577" actId="478"/>
          <ac:picMkLst>
            <pc:docMk/>
            <pc:sldMk cId="3590949236" sldId="272"/>
            <ac:picMk id="1026" creationId="{D0897E98-211C-485B-B453-94CDD9A7022F}"/>
          </ac:picMkLst>
        </pc:picChg>
        <pc:picChg chg="add mod">
          <ac:chgData name="KELVIN KUNG" userId="16005021-6144-4444-b892-d695355bc133" providerId="ADAL" clId="{089A68D6-04A0-45A6-9FE1-A016C656EE1A}" dt="2022-11-09T01:05:38.923" v="591" actId="26606"/>
          <ac:picMkLst>
            <pc:docMk/>
            <pc:sldMk cId="3590949236" sldId="272"/>
            <ac:picMk id="1028" creationId="{F227E9C8-B7C2-47EE-9616-E913EEDFC615}"/>
          </ac:picMkLst>
        </pc:picChg>
        <pc:picChg chg="add del">
          <ac:chgData name="KELVIN KUNG" userId="16005021-6144-4444-b892-d695355bc133" providerId="ADAL" clId="{089A68D6-04A0-45A6-9FE1-A016C656EE1A}" dt="2022-11-09T01:05:38.923" v="591" actId="26606"/>
          <ac:picMkLst>
            <pc:docMk/>
            <pc:sldMk cId="3590949236" sldId="272"/>
            <ac:picMk id="1035" creationId="{4EC584A2-4215-4DB8-AE1F-E3768D77E8DE}"/>
          </ac:picMkLst>
        </pc:picChg>
        <pc:picChg chg="add">
          <ac:chgData name="KELVIN KUNG" userId="16005021-6144-4444-b892-d695355bc133" providerId="ADAL" clId="{089A68D6-04A0-45A6-9FE1-A016C656EE1A}" dt="2022-11-09T01:05:38.923" v="591" actId="26606"/>
          <ac:picMkLst>
            <pc:docMk/>
            <pc:sldMk cId="3590949236" sldId="272"/>
            <ac:picMk id="1042" creationId="{4EC584A2-4215-4DB8-AE1F-E3768D77E8DE}"/>
          </ac:picMkLst>
        </pc:picChg>
      </pc:sldChg>
      <pc:sldChg chg="addSp delSp modSp mod setBg">
        <pc:chgData name="KELVIN KUNG" userId="16005021-6144-4444-b892-d695355bc133" providerId="ADAL" clId="{089A68D6-04A0-45A6-9FE1-A016C656EE1A}" dt="2022-11-09T01:06:05.201" v="596" actId="26606"/>
        <pc:sldMkLst>
          <pc:docMk/>
          <pc:sldMk cId="1617685368" sldId="273"/>
        </pc:sldMkLst>
        <pc:spChg chg="mod">
          <ac:chgData name="KELVIN KUNG" userId="16005021-6144-4444-b892-d695355bc133" providerId="ADAL" clId="{089A68D6-04A0-45A6-9FE1-A016C656EE1A}" dt="2022-11-09T01:06:05.201" v="596" actId="26606"/>
          <ac:spMkLst>
            <pc:docMk/>
            <pc:sldMk cId="1617685368" sldId="273"/>
            <ac:spMk id="2" creationId="{C5A14113-F4EC-3F63-6E17-EDA338EB1EBF}"/>
          </ac:spMkLst>
        </pc:spChg>
        <pc:spChg chg="mod">
          <ac:chgData name="KELVIN KUNG" userId="16005021-6144-4444-b892-d695355bc133" providerId="ADAL" clId="{089A68D6-04A0-45A6-9FE1-A016C656EE1A}" dt="2022-11-09T01:06:05.201" v="596" actId="26606"/>
          <ac:spMkLst>
            <pc:docMk/>
            <pc:sldMk cId="1617685368" sldId="273"/>
            <ac:spMk id="3" creationId="{0C94020B-449E-0604-13B7-015B57B42F1A}"/>
          </ac:spMkLst>
        </pc:spChg>
        <pc:spChg chg="add del">
          <ac:chgData name="KELVIN KUNG" userId="16005021-6144-4444-b892-d695355bc133" providerId="ADAL" clId="{089A68D6-04A0-45A6-9FE1-A016C656EE1A}" dt="2022-11-09T01:05:58.554" v="593" actId="26606"/>
          <ac:spMkLst>
            <pc:docMk/>
            <pc:sldMk cId="1617685368" sldId="273"/>
            <ac:spMk id="9" creationId="{8D25211A-4CA0-4B53-82BB-1EE7C7F3C725}"/>
          </ac:spMkLst>
        </pc:spChg>
        <pc:spChg chg="add del">
          <ac:chgData name="KELVIN KUNG" userId="16005021-6144-4444-b892-d695355bc133" providerId="ADAL" clId="{089A68D6-04A0-45A6-9FE1-A016C656EE1A}" dt="2022-11-09T01:06:05.109" v="595" actId="26606"/>
          <ac:spMkLst>
            <pc:docMk/>
            <pc:sldMk cId="1617685368" sldId="273"/>
            <ac:spMk id="11" creationId="{1EA5387D-64D8-4D6C-B109-FF4E81DF609A}"/>
          </ac:spMkLst>
        </pc:spChg>
        <pc:spChg chg="add">
          <ac:chgData name="KELVIN KUNG" userId="16005021-6144-4444-b892-d695355bc133" providerId="ADAL" clId="{089A68D6-04A0-45A6-9FE1-A016C656EE1A}" dt="2022-11-09T01:06:05.201" v="596" actId="26606"/>
          <ac:spMkLst>
            <pc:docMk/>
            <pc:sldMk cId="1617685368" sldId="273"/>
            <ac:spMk id="14" creationId="{8D25211A-4CA0-4B53-82BB-1EE7C7F3C725}"/>
          </ac:spMkLst>
        </pc:spChg>
        <pc:picChg chg="add del">
          <ac:chgData name="KELVIN KUNG" userId="16005021-6144-4444-b892-d695355bc133" providerId="ADAL" clId="{089A68D6-04A0-45A6-9FE1-A016C656EE1A}" dt="2022-11-09T01:05:58.554" v="593" actId="26606"/>
          <ac:picMkLst>
            <pc:docMk/>
            <pc:sldMk cId="1617685368" sldId="273"/>
            <ac:picMk id="5" creationId="{0FFD42A2-A11F-F84B-3DF0-7480ACF8A525}"/>
          </ac:picMkLst>
        </pc:picChg>
        <pc:picChg chg="add del">
          <ac:chgData name="KELVIN KUNG" userId="16005021-6144-4444-b892-d695355bc133" providerId="ADAL" clId="{089A68D6-04A0-45A6-9FE1-A016C656EE1A}" dt="2022-11-09T01:06:05.109" v="595" actId="26606"/>
          <ac:picMkLst>
            <pc:docMk/>
            <pc:sldMk cId="1617685368" sldId="273"/>
            <ac:picMk id="12" creationId="{80D516DE-C0E9-D129-2939-833DE0E19C98}"/>
          </ac:picMkLst>
        </pc:picChg>
        <pc:picChg chg="add">
          <ac:chgData name="KELVIN KUNG" userId="16005021-6144-4444-b892-d695355bc133" providerId="ADAL" clId="{089A68D6-04A0-45A6-9FE1-A016C656EE1A}" dt="2022-11-09T01:06:05.201" v="596" actId="26606"/>
          <ac:picMkLst>
            <pc:docMk/>
            <pc:sldMk cId="1617685368" sldId="273"/>
            <ac:picMk id="15" creationId="{0FFD42A2-A11F-F84B-3DF0-7480ACF8A525}"/>
          </ac:picMkLst>
        </pc:picChg>
      </pc:sldChg>
      <pc:sldChg chg="addSp modSp mod setBg">
        <pc:chgData name="KELVIN KUNG" userId="16005021-6144-4444-b892-d695355bc133" providerId="ADAL" clId="{089A68D6-04A0-45A6-9FE1-A016C656EE1A}" dt="2022-11-09T01:07:09.817" v="601" actId="26606"/>
        <pc:sldMkLst>
          <pc:docMk/>
          <pc:sldMk cId="1133729647" sldId="274"/>
        </pc:sldMkLst>
        <pc:spChg chg="mod">
          <ac:chgData name="KELVIN KUNG" userId="16005021-6144-4444-b892-d695355bc133" providerId="ADAL" clId="{089A68D6-04A0-45A6-9FE1-A016C656EE1A}" dt="2022-11-09T01:07:09.817" v="601" actId="26606"/>
          <ac:spMkLst>
            <pc:docMk/>
            <pc:sldMk cId="1133729647" sldId="274"/>
            <ac:spMk id="2" creationId="{C5A14113-F4EC-3F63-6E17-EDA338EB1EBF}"/>
          </ac:spMkLst>
        </pc:spChg>
        <pc:spChg chg="mod">
          <ac:chgData name="KELVIN KUNG" userId="16005021-6144-4444-b892-d695355bc133" providerId="ADAL" clId="{089A68D6-04A0-45A6-9FE1-A016C656EE1A}" dt="2022-11-09T01:07:09.817" v="601" actId="26606"/>
          <ac:spMkLst>
            <pc:docMk/>
            <pc:sldMk cId="1133729647" sldId="274"/>
            <ac:spMk id="3" creationId="{0C94020B-449E-0604-13B7-015B57B42F1A}"/>
          </ac:spMkLst>
        </pc:spChg>
        <pc:spChg chg="add">
          <ac:chgData name="KELVIN KUNG" userId="16005021-6144-4444-b892-d695355bc133" providerId="ADAL" clId="{089A68D6-04A0-45A6-9FE1-A016C656EE1A}" dt="2022-11-09T01:07:09.817" v="601" actId="26606"/>
          <ac:spMkLst>
            <pc:docMk/>
            <pc:sldMk cId="1133729647" sldId="274"/>
            <ac:spMk id="9" creationId="{E2E0C929-96C6-41B1-A001-566036DF047B}"/>
          </ac:spMkLst>
        </pc:spChg>
        <pc:picChg chg="add">
          <ac:chgData name="KELVIN KUNG" userId="16005021-6144-4444-b892-d695355bc133" providerId="ADAL" clId="{089A68D6-04A0-45A6-9FE1-A016C656EE1A}" dt="2022-11-09T01:07:09.817" v="601" actId="26606"/>
          <ac:picMkLst>
            <pc:docMk/>
            <pc:sldMk cId="1133729647" sldId="274"/>
            <ac:picMk id="5" creationId="{0A47C23F-ABFC-3128-DA70-872A0B36B6B0}"/>
          </ac:picMkLst>
        </pc:picChg>
      </pc:sldChg>
      <pc:sldChg chg="addSp delSp modSp mod setBg">
        <pc:chgData name="KELVIN KUNG" userId="16005021-6144-4444-b892-d695355bc133" providerId="ADAL" clId="{089A68D6-04A0-45A6-9FE1-A016C656EE1A}" dt="2022-11-09T01:07:32.804" v="603" actId="26606"/>
        <pc:sldMkLst>
          <pc:docMk/>
          <pc:sldMk cId="2389540331" sldId="275"/>
        </pc:sldMkLst>
        <pc:spChg chg="mod">
          <ac:chgData name="KELVIN KUNG" userId="16005021-6144-4444-b892-d695355bc133" providerId="ADAL" clId="{089A68D6-04A0-45A6-9FE1-A016C656EE1A}" dt="2022-11-09T01:07:32.804" v="603" actId="26606"/>
          <ac:spMkLst>
            <pc:docMk/>
            <pc:sldMk cId="2389540331" sldId="275"/>
            <ac:spMk id="2" creationId="{C5A14113-F4EC-3F63-6E17-EDA338EB1EBF}"/>
          </ac:spMkLst>
        </pc:spChg>
        <pc:spChg chg="del mod">
          <ac:chgData name="KELVIN KUNG" userId="16005021-6144-4444-b892-d695355bc133" providerId="ADAL" clId="{089A68D6-04A0-45A6-9FE1-A016C656EE1A}" dt="2022-11-09T01:07:32.804" v="603" actId="26606"/>
          <ac:spMkLst>
            <pc:docMk/>
            <pc:sldMk cId="2389540331" sldId="275"/>
            <ac:spMk id="3" creationId="{0C94020B-449E-0604-13B7-015B57B42F1A}"/>
          </ac:spMkLst>
        </pc:spChg>
        <pc:spChg chg="add">
          <ac:chgData name="KELVIN KUNG" userId="16005021-6144-4444-b892-d695355bc133" providerId="ADAL" clId="{089A68D6-04A0-45A6-9FE1-A016C656EE1A}" dt="2022-11-09T01:07:32.804" v="603" actId="26606"/>
          <ac:spMkLst>
            <pc:docMk/>
            <pc:sldMk cId="2389540331" sldId="275"/>
            <ac:spMk id="9" creationId="{30BD2399-7475-404C-BAC9-E55E1676926A}"/>
          </ac:spMkLst>
        </pc:spChg>
        <pc:graphicFrameChg chg="add">
          <ac:chgData name="KELVIN KUNG" userId="16005021-6144-4444-b892-d695355bc133" providerId="ADAL" clId="{089A68D6-04A0-45A6-9FE1-A016C656EE1A}" dt="2022-11-09T01:07:32.804" v="603" actId="26606"/>
          <ac:graphicFrameMkLst>
            <pc:docMk/>
            <pc:sldMk cId="2389540331" sldId="275"/>
            <ac:graphicFrameMk id="5" creationId="{5AC05B9D-569F-610D-1B97-094AC0E61110}"/>
          </ac:graphicFrameMkLst>
        </pc:graphicFrameChg>
        <pc:picChg chg="add">
          <ac:chgData name="KELVIN KUNG" userId="16005021-6144-4444-b892-d695355bc133" providerId="ADAL" clId="{089A68D6-04A0-45A6-9FE1-A016C656EE1A}" dt="2022-11-09T01:07:32.804" v="603" actId="26606"/>
          <ac:picMkLst>
            <pc:docMk/>
            <pc:sldMk cId="2389540331" sldId="275"/>
            <ac:picMk id="11" creationId="{0D748104-6E76-4AD9-9940-82154F97E7C1}"/>
          </ac:picMkLst>
        </pc:picChg>
      </pc:sldChg>
      <pc:sldChg chg="addSp modSp mod setBg setClrOvrMap">
        <pc:chgData name="KELVIN KUNG" userId="16005021-6144-4444-b892-d695355bc133" providerId="ADAL" clId="{089A68D6-04A0-45A6-9FE1-A016C656EE1A}" dt="2022-11-09T01:06:58.438" v="600" actId="20577"/>
        <pc:sldMkLst>
          <pc:docMk/>
          <pc:sldMk cId="2217757993" sldId="276"/>
        </pc:sldMkLst>
        <pc:spChg chg="mod">
          <ac:chgData name="KELVIN KUNG" userId="16005021-6144-4444-b892-d695355bc133" providerId="ADAL" clId="{089A68D6-04A0-45A6-9FE1-A016C656EE1A}" dt="2022-11-09T01:06:43.286" v="597" actId="26606"/>
          <ac:spMkLst>
            <pc:docMk/>
            <pc:sldMk cId="2217757993" sldId="276"/>
            <ac:spMk id="2" creationId="{C5A14113-F4EC-3F63-6E17-EDA338EB1EBF}"/>
          </ac:spMkLst>
        </pc:spChg>
        <pc:spChg chg="add">
          <ac:chgData name="KELVIN KUNG" userId="16005021-6144-4444-b892-d695355bc133" providerId="ADAL" clId="{089A68D6-04A0-45A6-9FE1-A016C656EE1A}" dt="2022-11-09T01:06:43.286" v="597" actId="26606"/>
          <ac:spMkLst>
            <pc:docMk/>
            <pc:sldMk cId="2217757993" sldId="276"/>
            <ac:spMk id="9" creationId="{86CD3965-7576-4EBB-9FEA-0E73E2DB4AC6}"/>
          </ac:spMkLst>
        </pc:spChg>
        <pc:spChg chg="add">
          <ac:chgData name="KELVIN KUNG" userId="16005021-6144-4444-b892-d695355bc133" providerId="ADAL" clId="{089A68D6-04A0-45A6-9FE1-A016C656EE1A}" dt="2022-11-09T01:06:43.286" v="597" actId="26606"/>
          <ac:spMkLst>
            <pc:docMk/>
            <pc:sldMk cId="2217757993" sldId="276"/>
            <ac:spMk id="11" creationId="{FA4B15F5-9B02-4280-9F50-172515BF4C68}"/>
          </ac:spMkLst>
        </pc:spChg>
        <pc:graphicFrameChg chg="mod modGraphic">
          <ac:chgData name="KELVIN KUNG" userId="16005021-6144-4444-b892-d695355bc133" providerId="ADAL" clId="{089A68D6-04A0-45A6-9FE1-A016C656EE1A}" dt="2022-11-09T01:06:58.438" v="600" actId="20577"/>
          <ac:graphicFrameMkLst>
            <pc:docMk/>
            <pc:sldMk cId="2217757993" sldId="276"/>
            <ac:graphicFrameMk id="4" creationId="{39CFB5DC-3DDE-4E04-832C-4555DAE93546}"/>
          </ac:graphicFrameMkLst>
        </pc:graphicFrameChg>
        <pc:picChg chg="add">
          <ac:chgData name="KELVIN KUNG" userId="16005021-6144-4444-b892-d695355bc133" providerId="ADAL" clId="{089A68D6-04A0-45A6-9FE1-A016C656EE1A}" dt="2022-11-09T01:06:43.286" v="597" actId="26606"/>
          <ac:picMkLst>
            <pc:docMk/>
            <pc:sldMk cId="2217757993" sldId="276"/>
            <ac:picMk id="13" creationId="{E3A5BBF0-37C3-4339-BD51-F7A980A93B69}"/>
          </ac:picMkLst>
        </pc:picChg>
      </pc:sldChg>
      <pc:sldChg chg="addSp modSp mod setBg setClrOvrMap">
        <pc:chgData name="KELVIN KUNG" userId="16005021-6144-4444-b892-d695355bc133" providerId="ADAL" clId="{089A68D6-04A0-45A6-9FE1-A016C656EE1A}" dt="2022-11-09T01:07:25.154" v="602" actId="26606"/>
        <pc:sldMkLst>
          <pc:docMk/>
          <pc:sldMk cId="117465473" sldId="277"/>
        </pc:sldMkLst>
        <pc:spChg chg="mod">
          <ac:chgData name="KELVIN KUNG" userId="16005021-6144-4444-b892-d695355bc133" providerId="ADAL" clId="{089A68D6-04A0-45A6-9FE1-A016C656EE1A}" dt="2022-11-09T01:07:25.154" v="602" actId="26606"/>
          <ac:spMkLst>
            <pc:docMk/>
            <pc:sldMk cId="117465473" sldId="277"/>
            <ac:spMk id="2" creationId="{C5A14113-F4EC-3F63-6E17-EDA338EB1EBF}"/>
          </ac:spMkLst>
        </pc:spChg>
        <pc:spChg chg="add">
          <ac:chgData name="KELVIN KUNG" userId="16005021-6144-4444-b892-d695355bc133" providerId="ADAL" clId="{089A68D6-04A0-45A6-9FE1-A016C656EE1A}" dt="2022-11-09T01:07:25.154" v="602" actId="26606"/>
          <ac:spMkLst>
            <pc:docMk/>
            <pc:sldMk cId="117465473" sldId="277"/>
            <ac:spMk id="9" creationId="{86CD3965-7576-4EBB-9FEA-0E73E2DB4AC6}"/>
          </ac:spMkLst>
        </pc:spChg>
        <pc:spChg chg="add">
          <ac:chgData name="KELVIN KUNG" userId="16005021-6144-4444-b892-d695355bc133" providerId="ADAL" clId="{089A68D6-04A0-45A6-9FE1-A016C656EE1A}" dt="2022-11-09T01:07:25.154" v="602" actId="26606"/>
          <ac:spMkLst>
            <pc:docMk/>
            <pc:sldMk cId="117465473" sldId="277"/>
            <ac:spMk id="11" creationId="{FA4B15F5-9B02-4280-9F50-172515BF4C68}"/>
          </ac:spMkLst>
        </pc:spChg>
        <pc:graphicFrameChg chg="mod modGraphic">
          <ac:chgData name="KELVIN KUNG" userId="16005021-6144-4444-b892-d695355bc133" providerId="ADAL" clId="{089A68D6-04A0-45A6-9FE1-A016C656EE1A}" dt="2022-11-09T01:07:25.154" v="602" actId="26606"/>
          <ac:graphicFrameMkLst>
            <pc:docMk/>
            <pc:sldMk cId="117465473" sldId="277"/>
            <ac:graphicFrameMk id="4" creationId="{FE79AA20-AD80-7229-9468-227FE12A8E44}"/>
          </ac:graphicFrameMkLst>
        </pc:graphicFrameChg>
        <pc:picChg chg="add">
          <ac:chgData name="KELVIN KUNG" userId="16005021-6144-4444-b892-d695355bc133" providerId="ADAL" clId="{089A68D6-04A0-45A6-9FE1-A016C656EE1A}" dt="2022-11-09T01:07:25.154" v="602" actId="26606"/>
          <ac:picMkLst>
            <pc:docMk/>
            <pc:sldMk cId="117465473" sldId="277"/>
            <ac:picMk id="13" creationId="{E3A5BBF0-37C3-4339-BD51-F7A980A93B69}"/>
          </ac:picMkLst>
        </pc:picChg>
      </pc:sldChg>
      <pc:sldChg chg="addSp delSp modSp mod setBg setClrOvrMap">
        <pc:chgData name="KELVIN KUNG" userId="16005021-6144-4444-b892-d695355bc133" providerId="ADAL" clId="{089A68D6-04A0-45A6-9FE1-A016C656EE1A}" dt="2022-11-09T01:07:59.078" v="614" actId="1076"/>
        <pc:sldMkLst>
          <pc:docMk/>
          <pc:sldMk cId="2706431201" sldId="278"/>
        </pc:sldMkLst>
        <pc:spChg chg="mod">
          <ac:chgData name="KELVIN KUNG" userId="16005021-6144-4444-b892-d695355bc133" providerId="ADAL" clId="{089A68D6-04A0-45A6-9FE1-A016C656EE1A}" dt="2022-11-09T01:07:46.558" v="608" actId="26606"/>
          <ac:spMkLst>
            <pc:docMk/>
            <pc:sldMk cId="2706431201" sldId="278"/>
            <ac:spMk id="2" creationId="{C5A14113-F4EC-3F63-6E17-EDA338EB1EBF}"/>
          </ac:spMkLst>
        </pc:spChg>
        <pc:spChg chg="add del">
          <ac:chgData name="KELVIN KUNG" userId="16005021-6144-4444-b892-d695355bc133" providerId="ADAL" clId="{089A68D6-04A0-45A6-9FE1-A016C656EE1A}" dt="2022-11-09T01:07:43.803" v="605" actId="26606"/>
          <ac:spMkLst>
            <pc:docMk/>
            <pc:sldMk cId="2706431201" sldId="278"/>
            <ac:spMk id="9" creationId="{17D2AF98-E113-49D6-8930-A503FC857BCC}"/>
          </ac:spMkLst>
        </pc:spChg>
        <pc:spChg chg="add del">
          <ac:chgData name="KELVIN KUNG" userId="16005021-6144-4444-b892-d695355bc133" providerId="ADAL" clId="{089A68D6-04A0-45A6-9FE1-A016C656EE1A}" dt="2022-11-09T01:07:43.803" v="605" actId="26606"/>
          <ac:spMkLst>
            <pc:docMk/>
            <pc:sldMk cId="2706431201" sldId="278"/>
            <ac:spMk id="11" creationId="{C44C317F-ABAF-45D9-A663-47F48332C305}"/>
          </ac:spMkLst>
        </pc:spChg>
        <pc:spChg chg="add del">
          <ac:chgData name="KELVIN KUNG" userId="16005021-6144-4444-b892-d695355bc133" providerId="ADAL" clId="{089A68D6-04A0-45A6-9FE1-A016C656EE1A}" dt="2022-11-09T01:07:46.475" v="607" actId="26606"/>
          <ac:spMkLst>
            <pc:docMk/>
            <pc:sldMk cId="2706431201" sldId="278"/>
            <ac:spMk id="16" creationId="{843DD86A-8FAA-443F-9211-42A2AE8A790C}"/>
          </ac:spMkLst>
        </pc:spChg>
        <pc:spChg chg="add del">
          <ac:chgData name="KELVIN KUNG" userId="16005021-6144-4444-b892-d695355bc133" providerId="ADAL" clId="{089A68D6-04A0-45A6-9FE1-A016C656EE1A}" dt="2022-11-09T01:07:46.475" v="607" actId="26606"/>
          <ac:spMkLst>
            <pc:docMk/>
            <pc:sldMk cId="2706431201" sldId="278"/>
            <ac:spMk id="17" creationId="{C2A13AAE-18EB-4BDF-BAF7-F2F97B8D00D6}"/>
          </ac:spMkLst>
        </pc:spChg>
        <pc:spChg chg="add">
          <ac:chgData name="KELVIN KUNG" userId="16005021-6144-4444-b892-d695355bc133" providerId="ADAL" clId="{089A68D6-04A0-45A6-9FE1-A016C656EE1A}" dt="2022-11-09T01:07:46.558" v="608" actId="26606"/>
          <ac:spMkLst>
            <pc:docMk/>
            <pc:sldMk cId="2706431201" sldId="278"/>
            <ac:spMk id="20" creationId="{17D2AF98-E113-49D6-8930-A503FC857BCC}"/>
          </ac:spMkLst>
        </pc:spChg>
        <pc:spChg chg="add">
          <ac:chgData name="KELVIN KUNG" userId="16005021-6144-4444-b892-d695355bc133" providerId="ADAL" clId="{089A68D6-04A0-45A6-9FE1-A016C656EE1A}" dt="2022-11-09T01:07:46.558" v="608" actId="26606"/>
          <ac:spMkLst>
            <pc:docMk/>
            <pc:sldMk cId="2706431201" sldId="278"/>
            <ac:spMk id="21" creationId="{C44C317F-ABAF-45D9-A663-47F48332C305}"/>
          </ac:spMkLst>
        </pc:spChg>
        <pc:graphicFrameChg chg="mod modGraphic">
          <ac:chgData name="KELVIN KUNG" userId="16005021-6144-4444-b892-d695355bc133" providerId="ADAL" clId="{089A68D6-04A0-45A6-9FE1-A016C656EE1A}" dt="2022-11-09T01:07:59.078" v="614" actId="1076"/>
          <ac:graphicFrameMkLst>
            <pc:docMk/>
            <pc:sldMk cId="2706431201" sldId="278"/>
            <ac:graphicFrameMk id="4" creationId="{25A21684-057F-880F-AA83-5DB2D795AD18}"/>
          </ac:graphicFrameMkLst>
        </pc:graphicFrameChg>
        <pc:picChg chg="add del">
          <ac:chgData name="KELVIN KUNG" userId="16005021-6144-4444-b892-d695355bc133" providerId="ADAL" clId="{089A68D6-04A0-45A6-9FE1-A016C656EE1A}" dt="2022-11-09T01:07:43.803" v="605" actId="26606"/>
          <ac:picMkLst>
            <pc:docMk/>
            <pc:sldMk cId="2706431201" sldId="278"/>
            <ac:picMk id="13" creationId="{047E226F-4677-4CBA-B1B3-95C50F923C9F}"/>
          </ac:picMkLst>
        </pc:picChg>
        <pc:picChg chg="add del">
          <ac:chgData name="KELVIN KUNG" userId="16005021-6144-4444-b892-d695355bc133" providerId="ADAL" clId="{089A68D6-04A0-45A6-9FE1-A016C656EE1A}" dt="2022-11-09T01:07:46.475" v="607" actId="26606"/>
          <ac:picMkLst>
            <pc:docMk/>
            <pc:sldMk cId="2706431201" sldId="278"/>
            <ac:picMk id="15" creationId="{49261589-06E9-4B7C-A8F1-26648507B77B}"/>
          </ac:picMkLst>
        </pc:picChg>
        <pc:picChg chg="add del">
          <ac:chgData name="KELVIN KUNG" userId="16005021-6144-4444-b892-d695355bc133" providerId="ADAL" clId="{089A68D6-04A0-45A6-9FE1-A016C656EE1A}" dt="2022-11-09T01:07:46.475" v="607" actId="26606"/>
          <ac:picMkLst>
            <pc:docMk/>
            <pc:sldMk cId="2706431201" sldId="278"/>
            <ac:picMk id="18" creationId="{0F5C1B21-B0DB-4206-99EE-C13D67038B93}"/>
          </ac:picMkLst>
        </pc:picChg>
        <pc:picChg chg="add">
          <ac:chgData name="KELVIN KUNG" userId="16005021-6144-4444-b892-d695355bc133" providerId="ADAL" clId="{089A68D6-04A0-45A6-9FE1-A016C656EE1A}" dt="2022-11-09T01:07:46.558" v="608" actId="26606"/>
          <ac:picMkLst>
            <pc:docMk/>
            <pc:sldMk cId="2706431201" sldId="278"/>
            <ac:picMk id="22" creationId="{047E226F-4677-4CBA-B1B3-95C50F923C9F}"/>
          </ac:picMkLst>
        </pc:picChg>
      </pc:sldChg>
      <pc:sldChg chg="modSp mod">
        <pc:chgData name="KELVIN KUNG" userId="16005021-6144-4444-b892-d695355bc133" providerId="ADAL" clId="{089A68D6-04A0-45A6-9FE1-A016C656EE1A}" dt="2022-11-09T00:35:00.936" v="535" actId="20577"/>
        <pc:sldMkLst>
          <pc:docMk/>
          <pc:sldMk cId="902336617" sldId="279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902336617" sldId="279"/>
            <ac:spMk id="2" creationId="{5FAD5424-2C58-8061-D729-003D6606FED8}"/>
          </ac:spMkLst>
        </pc:spChg>
        <pc:spChg chg="mod">
          <ac:chgData name="KELVIN KUNG" userId="16005021-6144-4444-b892-d695355bc133" providerId="ADAL" clId="{089A68D6-04A0-45A6-9FE1-A016C656EE1A}" dt="2022-11-09T00:35:00.936" v="535" actId="20577"/>
          <ac:spMkLst>
            <pc:docMk/>
            <pc:sldMk cId="902336617" sldId="279"/>
            <ac:spMk id="3" creationId="{045DCC7B-9946-B5B7-23B4-6D07D38A607A}"/>
          </ac:spMkLst>
        </pc:spChg>
      </pc:sldChg>
      <pc:sldChg chg="modSp mod">
        <pc:chgData name="KELVIN KUNG" userId="16005021-6144-4444-b892-d695355bc133" providerId="ADAL" clId="{089A68D6-04A0-45A6-9FE1-A016C656EE1A}" dt="2022-11-09T00:35:05.855" v="536" actId="20577"/>
        <pc:sldMkLst>
          <pc:docMk/>
          <pc:sldMk cId="2021097280" sldId="280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2021097280" sldId="280"/>
            <ac:spMk id="2" creationId="{211A91CA-0AA5-7BFA-D371-36C5BE88A273}"/>
          </ac:spMkLst>
        </pc:spChg>
        <pc:spChg chg="mod">
          <ac:chgData name="KELVIN KUNG" userId="16005021-6144-4444-b892-d695355bc133" providerId="ADAL" clId="{089A68D6-04A0-45A6-9FE1-A016C656EE1A}" dt="2022-11-09T00:35:05.855" v="536" actId="20577"/>
          <ac:spMkLst>
            <pc:docMk/>
            <pc:sldMk cId="2021097280" sldId="280"/>
            <ac:spMk id="3" creationId="{BBF46EB8-36B8-F3A7-A74C-1BBCBB8CB272}"/>
          </ac:spMkLst>
        </pc:sp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94762725" sldId="281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94762725" sldId="281"/>
            <ac:spMk id="2" creationId="{922DDF13-7DA1-0A97-D9FD-17E299A37B5F}"/>
          </ac:spMkLst>
        </pc:spChg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94762725" sldId="281"/>
            <ac:spMk id="3" creationId="{57CD3D51-8830-451E-5FAF-A7882CAFFC93}"/>
          </ac:spMkLst>
        </pc:spChg>
      </pc:sldChg>
      <pc:sldChg chg="modSp mod">
        <pc:chgData name="KELVIN KUNG" userId="16005021-6144-4444-b892-d695355bc133" providerId="ADAL" clId="{089A68D6-04A0-45A6-9FE1-A016C656EE1A}" dt="2022-11-12T16:14:48.920" v="2255" actId="1038"/>
        <pc:sldMkLst>
          <pc:docMk/>
          <pc:sldMk cId="1939256929" sldId="282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1939256929" sldId="282"/>
            <ac:spMk id="2" creationId="{95A2531D-6333-CF8A-2651-CF930F66CF78}"/>
          </ac:spMkLst>
        </pc:spChg>
        <pc:graphicFrameChg chg="mod">
          <ac:chgData name="KELVIN KUNG" userId="16005021-6144-4444-b892-d695355bc133" providerId="ADAL" clId="{089A68D6-04A0-45A6-9FE1-A016C656EE1A}" dt="2022-11-09T00:34:17.717" v="488"/>
          <ac:graphicFrameMkLst>
            <pc:docMk/>
            <pc:sldMk cId="1939256929" sldId="282"/>
            <ac:graphicFrameMk id="7" creationId="{1F5BE84E-D129-5F82-099D-325774C73301}"/>
          </ac:graphicFrameMkLst>
        </pc:graphicFrameChg>
        <pc:picChg chg="mod">
          <ac:chgData name="KELVIN KUNG" userId="16005021-6144-4444-b892-d695355bc133" providerId="ADAL" clId="{089A68D6-04A0-45A6-9FE1-A016C656EE1A}" dt="2022-11-12T16:14:48.920" v="2255" actId="1038"/>
          <ac:picMkLst>
            <pc:docMk/>
            <pc:sldMk cId="1939256929" sldId="282"/>
            <ac:picMk id="5" creationId="{46BE2DD0-3E47-4BD1-81E7-807190C0A9A4}"/>
          </ac:picMkLst>
        </pc:pic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3167380131" sldId="283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167380131" sldId="283"/>
            <ac:spMk id="2" creationId="{81774CA5-AD19-3273-272F-777AC75C6947}"/>
          </ac:spMkLst>
        </pc:sp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3836833708" sldId="284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3836833708" sldId="284"/>
            <ac:spMk id="2" creationId="{E055D743-3442-243D-0A6F-008746495552}"/>
          </ac:spMkLst>
        </pc:spChg>
      </pc:sldChg>
      <pc:sldChg chg="modSp">
        <pc:chgData name="KELVIN KUNG" userId="16005021-6144-4444-b892-d695355bc133" providerId="ADAL" clId="{089A68D6-04A0-45A6-9FE1-A016C656EE1A}" dt="2022-11-09T00:34:17.717" v="488"/>
        <pc:sldMkLst>
          <pc:docMk/>
          <pc:sldMk cId="81096667" sldId="285"/>
        </pc:sldMkLst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81096667" sldId="285"/>
            <ac:spMk id="2" creationId="{DB93CB57-42CE-9F18-CEA4-25F295E016EA}"/>
          </ac:spMkLst>
        </pc:spChg>
        <pc:spChg chg="mod">
          <ac:chgData name="KELVIN KUNG" userId="16005021-6144-4444-b892-d695355bc133" providerId="ADAL" clId="{089A68D6-04A0-45A6-9FE1-A016C656EE1A}" dt="2022-11-09T00:34:17.717" v="488"/>
          <ac:spMkLst>
            <pc:docMk/>
            <pc:sldMk cId="81096667" sldId="285"/>
            <ac:spMk id="3" creationId="{7FC22855-83C7-F7E4-631C-BF921198E9D7}"/>
          </ac:spMkLst>
        </pc:spChg>
      </pc:sldChg>
      <pc:sldChg chg="modSp mod">
        <pc:chgData name="KELVIN KUNG" userId="16005021-6144-4444-b892-d695355bc133" providerId="ADAL" clId="{089A68D6-04A0-45A6-9FE1-A016C656EE1A}" dt="2022-11-09T01:08:29.959" v="626" actId="20577"/>
        <pc:sldMkLst>
          <pc:docMk/>
          <pc:sldMk cId="2755160993" sldId="286"/>
        </pc:sldMkLst>
        <pc:spChg chg="mod">
          <ac:chgData name="KELVIN KUNG" userId="16005021-6144-4444-b892-d695355bc133" providerId="ADAL" clId="{089A68D6-04A0-45A6-9FE1-A016C656EE1A}" dt="2022-11-09T01:08:29.959" v="626" actId="20577"/>
          <ac:spMkLst>
            <pc:docMk/>
            <pc:sldMk cId="2755160993" sldId="286"/>
            <ac:spMk id="2" creationId="{68661192-E2D0-C46E-72AA-20E3B3BCB77C}"/>
          </ac:spMkLst>
        </pc:spChg>
        <pc:graphicFrameChg chg="mod">
          <ac:chgData name="KELVIN KUNG" userId="16005021-6144-4444-b892-d695355bc133" providerId="ADAL" clId="{089A68D6-04A0-45A6-9FE1-A016C656EE1A}" dt="2022-11-09T00:34:17.717" v="488"/>
          <ac:graphicFrameMkLst>
            <pc:docMk/>
            <pc:sldMk cId="2755160993" sldId="286"/>
            <ac:graphicFrameMk id="4" creationId="{BE3734F2-E4B0-A0C4-CECA-4FE4B98045E4}"/>
          </ac:graphicFrameMkLst>
        </pc:graphicFrameChg>
      </pc:sldChg>
      <pc:sldChg chg="addSp delSp modSp new mod setBg">
        <pc:chgData name="KELVIN KUNG" userId="16005021-6144-4444-b892-d695355bc133" providerId="ADAL" clId="{089A68D6-04A0-45A6-9FE1-A016C656EE1A}" dt="2022-11-09T00:37:02.409" v="575" actId="26606"/>
        <pc:sldMkLst>
          <pc:docMk/>
          <pc:sldMk cId="2971395765" sldId="287"/>
        </pc:sldMkLst>
        <pc:spChg chg="mod">
          <ac:chgData name="KELVIN KUNG" userId="16005021-6144-4444-b892-d695355bc133" providerId="ADAL" clId="{089A68D6-04A0-45A6-9FE1-A016C656EE1A}" dt="2022-11-09T00:37:02.409" v="575" actId="26606"/>
          <ac:spMkLst>
            <pc:docMk/>
            <pc:sldMk cId="2971395765" sldId="287"/>
            <ac:spMk id="2" creationId="{4EF035CD-72D4-47D2-BE40-3DBE3DA89C11}"/>
          </ac:spMkLst>
        </pc:spChg>
        <pc:spChg chg="del">
          <ac:chgData name="KELVIN KUNG" userId="16005021-6144-4444-b892-d695355bc133" providerId="ADAL" clId="{089A68D6-04A0-45A6-9FE1-A016C656EE1A}" dt="2022-11-09T00:36:17.793" v="544"/>
          <ac:spMkLst>
            <pc:docMk/>
            <pc:sldMk cId="2971395765" sldId="287"/>
            <ac:spMk id="3" creationId="{564C1157-BA60-47E5-823C-0DAC80CC108F}"/>
          </ac:spMkLst>
        </pc:spChg>
        <pc:spChg chg="add mod">
          <ac:chgData name="KELVIN KUNG" userId="16005021-6144-4444-b892-d695355bc133" providerId="ADAL" clId="{089A68D6-04A0-45A6-9FE1-A016C656EE1A}" dt="2022-11-09T00:37:02.409" v="575" actId="26606"/>
          <ac:spMkLst>
            <pc:docMk/>
            <pc:sldMk cId="2971395765" sldId="287"/>
            <ac:spMk id="6" creationId="{C27076A5-519A-4004-8EA2-14CEF02E1F4C}"/>
          </ac:spMkLst>
        </pc:spChg>
        <pc:spChg chg="add">
          <ac:chgData name="KELVIN KUNG" userId="16005021-6144-4444-b892-d695355bc133" providerId="ADAL" clId="{089A68D6-04A0-45A6-9FE1-A016C656EE1A}" dt="2022-11-09T00:37:02.409" v="575" actId="26606"/>
          <ac:spMkLst>
            <pc:docMk/>
            <pc:sldMk cId="2971395765" sldId="287"/>
            <ac:spMk id="11" creationId="{CD94F7C0-1344-4B3C-AFCB-E7F006BB5348}"/>
          </ac:spMkLst>
        </pc:spChg>
        <pc:picChg chg="add mod ord">
          <ac:chgData name="KELVIN KUNG" userId="16005021-6144-4444-b892-d695355bc133" providerId="ADAL" clId="{089A68D6-04A0-45A6-9FE1-A016C656EE1A}" dt="2022-11-09T00:37:02.409" v="575" actId="26606"/>
          <ac:picMkLst>
            <pc:docMk/>
            <pc:sldMk cId="2971395765" sldId="287"/>
            <ac:picMk id="5" creationId="{D3402FC4-9571-4396-88F9-C901AE6BCA3B}"/>
          </ac:picMkLst>
        </pc:picChg>
        <pc:picChg chg="add">
          <ac:chgData name="KELVIN KUNG" userId="16005021-6144-4444-b892-d695355bc133" providerId="ADAL" clId="{089A68D6-04A0-45A6-9FE1-A016C656EE1A}" dt="2022-11-09T00:37:02.409" v="575" actId="26606"/>
          <ac:picMkLst>
            <pc:docMk/>
            <pc:sldMk cId="2971395765" sldId="287"/>
            <ac:picMk id="13" creationId="{4EC584A2-4215-4DB8-AE1F-E3768D77E8DE}"/>
          </ac:picMkLst>
        </pc:picChg>
      </pc:sldChg>
      <pc:sldChg chg="addSp modSp new mod">
        <pc:chgData name="KELVIN KUNG" userId="16005021-6144-4444-b892-d695355bc133" providerId="ADAL" clId="{089A68D6-04A0-45A6-9FE1-A016C656EE1A}" dt="2022-11-09T01:14:32.302" v="1356" actId="20577"/>
        <pc:sldMkLst>
          <pc:docMk/>
          <pc:sldMk cId="1168650838" sldId="288"/>
        </pc:sldMkLst>
        <pc:spChg chg="mod">
          <ac:chgData name="KELVIN KUNG" userId="16005021-6144-4444-b892-d695355bc133" providerId="ADAL" clId="{089A68D6-04A0-45A6-9FE1-A016C656EE1A}" dt="2022-11-09T01:12:29.150" v="1162" actId="790"/>
          <ac:spMkLst>
            <pc:docMk/>
            <pc:sldMk cId="1168650838" sldId="288"/>
            <ac:spMk id="2" creationId="{987BFA6B-7767-4A90-9094-36864319FC89}"/>
          </ac:spMkLst>
        </pc:spChg>
        <pc:spChg chg="mod">
          <ac:chgData name="KELVIN KUNG" userId="16005021-6144-4444-b892-d695355bc133" providerId="ADAL" clId="{089A68D6-04A0-45A6-9FE1-A016C656EE1A}" dt="2022-11-09T01:13:07.941" v="1191" actId="20577"/>
          <ac:spMkLst>
            <pc:docMk/>
            <pc:sldMk cId="1168650838" sldId="288"/>
            <ac:spMk id="3" creationId="{FBDFAF76-AC0E-44DA-AF1A-A5178A720B96}"/>
          </ac:spMkLst>
        </pc:spChg>
        <pc:graphicFrameChg chg="add mod modGraphic">
          <ac:chgData name="KELVIN KUNG" userId="16005021-6144-4444-b892-d695355bc133" providerId="ADAL" clId="{089A68D6-04A0-45A6-9FE1-A016C656EE1A}" dt="2022-11-09T01:14:32.302" v="1356" actId="20577"/>
          <ac:graphicFrameMkLst>
            <pc:docMk/>
            <pc:sldMk cId="1168650838" sldId="288"/>
            <ac:graphicFrameMk id="4" creationId="{1536F14C-598A-441C-8A8C-5C64715E9484}"/>
          </ac:graphicFrameMkLst>
        </pc:graphicFrameChg>
      </pc:sldChg>
    </pc:docChg>
  </pc:docChgLst>
  <pc:docChgLst>
    <pc:chgData name="KELVIN KUNG" userId="S::kelvin.kung@utp.ac.pa::16005021-6144-4444-b892-d695355bc133" providerId="AD" clId="Web-{0DB4C30E-02F8-3132-F7EE-6206E08BDDAF}"/>
    <pc:docChg chg="modSld">
      <pc:chgData name="KELVIN KUNG" userId="S::kelvin.kung@utp.ac.pa::16005021-6144-4444-b892-d695355bc133" providerId="AD" clId="Web-{0DB4C30E-02F8-3132-F7EE-6206E08BDDAF}" dt="2022-10-27T14:07:40.457" v="9" actId="20577"/>
      <pc:docMkLst>
        <pc:docMk/>
      </pc:docMkLst>
      <pc:sldChg chg="modSp">
        <pc:chgData name="KELVIN KUNG" userId="S::kelvin.kung@utp.ac.pa::16005021-6144-4444-b892-d695355bc133" providerId="AD" clId="Web-{0DB4C30E-02F8-3132-F7EE-6206E08BDDAF}" dt="2022-10-27T14:07:40.457" v="9" actId="20577"/>
        <pc:sldMkLst>
          <pc:docMk/>
          <pc:sldMk cId="3902773963" sldId="259"/>
        </pc:sldMkLst>
        <pc:spChg chg="mod">
          <ac:chgData name="KELVIN KUNG" userId="S::kelvin.kung@utp.ac.pa::16005021-6144-4444-b892-d695355bc133" providerId="AD" clId="Web-{0DB4C30E-02F8-3132-F7EE-6206E08BDDAF}" dt="2022-10-27T14:07:40.457" v="9" actId="20577"/>
          <ac:spMkLst>
            <pc:docMk/>
            <pc:sldMk cId="3902773963" sldId="259"/>
            <ac:spMk id="3" creationId="{5850AD5D-66D3-7E0F-EAB6-F9C1F5BFC82C}"/>
          </ac:spMkLst>
        </pc:spChg>
      </pc:sldChg>
      <pc:sldChg chg="modSp">
        <pc:chgData name="KELVIN KUNG" userId="S::kelvin.kung@utp.ac.pa::16005021-6144-4444-b892-d695355bc133" providerId="AD" clId="Web-{0DB4C30E-02F8-3132-F7EE-6206E08BDDAF}" dt="2022-10-27T14:07:02.159" v="3" actId="20577"/>
        <pc:sldMkLst>
          <pc:docMk/>
          <pc:sldMk cId="3005403510" sldId="269"/>
        </pc:sldMkLst>
        <pc:spChg chg="mod">
          <ac:chgData name="KELVIN KUNG" userId="S::kelvin.kung@utp.ac.pa::16005021-6144-4444-b892-d695355bc133" providerId="AD" clId="Web-{0DB4C30E-02F8-3132-F7EE-6206E08BDDAF}" dt="2022-10-27T14:07:02.159" v="3" actId="20577"/>
          <ac:spMkLst>
            <pc:docMk/>
            <pc:sldMk cId="3005403510" sldId="269"/>
            <ac:spMk id="2" creationId="{584FD61C-C4B9-2F68-52CF-3DE47207C20D}"/>
          </ac:spMkLst>
        </pc:spChg>
      </pc:sldChg>
      <pc:sldChg chg="modSp">
        <pc:chgData name="KELVIN KUNG" userId="S::kelvin.kung@utp.ac.pa::16005021-6144-4444-b892-d695355bc133" providerId="AD" clId="Web-{0DB4C30E-02F8-3132-F7EE-6206E08BDDAF}" dt="2022-10-27T14:07:14.659" v="5" actId="20577"/>
        <pc:sldMkLst>
          <pc:docMk/>
          <pc:sldMk cId="2021097280" sldId="280"/>
        </pc:sldMkLst>
        <pc:spChg chg="mod">
          <ac:chgData name="KELVIN KUNG" userId="S::kelvin.kung@utp.ac.pa::16005021-6144-4444-b892-d695355bc133" providerId="AD" clId="Web-{0DB4C30E-02F8-3132-F7EE-6206E08BDDAF}" dt="2022-10-27T14:07:14.659" v="5" actId="20577"/>
          <ac:spMkLst>
            <pc:docMk/>
            <pc:sldMk cId="2021097280" sldId="280"/>
            <ac:spMk id="3" creationId="{BBF46EB8-36B8-F3A7-A74C-1BBCBB8CB272}"/>
          </ac:spMkLst>
        </pc:spChg>
      </pc:sldChg>
    </pc:docChg>
  </pc:docChgLst>
  <pc:docChgLst>
    <pc:chgData name="KELVIN KUNG" userId="S::kelvin.kung@utp.ac.pa::16005021-6144-4444-b892-d695355bc133" providerId="AD" clId="Web-{89813F18-49C0-651D-717D-F312616D6A19}"/>
    <pc:docChg chg="modSld">
      <pc:chgData name="KELVIN KUNG" userId="S::kelvin.kung@utp.ac.pa::16005021-6144-4444-b892-d695355bc133" providerId="AD" clId="Web-{89813F18-49C0-651D-717D-F312616D6A19}" dt="2022-09-06T13:28:45.567" v="2"/>
      <pc:docMkLst>
        <pc:docMk/>
      </pc:docMkLst>
      <pc:sldChg chg="addSp delSp modSp">
        <pc:chgData name="KELVIN KUNG" userId="S::kelvin.kung@utp.ac.pa::16005021-6144-4444-b892-d695355bc133" providerId="AD" clId="Web-{89813F18-49C0-651D-717D-F312616D6A19}" dt="2022-09-06T13:28:45.567" v="2"/>
        <pc:sldMkLst>
          <pc:docMk/>
          <pc:sldMk cId="2316237462" sldId="258"/>
        </pc:sldMkLst>
        <pc:spChg chg="del">
          <ac:chgData name="KELVIN KUNG" userId="S::kelvin.kung@utp.ac.pa::16005021-6144-4444-b892-d695355bc133" providerId="AD" clId="Web-{89813F18-49C0-651D-717D-F312616D6A19}" dt="2022-09-06T13:28:12.176" v="0"/>
          <ac:spMkLst>
            <pc:docMk/>
            <pc:sldMk cId="2316237462" sldId="258"/>
            <ac:spMk id="3" creationId="{B0F4822A-2952-7D11-2F0B-4DDF184A56C4}"/>
          </ac:spMkLst>
        </pc:spChg>
        <pc:picChg chg="add mod ord">
          <ac:chgData name="KELVIN KUNG" userId="S::kelvin.kung@utp.ac.pa::16005021-6144-4444-b892-d695355bc133" providerId="AD" clId="Web-{89813F18-49C0-651D-717D-F312616D6A19}" dt="2022-09-06T13:28:12.176" v="0"/>
          <ac:picMkLst>
            <pc:docMk/>
            <pc:sldMk cId="2316237462" sldId="258"/>
            <ac:picMk id="4" creationId="{9E881C5D-3D96-C21C-64E3-A9D08AE0D1C9}"/>
          </ac:picMkLst>
        </pc:picChg>
        <pc:picChg chg="add mod">
          <ac:chgData name="KELVIN KUNG" userId="S::kelvin.kung@utp.ac.pa::16005021-6144-4444-b892-d695355bc133" providerId="AD" clId="Web-{89813F18-49C0-651D-717D-F312616D6A19}" dt="2022-09-06T13:28:33.270" v="1"/>
          <ac:picMkLst>
            <pc:docMk/>
            <pc:sldMk cId="2316237462" sldId="258"/>
            <ac:picMk id="5" creationId="{0C3FC413-4244-1A5D-8984-F4986ED723C1}"/>
          </ac:picMkLst>
        </pc:picChg>
        <pc:picChg chg="add mod">
          <ac:chgData name="KELVIN KUNG" userId="S::kelvin.kung@utp.ac.pa::16005021-6144-4444-b892-d695355bc133" providerId="AD" clId="Web-{89813F18-49C0-651D-717D-F312616D6A19}" dt="2022-09-06T13:28:45.567" v="2"/>
          <ac:picMkLst>
            <pc:docMk/>
            <pc:sldMk cId="2316237462" sldId="258"/>
            <ac:picMk id="6" creationId="{DD021B25-5C67-91F2-A2E1-E92B28536726}"/>
          </ac:picMkLst>
        </pc:picChg>
      </pc:sldChg>
    </pc:docChg>
  </pc:docChgLst>
  <pc:docChgLst>
    <pc:chgData name="KELVIN KUNG" userId="S::kelvin.kung@utp.ac.pa::16005021-6144-4444-b892-d695355bc133" providerId="AD" clId="Web-{6524BC90-A68B-F562-4E23-398FFA0F2F9F}"/>
    <pc:docChg chg="modSld">
      <pc:chgData name="KELVIN KUNG" userId="S::kelvin.kung@utp.ac.pa::16005021-6144-4444-b892-d695355bc133" providerId="AD" clId="Web-{6524BC90-A68B-F562-4E23-398FFA0F2F9F}" dt="2022-09-06T13:14:38.273" v="46" actId="20577"/>
      <pc:docMkLst>
        <pc:docMk/>
      </pc:docMkLst>
      <pc:sldChg chg="addSp delSp modSp">
        <pc:chgData name="KELVIN KUNG" userId="S::kelvin.kung@utp.ac.pa::16005021-6144-4444-b892-d695355bc133" providerId="AD" clId="Web-{6524BC90-A68B-F562-4E23-398FFA0F2F9F}" dt="2022-09-06T13:14:17.022" v="42" actId="20577"/>
        <pc:sldMkLst>
          <pc:docMk/>
          <pc:sldMk cId="3570008421" sldId="270"/>
        </pc:sldMkLst>
        <pc:spChg chg="mod">
          <ac:chgData name="KELVIN KUNG" userId="S::kelvin.kung@utp.ac.pa::16005021-6144-4444-b892-d695355bc133" providerId="AD" clId="Web-{6524BC90-A68B-F562-4E23-398FFA0F2F9F}" dt="2022-09-06T13:13:37.693" v="2"/>
          <ac:spMkLst>
            <pc:docMk/>
            <pc:sldMk cId="3570008421" sldId="270"/>
            <ac:spMk id="2" creationId="{DCD8BD4B-DB40-5D9A-4E31-FF75DCDB8BEB}"/>
          </ac:spMkLst>
        </pc:spChg>
        <pc:spChg chg="del">
          <ac:chgData name="KELVIN KUNG" userId="S::kelvin.kung@utp.ac.pa::16005021-6144-4444-b892-d695355bc133" providerId="AD" clId="Web-{6524BC90-A68B-F562-4E23-398FFA0F2F9F}" dt="2022-09-06T13:13:37.693" v="2"/>
          <ac:spMkLst>
            <pc:docMk/>
            <pc:sldMk cId="3570008421" sldId="270"/>
            <ac:spMk id="15" creationId="{35F60170-91B4-45F0-B88B-9C07AEC4642C}"/>
          </ac:spMkLst>
        </pc:spChg>
        <pc:spChg chg="add mod">
          <ac:chgData name="KELVIN KUNG" userId="S::kelvin.kung@utp.ac.pa::16005021-6144-4444-b892-d695355bc133" providerId="AD" clId="Web-{6524BC90-A68B-F562-4E23-398FFA0F2F9F}" dt="2022-09-06T13:14:17.022" v="42" actId="20577"/>
          <ac:spMkLst>
            <pc:docMk/>
            <pc:sldMk cId="3570008421" sldId="270"/>
            <ac:spMk id="23" creationId="{071DA707-D75A-39B1-155A-5194E9869687}"/>
          </ac:spMkLst>
        </pc:spChg>
        <pc:spChg chg="add">
          <ac:chgData name="KELVIN KUNG" userId="S::kelvin.kung@utp.ac.pa::16005021-6144-4444-b892-d695355bc133" providerId="AD" clId="Web-{6524BC90-A68B-F562-4E23-398FFA0F2F9F}" dt="2022-09-06T13:13:37.693" v="2"/>
          <ac:spMkLst>
            <pc:docMk/>
            <pc:sldMk cId="3570008421" sldId="270"/>
            <ac:spMk id="26" creationId="{92B0CFF1-78D7-4A83-A95E-71F9E3831622}"/>
          </ac:spMkLst>
        </pc:spChg>
        <pc:spChg chg="add">
          <ac:chgData name="KELVIN KUNG" userId="S::kelvin.kung@utp.ac.pa::16005021-6144-4444-b892-d695355bc133" providerId="AD" clId="Web-{6524BC90-A68B-F562-4E23-398FFA0F2F9F}" dt="2022-09-06T13:13:37.693" v="2"/>
          <ac:spMkLst>
            <pc:docMk/>
            <pc:sldMk cId="3570008421" sldId="270"/>
            <ac:spMk id="28" creationId="{92DF668E-65D6-46B1-B517-9AC406EE0F41}"/>
          </ac:spMkLst>
        </pc:spChg>
        <pc:picChg chg="mod modCrop">
          <ac:chgData name="KELVIN KUNG" userId="S::kelvin.kung@utp.ac.pa::16005021-6144-4444-b892-d695355bc133" providerId="AD" clId="Web-{6524BC90-A68B-F562-4E23-398FFA0F2F9F}" dt="2022-09-06T13:13:37.693" v="2"/>
          <ac:picMkLst>
            <pc:docMk/>
            <pc:sldMk cId="3570008421" sldId="270"/>
            <ac:picMk id="4" creationId="{C38442E4-F3ED-B3AF-85FC-09E0FA0EBDAC}"/>
          </ac:picMkLst>
        </pc:picChg>
        <pc:cxnChg chg="del">
          <ac:chgData name="KELVIN KUNG" userId="S::kelvin.kung@utp.ac.pa::16005021-6144-4444-b892-d695355bc133" providerId="AD" clId="Web-{6524BC90-A68B-F562-4E23-398FFA0F2F9F}" dt="2022-09-06T13:13:37.693" v="2"/>
          <ac:cxnSpMkLst>
            <pc:docMk/>
            <pc:sldMk cId="3570008421" sldId="270"/>
            <ac:cxnSpMk id="9" creationId="{108D74AC-B125-4E11-BA53-E9E383966DF8}"/>
          </ac:cxnSpMkLst>
        </pc:cxnChg>
        <pc:cxnChg chg="del">
          <ac:chgData name="KELVIN KUNG" userId="S::kelvin.kung@utp.ac.pa::16005021-6144-4444-b892-d695355bc133" providerId="AD" clId="Web-{6524BC90-A68B-F562-4E23-398FFA0F2F9F}" dt="2022-09-06T13:13:37.693" v="2"/>
          <ac:cxnSpMkLst>
            <pc:docMk/>
            <pc:sldMk cId="3570008421" sldId="270"/>
            <ac:cxnSpMk id="11" creationId="{9DC76EBE-FB9D-4054-B5D8-19E3EAFE40B2}"/>
          </ac:cxnSpMkLst>
        </pc:cxnChg>
        <pc:cxnChg chg="del">
          <ac:chgData name="KELVIN KUNG" userId="S::kelvin.kung@utp.ac.pa::16005021-6144-4444-b892-d695355bc133" providerId="AD" clId="Web-{6524BC90-A68B-F562-4E23-398FFA0F2F9F}" dt="2022-09-06T13:13:37.693" v="2"/>
          <ac:cxnSpMkLst>
            <pc:docMk/>
            <pc:sldMk cId="3570008421" sldId="270"/>
            <ac:cxnSpMk id="13" creationId="{A2EFA84C-D756-4DC7-AA46-68D776F37FA4}"/>
          </ac:cxnSpMkLst>
        </pc:cxnChg>
        <pc:cxnChg chg="del">
          <ac:chgData name="KELVIN KUNG" userId="S::kelvin.kung@utp.ac.pa::16005021-6144-4444-b892-d695355bc133" providerId="AD" clId="Web-{6524BC90-A68B-F562-4E23-398FFA0F2F9F}" dt="2022-09-06T13:13:37.693" v="2"/>
          <ac:cxnSpMkLst>
            <pc:docMk/>
            <pc:sldMk cId="3570008421" sldId="270"/>
            <ac:cxnSpMk id="17" creationId="{FBE3B19C-5EF6-492A-AA6F-EC0C2F236D69}"/>
          </ac:cxnSpMkLst>
        </pc:cxnChg>
        <pc:cxnChg chg="del">
          <ac:chgData name="KELVIN KUNG" userId="S::kelvin.kung@utp.ac.pa::16005021-6144-4444-b892-d695355bc133" providerId="AD" clId="Web-{6524BC90-A68B-F562-4E23-398FFA0F2F9F}" dt="2022-09-06T13:13:37.693" v="2"/>
          <ac:cxnSpMkLst>
            <pc:docMk/>
            <pc:sldMk cId="3570008421" sldId="270"/>
            <ac:cxnSpMk id="19" creationId="{02DB647E-7779-454B-9098-17E6CE33DDCB}"/>
          </ac:cxnSpMkLst>
        </pc:cxnChg>
        <pc:cxnChg chg="add">
          <ac:chgData name="KELVIN KUNG" userId="S::kelvin.kung@utp.ac.pa::16005021-6144-4444-b892-d695355bc133" providerId="AD" clId="Web-{6524BC90-A68B-F562-4E23-398FFA0F2F9F}" dt="2022-09-06T13:13:37.693" v="2"/>
          <ac:cxnSpMkLst>
            <pc:docMk/>
            <pc:sldMk cId="3570008421" sldId="270"/>
            <ac:cxnSpMk id="30" creationId="{83A4612A-0B89-4981-8E27-DE4F17FADE0F}"/>
          </ac:cxnSpMkLst>
        </pc:cxnChg>
        <pc:cxnChg chg="add">
          <ac:chgData name="KELVIN KUNG" userId="S::kelvin.kung@utp.ac.pa::16005021-6144-4444-b892-d695355bc133" providerId="AD" clId="Web-{6524BC90-A68B-F562-4E23-398FFA0F2F9F}" dt="2022-09-06T13:13:37.693" v="2"/>
          <ac:cxnSpMkLst>
            <pc:docMk/>
            <pc:sldMk cId="3570008421" sldId="270"/>
            <ac:cxnSpMk id="32" creationId="{C4558310-C928-4426-BFAC-68450D291D0A}"/>
          </ac:cxnSpMkLst>
        </pc:cxnChg>
        <pc:cxnChg chg="add">
          <ac:chgData name="KELVIN KUNG" userId="S::kelvin.kung@utp.ac.pa::16005021-6144-4444-b892-d695355bc133" providerId="AD" clId="Web-{6524BC90-A68B-F562-4E23-398FFA0F2F9F}" dt="2022-09-06T13:13:37.693" v="2"/>
          <ac:cxnSpMkLst>
            <pc:docMk/>
            <pc:sldMk cId="3570008421" sldId="270"/>
            <ac:cxnSpMk id="34" creationId="{4D27CF15-7E94-4CE5-AB4B-7D2FD2348BA4}"/>
          </ac:cxnSpMkLst>
        </pc:cxnChg>
      </pc:sldChg>
      <pc:sldChg chg="modSp">
        <pc:chgData name="KELVIN KUNG" userId="S::kelvin.kung@utp.ac.pa::16005021-6144-4444-b892-d695355bc133" providerId="AD" clId="Web-{6524BC90-A68B-F562-4E23-398FFA0F2F9F}" dt="2022-09-06T13:14:38.273" v="46" actId="20577"/>
        <pc:sldMkLst>
          <pc:docMk/>
          <pc:sldMk cId="4095642281" sldId="271"/>
        </pc:sldMkLst>
        <pc:spChg chg="mod">
          <ac:chgData name="KELVIN KUNG" userId="S::kelvin.kung@utp.ac.pa::16005021-6144-4444-b892-d695355bc133" providerId="AD" clId="Web-{6524BC90-A68B-F562-4E23-398FFA0F2F9F}" dt="2022-09-06T13:14:38.273" v="46" actId="20577"/>
          <ac:spMkLst>
            <pc:docMk/>
            <pc:sldMk cId="4095642281" sldId="271"/>
            <ac:spMk id="12" creationId="{6D154399-3A14-7A4C-E744-3C9349095DF0}"/>
          </ac:spMkLst>
        </pc:spChg>
      </pc:sldChg>
    </pc:docChg>
  </pc:docChgLst>
  <pc:docChgLst>
    <pc:chgData name="KELVIN KUNG" userId="S::kelvin.kung@utp.ac.pa::16005021-6144-4444-b892-d695355bc133" providerId="AD" clId="Web-{FA49E679-03C3-5F35-23BA-367D860A7675}"/>
    <pc:docChg chg="addSld delSld modSld sldOrd">
      <pc:chgData name="KELVIN KUNG" userId="S::kelvin.kung@utp.ac.pa::16005021-6144-4444-b892-d695355bc133" providerId="AD" clId="Web-{FA49E679-03C3-5F35-23BA-367D860A7675}" dt="2022-08-19T19:10:46.144" v="792" actId="20577"/>
      <pc:docMkLst>
        <pc:docMk/>
      </pc:docMkLst>
      <pc:sldChg chg="modSp">
        <pc:chgData name="KELVIN KUNG" userId="S::kelvin.kung@utp.ac.pa::16005021-6144-4444-b892-d695355bc133" providerId="AD" clId="Web-{FA49E679-03C3-5F35-23BA-367D860A7675}" dt="2022-08-19T16:41:01.132" v="40" actId="20577"/>
        <pc:sldMkLst>
          <pc:docMk/>
          <pc:sldMk cId="3902773963" sldId="259"/>
        </pc:sldMkLst>
        <pc:spChg chg="mod">
          <ac:chgData name="KELVIN KUNG" userId="S::kelvin.kung@utp.ac.pa::16005021-6144-4444-b892-d695355bc133" providerId="AD" clId="Web-{FA49E679-03C3-5F35-23BA-367D860A7675}" dt="2022-08-19T16:41:01.132" v="40" actId="20577"/>
          <ac:spMkLst>
            <pc:docMk/>
            <pc:sldMk cId="3902773963" sldId="259"/>
            <ac:spMk id="3" creationId="{5850AD5D-66D3-7E0F-EAB6-F9C1F5BFC82C}"/>
          </ac:spMkLst>
        </pc:spChg>
      </pc:sldChg>
      <pc:sldChg chg="modSp">
        <pc:chgData name="KELVIN KUNG" userId="S::kelvin.kung@utp.ac.pa::16005021-6144-4444-b892-d695355bc133" providerId="AD" clId="Web-{FA49E679-03C3-5F35-23BA-367D860A7675}" dt="2022-08-19T16:48:18.112" v="446" actId="20577"/>
        <pc:sldMkLst>
          <pc:docMk/>
          <pc:sldMk cId="1205632496" sldId="260"/>
        </pc:sldMkLst>
        <pc:spChg chg="mod">
          <ac:chgData name="KELVIN KUNG" userId="S::kelvin.kung@utp.ac.pa::16005021-6144-4444-b892-d695355bc133" providerId="AD" clId="Web-{FA49E679-03C3-5F35-23BA-367D860A7675}" dt="2022-08-19T16:48:18.112" v="446" actId="20577"/>
          <ac:spMkLst>
            <pc:docMk/>
            <pc:sldMk cId="1205632496" sldId="260"/>
            <ac:spMk id="2" creationId="{65032067-AEB4-C335-D3AF-930B5398FD46}"/>
          </ac:spMkLst>
        </pc:spChg>
      </pc:sldChg>
      <pc:sldChg chg="modSp">
        <pc:chgData name="KELVIN KUNG" userId="S::kelvin.kung@utp.ac.pa::16005021-6144-4444-b892-d695355bc133" providerId="AD" clId="Web-{FA49E679-03C3-5F35-23BA-367D860A7675}" dt="2022-08-19T16:49:43.583" v="467" actId="20577"/>
        <pc:sldMkLst>
          <pc:docMk/>
          <pc:sldMk cId="1364352546" sldId="263"/>
        </pc:sldMkLst>
        <pc:spChg chg="mod">
          <ac:chgData name="KELVIN KUNG" userId="S::kelvin.kung@utp.ac.pa::16005021-6144-4444-b892-d695355bc133" providerId="AD" clId="Web-{FA49E679-03C3-5F35-23BA-367D860A7675}" dt="2022-08-19T16:49:43.583" v="467" actId="20577"/>
          <ac:spMkLst>
            <pc:docMk/>
            <pc:sldMk cId="1364352546" sldId="263"/>
            <ac:spMk id="2" creationId="{DCD8BD4B-DB40-5D9A-4E31-FF75DCDB8BEB}"/>
          </ac:spMkLst>
        </pc:spChg>
      </pc:sldChg>
      <pc:sldChg chg="modSp">
        <pc:chgData name="KELVIN KUNG" userId="S::kelvin.kung@utp.ac.pa::16005021-6144-4444-b892-d695355bc133" providerId="AD" clId="Web-{FA49E679-03C3-5F35-23BA-367D860A7675}" dt="2022-08-19T16:51:30.101" v="535" actId="20577"/>
        <pc:sldMkLst>
          <pc:docMk/>
          <pc:sldMk cId="4044668477" sldId="265"/>
        </pc:sldMkLst>
        <pc:spChg chg="mod">
          <ac:chgData name="KELVIN KUNG" userId="S::kelvin.kung@utp.ac.pa::16005021-6144-4444-b892-d695355bc133" providerId="AD" clId="Web-{FA49E679-03C3-5F35-23BA-367D860A7675}" dt="2022-08-19T16:51:30.101" v="535" actId="20577"/>
          <ac:spMkLst>
            <pc:docMk/>
            <pc:sldMk cId="4044668477" sldId="265"/>
            <ac:spMk id="3" creationId="{791843FD-C15B-4EB9-A0D5-1B761798822C}"/>
          </ac:spMkLst>
        </pc:spChg>
      </pc:sldChg>
      <pc:sldChg chg="modSp new">
        <pc:chgData name="KELVIN KUNG" userId="S::kelvin.kung@utp.ac.pa::16005021-6144-4444-b892-d695355bc133" providerId="AD" clId="Web-{FA49E679-03C3-5F35-23BA-367D860A7675}" dt="2022-08-19T16:42:13.384" v="96" actId="20577"/>
        <pc:sldMkLst>
          <pc:docMk/>
          <pc:sldMk cId="3433326100" sldId="266"/>
        </pc:sldMkLst>
        <pc:spChg chg="mod">
          <ac:chgData name="KELVIN KUNG" userId="S::kelvin.kung@utp.ac.pa::16005021-6144-4444-b892-d695355bc133" providerId="AD" clId="Web-{FA49E679-03C3-5F35-23BA-367D860A7675}" dt="2022-08-19T16:42:01.586" v="80" actId="20577"/>
          <ac:spMkLst>
            <pc:docMk/>
            <pc:sldMk cId="3433326100" sldId="266"/>
            <ac:spMk id="2" creationId="{DEC1C0D7-6AD4-1FCC-B1B6-1F288AD30853}"/>
          </ac:spMkLst>
        </pc:spChg>
        <pc:spChg chg="mod">
          <ac:chgData name="KELVIN KUNG" userId="S::kelvin.kung@utp.ac.pa::16005021-6144-4444-b892-d695355bc133" providerId="AD" clId="Web-{FA49E679-03C3-5F35-23BA-367D860A7675}" dt="2022-08-19T16:42:13.384" v="96" actId="20577"/>
          <ac:spMkLst>
            <pc:docMk/>
            <pc:sldMk cId="3433326100" sldId="266"/>
            <ac:spMk id="3" creationId="{2E801A54-CFD4-C277-EFC5-7229619E9BD7}"/>
          </ac:spMkLst>
        </pc:spChg>
      </pc:sldChg>
      <pc:sldChg chg="modSp new">
        <pc:chgData name="KELVIN KUNG" userId="S::kelvin.kung@utp.ac.pa::16005021-6144-4444-b892-d695355bc133" providerId="AD" clId="Web-{FA49E679-03C3-5F35-23BA-367D860A7675}" dt="2022-08-19T16:47:05.344" v="338" actId="20577"/>
        <pc:sldMkLst>
          <pc:docMk/>
          <pc:sldMk cId="3606802261" sldId="267"/>
        </pc:sldMkLst>
        <pc:spChg chg="mod">
          <ac:chgData name="KELVIN KUNG" userId="S::kelvin.kung@utp.ac.pa::16005021-6144-4444-b892-d695355bc133" providerId="AD" clId="Web-{FA49E679-03C3-5F35-23BA-367D860A7675}" dt="2022-08-19T16:43:02.572" v="122" actId="20577"/>
          <ac:spMkLst>
            <pc:docMk/>
            <pc:sldMk cId="3606802261" sldId="267"/>
            <ac:spMk id="2" creationId="{B58ECB74-83BE-F0DD-8899-8590B81C988B}"/>
          </ac:spMkLst>
        </pc:spChg>
        <pc:spChg chg="mod">
          <ac:chgData name="KELVIN KUNG" userId="S::kelvin.kung@utp.ac.pa::16005021-6144-4444-b892-d695355bc133" providerId="AD" clId="Web-{FA49E679-03C3-5F35-23BA-367D860A7675}" dt="2022-08-19T16:47:05.344" v="338" actId="20577"/>
          <ac:spMkLst>
            <pc:docMk/>
            <pc:sldMk cId="3606802261" sldId="267"/>
            <ac:spMk id="3" creationId="{5687EE62-CB4A-5836-1B58-C633CEEBD83B}"/>
          </ac:spMkLst>
        </pc:spChg>
      </pc:sldChg>
      <pc:sldChg chg="modSp new">
        <pc:chgData name="KELVIN KUNG" userId="S::kelvin.kung@utp.ac.pa::16005021-6144-4444-b892-d695355bc133" providerId="AD" clId="Web-{FA49E679-03C3-5F35-23BA-367D860A7675}" dt="2022-08-19T16:48:45.644" v="461" actId="20577"/>
        <pc:sldMkLst>
          <pc:docMk/>
          <pc:sldMk cId="3892996736" sldId="268"/>
        </pc:sldMkLst>
        <pc:spChg chg="mod">
          <ac:chgData name="KELVIN KUNG" userId="S::kelvin.kung@utp.ac.pa::16005021-6144-4444-b892-d695355bc133" providerId="AD" clId="Web-{FA49E679-03C3-5F35-23BA-367D860A7675}" dt="2022-08-19T16:43:15.151" v="124" actId="20577"/>
          <ac:spMkLst>
            <pc:docMk/>
            <pc:sldMk cId="3892996736" sldId="268"/>
            <ac:spMk id="2" creationId="{7782EA04-7A4E-E4D1-698D-240C9F56CC12}"/>
          </ac:spMkLst>
        </pc:spChg>
        <pc:spChg chg="mod">
          <ac:chgData name="KELVIN KUNG" userId="S::kelvin.kung@utp.ac.pa::16005021-6144-4444-b892-d695355bc133" providerId="AD" clId="Web-{FA49E679-03C3-5F35-23BA-367D860A7675}" dt="2022-08-19T16:48:45.644" v="461" actId="20577"/>
          <ac:spMkLst>
            <pc:docMk/>
            <pc:sldMk cId="3892996736" sldId="268"/>
            <ac:spMk id="3" creationId="{C0BEAEA0-6BC9-242A-84FB-AFB7F452F40F}"/>
          </ac:spMkLst>
        </pc:spChg>
      </pc:sldChg>
      <pc:sldChg chg="modSp new ord">
        <pc:chgData name="KELVIN KUNG" userId="S::kelvin.kung@utp.ac.pa::16005021-6144-4444-b892-d695355bc133" providerId="AD" clId="Web-{FA49E679-03C3-5F35-23BA-367D860A7675}" dt="2022-08-19T16:44:27.621" v="145" actId="20577"/>
        <pc:sldMkLst>
          <pc:docMk/>
          <pc:sldMk cId="3005403510" sldId="269"/>
        </pc:sldMkLst>
        <pc:spChg chg="mod">
          <ac:chgData name="KELVIN KUNG" userId="S::kelvin.kung@utp.ac.pa::16005021-6144-4444-b892-d695355bc133" providerId="AD" clId="Web-{FA49E679-03C3-5F35-23BA-367D860A7675}" dt="2022-08-19T16:44:27.621" v="145" actId="20577"/>
          <ac:spMkLst>
            <pc:docMk/>
            <pc:sldMk cId="3005403510" sldId="269"/>
            <ac:spMk id="2" creationId="{584FD61C-C4B9-2F68-52CF-3DE47207C20D}"/>
          </ac:spMkLst>
        </pc:spChg>
      </pc:sldChg>
      <pc:sldChg chg="modSp add replId">
        <pc:chgData name="KELVIN KUNG" userId="S::kelvin.kung@utp.ac.pa::16005021-6144-4444-b892-d695355bc133" providerId="AD" clId="Web-{FA49E679-03C3-5F35-23BA-367D860A7675}" dt="2022-08-19T16:50:10.912" v="481" actId="20577"/>
        <pc:sldMkLst>
          <pc:docMk/>
          <pc:sldMk cId="3570008421" sldId="270"/>
        </pc:sldMkLst>
        <pc:spChg chg="mod">
          <ac:chgData name="KELVIN KUNG" userId="S::kelvin.kung@utp.ac.pa::16005021-6144-4444-b892-d695355bc133" providerId="AD" clId="Web-{FA49E679-03C3-5F35-23BA-367D860A7675}" dt="2022-08-19T16:50:10.912" v="481" actId="20577"/>
          <ac:spMkLst>
            <pc:docMk/>
            <pc:sldMk cId="3570008421" sldId="270"/>
            <ac:spMk id="2" creationId="{DCD8BD4B-DB40-5D9A-4E31-FF75DCDB8BEB}"/>
          </ac:spMkLst>
        </pc:spChg>
      </pc:sldChg>
      <pc:sldChg chg="add replId">
        <pc:chgData name="KELVIN KUNG" userId="S::kelvin.kung@utp.ac.pa::16005021-6144-4444-b892-d695355bc133" providerId="AD" clId="Web-{FA49E679-03C3-5F35-23BA-367D860A7675}" dt="2022-08-19T16:50:00.193" v="474"/>
        <pc:sldMkLst>
          <pc:docMk/>
          <pc:sldMk cId="4095642281" sldId="271"/>
        </pc:sldMkLst>
      </pc:sldChg>
      <pc:sldChg chg="modSp new">
        <pc:chgData name="KELVIN KUNG" userId="S::kelvin.kung@utp.ac.pa::16005021-6144-4444-b892-d695355bc133" providerId="AD" clId="Web-{FA49E679-03C3-5F35-23BA-367D860A7675}" dt="2022-08-19T16:51:49.664" v="549" actId="20577"/>
        <pc:sldMkLst>
          <pc:docMk/>
          <pc:sldMk cId="3590949236" sldId="272"/>
        </pc:sldMkLst>
        <pc:spChg chg="mod">
          <ac:chgData name="KELVIN KUNG" userId="S::kelvin.kung@utp.ac.pa::16005021-6144-4444-b892-d695355bc133" providerId="AD" clId="Web-{FA49E679-03C3-5F35-23BA-367D860A7675}" dt="2022-08-19T16:51:49.664" v="549" actId="20577"/>
          <ac:spMkLst>
            <pc:docMk/>
            <pc:sldMk cId="3590949236" sldId="272"/>
            <ac:spMk id="2" creationId="{C5A14113-F4EC-3F63-6E17-EDA338EB1EBF}"/>
          </ac:spMkLst>
        </pc:spChg>
      </pc:sldChg>
      <pc:sldChg chg="modSp add replId">
        <pc:chgData name="KELVIN KUNG" userId="S::kelvin.kung@utp.ac.pa::16005021-6144-4444-b892-d695355bc133" providerId="AD" clId="Web-{FA49E679-03C3-5F35-23BA-367D860A7675}" dt="2022-08-19T16:52:49.885" v="573" actId="20577"/>
        <pc:sldMkLst>
          <pc:docMk/>
          <pc:sldMk cId="1617685368" sldId="273"/>
        </pc:sldMkLst>
        <pc:spChg chg="mod">
          <ac:chgData name="KELVIN KUNG" userId="S::kelvin.kung@utp.ac.pa::16005021-6144-4444-b892-d695355bc133" providerId="AD" clId="Web-{FA49E679-03C3-5F35-23BA-367D860A7675}" dt="2022-08-19T16:52:49.885" v="573" actId="20577"/>
          <ac:spMkLst>
            <pc:docMk/>
            <pc:sldMk cId="1617685368" sldId="273"/>
            <ac:spMk id="2" creationId="{C5A14113-F4EC-3F63-6E17-EDA338EB1EBF}"/>
          </ac:spMkLst>
        </pc:spChg>
      </pc:sldChg>
      <pc:sldChg chg="modSp add replId">
        <pc:chgData name="KELVIN KUNG" userId="S::kelvin.kung@utp.ac.pa::16005021-6144-4444-b892-d695355bc133" providerId="AD" clId="Web-{FA49E679-03C3-5F35-23BA-367D860A7675}" dt="2022-08-19T18:22:18.614" v="579" actId="20577"/>
        <pc:sldMkLst>
          <pc:docMk/>
          <pc:sldMk cId="1133729647" sldId="274"/>
        </pc:sldMkLst>
        <pc:spChg chg="mod">
          <ac:chgData name="KELVIN KUNG" userId="S::kelvin.kung@utp.ac.pa::16005021-6144-4444-b892-d695355bc133" providerId="AD" clId="Web-{FA49E679-03C3-5F35-23BA-367D860A7675}" dt="2022-08-19T18:22:18.614" v="579" actId="20577"/>
          <ac:spMkLst>
            <pc:docMk/>
            <pc:sldMk cId="1133729647" sldId="274"/>
            <ac:spMk id="2" creationId="{C5A14113-F4EC-3F63-6E17-EDA338EB1EBF}"/>
          </ac:spMkLst>
        </pc:spChg>
      </pc:sldChg>
      <pc:sldChg chg="modSp add replId">
        <pc:chgData name="KELVIN KUNG" userId="S::kelvin.kung@utp.ac.pa::16005021-6144-4444-b892-d695355bc133" providerId="AD" clId="Web-{FA49E679-03C3-5F35-23BA-367D860A7675}" dt="2022-08-19T16:52:17.978" v="572" actId="20577"/>
        <pc:sldMkLst>
          <pc:docMk/>
          <pc:sldMk cId="2389540331" sldId="275"/>
        </pc:sldMkLst>
        <pc:spChg chg="mod">
          <ac:chgData name="KELVIN KUNG" userId="S::kelvin.kung@utp.ac.pa::16005021-6144-4444-b892-d695355bc133" providerId="AD" clId="Web-{FA49E679-03C3-5F35-23BA-367D860A7675}" dt="2022-08-19T16:52:17.978" v="572" actId="20577"/>
          <ac:spMkLst>
            <pc:docMk/>
            <pc:sldMk cId="2389540331" sldId="275"/>
            <ac:spMk id="2" creationId="{C5A14113-F4EC-3F63-6E17-EDA338EB1EBF}"/>
          </ac:spMkLst>
        </pc:spChg>
      </pc:sldChg>
      <pc:sldChg chg="modSp add replId">
        <pc:chgData name="KELVIN KUNG" userId="S::kelvin.kung@utp.ac.pa::16005021-6144-4444-b892-d695355bc133" providerId="AD" clId="Web-{FA49E679-03C3-5F35-23BA-367D860A7675}" dt="2022-08-19T16:52:58.494" v="576" actId="20577"/>
        <pc:sldMkLst>
          <pc:docMk/>
          <pc:sldMk cId="2217757993" sldId="276"/>
        </pc:sldMkLst>
        <pc:spChg chg="mod">
          <ac:chgData name="KELVIN KUNG" userId="S::kelvin.kung@utp.ac.pa::16005021-6144-4444-b892-d695355bc133" providerId="AD" clId="Web-{FA49E679-03C3-5F35-23BA-367D860A7675}" dt="2022-08-19T16:52:58.494" v="576" actId="20577"/>
          <ac:spMkLst>
            <pc:docMk/>
            <pc:sldMk cId="2217757993" sldId="276"/>
            <ac:spMk id="2" creationId="{C5A14113-F4EC-3F63-6E17-EDA338EB1EBF}"/>
          </ac:spMkLst>
        </pc:spChg>
      </pc:sldChg>
      <pc:sldChg chg="modSp add replId">
        <pc:chgData name="KELVIN KUNG" userId="S::kelvin.kung@utp.ac.pa::16005021-6144-4444-b892-d695355bc133" providerId="AD" clId="Web-{FA49E679-03C3-5F35-23BA-367D860A7675}" dt="2022-08-19T18:22:25.927" v="584" actId="20577"/>
        <pc:sldMkLst>
          <pc:docMk/>
          <pc:sldMk cId="117465473" sldId="277"/>
        </pc:sldMkLst>
        <pc:spChg chg="mod">
          <ac:chgData name="KELVIN KUNG" userId="S::kelvin.kung@utp.ac.pa::16005021-6144-4444-b892-d695355bc133" providerId="AD" clId="Web-{FA49E679-03C3-5F35-23BA-367D860A7675}" dt="2022-08-19T18:22:25.927" v="584" actId="20577"/>
          <ac:spMkLst>
            <pc:docMk/>
            <pc:sldMk cId="117465473" sldId="277"/>
            <ac:spMk id="2" creationId="{C5A14113-F4EC-3F63-6E17-EDA338EB1EBF}"/>
          </ac:spMkLst>
        </pc:spChg>
      </pc:sldChg>
      <pc:sldChg chg="add del replId">
        <pc:chgData name="KELVIN KUNG" userId="S::kelvin.kung@utp.ac.pa::16005021-6144-4444-b892-d695355bc133" providerId="AD" clId="Web-{FA49E679-03C3-5F35-23BA-367D860A7675}" dt="2022-08-19T18:22:14.302" v="578"/>
        <pc:sldMkLst>
          <pc:docMk/>
          <pc:sldMk cId="3520594933" sldId="277"/>
        </pc:sldMkLst>
      </pc:sldChg>
      <pc:sldChg chg="modSp add replId">
        <pc:chgData name="KELVIN KUNG" userId="S::kelvin.kung@utp.ac.pa::16005021-6144-4444-b892-d695355bc133" providerId="AD" clId="Web-{FA49E679-03C3-5F35-23BA-367D860A7675}" dt="2022-08-19T18:22:33.005" v="591" actId="20577"/>
        <pc:sldMkLst>
          <pc:docMk/>
          <pc:sldMk cId="2706431201" sldId="278"/>
        </pc:sldMkLst>
        <pc:spChg chg="mod">
          <ac:chgData name="KELVIN KUNG" userId="S::kelvin.kung@utp.ac.pa::16005021-6144-4444-b892-d695355bc133" providerId="AD" clId="Web-{FA49E679-03C3-5F35-23BA-367D860A7675}" dt="2022-08-19T18:22:33.005" v="591" actId="20577"/>
          <ac:spMkLst>
            <pc:docMk/>
            <pc:sldMk cId="2706431201" sldId="278"/>
            <ac:spMk id="2" creationId="{C5A14113-F4EC-3F63-6E17-EDA338EB1EBF}"/>
          </ac:spMkLst>
        </pc:spChg>
      </pc:sldChg>
      <pc:sldChg chg="modSp new">
        <pc:chgData name="KELVIN KUNG" userId="S::kelvin.kung@utp.ac.pa::16005021-6144-4444-b892-d695355bc133" providerId="AD" clId="Web-{FA49E679-03C3-5F35-23BA-367D860A7675}" dt="2022-08-19T19:10:46.144" v="792" actId="20577"/>
        <pc:sldMkLst>
          <pc:docMk/>
          <pc:sldMk cId="902336617" sldId="279"/>
        </pc:sldMkLst>
        <pc:spChg chg="mod">
          <ac:chgData name="KELVIN KUNG" userId="S::kelvin.kung@utp.ac.pa::16005021-6144-4444-b892-d695355bc133" providerId="AD" clId="Web-{FA49E679-03C3-5F35-23BA-367D860A7675}" dt="2022-08-19T19:01:12.424" v="603" actId="20577"/>
          <ac:spMkLst>
            <pc:docMk/>
            <pc:sldMk cId="902336617" sldId="279"/>
            <ac:spMk id="2" creationId="{5FAD5424-2C58-8061-D729-003D6606FED8}"/>
          </ac:spMkLst>
        </pc:spChg>
        <pc:spChg chg="mod">
          <ac:chgData name="KELVIN KUNG" userId="S::kelvin.kung@utp.ac.pa::16005021-6144-4444-b892-d695355bc133" providerId="AD" clId="Web-{FA49E679-03C3-5F35-23BA-367D860A7675}" dt="2022-08-19T19:10:46.144" v="792" actId="20577"/>
          <ac:spMkLst>
            <pc:docMk/>
            <pc:sldMk cId="902336617" sldId="279"/>
            <ac:spMk id="3" creationId="{045DCC7B-9946-B5B7-23B4-6D07D38A607A}"/>
          </ac:spMkLst>
        </pc:spChg>
      </pc:sldChg>
      <pc:sldChg chg="modSp new">
        <pc:chgData name="KELVIN KUNG" userId="S::kelvin.kung@utp.ac.pa::16005021-6144-4444-b892-d695355bc133" providerId="AD" clId="Web-{FA49E679-03C3-5F35-23BA-367D860A7675}" dt="2022-08-19T19:09:46.330" v="699" actId="20577"/>
        <pc:sldMkLst>
          <pc:docMk/>
          <pc:sldMk cId="2021097280" sldId="280"/>
        </pc:sldMkLst>
        <pc:spChg chg="mod">
          <ac:chgData name="KELVIN KUNG" userId="S::kelvin.kung@utp.ac.pa::16005021-6144-4444-b892-d695355bc133" providerId="AD" clId="Web-{FA49E679-03C3-5F35-23BA-367D860A7675}" dt="2022-08-19T19:01:59.441" v="671" actId="20577"/>
          <ac:spMkLst>
            <pc:docMk/>
            <pc:sldMk cId="2021097280" sldId="280"/>
            <ac:spMk id="2" creationId="{211A91CA-0AA5-7BFA-D371-36C5BE88A273}"/>
          </ac:spMkLst>
        </pc:spChg>
        <pc:spChg chg="mod">
          <ac:chgData name="KELVIN KUNG" userId="S::kelvin.kung@utp.ac.pa::16005021-6144-4444-b892-d695355bc133" providerId="AD" clId="Web-{FA49E679-03C3-5F35-23BA-367D860A7675}" dt="2022-08-19T19:09:46.330" v="699" actId="20577"/>
          <ac:spMkLst>
            <pc:docMk/>
            <pc:sldMk cId="2021097280" sldId="280"/>
            <ac:spMk id="3" creationId="{BBF46EB8-36B8-F3A7-A74C-1BBCBB8CB272}"/>
          </ac:spMkLst>
        </pc:spChg>
      </pc:sldChg>
    </pc:docChg>
  </pc:docChgLst>
  <pc:docChgLst>
    <pc:chgData name="KELVIN KUNG" userId="S::kelvin.kung@utp.ac.pa::16005021-6144-4444-b892-d695355bc133" providerId="AD" clId="Web-{C13689F6-E32E-000E-A26C-04041DBC4A1E}"/>
    <pc:docChg chg="mod addSld modSld">
      <pc:chgData name="KELVIN KUNG" userId="S::kelvin.kung@utp.ac.pa::16005021-6144-4444-b892-d695355bc133" providerId="AD" clId="Web-{C13689F6-E32E-000E-A26C-04041DBC4A1E}" dt="2022-08-17T14:18:31.681" v="18" actId="20577"/>
      <pc:docMkLst>
        <pc:docMk/>
      </pc:docMkLst>
      <pc:sldChg chg="addSp delSp modSp new mod setBg addCm">
        <pc:chgData name="KELVIN KUNG" userId="S::kelvin.kung@utp.ac.pa::16005021-6144-4444-b892-d695355bc133" providerId="AD" clId="Web-{C13689F6-E32E-000E-A26C-04041DBC4A1E}" dt="2022-08-17T14:11:26.792" v="12"/>
        <pc:sldMkLst>
          <pc:docMk/>
          <pc:sldMk cId="1364352546" sldId="263"/>
        </pc:sldMkLst>
        <pc:spChg chg="mod">
          <ac:chgData name="KELVIN KUNG" userId="S::kelvin.kung@utp.ac.pa::16005021-6144-4444-b892-d695355bc133" providerId="AD" clId="Web-{C13689F6-E32E-000E-A26C-04041DBC4A1E}" dt="2022-08-17T14:11:04.104" v="10"/>
          <ac:spMkLst>
            <pc:docMk/>
            <pc:sldMk cId="1364352546" sldId="263"/>
            <ac:spMk id="2" creationId="{DCD8BD4B-DB40-5D9A-4E31-FF75DCDB8BEB}"/>
          </ac:spMkLst>
        </pc:spChg>
        <pc:spChg chg="del">
          <ac:chgData name="KELVIN KUNG" userId="S::kelvin.kung@utp.ac.pa::16005021-6144-4444-b892-d695355bc133" providerId="AD" clId="Web-{C13689F6-E32E-000E-A26C-04041DBC4A1E}" dt="2022-08-17T14:11:00.229" v="9"/>
          <ac:spMkLst>
            <pc:docMk/>
            <pc:sldMk cId="1364352546" sldId="263"/>
            <ac:spMk id="3" creationId="{BC5C397C-FCA3-B8A0-0B3A-FDCC150CBC11}"/>
          </ac:spMkLst>
        </pc:spChg>
        <pc:spChg chg="add">
          <ac:chgData name="KELVIN KUNG" userId="S::kelvin.kung@utp.ac.pa::16005021-6144-4444-b892-d695355bc133" providerId="AD" clId="Web-{C13689F6-E32E-000E-A26C-04041DBC4A1E}" dt="2022-08-17T14:11:04.104" v="10"/>
          <ac:spMkLst>
            <pc:docMk/>
            <pc:sldMk cId="1364352546" sldId="263"/>
            <ac:spMk id="15" creationId="{35F60170-91B4-45F0-B88B-9C07AEC4642C}"/>
          </ac:spMkLst>
        </pc:spChg>
        <pc:picChg chg="add mod ord">
          <ac:chgData name="KELVIN KUNG" userId="S::kelvin.kung@utp.ac.pa::16005021-6144-4444-b892-d695355bc133" providerId="AD" clId="Web-{C13689F6-E32E-000E-A26C-04041DBC4A1E}" dt="2022-08-17T14:11:04.104" v="10"/>
          <ac:picMkLst>
            <pc:docMk/>
            <pc:sldMk cId="1364352546" sldId="263"/>
            <ac:picMk id="4" creationId="{C38442E4-F3ED-B3AF-85FC-09E0FA0EBDAC}"/>
          </ac:picMkLst>
        </pc:picChg>
        <pc:cxnChg chg="add">
          <ac:chgData name="KELVIN KUNG" userId="S::kelvin.kung@utp.ac.pa::16005021-6144-4444-b892-d695355bc133" providerId="AD" clId="Web-{C13689F6-E32E-000E-A26C-04041DBC4A1E}" dt="2022-08-17T14:11:04.104" v="10"/>
          <ac:cxnSpMkLst>
            <pc:docMk/>
            <pc:sldMk cId="1364352546" sldId="263"/>
            <ac:cxnSpMk id="9" creationId="{108D74AC-B125-4E11-BA53-E9E383966DF8}"/>
          </ac:cxnSpMkLst>
        </pc:cxnChg>
        <pc:cxnChg chg="add">
          <ac:chgData name="KELVIN KUNG" userId="S::kelvin.kung@utp.ac.pa::16005021-6144-4444-b892-d695355bc133" providerId="AD" clId="Web-{C13689F6-E32E-000E-A26C-04041DBC4A1E}" dt="2022-08-17T14:11:04.104" v="10"/>
          <ac:cxnSpMkLst>
            <pc:docMk/>
            <pc:sldMk cId="1364352546" sldId="263"/>
            <ac:cxnSpMk id="11" creationId="{9DC76EBE-FB9D-4054-B5D8-19E3EAFE40B2}"/>
          </ac:cxnSpMkLst>
        </pc:cxnChg>
        <pc:cxnChg chg="add">
          <ac:chgData name="KELVIN KUNG" userId="S::kelvin.kung@utp.ac.pa::16005021-6144-4444-b892-d695355bc133" providerId="AD" clId="Web-{C13689F6-E32E-000E-A26C-04041DBC4A1E}" dt="2022-08-17T14:11:04.104" v="10"/>
          <ac:cxnSpMkLst>
            <pc:docMk/>
            <pc:sldMk cId="1364352546" sldId="263"/>
            <ac:cxnSpMk id="13" creationId="{A2EFA84C-D756-4DC7-AA46-68D776F37FA4}"/>
          </ac:cxnSpMkLst>
        </pc:cxnChg>
        <pc:cxnChg chg="add">
          <ac:chgData name="KELVIN KUNG" userId="S::kelvin.kung@utp.ac.pa::16005021-6144-4444-b892-d695355bc133" providerId="AD" clId="Web-{C13689F6-E32E-000E-A26C-04041DBC4A1E}" dt="2022-08-17T14:11:04.104" v="10"/>
          <ac:cxnSpMkLst>
            <pc:docMk/>
            <pc:sldMk cId="1364352546" sldId="263"/>
            <ac:cxnSpMk id="17" creationId="{FBE3B19C-5EF6-492A-AA6F-EC0C2F236D69}"/>
          </ac:cxnSpMkLst>
        </pc:cxnChg>
        <pc:cxnChg chg="add">
          <ac:chgData name="KELVIN KUNG" userId="S::kelvin.kung@utp.ac.pa::16005021-6144-4444-b892-d695355bc133" providerId="AD" clId="Web-{C13689F6-E32E-000E-A26C-04041DBC4A1E}" dt="2022-08-17T14:11:04.104" v="10"/>
          <ac:cxnSpMkLst>
            <pc:docMk/>
            <pc:sldMk cId="1364352546" sldId="263"/>
            <ac:cxnSpMk id="19" creationId="{02DB647E-7779-454B-9098-17E6CE33DDCB}"/>
          </ac:cxnSpMkLst>
        </pc:cxnChg>
      </pc:sldChg>
      <pc:sldChg chg="modSp new">
        <pc:chgData name="KELVIN KUNG" userId="S::kelvin.kung@utp.ac.pa::16005021-6144-4444-b892-d695355bc133" providerId="AD" clId="Web-{C13689F6-E32E-000E-A26C-04041DBC4A1E}" dt="2022-08-17T14:18:31.681" v="18" actId="20577"/>
        <pc:sldMkLst>
          <pc:docMk/>
          <pc:sldMk cId="63185316" sldId="264"/>
        </pc:sldMkLst>
        <pc:spChg chg="mod">
          <ac:chgData name="KELVIN KUNG" userId="S::kelvin.kung@utp.ac.pa::16005021-6144-4444-b892-d695355bc133" providerId="AD" clId="Web-{C13689F6-E32E-000E-A26C-04041DBC4A1E}" dt="2022-08-17T14:18:31.681" v="18" actId="20577"/>
          <ac:spMkLst>
            <pc:docMk/>
            <pc:sldMk cId="63185316" sldId="264"/>
            <ac:spMk id="2" creationId="{B5472484-DFDA-028E-8B22-858C37D49B2B}"/>
          </ac:spMkLst>
        </pc:spChg>
      </pc:sldChg>
    </pc:docChg>
  </pc:docChgLst>
  <pc:docChgLst>
    <pc:chgData name="KELVIN KUNG" userId="S::kelvin.kung@utp.ac.pa::16005021-6144-4444-b892-d695355bc133" providerId="AD" clId="Web-{4DA3A9D1-4381-316A-E551-1E5174C3D00F}"/>
    <pc:docChg chg="addSld modSld">
      <pc:chgData name="KELVIN KUNG" userId="S::kelvin.kung@utp.ac.pa::16005021-6144-4444-b892-d695355bc133" providerId="AD" clId="Web-{4DA3A9D1-4381-316A-E551-1E5174C3D00F}" dt="2022-08-22T18:59:39.709" v="1707" actId="20577"/>
      <pc:docMkLst>
        <pc:docMk/>
      </pc:docMkLst>
      <pc:sldChg chg="addSp delSp modSp">
        <pc:chgData name="KELVIN KUNG" userId="S::kelvin.kung@utp.ac.pa::16005021-6144-4444-b892-d695355bc133" providerId="AD" clId="Web-{4DA3A9D1-4381-316A-E551-1E5174C3D00F}" dt="2022-08-22T16:16:50.157" v="73"/>
        <pc:sldMkLst>
          <pc:docMk/>
          <pc:sldMk cId="1364352546" sldId="263"/>
        </pc:sldMkLst>
        <pc:spChg chg="mod">
          <ac:chgData name="KELVIN KUNG" userId="S::kelvin.kung@utp.ac.pa::16005021-6144-4444-b892-d695355bc133" providerId="AD" clId="Web-{4DA3A9D1-4381-316A-E551-1E5174C3D00F}" dt="2022-08-22T16:16:50.157" v="73"/>
          <ac:spMkLst>
            <pc:docMk/>
            <pc:sldMk cId="1364352546" sldId="263"/>
            <ac:spMk id="2" creationId="{DCD8BD4B-DB40-5D9A-4E31-FF75DCDB8BEB}"/>
          </ac:spMkLst>
        </pc:spChg>
        <pc:spChg chg="mod">
          <ac:chgData name="KELVIN KUNG" userId="S::kelvin.kung@utp.ac.pa::16005021-6144-4444-b892-d695355bc133" providerId="AD" clId="Web-{4DA3A9D1-4381-316A-E551-1E5174C3D00F}" dt="2022-08-22T16:16:50.157" v="73"/>
          <ac:spMkLst>
            <pc:docMk/>
            <pc:sldMk cId="1364352546" sldId="263"/>
            <ac:spMk id="3" creationId="{E59453A4-D153-D807-9D19-D9D89D24A532}"/>
          </ac:spMkLst>
        </pc:spChg>
        <pc:spChg chg="add del mod">
          <ac:chgData name="KELVIN KUNG" userId="S::kelvin.kung@utp.ac.pa::16005021-6144-4444-b892-d695355bc133" providerId="AD" clId="Web-{4DA3A9D1-4381-316A-E551-1E5174C3D00F}" dt="2022-08-22T16:13:12.485" v="3"/>
          <ac:spMkLst>
            <pc:docMk/>
            <pc:sldMk cId="1364352546" sldId="263"/>
            <ac:spMk id="8" creationId="{164B3D3B-9FC4-129C-A17E-E9537A098DE2}"/>
          </ac:spMkLst>
        </pc:spChg>
        <pc:spChg chg="del">
          <ac:chgData name="KELVIN KUNG" userId="S::kelvin.kung@utp.ac.pa::16005021-6144-4444-b892-d695355bc133" providerId="AD" clId="Web-{4DA3A9D1-4381-316A-E551-1E5174C3D00F}" dt="2022-08-22T16:16:50.157" v="73"/>
          <ac:spMkLst>
            <pc:docMk/>
            <pc:sldMk cId="1364352546" sldId="263"/>
            <ac:spMk id="24" creationId="{92B0CFF1-78D7-4A83-A95E-71F9E3831622}"/>
          </ac:spMkLst>
        </pc:spChg>
        <pc:spChg chg="add">
          <ac:chgData name="KELVIN KUNG" userId="S::kelvin.kung@utp.ac.pa::16005021-6144-4444-b892-d695355bc133" providerId="AD" clId="Web-{4DA3A9D1-4381-316A-E551-1E5174C3D00F}" dt="2022-08-22T16:16:50.157" v="73"/>
          <ac:spMkLst>
            <pc:docMk/>
            <pc:sldMk cId="1364352546" sldId="263"/>
            <ac:spMk id="33" creationId="{92B0CFF1-78D7-4A83-A95E-71F9E3831622}"/>
          </ac:spMkLst>
        </pc:spChg>
        <pc:picChg chg="add del mod">
          <ac:chgData name="KELVIN KUNG" userId="S::kelvin.kung@utp.ac.pa::16005021-6144-4444-b892-d695355bc133" providerId="AD" clId="Web-{4DA3A9D1-4381-316A-E551-1E5174C3D00F}" dt="2022-08-22T16:13:05.812" v="1"/>
          <ac:picMkLst>
            <pc:docMk/>
            <pc:sldMk cId="1364352546" sldId="263"/>
            <ac:picMk id="5" creationId="{E4C1A2E3-1855-3943-96B8-5369D084CD89}"/>
          </ac:picMkLst>
        </pc:picChg>
        <pc:picChg chg="del">
          <ac:chgData name="KELVIN KUNG" userId="S::kelvin.kung@utp.ac.pa::16005021-6144-4444-b892-d695355bc133" providerId="AD" clId="Web-{4DA3A9D1-4381-316A-E551-1E5174C3D00F}" dt="2022-08-22T16:13:08.875" v="2"/>
          <ac:picMkLst>
            <pc:docMk/>
            <pc:sldMk cId="1364352546" sldId="263"/>
            <ac:picMk id="7" creationId="{31C083F1-DF56-9055-B6DD-13C67AEB8F97}"/>
          </ac:picMkLst>
        </pc:picChg>
        <pc:picChg chg="add mod ord">
          <ac:chgData name="KELVIN KUNG" userId="S::kelvin.kung@utp.ac.pa::16005021-6144-4444-b892-d695355bc133" providerId="AD" clId="Web-{4DA3A9D1-4381-316A-E551-1E5174C3D00F}" dt="2022-08-22T16:16:50.157" v="73"/>
          <ac:picMkLst>
            <pc:docMk/>
            <pc:sldMk cId="1364352546" sldId="263"/>
            <ac:picMk id="10" creationId="{CDEBBB3D-21A3-3370-722C-926364CECEA8}"/>
          </ac:picMkLst>
        </pc:picChg>
        <pc:cxnChg chg="del">
          <ac:chgData name="KELVIN KUNG" userId="S::kelvin.kung@utp.ac.pa::16005021-6144-4444-b892-d695355bc133" providerId="AD" clId="Web-{4DA3A9D1-4381-316A-E551-1E5174C3D00F}" dt="2022-08-22T16:16:50.157" v="73"/>
          <ac:cxnSpMkLst>
            <pc:docMk/>
            <pc:sldMk cId="1364352546" sldId="263"/>
            <ac:cxnSpMk id="26" creationId="{5971AF9D-C565-4DF8-BDC9-EE1451B02007}"/>
          </ac:cxnSpMkLst>
        </pc:cxnChg>
        <pc:cxnChg chg="del">
          <ac:chgData name="KELVIN KUNG" userId="S::kelvin.kung@utp.ac.pa::16005021-6144-4444-b892-d695355bc133" providerId="AD" clId="Web-{4DA3A9D1-4381-316A-E551-1E5174C3D00F}" dt="2022-08-22T16:16:50.157" v="73"/>
          <ac:cxnSpMkLst>
            <pc:docMk/>
            <pc:sldMk cId="1364352546" sldId="263"/>
            <ac:cxnSpMk id="28" creationId="{E1661F5C-3018-4F57-B263-B9267D4DEE44}"/>
          </ac:cxnSpMkLst>
        </pc:cxnChg>
        <pc:cxnChg chg="add">
          <ac:chgData name="KELVIN KUNG" userId="S::kelvin.kung@utp.ac.pa::16005021-6144-4444-b892-d695355bc133" providerId="AD" clId="Web-{4DA3A9D1-4381-316A-E551-1E5174C3D00F}" dt="2022-08-22T16:16:50.157" v="73"/>
          <ac:cxnSpMkLst>
            <pc:docMk/>
            <pc:sldMk cId="1364352546" sldId="263"/>
            <ac:cxnSpMk id="35" creationId="{E9615127-4E4B-44AE-B157-C50975D41902}"/>
          </ac:cxnSpMkLst>
        </pc:cxnChg>
        <pc:cxnChg chg="add">
          <ac:chgData name="KELVIN KUNG" userId="S::kelvin.kung@utp.ac.pa::16005021-6144-4444-b892-d695355bc133" providerId="AD" clId="Web-{4DA3A9D1-4381-316A-E551-1E5174C3D00F}" dt="2022-08-22T16:16:50.157" v="73"/>
          <ac:cxnSpMkLst>
            <pc:docMk/>
            <pc:sldMk cId="1364352546" sldId="263"/>
            <ac:cxnSpMk id="37" creationId="{B607C7DF-2703-4D3B-B500-8182840C0A29}"/>
          </ac:cxnSpMkLst>
        </pc:cxnChg>
      </pc:sldChg>
      <pc:sldChg chg="addSp delSp modSp mod setBg">
        <pc:chgData name="KELVIN KUNG" userId="S::kelvin.kung@utp.ac.pa::16005021-6144-4444-b892-d695355bc133" providerId="AD" clId="Web-{4DA3A9D1-4381-316A-E551-1E5174C3D00F}" dt="2022-08-22T16:25:43.102" v="82"/>
        <pc:sldMkLst>
          <pc:docMk/>
          <pc:sldMk cId="4044668477" sldId="265"/>
        </pc:sldMkLst>
        <pc:spChg chg="mod">
          <ac:chgData name="KELVIN KUNG" userId="S::kelvin.kung@utp.ac.pa::16005021-6144-4444-b892-d695355bc133" providerId="AD" clId="Web-{4DA3A9D1-4381-316A-E551-1E5174C3D00F}" dt="2022-08-22T16:25:43.102" v="82"/>
          <ac:spMkLst>
            <pc:docMk/>
            <pc:sldMk cId="4044668477" sldId="265"/>
            <ac:spMk id="2" creationId="{CEFABB52-A9B6-448B-B1F4-BA98BAB6555A}"/>
          </ac:spMkLst>
        </pc:spChg>
        <pc:spChg chg="mod">
          <ac:chgData name="KELVIN KUNG" userId="S::kelvin.kung@utp.ac.pa::16005021-6144-4444-b892-d695355bc133" providerId="AD" clId="Web-{4DA3A9D1-4381-316A-E551-1E5174C3D00F}" dt="2022-08-22T16:25:43.102" v="82"/>
          <ac:spMkLst>
            <pc:docMk/>
            <pc:sldMk cId="4044668477" sldId="265"/>
            <ac:spMk id="3" creationId="{791843FD-C15B-4EB9-A0D5-1B761798822C}"/>
          </ac:spMkLst>
        </pc:spChg>
        <pc:spChg chg="add del">
          <ac:chgData name="KELVIN KUNG" userId="S::kelvin.kung@utp.ac.pa::16005021-6144-4444-b892-d695355bc133" providerId="AD" clId="Web-{4DA3A9D1-4381-316A-E551-1E5174C3D00F}" dt="2022-08-22T16:25:43.102" v="82"/>
          <ac:spMkLst>
            <pc:docMk/>
            <pc:sldMk cId="4044668477" sldId="265"/>
            <ac:spMk id="9" creationId="{92B0CFF1-78D7-4A83-A95E-71F9E3831622}"/>
          </ac:spMkLst>
        </pc:spChg>
        <pc:spChg chg="add del">
          <ac:chgData name="KELVIN KUNG" userId="S::kelvin.kung@utp.ac.pa::16005021-6144-4444-b892-d695355bc133" providerId="AD" clId="Web-{4DA3A9D1-4381-316A-E551-1E5174C3D00F}" dt="2022-08-22T16:25:43.102" v="82"/>
          <ac:spMkLst>
            <pc:docMk/>
            <pc:sldMk cId="4044668477" sldId="265"/>
            <ac:spMk id="11" creationId="{C34B9DE3-1715-4EE3-99FA-C9BC12F5DBA1}"/>
          </ac:spMkLst>
        </pc:spChg>
        <pc:picChg chg="add del">
          <ac:chgData name="KELVIN KUNG" userId="S::kelvin.kung@utp.ac.pa::16005021-6144-4444-b892-d695355bc133" providerId="AD" clId="Web-{4DA3A9D1-4381-316A-E551-1E5174C3D00F}" dt="2022-08-22T16:25:43.102" v="82"/>
          <ac:picMkLst>
            <pc:docMk/>
            <pc:sldMk cId="4044668477" sldId="265"/>
            <ac:picMk id="5" creationId="{9A955AB5-BE67-4865-DEB6-E56AC0A88EB3}"/>
          </ac:picMkLst>
        </pc:picChg>
        <pc:cxnChg chg="add del">
          <ac:chgData name="KELVIN KUNG" userId="S::kelvin.kung@utp.ac.pa::16005021-6144-4444-b892-d695355bc133" providerId="AD" clId="Web-{4DA3A9D1-4381-316A-E551-1E5174C3D00F}" dt="2022-08-22T16:25:43.102" v="82"/>
          <ac:cxnSpMkLst>
            <pc:docMk/>
            <pc:sldMk cId="4044668477" sldId="265"/>
            <ac:cxnSpMk id="13" creationId="{6108BD3D-CFD0-4A15-ACF6-EBC254CD7CF1}"/>
          </ac:cxnSpMkLst>
        </pc:cxnChg>
        <pc:cxnChg chg="add del">
          <ac:chgData name="KELVIN KUNG" userId="S::kelvin.kung@utp.ac.pa::16005021-6144-4444-b892-d695355bc133" providerId="AD" clId="Web-{4DA3A9D1-4381-316A-E551-1E5174C3D00F}" dt="2022-08-22T16:25:43.102" v="82"/>
          <ac:cxnSpMkLst>
            <pc:docMk/>
            <pc:sldMk cId="4044668477" sldId="265"/>
            <ac:cxnSpMk id="15" creationId="{DB2019E5-6C31-4640-A135-6BBA7FFCF694}"/>
          </ac:cxnSpMkLst>
        </pc:cxnChg>
      </pc:sldChg>
      <pc:sldChg chg="addSp delSp modSp">
        <pc:chgData name="KELVIN KUNG" userId="S::kelvin.kung@utp.ac.pa::16005021-6144-4444-b892-d695355bc133" providerId="AD" clId="Web-{4DA3A9D1-4381-316A-E551-1E5174C3D00F}" dt="2022-08-22T16:16:39.203" v="72"/>
        <pc:sldMkLst>
          <pc:docMk/>
          <pc:sldMk cId="4095642281" sldId="271"/>
        </pc:sldMkLst>
        <pc:spChg chg="mod">
          <ac:chgData name="KELVIN KUNG" userId="S::kelvin.kung@utp.ac.pa::16005021-6144-4444-b892-d695355bc133" providerId="AD" clId="Web-{4DA3A9D1-4381-316A-E551-1E5174C3D00F}" dt="2022-08-22T16:16:39.203" v="72"/>
          <ac:spMkLst>
            <pc:docMk/>
            <pc:sldMk cId="4095642281" sldId="271"/>
            <ac:spMk id="2" creationId="{DCD8BD4B-DB40-5D9A-4E31-FF75DCDB8BEB}"/>
          </ac:spMkLst>
        </pc:spChg>
        <pc:spChg chg="add del mod">
          <ac:chgData name="KELVIN KUNG" userId="S::kelvin.kung@utp.ac.pa::16005021-6144-4444-b892-d695355bc133" providerId="AD" clId="Web-{4DA3A9D1-4381-316A-E551-1E5174C3D00F}" dt="2022-08-22T16:15:34.245" v="23"/>
          <ac:spMkLst>
            <pc:docMk/>
            <pc:sldMk cId="4095642281" sldId="271"/>
            <ac:spMk id="5" creationId="{BFEFB53A-F643-98DF-67FD-7452833530AC}"/>
          </ac:spMkLst>
        </pc:spChg>
        <pc:spChg chg="add del mod">
          <ac:chgData name="KELVIN KUNG" userId="S::kelvin.kung@utp.ac.pa::16005021-6144-4444-b892-d695355bc133" providerId="AD" clId="Web-{4DA3A9D1-4381-316A-E551-1E5174C3D00F}" dt="2022-08-22T16:15:38.433" v="25"/>
          <ac:spMkLst>
            <pc:docMk/>
            <pc:sldMk cId="4095642281" sldId="271"/>
            <ac:spMk id="8" creationId="{9691A15E-CCB5-BAE2-477D-78DCAC6E5942}"/>
          </ac:spMkLst>
        </pc:spChg>
        <pc:spChg chg="add mod">
          <ac:chgData name="KELVIN KUNG" userId="S::kelvin.kung@utp.ac.pa::16005021-6144-4444-b892-d695355bc133" providerId="AD" clId="Web-{4DA3A9D1-4381-316A-E551-1E5174C3D00F}" dt="2022-08-22T16:16:39.203" v="72"/>
          <ac:spMkLst>
            <pc:docMk/>
            <pc:sldMk cId="4095642281" sldId="271"/>
            <ac:spMk id="12" creationId="{6D154399-3A14-7A4C-E744-3C9349095DF0}"/>
          </ac:spMkLst>
        </pc:spChg>
        <pc:spChg chg="del">
          <ac:chgData name="KELVIN KUNG" userId="S::kelvin.kung@utp.ac.pa::16005021-6144-4444-b892-d695355bc133" providerId="AD" clId="Web-{4DA3A9D1-4381-316A-E551-1E5174C3D00F}" dt="2022-08-22T16:16:39.203" v="72"/>
          <ac:spMkLst>
            <pc:docMk/>
            <pc:sldMk cId="4095642281" sldId="271"/>
            <ac:spMk id="15" creationId="{35F60170-91B4-45F0-B88B-9C07AEC4642C}"/>
          </ac:spMkLst>
        </pc:spChg>
        <pc:spChg chg="add">
          <ac:chgData name="KELVIN KUNG" userId="S::kelvin.kung@utp.ac.pa::16005021-6144-4444-b892-d695355bc133" providerId="AD" clId="Web-{4DA3A9D1-4381-316A-E551-1E5174C3D00F}" dt="2022-08-22T16:16:39.203" v="72"/>
          <ac:spMkLst>
            <pc:docMk/>
            <pc:sldMk cId="4095642281" sldId="271"/>
            <ac:spMk id="24" creationId="{92B0CFF1-78D7-4A83-A95E-71F9E3831622}"/>
          </ac:spMkLst>
        </pc:spChg>
        <pc:picChg chg="del">
          <ac:chgData name="KELVIN KUNG" userId="S::kelvin.kung@utp.ac.pa::16005021-6144-4444-b892-d695355bc133" providerId="AD" clId="Web-{4DA3A9D1-4381-316A-E551-1E5174C3D00F}" dt="2022-08-22T16:15:32.339" v="22"/>
          <ac:picMkLst>
            <pc:docMk/>
            <pc:sldMk cId="4095642281" sldId="271"/>
            <ac:picMk id="4" creationId="{C38442E4-F3ED-B3AF-85FC-09E0FA0EBDAC}"/>
          </ac:picMkLst>
        </pc:picChg>
        <pc:picChg chg="add del mod ord">
          <ac:chgData name="KELVIN KUNG" userId="S::kelvin.kung@utp.ac.pa::16005021-6144-4444-b892-d695355bc133" providerId="AD" clId="Web-{4DA3A9D1-4381-316A-E551-1E5174C3D00F}" dt="2022-08-22T16:15:35.542" v="24"/>
          <ac:picMkLst>
            <pc:docMk/>
            <pc:sldMk cId="4095642281" sldId="271"/>
            <ac:picMk id="6" creationId="{2EF0F6F1-32FD-1F2C-75C1-9C1047D2575F}"/>
          </ac:picMkLst>
        </pc:picChg>
        <pc:picChg chg="add mod ord">
          <ac:chgData name="KELVIN KUNG" userId="S::kelvin.kung@utp.ac.pa::16005021-6144-4444-b892-d695355bc133" providerId="AD" clId="Web-{4DA3A9D1-4381-316A-E551-1E5174C3D00F}" dt="2022-08-22T16:16:39.203" v="72"/>
          <ac:picMkLst>
            <pc:docMk/>
            <pc:sldMk cId="4095642281" sldId="271"/>
            <ac:picMk id="10" creationId="{728FB1F0-2C5B-7A24-07D7-5D542F9A9AC2}"/>
          </ac:picMkLst>
        </pc:picChg>
        <pc:cxnChg chg="del">
          <ac:chgData name="KELVIN KUNG" userId="S::kelvin.kung@utp.ac.pa::16005021-6144-4444-b892-d695355bc133" providerId="AD" clId="Web-{4DA3A9D1-4381-316A-E551-1E5174C3D00F}" dt="2022-08-22T16:16:39.203" v="72"/>
          <ac:cxnSpMkLst>
            <pc:docMk/>
            <pc:sldMk cId="4095642281" sldId="271"/>
            <ac:cxnSpMk id="9" creationId="{108D74AC-B125-4E11-BA53-E9E383966DF8}"/>
          </ac:cxnSpMkLst>
        </pc:cxnChg>
        <pc:cxnChg chg="del">
          <ac:chgData name="KELVIN KUNG" userId="S::kelvin.kung@utp.ac.pa::16005021-6144-4444-b892-d695355bc133" providerId="AD" clId="Web-{4DA3A9D1-4381-316A-E551-1E5174C3D00F}" dt="2022-08-22T16:16:39.203" v="72"/>
          <ac:cxnSpMkLst>
            <pc:docMk/>
            <pc:sldMk cId="4095642281" sldId="271"/>
            <ac:cxnSpMk id="11" creationId="{9DC76EBE-FB9D-4054-B5D8-19E3EAFE40B2}"/>
          </ac:cxnSpMkLst>
        </pc:cxnChg>
        <pc:cxnChg chg="del">
          <ac:chgData name="KELVIN KUNG" userId="S::kelvin.kung@utp.ac.pa::16005021-6144-4444-b892-d695355bc133" providerId="AD" clId="Web-{4DA3A9D1-4381-316A-E551-1E5174C3D00F}" dt="2022-08-22T16:16:39.203" v="72"/>
          <ac:cxnSpMkLst>
            <pc:docMk/>
            <pc:sldMk cId="4095642281" sldId="271"/>
            <ac:cxnSpMk id="13" creationId="{A2EFA84C-D756-4DC7-AA46-68D776F37FA4}"/>
          </ac:cxnSpMkLst>
        </pc:cxnChg>
        <pc:cxnChg chg="del">
          <ac:chgData name="KELVIN KUNG" userId="S::kelvin.kung@utp.ac.pa::16005021-6144-4444-b892-d695355bc133" providerId="AD" clId="Web-{4DA3A9D1-4381-316A-E551-1E5174C3D00F}" dt="2022-08-22T16:16:39.203" v="72"/>
          <ac:cxnSpMkLst>
            <pc:docMk/>
            <pc:sldMk cId="4095642281" sldId="271"/>
            <ac:cxnSpMk id="17" creationId="{FBE3B19C-5EF6-492A-AA6F-EC0C2F236D69}"/>
          </ac:cxnSpMkLst>
        </pc:cxnChg>
        <pc:cxnChg chg="del">
          <ac:chgData name="KELVIN KUNG" userId="S::kelvin.kung@utp.ac.pa::16005021-6144-4444-b892-d695355bc133" providerId="AD" clId="Web-{4DA3A9D1-4381-316A-E551-1E5174C3D00F}" dt="2022-08-22T16:16:39.203" v="72"/>
          <ac:cxnSpMkLst>
            <pc:docMk/>
            <pc:sldMk cId="4095642281" sldId="271"/>
            <ac:cxnSpMk id="19" creationId="{02DB647E-7779-454B-9098-17E6CE33DDCB}"/>
          </ac:cxnSpMkLst>
        </pc:cxnChg>
        <pc:cxnChg chg="add">
          <ac:chgData name="KELVIN KUNG" userId="S::kelvin.kung@utp.ac.pa::16005021-6144-4444-b892-d695355bc133" providerId="AD" clId="Web-{4DA3A9D1-4381-316A-E551-1E5174C3D00F}" dt="2022-08-22T16:16:39.203" v="72"/>
          <ac:cxnSpMkLst>
            <pc:docMk/>
            <pc:sldMk cId="4095642281" sldId="271"/>
            <ac:cxnSpMk id="26" creationId="{A7EA64D0-1FC1-41D1-9312-D2316443B18B}"/>
          </ac:cxnSpMkLst>
        </pc:cxnChg>
        <pc:cxnChg chg="add">
          <ac:chgData name="KELVIN KUNG" userId="S::kelvin.kung@utp.ac.pa::16005021-6144-4444-b892-d695355bc133" providerId="AD" clId="Web-{4DA3A9D1-4381-316A-E551-1E5174C3D00F}" dt="2022-08-22T16:16:39.203" v="72"/>
          <ac:cxnSpMkLst>
            <pc:docMk/>
            <pc:sldMk cId="4095642281" sldId="271"/>
            <ac:cxnSpMk id="28" creationId="{4105C5B1-BB24-4A5C-87B3-3B75CD259422}"/>
          </ac:cxnSpMkLst>
        </pc:cxnChg>
        <pc:cxnChg chg="add">
          <ac:chgData name="KELVIN KUNG" userId="S::kelvin.kung@utp.ac.pa::16005021-6144-4444-b892-d695355bc133" providerId="AD" clId="Web-{4DA3A9D1-4381-316A-E551-1E5174C3D00F}" dt="2022-08-22T16:16:39.203" v="72"/>
          <ac:cxnSpMkLst>
            <pc:docMk/>
            <pc:sldMk cId="4095642281" sldId="271"/>
            <ac:cxnSpMk id="30" creationId="{A1698572-1C65-478A-8670-BCFB6BD7CE0F}"/>
          </ac:cxnSpMkLst>
        </pc:cxnChg>
      </pc:sldChg>
      <pc:sldChg chg="addSp delSp modSp mod setBg">
        <pc:chgData name="KELVIN KUNG" userId="S::kelvin.kung@utp.ac.pa::16005021-6144-4444-b892-d695355bc133" providerId="AD" clId="Web-{4DA3A9D1-4381-316A-E551-1E5174C3D00F}" dt="2022-08-22T16:26:49.825" v="110" actId="20577"/>
        <pc:sldMkLst>
          <pc:docMk/>
          <pc:sldMk cId="3590949236" sldId="272"/>
        </pc:sldMkLst>
        <pc:spChg chg="mod">
          <ac:chgData name="KELVIN KUNG" userId="S::kelvin.kung@utp.ac.pa::16005021-6144-4444-b892-d695355bc133" providerId="AD" clId="Web-{4DA3A9D1-4381-316A-E551-1E5174C3D00F}" dt="2022-08-22T16:26:25.902" v="106"/>
          <ac:spMkLst>
            <pc:docMk/>
            <pc:sldMk cId="3590949236" sldId="272"/>
            <ac:spMk id="2" creationId="{C5A14113-F4EC-3F63-6E17-EDA338EB1EBF}"/>
          </ac:spMkLst>
        </pc:spChg>
        <pc:spChg chg="mod">
          <ac:chgData name="KELVIN KUNG" userId="S::kelvin.kung@utp.ac.pa::16005021-6144-4444-b892-d695355bc133" providerId="AD" clId="Web-{4DA3A9D1-4381-316A-E551-1E5174C3D00F}" dt="2022-08-22T16:26:49.825" v="110" actId="20577"/>
          <ac:spMkLst>
            <pc:docMk/>
            <pc:sldMk cId="3590949236" sldId="272"/>
            <ac:spMk id="3" creationId="{0C94020B-449E-0604-13B7-015B57B42F1A}"/>
          </ac:spMkLst>
        </pc:spChg>
        <pc:spChg chg="add del">
          <ac:chgData name="KELVIN KUNG" userId="S::kelvin.kung@utp.ac.pa::16005021-6144-4444-b892-d695355bc133" providerId="AD" clId="Web-{4DA3A9D1-4381-316A-E551-1E5174C3D00F}" dt="2022-08-22T16:26:25.902" v="106"/>
          <ac:spMkLst>
            <pc:docMk/>
            <pc:sldMk cId="3590949236" sldId="272"/>
            <ac:spMk id="8" creationId="{92B0CFF1-78D7-4A83-A95E-71F9E3831622}"/>
          </ac:spMkLst>
        </pc:spChg>
        <pc:cxnChg chg="add del">
          <ac:chgData name="KELVIN KUNG" userId="S::kelvin.kung@utp.ac.pa::16005021-6144-4444-b892-d695355bc133" providerId="AD" clId="Web-{4DA3A9D1-4381-316A-E551-1E5174C3D00F}" dt="2022-08-22T16:26:25.902" v="106"/>
          <ac:cxnSpMkLst>
            <pc:docMk/>
            <pc:sldMk cId="3590949236" sldId="272"/>
            <ac:cxnSpMk id="10" creationId="{E0A47042-5817-48ED-8CFD-EB5E90286E94}"/>
          </ac:cxnSpMkLst>
        </pc:cxnChg>
        <pc:cxnChg chg="add del">
          <ac:chgData name="KELVIN KUNG" userId="S::kelvin.kung@utp.ac.pa::16005021-6144-4444-b892-d695355bc133" providerId="AD" clId="Web-{4DA3A9D1-4381-316A-E551-1E5174C3D00F}" dt="2022-08-22T16:26:25.902" v="106"/>
          <ac:cxnSpMkLst>
            <pc:docMk/>
            <pc:sldMk cId="3590949236" sldId="272"/>
            <ac:cxnSpMk id="12" creationId="{1D56ED51-3D82-4EA1-B3E1-5E44FCC93B62}"/>
          </ac:cxnSpMkLst>
        </pc:cxnChg>
        <pc:cxnChg chg="add del">
          <ac:chgData name="KELVIN KUNG" userId="S::kelvin.kung@utp.ac.pa::16005021-6144-4444-b892-d695355bc133" providerId="AD" clId="Web-{4DA3A9D1-4381-316A-E551-1E5174C3D00F}" dt="2022-08-22T16:26:25.902" v="106"/>
          <ac:cxnSpMkLst>
            <pc:docMk/>
            <pc:sldMk cId="3590949236" sldId="272"/>
            <ac:cxnSpMk id="14" creationId="{6DC7C551-84BF-4E1B-B045-27A9E04A6FAA}"/>
          </ac:cxnSpMkLst>
        </pc:cxnChg>
      </pc:sldChg>
      <pc:sldChg chg="modSp">
        <pc:chgData name="KELVIN KUNG" userId="S::kelvin.kung@utp.ac.pa::16005021-6144-4444-b892-d695355bc133" providerId="AD" clId="Web-{4DA3A9D1-4381-316A-E551-1E5174C3D00F}" dt="2022-08-22T16:30:58.187" v="277" actId="20577"/>
        <pc:sldMkLst>
          <pc:docMk/>
          <pc:sldMk cId="1617685368" sldId="273"/>
        </pc:sldMkLst>
        <pc:spChg chg="mod">
          <ac:chgData name="KELVIN KUNG" userId="S::kelvin.kung@utp.ac.pa::16005021-6144-4444-b892-d695355bc133" providerId="AD" clId="Web-{4DA3A9D1-4381-316A-E551-1E5174C3D00F}" dt="2022-08-22T16:30:58.187" v="277" actId="20577"/>
          <ac:spMkLst>
            <pc:docMk/>
            <pc:sldMk cId="1617685368" sldId="273"/>
            <ac:spMk id="3" creationId="{0C94020B-449E-0604-13B7-015B57B42F1A}"/>
          </ac:spMkLst>
        </pc:spChg>
      </pc:sldChg>
      <pc:sldChg chg="modSp">
        <pc:chgData name="KELVIN KUNG" userId="S::kelvin.kung@utp.ac.pa::16005021-6144-4444-b892-d695355bc133" providerId="AD" clId="Web-{4DA3A9D1-4381-316A-E551-1E5174C3D00F}" dt="2022-08-22T16:37:55.795" v="586" actId="20577"/>
        <pc:sldMkLst>
          <pc:docMk/>
          <pc:sldMk cId="1133729647" sldId="274"/>
        </pc:sldMkLst>
        <pc:spChg chg="mod">
          <ac:chgData name="KELVIN KUNG" userId="S::kelvin.kung@utp.ac.pa::16005021-6144-4444-b892-d695355bc133" providerId="AD" clId="Web-{4DA3A9D1-4381-316A-E551-1E5174C3D00F}" dt="2022-08-22T16:37:55.795" v="586" actId="20577"/>
          <ac:spMkLst>
            <pc:docMk/>
            <pc:sldMk cId="1133729647" sldId="274"/>
            <ac:spMk id="3" creationId="{0C94020B-449E-0604-13B7-015B57B42F1A}"/>
          </ac:spMkLst>
        </pc:spChg>
      </pc:sldChg>
      <pc:sldChg chg="modSp">
        <pc:chgData name="KELVIN KUNG" userId="S::kelvin.kung@utp.ac.pa::16005021-6144-4444-b892-d695355bc133" providerId="AD" clId="Web-{4DA3A9D1-4381-316A-E551-1E5174C3D00F}" dt="2022-08-22T16:40:55.465" v="980" actId="20577"/>
        <pc:sldMkLst>
          <pc:docMk/>
          <pc:sldMk cId="2389540331" sldId="275"/>
        </pc:sldMkLst>
        <pc:spChg chg="mod">
          <ac:chgData name="KELVIN KUNG" userId="S::kelvin.kung@utp.ac.pa::16005021-6144-4444-b892-d695355bc133" providerId="AD" clId="Web-{4DA3A9D1-4381-316A-E551-1E5174C3D00F}" dt="2022-08-22T16:40:55.465" v="980" actId="20577"/>
          <ac:spMkLst>
            <pc:docMk/>
            <pc:sldMk cId="2389540331" sldId="275"/>
            <ac:spMk id="3" creationId="{0C94020B-449E-0604-13B7-015B57B42F1A}"/>
          </ac:spMkLst>
        </pc:spChg>
      </pc:sldChg>
      <pc:sldChg chg="addSp delSp modSp">
        <pc:chgData name="KELVIN KUNG" userId="S::kelvin.kung@utp.ac.pa::16005021-6144-4444-b892-d695355bc133" providerId="AD" clId="Web-{4DA3A9D1-4381-316A-E551-1E5174C3D00F}" dt="2022-08-22T16:32:44.523" v="459"/>
        <pc:sldMkLst>
          <pc:docMk/>
          <pc:sldMk cId="2217757993" sldId="276"/>
        </pc:sldMkLst>
        <pc:spChg chg="del">
          <ac:chgData name="KELVIN KUNG" userId="S::kelvin.kung@utp.ac.pa::16005021-6144-4444-b892-d695355bc133" providerId="AD" clId="Web-{4DA3A9D1-4381-316A-E551-1E5174C3D00F}" dt="2022-08-22T16:29:46.854" v="164"/>
          <ac:spMkLst>
            <pc:docMk/>
            <pc:sldMk cId="2217757993" sldId="276"/>
            <ac:spMk id="3" creationId="{0C94020B-449E-0604-13B7-015B57B42F1A}"/>
          </ac:spMkLst>
        </pc:spChg>
        <pc:graphicFrameChg chg="add mod ord modGraphic">
          <ac:chgData name="KELVIN KUNG" userId="S::kelvin.kung@utp.ac.pa::16005021-6144-4444-b892-d695355bc133" providerId="AD" clId="Web-{4DA3A9D1-4381-316A-E551-1E5174C3D00F}" dt="2022-08-22T16:32:44.523" v="459"/>
          <ac:graphicFrameMkLst>
            <pc:docMk/>
            <pc:sldMk cId="2217757993" sldId="276"/>
            <ac:graphicFrameMk id="4" creationId="{39CFB5DC-3DDE-4E04-832C-4555DAE93546}"/>
          </ac:graphicFrameMkLst>
        </pc:graphicFrameChg>
      </pc:sldChg>
      <pc:sldChg chg="addSp delSp modSp">
        <pc:chgData name="KELVIN KUNG" userId="S::kelvin.kung@utp.ac.pa::16005021-6144-4444-b892-d695355bc133" providerId="AD" clId="Web-{4DA3A9D1-4381-316A-E551-1E5174C3D00F}" dt="2022-08-22T16:40:16.056" v="937"/>
        <pc:sldMkLst>
          <pc:docMk/>
          <pc:sldMk cId="117465473" sldId="277"/>
        </pc:sldMkLst>
        <pc:spChg chg="del">
          <ac:chgData name="KELVIN KUNG" userId="S::kelvin.kung@utp.ac.pa::16005021-6144-4444-b892-d695355bc133" providerId="AD" clId="Web-{4DA3A9D1-4381-316A-E551-1E5174C3D00F}" dt="2022-08-22T16:38:01.671" v="587"/>
          <ac:spMkLst>
            <pc:docMk/>
            <pc:sldMk cId="117465473" sldId="277"/>
            <ac:spMk id="3" creationId="{0C94020B-449E-0604-13B7-015B57B42F1A}"/>
          </ac:spMkLst>
        </pc:spChg>
        <pc:graphicFrameChg chg="add mod ord modGraphic">
          <ac:chgData name="KELVIN KUNG" userId="S::kelvin.kung@utp.ac.pa::16005021-6144-4444-b892-d695355bc133" providerId="AD" clId="Web-{4DA3A9D1-4381-316A-E551-1E5174C3D00F}" dt="2022-08-22T16:40:16.056" v="937"/>
          <ac:graphicFrameMkLst>
            <pc:docMk/>
            <pc:sldMk cId="117465473" sldId="277"/>
            <ac:graphicFrameMk id="4" creationId="{FE79AA20-AD80-7229-9468-227FE12A8E44}"/>
          </ac:graphicFrameMkLst>
        </pc:graphicFrameChg>
      </pc:sldChg>
      <pc:sldChg chg="addSp delSp modSp">
        <pc:chgData name="KELVIN KUNG" userId="S::kelvin.kung@utp.ac.pa::16005021-6144-4444-b892-d695355bc133" providerId="AD" clId="Web-{4DA3A9D1-4381-316A-E551-1E5174C3D00F}" dt="2022-08-22T18:46:55.157" v="1223"/>
        <pc:sldMkLst>
          <pc:docMk/>
          <pc:sldMk cId="2706431201" sldId="278"/>
        </pc:sldMkLst>
        <pc:spChg chg="del">
          <ac:chgData name="KELVIN KUNG" userId="S::kelvin.kung@utp.ac.pa::16005021-6144-4444-b892-d695355bc133" providerId="AD" clId="Web-{4DA3A9D1-4381-316A-E551-1E5174C3D00F}" dt="2022-08-22T18:45:44.905" v="981"/>
          <ac:spMkLst>
            <pc:docMk/>
            <pc:sldMk cId="2706431201" sldId="278"/>
            <ac:spMk id="3" creationId="{0C94020B-449E-0604-13B7-015B57B42F1A}"/>
          </ac:spMkLst>
        </pc:spChg>
        <pc:graphicFrameChg chg="add mod ord modGraphic">
          <ac:chgData name="KELVIN KUNG" userId="S::kelvin.kung@utp.ac.pa::16005021-6144-4444-b892-d695355bc133" providerId="AD" clId="Web-{4DA3A9D1-4381-316A-E551-1E5174C3D00F}" dt="2022-08-22T18:46:55.157" v="1223"/>
          <ac:graphicFrameMkLst>
            <pc:docMk/>
            <pc:sldMk cId="2706431201" sldId="278"/>
            <ac:graphicFrameMk id="4" creationId="{25A21684-057F-880F-AA83-5DB2D795AD18}"/>
          </ac:graphicFrameMkLst>
        </pc:graphicFrameChg>
      </pc:sldChg>
      <pc:sldChg chg="modSp new">
        <pc:chgData name="KELVIN KUNG" userId="S::kelvin.kung@utp.ac.pa::16005021-6144-4444-b892-d695355bc133" providerId="AD" clId="Web-{4DA3A9D1-4381-316A-E551-1E5174C3D00F}" dt="2022-08-22T18:47:38.205" v="1239" actId="20577"/>
        <pc:sldMkLst>
          <pc:docMk/>
          <pc:sldMk cId="94762725" sldId="281"/>
        </pc:sldMkLst>
        <pc:spChg chg="mod">
          <ac:chgData name="KELVIN KUNG" userId="S::kelvin.kung@utp.ac.pa::16005021-6144-4444-b892-d695355bc133" providerId="AD" clId="Web-{4DA3A9D1-4381-316A-E551-1E5174C3D00F}" dt="2022-08-22T18:47:38.205" v="1239" actId="20577"/>
          <ac:spMkLst>
            <pc:docMk/>
            <pc:sldMk cId="94762725" sldId="281"/>
            <ac:spMk id="2" creationId="{922DDF13-7DA1-0A97-D9FD-17E299A37B5F}"/>
          </ac:spMkLst>
        </pc:spChg>
      </pc:sldChg>
      <pc:sldChg chg="modSp new">
        <pc:chgData name="KELVIN KUNG" userId="S::kelvin.kung@utp.ac.pa::16005021-6144-4444-b892-d695355bc133" providerId="AD" clId="Web-{4DA3A9D1-4381-316A-E551-1E5174C3D00F}" dt="2022-08-22T18:47:40.580" v="1248" actId="20577"/>
        <pc:sldMkLst>
          <pc:docMk/>
          <pc:sldMk cId="1939256929" sldId="282"/>
        </pc:sldMkLst>
        <pc:spChg chg="mod">
          <ac:chgData name="KELVIN KUNG" userId="S::kelvin.kung@utp.ac.pa::16005021-6144-4444-b892-d695355bc133" providerId="AD" clId="Web-{4DA3A9D1-4381-316A-E551-1E5174C3D00F}" dt="2022-08-22T18:47:40.580" v="1248" actId="20577"/>
          <ac:spMkLst>
            <pc:docMk/>
            <pc:sldMk cId="1939256929" sldId="282"/>
            <ac:spMk id="2" creationId="{95A2531D-6333-CF8A-2651-CF930F66CF78}"/>
          </ac:spMkLst>
        </pc:spChg>
      </pc:sldChg>
      <pc:sldChg chg="addSp delSp modSp new">
        <pc:chgData name="KELVIN KUNG" userId="S::kelvin.kung@utp.ac.pa::16005021-6144-4444-b892-d695355bc133" providerId="AD" clId="Web-{4DA3A9D1-4381-316A-E551-1E5174C3D00F}" dt="2022-08-22T18:57:12.627" v="1623"/>
        <pc:sldMkLst>
          <pc:docMk/>
          <pc:sldMk cId="3167380131" sldId="283"/>
        </pc:sldMkLst>
        <pc:spChg chg="mod">
          <ac:chgData name="KELVIN KUNG" userId="S::kelvin.kung@utp.ac.pa::16005021-6144-4444-b892-d695355bc133" providerId="AD" clId="Web-{4DA3A9D1-4381-316A-E551-1E5174C3D00F}" dt="2022-08-22T18:52:52.120" v="1276" actId="20577"/>
          <ac:spMkLst>
            <pc:docMk/>
            <pc:sldMk cId="3167380131" sldId="283"/>
            <ac:spMk id="2" creationId="{81774CA5-AD19-3273-272F-777AC75C6947}"/>
          </ac:spMkLst>
        </pc:spChg>
        <pc:spChg chg="del">
          <ac:chgData name="KELVIN KUNG" userId="S::kelvin.kung@utp.ac.pa::16005021-6144-4444-b892-d695355bc133" providerId="AD" clId="Web-{4DA3A9D1-4381-316A-E551-1E5174C3D00F}" dt="2022-08-22T18:53:12.167" v="1277"/>
          <ac:spMkLst>
            <pc:docMk/>
            <pc:sldMk cId="3167380131" sldId="283"/>
            <ac:spMk id="3" creationId="{D3CFB97F-CE59-04DE-4B41-5895AC93D067}"/>
          </ac:spMkLst>
        </pc:spChg>
        <pc:graphicFrameChg chg="add mod ord modGraphic">
          <ac:chgData name="KELVIN KUNG" userId="S::kelvin.kung@utp.ac.pa::16005021-6144-4444-b892-d695355bc133" providerId="AD" clId="Web-{4DA3A9D1-4381-316A-E551-1E5174C3D00F}" dt="2022-08-22T18:54:25.232" v="1476"/>
          <ac:graphicFrameMkLst>
            <pc:docMk/>
            <pc:sldMk cId="3167380131" sldId="283"/>
            <ac:graphicFrameMk id="4" creationId="{D0056A9F-000F-7EE6-243D-807BD50C43E4}"/>
          </ac:graphicFrameMkLst>
        </pc:graphicFrameChg>
        <pc:graphicFrameChg chg="add mod modGraphic">
          <ac:chgData name="KELVIN KUNG" userId="S::kelvin.kung@utp.ac.pa::16005021-6144-4444-b892-d695355bc133" providerId="AD" clId="Web-{4DA3A9D1-4381-316A-E551-1E5174C3D00F}" dt="2022-08-22T18:57:12.627" v="1623"/>
          <ac:graphicFrameMkLst>
            <pc:docMk/>
            <pc:sldMk cId="3167380131" sldId="283"/>
            <ac:graphicFrameMk id="5" creationId="{4CC773FF-15A4-BBD5-AD5C-1C225DAD4C27}"/>
          </ac:graphicFrameMkLst>
        </pc:graphicFrameChg>
      </pc:sldChg>
      <pc:sldChg chg="modSp new">
        <pc:chgData name="KELVIN KUNG" userId="S::kelvin.kung@utp.ac.pa::16005021-6144-4444-b892-d695355bc133" providerId="AD" clId="Web-{4DA3A9D1-4381-316A-E551-1E5174C3D00F}" dt="2022-08-22T18:58:31.238" v="1667" actId="20577"/>
        <pc:sldMkLst>
          <pc:docMk/>
          <pc:sldMk cId="3836833708" sldId="284"/>
        </pc:sldMkLst>
        <pc:spChg chg="mod">
          <ac:chgData name="KELVIN KUNG" userId="S::kelvin.kung@utp.ac.pa::16005021-6144-4444-b892-d695355bc133" providerId="AD" clId="Web-{4DA3A9D1-4381-316A-E551-1E5174C3D00F}" dt="2022-08-22T18:57:59.691" v="1639" actId="20577"/>
          <ac:spMkLst>
            <pc:docMk/>
            <pc:sldMk cId="3836833708" sldId="284"/>
            <ac:spMk id="2" creationId="{E055D743-3442-243D-0A6F-008746495552}"/>
          </ac:spMkLst>
        </pc:spChg>
        <pc:spChg chg="mod">
          <ac:chgData name="KELVIN KUNG" userId="S::kelvin.kung@utp.ac.pa::16005021-6144-4444-b892-d695355bc133" providerId="AD" clId="Web-{4DA3A9D1-4381-316A-E551-1E5174C3D00F}" dt="2022-08-22T18:58:31.238" v="1667" actId="20577"/>
          <ac:spMkLst>
            <pc:docMk/>
            <pc:sldMk cId="3836833708" sldId="284"/>
            <ac:spMk id="3" creationId="{390BFF15-025F-DDF6-3288-0C0C25684F6D}"/>
          </ac:spMkLst>
        </pc:spChg>
      </pc:sldChg>
      <pc:sldChg chg="modSp new">
        <pc:chgData name="KELVIN KUNG" userId="S::kelvin.kung@utp.ac.pa::16005021-6144-4444-b892-d695355bc133" providerId="AD" clId="Web-{4DA3A9D1-4381-316A-E551-1E5174C3D00F}" dt="2022-08-22T18:59:35.193" v="1705" actId="20577"/>
        <pc:sldMkLst>
          <pc:docMk/>
          <pc:sldMk cId="81096667" sldId="285"/>
        </pc:sldMkLst>
        <pc:spChg chg="mod">
          <ac:chgData name="KELVIN KUNG" userId="S::kelvin.kung@utp.ac.pa::16005021-6144-4444-b892-d695355bc133" providerId="AD" clId="Web-{4DA3A9D1-4381-316A-E551-1E5174C3D00F}" dt="2022-08-22T18:58:41.754" v="1674" actId="20577"/>
          <ac:spMkLst>
            <pc:docMk/>
            <pc:sldMk cId="81096667" sldId="285"/>
            <ac:spMk id="2" creationId="{DB93CB57-42CE-9F18-CEA4-25F295E016EA}"/>
          </ac:spMkLst>
        </pc:spChg>
        <pc:spChg chg="mod">
          <ac:chgData name="KELVIN KUNG" userId="S::kelvin.kung@utp.ac.pa::16005021-6144-4444-b892-d695355bc133" providerId="AD" clId="Web-{4DA3A9D1-4381-316A-E551-1E5174C3D00F}" dt="2022-08-22T18:59:35.193" v="1705" actId="20577"/>
          <ac:spMkLst>
            <pc:docMk/>
            <pc:sldMk cId="81096667" sldId="285"/>
            <ac:spMk id="3" creationId="{7FC22855-83C7-F7E4-631C-BF921198E9D7}"/>
          </ac:spMkLst>
        </pc:spChg>
      </pc:sldChg>
      <pc:sldChg chg="modSp new">
        <pc:chgData name="KELVIN KUNG" userId="S::kelvin.kung@utp.ac.pa::16005021-6144-4444-b892-d695355bc133" providerId="AD" clId="Web-{4DA3A9D1-4381-316A-E551-1E5174C3D00F}" dt="2022-08-22T18:59:39.709" v="1707" actId="20577"/>
        <pc:sldMkLst>
          <pc:docMk/>
          <pc:sldMk cId="2755160993" sldId="286"/>
        </pc:sldMkLst>
        <pc:spChg chg="mod">
          <ac:chgData name="KELVIN KUNG" userId="S::kelvin.kung@utp.ac.pa::16005021-6144-4444-b892-d695355bc133" providerId="AD" clId="Web-{4DA3A9D1-4381-316A-E551-1E5174C3D00F}" dt="2022-08-22T18:59:39.709" v="1707" actId="20577"/>
          <ac:spMkLst>
            <pc:docMk/>
            <pc:sldMk cId="2755160993" sldId="286"/>
            <ac:spMk id="2" creationId="{68661192-E2D0-C46E-72AA-20E3B3BCB77C}"/>
          </ac:spMkLst>
        </pc:spChg>
      </pc:sldChg>
    </pc:docChg>
  </pc:docChgLst>
  <pc:docChgLst>
    <pc:chgData name="KELVIN KUNG" userId="16005021-6144-4444-b892-d695355bc133" providerId="ADAL" clId="{F558DFD4-556B-427E-8E2A-84CDDCEA82C4}"/>
    <pc:docChg chg="custSel addSld modSld">
      <pc:chgData name="KELVIN KUNG" userId="16005021-6144-4444-b892-d695355bc133" providerId="ADAL" clId="{F558DFD4-556B-427E-8E2A-84CDDCEA82C4}" dt="2022-08-17T16:25:33.021" v="126" actId="26606"/>
      <pc:docMkLst>
        <pc:docMk/>
      </pc:docMkLst>
      <pc:sldChg chg="addSp delSp modSp mod setBg">
        <pc:chgData name="KELVIN KUNG" userId="16005021-6144-4444-b892-d695355bc133" providerId="ADAL" clId="{F558DFD4-556B-427E-8E2A-84CDDCEA82C4}" dt="2022-08-17T16:25:33.021" v="126" actId="26606"/>
        <pc:sldMkLst>
          <pc:docMk/>
          <pc:sldMk cId="63185316" sldId="264"/>
        </pc:sldMkLst>
        <pc:spChg chg="mod">
          <ac:chgData name="KELVIN KUNG" userId="16005021-6144-4444-b892-d695355bc133" providerId="ADAL" clId="{F558DFD4-556B-427E-8E2A-84CDDCEA82C4}" dt="2022-08-17T16:25:33.021" v="126" actId="26606"/>
          <ac:spMkLst>
            <pc:docMk/>
            <pc:sldMk cId="63185316" sldId="264"/>
            <ac:spMk id="2" creationId="{B5472484-DFDA-028E-8B22-858C37D49B2B}"/>
          </ac:spMkLst>
        </pc:spChg>
        <pc:spChg chg="del mod">
          <ac:chgData name="KELVIN KUNG" userId="16005021-6144-4444-b892-d695355bc133" providerId="ADAL" clId="{F558DFD4-556B-427E-8E2A-84CDDCEA82C4}" dt="2022-08-17T16:25:33.021" v="126" actId="26606"/>
          <ac:spMkLst>
            <pc:docMk/>
            <pc:sldMk cId="63185316" sldId="264"/>
            <ac:spMk id="3" creationId="{37BFB36C-B87E-EDC5-2E7A-49908F32467D}"/>
          </ac:spMkLst>
        </pc:spChg>
        <pc:spChg chg="add">
          <ac:chgData name="KELVIN KUNG" userId="16005021-6144-4444-b892-d695355bc133" providerId="ADAL" clId="{F558DFD4-556B-427E-8E2A-84CDDCEA82C4}" dt="2022-08-17T16:25:33.021" v="126" actId="26606"/>
          <ac:spMkLst>
            <pc:docMk/>
            <pc:sldMk cId="63185316" sldId="264"/>
            <ac:spMk id="9" creationId="{612EE356-A629-4F1A-9BAD-E21B3B10D5C7}"/>
          </ac:spMkLst>
        </pc:spChg>
        <pc:spChg chg="add">
          <ac:chgData name="KELVIN KUNG" userId="16005021-6144-4444-b892-d695355bc133" providerId="ADAL" clId="{F558DFD4-556B-427E-8E2A-84CDDCEA82C4}" dt="2022-08-17T16:25:33.021" v="126" actId="26606"/>
          <ac:spMkLst>
            <pc:docMk/>
            <pc:sldMk cId="63185316" sldId="264"/>
            <ac:spMk id="11" creationId="{28B7ED41-F3D7-4286-AD0B-B4A216D7E1E1}"/>
          </ac:spMkLst>
        </pc:spChg>
        <pc:graphicFrameChg chg="add">
          <ac:chgData name="KELVIN KUNG" userId="16005021-6144-4444-b892-d695355bc133" providerId="ADAL" clId="{F558DFD4-556B-427E-8E2A-84CDDCEA82C4}" dt="2022-08-17T16:25:33.021" v="126" actId="26606"/>
          <ac:graphicFrameMkLst>
            <pc:docMk/>
            <pc:sldMk cId="63185316" sldId="264"/>
            <ac:graphicFrameMk id="5" creationId="{06C2C298-7AB5-5B1E-35D4-3ECFE4129D1C}"/>
          </ac:graphicFrameMkLst>
        </pc:graphicFrameChg>
        <pc:cxnChg chg="add">
          <ac:chgData name="KELVIN KUNG" userId="16005021-6144-4444-b892-d695355bc133" providerId="ADAL" clId="{F558DFD4-556B-427E-8E2A-84CDDCEA82C4}" dt="2022-08-17T16:25:33.021" v="126" actId="26606"/>
          <ac:cxnSpMkLst>
            <pc:docMk/>
            <pc:sldMk cId="63185316" sldId="264"/>
            <ac:cxnSpMk id="13" creationId="{0317483B-E60B-4F41-9448-D757B9FCD21D}"/>
          </ac:cxnSpMkLst>
        </pc:cxnChg>
        <pc:cxnChg chg="add">
          <ac:chgData name="KELVIN KUNG" userId="16005021-6144-4444-b892-d695355bc133" providerId="ADAL" clId="{F558DFD4-556B-427E-8E2A-84CDDCEA82C4}" dt="2022-08-17T16:25:33.021" v="126" actId="26606"/>
          <ac:cxnSpMkLst>
            <pc:docMk/>
            <pc:sldMk cId="63185316" sldId="264"/>
            <ac:cxnSpMk id="15" creationId="{2EB44B66-1945-4638-8E9A-4F49493D7F27}"/>
          </ac:cxnSpMkLst>
        </pc:cxnChg>
      </pc:sldChg>
      <pc:sldChg chg="modSp new mod">
        <pc:chgData name="KELVIN KUNG" userId="16005021-6144-4444-b892-d695355bc133" providerId="ADAL" clId="{F558DFD4-556B-427E-8E2A-84CDDCEA82C4}" dt="2022-08-17T16:25:10.393" v="125" actId="313"/>
        <pc:sldMkLst>
          <pc:docMk/>
          <pc:sldMk cId="4044668477" sldId="265"/>
        </pc:sldMkLst>
        <pc:spChg chg="mod">
          <ac:chgData name="KELVIN KUNG" userId="16005021-6144-4444-b892-d695355bc133" providerId="ADAL" clId="{F558DFD4-556B-427E-8E2A-84CDDCEA82C4}" dt="2022-08-17T16:25:10.393" v="125" actId="313"/>
          <ac:spMkLst>
            <pc:docMk/>
            <pc:sldMk cId="4044668477" sldId="265"/>
            <ac:spMk id="2" creationId="{CEFABB52-A9B6-448B-B1F4-BA98BAB6555A}"/>
          </ac:spMkLst>
        </pc:spChg>
      </pc:sldChg>
    </pc:docChg>
  </pc:docChgLst>
  <pc:docChgLst>
    <pc:chgData name="KELVIN KUNG" userId="S::kelvin.kung@utp.ac.pa::16005021-6144-4444-b892-d695355bc133" providerId="AD" clId="Web-{53C74FE4-CED5-C09B-679D-7E7452CAEFCB}"/>
    <pc:docChg chg="modSld">
      <pc:chgData name="KELVIN KUNG" userId="S::kelvin.kung@utp.ac.pa::16005021-6144-4444-b892-d695355bc133" providerId="AD" clId="Web-{53C74FE4-CED5-C09B-679D-7E7452CAEFCB}" dt="2022-08-22T16:08:37.282" v="80"/>
      <pc:docMkLst>
        <pc:docMk/>
      </pc:docMkLst>
      <pc:sldChg chg="modSp">
        <pc:chgData name="KELVIN KUNG" userId="S::kelvin.kung@utp.ac.pa::16005021-6144-4444-b892-d695355bc133" providerId="AD" clId="Web-{53C74FE4-CED5-C09B-679D-7E7452CAEFCB}" dt="2022-08-22T15:54:40.440" v="0" actId="20577"/>
        <pc:sldMkLst>
          <pc:docMk/>
          <pc:sldMk cId="2406273178" sldId="256"/>
        </pc:sldMkLst>
        <pc:spChg chg="mod">
          <ac:chgData name="KELVIN KUNG" userId="S::kelvin.kung@utp.ac.pa::16005021-6144-4444-b892-d695355bc133" providerId="AD" clId="Web-{53C74FE4-CED5-C09B-679D-7E7452CAEFCB}" dt="2022-08-22T15:54:40.440" v="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KELVIN KUNG" userId="S::kelvin.kung@utp.ac.pa::16005021-6144-4444-b892-d695355bc133" providerId="AD" clId="Web-{53C74FE4-CED5-C09B-679D-7E7452CAEFCB}" dt="2022-08-22T15:55:34.895" v="11" actId="20577"/>
        <pc:sldMkLst>
          <pc:docMk/>
          <pc:sldMk cId="3902773963" sldId="259"/>
        </pc:sldMkLst>
        <pc:spChg chg="mod">
          <ac:chgData name="KELVIN KUNG" userId="S::kelvin.kung@utp.ac.pa::16005021-6144-4444-b892-d695355bc133" providerId="AD" clId="Web-{53C74FE4-CED5-C09B-679D-7E7452CAEFCB}" dt="2022-08-22T15:55:34.895" v="11" actId="20577"/>
          <ac:spMkLst>
            <pc:docMk/>
            <pc:sldMk cId="3902773963" sldId="259"/>
            <ac:spMk id="3" creationId="{5850AD5D-66D3-7E0F-EAB6-F9C1F5BFC82C}"/>
          </ac:spMkLst>
        </pc:spChg>
      </pc:sldChg>
      <pc:sldChg chg="addSp delSp modSp">
        <pc:chgData name="KELVIN KUNG" userId="S::kelvin.kung@utp.ac.pa::16005021-6144-4444-b892-d695355bc133" providerId="AD" clId="Web-{53C74FE4-CED5-C09B-679D-7E7452CAEFCB}" dt="2022-08-22T16:08:37.282" v="80"/>
        <pc:sldMkLst>
          <pc:docMk/>
          <pc:sldMk cId="1364352546" sldId="263"/>
        </pc:sldMkLst>
        <pc:spChg chg="mod">
          <ac:chgData name="KELVIN KUNG" userId="S::kelvin.kung@utp.ac.pa::16005021-6144-4444-b892-d695355bc133" providerId="AD" clId="Web-{53C74FE4-CED5-C09B-679D-7E7452CAEFCB}" dt="2022-08-22T16:08:37.282" v="80"/>
          <ac:spMkLst>
            <pc:docMk/>
            <pc:sldMk cId="1364352546" sldId="263"/>
            <ac:spMk id="2" creationId="{DCD8BD4B-DB40-5D9A-4E31-FF75DCDB8BEB}"/>
          </ac:spMkLst>
        </pc:spChg>
        <pc:spChg chg="add mod ord">
          <ac:chgData name="KELVIN KUNG" userId="S::kelvin.kung@utp.ac.pa::16005021-6144-4444-b892-d695355bc133" providerId="AD" clId="Web-{53C74FE4-CED5-C09B-679D-7E7452CAEFCB}" dt="2022-08-22T16:08:37.282" v="80"/>
          <ac:spMkLst>
            <pc:docMk/>
            <pc:sldMk cId="1364352546" sldId="263"/>
            <ac:spMk id="3" creationId="{E59453A4-D153-D807-9D19-D9D89D24A532}"/>
          </ac:spMkLst>
        </pc:spChg>
        <pc:spChg chg="add del mod">
          <ac:chgData name="KELVIN KUNG" userId="S::kelvin.kung@utp.ac.pa::16005021-6144-4444-b892-d695355bc133" providerId="AD" clId="Web-{53C74FE4-CED5-C09B-679D-7E7452CAEFCB}" dt="2022-08-22T16:08:33.063" v="79"/>
          <ac:spMkLst>
            <pc:docMk/>
            <pc:sldMk cId="1364352546" sldId="263"/>
            <ac:spMk id="6" creationId="{6B3532F6-6ABA-3D60-0471-695E8CB6500A}"/>
          </ac:spMkLst>
        </pc:spChg>
        <pc:spChg chg="del">
          <ac:chgData name="KELVIN KUNG" userId="S::kelvin.kung@utp.ac.pa::16005021-6144-4444-b892-d695355bc133" providerId="AD" clId="Web-{53C74FE4-CED5-C09B-679D-7E7452CAEFCB}" dt="2022-08-22T16:08:37.282" v="80"/>
          <ac:spMkLst>
            <pc:docMk/>
            <pc:sldMk cId="1364352546" sldId="263"/>
            <ac:spMk id="15" creationId="{35F60170-91B4-45F0-B88B-9C07AEC4642C}"/>
          </ac:spMkLst>
        </pc:spChg>
        <pc:spChg chg="add">
          <ac:chgData name="KELVIN KUNG" userId="S::kelvin.kung@utp.ac.pa::16005021-6144-4444-b892-d695355bc133" providerId="AD" clId="Web-{53C74FE4-CED5-C09B-679D-7E7452CAEFCB}" dt="2022-08-22T16:08:37.282" v="80"/>
          <ac:spMkLst>
            <pc:docMk/>
            <pc:sldMk cId="1364352546" sldId="263"/>
            <ac:spMk id="24" creationId="{92B0CFF1-78D7-4A83-A95E-71F9E3831622}"/>
          </ac:spMkLst>
        </pc:spChg>
        <pc:picChg chg="del mod modCrop">
          <ac:chgData name="KELVIN KUNG" userId="S::kelvin.kung@utp.ac.pa::16005021-6144-4444-b892-d695355bc133" providerId="AD" clId="Web-{53C74FE4-CED5-C09B-679D-7E7452CAEFCB}" dt="2022-08-22T16:08:31.875" v="78"/>
          <ac:picMkLst>
            <pc:docMk/>
            <pc:sldMk cId="1364352546" sldId="263"/>
            <ac:picMk id="4" creationId="{C38442E4-F3ED-B3AF-85FC-09E0FA0EBDAC}"/>
          </ac:picMkLst>
        </pc:picChg>
        <pc:picChg chg="add mod ord">
          <ac:chgData name="KELVIN KUNG" userId="S::kelvin.kung@utp.ac.pa::16005021-6144-4444-b892-d695355bc133" providerId="AD" clId="Web-{53C74FE4-CED5-C09B-679D-7E7452CAEFCB}" dt="2022-08-22T16:08:37.282" v="80"/>
          <ac:picMkLst>
            <pc:docMk/>
            <pc:sldMk cId="1364352546" sldId="263"/>
            <ac:picMk id="7" creationId="{31C083F1-DF56-9055-B6DD-13C67AEB8F97}"/>
          </ac:picMkLst>
        </pc:picChg>
        <pc:cxnChg chg="del">
          <ac:chgData name="KELVIN KUNG" userId="S::kelvin.kung@utp.ac.pa::16005021-6144-4444-b892-d695355bc133" providerId="AD" clId="Web-{53C74FE4-CED5-C09B-679D-7E7452CAEFCB}" dt="2022-08-22T16:08:37.282" v="80"/>
          <ac:cxnSpMkLst>
            <pc:docMk/>
            <pc:sldMk cId="1364352546" sldId="263"/>
            <ac:cxnSpMk id="9" creationId="{108D74AC-B125-4E11-BA53-E9E383966DF8}"/>
          </ac:cxnSpMkLst>
        </pc:cxnChg>
        <pc:cxnChg chg="del">
          <ac:chgData name="KELVIN KUNG" userId="S::kelvin.kung@utp.ac.pa::16005021-6144-4444-b892-d695355bc133" providerId="AD" clId="Web-{53C74FE4-CED5-C09B-679D-7E7452CAEFCB}" dt="2022-08-22T16:08:37.282" v="80"/>
          <ac:cxnSpMkLst>
            <pc:docMk/>
            <pc:sldMk cId="1364352546" sldId="263"/>
            <ac:cxnSpMk id="11" creationId="{9DC76EBE-FB9D-4054-B5D8-19E3EAFE40B2}"/>
          </ac:cxnSpMkLst>
        </pc:cxnChg>
        <pc:cxnChg chg="del">
          <ac:chgData name="KELVIN KUNG" userId="S::kelvin.kung@utp.ac.pa::16005021-6144-4444-b892-d695355bc133" providerId="AD" clId="Web-{53C74FE4-CED5-C09B-679D-7E7452CAEFCB}" dt="2022-08-22T16:08:37.282" v="80"/>
          <ac:cxnSpMkLst>
            <pc:docMk/>
            <pc:sldMk cId="1364352546" sldId="263"/>
            <ac:cxnSpMk id="13" creationId="{A2EFA84C-D756-4DC7-AA46-68D776F37FA4}"/>
          </ac:cxnSpMkLst>
        </pc:cxnChg>
        <pc:cxnChg chg="del">
          <ac:chgData name="KELVIN KUNG" userId="S::kelvin.kung@utp.ac.pa::16005021-6144-4444-b892-d695355bc133" providerId="AD" clId="Web-{53C74FE4-CED5-C09B-679D-7E7452CAEFCB}" dt="2022-08-22T16:08:37.282" v="80"/>
          <ac:cxnSpMkLst>
            <pc:docMk/>
            <pc:sldMk cId="1364352546" sldId="263"/>
            <ac:cxnSpMk id="17" creationId="{FBE3B19C-5EF6-492A-AA6F-EC0C2F236D69}"/>
          </ac:cxnSpMkLst>
        </pc:cxnChg>
        <pc:cxnChg chg="del">
          <ac:chgData name="KELVIN KUNG" userId="S::kelvin.kung@utp.ac.pa::16005021-6144-4444-b892-d695355bc133" providerId="AD" clId="Web-{53C74FE4-CED5-C09B-679D-7E7452CAEFCB}" dt="2022-08-22T16:08:37.282" v="80"/>
          <ac:cxnSpMkLst>
            <pc:docMk/>
            <pc:sldMk cId="1364352546" sldId="263"/>
            <ac:cxnSpMk id="19" creationId="{02DB647E-7779-454B-9098-17E6CE33DDCB}"/>
          </ac:cxnSpMkLst>
        </pc:cxnChg>
        <pc:cxnChg chg="add">
          <ac:chgData name="KELVIN KUNG" userId="S::kelvin.kung@utp.ac.pa::16005021-6144-4444-b892-d695355bc133" providerId="AD" clId="Web-{53C74FE4-CED5-C09B-679D-7E7452CAEFCB}" dt="2022-08-22T16:08:37.282" v="80"/>
          <ac:cxnSpMkLst>
            <pc:docMk/>
            <pc:sldMk cId="1364352546" sldId="263"/>
            <ac:cxnSpMk id="26" creationId="{5971AF9D-C565-4DF8-BDC9-EE1451B02007}"/>
          </ac:cxnSpMkLst>
        </pc:cxnChg>
        <pc:cxnChg chg="add">
          <ac:chgData name="KELVIN KUNG" userId="S::kelvin.kung@utp.ac.pa::16005021-6144-4444-b892-d695355bc133" providerId="AD" clId="Web-{53C74FE4-CED5-C09B-679D-7E7452CAEFCB}" dt="2022-08-22T16:08:37.282" v="80"/>
          <ac:cxnSpMkLst>
            <pc:docMk/>
            <pc:sldMk cId="1364352546" sldId="263"/>
            <ac:cxnSpMk id="28" creationId="{E1661F5C-3018-4F57-B263-B9267D4DEE44}"/>
          </ac:cxnSpMkLst>
        </pc:cxnChg>
      </pc:sldChg>
      <pc:sldChg chg="modSp">
        <pc:chgData name="KELVIN KUNG" userId="S::kelvin.kung@utp.ac.pa::16005021-6144-4444-b892-d695355bc133" providerId="AD" clId="Web-{53C74FE4-CED5-C09B-679D-7E7452CAEFCB}" dt="2022-08-22T15:55:55.630" v="13" actId="20577"/>
        <pc:sldMkLst>
          <pc:docMk/>
          <pc:sldMk cId="3892996736" sldId="268"/>
        </pc:sldMkLst>
        <pc:spChg chg="mod">
          <ac:chgData name="KELVIN KUNG" userId="S::kelvin.kung@utp.ac.pa::16005021-6144-4444-b892-d695355bc133" providerId="AD" clId="Web-{53C74FE4-CED5-C09B-679D-7E7452CAEFCB}" dt="2022-08-22T15:55:55.630" v="13" actId="20577"/>
          <ac:spMkLst>
            <pc:docMk/>
            <pc:sldMk cId="3892996736" sldId="268"/>
            <ac:spMk id="3" creationId="{C0BEAEA0-6BC9-242A-84FB-AFB7F452F40F}"/>
          </ac:spMkLst>
        </pc:spChg>
      </pc:sldChg>
      <pc:sldChg chg="modSp">
        <pc:chgData name="KELVIN KUNG" userId="S::kelvin.kung@utp.ac.pa::16005021-6144-4444-b892-d695355bc133" providerId="AD" clId="Web-{53C74FE4-CED5-C09B-679D-7E7452CAEFCB}" dt="2022-08-22T15:55:01.175" v="4" actId="20577"/>
        <pc:sldMkLst>
          <pc:docMk/>
          <pc:sldMk cId="902336617" sldId="279"/>
        </pc:sldMkLst>
        <pc:spChg chg="mod">
          <ac:chgData name="KELVIN KUNG" userId="S::kelvin.kung@utp.ac.pa::16005021-6144-4444-b892-d695355bc133" providerId="AD" clId="Web-{53C74FE4-CED5-C09B-679D-7E7452CAEFCB}" dt="2022-08-22T15:55:01.175" v="4" actId="20577"/>
          <ac:spMkLst>
            <pc:docMk/>
            <pc:sldMk cId="902336617" sldId="279"/>
            <ac:spMk id="3" creationId="{045DCC7B-9946-B5B7-23B4-6D07D38A607A}"/>
          </ac:spMkLst>
        </pc:spChg>
      </pc:sldChg>
      <pc:sldChg chg="modSp">
        <pc:chgData name="KELVIN KUNG" userId="S::kelvin.kung@utp.ac.pa::16005021-6144-4444-b892-d695355bc133" providerId="AD" clId="Web-{53C74FE4-CED5-C09B-679D-7E7452CAEFCB}" dt="2022-08-22T15:55:12.145" v="8" actId="20577"/>
        <pc:sldMkLst>
          <pc:docMk/>
          <pc:sldMk cId="2021097280" sldId="280"/>
        </pc:sldMkLst>
        <pc:spChg chg="mod">
          <ac:chgData name="KELVIN KUNG" userId="S::kelvin.kung@utp.ac.pa::16005021-6144-4444-b892-d695355bc133" providerId="AD" clId="Web-{53C74FE4-CED5-C09B-679D-7E7452CAEFCB}" dt="2022-08-22T15:55:12.145" v="8" actId="20577"/>
          <ac:spMkLst>
            <pc:docMk/>
            <pc:sldMk cId="2021097280" sldId="280"/>
            <ac:spMk id="3" creationId="{BBF46EB8-36B8-F3A7-A74C-1BBCBB8CB272}"/>
          </ac:spMkLst>
        </pc:spChg>
      </pc:sldChg>
    </pc:docChg>
  </pc:docChgLst>
  <pc:docChgLst>
    <pc:chgData name="KELVIN KUNG" userId="S::kelvin.kung@utp.ac.pa::16005021-6144-4444-b892-d695355bc133" providerId="AD" clId="Web-{B76948DB-106F-47AC-AD1F-2962EDF06A45}"/>
    <pc:docChg chg="mod addSld delSld modSld addMainMaster delMainMaster modMainMaster">
      <pc:chgData name="KELVIN KUNG" userId="S::kelvin.kung@utp.ac.pa::16005021-6144-4444-b892-d695355bc133" providerId="AD" clId="Web-{B76948DB-106F-47AC-AD1F-2962EDF06A45}" dt="2022-08-16T20:03:20.924" v="77"/>
      <pc:docMkLst>
        <pc:docMk/>
      </pc:docMkLst>
      <pc:sldChg chg="addSp delSp modSp mod setBg modClrScheme chgLayout">
        <pc:chgData name="KELVIN KUNG" userId="S::kelvin.kung@utp.ac.pa::16005021-6144-4444-b892-d695355bc133" providerId="AD" clId="Web-{B76948DB-106F-47AC-AD1F-2962EDF06A45}" dt="2022-08-16T20:03:20.783" v="76"/>
        <pc:sldMkLst>
          <pc:docMk/>
          <pc:sldMk cId="2406273178" sldId="256"/>
        </pc:sldMkLst>
        <pc:spChg chg="mod">
          <ac:chgData name="KELVIN KUNG" userId="S::kelvin.kung@utp.ac.pa::16005021-6144-4444-b892-d695355bc133" providerId="AD" clId="Web-{B76948DB-106F-47AC-AD1F-2962EDF06A45}" dt="2022-08-16T19:54:25.999" v="2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KELVIN KUNG" userId="S::kelvin.kung@utp.ac.pa::16005021-6144-4444-b892-d695355bc133" providerId="AD" clId="Web-{B76948DB-106F-47AC-AD1F-2962EDF06A45}" dt="2022-08-16T19:54:25.999" v="2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KELVIN KUNG" userId="S::kelvin.kung@utp.ac.pa::16005021-6144-4444-b892-d695355bc133" providerId="AD" clId="Web-{B76948DB-106F-47AC-AD1F-2962EDF06A45}" dt="2022-08-16T19:54:25.921" v="26"/>
          <ac:spMkLst>
            <pc:docMk/>
            <pc:sldMk cId="2406273178" sldId="256"/>
            <ac:spMk id="9" creationId="{FED3E28F-E990-4EB1-BDE1-DEF2B7F98CF4}"/>
          </ac:spMkLst>
        </pc:spChg>
        <pc:spChg chg="add del">
          <ac:chgData name="KELVIN KUNG" userId="S::kelvin.kung@utp.ac.pa::16005021-6144-4444-b892-d695355bc133" providerId="AD" clId="Web-{B76948DB-106F-47AC-AD1F-2962EDF06A45}" dt="2022-08-16T19:54:25.921" v="26"/>
          <ac:spMkLst>
            <pc:docMk/>
            <pc:sldMk cId="2406273178" sldId="256"/>
            <ac:spMk id="11" creationId="{F5CA07C1-041F-475C-9FC6-2E431653212E}"/>
          </ac:spMkLst>
        </pc:spChg>
        <pc:spChg chg="add del">
          <ac:chgData name="KELVIN KUNG" userId="S::kelvin.kung@utp.ac.pa::16005021-6144-4444-b892-d695355bc133" providerId="AD" clId="Web-{B76948DB-106F-47AC-AD1F-2962EDF06A45}" dt="2022-08-16T19:54:25.921" v="26"/>
          <ac:spMkLst>
            <pc:docMk/>
            <pc:sldMk cId="2406273178" sldId="256"/>
            <ac:spMk id="13" creationId="{82749E47-91E3-4256-A517-9E7E684EB4DF}"/>
          </ac:spMkLst>
        </pc:spChg>
        <pc:spChg chg="add del">
          <ac:chgData name="KELVIN KUNG" userId="S::kelvin.kung@utp.ac.pa::16005021-6144-4444-b892-d695355bc133" providerId="AD" clId="Web-{B76948DB-106F-47AC-AD1F-2962EDF06A45}" dt="2022-08-16T19:54:25.921" v="26"/>
          <ac:spMkLst>
            <pc:docMk/>
            <pc:sldMk cId="2406273178" sldId="256"/>
            <ac:spMk id="15" creationId="{5A54E502-E41E-47D5-8AB9-683E3D3EEDC7}"/>
          </ac:spMkLst>
        </pc:spChg>
        <pc:spChg chg="add del">
          <ac:chgData name="KELVIN KUNG" userId="S::kelvin.kung@utp.ac.pa::16005021-6144-4444-b892-d695355bc133" providerId="AD" clId="Web-{B76948DB-106F-47AC-AD1F-2962EDF06A45}" dt="2022-08-16T19:54:25.921" v="26"/>
          <ac:spMkLst>
            <pc:docMk/>
            <pc:sldMk cId="2406273178" sldId="256"/>
            <ac:spMk id="17" creationId="{3FCBF8AE-1318-4240-B3C3-A276ADFA57B5}"/>
          </ac:spMkLst>
        </pc:spChg>
        <pc:spChg chg="add del">
          <ac:chgData name="KELVIN KUNG" userId="S::kelvin.kung@utp.ac.pa::16005021-6144-4444-b892-d695355bc133" providerId="AD" clId="Web-{B76948DB-106F-47AC-AD1F-2962EDF06A45}" dt="2022-08-16T20:03:20.783" v="76"/>
          <ac:spMkLst>
            <pc:docMk/>
            <pc:sldMk cId="2406273178" sldId="256"/>
            <ac:spMk id="19" creationId="{E20BB609-EF92-42DB-836C-0699A590B5CF}"/>
          </ac:spMkLst>
        </pc:spChg>
        <pc:spChg chg="add del">
          <ac:chgData name="KELVIN KUNG" userId="S::kelvin.kung@utp.ac.pa::16005021-6144-4444-b892-d695355bc133" providerId="AD" clId="Web-{B76948DB-106F-47AC-AD1F-2962EDF06A45}" dt="2022-08-16T20:03:20.783" v="76"/>
          <ac:spMkLst>
            <pc:docMk/>
            <pc:sldMk cId="2406273178" sldId="256"/>
            <ac:spMk id="20" creationId="{40FA88D0-E295-4CF3-934C-6423EACEB025}"/>
          </ac:spMkLst>
        </pc:spChg>
        <pc:spChg chg="add del">
          <ac:chgData name="KELVIN KUNG" userId="S::kelvin.kung@utp.ac.pa::16005021-6144-4444-b892-d695355bc133" providerId="AD" clId="Web-{B76948DB-106F-47AC-AD1F-2962EDF06A45}" dt="2022-08-16T20:03:20.783" v="76"/>
          <ac:spMkLst>
            <pc:docMk/>
            <pc:sldMk cId="2406273178" sldId="256"/>
            <ac:spMk id="29" creationId="{E20BB609-EF92-42DB-836C-0699A590B5CF}"/>
          </ac:spMkLst>
        </pc:spChg>
        <pc:spChg chg="add del">
          <ac:chgData name="KELVIN KUNG" userId="S::kelvin.kung@utp.ac.pa::16005021-6144-4444-b892-d695355bc133" providerId="AD" clId="Web-{B76948DB-106F-47AC-AD1F-2962EDF06A45}" dt="2022-08-16T20:03:20.783" v="76"/>
          <ac:spMkLst>
            <pc:docMk/>
            <pc:sldMk cId="2406273178" sldId="256"/>
            <ac:spMk id="31" creationId="{C89012F3-E872-4965-8202-7945C4E70C75}"/>
          </ac:spMkLst>
        </pc:spChg>
        <pc:spChg chg="add del">
          <ac:chgData name="KELVIN KUNG" userId="S::kelvin.kung@utp.ac.pa::16005021-6144-4444-b892-d695355bc133" providerId="AD" clId="Web-{B76948DB-106F-47AC-AD1F-2962EDF06A45}" dt="2022-08-16T20:03:20.783" v="76"/>
          <ac:spMkLst>
            <pc:docMk/>
            <pc:sldMk cId="2406273178" sldId="256"/>
            <ac:spMk id="35" creationId="{A42DB23F-578C-4EE7-8963-3BA228C67C6C}"/>
          </ac:spMkLst>
        </pc:spChg>
        <pc:picChg chg="add del">
          <ac:chgData name="KELVIN KUNG" userId="S::kelvin.kung@utp.ac.pa::16005021-6144-4444-b892-d695355bc133" providerId="AD" clId="Web-{B76948DB-106F-47AC-AD1F-2962EDF06A45}" dt="2022-08-16T19:54:25.921" v="26"/>
          <ac:picMkLst>
            <pc:docMk/>
            <pc:sldMk cId="2406273178" sldId="256"/>
            <ac:picMk id="4" creationId="{2056A36C-12B0-3098-3D90-92E7BFC0F11B}"/>
          </ac:picMkLst>
        </pc:picChg>
        <pc:picChg chg="add mod">
          <ac:chgData name="KELVIN KUNG" userId="S::kelvin.kung@utp.ac.pa::16005021-6144-4444-b892-d695355bc133" providerId="AD" clId="Web-{B76948DB-106F-47AC-AD1F-2962EDF06A45}" dt="2022-08-16T20:03:20.783" v="76"/>
          <ac:picMkLst>
            <pc:docMk/>
            <pc:sldMk cId="2406273178" sldId="256"/>
            <ac:picMk id="21" creationId="{AD1E1782-9E1A-F193-5271-5DE9DE0328C9}"/>
          </ac:picMkLst>
        </pc:picChg>
        <pc:cxnChg chg="add del">
          <ac:chgData name="KELVIN KUNG" userId="S::kelvin.kung@utp.ac.pa::16005021-6144-4444-b892-d695355bc133" providerId="AD" clId="Web-{B76948DB-106F-47AC-AD1F-2962EDF06A45}" dt="2022-08-16T20:03:20.783" v="76"/>
          <ac:cxnSpMkLst>
            <pc:docMk/>
            <pc:sldMk cId="2406273178" sldId="256"/>
            <ac:cxnSpMk id="22" creationId="{8F4E56A8-93D5-4BE3-AE61-84677331AD07}"/>
          </ac:cxnSpMkLst>
        </pc:cxnChg>
        <pc:cxnChg chg="add del">
          <ac:chgData name="KELVIN KUNG" userId="S::kelvin.kung@utp.ac.pa::16005021-6144-4444-b892-d695355bc133" providerId="AD" clId="Web-{B76948DB-106F-47AC-AD1F-2962EDF06A45}" dt="2022-08-16T20:03:20.783" v="76"/>
          <ac:cxnSpMkLst>
            <pc:docMk/>
            <pc:sldMk cId="2406273178" sldId="256"/>
            <ac:cxnSpMk id="23" creationId="{BD492A0C-1773-477B-83B5-C707CB057709}"/>
          </ac:cxnSpMkLst>
        </pc:cxnChg>
        <pc:cxnChg chg="add del">
          <ac:chgData name="KELVIN KUNG" userId="S::kelvin.kung@utp.ac.pa::16005021-6144-4444-b892-d695355bc133" providerId="AD" clId="Web-{B76948DB-106F-47AC-AD1F-2962EDF06A45}" dt="2022-08-16T20:03:20.783" v="76"/>
          <ac:cxnSpMkLst>
            <pc:docMk/>
            <pc:sldMk cId="2406273178" sldId="256"/>
            <ac:cxnSpMk id="33" creationId="{8F4E56A8-93D5-4BE3-AE61-84677331AD07}"/>
          </ac:cxnSpMkLst>
        </pc:cxnChg>
        <pc:cxnChg chg="add del">
          <ac:chgData name="KELVIN KUNG" userId="S::kelvin.kung@utp.ac.pa::16005021-6144-4444-b892-d695355bc133" providerId="AD" clId="Web-{B76948DB-106F-47AC-AD1F-2962EDF06A45}" dt="2022-08-16T20:03:20.783" v="76"/>
          <ac:cxnSpMkLst>
            <pc:docMk/>
            <pc:sldMk cId="2406273178" sldId="256"/>
            <ac:cxnSpMk id="37" creationId="{BD492A0C-1773-477B-83B5-C707CB057709}"/>
          </ac:cxnSpMkLst>
        </pc:cxnChg>
      </pc:sldChg>
      <pc:sldChg chg="addSp delSp modSp new mod setBg">
        <pc:chgData name="KELVIN KUNG" userId="S::kelvin.kung@utp.ac.pa::16005021-6144-4444-b892-d695355bc133" providerId="AD" clId="Web-{B76948DB-106F-47AC-AD1F-2962EDF06A45}" dt="2022-08-16T20:03:09.126" v="73"/>
        <pc:sldMkLst>
          <pc:docMk/>
          <pc:sldMk cId="870668993" sldId="257"/>
        </pc:sldMkLst>
        <pc:spChg chg="mod">
          <ac:chgData name="KELVIN KUNG" userId="S::kelvin.kung@utp.ac.pa::16005021-6144-4444-b892-d695355bc133" providerId="AD" clId="Web-{B76948DB-106F-47AC-AD1F-2962EDF06A45}" dt="2022-08-16T20:03:09.126" v="73"/>
          <ac:spMkLst>
            <pc:docMk/>
            <pc:sldMk cId="870668993" sldId="257"/>
            <ac:spMk id="2" creationId="{FBA71F61-EEFA-714C-791E-C7F0D0AF1754}"/>
          </ac:spMkLst>
        </pc:spChg>
        <pc:spChg chg="add del mod">
          <ac:chgData name="KELVIN KUNG" userId="S::kelvin.kung@utp.ac.pa::16005021-6144-4444-b892-d695355bc133" providerId="AD" clId="Web-{B76948DB-106F-47AC-AD1F-2962EDF06A45}" dt="2022-08-16T20:03:09.126" v="73"/>
          <ac:spMkLst>
            <pc:docMk/>
            <pc:sldMk cId="870668993" sldId="257"/>
            <ac:spMk id="3" creationId="{B3579CF8-1D6F-BC40-E392-1C8925B31439}"/>
          </ac:spMkLst>
        </pc:spChg>
        <pc:spChg chg="add del">
          <ac:chgData name="KELVIN KUNG" userId="S::kelvin.kung@utp.ac.pa::16005021-6144-4444-b892-d695355bc133" providerId="AD" clId="Web-{B76948DB-106F-47AC-AD1F-2962EDF06A45}" dt="2022-08-16T20:03:09.126" v="73"/>
          <ac:spMkLst>
            <pc:docMk/>
            <pc:sldMk cId="870668993" sldId="257"/>
            <ac:spMk id="9" creationId="{612EE356-A629-4F1A-9BAD-E21B3B10D5C7}"/>
          </ac:spMkLst>
        </pc:spChg>
        <pc:spChg chg="add del">
          <ac:chgData name="KELVIN KUNG" userId="S::kelvin.kung@utp.ac.pa::16005021-6144-4444-b892-d695355bc133" providerId="AD" clId="Web-{B76948DB-106F-47AC-AD1F-2962EDF06A45}" dt="2022-08-16T20:03:09.126" v="73"/>
          <ac:spMkLst>
            <pc:docMk/>
            <pc:sldMk cId="870668993" sldId="257"/>
            <ac:spMk id="11" creationId="{28B7ED41-F3D7-4286-AD0B-B4A216D7E1E1}"/>
          </ac:spMkLst>
        </pc:spChg>
        <pc:graphicFrameChg chg="add del modGraphic">
          <ac:chgData name="KELVIN KUNG" userId="S::kelvin.kung@utp.ac.pa::16005021-6144-4444-b892-d695355bc133" providerId="AD" clId="Web-{B76948DB-106F-47AC-AD1F-2962EDF06A45}" dt="2022-08-16T20:03:09.126" v="73"/>
          <ac:graphicFrameMkLst>
            <pc:docMk/>
            <pc:sldMk cId="870668993" sldId="257"/>
            <ac:graphicFrameMk id="5" creationId="{35B3474B-CE18-884D-4DE9-3D970DCC5C54}"/>
          </ac:graphicFrameMkLst>
        </pc:graphicFrameChg>
        <pc:cxnChg chg="add del">
          <ac:chgData name="KELVIN KUNG" userId="S::kelvin.kung@utp.ac.pa::16005021-6144-4444-b892-d695355bc133" providerId="AD" clId="Web-{B76948DB-106F-47AC-AD1F-2962EDF06A45}" dt="2022-08-16T20:03:09.126" v="73"/>
          <ac:cxnSpMkLst>
            <pc:docMk/>
            <pc:sldMk cId="870668993" sldId="257"/>
            <ac:cxnSpMk id="13" creationId="{0317483B-E60B-4F41-9448-D757B9FCD21D}"/>
          </ac:cxnSpMkLst>
        </pc:cxnChg>
        <pc:cxnChg chg="add del">
          <ac:chgData name="KELVIN KUNG" userId="S::kelvin.kung@utp.ac.pa::16005021-6144-4444-b892-d695355bc133" providerId="AD" clId="Web-{B76948DB-106F-47AC-AD1F-2962EDF06A45}" dt="2022-08-16T20:03:09.126" v="73"/>
          <ac:cxnSpMkLst>
            <pc:docMk/>
            <pc:sldMk cId="870668993" sldId="257"/>
            <ac:cxnSpMk id="15" creationId="{2EB44B66-1945-4638-8E9A-4F49493D7F27}"/>
          </ac:cxnSpMkLst>
        </pc:cxnChg>
      </pc:sldChg>
      <pc:sldChg chg="add del">
        <pc:chgData name="KELVIN KUNG" userId="S::kelvin.kung@utp.ac.pa::16005021-6144-4444-b892-d695355bc133" providerId="AD" clId="Web-{B76948DB-106F-47AC-AD1F-2962EDF06A45}" dt="2022-08-16T20:03:20.783" v="76"/>
        <pc:sldMkLst>
          <pc:docMk/>
          <pc:sldMk cId="3351633701" sldId="260"/>
        </pc:sldMkLst>
      </pc:sldChg>
      <pc:sldChg chg="add del">
        <pc:chgData name="KELVIN KUNG" userId="S::kelvin.kung@utp.ac.pa::16005021-6144-4444-b892-d695355bc133" providerId="AD" clId="Web-{B76948DB-106F-47AC-AD1F-2962EDF06A45}" dt="2022-08-16T20:03:20.783" v="76"/>
        <pc:sldMkLst>
          <pc:docMk/>
          <pc:sldMk cId="455505529" sldId="261"/>
        </pc:sldMkLst>
      </pc:sldChg>
      <pc:sldChg chg="add del">
        <pc:chgData name="KELVIN KUNG" userId="S::kelvin.kung@utp.ac.pa::16005021-6144-4444-b892-d695355bc133" providerId="AD" clId="Web-{B76948DB-106F-47AC-AD1F-2962EDF06A45}" dt="2022-08-16T20:03:20.783" v="76"/>
        <pc:sldMkLst>
          <pc:docMk/>
          <pc:sldMk cId="1918188882" sldId="262"/>
        </pc:sldMkLst>
      </pc:sldChg>
      <pc:sldMasterChg chg="add del addSldLayout delSldLayout">
        <pc:chgData name="KELVIN KUNG" userId="S::kelvin.kung@utp.ac.pa::16005021-6144-4444-b892-d695355bc133" providerId="AD" clId="Web-{B76948DB-106F-47AC-AD1F-2962EDF06A45}" dt="2022-08-16T19:54:25.999" v="27"/>
        <pc:sldMasterMkLst>
          <pc:docMk/>
          <pc:sldMasterMk cId="2933118997" sldId="2147483648"/>
        </pc:sldMasterMkLst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KELVIN KUNG" userId="S::kelvin.kung@utp.ac.pa::16005021-6144-4444-b892-d695355bc133" providerId="AD" clId="Web-{B76948DB-106F-47AC-AD1F-2962EDF06A45}" dt="2022-08-16T19:54:25.921" v="26"/>
        <pc:sldMasterMkLst>
          <pc:docMk/>
          <pc:sldMasterMk cId="1440556018" sldId="2147483699"/>
        </pc:sldMasterMkLst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3486936613" sldId="2147483688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703201533" sldId="2147483689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2605029485" sldId="2147483690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4205141218" sldId="2147483691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3373719110" sldId="2147483692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1639867014" sldId="2147483693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2332993897" sldId="2147483694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4258616002" sldId="2147483695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1152834351" sldId="2147483696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1335144974" sldId="2147483697"/>
          </pc:sldLayoutMkLst>
        </pc:sldLayoutChg>
        <pc:sldLayoutChg chg="add del">
          <pc:chgData name="KELVIN KUNG" userId="S::kelvin.kung@utp.ac.pa::16005021-6144-4444-b892-d695355bc133" providerId="AD" clId="Web-{B76948DB-106F-47AC-AD1F-2962EDF06A45}" dt="2022-08-16T19:54:25.921" v="26"/>
          <pc:sldLayoutMkLst>
            <pc:docMk/>
            <pc:sldMasterMk cId="1440556018" sldId="2147483699"/>
            <pc:sldLayoutMk cId="936077809" sldId="2147483698"/>
          </pc:sldLayoutMkLst>
        </pc:sldLayoutChg>
      </pc:sldMasterChg>
      <pc:sldMasterChg chg="add replId addSldLayout modSldLayout">
        <pc:chgData name="KELVIN KUNG" userId="S::kelvin.kung@utp.ac.pa::16005021-6144-4444-b892-d695355bc133" providerId="AD" clId="Web-{B76948DB-106F-47AC-AD1F-2962EDF06A45}" dt="2022-08-16T20:03:20.924" v="77"/>
        <pc:sldMasterMkLst>
          <pc:docMk/>
          <pc:sldMasterMk cId="720863797" sldId="2147483712"/>
        </pc:sldMasterMkLst>
        <pc:sldLayoutChg chg="add replId">
          <pc:chgData name="KELVIN KUNG" userId="S::kelvin.kung@utp.ac.pa::16005021-6144-4444-b892-d695355bc133" providerId="AD" clId="Web-{B76948DB-106F-47AC-AD1F-2962EDF06A45}" dt="2022-08-16T20:03:20.924" v="77"/>
          <pc:sldLayoutMkLst>
            <pc:docMk/>
            <pc:sldMasterMk cId="720863797" sldId="2147483712"/>
            <pc:sldLayoutMk cId="938930371" sldId="2147483701"/>
          </pc:sldLayoutMkLst>
        </pc:sldLayoutChg>
        <pc:sldLayoutChg chg="add replId">
          <pc:chgData name="KELVIN KUNG" userId="S::kelvin.kung@utp.ac.pa::16005021-6144-4444-b892-d695355bc133" providerId="AD" clId="Web-{B76948DB-106F-47AC-AD1F-2962EDF06A45}" dt="2022-08-16T20:03:20.924" v="77"/>
          <pc:sldLayoutMkLst>
            <pc:docMk/>
            <pc:sldMasterMk cId="720863797" sldId="2147483712"/>
            <pc:sldLayoutMk cId="955831124" sldId="2147483702"/>
          </pc:sldLayoutMkLst>
        </pc:sldLayoutChg>
        <pc:sldLayoutChg chg="add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720863797" sldId="2147483712"/>
            <pc:sldLayoutMk cId="2725314489" sldId="2147483703"/>
          </pc:sldLayoutMkLst>
        </pc:sldLayoutChg>
        <pc:sldLayoutChg chg="add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720863797" sldId="2147483712"/>
            <pc:sldLayoutMk cId="2417167876" sldId="2147483704"/>
          </pc:sldLayoutMkLst>
        </pc:sldLayoutChg>
        <pc:sldLayoutChg chg="add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720863797" sldId="2147483712"/>
            <pc:sldLayoutMk cId="2531952521" sldId="2147483705"/>
          </pc:sldLayoutMkLst>
        </pc:sldLayoutChg>
        <pc:sldLayoutChg chg="add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720863797" sldId="2147483712"/>
            <pc:sldLayoutMk cId="3855441560" sldId="2147483706"/>
          </pc:sldLayoutMkLst>
        </pc:sldLayoutChg>
        <pc:sldLayoutChg chg="add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720863797" sldId="2147483712"/>
            <pc:sldLayoutMk cId="271416608" sldId="2147483707"/>
          </pc:sldLayoutMkLst>
        </pc:sldLayoutChg>
        <pc:sldLayoutChg chg="add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720863797" sldId="2147483712"/>
            <pc:sldLayoutMk cId="3397916861" sldId="2147483708"/>
          </pc:sldLayoutMkLst>
        </pc:sldLayoutChg>
        <pc:sldLayoutChg chg="add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720863797" sldId="2147483712"/>
            <pc:sldLayoutMk cId="1551795831" sldId="2147483709"/>
          </pc:sldLayoutMkLst>
        </pc:sldLayoutChg>
        <pc:sldLayoutChg chg="add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720863797" sldId="2147483712"/>
            <pc:sldLayoutMk cId="741544122" sldId="2147483710"/>
          </pc:sldLayoutMkLst>
        </pc:sldLayoutChg>
        <pc:sldLayoutChg chg="add">
          <pc:chgData name="KELVIN KUNG" userId="S::kelvin.kung@utp.ac.pa::16005021-6144-4444-b892-d695355bc133" providerId="AD" clId="Web-{B76948DB-106F-47AC-AD1F-2962EDF06A45}" dt="2022-08-16T19:54:25.999" v="27"/>
          <pc:sldLayoutMkLst>
            <pc:docMk/>
            <pc:sldMasterMk cId="720863797" sldId="2147483712"/>
            <pc:sldLayoutMk cId="948085829" sldId="2147483711"/>
          </pc:sldLayoutMkLst>
        </pc:sldLayoutChg>
      </pc:sldMasterChg>
    </pc:docChg>
  </pc:docChgLst>
  <pc:docChgLst>
    <pc:chgData name="KELVIN KUNG" userId="16005021-6144-4444-b892-d695355bc133" providerId="ADAL" clId="{6BEA27DB-793E-4023-AB35-42ADE70CE516}"/>
    <pc:docChg chg="undo redo custSel modSld">
      <pc:chgData name="KELVIN KUNG" userId="16005021-6144-4444-b892-d695355bc133" providerId="ADAL" clId="{6BEA27DB-793E-4023-AB35-42ADE70CE516}" dt="2022-09-09T16:05:58.029" v="794" actId="1076"/>
      <pc:docMkLst>
        <pc:docMk/>
      </pc:docMkLst>
      <pc:sldChg chg="addSp delSp modSp mod modAnim modNotesTx">
        <pc:chgData name="KELVIN KUNG" userId="16005021-6144-4444-b892-d695355bc133" providerId="ADAL" clId="{6BEA27DB-793E-4023-AB35-42ADE70CE516}" dt="2022-09-06T13:39:13.176" v="329"/>
        <pc:sldMkLst>
          <pc:docMk/>
          <pc:sldMk cId="2316237462" sldId="258"/>
        </pc:sldMkLst>
        <pc:spChg chg="add del mod">
          <ac:chgData name="KELVIN KUNG" userId="16005021-6144-4444-b892-d695355bc133" providerId="ADAL" clId="{6BEA27DB-793E-4023-AB35-42ADE70CE516}" dt="2022-09-06T13:29:39.144" v="5" actId="22"/>
          <ac:spMkLst>
            <pc:docMk/>
            <pc:sldMk cId="2316237462" sldId="258"/>
            <ac:spMk id="7" creationId="{77C15651-3AF9-478B-8809-035EA4DCB714}"/>
          </ac:spMkLst>
        </pc:spChg>
        <pc:spChg chg="add mod">
          <ac:chgData name="KELVIN KUNG" userId="16005021-6144-4444-b892-d695355bc133" providerId="ADAL" clId="{6BEA27DB-793E-4023-AB35-42ADE70CE516}" dt="2022-09-06T13:30:47.731" v="145" actId="14100"/>
          <ac:spMkLst>
            <pc:docMk/>
            <pc:sldMk cId="2316237462" sldId="258"/>
            <ac:spMk id="10" creationId="{4A8F9F5C-D71B-46DD-A1BC-EF0306652871}"/>
          </ac:spMkLst>
        </pc:spChg>
        <pc:spChg chg="add mod">
          <ac:chgData name="KELVIN KUNG" userId="16005021-6144-4444-b892-d695355bc133" providerId="ADAL" clId="{6BEA27DB-793E-4023-AB35-42ADE70CE516}" dt="2022-09-06T13:34:03.718" v="175" actId="1582"/>
          <ac:spMkLst>
            <pc:docMk/>
            <pc:sldMk cId="2316237462" sldId="258"/>
            <ac:spMk id="17" creationId="{99F97CC4-B3FC-4836-8DF7-572325729E6B}"/>
          </ac:spMkLst>
        </pc:spChg>
        <pc:picChg chg="del mod">
          <ac:chgData name="KELVIN KUNG" userId="16005021-6144-4444-b892-d695355bc133" providerId="ADAL" clId="{6BEA27DB-793E-4023-AB35-42ADE70CE516}" dt="2022-09-06T13:29:24.657" v="4" actId="478"/>
          <ac:picMkLst>
            <pc:docMk/>
            <pc:sldMk cId="2316237462" sldId="258"/>
            <ac:picMk id="4" creationId="{9E881C5D-3D96-C21C-64E3-A9D08AE0D1C9}"/>
          </ac:picMkLst>
        </pc:picChg>
        <pc:picChg chg="del mod">
          <ac:chgData name="KELVIN KUNG" userId="16005021-6144-4444-b892-d695355bc133" providerId="ADAL" clId="{6BEA27DB-793E-4023-AB35-42ADE70CE516}" dt="2022-09-06T13:29:23.752" v="2" actId="478"/>
          <ac:picMkLst>
            <pc:docMk/>
            <pc:sldMk cId="2316237462" sldId="258"/>
            <ac:picMk id="5" creationId="{0C3FC413-4244-1A5D-8984-F4986ED723C1}"/>
          </ac:picMkLst>
        </pc:picChg>
        <pc:picChg chg="del">
          <ac:chgData name="KELVIN KUNG" userId="16005021-6144-4444-b892-d695355bc133" providerId="ADAL" clId="{6BEA27DB-793E-4023-AB35-42ADE70CE516}" dt="2022-09-06T13:29:23.327" v="0" actId="478"/>
          <ac:picMkLst>
            <pc:docMk/>
            <pc:sldMk cId="2316237462" sldId="258"/>
            <ac:picMk id="6" creationId="{DD021B25-5C67-91F2-A2E1-E92B28536726}"/>
          </ac:picMkLst>
        </pc:picChg>
        <pc:picChg chg="add mod ord">
          <ac:chgData name="KELVIN KUNG" userId="16005021-6144-4444-b892-d695355bc133" providerId="ADAL" clId="{6BEA27DB-793E-4023-AB35-42ADE70CE516}" dt="2022-09-06T13:30:42.436" v="143" actId="1076"/>
          <ac:picMkLst>
            <pc:docMk/>
            <pc:sldMk cId="2316237462" sldId="258"/>
            <ac:picMk id="9" creationId="{12CFDE74-C7EC-4A44-870F-AB7D08ADD11C}"/>
          </ac:picMkLst>
        </pc:picChg>
        <pc:picChg chg="add del">
          <ac:chgData name="KELVIN KUNG" userId="16005021-6144-4444-b892-d695355bc133" providerId="ADAL" clId="{6BEA27DB-793E-4023-AB35-42ADE70CE516}" dt="2022-09-06T13:31:10.129" v="147" actId="478"/>
          <ac:picMkLst>
            <pc:docMk/>
            <pc:sldMk cId="2316237462" sldId="258"/>
            <ac:picMk id="12" creationId="{EFDFE7D2-AA39-4D15-91CE-B7583BE93214}"/>
          </ac:picMkLst>
        </pc:picChg>
        <pc:picChg chg="add mod">
          <ac:chgData name="KELVIN KUNG" userId="16005021-6144-4444-b892-d695355bc133" providerId="ADAL" clId="{6BEA27DB-793E-4023-AB35-42ADE70CE516}" dt="2022-09-06T13:32:24.065" v="162" actId="1076"/>
          <ac:picMkLst>
            <pc:docMk/>
            <pc:sldMk cId="2316237462" sldId="258"/>
            <ac:picMk id="14" creationId="{7B637510-1CAB-428F-8913-264669C1EEE3}"/>
          </ac:picMkLst>
        </pc:picChg>
        <pc:picChg chg="add mod">
          <ac:chgData name="KELVIN KUNG" userId="16005021-6144-4444-b892-d695355bc133" providerId="ADAL" clId="{6BEA27DB-793E-4023-AB35-42ADE70CE516}" dt="2022-09-06T13:32:27.637" v="163" actId="1076"/>
          <ac:picMkLst>
            <pc:docMk/>
            <pc:sldMk cId="2316237462" sldId="258"/>
            <ac:picMk id="16" creationId="{D7B1359C-9F32-4848-B1DA-3D78BBEF7070}"/>
          </ac:picMkLst>
        </pc:picChg>
      </pc:sldChg>
      <pc:sldChg chg="addSp delSp modSp mod modAnim modNotesTx">
        <pc:chgData name="KELVIN KUNG" userId="16005021-6144-4444-b892-d695355bc133" providerId="ADAL" clId="{6BEA27DB-793E-4023-AB35-42ADE70CE516}" dt="2022-09-06T14:25:11.858" v="457"/>
        <pc:sldMkLst>
          <pc:docMk/>
          <pc:sldMk cId="2231151006" sldId="261"/>
        </pc:sldMkLst>
        <pc:spChg chg="mod">
          <ac:chgData name="KELVIN KUNG" userId="16005021-6144-4444-b892-d695355bc133" providerId="ADAL" clId="{6BEA27DB-793E-4023-AB35-42ADE70CE516}" dt="2022-09-06T13:37:22.715" v="311" actId="122"/>
          <ac:spMkLst>
            <pc:docMk/>
            <pc:sldMk cId="2231151006" sldId="261"/>
            <ac:spMk id="2" creationId="{08AC359E-C852-2F6E-E436-2D8FB56FAB5E}"/>
          </ac:spMkLst>
        </pc:spChg>
        <pc:spChg chg="del">
          <ac:chgData name="KELVIN KUNG" userId="16005021-6144-4444-b892-d695355bc133" providerId="ADAL" clId="{6BEA27DB-793E-4023-AB35-42ADE70CE516}" dt="2022-09-06T13:35:57.511" v="190" actId="22"/>
          <ac:spMkLst>
            <pc:docMk/>
            <pc:sldMk cId="2231151006" sldId="261"/>
            <ac:spMk id="3" creationId="{C08445BB-E322-E597-B5C3-B9DFAB2E6D72}"/>
          </ac:spMkLst>
        </pc:spChg>
        <pc:spChg chg="add mod">
          <ac:chgData name="KELVIN KUNG" userId="16005021-6144-4444-b892-d695355bc133" providerId="ADAL" clId="{6BEA27DB-793E-4023-AB35-42ADE70CE516}" dt="2022-09-06T13:36:12.256" v="194" actId="1582"/>
          <ac:spMkLst>
            <pc:docMk/>
            <pc:sldMk cId="2231151006" sldId="261"/>
            <ac:spMk id="6" creationId="{5AE29F4D-6526-4CB8-8EE8-D29EA6BD7DA1}"/>
          </ac:spMkLst>
        </pc:spChg>
        <pc:spChg chg="add mod">
          <ac:chgData name="KELVIN KUNG" userId="16005021-6144-4444-b892-d695355bc133" providerId="ADAL" clId="{6BEA27DB-793E-4023-AB35-42ADE70CE516}" dt="2022-09-06T13:37:55.436" v="318" actId="1076"/>
          <ac:spMkLst>
            <pc:docMk/>
            <pc:sldMk cId="2231151006" sldId="261"/>
            <ac:spMk id="9" creationId="{CF5734F0-86E0-4AC0-8AEC-60EB8D81F080}"/>
          </ac:spMkLst>
        </pc:spChg>
        <pc:spChg chg="add del mod">
          <ac:chgData name="KELVIN KUNG" userId="16005021-6144-4444-b892-d695355bc133" providerId="ADAL" clId="{6BEA27DB-793E-4023-AB35-42ADE70CE516}" dt="2022-09-06T13:52:37.646" v="342" actId="478"/>
          <ac:spMkLst>
            <pc:docMk/>
            <pc:sldMk cId="2231151006" sldId="261"/>
            <ac:spMk id="12" creationId="{8F91A235-91FF-4C7E-890B-CAF10B70D46C}"/>
          </ac:spMkLst>
        </pc:spChg>
        <pc:spChg chg="add mod">
          <ac:chgData name="KELVIN KUNG" userId="16005021-6144-4444-b892-d695355bc133" providerId="ADAL" clId="{6BEA27DB-793E-4023-AB35-42ADE70CE516}" dt="2022-09-06T13:52:55.529" v="346" actId="1582"/>
          <ac:spMkLst>
            <pc:docMk/>
            <pc:sldMk cId="2231151006" sldId="261"/>
            <ac:spMk id="13" creationId="{1ACB9FA9-EC8D-49F5-8D49-F9A6893AC919}"/>
          </ac:spMkLst>
        </pc:spChg>
        <pc:spChg chg="add mod">
          <ac:chgData name="KELVIN KUNG" userId="16005021-6144-4444-b892-d695355bc133" providerId="ADAL" clId="{6BEA27DB-793E-4023-AB35-42ADE70CE516}" dt="2022-09-06T13:53:36.668" v="353" actId="1582"/>
          <ac:spMkLst>
            <pc:docMk/>
            <pc:sldMk cId="2231151006" sldId="261"/>
            <ac:spMk id="14" creationId="{71021B49-1879-4085-8ED2-C7E95E1A2A21}"/>
          </ac:spMkLst>
        </pc:spChg>
        <pc:spChg chg="add mod">
          <ac:chgData name="KELVIN KUNG" userId="16005021-6144-4444-b892-d695355bc133" providerId="ADAL" clId="{6BEA27DB-793E-4023-AB35-42ADE70CE516}" dt="2022-09-06T14:19:20.337" v="371" actId="1582"/>
          <ac:spMkLst>
            <pc:docMk/>
            <pc:sldMk cId="2231151006" sldId="261"/>
            <ac:spMk id="19" creationId="{EC65C689-251A-40EF-99B3-E06EB19B4FDF}"/>
          </ac:spMkLst>
        </pc:spChg>
        <pc:spChg chg="add mod">
          <ac:chgData name="KELVIN KUNG" userId="16005021-6144-4444-b892-d695355bc133" providerId="ADAL" clId="{6BEA27DB-793E-4023-AB35-42ADE70CE516}" dt="2022-09-06T14:19:59.125" v="379" actId="208"/>
          <ac:spMkLst>
            <pc:docMk/>
            <pc:sldMk cId="2231151006" sldId="261"/>
            <ac:spMk id="20" creationId="{209822FC-36D9-4F97-83F5-035A50839012}"/>
          </ac:spMkLst>
        </pc:spChg>
        <pc:picChg chg="add mod ord">
          <ac:chgData name="KELVIN KUNG" userId="16005021-6144-4444-b892-d695355bc133" providerId="ADAL" clId="{6BEA27DB-793E-4023-AB35-42ADE70CE516}" dt="2022-09-06T13:35:57.511" v="190" actId="22"/>
          <ac:picMkLst>
            <pc:docMk/>
            <pc:sldMk cId="2231151006" sldId="261"/>
            <ac:picMk id="5" creationId="{CD304CA3-BFF4-422D-B994-7102928DF678}"/>
          </ac:picMkLst>
        </pc:picChg>
        <pc:picChg chg="add mod">
          <ac:chgData name="KELVIN KUNG" userId="16005021-6144-4444-b892-d695355bc133" providerId="ADAL" clId="{6BEA27DB-793E-4023-AB35-42ADE70CE516}" dt="2022-09-06T13:38:41.734" v="325" actId="1076"/>
          <ac:picMkLst>
            <pc:docMk/>
            <pc:sldMk cId="2231151006" sldId="261"/>
            <ac:picMk id="8" creationId="{5123F525-CEAE-4EA4-AEAA-AD4A504AAA57}"/>
          </ac:picMkLst>
        </pc:picChg>
        <pc:picChg chg="add mod">
          <ac:chgData name="KELVIN KUNG" userId="16005021-6144-4444-b892-d695355bc133" providerId="ADAL" clId="{6BEA27DB-793E-4023-AB35-42ADE70CE516}" dt="2022-09-06T13:51:52.565" v="333" actId="1076"/>
          <ac:picMkLst>
            <pc:docMk/>
            <pc:sldMk cId="2231151006" sldId="261"/>
            <ac:picMk id="11" creationId="{1796C071-7A3A-442A-A654-FF688B12695B}"/>
          </ac:picMkLst>
        </pc:picChg>
        <pc:picChg chg="add mod">
          <ac:chgData name="KELVIN KUNG" userId="16005021-6144-4444-b892-d695355bc133" providerId="ADAL" clId="{6BEA27DB-793E-4023-AB35-42ADE70CE516}" dt="2022-09-06T14:16:19.272" v="363" actId="1076"/>
          <ac:picMkLst>
            <pc:docMk/>
            <pc:sldMk cId="2231151006" sldId="261"/>
            <ac:picMk id="16" creationId="{AE899899-026F-4162-83A4-FC8AB2A73B1F}"/>
          </ac:picMkLst>
        </pc:picChg>
        <pc:picChg chg="add mod">
          <ac:chgData name="KELVIN KUNG" userId="16005021-6144-4444-b892-d695355bc133" providerId="ADAL" clId="{6BEA27DB-793E-4023-AB35-42ADE70CE516}" dt="2022-09-06T14:18:55.682" v="366" actId="1076"/>
          <ac:picMkLst>
            <pc:docMk/>
            <pc:sldMk cId="2231151006" sldId="261"/>
            <ac:picMk id="18" creationId="{0706C4F3-3384-431D-9B9F-2B9269D0161F}"/>
          </ac:picMkLst>
        </pc:picChg>
        <pc:picChg chg="add mod">
          <ac:chgData name="KELVIN KUNG" userId="16005021-6144-4444-b892-d695355bc133" providerId="ADAL" clId="{6BEA27DB-793E-4023-AB35-42ADE70CE516}" dt="2022-09-06T14:23:03.465" v="448" actId="1076"/>
          <ac:picMkLst>
            <pc:docMk/>
            <pc:sldMk cId="2231151006" sldId="261"/>
            <ac:picMk id="22" creationId="{2D4B3DB5-221D-4B4F-BC9A-B8C250C0C529}"/>
          </ac:picMkLst>
        </pc:picChg>
        <pc:picChg chg="add mod">
          <ac:chgData name="KELVIN KUNG" userId="16005021-6144-4444-b892-d695355bc133" providerId="ADAL" clId="{6BEA27DB-793E-4023-AB35-42ADE70CE516}" dt="2022-09-06T14:23:40.595" v="452" actId="1076"/>
          <ac:picMkLst>
            <pc:docMk/>
            <pc:sldMk cId="2231151006" sldId="261"/>
            <ac:picMk id="24" creationId="{F88BBEAF-773F-42C5-9693-FEF316E07E71}"/>
          </ac:picMkLst>
        </pc:picChg>
      </pc:sldChg>
      <pc:sldChg chg="addSp delSp modSp mod modAnim">
        <pc:chgData name="KELVIN KUNG" userId="16005021-6144-4444-b892-d695355bc133" providerId="ADAL" clId="{6BEA27DB-793E-4023-AB35-42ADE70CE516}" dt="2022-09-06T15:49:26.283" v="565" actId="1076"/>
        <pc:sldMkLst>
          <pc:docMk/>
          <pc:sldMk cId="79599310" sldId="262"/>
        </pc:sldMkLst>
        <pc:spChg chg="mod">
          <ac:chgData name="KELVIN KUNG" userId="16005021-6144-4444-b892-d695355bc133" providerId="ADAL" clId="{6BEA27DB-793E-4023-AB35-42ADE70CE516}" dt="2022-09-06T14:26:13.351" v="473" actId="1076"/>
          <ac:spMkLst>
            <pc:docMk/>
            <pc:sldMk cId="79599310" sldId="262"/>
            <ac:spMk id="2" creationId="{3FF175E8-4772-F788-CD0D-1E13AF11E1A1}"/>
          </ac:spMkLst>
        </pc:spChg>
        <pc:spChg chg="del">
          <ac:chgData name="KELVIN KUNG" userId="16005021-6144-4444-b892-d695355bc133" providerId="ADAL" clId="{6BEA27DB-793E-4023-AB35-42ADE70CE516}" dt="2022-09-06T14:25:46.949" v="459" actId="22"/>
          <ac:spMkLst>
            <pc:docMk/>
            <pc:sldMk cId="79599310" sldId="262"/>
            <ac:spMk id="3" creationId="{3929CF26-2805-C5F8-23E9-DED64646BE0C}"/>
          </ac:spMkLst>
        </pc:spChg>
        <pc:spChg chg="add mod">
          <ac:chgData name="KELVIN KUNG" userId="16005021-6144-4444-b892-d695355bc133" providerId="ADAL" clId="{6BEA27DB-793E-4023-AB35-42ADE70CE516}" dt="2022-09-06T14:26:33.337" v="480" actId="207"/>
          <ac:spMkLst>
            <pc:docMk/>
            <pc:sldMk cId="79599310" sldId="262"/>
            <ac:spMk id="6" creationId="{6A465111-D102-4098-A72B-D458CB6CBC99}"/>
          </ac:spMkLst>
        </pc:spChg>
        <pc:spChg chg="add mod">
          <ac:chgData name="KELVIN KUNG" userId="16005021-6144-4444-b892-d695355bc133" providerId="ADAL" clId="{6BEA27DB-793E-4023-AB35-42ADE70CE516}" dt="2022-09-06T14:27:09.696" v="485" actId="1582"/>
          <ac:spMkLst>
            <pc:docMk/>
            <pc:sldMk cId="79599310" sldId="262"/>
            <ac:spMk id="9" creationId="{E42DD5F7-B710-4D9B-BFD8-DD1995A561AD}"/>
          </ac:spMkLst>
        </pc:spChg>
        <pc:spChg chg="add mod">
          <ac:chgData name="KELVIN KUNG" userId="16005021-6144-4444-b892-d695355bc133" providerId="ADAL" clId="{6BEA27DB-793E-4023-AB35-42ADE70CE516}" dt="2022-09-06T14:29:01.366" v="496" actId="1582"/>
          <ac:spMkLst>
            <pc:docMk/>
            <pc:sldMk cId="79599310" sldId="262"/>
            <ac:spMk id="12" creationId="{2B8E0C0F-0D91-4FD6-AC17-1EABA4A23CDA}"/>
          </ac:spMkLst>
        </pc:spChg>
        <pc:spChg chg="add mod">
          <ac:chgData name="KELVIN KUNG" userId="16005021-6144-4444-b892-d695355bc133" providerId="ADAL" clId="{6BEA27DB-793E-4023-AB35-42ADE70CE516}" dt="2022-09-06T15:49:26.283" v="565" actId="1076"/>
          <ac:spMkLst>
            <pc:docMk/>
            <pc:sldMk cId="79599310" sldId="262"/>
            <ac:spMk id="15" creationId="{291E1132-DC59-4214-80EE-16AFC9FAD591}"/>
          </ac:spMkLst>
        </pc:spChg>
        <pc:picChg chg="add mod ord">
          <ac:chgData name="KELVIN KUNG" userId="16005021-6144-4444-b892-d695355bc133" providerId="ADAL" clId="{6BEA27DB-793E-4023-AB35-42ADE70CE516}" dt="2022-09-06T14:26:17.806" v="475" actId="1076"/>
          <ac:picMkLst>
            <pc:docMk/>
            <pc:sldMk cId="79599310" sldId="262"/>
            <ac:picMk id="5" creationId="{C2C02C42-CCA9-485E-8280-28CF5D84171F}"/>
          </ac:picMkLst>
        </pc:picChg>
        <pc:picChg chg="add">
          <ac:chgData name="KELVIN KUNG" userId="16005021-6144-4444-b892-d695355bc133" providerId="ADAL" clId="{6BEA27DB-793E-4023-AB35-42ADE70CE516}" dt="2022-09-06T14:26:56.574" v="481" actId="22"/>
          <ac:picMkLst>
            <pc:docMk/>
            <pc:sldMk cId="79599310" sldId="262"/>
            <ac:picMk id="8" creationId="{B92B531A-1046-40F0-9C33-8840117CC55F}"/>
          </ac:picMkLst>
        </pc:picChg>
        <pc:picChg chg="add mod">
          <ac:chgData name="KELVIN KUNG" userId="16005021-6144-4444-b892-d695355bc133" providerId="ADAL" clId="{6BEA27DB-793E-4023-AB35-42ADE70CE516}" dt="2022-09-06T14:28:45.790" v="491" actId="1076"/>
          <ac:picMkLst>
            <pc:docMk/>
            <pc:sldMk cId="79599310" sldId="262"/>
            <ac:picMk id="11" creationId="{0EB648D9-8120-40E4-AAD1-1A7A124E570C}"/>
          </ac:picMkLst>
        </pc:picChg>
        <pc:picChg chg="add">
          <ac:chgData name="KELVIN KUNG" userId="16005021-6144-4444-b892-d695355bc133" providerId="ADAL" clId="{6BEA27DB-793E-4023-AB35-42ADE70CE516}" dt="2022-09-06T14:29:33.396" v="498" actId="22"/>
          <ac:picMkLst>
            <pc:docMk/>
            <pc:sldMk cId="79599310" sldId="262"/>
            <ac:picMk id="14" creationId="{56436C4D-93CE-4684-A736-FD8698581A5F}"/>
          </ac:picMkLst>
        </pc:picChg>
      </pc:sldChg>
      <pc:sldChg chg="modSp mod">
        <pc:chgData name="KELVIN KUNG" userId="16005021-6144-4444-b892-d695355bc133" providerId="ADAL" clId="{6BEA27DB-793E-4023-AB35-42ADE70CE516}" dt="2022-09-06T20:02:01.491" v="760" actId="20577"/>
        <pc:sldMkLst>
          <pc:docMk/>
          <pc:sldMk cId="2706431201" sldId="278"/>
        </pc:sldMkLst>
        <pc:spChg chg="mod">
          <ac:chgData name="KELVIN KUNG" userId="16005021-6144-4444-b892-d695355bc133" providerId="ADAL" clId="{6BEA27DB-793E-4023-AB35-42ADE70CE516}" dt="2022-09-06T18:43:49.893" v="690" actId="1076"/>
          <ac:spMkLst>
            <pc:docMk/>
            <pc:sldMk cId="2706431201" sldId="278"/>
            <ac:spMk id="2" creationId="{C5A14113-F4EC-3F63-6E17-EDA338EB1EBF}"/>
          </ac:spMkLst>
        </pc:spChg>
        <pc:graphicFrameChg chg="mod modGraphic">
          <ac:chgData name="KELVIN KUNG" userId="16005021-6144-4444-b892-d695355bc133" providerId="ADAL" clId="{6BEA27DB-793E-4023-AB35-42ADE70CE516}" dt="2022-09-06T20:02:01.491" v="760" actId="20577"/>
          <ac:graphicFrameMkLst>
            <pc:docMk/>
            <pc:sldMk cId="2706431201" sldId="278"/>
            <ac:graphicFrameMk id="4" creationId="{25A21684-057F-880F-AA83-5DB2D795AD18}"/>
          </ac:graphicFrameMkLst>
        </pc:graphicFrameChg>
      </pc:sldChg>
      <pc:sldChg chg="addSp modSp mod">
        <pc:chgData name="KELVIN KUNG" userId="16005021-6144-4444-b892-d695355bc133" providerId="ADAL" clId="{6BEA27DB-793E-4023-AB35-42ADE70CE516}" dt="2022-09-09T16:00:37.002" v="780" actId="1076"/>
        <pc:sldMkLst>
          <pc:docMk/>
          <pc:sldMk cId="94762725" sldId="281"/>
        </pc:sldMkLst>
        <pc:spChg chg="mod">
          <ac:chgData name="KELVIN KUNG" userId="16005021-6144-4444-b892-d695355bc133" providerId="ADAL" clId="{6BEA27DB-793E-4023-AB35-42ADE70CE516}" dt="2022-09-09T15:54:13.709" v="777" actId="20577"/>
          <ac:spMkLst>
            <pc:docMk/>
            <pc:sldMk cId="94762725" sldId="281"/>
            <ac:spMk id="2" creationId="{922DDF13-7DA1-0A97-D9FD-17E299A37B5F}"/>
          </ac:spMkLst>
        </pc:spChg>
        <pc:spChg chg="mod">
          <ac:chgData name="KELVIN KUNG" userId="16005021-6144-4444-b892-d695355bc133" providerId="ADAL" clId="{6BEA27DB-793E-4023-AB35-42ADE70CE516}" dt="2022-09-09T15:40:34.824" v="775" actId="6549"/>
          <ac:spMkLst>
            <pc:docMk/>
            <pc:sldMk cId="94762725" sldId="281"/>
            <ac:spMk id="3" creationId="{57CD3D51-8830-451E-5FAF-A7882CAFFC93}"/>
          </ac:spMkLst>
        </pc:spChg>
        <pc:picChg chg="add mod">
          <ac:chgData name="KELVIN KUNG" userId="16005021-6144-4444-b892-d695355bc133" providerId="ADAL" clId="{6BEA27DB-793E-4023-AB35-42ADE70CE516}" dt="2022-09-09T16:00:37.002" v="780" actId="1076"/>
          <ac:picMkLst>
            <pc:docMk/>
            <pc:sldMk cId="94762725" sldId="281"/>
            <ac:picMk id="5" creationId="{38B78FE0-625D-4E99-BC06-2D1BDEDE70B1}"/>
          </ac:picMkLst>
        </pc:picChg>
      </pc:sldChg>
      <pc:sldChg chg="addSp delSp modSp mod">
        <pc:chgData name="KELVIN KUNG" userId="16005021-6144-4444-b892-d695355bc133" providerId="ADAL" clId="{6BEA27DB-793E-4023-AB35-42ADE70CE516}" dt="2022-09-09T16:05:58.029" v="794" actId="1076"/>
        <pc:sldMkLst>
          <pc:docMk/>
          <pc:sldMk cId="1939256929" sldId="282"/>
        </pc:sldMkLst>
        <pc:spChg chg="del mod">
          <ac:chgData name="KELVIN KUNG" userId="16005021-6144-4444-b892-d695355bc133" providerId="ADAL" clId="{6BEA27DB-793E-4023-AB35-42ADE70CE516}" dt="2022-09-09T16:05:53.281" v="792" actId="26606"/>
          <ac:spMkLst>
            <pc:docMk/>
            <pc:sldMk cId="1939256929" sldId="282"/>
            <ac:spMk id="3" creationId="{9191C388-FDA8-404B-2424-356D4C1FF05A}"/>
          </ac:spMkLst>
        </pc:spChg>
        <pc:graphicFrameChg chg="add">
          <ac:chgData name="KELVIN KUNG" userId="16005021-6144-4444-b892-d695355bc133" providerId="ADAL" clId="{6BEA27DB-793E-4023-AB35-42ADE70CE516}" dt="2022-09-09T16:05:53.281" v="792" actId="26606"/>
          <ac:graphicFrameMkLst>
            <pc:docMk/>
            <pc:sldMk cId="1939256929" sldId="282"/>
            <ac:graphicFrameMk id="7" creationId="{1F5BE84E-D129-5F82-099D-325774C73301}"/>
          </ac:graphicFrameMkLst>
        </pc:graphicFrameChg>
        <pc:picChg chg="add mod">
          <ac:chgData name="KELVIN KUNG" userId="16005021-6144-4444-b892-d695355bc133" providerId="ADAL" clId="{6BEA27DB-793E-4023-AB35-42ADE70CE516}" dt="2022-09-09T16:05:58.029" v="794" actId="1076"/>
          <ac:picMkLst>
            <pc:docMk/>
            <pc:sldMk cId="1939256929" sldId="282"/>
            <ac:picMk id="5" creationId="{46BE2DD0-3E47-4BD1-81E7-807190C0A9A4}"/>
          </ac:picMkLst>
        </pc:picChg>
      </pc:sldChg>
      <pc:sldChg chg="modSp mod">
        <pc:chgData name="KELVIN KUNG" userId="16005021-6144-4444-b892-d695355bc133" providerId="ADAL" clId="{6BEA27DB-793E-4023-AB35-42ADE70CE516}" dt="2022-09-09T15:15:04.486" v="768" actId="1076"/>
        <pc:sldMkLst>
          <pc:docMk/>
          <pc:sldMk cId="3167380131" sldId="283"/>
        </pc:sldMkLst>
        <pc:graphicFrameChg chg="mod">
          <ac:chgData name="KELVIN KUNG" userId="16005021-6144-4444-b892-d695355bc133" providerId="ADAL" clId="{6BEA27DB-793E-4023-AB35-42ADE70CE516}" dt="2022-09-06T20:02:13.825" v="762" actId="1076"/>
          <ac:graphicFrameMkLst>
            <pc:docMk/>
            <pc:sldMk cId="3167380131" sldId="283"/>
            <ac:graphicFrameMk id="4" creationId="{D0056A9F-000F-7EE6-243D-807BD50C43E4}"/>
          </ac:graphicFrameMkLst>
        </pc:graphicFrameChg>
        <pc:graphicFrameChg chg="mod modGraphic">
          <ac:chgData name="KELVIN KUNG" userId="16005021-6144-4444-b892-d695355bc133" providerId="ADAL" clId="{6BEA27DB-793E-4023-AB35-42ADE70CE516}" dt="2022-09-09T15:15:04.486" v="768" actId="1076"/>
          <ac:graphicFrameMkLst>
            <pc:docMk/>
            <pc:sldMk cId="3167380131" sldId="283"/>
            <ac:graphicFrameMk id="5" creationId="{4CC773FF-15A4-BBD5-AD5C-1C225DAD4C27}"/>
          </ac:graphicFrameMkLst>
        </pc:graphicFrameChg>
      </pc:sldChg>
    </pc:docChg>
  </pc:docChgLst>
  <pc:docChgLst>
    <pc:chgData name="KELVIN KUNG" userId="S::kelvin.kung@utp.ac.pa::16005021-6144-4444-b892-d695355bc133" providerId="AD" clId="Web-{5362E7AD-8A5D-69CF-015B-1702FE959D9A}"/>
    <pc:docChg chg="addSld modSld">
      <pc:chgData name="KELVIN KUNG" userId="S::kelvin.kung@utp.ac.pa::16005021-6144-4444-b892-d695355bc133" providerId="AD" clId="Web-{5362E7AD-8A5D-69CF-015B-1702FE959D9A}" dt="2022-08-16T20:15:03.283" v="187" actId="20577"/>
      <pc:docMkLst>
        <pc:docMk/>
      </pc:docMkLst>
      <pc:sldChg chg="modSp">
        <pc:chgData name="KELVIN KUNG" userId="S::kelvin.kung@utp.ac.pa::16005021-6144-4444-b892-d695355bc133" providerId="AD" clId="Web-{5362E7AD-8A5D-69CF-015B-1702FE959D9A}" dt="2022-08-16T20:06:10.410" v="17" actId="20577"/>
        <pc:sldMkLst>
          <pc:docMk/>
          <pc:sldMk cId="870668993" sldId="257"/>
        </pc:sldMkLst>
        <pc:spChg chg="mod">
          <ac:chgData name="KELVIN KUNG" userId="S::kelvin.kung@utp.ac.pa::16005021-6144-4444-b892-d695355bc133" providerId="AD" clId="Web-{5362E7AD-8A5D-69CF-015B-1702FE959D9A}" dt="2022-08-16T20:06:10.410" v="17" actId="20577"/>
          <ac:spMkLst>
            <pc:docMk/>
            <pc:sldMk cId="870668993" sldId="257"/>
            <ac:spMk id="2" creationId="{FBA71F61-EEFA-714C-791E-C7F0D0AF1754}"/>
          </ac:spMkLst>
        </pc:spChg>
      </pc:sldChg>
      <pc:sldChg chg="modSp new">
        <pc:chgData name="KELVIN KUNG" userId="S::kelvin.kung@utp.ac.pa::16005021-6144-4444-b892-d695355bc133" providerId="AD" clId="Web-{5362E7AD-8A5D-69CF-015B-1702FE959D9A}" dt="2022-08-16T20:14:01.452" v="143" actId="20577"/>
        <pc:sldMkLst>
          <pc:docMk/>
          <pc:sldMk cId="2316237462" sldId="258"/>
        </pc:sldMkLst>
        <pc:spChg chg="mod">
          <ac:chgData name="KELVIN KUNG" userId="S::kelvin.kung@utp.ac.pa::16005021-6144-4444-b892-d695355bc133" providerId="AD" clId="Web-{5362E7AD-8A5D-69CF-015B-1702FE959D9A}" dt="2022-08-16T20:14:01.452" v="143" actId="20577"/>
          <ac:spMkLst>
            <pc:docMk/>
            <pc:sldMk cId="2316237462" sldId="258"/>
            <ac:spMk id="2" creationId="{F2A7DD49-E903-09AD-0DED-21BE8A0A94C2}"/>
          </ac:spMkLst>
        </pc:spChg>
      </pc:sldChg>
      <pc:sldChg chg="modSp new">
        <pc:chgData name="KELVIN KUNG" userId="S::kelvin.kung@utp.ac.pa::16005021-6144-4444-b892-d695355bc133" providerId="AD" clId="Web-{5362E7AD-8A5D-69CF-015B-1702FE959D9A}" dt="2022-08-16T20:05:55.284" v="9" actId="20577"/>
        <pc:sldMkLst>
          <pc:docMk/>
          <pc:sldMk cId="3902773963" sldId="259"/>
        </pc:sldMkLst>
        <pc:spChg chg="mod">
          <ac:chgData name="KELVIN KUNG" userId="S::kelvin.kung@utp.ac.pa::16005021-6144-4444-b892-d695355bc133" providerId="AD" clId="Web-{5362E7AD-8A5D-69CF-015B-1702FE959D9A}" dt="2022-08-16T20:05:55.284" v="9" actId="20577"/>
          <ac:spMkLst>
            <pc:docMk/>
            <pc:sldMk cId="3902773963" sldId="259"/>
            <ac:spMk id="2" creationId="{162B5A28-0B82-BFD0-BBF8-0D96C4905D73}"/>
          </ac:spMkLst>
        </pc:spChg>
      </pc:sldChg>
      <pc:sldChg chg="addSp delSp modSp new mod setBg">
        <pc:chgData name="KELVIN KUNG" userId="S::kelvin.kung@utp.ac.pa::16005021-6144-4444-b892-d695355bc133" providerId="AD" clId="Web-{5362E7AD-8A5D-69CF-015B-1702FE959D9A}" dt="2022-08-16T20:11:45.960" v="133"/>
        <pc:sldMkLst>
          <pc:docMk/>
          <pc:sldMk cId="1205632496" sldId="260"/>
        </pc:sldMkLst>
        <pc:spChg chg="mod">
          <ac:chgData name="KELVIN KUNG" userId="S::kelvin.kung@utp.ac.pa::16005021-6144-4444-b892-d695355bc133" providerId="AD" clId="Web-{5362E7AD-8A5D-69CF-015B-1702FE959D9A}" dt="2022-08-16T20:11:45.960" v="133"/>
          <ac:spMkLst>
            <pc:docMk/>
            <pc:sldMk cId="1205632496" sldId="260"/>
            <ac:spMk id="2" creationId="{65032067-AEB4-C335-D3AF-930B5398FD46}"/>
          </ac:spMkLst>
        </pc:spChg>
        <pc:spChg chg="del mod">
          <ac:chgData name="KELVIN KUNG" userId="S::kelvin.kung@utp.ac.pa::16005021-6144-4444-b892-d695355bc133" providerId="AD" clId="Web-{5362E7AD-8A5D-69CF-015B-1702FE959D9A}" dt="2022-08-16T20:11:45.960" v="133"/>
          <ac:spMkLst>
            <pc:docMk/>
            <pc:sldMk cId="1205632496" sldId="260"/>
            <ac:spMk id="3" creationId="{19FE029D-F0BA-A67D-FEA9-7CF8941F3C69}"/>
          </ac:spMkLst>
        </pc:spChg>
        <pc:spChg chg="add">
          <ac:chgData name="KELVIN KUNG" userId="S::kelvin.kung@utp.ac.pa::16005021-6144-4444-b892-d695355bc133" providerId="AD" clId="Web-{5362E7AD-8A5D-69CF-015B-1702FE959D9A}" dt="2022-08-16T20:11:45.960" v="133"/>
          <ac:spMkLst>
            <pc:docMk/>
            <pc:sldMk cId="1205632496" sldId="260"/>
            <ac:spMk id="9" creationId="{612EE356-A629-4F1A-9BAD-E21B3B10D5C7}"/>
          </ac:spMkLst>
        </pc:spChg>
        <pc:spChg chg="add">
          <ac:chgData name="KELVIN KUNG" userId="S::kelvin.kung@utp.ac.pa::16005021-6144-4444-b892-d695355bc133" providerId="AD" clId="Web-{5362E7AD-8A5D-69CF-015B-1702FE959D9A}" dt="2022-08-16T20:11:45.960" v="133"/>
          <ac:spMkLst>
            <pc:docMk/>
            <pc:sldMk cId="1205632496" sldId="260"/>
            <ac:spMk id="11" creationId="{28B7ED41-F3D7-4286-AD0B-B4A216D7E1E1}"/>
          </ac:spMkLst>
        </pc:spChg>
        <pc:graphicFrameChg chg="add">
          <ac:chgData name="KELVIN KUNG" userId="S::kelvin.kung@utp.ac.pa::16005021-6144-4444-b892-d695355bc133" providerId="AD" clId="Web-{5362E7AD-8A5D-69CF-015B-1702FE959D9A}" dt="2022-08-16T20:11:45.960" v="133"/>
          <ac:graphicFrameMkLst>
            <pc:docMk/>
            <pc:sldMk cId="1205632496" sldId="260"/>
            <ac:graphicFrameMk id="5" creationId="{047FF4FE-9EF0-2D38-7A91-4CF811B1B098}"/>
          </ac:graphicFrameMkLst>
        </pc:graphicFrameChg>
        <pc:cxnChg chg="add">
          <ac:chgData name="KELVIN KUNG" userId="S::kelvin.kung@utp.ac.pa::16005021-6144-4444-b892-d695355bc133" providerId="AD" clId="Web-{5362E7AD-8A5D-69CF-015B-1702FE959D9A}" dt="2022-08-16T20:11:45.960" v="133"/>
          <ac:cxnSpMkLst>
            <pc:docMk/>
            <pc:sldMk cId="1205632496" sldId="260"/>
            <ac:cxnSpMk id="13" creationId="{0317483B-E60B-4F41-9448-D757B9FCD21D}"/>
          </ac:cxnSpMkLst>
        </pc:cxnChg>
        <pc:cxnChg chg="add">
          <ac:chgData name="KELVIN KUNG" userId="S::kelvin.kung@utp.ac.pa::16005021-6144-4444-b892-d695355bc133" providerId="AD" clId="Web-{5362E7AD-8A5D-69CF-015B-1702FE959D9A}" dt="2022-08-16T20:11:45.960" v="133"/>
          <ac:cxnSpMkLst>
            <pc:docMk/>
            <pc:sldMk cId="1205632496" sldId="260"/>
            <ac:cxnSpMk id="15" creationId="{2EB44B66-1945-4638-8E9A-4F49493D7F27}"/>
          </ac:cxnSpMkLst>
        </pc:cxnChg>
      </pc:sldChg>
      <pc:sldChg chg="modSp new">
        <pc:chgData name="KELVIN KUNG" userId="S::kelvin.kung@utp.ac.pa::16005021-6144-4444-b892-d695355bc133" providerId="AD" clId="Web-{5362E7AD-8A5D-69CF-015B-1702FE959D9A}" dt="2022-08-16T20:14:13.546" v="155" actId="20577"/>
        <pc:sldMkLst>
          <pc:docMk/>
          <pc:sldMk cId="2231151006" sldId="261"/>
        </pc:sldMkLst>
        <pc:spChg chg="mod">
          <ac:chgData name="KELVIN KUNG" userId="S::kelvin.kung@utp.ac.pa::16005021-6144-4444-b892-d695355bc133" providerId="AD" clId="Web-{5362E7AD-8A5D-69CF-015B-1702FE959D9A}" dt="2022-08-16T20:14:13.546" v="155" actId="20577"/>
          <ac:spMkLst>
            <pc:docMk/>
            <pc:sldMk cId="2231151006" sldId="261"/>
            <ac:spMk id="2" creationId="{08AC359E-C852-2F6E-E436-2D8FB56FAB5E}"/>
          </ac:spMkLst>
        </pc:spChg>
      </pc:sldChg>
      <pc:sldChg chg="modSp new">
        <pc:chgData name="KELVIN KUNG" userId="S::kelvin.kung@utp.ac.pa::16005021-6144-4444-b892-d695355bc133" providerId="AD" clId="Web-{5362E7AD-8A5D-69CF-015B-1702FE959D9A}" dt="2022-08-16T20:15:03.283" v="187" actId="20577"/>
        <pc:sldMkLst>
          <pc:docMk/>
          <pc:sldMk cId="79599310" sldId="262"/>
        </pc:sldMkLst>
        <pc:spChg chg="mod">
          <ac:chgData name="KELVIN KUNG" userId="S::kelvin.kung@utp.ac.pa::16005021-6144-4444-b892-d695355bc133" providerId="AD" clId="Web-{5362E7AD-8A5D-69CF-015B-1702FE959D9A}" dt="2022-08-16T20:15:03.283" v="187" actId="20577"/>
          <ac:spMkLst>
            <pc:docMk/>
            <pc:sldMk cId="79599310" sldId="262"/>
            <ac:spMk id="2" creationId="{3FF175E8-4772-F788-CD0D-1E13AF11E1A1}"/>
          </ac:spMkLst>
        </pc:spChg>
      </pc:sldChg>
    </pc:docChg>
  </pc:docChgLst>
</pc:chgInfo>
</file>

<file path=ppt/comments/modernComment_107_51525E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11CE7C-2323-48A5-B087-682F37F83E81}" authorId="{C68E09C3-D319-3B83-E28B-70108C4FE5F7}" status="resolved" created="2022-08-17T14:11:26.79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64352546" sldId="263"/>
      <ac:picMk id="4" creationId="{C38442E4-F3ED-B3AF-85FC-09E0FA0EBDAC}"/>
    </ac:deMkLst>
    <p188:txBody>
      <a:bodyPr/>
      <a:lstStyle/>
      <a:p>
        <a:r>
          <a:rPr lang="es-ES"/>
          <a:t>agregar comentarios describiendo partes de VScode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kelvinutp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kelvinutp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2054E-4999-4345-A604-C369BBE1F69E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969FF9-3BF2-4800-BC70-206F16539BBE}">
      <dgm:prSet/>
      <dgm:spPr/>
      <dgm:t>
        <a:bodyPr/>
        <a:lstStyle/>
        <a:p>
          <a:r>
            <a:rPr lang="es-ES"/>
            <a:t>Ing. Eléctrico y Electrónico</a:t>
          </a:r>
          <a:endParaRPr lang="en-US"/>
        </a:p>
      </dgm:t>
    </dgm:pt>
    <dgm:pt modelId="{269378A1-A034-4854-BC7F-BB353FAD6145}" type="parTrans" cxnId="{EBB06F64-5F9C-4988-9D87-0AC2240B792E}">
      <dgm:prSet/>
      <dgm:spPr/>
      <dgm:t>
        <a:bodyPr/>
        <a:lstStyle/>
        <a:p>
          <a:endParaRPr lang="en-US"/>
        </a:p>
      </dgm:t>
    </dgm:pt>
    <dgm:pt modelId="{BB74A285-6CBB-4330-84A1-83E38A637704}" type="sibTrans" cxnId="{EBB06F64-5F9C-4988-9D87-0AC2240B792E}">
      <dgm:prSet/>
      <dgm:spPr/>
      <dgm:t>
        <a:bodyPr/>
        <a:lstStyle/>
        <a:p>
          <a:endParaRPr lang="en-US"/>
        </a:p>
      </dgm:t>
    </dgm:pt>
    <dgm:pt modelId="{6C3A1343-6BA1-4F5E-9EC3-9D75B4635815}">
      <dgm:prSet/>
      <dgm:spPr/>
      <dgm:t>
        <a:bodyPr/>
        <a:lstStyle/>
        <a:p>
          <a:r>
            <a:rPr lang="es-ES"/>
            <a:t>Asistente técnico del Centro Internacional de Desarrollo Tecnológico y Software Libre (CIDETYS-AIP)</a:t>
          </a:r>
          <a:endParaRPr lang="en-US"/>
        </a:p>
      </dgm:t>
    </dgm:pt>
    <dgm:pt modelId="{4D872E9C-CC10-4E00-9A39-84340824CDA6}" type="parTrans" cxnId="{D6A13C21-B699-4965-B8EB-F1F1F18D977F}">
      <dgm:prSet/>
      <dgm:spPr/>
      <dgm:t>
        <a:bodyPr/>
        <a:lstStyle/>
        <a:p>
          <a:endParaRPr lang="en-US"/>
        </a:p>
      </dgm:t>
    </dgm:pt>
    <dgm:pt modelId="{C525D94B-729C-4ACA-BE23-8276BF0E9E77}" type="sibTrans" cxnId="{D6A13C21-B699-4965-B8EB-F1F1F18D977F}">
      <dgm:prSet/>
      <dgm:spPr/>
      <dgm:t>
        <a:bodyPr/>
        <a:lstStyle/>
        <a:p>
          <a:endParaRPr lang="en-US"/>
        </a:p>
      </dgm:t>
    </dgm:pt>
    <dgm:pt modelId="{0BB619BA-E9CF-4C2A-BC9E-AE9460C49BB8}">
      <dgm:prSet/>
      <dgm:spPr/>
      <dgm:t>
        <a:bodyPr/>
        <a:lstStyle/>
        <a:p>
          <a:r>
            <a:rPr lang="es-ES"/>
            <a:t>Presidente de la sociedad estudiantil de Aplicaciones Industrial (IAS) IEEE</a:t>
          </a:r>
          <a:endParaRPr lang="en-US"/>
        </a:p>
      </dgm:t>
    </dgm:pt>
    <dgm:pt modelId="{F8CDF7E4-5002-41AD-9AC8-D14CFD0BC012}" type="parTrans" cxnId="{B37AD87A-6F72-4E3F-A428-269320C12400}">
      <dgm:prSet/>
      <dgm:spPr/>
      <dgm:t>
        <a:bodyPr/>
        <a:lstStyle/>
        <a:p>
          <a:endParaRPr lang="en-US"/>
        </a:p>
      </dgm:t>
    </dgm:pt>
    <dgm:pt modelId="{F14F1C73-50A0-4F4F-8B90-A6E02570DAD0}" type="sibTrans" cxnId="{B37AD87A-6F72-4E3F-A428-269320C12400}">
      <dgm:prSet/>
      <dgm:spPr/>
      <dgm:t>
        <a:bodyPr/>
        <a:lstStyle/>
        <a:p>
          <a:endParaRPr lang="en-US"/>
        </a:p>
      </dgm:t>
    </dgm:pt>
    <dgm:pt modelId="{53647740-19FD-4D11-9E7D-22DD42EDBDFD}">
      <dgm:prSet/>
      <dgm:spPr/>
      <dgm:t>
        <a:bodyPr/>
        <a:lstStyle/>
        <a:p>
          <a:r>
            <a:rPr lang="es-ES"/>
            <a:t>Miembro de Laboratorio de Sistemas Inteligente (Lab-SI)</a:t>
          </a:r>
          <a:endParaRPr lang="en-US"/>
        </a:p>
      </dgm:t>
    </dgm:pt>
    <dgm:pt modelId="{F65CF47C-324F-4AE3-803B-6C5BAB6ECE20}" type="parTrans" cxnId="{7D572121-DE79-4FFF-B06E-03D29F622A2A}">
      <dgm:prSet/>
      <dgm:spPr/>
      <dgm:t>
        <a:bodyPr/>
        <a:lstStyle/>
        <a:p>
          <a:endParaRPr lang="en-US"/>
        </a:p>
      </dgm:t>
    </dgm:pt>
    <dgm:pt modelId="{96C9F5B2-B2EF-4FCE-B1C8-576BCEDF5A99}" type="sibTrans" cxnId="{7D572121-DE79-4FFF-B06E-03D29F622A2A}">
      <dgm:prSet/>
      <dgm:spPr/>
      <dgm:t>
        <a:bodyPr/>
        <a:lstStyle/>
        <a:p>
          <a:endParaRPr lang="en-US"/>
        </a:p>
      </dgm:t>
    </dgm:pt>
    <dgm:pt modelId="{4EF3F5E2-1F46-41A1-BE28-7B55B5736CE1}">
      <dgm:prSet/>
      <dgm:spPr/>
      <dgm:t>
        <a:bodyPr/>
        <a:lstStyle/>
        <a:p>
          <a:r>
            <a:rPr lang="es-ES"/>
            <a:t>10 años en programación en general</a:t>
          </a:r>
          <a:endParaRPr lang="en-US"/>
        </a:p>
      </dgm:t>
    </dgm:pt>
    <dgm:pt modelId="{FC531AF6-8619-493F-A438-07BB36CDBA05}" type="parTrans" cxnId="{EB18CCB2-AC6C-4718-A793-451464B8BB3E}">
      <dgm:prSet/>
      <dgm:spPr/>
      <dgm:t>
        <a:bodyPr/>
        <a:lstStyle/>
        <a:p>
          <a:endParaRPr lang="en-US"/>
        </a:p>
      </dgm:t>
    </dgm:pt>
    <dgm:pt modelId="{033F2690-12DE-4DF9-BBE0-5F389B588908}" type="sibTrans" cxnId="{EB18CCB2-AC6C-4718-A793-451464B8BB3E}">
      <dgm:prSet/>
      <dgm:spPr/>
      <dgm:t>
        <a:bodyPr/>
        <a:lstStyle/>
        <a:p>
          <a:endParaRPr lang="en-US"/>
        </a:p>
      </dgm:t>
    </dgm:pt>
    <dgm:pt modelId="{9FE79C06-2A6C-41F9-A47F-69FC2B2F1A6D}">
      <dgm:prSet/>
      <dgm:spPr/>
      <dgm:t>
        <a:bodyPr/>
        <a:lstStyle/>
        <a:p>
          <a:r>
            <a:rPr lang="es-ES"/>
            <a:t>Respositorio en Github: </a:t>
          </a:r>
          <a:r>
            <a:rPr lang="es-ES">
              <a:hlinkClick xmlns:r="http://schemas.openxmlformats.org/officeDocument/2006/relationships" r:id="rId1"/>
            </a:rPr>
            <a:t>https://github.com/kelvinutp</a:t>
          </a:r>
          <a:r>
            <a:rPr lang="es-ES"/>
            <a:t> </a:t>
          </a:r>
          <a:endParaRPr lang="en-US"/>
        </a:p>
      </dgm:t>
    </dgm:pt>
    <dgm:pt modelId="{09FF42D7-8511-4B30-92DE-EF2F73D68225}" type="parTrans" cxnId="{37D8C26C-7CEE-483A-A5B0-869849786EE7}">
      <dgm:prSet/>
      <dgm:spPr/>
      <dgm:t>
        <a:bodyPr/>
        <a:lstStyle/>
        <a:p>
          <a:endParaRPr lang="en-US"/>
        </a:p>
      </dgm:t>
    </dgm:pt>
    <dgm:pt modelId="{151794B0-F771-480E-83DC-DDE3275C95BD}" type="sibTrans" cxnId="{37D8C26C-7CEE-483A-A5B0-869849786EE7}">
      <dgm:prSet/>
      <dgm:spPr/>
      <dgm:t>
        <a:bodyPr/>
        <a:lstStyle/>
        <a:p>
          <a:endParaRPr lang="en-US"/>
        </a:p>
      </dgm:t>
    </dgm:pt>
    <dgm:pt modelId="{1FCCCBD1-F277-4907-AA0E-3E473F64C5F6}" type="pres">
      <dgm:prSet presAssocID="{CC22054E-4999-4345-A604-C369BBE1F69E}" presName="linear" presStyleCnt="0">
        <dgm:presLayoutVars>
          <dgm:animLvl val="lvl"/>
          <dgm:resizeHandles val="exact"/>
        </dgm:presLayoutVars>
      </dgm:prSet>
      <dgm:spPr/>
    </dgm:pt>
    <dgm:pt modelId="{D3358B41-040D-43A1-867C-8C573B2B286A}" type="pres">
      <dgm:prSet presAssocID="{92969FF9-3BF2-4800-BC70-206F16539BB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712754F-4F5C-46C9-A296-290C68E72C45}" type="pres">
      <dgm:prSet presAssocID="{BB74A285-6CBB-4330-84A1-83E38A637704}" presName="spacer" presStyleCnt="0"/>
      <dgm:spPr/>
    </dgm:pt>
    <dgm:pt modelId="{E9426219-D5FB-4166-87B1-B66ADAFE8440}" type="pres">
      <dgm:prSet presAssocID="{6C3A1343-6BA1-4F5E-9EC3-9D75B463581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C4BD52F-8D93-4C2C-825A-E4CA46B11DFE}" type="pres">
      <dgm:prSet presAssocID="{C525D94B-729C-4ACA-BE23-8276BF0E9E77}" presName="spacer" presStyleCnt="0"/>
      <dgm:spPr/>
    </dgm:pt>
    <dgm:pt modelId="{2FF1FE5A-D7E3-4625-A104-9255D2D63254}" type="pres">
      <dgm:prSet presAssocID="{0BB619BA-E9CF-4C2A-BC9E-AE9460C49BB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DDCE0BA-6AD7-4469-90B9-32E7855CDD55}" type="pres">
      <dgm:prSet presAssocID="{F14F1C73-50A0-4F4F-8B90-A6E02570DAD0}" presName="spacer" presStyleCnt="0"/>
      <dgm:spPr/>
    </dgm:pt>
    <dgm:pt modelId="{68CC4FAC-ADF4-4E16-987D-026ADB80D4C4}" type="pres">
      <dgm:prSet presAssocID="{53647740-19FD-4D11-9E7D-22DD42EDBD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32A5F47-CA61-46F3-B0D7-4B76EB17700F}" type="pres">
      <dgm:prSet presAssocID="{96C9F5B2-B2EF-4FCE-B1C8-576BCEDF5A99}" presName="spacer" presStyleCnt="0"/>
      <dgm:spPr/>
    </dgm:pt>
    <dgm:pt modelId="{9D0677EF-D748-4638-B1B7-61AA253F5037}" type="pres">
      <dgm:prSet presAssocID="{4EF3F5E2-1F46-41A1-BE28-7B55B5736CE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D6B55C7-7C2D-4580-8BEA-2524F7B686B1}" type="pres">
      <dgm:prSet presAssocID="{033F2690-12DE-4DF9-BBE0-5F389B588908}" presName="spacer" presStyleCnt="0"/>
      <dgm:spPr/>
    </dgm:pt>
    <dgm:pt modelId="{2F12E9D0-4681-48CD-BBDB-5AE6414958D8}" type="pres">
      <dgm:prSet presAssocID="{9FE79C06-2A6C-41F9-A47F-69FC2B2F1A6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BDB3E01-74F0-4FFB-BF3E-AC5114F72E36}" type="presOf" srcId="{92969FF9-3BF2-4800-BC70-206F16539BBE}" destId="{D3358B41-040D-43A1-867C-8C573B2B286A}" srcOrd="0" destOrd="0" presId="urn:microsoft.com/office/officeart/2005/8/layout/vList2"/>
    <dgm:cxn modelId="{3373D314-2D5A-4F2D-AA3F-A066725D3A60}" type="presOf" srcId="{9FE79C06-2A6C-41F9-A47F-69FC2B2F1A6D}" destId="{2F12E9D0-4681-48CD-BBDB-5AE6414958D8}" srcOrd="0" destOrd="0" presId="urn:microsoft.com/office/officeart/2005/8/layout/vList2"/>
    <dgm:cxn modelId="{99BE9A20-A486-469B-B048-C8D77552E7B7}" type="presOf" srcId="{53647740-19FD-4D11-9E7D-22DD42EDBDFD}" destId="{68CC4FAC-ADF4-4E16-987D-026ADB80D4C4}" srcOrd="0" destOrd="0" presId="urn:microsoft.com/office/officeart/2005/8/layout/vList2"/>
    <dgm:cxn modelId="{7D572121-DE79-4FFF-B06E-03D29F622A2A}" srcId="{CC22054E-4999-4345-A604-C369BBE1F69E}" destId="{53647740-19FD-4D11-9E7D-22DD42EDBDFD}" srcOrd="3" destOrd="0" parTransId="{F65CF47C-324F-4AE3-803B-6C5BAB6ECE20}" sibTransId="{96C9F5B2-B2EF-4FCE-B1C8-576BCEDF5A99}"/>
    <dgm:cxn modelId="{D6A13C21-B699-4965-B8EB-F1F1F18D977F}" srcId="{CC22054E-4999-4345-A604-C369BBE1F69E}" destId="{6C3A1343-6BA1-4F5E-9EC3-9D75B4635815}" srcOrd="1" destOrd="0" parTransId="{4D872E9C-CC10-4E00-9A39-84340824CDA6}" sibTransId="{C525D94B-729C-4ACA-BE23-8276BF0E9E77}"/>
    <dgm:cxn modelId="{305CC731-F576-4C9E-8D26-482C7A77D66E}" type="presOf" srcId="{0BB619BA-E9CF-4C2A-BC9E-AE9460C49BB8}" destId="{2FF1FE5A-D7E3-4625-A104-9255D2D63254}" srcOrd="0" destOrd="0" presId="urn:microsoft.com/office/officeart/2005/8/layout/vList2"/>
    <dgm:cxn modelId="{21E2433F-50AE-4DD1-9BD8-49DC3C9FE93B}" type="presOf" srcId="{6C3A1343-6BA1-4F5E-9EC3-9D75B4635815}" destId="{E9426219-D5FB-4166-87B1-B66ADAFE8440}" srcOrd="0" destOrd="0" presId="urn:microsoft.com/office/officeart/2005/8/layout/vList2"/>
    <dgm:cxn modelId="{EBB06F64-5F9C-4988-9D87-0AC2240B792E}" srcId="{CC22054E-4999-4345-A604-C369BBE1F69E}" destId="{92969FF9-3BF2-4800-BC70-206F16539BBE}" srcOrd="0" destOrd="0" parTransId="{269378A1-A034-4854-BC7F-BB353FAD6145}" sibTransId="{BB74A285-6CBB-4330-84A1-83E38A637704}"/>
    <dgm:cxn modelId="{37D8C26C-7CEE-483A-A5B0-869849786EE7}" srcId="{CC22054E-4999-4345-A604-C369BBE1F69E}" destId="{9FE79C06-2A6C-41F9-A47F-69FC2B2F1A6D}" srcOrd="5" destOrd="0" parTransId="{09FF42D7-8511-4B30-92DE-EF2F73D68225}" sibTransId="{151794B0-F771-480E-83DC-DDE3275C95BD}"/>
    <dgm:cxn modelId="{B37AD87A-6F72-4E3F-A428-269320C12400}" srcId="{CC22054E-4999-4345-A604-C369BBE1F69E}" destId="{0BB619BA-E9CF-4C2A-BC9E-AE9460C49BB8}" srcOrd="2" destOrd="0" parTransId="{F8CDF7E4-5002-41AD-9AC8-D14CFD0BC012}" sibTransId="{F14F1C73-50A0-4F4F-8B90-A6E02570DAD0}"/>
    <dgm:cxn modelId="{EB18CCB2-AC6C-4718-A793-451464B8BB3E}" srcId="{CC22054E-4999-4345-A604-C369BBE1F69E}" destId="{4EF3F5E2-1F46-41A1-BE28-7B55B5736CE1}" srcOrd="4" destOrd="0" parTransId="{FC531AF6-8619-493F-A438-07BB36CDBA05}" sibTransId="{033F2690-12DE-4DF9-BBE0-5F389B588908}"/>
    <dgm:cxn modelId="{BF9DFEB9-9517-4286-9DD7-460E5224FF47}" type="presOf" srcId="{4EF3F5E2-1F46-41A1-BE28-7B55B5736CE1}" destId="{9D0677EF-D748-4638-B1B7-61AA253F5037}" srcOrd="0" destOrd="0" presId="urn:microsoft.com/office/officeart/2005/8/layout/vList2"/>
    <dgm:cxn modelId="{FA4E08BA-9FD1-4048-8EDA-4F0B1B20155A}" type="presOf" srcId="{CC22054E-4999-4345-A604-C369BBE1F69E}" destId="{1FCCCBD1-F277-4907-AA0E-3E473F64C5F6}" srcOrd="0" destOrd="0" presId="urn:microsoft.com/office/officeart/2005/8/layout/vList2"/>
    <dgm:cxn modelId="{50F500F3-AA2D-41C5-ABC7-48363E8E602E}" type="presParOf" srcId="{1FCCCBD1-F277-4907-AA0E-3E473F64C5F6}" destId="{D3358B41-040D-43A1-867C-8C573B2B286A}" srcOrd="0" destOrd="0" presId="urn:microsoft.com/office/officeart/2005/8/layout/vList2"/>
    <dgm:cxn modelId="{0BA689B8-9DCF-4FEB-976F-3E5A97B34EB3}" type="presParOf" srcId="{1FCCCBD1-F277-4907-AA0E-3E473F64C5F6}" destId="{B712754F-4F5C-46C9-A296-290C68E72C45}" srcOrd="1" destOrd="0" presId="urn:microsoft.com/office/officeart/2005/8/layout/vList2"/>
    <dgm:cxn modelId="{9C1648D3-94CE-4368-9835-C6572B108D06}" type="presParOf" srcId="{1FCCCBD1-F277-4907-AA0E-3E473F64C5F6}" destId="{E9426219-D5FB-4166-87B1-B66ADAFE8440}" srcOrd="2" destOrd="0" presId="urn:microsoft.com/office/officeart/2005/8/layout/vList2"/>
    <dgm:cxn modelId="{54D1E1F1-A0B3-4FE1-B029-D2A41D5E9D8F}" type="presParOf" srcId="{1FCCCBD1-F277-4907-AA0E-3E473F64C5F6}" destId="{8C4BD52F-8D93-4C2C-825A-E4CA46B11DFE}" srcOrd="3" destOrd="0" presId="urn:microsoft.com/office/officeart/2005/8/layout/vList2"/>
    <dgm:cxn modelId="{50140A8A-0BD6-44DB-AA93-515E0224361E}" type="presParOf" srcId="{1FCCCBD1-F277-4907-AA0E-3E473F64C5F6}" destId="{2FF1FE5A-D7E3-4625-A104-9255D2D63254}" srcOrd="4" destOrd="0" presId="urn:microsoft.com/office/officeart/2005/8/layout/vList2"/>
    <dgm:cxn modelId="{8F7F2351-5ABA-45FD-96BA-B731F8D16D14}" type="presParOf" srcId="{1FCCCBD1-F277-4907-AA0E-3E473F64C5F6}" destId="{5DDCE0BA-6AD7-4469-90B9-32E7855CDD55}" srcOrd="5" destOrd="0" presId="urn:microsoft.com/office/officeart/2005/8/layout/vList2"/>
    <dgm:cxn modelId="{2B43FD44-108D-4909-A7A4-264746341AFA}" type="presParOf" srcId="{1FCCCBD1-F277-4907-AA0E-3E473F64C5F6}" destId="{68CC4FAC-ADF4-4E16-987D-026ADB80D4C4}" srcOrd="6" destOrd="0" presId="urn:microsoft.com/office/officeart/2005/8/layout/vList2"/>
    <dgm:cxn modelId="{334C6BC6-B7C5-47E2-86A8-D24570B9CB2E}" type="presParOf" srcId="{1FCCCBD1-F277-4907-AA0E-3E473F64C5F6}" destId="{F32A5F47-CA61-46F3-B0D7-4B76EB17700F}" srcOrd="7" destOrd="0" presId="urn:microsoft.com/office/officeart/2005/8/layout/vList2"/>
    <dgm:cxn modelId="{97E8FEAF-51ED-4A87-B0DD-88F5591F6A80}" type="presParOf" srcId="{1FCCCBD1-F277-4907-AA0E-3E473F64C5F6}" destId="{9D0677EF-D748-4638-B1B7-61AA253F5037}" srcOrd="8" destOrd="0" presId="urn:microsoft.com/office/officeart/2005/8/layout/vList2"/>
    <dgm:cxn modelId="{7CBE3529-90E9-4231-9CFC-D2CF00132913}" type="presParOf" srcId="{1FCCCBD1-F277-4907-AA0E-3E473F64C5F6}" destId="{5D6B55C7-7C2D-4580-8BEA-2524F7B686B1}" srcOrd="9" destOrd="0" presId="urn:microsoft.com/office/officeart/2005/8/layout/vList2"/>
    <dgm:cxn modelId="{6B25386B-275E-4B1F-B043-C729481C199F}" type="presParOf" srcId="{1FCCCBD1-F277-4907-AA0E-3E473F64C5F6}" destId="{2F12E9D0-4681-48CD-BBDB-5AE6414958D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E41A1-26DE-4625-A83D-6F09364343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2173C2-B087-4F84-89BB-26CCFB674243}">
      <dgm:prSet/>
      <dgm:spPr/>
      <dgm:t>
        <a:bodyPr/>
        <a:lstStyle/>
        <a:p>
          <a:r>
            <a:rPr lang="es-ES"/>
            <a:t>Programación de páginas web, aplicaciones móviles</a:t>
          </a:r>
          <a:endParaRPr lang="en-US"/>
        </a:p>
      </dgm:t>
    </dgm:pt>
    <dgm:pt modelId="{68B5A01A-3BB3-44E9-BDED-0922261E0063}" type="parTrans" cxnId="{F3791CB7-4712-4DA6-B19D-5728F588FDD1}">
      <dgm:prSet/>
      <dgm:spPr/>
      <dgm:t>
        <a:bodyPr/>
        <a:lstStyle/>
        <a:p>
          <a:endParaRPr lang="en-US"/>
        </a:p>
      </dgm:t>
    </dgm:pt>
    <dgm:pt modelId="{CEDF7D3D-179E-41B8-ABB6-2D08F6991509}" type="sibTrans" cxnId="{F3791CB7-4712-4DA6-B19D-5728F588FDD1}">
      <dgm:prSet/>
      <dgm:spPr/>
      <dgm:t>
        <a:bodyPr/>
        <a:lstStyle/>
        <a:p>
          <a:endParaRPr lang="en-US"/>
        </a:p>
      </dgm:t>
    </dgm:pt>
    <dgm:pt modelId="{7A953556-D17D-4C32-84C7-5BAD1E489B93}">
      <dgm:prSet/>
      <dgm:spPr/>
      <dgm:t>
        <a:bodyPr/>
        <a:lstStyle/>
        <a:p>
          <a:r>
            <a:rPr lang="es-ES"/>
            <a:t>Lectura, limpieza y análisis de datos</a:t>
          </a:r>
          <a:endParaRPr lang="en-US"/>
        </a:p>
      </dgm:t>
    </dgm:pt>
    <dgm:pt modelId="{16050D39-79C4-45AD-889E-03CDD330CB5E}" type="parTrans" cxnId="{407B6723-479A-419C-96D1-305B9537BDD3}">
      <dgm:prSet/>
      <dgm:spPr/>
      <dgm:t>
        <a:bodyPr/>
        <a:lstStyle/>
        <a:p>
          <a:endParaRPr lang="en-US"/>
        </a:p>
      </dgm:t>
    </dgm:pt>
    <dgm:pt modelId="{14ED46BF-7B64-4B9C-91F8-932FF139EE04}" type="sibTrans" cxnId="{407B6723-479A-419C-96D1-305B9537BDD3}">
      <dgm:prSet/>
      <dgm:spPr/>
      <dgm:t>
        <a:bodyPr/>
        <a:lstStyle/>
        <a:p>
          <a:endParaRPr lang="en-US"/>
        </a:p>
      </dgm:t>
    </dgm:pt>
    <dgm:pt modelId="{B549AA2A-E1E1-43BB-A0D0-44801E100D83}">
      <dgm:prSet/>
      <dgm:spPr/>
      <dgm:t>
        <a:bodyPr/>
        <a:lstStyle/>
        <a:p>
          <a:r>
            <a:rPr lang="es-ES"/>
            <a:t>Control de equipo y maquinaria </a:t>
          </a:r>
          <a:endParaRPr lang="en-US"/>
        </a:p>
      </dgm:t>
    </dgm:pt>
    <dgm:pt modelId="{B84AA08A-7D23-4F02-A3A0-3853EA2339F6}" type="parTrans" cxnId="{B6B1221C-D1DD-423B-BF6F-A81182B9B0C8}">
      <dgm:prSet/>
      <dgm:spPr/>
      <dgm:t>
        <a:bodyPr/>
        <a:lstStyle/>
        <a:p>
          <a:endParaRPr lang="en-US"/>
        </a:p>
      </dgm:t>
    </dgm:pt>
    <dgm:pt modelId="{82F0589C-7B21-448A-B08A-139F1972AFDB}" type="sibTrans" cxnId="{B6B1221C-D1DD-423B-BF6F-A81182B9B0C8}">
      <dgm:prSet/>
      <dgm:spPr/>
      <dgm:t>
        <a:bodyPr/>
        <a:lstStyle/>
        <a:p>
          <a:endParaRPr lang="en-US"/>
        </a:p>
      </dgm:t>
    </dgm:pt>
    <dgm:pt modelId="{BC6714FD-5E2C-4EEA-A5FC-48A1E05DAFBA}" type="pres">
      <dgm:prSet presAssocID="{4B0E41A1-26DE-4625-A83D-6F0936434303}" presName="root" presStyleCnt="0">
        <dgm:presLayoutVars>
          <dgm:dir/>
          <dgm:resizeHandles val="exact"/>
        </dgm:presLayoutVars>
      </dgm:prSet>
      <dgm:spPr/>
    </dgm:pt>
    <dgm:pt modelId="{313253B2-EF55-4A94-9E2C-8981E5DA3826}" type="pres">
      <dgm:prSet presAssocID="{862173C2-B087-4F84-89BB-26CCFB674243}" presName="compNode" presStyleCnt="0"/>
      <dgm:spPr/>
    </dgm:pt>
    <dgm:pt modelId="{9E071B7F-EDD3-4175-A223-DFEFC5BCB767}" type="pres">
      <dgm:prSet presAssocID="{862173C2-B087-4F84-89BB-26CCFB674243}" presName="bgRect" presStyleLbl="bgShp" presStyleIdx="0" presStyleCnt="3"/>
      <dgm:spPr/>
    </dgm:pt>
    <dgm:pt modelId="{136A74B3-B03A-460A-A1FC-5AC62E0A24B8}" type="pres">
      <dgm:prSet presAssocID="{862173C2-B087-4F84-89BB-26CCFB6742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73390FB-E6C6-4344-ADD3-090288040CA9}" type="pres">
      <dgm:prSet presAssocID="{862173C2-B087-4F84-89BB-26CCFB674243}" presName="spaceRect" presStyleCnt="0"/>
      <dgm:spPr/>
    </dgm:pt>
    <dgm:pt modelId="{E04D5030-7F81-44D0-A3D4-6768A65907A6}" type="pres">
      <dgm:prSet presAssocID="{862173C2-B087-4F84-89BB-26CCFB674243}" presName="parTx" presStyleLbl="revTx" presStyleIdx="0" presStyleCnt="3">
        <dgm:presLayoutVars>
          <dgm:chMax val="0"/>
          <dgm:chPref val="0"/>
        </dgm:presLayoutVars>
      </dgm:prSet>
      <dgm:spPr/>
    </dgm:pt>
    <dgm:pt modelId="{F286BC0D-DCC8-4D77-82B5-4B6A4C598799}" type="pres">
      <dgm:prSet presAssocID="{CEDF7D3D-179E-41B8-ABB6-2D08F6991509}" presName="sibTrans" presStyleCnt="0"/>
      <dgm:spPr/>
    </dgm:pt>
    <dgm:pt modelId="{08BF6501-7B66-4D26-A41B-56172EED231F}" type="pres">
      <dgm:prSet presAssocID="{7A953556-D17D-4C32-84C7-5BAD1E489B93}" presName="compNode" presStyleCnt="0"/>
      <dgm:spPr/>
    </dgm:pt>
    <dgm:pt modelId="{EE18F2A9-095F-4464-BFCE-64BEAB230862}" type="pres">
      <dgm:prSet presAssocID="{7A953556-D17D-4C32-84C7-5BAD1E489B93}" presName="bgRect" presStyleLbl="bgShp" presStyleIdx="1" presStyleCnt="3"/>
      <dgm:spPr/>
    </dgm:pt>
    <dgm:pt modelId="{C8A8200B-0362-4247-9627-1E947CB35ADB}" type="pres">
      <dgm:prSet presAssocID="{7A953556-D17D-4C32-84C7-5BAD1E489B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9C8F9D6-949E-4FF9-A443-D89A316C7649}" type="pres">
      <dgm:prSet presAssocID="{7A953556-D17D-4C32-84C7-5BAD1E489B93}" presName="spaceRect" presStyleCnt="0"/>
      <dgm:spPr/>
    </dgm:pt>
    <dgm:pt modelId="{74A9F0E2-09D8-4A0C-97BD-DF05B5A6BE0A}" type="pres">
      <dgm:prSet presAssocID="{7A953556-D17D-4C32-84C7-5BAD1E489B93}" presName="parTx" presStyleLbl="revTx" presStyleIdx="1" presStyleCnt="3">
        <dgm:presLayoutVars>
          <dgm:chMax val="0"/>
          <dgm:chPref val="0"/>
        </dgm:presLayoutVars>
      </dgm:prSet>
      <dgm:spPr/>
    </dgm:pt>
    <dgm:pt modelId="{C92AEF5C-B88C-4640-BB2B-74E700C53F56}" type="pres">
      <dgm:prSet presAssocID="{14ED46BF-7B64-4B9C-91F8-932FF139EE04}" presName="sibTrans" presStyleCnt="0"/>
      <dgm:spPr/>
    </dgm:pt>
    <dgm:pt modelId="{97018314-BB92-48CF-9BC6-C589C8CBA701}" type="pres">
      <dgm:prSet presAssocID="{B549AA2A-E1E1-43BB-A0D0-44801E100D83}" presName="compNode" presStyleCnt="0"/>
      <dgm:spPr/>
    </dgm:pt>
    <dgm:pt modelId="{AF6734FB-26ED-4DEB-8A8B-8DD265B264AE}" type="pres">
      <dgm:prSet presAssocID="{B549AA2A-E1E1-43BB-A0D0-44801E100D83}" presName="bgRect" presStyleLbl="bgShp" presStyleIdx="2" presStyleCnt="3"/>
      <dgm:spPr/>
    </dgm:pt>
    <dgm:pt modelId="{435C1838-054A-4FF8-84A9-2FA8913CAFA1}" type="pres">
      <dgm:prSet presAssocID="{B549AA2A-E1E1-43BB-A0D0-44801E100D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CCFE60F7-1BC5-4FCD-BB81-73CE79E996AF}" type="pres">
      <dgm:prSet presAssocID="{B549AA2A-E1E1-43BB-A0D0-44801E100D83}" presName="spaceRect" presStyleCnt="0"/>
      <dgm:spPr/>
    </dgm:pt>
    <dgm:pt modelId="{F33554E6-DF31-4082-9AD9-EEA88831675C}" type="pres">
      <dgm:prSet presAssocID="{B549AA2A-E1E1-43BB-A0D0-44801E100D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B1221C-D1DD-423B-BF6F-A81182B9B0C8}" srcId="{4B0E41A1-26DE-4625-A83D-6F0936434303}" destId="{B549AA2A-E1E1-43BB-A0D0-44801E100D83}" srcOrd="2" destOrd="0" parTransId="{B84AA08A-7D23-4F02-A3A0-3853EA2339F6}" sibTransId="{82F0589C-7B21-448A-B08A-139F1972AFDB}"/>
    <dgm:cxn modelId="{407B6723-479A-419C-96D1-305B9537BDD3}" srcId="{4B0E41A1-26DE-4625-A83D-6F0936434303}" destId="{7A953556-D17D-4C32-84C7-5BAD1E489B93}" srcOrd="1" destOrd="0" parTransId="{16050D39-79C4-45AD-889E-03CDD330CB5E}" sibTransId="{14ED46BF-7B64-4B9C-91F8-932FF139EE04}"/>
    <dgm:cxn modelId="{D6D42C30-9A1D-406E-9D27-3F87F3D60117}" type="presOf" srcId="{862173C2-B087-4F84-89BB-26CCFB674243}" destId="{E04D5030-7F81-44D0-A3D4-6768A65907A6}" srcOrd="0" destOrd="0" presId="urn:microsoft.com/office/officeart/2018/2/layout/IconVerticalSolidList"/>
    <dgm:cxn modelId="{E515B45E-01F6-4123-90B8-DD7E7D45BE13}" type="presOf" srcId="{4B0E41A1-26DE-4625-A83D-6F0936434303}" destId="{BC6714FD-5E2C-4EEA-A5FC-48A1E05DAFBA}" srcOrd="0" destOrd="0" presId="urn:microsoft.com/office/officeart/2018/2/layout/IconVerticalSolidList"/>
    <dgm:cxn modelId="{EDB63CA0-506E-4E57-A8D8-638E253CC5A3}" type="presOf" srcId="{7A953556-D17D-4C32-84C7-5BAD1E489B93}" destId="{74A9F0E2-09D8-4A0C-97BD-DF05B5A6BE0A}" srcOrd="0" destOrd="0" presId="urn:microsoft.com/office/officeart/2018/2/layout/IconVerticalSolidList"/>
    <dgm:cxn modelId="{F3791CB7-4712-4DA6-B19D-5728F588FDD1}" srcId="{4B0E41A1-26DE-4625-A83D-6F0936434303}" destId="{862173C2-B087-4F84-89BB-26CCFB674243}" srcOrd="0" destOrd="0" parTransId="{68B5A01A-3BB3-44E9-BDED-0922261E0063}" sibTransId="{CEDF7D3D-179E-41B8-ABB6-2D08F6991509}"/>
    <dgm:cxn modelId="{635F16C3-CB2B-4E8A-846D-2EBB7E9B2152}" type="presOf" srcId="{B549AA2A-E1E1-43BB-A0D0-44801E100D83}" destId="{F33554E6-DF31-4082-9AD9-EEA88831675C}" srcOrd="0" destOrd="0" presId="urn:microsoft.com/office/officeart/2018/2/layout/IconVerticalSolidList"/>
    <dgm:cxn modelId="{E7335ED2-C274-45C8-A8B2-5115948FECE5}" type="presParOf" srcId="{BC6714FD-5E2C-4EEA-A5FC-48A1E05DAFBA}" destId="{313253B2-EF55-4A94-9E2C-8981E5DA3826}" srcOrd="0" destOrd="0" presId="urn:microsoft.com/office/officeart/2018/2/layout/IconVerticalSolidList"/>
    <dgm:cxn modelId="{F06B30F9-FEFC-4150-837B-4EBD85F747B5}" type="presParOf" srcId="{313253B2-EF55-4A94-9E2C-8981E5DA3826}" destId="{9E071B7F-EDD3-4175-A223-DFEFC5BCB767}" srcOrd="0" destOrd="0" presId="urn:microsoft.com/office/officeart/2018/2/layout/IconVerticalSolidList"/>
    <dgm:cxn modelId="{5BC8A59F-2515-427B-A52D-B3EB78F0A39B}" type="presParOf" srcId="{313253B2-EF55-4A94-9E2C-8981E5DA3826}" destId="{136A74B3-B03A-460A-A1FC-5AC62E0A24B8}" srcOrd="1" destOrd="0" presId="urn:microsoft.com/office/officeart/2018/2/layout/IconVerticalSolidList"/>
    <dgm:cxn modelId="{A7B84C68-85AB-4F80-9800-5A1B21C79E69}" type="presParOf" srcId="{313253B2-EF55-4A94-9E2C-8981E5DA3826}" destId="{E73390FB-E6C6-4344-ADD3-090288040CA9}" srcOrd="2" destOrd="0" presId="urn:microsoft.com/office/officeart/2018/2/layout/IconVerticalSolidList"/>
    <dgm:cxn modelId="{C076A3D8-EAE5-48C9-BD12-5CADA7E415D0}" type="presParOf" srcId="{313253B2-EF55-4A94-9E2C-8981E5DA3826}" destId="{E04D5030-7F81-44D0-A3D4-6768A65907A6}" srcOrd="3" destOrd="0" presId="urn:microsoft.com/office/officeart/2018/2/layout/IconVerticalSolidList"/>
    <dgm:cxn modelId="{12B31FF2-5C98-4967-973A-8CF2D0410172}" type="presParOf" srcId="{BC6714FD-5E2C-4EEA-A5FC-48A1E05DAFBA}" destId="{F286BC0D-DCC8-4D77-82B5-4B6A4C598799}" srcOrd="1" destOrd="0" presId="urn:microsoft.com/office/officeart/2018/2/layout/IconVerticalSolidList"/>
    <dgm:cxn modelId="{6A42A8A5-C81B-45AF-A8BE-5417EE72A666}" type="presParOf" srcId="{BC6714FD-5E2C-4EEA-A5FC-48A1E05DAFBA}" destId="{08BF6501-7B66-4D26-A41B-56172EED231F}" srcOrd="2" destOrd="0" presId="urn:microsoft.com/office/officeart/2018/2/layout/IconVerticalSolidList"/>
    <dgm:cxn modelId="{FA892FD9-5534-4366-9EA8-81951869BFD6}" type="presParOf" srcId="{08BF6501-7B66-4D26-A41B-56172EED231F}" destId="{EE18F2A9-095F-4464-BFCE-64BEAB230862}" srcOrd="0" destOrd="0" presId="urn:microsoft.com/office/officeart/2018/2/layout/IconVerticalSolidList"/>
    <dgm:cxn modelId="{3DEE1083-334D-4111-B17C-6D96407F8940}" type="presParOf" srcId="{08BF6501-7B66-4D26-A41B-56172EED231F}" destId="{C8A8200B-0362-4247-9627-1E947CB35ADB}" srcOrd="1" destOrd="0" presId="urn:microsoft.com/office/officeart/2018/2/layout/IconVerticalSolidList"/>
    <dgm:cxn modelId="{3F6ABE6E-B8D1-44F8-B425-B04FFAD6A67B}" type="presParOf" srcId="{08BF6501-7B66-4D26-A41B-56172EED231F}" destId="{89C8F9D6-949E-4FF9-A443-D89A316C7649}" srcOrd="2" destOrd="0" presId="urn:microsoft.com/office/officeart/2018/2/layout/IconVerticalSolidList"/>
    <dgm:cxn modelId="{F87E3B3A-E8FE-4584-BBC7-451196D05839}" type="presParOf" srcId="{08BF6501-7B66-4D26-A41B-56172EED231F}" destId="{74A9F0E2-09D8-4A0C-97BD-DF05B5A6BE0A}" srcOrd="3" destOrd="0" presId="urn:microsoft.com/office/officeart/2018/2/layout/IconVerticalSolidList"/>
    <dgm:cxn modelId="{D18046C6-E792-40AE-B08F-A4B1B3C203EE}" type="presParOf" srcId="{BC6714FD-5E2C-4EEA-A5FC-48A1E05DAFBA}" destId="{C92AEF5C-B88C-4640-BB2B-74E700C53F56}" srcOrd="3" destOrd="0" presId="urn:microsoft.com/office/officeart/2018/2/layout/IconVerticalSolidList"/>
    <dgm:cxn modelId="{676B83D7-8D14-4F40-9C10-977F02027AB5}" type="presParOf" srcId="{BC6714FD-5E2C-4EEA-A5FC-48A1E05DAFBA}" destId="{97018314-BB92-48CF-9BC6-C589C8CBA701}" srcOrd="4" destOrd="0" presId="urn:microsoft.com/office/officeart/2018/2/layout/IconVerticalSolidList"/>
    <dgm:cxn modelId="{DC6D43E0-F714-4770-A4E6-E30B52084A28}" type="presParOf" srcId="{97018314-BB92-48CF-9BC6-C589C8CBA701}" destId="{AF6734FB-26ED-4DEB-8A8B-8DD265B264AE}" srcOrd="0" destOrd="0" presId="urn:microsoft.com/office/officeart/2018/2/layout/IconVerticalSolidList"/>
    <dgm:cxn modelId="{644A8721-303D-4B50-9E77-8234CBD09178}" type="presParOf" srcId="{97018314-BB92-48CF-9BC6-C589C8CBA701}" destId="{435C1838-054A-4FF8-84A9-2FA8913CAFA1}" srcOrd="1" destOrd="0" presId="urn:microsoft.com/office/officeart/2018/2/layout/IconVerticalSolidList"/>
    <dgm:cxn modelId="{B311ACF0-A8A0-489F-9153-9AE5A6FD5FE1}" type="presParOf" srcId="{97018314-BB92-48CF-9BC6-C589C8CBA701}" destId="{CCFE60F7-1BC5-4FCD-BB81-73CE79E996AF}" srcOrd="2" destOrd="0" presId="urn:microsoft.com/office/officeart/2018/2/layout/IconVerticalSolidList"/>
    <dgm:cxn modelId="{B47B144B-0F08-4E70-84CC-744E26761889}" type="presParOf" srcId="{97018314-BB92-48CF-9BC6-C589C8CBA701}" destId="{F33554E6-DF31-4082-9AD9-EEA8883167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F84D1-EEAE-40AB-A736-882B397FE4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FA460D-7695-4223-BE77-59B0C5FEE50B}">
      <dgm:prSet/>
      <dgm:spPr/>
      <dgm:t>
        <a:bodyPr/>
        <a:lstStyle/>
        <a:p>
          <a:r>
            <a:rPr lang="es-ES"/>
            <a:t>Códigos programable</a:t>
          </a:r>
          <a:endParaRPr lang="en-US"/>
        </a:p>
      </dgm:t>
    </dgm:pt>
    <dgm:pt modelId="{71E0C063-C9CC-4163-BBD5-F85B72F868B0}" type="parTrans" cxnId="{36FADB00-77FD-4C9A-BA0A-32B376BD7475}">
      <dgm:prSet/>
      <dgm:spPr/>
      <dgm:t>
        <a:bodyPr/>
        <a:lstStyle/>
        <a:p>
          <a:endParaRPr lang="en-US"/>
        </a:p>
      </dgm:t>
    </dgm:pt>
    <dgm:pt modelId="{FE8836FB-166E-4B04-B55F-3E51B227F36B}" type="sibTrans" cxnId="{36FADB00-77FD-4C9A-BA0A-32B376BD7475}">
      <dgm:prSet/>
      <dgm:spPr/>
      <dgm:t>
        <a:bodyPr/>
        <a:lstStyle/>
        <a:p>
          <a:endParaRPr lang="en-US"/>
        </a:p>
      </dgm:t>
    </dgm:pt>
    <dgm:pt modelId="{1B5D97CE-8FB5-4CFE-BD22-209B71AB0833}">
      <dgm:prSet/>
      <dgm:spPr/>
      <dgm:t>
        <a:bodyPr/>
        <a:lstStyle/>
        <a:p>
          <a:r>
            <a:rPr lang="es-ES"/>
            <a:t>Dependencias (tabulaciones y/o espacios)</a:t>
          </a:r>
          <a:endParaRPr lang="en-US"/>
        </a:p>
      </dgm:t>
    </dgm:pt>
    <dgm:pt modelId="{249BF0B7-FB5A-4D48-975E-47DAEAF76BF0}" type="parTrans" cxnId="{D6C33C60-EFAB-440E-8AB0-993843019261}">
      <dgm:prSet/>
      <dgm:spPr/>
      <dgm:t>
        <a:bodyPr/>
        <a:lstStyle/>
        <a:p>
          <a:endParaRPr lang="en-US"/>
        </a:p>
      </dgm:t>
    </dgm:pt>
    <dgm:pt modelId="{1FBBB231-94D0-4F2B-85FB-ABDFCA8FDEF6}" type="sibTrans" cxnId="{D6C33C60-EFAB-440E-8AB0-993843019261}">
      <dgm:prSet/>
      <dgm:spPr/>
      <dgm:t>
        <a:bodyPr/>
        <a:lstStyle/>
        <a:p>
          <a:endParaRPr lang="en-US"/>
        </a:p>
      </dgm:t>
    </dgm:pt>
    <dgm:pt modelId="{B669F313-AEC6-4FA9-B401-578231C20724}">
      <dgm:prSet/>
      <dgm:spPr/>
      <dgm:t>
        <a:bodyPr/>
        <a:lstStyle/>
        <a:p>
          <a:r>
            <a:rPr lang="es-ES"/>
            <a:t>Comentarios</a:t>
          </a:r>
          <a:endParaRPr lang="en-US"/>
        </a:p>
      </dgm:t>
    </dgm:pt>
    <dgm:pt modelId="{99F4678A-066F-4540-BB48-41221DABF546}" type="parTrans" cxnId="{2A7F07E5-F6C8-4E83-8647-F5938E3C1DF9}">
      <dgm:prSet/>
      <dgm:spPr/>
      <dgm:t>
        <a:bodyPr/>
        <a:lstStyle/>
        <a:p>
          <a:endParaRPr lang="en-US"/>
        </a:p>
      </dgm:t>
    </dgm:pt>
    <dgm:pt modelId="{0E1BC191-3E4E-4DC7-A12C-07CCD223DF7A}" type="sibTrans" cxnId="{2A7F07E5-F6C8-4E83-8647-F5938E3C1DF9}">
      <dgm:prSet/>
      <dgm:spPr/>
      <dgm:t>
        <a:bodyPr/>
        <a:lstStyle/>
        <a:p>
          <a:endParaRPr lang="en-US"/>
        </a:p>
      </dgm:t>
    </dgm:pt>
    <dgm:pt modelId="{6D41AD7E-B6AE-4FFD-84E5-AEFE56478625}" type="pres">
      <dgm:prSet presAssocID="{025F84D1-EEAE-40AB-A736-882B397FE471}" presName="root" presStyleCnt="0">
        <dgm:presLayoutVars>
          <dgm:dir/>
          <dgm:resizeHandles val="exact"/>
        </dgm:presLayoutVars>
      </dgm:prSet>
      <dgm:spPr/>
    </dgm:pt>
    <dgm:pt modelId="{CDF832D2-E675-4C04-B34D-35003FBC3F6C}" type="pres">
      <dgm:prSet presAssocID="{E2FA460D-7695-4223-BE77-59B0C5FEE50B}" presName="compNode" presStyleCnt="0"/>
      <dgm:spPr/>
    </dgm:pt>
    <dgm:pt modelId="{7A8DA36E-77AD-4DF0-857E-56C1A4670D54}" type="pres">
      <dgm:prSet presAssocID="{E2FA460D-7695-4223-BE77-59B0C5FEE50B}" presName="bgRect" presStyleLbl="bgShp" presStyleIdx="0" presStyleCnt="3"/>
      <dgm:spPr/>
    </dgm:pt>
    <dgm:pt modelId="{D4506A2E-1EA2-4D4F-AE04-8FD63CF05AF8}" type="pres">
      <dgm:prSet presAssocID="{E2FA460D-7695-4223-BE77-59B0C5FEE5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D3ED428-EC87-4150-8709-DF33120BE1E7}" type="pres">
      <dgm:prSet presAssocID="{E2FA460D-7695-4223-BE77-59B0C5FEE50B}" presName="spaceRect" presStyleCnt="0"/>
      <dgm:spPr/>
    </dgm:pt>
    <dgm:pt modelId="{AC6F6346-8566-406B-AF2D-3336AB24F31D}" type="pres">
      <dgm:prSet presAssocID="{E2FA460D-7695-4223-BE77-59B0C5FEE50B}" presName="parTx" presStyleLbl="revTx" presStyleIdx="0" presStyleCnt="3">
        <dgm:presLayoutVars>
          <dgm:chMax val="0"/>
          <dgm:chPref val="0"/>
        </dgm:presLayoutVars>
      </dgm:prSet>
      <dgm:spPr/>
    </dgm:pt>
    <dgm:pt modelId="{420CD4E0-4CC1-45A2-BDD6-2BBD8147EA1F}" type="pres">
      <dgm:prSet presAssocID="{FE8836FB-166E-4B04-B55F-3E51B227F36B}" presName="sibTrans" presStyleCnt="0"/>
      <dgm:spPr/>
    </dgm:pt>
    <dgm:pt modelId="{D5A8A1F1-8794-48D0-938B-3438B0CAC955}" type="pres">
      <dgm:prSet presAssocID="{1B5D97CE-8FB5-4CFE-BD22-209B71AB0833}" presName="compNode" presStyleCnt="0"/>
      <dgm:spPr/>
    </dgm:pt>
    <dgm:pt modelId="{D3BF2FE5-D342-47CC-8075-F45DF228B902}" type="pres">
      <dgm:prSet presAssocID="{1B5D97CE-8FB5-4CFE-BD22-209B71AB0833}" presName="bgRect" presStyleLbl="bgShp" presStyleIdx="1" presStyleCnt="3"/>
      <dgm:spPr/>
    </dgm:pt>
    <dgm:pt modelId="{2CC46467-65E2-4D91-83E0-EF7DFD6EA8B6}" type="pres">
      <dgm:prSet presAssocID="{1B5D97CE-8FB5-4CFE-BD22-209B71AB0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B0F655B-EA57-4885-902A-C0D618BB911F}" type="pres">
      <dgm:prSet presAssocID="{1B5D97CE-8FB5-4CFE-BD22-209B71AB0833}" presName="spaceRect" presStyleCnt="0"/>
      <dgm:spPr/>
    </dgm:pt>
    <dgm:pt modelId="{617C0EFB-A8A3-481A-9E29-C739AB1A5B6D}" type="pres">
      <dgm:prSet presAssocID="{1B5D97CE-8FB5-4CFE-BD22-209B71AB0833}" presName="parTx" presStyleLbl="revTx" presStyleIdx="1" presStyleCnt="3">
        <dgm:presLayoutVars>
          <dgm:chMax val="0"/>
          <dgm:chPref val="0"/>
        </dgm:presLayoutVars>
      </dgm:prSet>
      <dgm:spPr/>
    </dgm:pt>
    <dgm:pt modelId="{772D0085-9BA4-436E-BCEA-23FEBAA2F0C8}" type="pres">
      <dgm:prSet presAssocID="{1FBBB231-94D0-4F2B-85FB-ABDFCA8FDEF6}" presName="sibTrans" presStyleCnt="0"/>
      <dgm:spPr/>
    </dgm:pt>
    <dgm:pt modelId="{A2221757-F213-4AD7-88CB-E262916F9040}" type="pres">
      <dgm:prSet presAssocID="{B669F313-AEC6-4FA9-B401-578231C20724}" presName="compNode" presStyleCnt="0"/>
      <dgm:spPr/>
    </dgm:pt>
    <dgm:pt modelId="{E6C82353-C259-413D-9732-2E1B6CA99B50}" type="pres">
      <dgm:prSet presAssocID="{B669F313-AEC6-4FA9-B401-578231C20724}" presName="bgRect" presStyleLbl="bgShp" presStyleIdx="2" presStyleCnt="3"/>
      <dgm:spPr/>
    </dgm:pt>
    <dgm:pt modelId="{262517D0-1C8A-4F1C-929F-107191959FFB}" type="pres">
      <dgm:prSet presAssocID="{B669F313-AEC6-4FA9-B401-578231C207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CAB8932-307A-4605-A201-E9E9B1118720}" type="pres">
      <dgm:prSet presAssocID="{B669F313-AEC6-4FA9-B401-578231C20724}" presName="spaceRect" presStyleCnt="0"/>
      <dgm:spPr/>
    </dgm:pt>
    <dgm:pt modelId="{0691C4E5-3DA1-4606-BD75-221D4A73F5AF}" type="pres">
      <dgm:prSet presAssocID="{B669F313-AEC6-4FA9-B401-578231C207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FADB00-77FD-4C9A-BA0A-32B376BD7475}" srcId="{025F84D1-EEAE-40AB-A736-882B397FE471}" destId="{E2FA460D-7695-4223-BE77-59B0C5FEE50B}" srcOrd="0" destOrd="0" parTransId="{71E0C063-C9CC-4163-BBD5-F85B72F868B0}" sibTransId="{FE8836FB-166E-4B04-B55F-3E51B227F36B}"/>
    <dgm:cxn modelId="{A3338112-A906-43F0-BA7F-5E009B0CCABE}" type="presOf" srcId="{1B5D97CE-8FB5-4CFE-BD22-209B71AB0833}" destId="{617C0EFB-A8A3-481A-9E29-C739AB1A5B6D}" srcOrd="0" destOrd="0" presId="urn:microsoft.com/office/officeart/2018/2/layout/IconVerticalSolidList"/>
    <dgm:cxn modelId="{E3F74436-2355-43A9-9E0F-5830DB4A1D42}" type="presOf" srcId="{025F84D1-EEAE-40AB-A736-882B397FE471}" destId="{6D41AD7E-B6AE-4FFD-84E5-AEFE56478625}" srcOrd="0" destOrd="0" presId="urn:microsoft.com/office/officeart/2018/2/layout/IconVerticalSolidList"/>
    <dgm:cxn modelId="{D6C33C60-EFAB-440E-8AB0-993843019261}" srcId="{025F84D1-EEAE-40AB-A736-882B397FE471}" destId="{1B5D97CE-8FB5-4CFE-BD22-209B71AB0833}" srcOrd="1" destOrd="0" parTransId="{249BF0B7-FB5A-4D48-975E-47DAEAF76BF0}" sibTransId="{1FBBB231-94D0-4F2B-85FB-ABDFCA8FDEF6}"/>
    <dgm:cxn modelId="{1A792478-E74A-4DB8-BC03-0EB0C8CA6AD0}" type="presOf" srcId="{E2FA460D-7695-4223-BE77-59B0C5FEE50B}" destId="{AC6F6346-8566-406B-AF2D-3336AB24F31D}" srcOrd="0" destOrd="0" presId="urn:microsoft.com/office/officeart/2018/2/layout/IconVerticalSolidList"/>
    <dgm:cxn modelId="{2A7F07E5-F6C8-4E83-8647-F5938E3C1DF9}" srcId="{025F84D1-EEAE-40AB-A736-882B397FE471}" destId="{B669F313-AEC6-4FA9-B401-578231C20724}" srcOrd="2" destOrd="0" parTransId="{99F4678A-066F-4540-BB48-41221DABF546}" sibTransId="{0E1BC191-3E4E-4DC7-A12C-07CCD223DF7A}"/>
    <dgm:cxn modelId="{63FAA6F4-6345-46F6-81B0-21D912C5DA7A}" type="presOf" srcId="{B669F313-AEC6-4FA9-B401-578231C20724}" destId="{0691C4E5-3DA1-4606-BD75-221D4A73F5AF}" srcOrd="0" destOrd="0" presId="urn:microsoft.com/office/officeart/2018/2/layout/IconVerticalSolidList"/>
    <dgm:cxn modelId="{85B0923C-4986-4C67-BE58-0591E08517F8}" type="presParOf" srcId="{6D41AD7E-B6AE-4FFD-84E5-AEFE56478625}" destId="{CDF832D2-E675-4C04-B34D-35003FBC3F6C}" srcOrd="0" destOrd="0" presId="urn:microsoft.com/office/officeart/2018/2/layout/IconVerticalSolidList"/>
    <dgm:cxn modelId="{B851FE17-9750-41E7-BEDD-BD8A439E4E6A}" type="presParOf" srcId="{CDF832D2-E675-4C04-B34D-35003FBC3F6C}" destId="{7A8DA36E-77AD-4DF0-857E-56C1A4670D54}" srcOrd="0" destOrd="0" presId="urn:microsoft.com/office/officeart/2018/2/layout/IconVerticalSolidList"/>
    <dgm:cxn modelId="{CBF9A548-A593-4CAD-9CA6-BC0E2B3F06F5}" type="presParOf" srcId="{CDF832D2-E675-4C04-B34D-35003FBC3F6C}" destId="{D4506A2E-1EA2-4D4F-AE04-8FD63CF05AF8}" srcOrd="1" destOrd="0" presId="urn:microsoft.com/office/officeart/2018/2/layout/IconVerticalSolidList"/>
    <dgm:cxn modelId="{7F2CC6D5-6551-486F-85E8-8A0061C1C714}" type="presParOf" srcId="{CDF832D2-E675-4C04-B34D-35003FBC3F6C}" destId="{ED3ED428-EC87-4150-8709-DF33120BE1E7}" srcOrd="2" destOrd="0" presId="urn:microsoft.com/office/officeart/2018/2/layout/IconVerticalSolidList"/>
    <dgm:cxn modelId="{B00E4745-4575-4095-8B8C-6FEFB349AB28}" type="presParOf" srcId="{CDF832D2-E675-4C04-B34D-35003FBC3F6C}" destId="{AC6F6346-8566-406B-AF2D-3336AB24F31D}" srcOrd="3" destOrd="0" presId="urn:microsoft.com/office/officeart/2018/2/layout/IconVerticalSolidList"/>
    <dgm:cxn modelId="{0C2FC8C1-A6E5-4812-978A-83051B41324E}" type="presParOf" srcId="{6D41AD7E-B6AE-4FFD-84E5-AEFE56478625}" destId="{420CD4E0-4CC1-45A2-BDD6-2BBD8147EA1F}" srcOrd="1" destOrd="0" presId="urn:microsoft.com/office/officeart/2018/2/layout/IconVerticalSolidList"/>
    <dgm:cxn modelId="{083356DD-A62A-4448-AB13-24CC73669F1F}" type="presParOf" srcId="{6D41AD7E-B6AE-4FFD-84E5-AEFE56478625}" destId="{D5A8A1F1-8794-48D0-938B-3438B0CAC955}" srcOrd="2" destOrd="0" presId="urn:microsoft.com/office/officeart/2018/2/layout/IconVerticalSolidList"/>
    <dgm:cxn modelId="{49B780A9-827A-4218-9D86-48B173A54099}" type="presParOf" srcId="{D5A8A1F1-8794-48D0-938B-3438B0CAC955}" destId="{D3BF2FE5-D342-47CC-8075-F45DF228B902}" srcOrd="0" destOrd="0" presId="urn:microsoft.com/office/officeart/2018/2/layout/IconVerticalSolidList"/>
    <dgm:cxn modelId="{C431F794-48E7-4A48-9CDC-BA5628BB1038}" type="presParOf" srcId="{D5A8A1F1-8794-48D0-938B-3438B0CAC955}" destId="{2CC46467-65E2-4D91-83E0-EF7DFD6EA8B6}" srcOrd="1" destOrd="0" presId="urn:microsoft.com/office/officeart/2018/2/layout/IconVerticalSolidList"/>
    <dgm:cxn modelId="{21A00600-C8E9-415F-923E-F56488C125CC}" type="presParOf" srcId="{D5A8A1F1-8794-48D0-938B-3438B0CAC955}" destId="{EB0F655B-EA57-4885-902A-C0D618BB911F}" srcOrd="2" destOrd="0" presId="urn:microsoft.com/office/officeart/2018/2/layout/IconVerticalSolidList"/>
    <dgm:cxn modelId="{8CD2B074-F984-473B-9E6B-2FB73F858F6D}" type="presParOf" srcId="{D5A8A1F1-8794-48D0-938B-3438B0CAC955}" destId="{617C0EFB-A8A3-481A-9E29-C739AB1A5B6D}" srcOrd="3" destOrd="0" presId="urn:microsoft.com/office/officeart/2018/2/layout/IconVerticalSolidList"/>
    <dgm:cxn modelId="{7CC336B5-DE03-4B5C-8989-67F6C294A6F3}" type="presParOf" srcId="{6D41AD7E-B6AE-4FFD-84E5-AEFE56478625}" destId="{772D0085-9BA4-436E-BCEA-23FEBAA2F0C8}" srcOrd="3" destOrd="0" presId="urn:microsoft.com/office/officeart/2018/2/layout/IconVerticalSolidList"/>
    <dgm:cxn modelId="{51BA6384-23B9-4B97-827C-79E722B4D879}" type="presParOf" srcId="{6D41AD7E-B6AE-4FFD-84E5-AEFE56478625}" destId="{A2221757-F213-4AD7-88CB-E262916F9040}" srcOrd="4" destOrd="0" presId="urn:microsoft.com/office/officeart/2018/2/layout/IconVerticalSolidList"/>
    <dgm:cxn modelId="{04BCC8D4-FA54-4E2F-A72F-73FF4F0341BA}" type="presParOf" srcId="{A2221757-F213-4AD7-88CB-E262916F9040}" destId="{E6C82353-C259-413D-9732-2E1B6CA99B50}" srcOrd="0" destOrd="0" presId="urn:microsoft.com/office/officeart/2018/2/layout/IconVerticalSolidList"/>
    <dgm:cxn modelId="{08F97BDC-719B-4A43-B2E0-82E0EA63AFFF}" type="presParOf" srcId="{A2221757-F213-4AD7-88CB-E262916F9040}" destId="{262517D0-1C8A-4F1C-929F-107191959FFB}" srcOrd="1" destOrd="0" presId="urn:microsoft.com/office/officeart/2018/2/layout/IconVerticalSolidList"/>
    <dgm:cxn modelId="{F750B618-D4F5-4BB0-9627-83C85B1F5DA8}" type="presParOf" srcId="{A2221757-F213-4AD7-88CB-E262916F9040}" destId="{8CAB8932-307A-4605-A201-E9E9B1118720}" srcOrd="2" destOrd="0" presId="urn:microsoft.com/office/officeart/2018/2/layout/IconVerticalSolidList"/>
    <dgm:cxn modelId="{C2E5AB55-DA4A-462B-BEE7-0DA0BED0C423}" type="presParOf" srcId="{A2221757-F213-4AD7-88CB-E262916F9040}" destId="{0691C4E5-3DA1-4606-BD75-221D4A73F5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EB83A5-B8B4-4330-9CA0-29732EDF419E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A650EC-103D-42C6-850C-256F0E7AA628}">
      <dgm:prSet/>
      <dgm:spPr/>
      <dgm:t>
        <a:bodyPr/>
        <a:lstStyle/>
        <a:p>
          <a:r>
            <a:rPr lang="es-ES"/>
            <a:t>Son el resultado de comparaciones</a:t>
          </a:r>
          <a:endParaRPr lang="en-US"/>
        </a:p>
      </dgm:t>
    </dgm:pt>
    <dgm:pt modelId="{1D5CB703-7254-4A4F-8360-82CEBE4A0CFC}" type="parTrans" cxnId="{512CF2FD-AE50-4D35-92F8-97C5B4FB45CB}">
      <dgm:prSet/>
      <dgm:spPr/>
      <dgm:t>
        <a:bodyPr/>
        <a:lstStyle/>
        <a:p>
          <a:endParaRPr lang="en-US"/>
        </a:p>
      </dgm:t>
    </dgm:pt>
    <dgm:pt modelId="{D3E96EA6-C671-47FE-B4D4-4992E6EC7BE7}" type="sibTrans" cxnId="{512CF2FD-AE50-4D35-92F8-97C5B4FB45CB}">
      <dgm:prSet/>
      <dgm:spPr/>
      <dgm:t>
        <a:bodyPr/>
        <a:lstStyle/>
        <a:p>
          <a:endParaRPr lang="en-US"/>
        </a:p>
      </dgm:t>
    </dgm:pt>
    <dgm:pt modelId="{10DAC6A4-5B91-4DCE-B154-1EFD1624FFAF}">
      <dgm:prSet/>
      <dgm:spPr/>
      <dgm:t>
        <a:bodyPr/>
        <a:lstStyle/>
        <a:p>
          <a:r>
            <a:rPr lang="es-ES"/>
            <a:t>Solo tiene 2 posibles valores</a:t>
          </a:r>
          <a:endParaRPr lang="en-US"/>
        </a:p>
      </dgm:t>
    </dgm:pt>
    <dgm:pt modelId="{11194027-D385-446B-BE32-D5D029398C5C}" type="parTrans" cxnId="{71C60581-99B7-4659-A3D2-7C6B17EB0C10}">
      <dgm:prSet/>
      <dgm:spPr/>
      <dgm:t>
        <a:bodyPr/>
        <a:lstStyle/>
        <a:p>
          <a:endParaRPr lang="en-US"/>
        </a:p>
      </dgm:t>
    </dgm:pt>
    <dgm:pt modelId="{B8DC33BA-411C-46ED-8A05-3D5ADEC0D74C}" type="sibTrans" cxnId="{71C60581-99B7-4659-A3D2-7C6B17EB0C10}">
      <dgm:prSet/>
      <dgm:spPr/>
      <dgm:t>
        <a:bodyPr/>
        <a:lstStyle/>
        <a:p>
          <a:endParaRPr lang="en-US"/>
        </a:p>
      </dgm:t>
    </dgm:pt>
    <dgm:pt modelId="{2A6B90C0-210F-4176-BE22-C095FDA9B122}">
      <dgm:prSet/>
      <dgm:spPr/>
      <dgm:t>
        <a:bodyPr/>
        <a:lstStyle/>
        <a:p>
          <a:r>
            <a:rPr lang="es-ES"/>
            <a:t>Cierto</a:t>
          </a:r>
          <a:endParaRPr lang="en-US"/>
        </a:p>
      </dgm:t>
    </dgm:pt>
    <dgm:pt modelId="{81C2EA46-1542-4D89-9A7A-70FF8337085E}" type="parTrans" cxnId="{2F18927C-23BE-4CE1-A849-30CD928CD4CC}">
      <dgm:prSet/>
      <dgm:spPr/>
      <dgm:t>
        <a:bodyPr/>
        <a:lstStyle/>
        <a:p>
          <a:endParaRPr lang="en-US"/>
        </a:p>
      </dgm:t>
    </dgm:pt>
    <dgm:pt modelId="{C50CD87E-1867-415D-9681-8897889BC5A6}" type="sibTrans" cxnId="{2F18927C-23BE-4CE1-A849-30CD928CD4CC}">
      <dgm:prSet/>
      <dgm:spPr/>
      <dgm:t>
        <a:bodyPr/>
        <a:lstStyle/>
        <a:p>
          <a:endParaRPr lang="en-US"/>
        </a:p>
      </dgm:t>
    </dgm:pt>
    <dgm:pt modelId="{8148EBBB-5B1B-462E-9BAC-BA9CB7444DBC}">
      <dgm:prSet/>
      <dgm:spPr/>
      <dgm:t>
        <a:bodyPr/>
        <a:lstStyle/>
        <a:p>
          <a:r>
            <a:rPr lang="es-ES"/>
            <a:t>Falso</a:t>
          </a:r>
          <a:endParaRPr lang="en-US"/>
        </a:p>
      </dgm:t>
    </dgm:pt>
    <dgm:pt modelId="{DD29BF35-F597-4904-811C-0DD32788651D}" type="parTrans" cxnId="{587C801C-042A-4E3A-8300-2027C058915C}">
      <dgm:prSet/>
      <dgm:spPr/>
      <dgm:t>
        <a:bodyPr/>
        <a:lstStyle/>
        <a:p>
          <a:endParaRPr lang="en-US"/>
        </a:p>
      </dgm:t>
    </dgm:pt>
    <dgm:pt modelId="{00460AFE-F340-4F0E-B56F-B848C3FA5C10}" type="sibTrans" cxnId="{587C801C-042A-4E3A-8300-2027C058915C}">
      <dgm:prSet/>
      <dgm:spPr/>
      <dgm:t>
        <a:bodyPr/>
        <a:lstStyle/>
        <a:p>
          <a:endParaRPr lang="en-US"/>
        </a:p>
      </dgm:t>
    </dgm:pt>
    <dgm:pt modelId="{0CA789E1-954E-4B17-ADDC-0AAE7A33483D}" type="pres">
      <dgm:prSet presAssocID="{05EB83A5-B8B4-4330-9CA0-29732EDF419E}" presName="Name0" presStyleCnt="0">
        <dgm:presLayoutVars>
          <dgm:dir/>
          <dgm:animLvl val="lvl"/>
          <dgm:resizeHandles val="exact"/>
        </dgm:presLayoutVars>
      </dgm:prSet>
      <dgm:spPr/>
    </dgm:pt>
    <dgm:pt modelId="{F3630D9E-DA43-4792-A5EE-5C47F6CC782C}" type="pres">
      <dgm:prSet presAssocID="{10DAC6A4-5B91-4DCE-B154-1EFD1624FFAF}" presName="boxAndChildren" presStyleCnt="0"/>
      <dgm:spPr/>
    </dgm:pt>
    <dgm:pt modelId="{56FC4D60-1FCE-40FF-A491-0F8584835896}" type="pres">
      <dgm:prSet presAssocID="{10DAC6A4-5B91-4DCE-B154-1EFD1624FFAF}" presName="parentTextBox" presStyleLbl="node1" presStyleIdx="0" presStyleCnt="2"/>
      <dgm:spPr/>
    </dgm:pt>
    <dgm:pt modelId="{C9DCCCAE-ED86-489D-BDB4-1562200E54F8}" type="pres">
      <dgm:prSet presAssocID="{10DAC6A4-5B91-4DCE-B154-1EFD1624FFAF}" presName="entireBox" presStyleLbl="node1" presStyleIdx="0" presStyleCnt="2"/>
      <dgm:spPr/>
    </dgm:pt>
    <dgm:pt modelId="{EE3B530F-9565-4A7E-974B-6F7218A56507}" type="pres">
      <dgm:prSet presAssocID="{10DAC6A4-5B91-4DCE-B154-1EFD1624FFAF}" presName="descendantBox" presStyleCnt="0"/>
      <dgm:spPr/>
    </dgm:pt>
    <dgm:pt modelId="{2E2432F2-5011-4E2C-AAD0-37D0209BDEA1}" type="pres">
      <dgm:prSet presAssocID="{2A6B90C0-210F-4176-BE22-C095FDA9B122}" presName="childTextBox" presStyleLbl="fgAccFollowNode1" presStyleIdx="0" presStyleCnt="2">
        <dgm:presLayoutVars>
          <dgm:bulletEnabled val="1"/>
        </dgm:presLayoutVars>
      </dgm:prSet>
      <dgm:spPr/>
    </dgm:pt>
    <dgm:pt modelId="{23BBA19B-9AF3-44DF-957B-AAE955C89F43}" type="pres">
      <dgm:prSet presAssocID="{8148EBBB-5B1B-462E-9BAC-BA9CB7444DBC}" presName="childTextBox" presStyleLbl="fgAccFollowNode1" presStyleIdx="1" presStyleCnt="2">
        <dgm:presLayoutVars>
          <dgm:bulletEnabled val="1"/>
        </dgm:presLayoutVars>
      </dgm:prSet>
      <dgm:spPr/>
    </dgm:pt>
    <dgm:pt modelId="{001E3E14-87BC-4B98-B1F7-67C0304EB9F0}" type="pres">
      <dgm:prSet presAssocID="{D3E96EA6-C671-47FE-B4D4-4992E6EC7BE7}" presName="sp" presStyleCnt="0"/>
      <dgm:spPr/>
    </dgm:pt>
    <dgm:pt modelId="{F9BA4497-FF58-4CD0-B3B8-3301F544BE4C}" type="pres">
      <dgm:prSet presAssocID="{FDA650EC-103D-42C6-850C-256F0E7AA628}" presName="arrowAndChildren" presStyleCnt="0"/>
      <dgm:spPr/>
    </dgm:pt>
    <dgm:pt modelId="{1FABC521-3538-4288-AECD-1FA5256841D5}" type="pres">
      <dgm:prSet presAssocID="{FDA650EC-103D-42C6-850C-256F0E7AA628}" presName="parentTextArrow" presStyleLbl="node1" presStyleIdx="1" presStyleCnt="2"/>
      <dgm:spPr/>
    </dgm:pt>
  </dgm:ptLst>
  <dgm:cxnLst>
    <dgm:cxn modelId="{FCCC0301-0CB6-425A-B044-32ABAA9F51C9}" type="presOf" srcId="{05EB83A5-B8B4-4330-9CA0-29732EDF419E}" destId="{0CA789E1-954E-4B17-ADDC-0AAE7A33483D}" srcOrd="0" destOrd="0" presId="urn:microsoft.com/office/officeart/2005/8/layout/process4"/>
    <dgm:cxn modelId="{95146110-37BC-40E5-B7E3-729C7AC0F694}" type="presOf" srcId="{10DAC6A4-5B91-4DCE-B154-1EFD1624FFAF}" destId="{C9DCCCAE-ED86-489D-BDB4-1562200E54F8}" srcOrd="1" destOrd="0" presId="urn:microsoft.com/office/officeart/2005/8/layout/process4"/>
    <dgm:cxn modelId="{587C801C-042A-4E3A-8300-2027C058915C}" srcId="{10DAC6A4-5B91-4DCE-B154-1EFD1624FFAF}" destId="{8148EBBB-5B1B-462E-9BAC-BA9CB7444DBC}" srcOrd="1" destOrd="0" parTransId="{DD29BF35-F597-4904-811C-0DD32788651D}" sibTransId="{00460AFE-F340-4F0E-B56F-B848C3FA5C10}"/>
    <dgm:cxn modelId="{8249712C-89CD-45CD-9FD0-9A36F3C95B89}" type="presOf" srcId="{FDA650EC-103D-42C6-850C-256F0E7AA628}" destId="{1FABC521-3538-4288-AECD-1FA5256841D5}" srcOrd="0" destOrd="0" presId="urn:microsoft.com/office/officeart/2005/8/layout/process4"/>
    <dgm:cxn modelId="{BA1EF24B-68A7-49A2-A87F-15C7C6B7BC7A}" type="presOf" srcId="{2A6B90C0-210F-4176-BE22-C095FDA9B122}" destId="{2E2432F2-5011-4E2C-AAD0-37D0209BDEA1}" srcOrd="0" destOrd="0" presId="urn:microsoft.com/office/officeart/2005/8/layout/process4"/>
    <dgm:cxn modelId="{77EFC86D-1D84-4EAF-A895-B1FBB1EBC73B}" type="presOf" srcId="{10DAC6A4-5B91-4DCE-B154-1EFD1624FFAF}" destId="{56FC4D60-1FCE-40FF-A491-0F8584835896}" srcOrd="0" destOrd="0" presId="urn:microsoft.com/office/officeart/2005/8/layout/process4"/>
    <dgm:cxn modelId="{2F18927C-23BE-4CE1-A849-30CD928CD4CC}" srcId="{10DAC6A4-5B91-4DCE-B154-1EFD1624FFAF}" destId="{2A6B90C0-210F-4176-BE22-C095FDA9B122}" srcOrd="0" destOrd="0" parTransId="{81C2EA46-1542-4D89-9A7A-70FF8337085E}" sibTransId="{C50CD87E-1867-415D-9681-8897889BC5A6}"/>
    <dgm:cxn modelId="{71C60581-99B7-4659-A3D2-7C6B17EB0C10}" srcId="{05EB83A5-B8B4-4330-9CA0-29732EDF419E}" destId="{10DAC6A4-5B91-4DCE-B154-1EFD1624FFAF}" srcOrd="1" destOrd="0" parTransId="{11194027-D385-446B-BE32-D5D029398C5C}" sibTransId="{B8DC33BA-411C-46ED-8A05-3D5ADEC0D74C}"/>
    <dgm:cxn modelId="{76C46BD4-1E54-41BF-8C72-38E7D1E796C5}" type="presOf" srcId="{8148EBBB-5B1B-462E-9BAC-BA9CB7444DBC}" destId="{23BBA19B-9AF3-44DF-957B-AAE955C89F43}" srcOrd="0" destOrd="0" presId="urn:microsoft.com/office/officeart/2005/8/layout/process4"/>
    <dgm:cxn modelId="{512CF2FD-AE50-4D35-92F8-97C5B4FB45CB}" srcId="{05EB83A5-B8B4-4330-9CA0-29732EDF419E}" destId="{FDA650EC-103D-42C6-850C-256F0E7AA628}" srcOrd="0" destOrd="0" parTransId="{1D5CB703-7254-4A4F-8360-82CEBE4A0CFC}" sibTransId="{D3E96EA6-C671-47FE-B4D4-4992E6EC7BE7}"/>
    <dgm:cxn modelId="{1A03E58C-5783-4359-B3E2-56CC73E56B01}" type="presParOf" srcId="{0CA789E1-954E-4B17-ADDC-0AAE7A33483D}" destId="{F3630D9E-DA43-4792-A5EE-5C47F6CC782C}" srcOrd="0" destOrd="0" presId="urn:microsoft.com/office/officeart/2005/8/layout/process4"/>
    <dgm:cxn modelId="{A8293FCD-DDAD-49AB-9DBF-88BD68B76E0E}" type="presParOf" srcId="{F3630D9E-DA43-4792-A5EE-5C47F6CC782C}" destId="{56FC4D60-1FCE-40FF-A491-0F8584835896}" srcOrd="0" destOrd="0" presId="urn:microsoft.com/office/officeart/2005/8/layout/process4"/>
    <dgm:cxn modelId="{44856A8C-2A57-4BE7-8D60-927E4547921D}" type="presParOf" srcId="{F3630D9E-DA43-4792-A5EE-5C47F6CC782C}" destId="{C9DCCCAE-ED86-489D-BDB4-1562200E54F8}" srcOrd="1" destOrd="0" presId="urn:microsoft.com/office/officeart/2005/8/layout/process4"/>
    <dgm:cxn modelId="{F5BC1968-60FA-4356-B33D-0A3D492898E7}" type="presParOf" srcId="{F3630D9E-DA43-4792-A5EE-5C47F6CC782C}" destId="{EE3B530F-9565-4A7E-974B-6F7218A56507}" srcOrd="2" destOrd="0" presId="urn:microsoft.com/office/officeart/2005/8/layout/process4"/>
    <dgm:cxn modelId="{B394AFBB-1206-4D00-BCF1-18D4E323AAA9}" type="presParOf" srcId="{EE3B530F-9565-4A7E-974B-6F7218A56507}" destId="{2E2432F2-5011-4E2C-AAD0-37D0209BDEA1}" srcOrd="0" destOrd="0" presId="urn:microsoft.com/office/officeart/2005/8/layout/process4"/>
    <dgm:cxn modelId="{74663340-1C2F-4B9B-A18B-A9A8BBBAACE8}" type="presParOf" srcId="{EE3B530F-9565-4A7E-974B-6F7218A56507}" destId="{23BBA19B-9AF3-44DF-957B-AAE955C89F43}" srcOrd="1" destOrd="0" presId="urn:microsoft.com/office/officeart/2005/8/layout/process4"/>
    <dgm:cxn modelId="{851ADE17-6325-4E24-BEBD-C8A5C2EA7DA6}" type="presParOf" srcId="{0CA789E1-954E-4B17-ADDC-0AAE7A33483D}" destId="{001E3E14-87BC-4B98-B1F7-67C0304EB9F0}" srcOrd="1" destOrd="0" presId="urn:microsoft.com/office/officeart/2005/8/layout/process4"/>
    <dgm:cxn modelId="{59C6EF1A-9836-4373-857E-A1D63C0217CF}" type="presParOf" srcId="{0CA789E1-954E-4B17-ADDC-0AAE7A33483D}" destId="{F9BA4497-FF58-4CD0-B3B8-3301F544BE4C}" srcOrd="2" destOrd="0" presId="urn:microsoft.com/office/officeart/2005/8/layout/process4"/>
    <dgm:cxn modelId="{3A7A3A4F-199F-4FE6-8349-0013E25D2099}" type="presParOf" srcId="{F9BA4497-FF58-4CD0-B3B8-3301F544BE4C}" destId="{1FABC521-3538-4288-AECD-1FA5256841D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38B974-79C9-47A6-918F-01BF394053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783D0-99DF-4D69-B4DA-65A41C0D335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anotaciones legibles al programador en el código fuente.</a:t>
          </a:r>
          <a:endParaRPr lang="en-US"/>
        </a:p>
      </dgm:t>
    </dgm:pt>
    <dgm:pt modelId="{34EFF42E-6610-4CF9-90EC-9A7C6D128233}" type="parTrans" cxnId="{53A6A56E-EA77-45FB-AD91-A50A57035469}">
      <dgm:prSet/>
      <dgm:spPr/>
      <dgm:t>
        <a:bodyPr/>
        <a:lstStyle/>
        <a:p>
          <a:endParaRPr lang="en-US"/>
        </a:p>
      </dgm:t>
    </dgm:pt>
    <dgm:pt modelId="{FA3D92B9-1E44-4E5C-8554-0AD608FE3E96}" type="sibTrans" cxnId="{53A6A56E-EA77-45FB-AD91-A50A57035469}">
      <dgm:prSet/>
      <dgm:spPr/>
      <dgm:t>
        <a:bodyPr/>
        <a:lstStyle/>
        <a:p>
          <a:endParaRPr lang="en-US"/>
        </a:p>
      </dgm:t>
    </dgm:pt>
    <dgm:pt modelId="{50A617C1-7437-42DC-961C-44CCF2D0B22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Los comentarios son añadidos usualmente con el propósito de hacer el código fuente más fácil de entender con vistas a su mantenimiento o reutilización.</a:t>
          </a:r>
          <a:endParaRPr lang="en-US"/>
        </a:p>
      </dgm:t>
    </dgm:pt>
    <dgm:pt modelId="{C9C03E2C-C4FB-4CD7-B2CF-048DCABB42DD}" type="parTrans" cxnId="{45278CF2-7ADD-4169-AB93-F7A5C7A9651C}">
      <dgm:prSet/>
      <dgm:spPr/>
      <dgm:t>
        <a:bodyPr/>
        <a:lstStyle/>
        <a:p>
          <a:endParaRPr lang="en-US"/>
        </a:p>
      </dgm:t>
    </dgm:pt>
    <dgm:pt modelId="{924C61B3-DFC3-4EAB-AC43-BA0939BA1C61}" type="sibTrans" cxnId="{45278CF2-7ADD-4169-AB93-F7A5C7A9651C}">
      <dgm:prSet/>
      <dgm:spPr/>
      <dgm:t>
        <a:bodyPr/>
        <a:lstStyle/>
        <a:p>
          <a:endParaRPr lang="en-US"/>
        </a:p>
      </dgm:t>
    </dgm:pt>
    <dgm:pt modelId="{263BD816-E9AA-4A5E-9A86-55DE140B387B}" type="pres">
      <dgm:prSet presAssocID="{3338B974-79C9-47A6-918F-01BF394053B7}" presName="root" presStyleCnt="0">
        <dgm:presLayoutVars>
          <dgm:dir/>
          <dgm:resizeHandles val="exact"/>
        </dgm:presLayoutVars>
      </dgm:prSet>
      <dgm:spPr/>
    </dgm:pt>
    <dgm:pt modelId="{62884151-491D-467C-B213-848956F69E82}" type="pres">
      <dgm:prSet presAssocID="{73E783D0-99DF-4D69-B4DA-65A41C0D3355}" presName="compNode" presStyleCnt="0"/>
      <dgm:spPr/>
    </dgm:pt>
    <dgm:pt modelId="{8F196FF1-7400-4104-B4D0-21DA513C6C0D}" type="pres">
      <dgm:prSet presAssocID="{73E783D0-99DF-4D69-B4DA-65A41C0D3355}" presName="bgRect" presStyleLbl="bgShp" presStyleIdx="0" presStyleCnt="2"/>
      <dgm:spPr/>
    </dgm:pt>
    <dgm:pt modelId="{9BBACD57-E085-47B7-84C8-E13F959D0704}" type="pres">
      <dgm:prSet presAssocID="{73E783D0-99DF-4D69-B4DA-65A41C0D33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69D46CC-B994-4229-BA2D-A8BE426F7DFF}" type="pres">
      <dgm:prSet presAssocID="{73E783D0-99DF-4D69-B4DA-65A41C0D3355}" presName="spaceRect" presStyleCnt="0"/>
      <dgm:spPr/>
    </dgm:pt>
    <dgm:pt modelId="{CF40DBA2-58C4-4887-949E-194A7E5D8858}" type="pres">
      <dgm:prSet presAssocID="{73E783D0-99DF-4D69-B4DA-65A41C0D3355}" presName="parTx" presStyleLbl="revTx" presStyleIdx="0" presStyleCnt="2">
        <dgm:presLayoutVars>
          <dgm:chMax val="0"/>
          <dgm:chPref val="0"/>
        </dgm:presLayoutVars>
      </dgm:prSet>
      <dgm:spPr/>
    </dgm:pt>
    <dgm:pt modelId="{38225203-47E9-4BBF-A744-30AFB8B2A878}" type="pres">
      <dgm:prSet presAssocID="{FA3D92B9-1E44-4E5C-8554-0AD608FE3E96}" presName="sibTrans" presStyleCnt="0"/>
      <dgm:spPr/>
    </dgm:pt>
    <dgm:pt modelId="{79B5C96D-6BE0-4851-95A6-B9DAF50725A8}" type="pres">
      <dgm:prSet presAssocID="{50A617C1-7437-42DC-961C-44CCF2D0B22D}" presName="compNode" presStyleCnt="0"/>
      <dgm:spPr/>
    </dgm:pt>
    <dgm:pt modelId="{194FDFB5-2A31-4871-BF4B-EAA52DA95C79}" type="pres">
      <dgm:prSet presAssocID="{50A617C1-7437-42DC-961C-44CCF2D0B22D}" presName="bgRect" presStyleLbl="bgShp" presStyleIdx="1" presStyleCnt="2"/>
      <dgm:spPr/>
    </dgm:pt>
    <dgm:pt modelId="{594FE658-CAA8-40FE-807D-6758588789A4}" type="pres">
      <dgm:prSet presAssocID="{50A617C1-7437-42DC-961C-44CCF2D0B2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189BD3-B6F8-4E7A-BEA8-544912ED4697}" type="pres">
      <dgm:prSet presAssocID="{50A617C1-7437-42DC-961C-44CCF2D0B22D}" presName="spaceRect" presStyleCnt="0"/>
      <dgm:spPr/>
    </dgm:pt>
    <dgm:pt modelId="{8A5EDD47-DFE6-4A9B-92B0-AC1618B5C8EC}" type="pres">
      <dgm:prSet presAssocID="{50A617C1-7437-42DC-961C-44CCF2D0B2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6D5832D-3998-4C95-8493-EBE0CE123404}" type="presOf" srcId="{3338B974-79C9-47A6-918F-01BF394053B7}" destId="{263BD816-E9AA-4A5E-9A86-55DE140B387B}" srcOrd="0" destOrd="0" presId="urn:microsoft.com/office/officeart/2018/2/layout/IconVerticalSolidList"/>
    <dgm:cxn modelId="{53A6A56E-EA77-45FB-AD91-A50A57035469}" srcId="{3338B974-79C9-47A6-918F-01BF394053B7}" destId="{73E783D0-99DF-4D69-B4DA-65A41C0D3355}" srcOrd="0" destOrd="0" parTransId="{34EFF42E-6610-4CF9-90EC-9A7C6D128233}" sibTransId="{FA3D92B9-1E44-4E5C-8554-0AD608FE3E96}"/>
    <dgm:cxn modelId="{3565F68C-2A89-48E8-B38C-EEEC716BED8E}" type="presOf" srcId="{73E783D0-99DF-4D69-B4DA-65A41C0D3355}" destId="{CF40DBA2-58C4-4887-949E-194A7E5D8858}" srcOrd="0" destOrd="0" presId="urn:microsoft.com/office/officeart/2018/2/layout/IconVerticalSolidList"/>
    <dgm:cxn modelId="{F393ACD6-00A6-4758-BC47-B712E41058EA}" type="presOf" srcId="{50A617C1-7437-42DC-961C-44CCF2D0B22D}" destId="{8A5EDD47-DFE6-4A9B-92B0-AC1618B5C8EC}" srcOrd="0" destOrd="0" presId="urn:microsoft.com/office/officeart/2018/2/layout/IconVerticalSolidList"/>
    <dgm:cxn modelId="{45278CF2-7ADD-4169-AB93-F7A5C7A9651C}" srcId="{3338B974-79C9-47A6-918F-01BF394053B7}" destId="{50A617C1-7437-42DC-961C-44CCF2D0B22D}" srcOrd="1" destOrd="0" parTransId="{C9C03E2C-C4FB-4CD7-B2CF-048DCABB42DD}" sibTransId="{924C61B3-DFC3-4EAB-AC43-BA0939BA1C61}"/>
    <dgm:cxn modelId="{4234AAE7-48C0-4072-B9CD-D5F47403DA6C}" type="presParOf" srcId="{263BD816-E9AA-4A5E-9A86-55DE140B387B}" destId="{62884151-491D-467C-B213-848956F69E82}" srcOrd="0" destOrd="0" presId="urn:microsoft.com/office/officeart/2018/2/layout/IconVerticalSolidList"/>
    <dgm:cxn modelId="{D7284D77-256F-4A1D-9351-5153C5021F75}" type="presParOf" srcId="{62884151-491D-467C-B213-848956F69E82}" destId="{8F196FF1-7400-4104-B4D0-21DA513C6C0D}" srcOrd="0" destOrd="0" presId="urn:microsoft.com/office/officeart/2018/2/layout/IconVerticalSolidList"/>
    <dgm:cxn modelId="{49ED519C-C353-4EAA-BE8C-17C91CE8BE8B}" type="presParOf" srcId="{62884151-491D-467C-B213-848956F69E82}" destId="{9BBACD57-E085-47B7-84C8-E13F959D0704}" srcOrd="1" destOrd="0" presId="urn:microsoft.com/office/officeart/2018/2/layout/IconVerticalSolidList"/>
    <dgm:cxn modelId="{B1018E83-B738-40DD-88F2-2186BA8F1731}" type="presParOf" srcId="{62884151-491D-467C-B213-848956F69E82}" destId="{E69D46CC-B994-4229-BA2D-A8BE426F7DFF}" srcOrd="2" destOrd="0" presId="urn:microsoft.com/office/officeart/2018/2/layout/IconVerticalSolidList"/>
    <dgm:cxn modelId="{A4B06283-5321-4A55-BC0A-B19B0B10EFD0}" type="presParOf" srcId="{62884151-491D-467C-B213-848956F69E82}" destId="{CF40DBA2-58C4-4887-949E-194A7E5D8858}" srcOrd="3" destOrd="0" presId="urn:microsoft.com/office/officeart/2018/2/layout/IconVerticalSolidList"/>
    <dgm:cxn modelId="{0441A653-67E3-4A6D-9C0A-A0E9C70315A0}" type="presParOf" srcId="{263BD816-E9AA-4A5E-9A86-55DE140B387B}" destId="{38225203-47E9-4BBF-A744-30AFB8B2A878}" srcOrd="1" destOrd="0" presId="urn:microsoft.com/office/officeart/2018/2/layout/IconVerticalSolidList"/>
    <dgm:cxn modelId="{F8C2084C-2FE7-4E17-97E2-04728ED60AFD}" type="presParOf" srcId="{263BD816-E9AA-4A5E-9A86-55DE140B387B}" destId="{79B5C96D-6BE0-4851-95A6-B9DAF50725A8}" srcOrd="2" destOrd="0" presId="urn:microsoft.com/office/officeart/2018/2/layout/IconVerticalSolidList"/>
    <dgm:cxn modelId="{8277FEAF-D2A4-48E7-AF52-784AE8FA22F1}" type="presParOf" srcId="{79B5C96D-6BE0-4851-95A6-B9DAF50725A8}" destId="{194FDFB5-2A31-4871-BF4B-EAA52DA95C79}" srcOrd="0" destOrd="0" presId="urn:microsoft.com/office/officeart/2018/2/layout/IconVerticalSolidList"/>
    <dgm:cxn modelId="{B3116D85-18FB-4ECD-AF02-C6C664587260}" type="presParOf" srcId="{79B5C96D-6BE0-4851-95A6-B9DAF50725A8}" destId="{594FE658-CAA8-40FE-807D-6758588789A4}" srcOrd="1" destOrd="0" presId="urn:microsoft.com/office/officeart/2018/2/layout/IconVerticalSolidList"/>
    <dgm:cxn modelId="{5785A437-7482-4C5B-9F50-83C855A23487}" type="presParOf" srcId="{79B5C96D-6BE0-4851-95A6-B9DAF50725A8}" destId="{AB189BD3-B6F8-4E7A-BEA8-544912ED4697}" srcOrd="2" destOrd="0" presId="urn:microsoft.com/office/officeart/2018/2/layout/IconVerticalSolidList"/>
    <dgm:cxn modelId="{1397C7DE-7640-4AAE-A045-95D9F9E9086D}" type="presParOf" srcId="{79B5C96D-6BE0-4851-95A6-B9DAF50725A8}" destId="{8A5EDD47-DFE6-4A9B-92B0-AC1618B5C8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58B41-040D-43A1-867C-8C573B2B286A}">
      <dsp:nvSpPr>
        <dsp:cNvPr id="0" name=""/>
        <dsp:cNvSpPr/>
      </dsp:nvSpPr>
      <dsp:spPr>
        <a:xfrm>
          <a:off x="0" y="666427"/>
          <a:ext cx="10820400" cy="4077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Ing. Eléctrico y Electrónico</a:t>
          </a:r>
          <a:endParaRPr lang="en-US" sz="1700" kern="1200"/>
        </a:p>
      </dsp:txBody>
      <dsp:txXfrm>
        <a:off x="19904" y="686331"/>
        <a:ext cx="10780592" cy="367937"/>
      </dsp:txXfrm>
    </dsp:sp>
    <dsp:sp modelId="{E9426219-D5FB-4166-87B1-B66ADAFE8440}">
      <dsp:nvSpPr>
        <dsp:cNvPr id="0" name=""/>
        <dsp:cNvSpPr/>
      </dsp:nvSpPr>
      <dsp:spPr>
        <a:xfrm>
          <a:off x="0" y="1123132"/>
          <a:ext cx="10820400" cy="407745"/>
        </a:xfrm>
        <a:prstGeom prst="roundRect">
          <a:avLst/>
        </a:prstGeom>
        <a:gradFill rotWithShape="0">
          <a:gsLst>
            <a:gs pos="0">
              <a:schemeClr val="accent2">
                <a:hueOff val="229898"/>
                <a:satOff val="-3754"/>
                <a:lumOff val="23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29898"/>
                <a:satOff val="-3754"/>
                <a:lumOff val="23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Asistente técnico del Centro Internacional de Desarrollo Tecnológico y Software Libre (CIDETYS-AIP)</a:t>
          </a:r>
          <a:endParaRPr lang="en-US" sz="1700" kern="1200"/>
        </a:p>
      </dsp:txBody>
      <dsp:txXfrm>
        <a:off x="19904" y="1143036"/>
        <a:ext cx="10780592" cy="367937"/>
      </dsp:txXfrm>
    </dsp:sp>
    <dsp:sp modelId="{2FF1FE5A-D7E3-4625-A104-9255D2D63254}">
      <dsp:nvSpPr>
        <dsp:cNvPr id="0" name=""/>
        <dsp:cNvSpPr/>
      </dsp:nvSpPr>
      <dsp:spPr>
        <a:xfrm>
          <a:off x="0" y="1579837"/>
          <a:ext cx="10820400" cy="407745"/>
        </a:xfrm>
        <a:prstGeom prst="roundRect">
          <a:avLst/>
        </a:prstGeom>
        <a:gradFill rotWithShape="0">
          <a:gsLst>
            <a:gs pos="0">
              <a:schemeClr val="accent2">
                <a:hueOff val="459796"/>
                <a:satOff val="-7509"/>
                <a:lumOff val="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59796"/>
                <a:satOff val="-7509"/>
                <a:lumOff val="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Presidente de la sociedad estudiantil de Aplicaciones Industrial (IAS) IEEE</a:t>
          </a:r>
          <a:endParaRPr lang="en-US" sz="1700" kern="1200"/>
        </a:p>
      </dsp:txBody>
      <dsp:txXfrm>
        <a:off x="19904" y="1599741"/>
        <a:ext cx="10780592" cy="367937"/>
      </dsp:txXfrm>
    </dsp:sp>
    <dsp:sp modelId="{68CC4FAC-ADF4-4E16-987D-026ADB80D4C4}">
      <dsp:nvSpPr>
        <dsp:cNvPr id="0" name=""/>
        <dsp:cNvSpPr/>
      </dsp:nvSpPr>
      <dsp:spPr>
        <a:xfrm>
          <a:off x="0" y="2036542"/>
          <a:ext cx="10820400" cy="407745"/>
        </a:xfrm>
        <a:prstGeom prst="roundRect">
          <a:avLst/>
        </a:prstGeom>
        <a:gradFill rotWithShape="0">
          <a:gsLst>
            <a:gs pos="0">
              <a:schemeClr val="accent2">
                <a:hueOff val="689694"/>
                <a:satOff val="-11263"/>
                <a:lumOff val="70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89694"/>
                <a:satOff val="-11263"/>
                <a:lumOff val="70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Miembro de Laboratorio de Sistemas Inteligente (Lab-SI)</a:t>
          </a:r>
          <a:endParaRPr lang="en-US" sz="1700" kern="1200"/>
        </a:p>
      </dsp:txBody>
      <dsp:txXfrm>
        <a:off x="19904" y="2056446"/>
        <a:ext cx="10780592" cy="367937"/>
      </dsp:txXfrm>
    </dsp:sp>
    <dsp:sp modelId="{9D0677EF-D748-4638-B1B7-61AA253F5037}">
      <dsp:nvSpPr>
        <dsp:cNvPr id="0" name=""/>
        <dsp:cNvSpPr/>
      </dsp:nvSpPr>
      <dsp:spPr>
        <a:xfrm>
          <a:off x="0" y="2493247"/>
          <a:ext cx="10820400" cy="407745"/>
        </a:xfrm>
        <a:prstGeom prst="roundRect">
          <a:avLst/>
        </a:prstGeom>
        <a:gradFill rotWithShape="0">
          <a:gsLst>
            <a:gs pos="0">
              <a:schemeClr val="accent2">
                <a:hueOff val="919592"/>
                <a:satOff val="-15018"/>
                <a:lumOff val="9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919592"/>
                <a:satOff val="-15018"/>
                <a:lumOff val="9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10 años en programación en general</a:t>
          </a:r>
          <a:endParaRPr lang="en-US" sz="1700" kern="1200"/>
        </a:p>
      </dsp:txBody>
      <dsp:txXfrm>
        <a:off x="19904" y="2513151"/>
        <a:ext cx="10780592" cy="367937"/>
      </dsp:txXfrm>
    </dsp:sp>
    <dsp:sp modelId="{2F12E9D0-4681-48CD-BBDB-5AE6414958D8}">
      <dsp:nvSpPr>
        <dsp:cNvPr id="0" name=""/>
        <dsp:cNvSpPr/>
      </dsp:nvSpPr>
      <dsp:spPr>
        <a:xfrm>
          <a:off x="0" y="2949952"/>
          <a:ext cx="10820400" cy="407745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Respositorio en Github: </a:t>
          </a:r>
          <a:r>
            <a:rPr lang="es-ES" sz="1700" kern="1200">
              <a:hlinkClick xmlns:r="http://schemas.openxmlformats.org/officeDocument/2006/relationships" r:id="rId1"/>
            </a:rPr>
            <a:t>https://github.com/kelvinutp</a:t>
          </a:r>
          <a:r>
            <a:rPr lang="es-ES" sz="1700" kern="1200"/>
            <a:t> </a:t>
          </a:r>
          <a:endParaRPr lang="en-US" sz="1700" kern="1200"/>
        </a:p>
      </dsp:txBody>
      <dsp:txXfrm>
        <a:off x="19904" y="2969856"/>
        <a:ext cx="10780592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71B7F-EDD3-4175-A223-DFEFC5BCB767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A74B3-B03A-460A-A1FC-5AC62E0A24B8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D5030-7F81-44D0-A3D4-6768A65907A6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Programación de páginas web, aplicaciones móviles</a:t>
          </a:r>
          <a:endParaRPr lang="en-US" sz="2500" kern="1200"/>
        </a:p>
      </dsp:txBody>
      <dsp:txXfrm>
        <a:off x="1842582" y="681"/>
        <a:ext cx="4990592" cy="1595309"/>
      </dsp:txXfrm>
    </dsp:sp>
    <dsp:sp modelId="{EE18F2A9-095F-4464-BFCE-64BEAB230862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8200B-0362-4247-9627-1E947CB35ADB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9F0E2-09D8-4A0C-97BD-DF05B5A6BE0A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Lectura, limpieza y análisis de datos</a:t>
          </a:r>
          <a:endParaRPr lang="en-US" sz="2500" kern="1200"/>
        </a:p>
      </dsp:txBody>
      <dsp:txXfrm>
        <a:off x="1842582" y="1994818"/>
        <a:ext cx="4990592" cy="1595309"/>
      </dsp:txXfrm>
    </dsp:sp>
    <dsp:sp modelId="{AF6734FB-26ED-4DEB-8A8B-8DD265B264AE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C1838-054A-4FF8-84A9-2FA8913CAFA1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554E6-DF31-4082-9AD9-EEA88831675C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Control de equipo y maquinaria </a:t>
          </a:r>
          <a:endParaRPr lang="en-US" sz="2500" kern="1200"/>
        </a:p>
      </dsp:txBody>
      <dsp:txXfrm>
        <a:off x="1842582" y="3988954"/>
        <a:ext cx="4990592" cy="1595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DA36E-77AD-4DF0-857E-56C1A4670D54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06A2E-1EA2-4D4F-AE04-8FD63CF05AF8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F6346-8566-406B-AF2D-3336AB24F31D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Códigos programable</a:t>
          </a:r>
          <a:endParaRPr lang="en-US" sz="2500" kern="1200"/>
        </a:p>
      </dsp:txBody>
      <dsp:txXfrm>
        <a:off x="1842582" y="681"/>
        <a:ext cx="4990592" cy="1595309"/>
      </dsp:txXfrm>
    </dsp:sp>
    <dsp:sp modelId="{D3BF2FE5-D342-47CC-8075-F45DF228B902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46467-65E2-4D91-83E0-EF7DFD6EA8B6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C0EFB-A8A3-481A-9E29-C739AB1A5B6D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Dependencias (tabulaciones y/o espacios)</a:t>
          </a:r>
          <a:endParaRPr lang="en-US" sz="2500" kern="1200"/>
        </a:p>
      </dsp:txBody>
      <dsp:txXfrm>
        <a:off x="1842582" y="1994818"/>
        <a:ext cx="4990592" cy="1595309"/>
      </dsp:txXfrm>
    </dsp:sp>
    <dsp:sp modelId="{E6C82353-C259-413D-9732-2E1B6CA99B50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517D0-1C8A-4F1C-929F-107191959FFB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1C4E5-3DA1-4606-BD75-221D4A73F5AF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Comentarios</a:t>
          </a:r>
          <a:endParaRPr lang="en-US" sz="2500" kern="1200"/>
        </a:p>
      </dsp:txBody>
      <dsp:txXfrm>
        <a:off x="1842582" y="3988954"/>
        <a:ext cx="4990592" cy="1595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CCCAE-ED86-489D-BDB4-1562200E54F8}">
      <dsp:nvSpPr>
        <dsp:cNvPr id="0" name=""/>
        <dsp:cNvSpPr/>
      </dsp:nvSpPr>
      <dsp:spPr>
        <a:xfrm>
          <a:off x="0" y="3070520"/>
          <a:ext cx="6403994" cy="20145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Solo tiene 2 posibles valores</a:t>
          </a:r>
          <a:endParaRPr lang="en-US" sz="3400" kern="1200"/>
        </a:p>
      </dsp:txBody>
      <dsp:txXfrm>
        <a:off x="0" y="3070520"/>
        <a:ext cx="6403994" cy="1087880"/>
      </dsp:txXfrm>
    </dsp:sp>
    <dsp:sp modelId="{2E2432F2-5011-4E2C-AAD0-37D0209BDEA1}">
      <dsp:nvSpPr>
        <dsp:cNvPr id="0" name=""/>
        <dsp:cNvSpPr/>
      </dsp:nvSpPr>
      <dsp:spPr>
        <a:xfrm>
          <a:off x="0" y="4118109"/>
          <a:ext cx="3201997" cy="9267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69850" rIns="39116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Cierto</a:t>
          </a:r>
          <a:endParaRPr lang="en-US" sz="5500" kern="1200"/>
        </a:p>
      </dsp:txBody>
      <dsp:txXfrm>
        <a:off x="0" y="4118109"/>
        <a:ext cx="3201997" cy="926713"/>
      </dsp:txXfrm>
    </dsp:sp>
    <dsp:sp modelId="{23BBA19B-9AF3-44DF-957B-AAE955C89F43}">
      <dsp:nvSpPr>
        <dsp:cNvPr id="0" name=""/>
        <dsp:cNvSpPr/>
      </dsp:nvSpPr>
      <dsp:spPr>
        <a:xfrm>
          <a:off x="3201997" y="4118109"/>
          <a:ext cx="3201997" cy="926713"/>
        </a:xfrm>
        <a:prstGeom prst="rect">
          <a:avLst/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1160" tIns="69850" rIns="39116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500" kern="1200"/>
            <a:t>Falso</a:t>
          </a:r>
          <a:endParaRPr lang="en-US" sz="5500" kern="1200"/>
        </a:p>
      </dsp:txBody>
      <dsp:txXfrm>
        <a:off x="3201997" y="4118109"/>
        <a:ext cx="3201997" cy="926713"/>
      </dsp:txXfrm>
    </dsp:sp>
    <dsp:sp modelId="{1FABC521-3538-4288-AECD-1FA5256841D5}">
      <dsp:nvSpPr>
        <dsp:cNvPr id="0" name=""/>
        <dsp:cNvSpPr/>
      </dsp:nvSpPr>
      <dsp:spPr>
        <a:xfrm rot="10800000">
          <a:off x="0" y="2294"/>
          <a:ext cx="6403994" cy="3098445"/>
        </a:xfrm>
        <a:prstGeom prst="upArrowCallou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Son el resultado de comparaciones</a:t>
          </a:r>
          <a:endParaRPr lang="en-US" sz="3400" kern="1200"/>
        </a:p>
      </dsp:txBody>
      <dsp:txXfrm rot="10800000">
        <a:off x="0" y="2294"/>
        <a:ext cx="6403994" cy="2013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96FF1-7400-4104-B4D0-21DA513C6C0D}">
      <dsp:nvSpPr>
        <dsp:cNvPr id="0" name=""/>
        <dsp:cNvSpPr/>
      </dsp:nvSpPr>
      <dsp:spPr>
        <a:xfrm>
          <a:off x="0" y="653950"/>
          <a:ext cx="10820400" cy="12072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ACD57-E085-47B7-84C8-E13F959D0704}">
      <dsp:nvSpPr>
        <dsp:cNvPr id="0" name=""/>
        <dsp:cNvSpPr/>
      </dsp:nvSpPr>
      <dsp:spPr>
        <a:xfrm>
          <a:off x="365206" y="925591"/>
          <a:ext cx="664011" cy="664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0DBA2-58C4-4887-949E-194A7E5D8858}">
      <dsp:nvSpPr>
        <dsp:cNvPr id="0" name=""/>
        <dsp:cNvSpPr/>
      </dsp:nvSpPr>
      <dsp:spPr>
        <a:xfrm>
          <a:off x="1394424" y="653950"/>
          <a:ext cx="9425975" cy="1207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2" tIns="127772" rIns="127772" bIns="1277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anotaciones legibles al programador en el código fuente.</a:t>
          </a:r>
          <a:endParaRPr lang="en-US" sz="2000" kern="1200"/>
        </a:p>
      </dsp:txBody>
      <dsp:txXfrm>
        <a:off x="1394424" y="653950"/>
        <a:ext cx="9425975" cy="1207293"/>
      </dsp:txXfrm>
    </dsp:sp>
    <dsp:sp modelId="{194FDFB5-2A31-4871-BF4B-EAA52DA95C79}">
      <dsp:nvSpPr>
        <dsp:cNvPr id="0" name=""/>
        <dsp:cNvSpPr/>
      </dsp:nvSpPr>
      <dsp:spPr>
        <a:xfrm>
          <a:off x="0" y="2163068"/>
          <a:ext cx="10820400" cy="12072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FE658-CAA8-40FE-807D-6758588789A4}">
      <dsp:nvSpPr>
        <dsp:cNvPr id="0" name=""/>
        <dsp:cNvSpPr/>
      </dsp:nvSpPr>
      <dsp:spPr>
        <a:xfrm>
          <a:off x="365206" y="2434709"/>
          <a:ext cx="664011" cy="664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EDD47-DFE6-4A9B-92B0-AC1618B5C8EC}">
      <dsp:nvSpPr>
        <dsp:cNvPr id="0" name=""/>
        <dsp:cNvSpPr/>
      </dsp:nvSpPr>
      <dsp:spPr>
        <a:xfrm>
          <a:off x="1394424" y="2163068"/>
          <a:ext cx="9425975" cy="1207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2" tIns="127772" rIns="127772" bIns="12777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Los comentarios son añadidos usualmente con el propósito de hacer el código fuente más fácil de entender con vistas a su mantenimiento o reutilización.</a:t>
          </a:r>
          <a:endParaRPr lang="en-US" sz="2000" kern="1200"/>
        </a:p>
      </dsp:txBody>
      <dsp:txXfrm>
        <a:off x="1394424" y="2163068"/>
        <a:ext cx="9425975" cy="120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16ED-533A-4B8F-90E8-B38A0DCC1875}" type="datetimeFigureOut">
              <a:rPr lang="es-PA" smtClean="0"/>
              <a:t>11/12/2022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D7E15-718C-4F43-9231-03FF5A78974E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7983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abrir</a:t>
            </a:r>
            <a:r>
              <a:rPr lang="en-US" dirty="0"/>
              <a:t> la Ventana de </a:t>
            </a:r>
            <a:r>
              <a:rPr lang="en-US" dirty="0" err="1"/>
              <a:t>instalacion</a:t>
            </a:r>
            <a:endParaRPr lang="en-US" dirty="0"/>
          </a:p>
          <a:p>
            <a:r>
              <a:rPr lang="en-US" dirty="0" err="1"/>
              <a:t>Confirmar</a:t>
            </a:r>
            <a:r>
              <a:rPr lang="en-US" dirty="0"/>
              <a:t> la </a:t>
            </a:r>
            <a:r>
              <a:rPr lang="en-US" dirty="0" err="1"/>
              <a:t>selccion</a:t>
            </a:r>
            <a:r>
              <a:rPr lang="en-US" dirty="0"/>
              <a:t> de  “Add Python 3.x to PATH”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D7E15-718C-4F43-9231-03FF5A78974E}" type="slidenum">
              <a:rPr lang="es-PA" smtClean="0"/>
              <a:t>11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4507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descarga</a:t>
            </a:r>
            <a:r>
              <a:rPr lang="en-US" dirty="0"/>
              <a:t> se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que no </a:t>
            </a:r>
            <a:r>
              <a:rPr lang="en-US" dirty="0" err="1"/>
              <a:t>suceda</a:t>
            </a:r>
            <a:r>
              <a:rPr lang="en-US" dirty="0"/>
              <a:t>, utilizer “direct download link”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escritorio</a:t>
            </a:r>
            <a:r>
              <a:rPr lang="en-US" dirty="0"/>
              <a:t> es </a:t>
            </a:r>
            <a:r>
              <a:rPr lang="en-US" dirty="0" err="1"/>
              <a:t>opcional</a:t>
            </a:r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D7E15-718C-4F43-9231-03FF5A78974E}" type="slidenum">
              <a:rPr lang="es-PA" smtClean="0"/>
              <a:t>12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1069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Explorador de archivos</a:t>
            </a:r>
          </a:p>
          <a:p>
            <a:pPr marL="171450" indent="-171450">
              <a:buFontTx/>
              <a:buChar char="-"/>
            </a:pPr>
            <a:r>
              <a:rPr lang="es-419" dirty="0"/>
              <a:t>Muestra todos los documentos, archivos, carpetas y extensiones dentro de la carpeta de trabajo</a:t>
            </a:r>
          </a:p>
          <a:p>
            <a:pPr marL="171450" indent="-171450">
              <a:buFontTx/>
              <a:buChar char="-"/>
            </a:pPr>
            <a:endParaRPr lang="es-419" dirty="0"/>
          </a:p>
          <a:p>
            <a:pPr marL="0" indent="0">
              <a:buFontTx/>
              <a:buNone/>
            </a:pPr>
            <a:r>
              <a:rPr lang="es-419" dirty="0"/>
              <a:t>Búsqueda</a:t>
            </a:r>
          </a:p>
          <a:p>
            <a:pPr marL="171450" indent="-171450">
              <a:buFontTx/>
              <a:buChar char="-"/>
            </a:pPr>
            <a:r>
              <a:rPr lang="es-419" dirty="0"/>
              <a:t>Funciona para buscar secciones de código</a:t>
            </a:r>
          </a:p>
          <a:p>
            <a:pPr marL="171450" indent="-171450">
              <a:buFontTx/>
              <a:buChar char="-"/>
            </a:pPr>
            <a:endParaRPr lang="es-419" dirty="0"/>
          </a:p>
          <a:p>
            <a:pPr marL="0" indent="0">
              <a:buFontTx/>
              <a:buNone/>
            </a:pPr>
            <a:r>
              <a:rPr lang="es-419" dirty="0"/>
              <a:t>Control de versiones</a:t>
            </a:r>
          </a:p>
          <a:p>
            <a:pPr marL="171450" indent="-171450">
              <a:buFontTx/>
              <a:buChar char="-"/>
            </a:pPr>
            <a:r>
              <a:rPr lang="es-419" dirty="0"/>
              <a:t>Funciona con </a:t>
            </a:r>
            <a:r>
              <a:rPr lang="es-419" dirty="0" err="1"/>
              <a:t>git</a:t>
            </a:r>
            <a:r>
              <a:rPr lang="es-419" dirty="0"/>
              <a:t>, un gestor que permite llevar control de las actualizaciones que se le hagan al programa</a:t>
            </a:r>
          </a:p>
          <a:p>
            <a:pPr marL="0" indent="0">
              <a:buFontTx/>
              <a:buNone/>
            </a:pPr>
            <a:endParaRPr lang="es-419" dirty="0"/>
          </a:p>
          <a:p>
            <a:pPr marL="0" indent="0">
              <a:buFontTx/>
              <a:buNone/>
            </a:pPr>
            <a:r>
              <a:rPr lang="es-419" dirty="0"/>
              <a:t>Panel de depuración</a:t>
            </a:r>
          </a:p>
          <a:p>
            <a:pPr marL="171450" indent="-171450">
              <a:buFontTx/>
              <a:buChar char="-"/>
            </a:pPr>
            <a:r>
              <a:rPr lang="es-419" dirty="0"/>
              <a:t>En este panel se encuentran herramientas que se utilizan para corregir errores, entre otras cosas permite ver el paso a paso del programa en ejecución</a:t>
            </a:r>
          </a:p>
          <a:p>
            <a:pPr marL="0" indent="0">
              <a:buFontTx/>
              <a:buNone/>
            </a:pPr>
            <a:endParaRPr lang="es-419" dirty="0"/>
          </a:p>
          <a:p>
            <a:pPr marL="0" indent="0">
              <a:buFontTx/>
              <a:buNone/>
            </a:pPr>
            <a:r>
              <a:rPr lang="es-419" dirty="0"/>
              <a:t>Extensiones</a:t>
            </a:r>
          </a:p>
          <a:p>
            <a:pPr marL="171450" indent="-171450">
              <a:buFontTx/>
              <a:buChar char="-"/>
            </a:pPr>
            <a:r>
              <a:rPr lang="es-419" dirty="0"/>
              <a:t>Es un lugar donde se pueden encontrar diversas funcionalidades que aportan al desarrollo de nuestra experiencia de programación</a:t>
            </a:r>
          </a:p>
          <a:p>
            <a:pPr marL="171450" indent="-171450">
              <a:buFontTx/>
              <a:buChar char="-"/>
            </a:pPr>
            <a:endParaRPr lang="es-419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D7E15-718C-4F43-9231-03FF5A78974E}" type="slidenum">
              <a:rPr lang="es-PA" smtClean="0"/>
              <a:t>14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7337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3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8F32D-D8B6-4B9E-9CBF-DCAC30B7B93D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8F32D-D8B6-4B9E-9CBF-DCAC30B7B93D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8F32D-D8B6-4B9E-9CBF-DCAC30B7B93D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73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9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5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51525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kelvin.kung@utp.ac.p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AD1E1782-9E1A-F193-5271-5DE9DE032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124" r="6" b="852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solidFill>
                  <a:srgbClr val="FFFFFF"/>
                </a:solidFill>
                <a:ea typeface="Calibri Light"/>
                <a:cs typeface="Calibri Light"/>
              </a:rPr>
              <a:t>Curso de Python 101</a:t>
            </a:r>
            <a:br>
              <a:rPr lang="es-ES" sz="6200">
                <a:ea typeface="Calibri Light"/>
                <a:cs typeface="Calibri Light"/>
              </a:rPr>
            </a:br>
            <a:r>
              <a:rPr lang="es-ES" sz="6200">
                <a:solidFill>
                  <a:srgbClr val="FFFFFF"/>
                </a:solidFill>
                <a:ea typeface="Calibri Light"/>
                <a:cs typeface="Calibri Light"/>
              </a:rPr>
              <a:t>(CP101)-Clase 1</a:t>
            </a:r>
            <a:endParaRPr lang="es-ES" sz="620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ES">
                <a:solidFill>
                  <a:srgbClr val="FFFFFF"/>
                </a:solidFill>
                <a:ea typeface="Calibri"/>
                <a:cs typeface="Calibri"/>
              </a:rPr>
              <a:t>Facilitador: Ing. Kelvin Kung</a:t>
            </a:r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71F61-EEFA-714C-791E-C7F0D0AF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Instalación de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79CF8-1D6F-BC40-E392-1C8925B3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Links de descarga:</a:t>
            </a:r>
          </a:p>
          <a:p>
            <a:r>
              <a:rPr lang="es-ES" dirty="0"/>
              <a:t>Python: </a:t>
            </a:r>
            <a:r>
              <a:rPr lang="es-ES" u="sng" dirty="0">
                <a:ea typeface="+mn-lt"/>
                <a:cs typeface="+mn-lt"/>
                <a:hlinkClick r:id="rId2"/>
              </a:rPr>
              <a:t>https://www.python.org/downloads/</a:t>
            </a:r>
            <a:r>
              <a:rPr lang="es-ES" dirty="0">
                <a:ea typeface="+mn-lt"/>
                <a:cs typeface="+mn-lt"/>
              </a:rPr>
              <a:t> </a:t>
            </a:r>
          </a:p>
          <a:p>
            <a:r>
              <a:rPr lang="es-ES" dirty="0" err="1">
                <a:ea typeface="+mn-lt"/>
                <a:cs typeface="+mn-lt"/>
              </a:rPr>
              <a:t>VScode</a:t>
            </a:r>
            <a:r>
              <a:rPr lang="es-ES" dirty="0">
                <a:ea typeface="+mn-lt"/>
                <a:cs typeface="+mn-lt"/>
              </a:rPr>
              <a:t>: </a:t>
            </a:r>
            <a:r>
              <a:rPr lang="es-ES" u="sng" dirty="0">
                <a:ea typeface="+mn-lt"/>
                <a:cs typeface="+mn-lt"/>
                <a:hlinkClick r:id="rId3"/>
              </a:rPr>
              <a:t>https://code.visualstudio.com/download</a:t>
            </a:r>
            <a:r>
              <a:rPr lang="es-ES" dirty="0">
                <a:ea typeface="+mn-lt"/>
                <a:cs typeface="+mn-lt"/>
              </a:rPr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066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7DD49-E903-09AD-0DED-21BE8A0A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de Python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CFDE74-C7EC-4A44-870F-AB7D08ADD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5243" y="2616808"/>
            <a:ext cx="5702378" cy="351047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8F9F5C-D71B-46DD-A1BC-EF0306652871}"/>
              </a:ext>
            </a:extLst>
          </p:cNvPr>
          <p:cNvSpPr/>
          <p:nvPr/>
        </p:nvSpPr>
        <p:spPr>
          <a:xfrm>
            <a:off x="4429232" y="5776955"/>
            <a:ext cx="1580951" cy="2421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637510-1CAB-428F-8913-264669C1E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607" y="2405355"/>
            <a:ext cx="6343650" cy="3905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B1359C-9F32-4848-B1DA-3D78BBEF7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607" y="2405355"/>
            <a:ext cx="6343650" cy="39052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F97CC4-B3FC-4836-8DF7-572325729E6B}"/>
              </a:ext>
            </a:extLst>
          </p:cNvPr>
          <p:cNvSpPr/>
          <p:nvPr/>
        </p:nvSpPr>
        <p:spPr>
          <a:xfrm>
            <a:off x="7927759" y="5898007"/>
            <a:ext cx="896645" cy="342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162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C359E-C852-2F6E-E436-2D8FB56F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50024"/>
            <a:ext cx="10634472" cy="2157984"/>
          </a:xfrm>
        </p:spPr>
        <p:txBody>
          <a:bodyPr/>
          <a:lstStyle/>
          <a:p>
            <a:pPr algn="ctr"/>
            <a:r>
              <a:rPr lang="es-ES" dirty="0"/>
              <a:t>Descarga e Instalación de </a:t>
            </a:r>
            <a:r>
              <a:rPr lang="es-ES" dirty="0" err="1"/>
              <a:t>VScode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04CA3-BFF4-422D-B994-7102928DF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977" y="2193925"/>
            <a:ext cx="7160045" cy="40243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E29F4D-6526-4CB8-8EE8-D29EA6BD7DA1}"/>
              </a:ext>
            </a:extLst>
          </p:cNvPr>
          <p:cNvSpPr/>
          <p:nvPr/>
        </p:nvSpPr>
        <p:spPr>
          <a:xfrm>
            <a:off x="3582955" y="3993502"/>
            <a:ext cx="1418253" cy="1810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3F525-CEAE-4EA4-AEAA-AD4A504AA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195" y="2443963"/>
            <a:ext cx="4534258" cy="42989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5734F0-86E0-4AC0-8AEC-60EB8D81F080}"/>
              </a:ext>
            </a:extLst>
          </p:cNvPr>
          <p:cNvSpPr/>
          <p:nvPr/>
        </p:nvSpPr>
        <p:spPr>
          <a:xfrm>
            <a:off x="5921406" y="2824220"/>
            <a:ext cx="914400" cy="13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96C071-7A3A-442A-A654-FF688B126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431" y="1636450"/>
            <a:ext cx="5695950" cy="4419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CB9FA9-EC8D-49F5-8D49-F9A6893AC919}"/>
              </a:ext>
            </a:extLst>
          </p:cNvPr>
          <p:cNvSpPr/>
          <p:nvPr/>
        </p:nvSpPr>
        <p:spPr>
          <a:xfrm>
            <a:off x="3373515" y="5078027"/>
            <a:ext cx="1145219" cy="284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021B49-1879-4085-8ED2-C7E95E1A2A21}"/>
              </a:ext>
            </a:extLst>
          </p:cNvPr>
          <p:cNvSpPr/>
          <p:nvPr/>
        </p:nvSpPr>
        <p:spPr>
          <a:xfrm>
            <a:off x="7093258" y="5681709"/>
            <a:ext cx="798991" cy="3018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899899-026F-4162-83A4-FC8AB2A73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431" y="1633218"/>
            <a:ext cx="5695950" cy="441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06C4F3-3384-431D-9B9F-2B9269D01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31" y="1629986"/>
            <a:ext cx="5695950" cy="4419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C65C689-251A-40EF-99B3-E06EB19B4FDF}"/>
              </a:ext>
            </a:extLst>
          </p:cNvPr>
          <p:cNvSpPr/>
          <p:nvPr/>
        </p:nvSpPr>
        <p:spPr>
          <a:xfrm>
            <a:off x="3311371" y="3551068"/>
            <a:ext cx="4847208" cy="490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9822FC-36D9-4F97-83F5-035A50839012}"/>
              </a:ext>
            </a:extLst>
          </p:cNvPr>
          <p:cNvSpPr/>
          <p:nvPr/>
        </p:nvSpPr>
        <p:spPr>
          <a:xfrm>
            <a:off x="3447195" y="3098307"/>
            <a:ext cx="2065838" cy="33069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4B3DB5-221D-4B4F-BC9A-B8C250C0C5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431" y="1636450"/>
            <a:ext cx="5695950" cy="4419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8BBEAF-773F-42C5-9693-FEF316E07E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3431" y="1636450"/>
            <a:ext cx="5695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75E8-4772-F788-CD0D-1E13AF11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4" y="206883"/>
            <a:ext cx="10634472" cy="2157984"/>
          </a:xfrm>
        </p:spPr>
        <p:txBody>
          <a:bodyPr/>
          <a:lstStyle/>
          <a:p>
            <a:pPr algn="ctr"/>
            <a:r>
              <a:rPr lang="es-ES" dirty="0"/>
              <a:t>Enlazando Python y </a:t>
            </a:r>
            <a:r>
              <a:rPr lang="es-ES" dirty="0" err="1"/>
              <a:t>VScode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02C42-CCA9-485E-8280-28CF5D841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719" y="1882280"/>
            <a:ext cx="7548562" cy="4088804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A465111-D102-4098-A72B-D458CB6CBC99}"/>
              </a:ext>
            </a:extLst>
          </p:cNvPr>
          <p:cNvSpPr/>
          <p:nvPr/>
        </p:nvSpPr>
        <p:spPr>
          <a:xfrm>
            <a:off x="1114425" y="2686050"/>
            <a:ext cx="1123950" cy="3524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B531A-1046-40F0-9C33-8840117C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761" y="1380839"/>
            <a:ext cx="3248478" cy="40963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2DD5F7-B710-4D9B-BFD8-DD1995A561AD}"/>
              </a:ext>
            </a:extLst>
          </p:cNvPr>
          <p:cNvSpPr/>
          <p:nvPr/>
        </p:nvSpPr>
        <p:spPr>
          <a:xfrm>
            <a:off x="4927107" y="2364867"/>
            <a:ext cx="2698811" cy="6736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648D9-8120-40E4-AAD1-1A7A124E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1207"/>
            <a:ext cx="12192000" cy="40213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8E0C0F-0D91-4FD6-AC17-1EABA4A23CDA}"/>
              </a:ext>
            </a:extLst>
          </p:cNvPr>
          <p:cNvSpPr/>
          <p:nvPr/>
        </p:nvSpPr>
        <p:spPr>
          <a:xfrm>
            <a:off x="2697933" y="2969537"/>
            <a:ext cx="887239" cy="36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436C4D-93CE-4684-A736-FD8698581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1E1132-DC59-4214-80EE-16AFC9FAD591}"/>
              </a:ext>
            </a:extLst>
          </p:cNvPr>
          <p:cNvSpPr txBox="1"/>
          <p:nvPr/>
        </p:nvSpPr>
        <p:spPr>
          <a:xfrm>
            <a:off x="8058434" y="399151"/>
            <a:ext cx="30962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A" dirty="0"/>
              <a:t>Escribimos “</a:t>
            </a:r>
            <a:r>
              <a:rPr lang="es-PA" dirty="0" err="1"/>
              <a:t>Reload</a:t>
            </a:r>
            <a:r>
              <a:rPr lang="es-PA" dirty="0"/>
              <a:t> </a:t>
            </a:r>
            <a:r>
              <a:rPr lang="es-PA" dirty="0" err="1"/>
              <a:t>Window</a:t>
            </a:r>
            <a:r>
              <a:rPr lang="es-PA" dirty="0"/>
              <a:t>”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795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BD4B-DB40-5D9A-4E31-FF75DCDB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Panel izquierdo de VScode</a:t>
            </a:r>
          </a:p>
        </p:txBody>
      </p:sp>
      <p:pic>
        <p:nvPicPr>
          <p:cNvPr id="10" name="Imagen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DEBBB3D-21A3-3370-722C-926364CEC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694" y="1452308"/>
            <a:ext cx="6588977" cy="395338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9453A4-D153-D807-9D19-D9D89D24A532}"/>
              </a:ext>
            </a:extLst>
          </p:cNvPr>
          <p:cNvSpPr txBox="1"/>
          <p:nvPr/>
        </p:nvSpPr>
        <p:spPr>
          <a:xfrm>
            <a:off x="482600" y="3408254"/>
            <a:ext cx="3964250" cy="24700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000" dirty="0" err="1"/>
              <a:t>Explorador</a:t>
            </a:r>
            <a:r>
              <a:rPr lang="en-US" sz="2000" dirty="0"/>
              <a:t> de </a:t>
            </a:r>
            <a:r>
              <a:rPr lang="en-US" sz="2000" dirty="0" err="1"/>
              <a:t>archivos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000" dirty="0" err="1"/>
              <a:t>Búsqueda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Control de </a:t>
            </a:r>
            <a:r>
              <a:rPr lang="en-US" sz="2000" dirty="0" err="1"/>
              <a:t>versiones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Panel de </a:t>
            </a:r>
            <a:r>
              <a:rPr lang="en-US" sz="2000" dirty="0" err="1"/>
              <a:t>depuración</a:t>
            </a:r>
            <a:r>
              <a:rPr lang="en-US" sz="2000" dirty="0"/>
              <a:t> 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000" dirty="0" err="1"/>
              <a:t>Extensiones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3525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BD4B-DB40-5D9A-4E31-FF75DCDB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172300"/>
            <a:ext cx="10692791" cy="202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Barra inferior de VScode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71DA707-D75A-39B1-155A-5194E9869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853363"/>
            <a:ext cx="5283048" cy="2826503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err="1"/>
              <a:t>Ambiente</a:t>
            </a:r>
            <a:r>
              <a:rPr lang="en-US" sz="2000"/>
              <a:t> de </a:t>
            </a:r>
            <a:r>
              <a:rPr lang="en-US" sz="2000" err="1"/>
              <a:t>desarrollo</a:t>
            </a:r>
          </a:p>
          <a:p>
            <a:pPr marL="457200" indent="-457200">
              <a:buAutoNum type="arabicPeriod"/>
            </a:pPr>
            <a:r>
              <a:rPr lang="en-US" sz="2000" err="1"/>
              <a:t>Errores</a:t>
            </a:r>
            <a:r>
              <a:rPr lang="en-US" sz="2000"/>
              <a:t> y </a:t>
            </a:r>
            <a:r>
              <a:rPr lang="en-US" sz="2000" err="1"/>
              <a:t>advertencias</a:t>
            </a:r>
          </a:p>
          <a:p>
            <a:pPr marL="457200" indent="-457200">
              <a:buAutoNum type="arabicPeriod"/>
            </a:pPr>
            <a:r>
              <a:rPr lang="en-US" sz="2000" err="1"/>
              <a:t>Interpretador</a:t>
            </a:r>
          </a:p>
        </p:txBody>
      </p:sp>
      <p:pic>
        <p:nvPicPr>
          <p:cNvPr id="4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38442E4-F3ED-B3AF-85FC-09E0FA0EBD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8806" r="202"/>
          <a:stretch/>
        </p:blipFill>
        <p:spPr>
          <a:xfrm>
            <a:off x="6096000" y="1867935"/>
            <a:ext cx="5533671" cy="6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BD4B-DB40-5D9A-4E31-FF75DCDB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/>
              <a:t>Panel inferior de VScode</a:t>
            </a:r>
          </a:p>
        </p:txBody>
      </p:sp>
      <p:pic>
        <p:nvPicPr>
          <p:cNvPr id="10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728FB1F0-2C5B-7A24-07D7-5D542F9A9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685800" y="3217855"/>
            <a:ext cx="10820400" cy="197645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D154399-3A14-7A4C-E744-3C9349095DF0}"/>
              </a:ext>
            </a:extLst>
          </p:cNvPr>
          <p:cNvSpPr txBox="1"/>
          <p:nvPr/>
        </p:nvSpPr>
        <p:spPr>
          <a:xfrm>
            <a:off x="6324144" y="976158"/>
            <a:ext cx="5114069" cy="17725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s-PA" sz="2000"/>
              <a:t>Problemas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s-PA" sz="2000"/>
              <a:t>Salidas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s-PA" sz="2000"/>
              <a:t>Consola de depuración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s-PA" sz="2000"/>
              <a:t>Terminal/Consola</a:t>
            </a:r>
          </a:p>
        </p:txBody>
      </p:sp>
    </p:spTree>
    <p:extLst>
      <p:ext uri="{BB962C8B-B14F-4D97-AF65-F5344CB8AC3E}">
        <p14:creationId xmlns:p14="http://schemas.microsoft.com/office/powerpoint/2010/main" val="409564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035CD-72D4-47D2-BE40-3DBE3DA8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076A5-519A-4004-8EA2-14CEF02E1F4C}"/>
              </a:ext>
            </a:extLst>
          </p:cNvPr>
          <p:cNvSpPr txBox="1"/>
          <p:nvPr/>
        </p:nvSpPr>
        <p:spPr>
          <a:xfrm>
            <a:off x="685800" y="2364573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Escanear para asistencia </a:t>
            </a: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D3402FC4-9571-4396-88F9-C901AE6B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0" y="746126"/>
            <a:ext cx="5472558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9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72484-DFDA-028E-8B22-858C37D4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s-ES"/>
              <a:t>Sintaxis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6C2C298-7AB5-5B1E-35D4-3ECFE4129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85666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BB52-A9B6-448B-B1F4-BA98BAB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Código programable</a:t>
            </a:r>
            <a:endParaRPr lang="es-P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43FD-C15B-4EB9-A0D5-1B761798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A"/>
              <a:t>Reglas</a:t>
            </a:r>
            <a:endParaRPr lang="es-ES"/>
          </a:p>
          <a:p>
            <a:pPr lvl="1"/>
            <a:r>
              <a:rPr lang="es-PA"/>
              <a:t>Se programa en ingles</a:t>
            </a:r>
            <a:endParaRPr lang="es-ES"/>
          </a:p>
          <a:p>
            <a:pPr lvl="1"/>
            <a:r>
              <a:rPr lang="es-PA"/>
              <a:t>Las secciones se separan/dividen mediante tabulaciones/espacios. Deben ser consistentes</a:t>
            </a:r>
            <a:endParaRPr lang="es-ES"/>
          </a:p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4466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4FD61C-C4B9-2F68-52CF-3DE47207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ES"/>
              <a:t>Instructor: Ing. Kelvin Kung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9063C1D-C804-A4DB-34E3-D28C63D60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16021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403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A14113-F4EC-3F63-6E17-EDA338E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Tipo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4020B-449E-0604-13B7-015B57B4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" sz="1600" dirty="0"/>
              <a:t>Booleanos</a:t>
            </a:r>
          </a:p>
          <a:p>
            <a:pPr marL="457200" indent="-457200">
              <a:buAutoNum type="arabicPeriod"/>
            </a:pPr>
            <a:r>
              <a:rPr lang="es-ES" sz="1600" dirty="0"/>
              <a:t>Numéricos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ES" sz="1600" dirty="0"/>
              <a:t>Alfanuméricos</a:t>
            </a:r>
          </a:p>
          <a:p>
            <a:pPr marL="457200" indent="-457200">
              <a:buAutoNum type="arabicPeriod"/>
            </a:pPr>
            <a:endParaRPr lang="es-ES" sz="1600" dirty="0"/>
          </a:p>
        </p:txBody>
      </p:sp>
      <p:pic>
        <p:nvPicPr>
          <p:cNvPr id="1028" name="Picture 4" descr="Basic Data Types in Python – Real Python">
            <a:extLst>
              <a:ext uri="{FF2B5EF4-FFF2-40B4-BE49-F238E27FC236}">
                <a16:creationId xmlns:a16="http://schemas.microsoft.com/office/drawing/2014/main" id="{F227E9C8-B7C2-47EE-9616-E913EEDFC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r="38892"/>
          <a:stretch/>
        </p:blipFill>
        <p:spPr bwMode="auto">
          <a:xfrm>
            <a:off x="5738709" y="746126"/>
            <a:ext cx="5001480" cy="54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4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4113-F4EC-3F63-6E17-EDA338E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Datos alfanuméricos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4020B-449E-0604-13B7-015B57B4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/>
              <a:t>Utilizados para denotar información </a:t>
            </a:r>
          </a:p>
          <a:p>
            <a:r>
              <a:rPr lang="es-ES" sz="1600"/>
              <a:t>Deben estar entre comillas (simples o dobles)</a:t>
            </a:r>
          </a:p>
          <a:p>
            <a:r>
              <a:rPr lang="es-ES" sz="1600"/>
              <a:t>Incluyen:</a:t>
            </a:r>
          </a:p>
          <a:p>
            <a:pPr lvl="1">
              <a:buNone/>
            </a:pPr>
            <a:r>
              <a:rPr lang="es-ES" sz="1600"/>
              <a:t>Letras</a:t>
            </a:r>
          </a:p>
          <a:p>
            <a:pPr lvl="1">
              <a:buNone/>
            </a:pPr>
            <a:r>
              <a:rPr lang="es-ES" sz="1600"/>
              <a:t>Números</a:t>
            </a:r>
          </a:p>
          <a:p>
            <a:pPr lvl="1">
              <a:buNone/>
            </a:pPr>
            <a:r>
              <a:rPr lang="es-ES" sz="1600"/>
              <a:t>Caracteres especiales</a:t>
            </a:r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Tabla periódica de los elementos">
            <a:extLst>
              <a:ext uri="{FF2B5EF4-FFF2-40B4-BE49-F238E27FC236}">
                <a16:creationId xmlns:a16="http://schemas.microsoft.com/office/drawing/2014/main" id="{0FFD42A2-A11F-F84B-3DF0-7480ACF8A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4" r="13427" b="389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A14113-F4EC-3F63-6E17-EDA338E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Operadores alfanuméricos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9CFB5DC-3DDE-4E04-832C-4555DAE93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612210"/>
              </p:ext>
            </p:extLst>
          </p:nvPr>
        </p:nvGraphicFramePr>
        <p:xfrm>
          <a:off x="685800" y="2971761"/>
          <a:ext cx="10820400" cy="3524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210">
                  <a:extLst>
                    <a:ext uri="{9D8B030D-6E8A-4147-A177-3AD203B41FA5}">
                      <a16:colId xmlns:a16="http://schemas.microsoft.com/office/drawing/2014/main" val="2098089919"/>
                    </a:ext>
                  </a:extLst>
                </a:gridCol>
                <a:gridCol w="3766407">
                  <a:extLst>
                    <a:ext uri="{9D8B030D-6E8A-4147-A177-3AD203B41FA5}">
                      <a16:colId xmlns:a16="http://schemas.microsoft.com/office/drawing/2014/main" val="3726987692"/>
                    </a:ext>
                  </a:extLst>
                </a:gridCol>
                <a:gridCol w="3966783">
                  <a:extLst>
                    <a:ext uri="{9D8B030D-6E8A-4147-A177-3AD203B41FA5}">
                      <a16:colId xmlns:a16="http://schemas.microsoft.com/office/drawing/2014/main" val="3747638852"/>
                    </a:ext>
                  </a:extLst>
                </a:gridCol>
              </a:tblGrid>
              <a:tr h="624890">
                <a:tc>
                  <a:txBody>
                    <a:bodyPr/>
                    <a:lstStyle/>
                    <a:p>
                      <a:r>
                        <a:rPr lang="es-ES" sz="2800"/>
                        <a:t>Operación</a:t>
                      </a:r>
                      <a:endParaRPr lang="es-ES" sz="2800" err="1"/>
                    </a:p>
                  </a:txBody>
                  <a:tcPr marL="146248" marR="146248" marT="71010" marB="7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Operador</a:t>
                      </a:r>
                    </a:p>
                  </a:txBody>
                  <a:tcPr marL="146248" marR="146248" marT="71010" marB="71010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Ejemplo</a:t>
                      </a:r>
                    </a:p>
                  </a:txBody>
                  <a:tcPr marL="146248" marR="146248" marT="71010" marB="71010"/>
                </a:tc>
                <a:extLst>
                  <a:ext uri="{0D108BD9-81ED-4DB2-BD59-A6C34878D82A}">
                    <a16:rowId xmlns:a16="http://schemas.microsoft.com/office/drawing/2014/main" val="1315523808"/>
                  </a:ext>
                </a:extLst>
              </a:tr>
              <a:tr h="1050952">
                <a:tc>
                  <a:txBody>
                    <a:bodyPr/>
                    <a:lstStyle/>
                    <a:p>
                      <a:r>
                        <a:rPr lang="es-ES" sz="2800"/>
                        <a:t>Adición o concatenación</a:t>
                      </a:r>
                      <a:endParaRPr lang="es-ES" sz="2800" err="1"/>
                    </a:p>
                  </a:txBody>
                  <a:tcPr marL="146248" marR="146248" marT="71010" marB="710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+</a:t>
                      </a:r>
                    </a:p>
                  </a:txBody>
                  <a:tcPr marL="146248" marR="146248" marT="71010" marB="71010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'hola' + ' mundo'='hola mundo'</a:t>
                      </a:r>
                    </a:p>
                  </a:txBody>
                  <a:tcPr marL="146248" marR="146248" marT="71010" marB="71010"/>
                </a:tc>
                <a:extLst>
                  <a:ext uri="{0D108BD9-81ED-4DB2-BD59-A6C34878D82A}">
                    <a16:rowId xmlns:a16="http://schemas.microsoft.com/office/drawing/2014/main" val="136003273"/>
                  </a:ext>
                </a:extLst>
              </a:tr>
              <a:tr h="14770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800"/>
                        <a:t>Extracción</a:t>
                      </a:r>
                    </a:p>
                  </a:txBody>
                  <a:tcPr marL="146248" marR="146248" marT="71010" marB="7101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800" dirty="0"/>
                        <a:t>[ ] 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800" dirty="0"/>
                        <a:t>(corchete cuadrado)</a:t>
                      </a:r>
                    </a:p>
                  </a:txBody>
                  <a:tcPr marL="146248" marR="146248" marT="71010" marB="7101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800" dirty="0"/>
                        <a:t>Hola[0]=H</a:t>
                      </a:r>
                    </a:p>
                    <a:p>
                      <a:pPr lvl="0">
                        <a:buNone/>
                      </a:pPr>
                      <a:r>
                        <a:rPr lang="es-ES" sz="2800" dirty="0"/>
                        <a:t>Hola[-1]=a</a:t>
                      </a:r>
                    </a:p>
                    <a:p>
                      <a:pPr lvl="0">
                        <a:buNone/>
                      </a:pPr>
                      <a:r>
                        <a:rPr lang="es-ES" sz="2800" dirty="0"/>
                        <a:t>Hola [1:3]=</a:t>
                      </a:r>
                      <a:r>
                        <a:rPr lang="es-ES" sz="2800" dirty="0" err="1"/>
                        <a:t>ol</a:t>
                      </a:r>
                      <a:endParaRPr lang="es-ES" sz="2800" dirty="0"/>
                    </a:p>
                  </a:txBody>
                  <a:tcPr marL="146248" marR="146248" marT="71010" marB="71010"/>
                </a:tc>
                <a:extLst>
                  <a:ext uri="{0D108BD9-81ED-4DB2-BD59-A6C34878D82A}">
                    <a16:rowId xmlns:a16="http://schemas.microsoft.com/office/drawing/2014/main" val="3109031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57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4113-F4EC-3F63-6E17-EDA338E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s-ES"/>
              <a:t>Datos numéricos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4020B-449E-0604-13B7-015B57B4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Son aquellos utilizados para realizar operaciones matemáticas.</a:t>
            </a:r>
          </a:p>
          <a:p>
            <a:r>
              <a:rPr lang="es-ES"/>
              <a:t>Dentro de las muchas clasificaciones, en este curso utilizaremos principalmente:</a:t>
            </a:r>
          </a:p>
          <a:p>
            <a:pPr lvl="1"/>
            <a:r>
              <a:rPr lang="es-ES"/>
              <a:t>Enteros</a:t>
            </a:r>
          </a:p>
          <a:p>
            <a:pPr lvl="1"/>
            <a:r>
              <a:rPr lang="es-ES"/>
              <a:t>Flotantes</a:t>
            </a:r>
          </a:p>
          <a:p>
            <a:endParaRPr lang="es-E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bjetos de aprendizaje de matemática coloridos">
            <a:extLst>
              <a:ext uri="{FF2B5EF4-FFF2-40B4-BE49-F238E27FC236}">
                <a16:creationId xmlns:a16="http://schemas.microsoft.com/office/drawing/2014/main" id="{0A47C23F-ABFC-3128-DA70-872A0B36B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7" r="29833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2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A14113-F4EC-3F63-6E17-EDA338E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Operadores numéricos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E79AA20-AD80-7229-9468-227FE12A8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860871"/>
              </p:ext>
            </p:extLst>
          </p:nvPr>
        </p:nvGraphicFramePr>
        <p:xfrm>
          <a:off x="726642" y="2878138"/>
          <a:ext cx="10738718" cy="334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230">
                  <a:extLst>
                    <a:ext uri="{9D8B030D-6E8A-4147-A177-3AD203B41FA5}">
                      <a16:colId xmlns:a16="http://schemas.microsoft.com/office/drawing/2014/main" val="3105066968"/>
                    </a:ext>
                  </a:extLst>
                </a:gridCol>
                <a:gridCol w="3136570">
                  <a:extLst>
                    <a:ext uri="{9D8B030D-6E8A-4147-A177-3AD203B41FA5}">
                      <a16:colId xmlns:a16="http://schemas.microsoft.com/office/drawing/2014/main" val="1977380117"/>
                    </a:ext>
                  </a:extLst>
                </a:gridCol>
                <a:gridCol w="2733918">
                  <a:extLst>
                    <a:ext uri="{9D8B030D-6E8A-4147-A177-3AD203B41FA5}">
                      <a16:colId xmlns:a16="http://schemas.microsoft.com/office/drawing/2014/main" val="4037018903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r>
                        <a:rPr lang="es-ES" sz="1900"/>
                        <a:t>Operación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/>
                        <a:t>Operador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/>
                        <a:t>Ejemplo</a:t>
                      </a:r>
                    </a:p>
                  </a:txBody>
                  <a:tcPr marL="97714" marR="97714" marT="47445" marB="47445"/>
                </a:tc>
                <a:extLst>
                  <a:ext uri="{0D108BD9-81ED-4DB2-BD59-A6C34878D82A}">
                    <a16:rowId xmlns:a16="http://schemas.microsoft.com/office/drawing/2014/main" val="2519149385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r>
                        <a:rPr lang="es-ES" sz="1900"/>
                        <a:t>Suma o adición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/>
                        <a:t>+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900"/>
                        <a:t>1+2=3</a:t>
                      </a:r>
                    </a:p>
                  </a:txBody>
                  <a:tcPr marL="97714" marR="97714" marT="47445" marB="47445"/>
                </a:tc>
                <a:extLst>
                  <a:ext uri="{0D108BD9-81ED-4DB2-BD59-A6C34878D82A}">
                    <a16:rowId xmlns:a16="http://schemas.microsoft.com/office/drawing/2014/main" val="1214413195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900"/>
                        <a:t>Resta o sustracción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-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2-1=1</a:t>
                      </a:r>
                    </a:p>
                  </a:txBody>
                  <a:tcPr marL="97714" marR="97714" marT="47445" marB="47445"/>
                </a:tc>
                <a:extLst>
                  <a:ext uri="{0D108BD9-81ED-4DB2-BD59-A6C34878D82A}">
                    <a16:rowId xmlns:a16="http://schemas.microsoft.com/office/drawing/2014/main" val="1949038718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900"/>
                        <a:t>Multiplicación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*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2*2=4</a:t>
                      </a:r>
                    </a:p>
                  </a:txBody>
                  <a:tcPr marL="97714" marR="97714" marT="47445" marB="47445"/>
                </a:tc>
                <a:extLst>
                  <a:ext uri="{0D108BD9-81ED-4DB2-BD59-A6C34878D82A}">
                    <a16:rowId xmlns:a16="http://schemas.microsoft.com/office/drawing/2014/main" val="103856912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900"/>
                        <a:t>División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/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4/2=2</a:t>
                      </a:r>
                    </a:p>
                  </a:txBody>
                  <a:tcPr marL="97714" marR="97714" marT="47445" marB="47445"/>
                </a:tc>
                <a:extLst>
                  <a:ext uri="{0D108BD9-81ED-4DB2-BD59-A6C34878D82A}">
                    <a16:rowId xmlns:a16="http://schemas.microsoft.com/office/drawing/2014/main" val="1807736632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900"/>
                        <a:t>División entera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//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5//2=2</a:t>
                      </a:r>
                    </a:p>
                  </a:txBody>
                  <a:tcPr marL="97714" marR="97714" marT="47445" marB="47445"/>
                </a:tc>
                <a:extLst>
                  <a:ext uri="{0D108BD9-81ED-4DB2-BD59-A6C34878D82A}">
                    <a16:rowId xmlns:a16="http://schemas.microsoft.com/office/drawing/2014/main" val="1673715863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900"/>
                        <a:t>Modulo o residuo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%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7%4=3</a:t>
                      </a:r>
                    </a:p>
                  </a:txBody>
                  <a:tcPr marL="97714" marR="97714" marT="47445" marB="47445"/>
                </a:tc>
                <a:extLst>
                  <a:ext uri="{0D108BD9-81ED-4DB2-BD59-A6C34878D82A}">
                    <a16:rowId xmlns:a16="http://schemas.microsoft.com/office/drawing/2014/main" val="1509534685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900"/>
                        <a:t>Potencia o exponenciación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**</a:t>
                      </a:r>
                    </a:p>
                  </a:txBody>
                  <a:tcPr marL="97714" marR="97714" marT="47445" marB="4744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900"/>
                        <a:t>2**3=8</a:t>
                      </a:r>
                    </a:p>
                  </a:txBody>
                  <a:tcPr marL="97714" marR="97714" marT="47445" marB="47445"/>
                </a:tc>
                <a:extLst>
                  <a:ext uri="{0D108BD9-81ED-4DB2-BD59-A6C34878D82A}">
                    <a16:rowId xmlns:a16="http://schemas.microsoft.com/office/drawing/2014/main" val="145979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6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A14113-F4EC-3F63-6E17-EDA338E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s-ES" sz="3200"/>
              <a:t>Datos booleanos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AC05B9D-569F-610D-1B97-094AC0E61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22231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540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17D2AF98-E113-49D6-8930-A503FC857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C44C317F-ABAF-45D9-A663-47F48332C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047E226F-4677-4CBA-B1B3-95C50F92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A14113-F4EC-3F63-6E17-EDA338E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Operadores booleanos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5A21684-057F-880F-AA83-5DB2D795A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12766"/>
              </p:ext>
            </p:extLst>
          </p:nvPr>
        </p:nvGraphicFramePr>
        <p:xfrm>
          <a:off x="1196669" y="2514599"/>
          <a:ext cx="9798661" cy="404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57">
                  <a:extLst>
                    <a:ext uri="{9D8B030D-6E8A-4147-A177-3AD203B41FA5}">
                      <a16:colId xmlns:a16="http://schemas.microsoft.com/office/drawing/2014/main" val="529201486"/>
                    </a:ext>
                  </a:extLst>
                </a:gridCol>
                <a:gridCol w="2147656">
                  <a:extLst>
                    <a:ext uri="{9D8B030D-6E8A-4147-A177-3AD203B41FA5}">
                      <a16:colId xmlns:a16="http://schemas.microsoft.com/office/drawing/2014/main" val="2499809424"/>
                    </a:ext>
                  </a:extLst>
                </a:gridCol>
                <a:gridCol w="1946974">
                  <a:extLst>
                    <a:ext uri="{9D8B030D-6E8A-4147-A177-3AD203B41FA5}">
                      <a16:colId xmlns:a16="http://schemas.microsoft.com/office/drawing/2014/main" val="3165538672"/>
                    </a:ext>
                  </a:extLst>
                </a:gridCol>
                <a:gridCol w="1946974">
                  <a:extLst>
                    <a:ext uri="{9D8B030D-6E8A-4147-A177-3AD203B41FA5}">
                      <a16:colId xmlns:a16="http://schemas.microsoft.com/office/drawing/2014/main" val="3005198694"/>
                    </a:ext>
                  </a:extLst>
                </a:gridCol>
              </a:tblGrid>
              <a:tr h="301157">
                <a:tc>
                  <a:txBody>
                    <a:bodyPr/>
                    <a:lstStyle/>
                    <a:p>
                      <a:r>
                        <a:rPr lang="es-ES" sz="1800"/>
                        <a:t>Operación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/>
                        <a:t>Símbolo</a:t>
                      </a:r>
                    </a:p>
                  </a:txBody>
                  <a:tcPr marL="68445" marR="68445" marT="34222" marB="34222"/>
                </a:tc>
                <a:tc gridSpan="2">
                  <a:txBody>
                    <a:bodyPr/>
                    <a:lstStyle/>
                    <a:p>
                      <a:r>
                        <a:rPr lang="es-ES" sz="1800"/>
                        <a:t>ejemplo</a:t>
                      </a:r>
                    </a:p>
                  </a:txBody>
                  <a:tcPr marL="68445" marR="68445" marT="34222" marB="34222"/>
                </a:tc>
                <a:tc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06720"/>
                  </a:ext>
                </a:extLst>
              </a:tr>
              <a:tr h="506491">
                <a:tc>
                  <a:txBody>
                    <a:bodyPr/>
                    <a:lstStyle/>
                    <a:p>
                      <a:r>
                        <a:rPr lang="es-ES" sz="1800"/>
                        <a:t>Comparación igual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/>
                        <a:t>==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/>
                        <a:t>8==8</a:t>
                      </a:r>
                    </a:p>
                    <a:p>
                      <a:pPr algn="ctr"/>
                      <a:r>
                        <a:rPr lang="es-ES" sz="1800"/>
                        <a:t>True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/>
                        <a:t>8==9</a:t>
                      </a:r>
                    </a:p>
                    <a:p>
                      <a:pPr algn="ctr"/>
                      <a:r>
                        <a:rPr lang="es-ES" sz="1800"/>
                        <a:t>False</a:t>
                      </a:r>
                    </a:p>
                  </a:txBody>
                  <a:tcPr marL="68445" marR="68445" marT="34222" marB="34222"/>
                </a:tc>
                <a:extLst>
                  <a:ext uri="{0D108BD9-81ED-4DB2-BD59-A6C34878D82A}">
                    <a16:rowId xmlns:a16="http://schemas.microsoft.com/office/drawing/2014/main" val="3128427792"/>
                  </a:ext>
                </a:extLst>
              </a:tr>
              <a:tr h="5064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/>
                        <a:t>Comparación diferente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!=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‘a’!=‘b’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True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‘a’!=‘a’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False</a:t>
                      </a:r>
                    </a:p>
                  </a:txBody>
                  <a:tcPr marL="68445" marR="68445" marT="34222" marB="34222"/>
                </a:tc>
                <a:extLst>
                  <a:ext uri="{0D108BD9-81ED-4DB2-BD59-A6C34878D82A}">
                    <a16:rowId xmlns:a16="http://schemas.microsoft.com/office/drawing/2014/main" val="3514488584"/>
                  </a:ext>
                </a:extLst>
              </a:tr>
              <a:tr h="5064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/>
                        <a:t>Mayor que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&gt;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10&gt;5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True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3&gt;8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False</a:t>
                      </a:r>
                    </a:p>
                  </a:txBody>
                  <a:tcPr marL="68445" marR="68445" marT="34222" marB="34222"/>
                </a:tc>
                <a:extLst>
                  <a:ext uri="{0D108BD9-81ED-4DB2-BD59-A6C34878D82A}">
                    <a16:rowId xmlns:a16="http://schemas.microsoft.com/office/drawing/2014/main" val="1118487816"/>
                  </a:ext>
                </a:extLst>
              </a:tr>
              <a:tr h="5064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/>
                        <a:t>Mayor o igual que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&gt;=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5&gt;=5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True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5&gt;=10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False</a:t>
                      </a:r>
                    </a:p>
                  </a:txBody>
                  <a:tcPr marL="68445" marR="68445" marT="34222" marB="34222"/>
                </a:tc>
                <a:extLst>
                  <a:ext uri="{0D108BD9-81ED-4DB2-BD59-A6C34878D82A}">
                    <a16:rowId xmlns:a16="http://schemas.microsoft.com/office/drawing/2014/main" val="237311273"/>
                  </a:ext>
                </a:extLst>
              </a:tr>
              <a:tr h="5064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/>
                        <a:t>Menor que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&lt;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dirty="0"/>
                        <a:t>6&lt;12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 dirty="0"/>
                        <a:t>True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5&lt;1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False</a:t>
                      </a:r>
                    </a:p>
                  </a:txBody>
                  <a:tcPr marL="68445" marR="68445" marT="34222" marB="34222"/>
                </a:tc>
                <a:extLst>
                  <a:ext uri="{0D108BD9-81ED-4DB2-BD59-A6C34878D82A}">
                    <a16:rowId xmlns:a16="http://schemas.microsoft.com/office/drawing/2014/main" val="3540898416"/>
                  </a:ext>
                </a:extLst>
              </a:tr>
              <a:tr h="5064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/>
                        <a:t>Menor o igual que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&lt;=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/>
                        <a:t>6&lt;=6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/>
                        <a:t>True</a:t>
                      </a:r>
                    </a:p>
                  </a:txBody>
                  <a:tcPr marL="68445" marR="68445" marT="34222" marB="34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dirty="0"/>
                        <a:t>8&lt;=2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800" dirty="0"/>
                        <a:t>False</a:t>
                      </a:r>
                    </a:p>
                  </a:txBody>
                  <a:tcPr marL="68445" marR="68445" marT="34222" marB="34222"/>
                </a:tc>
                <a:extLst>
                  <a:ext uri="{0D108BD9-81ED-4DB2-BD59-A6C34878D82A}">
                    <a16:rowId xmlns:a16="http://schemas.microsoft.com/office/drawing/2014/main" val="182684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431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DDF13-7DA1-0A97-D9FD-17E299A3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Tabulaciones y/o espaciados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D3D51-8830-451E-5FAF-A7882CAF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División realizada en un documento de texto que permite escribir a diferentes distancias del margen.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78FE0-625D-4E99-BC06-2D1BDEDE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81" y="4419599"/>
            <a:ext cx="4790838" cy="12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2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2531D-6333-CF8A-2651-CF930F66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Comentarios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1F5BE84E-D129-5F82-099D-325774C733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6BE2DD0-3E47-4BD1-81E7-807190C0A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589" y="2057401"/>
            <a:ext cx="4431328" cy="9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74CA5-AD19-3273-272F-777AC75C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Lectura y escritura de datos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0056A9F-000F-7EE6-243D-807BD50C4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818000"/>
              </p:ext>
            </p:extLst>
          </p:nvPr>
        </p:nvGraphicFramePr>
        <p:xfrm>
          <a:off x="546006" y="2871757"/>
          <a:ext cx="10507660" cy="138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915">
                  <a:extLst>
                    <a:ext uri="{9D8B030D-6E8A-4147-A177-3AD203B41FA5}">
                      <a16:colId xmlns:a16="http://schemas.microsoft.com/office/drawing/2014/main" val="4022970478"/>
                    </a:ext>
                  </a:extLst>
                </a:gridCol>
                <a:gridCol w="2626915">
                  <a:extLst>
                    <a:ext uri="{9D8B030D-6E8A-4147-A177-3AD203B41FA5}">
                      <a16:colId xmlns:a16="http://schemas.microsoft.com/office/drawing/2014/main" val="3673954286"/>
                    </a:ext>
                  </a:extLst>
                </a:gridCol>
                <a:gridCol w="2626915">
                  <a:extLst>
                    <a:ext uri="{9D8B030D-6E8A-4147-A177-3AD203B41FA5}">
                      <a16:colId xmlns:a16="http://schemas.microsoft.com/office/drawing/2014/main" val="3199476803"/>
                    </a:ext>
                  </a:extLst>
                </a:gridCol>
                <a:gridCol w="2626915">
                  <a:extLst>
                    <a:ext uri="{9D8B030D-6E8A-4147-A177-3AD203B41FA5}">
                      <a16:colId xmlns:a16="http://schemas.microsoft.com/office/drawing/2014/main" val="6201293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Lectura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Escritura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2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De parte del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Desde un archivo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Para el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Generación de un 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832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Input()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/>
                        <a:t>Open()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err="1"/>
                        <a:t>Print</a:t>
                      </a:r>
                      <a:r>
                        <a:rPr lang="es-E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Open()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0462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CC773FF-15A4-BBD5-AD5C-1C225DAD4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24554"/>
              </p:ext>
            </p:extLst>
          </p:nvPr>
        </p:nvGraphicFramePr>
        <p:xfrm>
          <a:off x="3076956" y="4546480"/>
          <a:ext cx="544576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165790448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36429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Operación con open()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letra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3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Lectura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'r'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3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Agrega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'a'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700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escritura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'w'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1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8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5424-2C58-8061-D729-003D6606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Expectativas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DCC7B-9946-B5B7-23B4-6D07D38A6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Conocimientos básicos para programar en Python</a:t>
            </a:r>
          </a:p>
          <a:p>
            <a:r>
              <a:rPr lang="es-ES" dirty="0"/>
              <a:t>Uso de funciones, librerías</a:t>
            </a:r>
          </a:p>
          <a:p>
            <a:r>
              <a:rPr lang="es-ES" dirty="0"/>
              <a:t>Redacción de correcta programas informáticos</a:t>
            </a:r>
          </a:p>
          <a:p>
            <a:r>
              <a:rPr lang="es-ES" dirty="0"/>
              <a:t>Uso de bucles informáticos, para acciones repetitivas</a:t>
            </a:r>
          </a:p>
          <a:p>
            <a:r>
              <a:rPr lang="es-ES" dirty="0"/>
              <a:t>Uso de decisiones para controlar el flujo del programa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336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5D743-3442-243D-0A6F-00874649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Almacenamiento en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BFF15-025F-DDF6-3288-0C0C2568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292493"/>
            <a:ext cx="10506991" cy="2572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Porque necesitamos variables: </a:t>
            </a:r>
          </a:p>
          <a:p>
            <a:r>
              <a:rPr lang="es-ES" dirty="0">
                <a:ea typeface="+mn-lt"/>
                <a:cs typeface="+mn-lt"/>
              </a:rPr>
              <a:t>son estas las cargan la información que se utilizara en el programa. Al leer los datos, ya sea desde la consola (por el usuario) o de un archivo, estos se deben cargar en una variable u otro tipo de elemento de memoria (lista, tuplas o diccionarios) para que se puedan utilizar durante la ejecución del programa.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6833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3CB57-42CE-9F18-CEA4-25F295E0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C22855-83C7-F7E4-631C-BF921198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Uso:</a:t>
            </a:r>
          </a:p>
          <a:p>
            <a:pPr marL="342900" indent="-342900">
              <a:buChar char="•"/>
            </a:pPr>
            <a:r>
              <a:rPr lang="es-ES" dirty="0"/>
              <a:t>El identificador es fijo</a:t>
            </a:r>
          </a:p>
          <a:p>
            <a:pPr marL="342900" indent="-342900">
              <a:buChar char="•"/>
            </a:pPr>
            <a:r>
              <a:rPr lang="es-ES" dirty="0"/>
              <a:t>Valor cambiante</a:t>
            </a:r>
          </a:p>
          <a:p>
            <a:pPr marL="342900" indent="-342900">
              <a:buChar char="•"/>
            </a:pPr>
            <a:r>
              <a:rPr lang="es-ES" dirty="0"/>
              <a:t>Para cualquier operación con la variable</a:t>
            </a:r>
            <a:br>
              <a:rPr lang="es-ES" dirty="0"/>
            </a:br>
            <a:r>
              <a:rPr lang="es-ES" dirty="0"/>
              <a:t>se utiliza el identificador</a:t>
            </a: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4E464AA3-C57E-6E51-2604-9CF4127AB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44" y="4726451"/>
            <a:ext cx="4410973" cy="927551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D7D59FDB-3AEB-95F8-F213-B0B7E03F109F}"/>
              </a:ext>
            </a:extLst>
          </p:cNvPr>
          <p:cNvSpPr/>
          <p:nvPr/>
        </p:nvSpPr>
        <p:spPr>
          <a:xfrm>
            <a:off x="7634679" y="3743131"/>
            <a:ext cx="488830" cy="977660"/>
          </a:xfrm>
          <a:prstGeom prst="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2F6253CF-9BB7-0F8E-ADE8-7993BF5FBB8F}"/>
              </a:ext>
            </a:extLst>
          </p:cNvPr>
          <p:cNvSpPr/>
          <p:nvPr/>
        </p:nvSpPr>
        <p:spPr>
          <a:xfrm>
            <a:off x="9531592" y="3742233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2A6F13-D841-DA08-23B2-399911BECA2C}"/>
              </a:ext>
            </a:extLst>
          </p:cNvPr>
          <p:cNvSpPr txBox="1"/>
          <p:nvPr/>
        </p:nvSpPr>
        <p:spPr>
          <a:xfrm>
            <a:off x="7228146" y="3442672"/>
            <a:ext cx="1688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Identificador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CD4C6F-4F65-248C-38E4-5A9AB9A2F8E2}"/>
              </a:ext>
            </a:extLst>
          </p:cNvPr>
          <p:cNvSpPr txBox="1"/>
          <p:nvPr/>
        </p:nvSpPr>
        <p:spPr>
          <a:xfrm>
            <a:off x="9466221" y="3442955"/>
            <a:ext cx="1834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81096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61192-E2D0-C46E-72AA-20E3B3BC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abreviados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E3734F2-E4B0-A0C4-CECA-4FE4B9804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096843"/>
              </p:ext>
            </p:extLst>
          </p:nvPr>
        </p:nvGraphicFramePr>
        <p:xfrm>
          <a:off x="685800" y="2193925"/>
          <a:ext cx="108204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4288093849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512481234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613277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Operador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funcion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ejemplo</a:t>
                      </a:r>
                    </a:p>
                  </a:txBody>
                  <a:tcPr marL="94162" marR="94162"/>
                </a:tc>
                <a:extLst>
                  <a:ext uri="{0D108BD9-81ED-4DB2-BD59-A6C34878D82A}">
                    <a16:rowId xmlns:a16="http://schemas.microsoft.com/office/drawing/2014/main" val="37293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+=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Suma y asigna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X=0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X+=1</a:t>
                      </a:r>
                    </a:p>
                  </a:txBody>
                  <a:tcPr marL="94162" marR="94162"/>
                </a:tc>
                <a:extLst>
                  <a:ext uri="{0D108BD9-81ED-4DB2-BD59-A6C34878D82A}">
                    <a16:rowId xmlns:a16="http://schemas.microsoft.com/office/drawing/2014/main" val="2596478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-+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Resta y asigna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X=1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X-=1</a:t>
                      </a:r>
                    </a:p>
                  </a:txBody>
                  <a:tcPr marL="94162" marR="94162"/>
                </a:tc>
                <a:extLst>
                  <a:ext uri="{0D108BD9-81ED-4DB2-BD59-A6C34878D82A}">
                    <a16:rowId xmlns:a16="http://schemas.microsoft.com/office/drawing/2014/main" val="35769492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*=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Multiplica y asigna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X=1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X*=5</a:t>
                      </a:r>
                    </a:p>
                  </a:txBody>
                  <a:tcPr marL="94162" marR="94162"/>
                </a:tc>
                <a:extLst>
                  <a:ext uri="{0D108BD9-81ED-4DB2-BD59-A6C34878D82A}">
                    <a16:rowId xmlns:a16="http://schemas.microsoft.com/office/drawing/2014/main" val="27932050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/=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Divide y asigna</a:t>
                      </a:r>
                    </a:p>
                  </a:txBody>
                  <a:tcPr marL="94162" marR="9416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X=10</a:t>
                      </a:r>
                    </a:p>
                    <a:p>
                      <a:pPr lvl="0">
                        <a:buNone/>
                      </a:pPr>
                      <a:r>
                        <a:rPr lang="es-ES" dirty="0"/>
                        <a:t>X/=2</a:t>
                      </a:r>
                    </a:p>
                  </a:txBody>
                  <a:tcPr marL="94162" marR="94162"/>
                </a:tc>
                <a:extLst>
                  <a:ext uri="{0D108BD9-81ED-4DB2-BD59-A6C34878D82A}">
                    <a16:rowId xmlns:a16="http://schemas.microsoft.com/office/drawing/2014/main" val="261839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16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FA6B-7767-4A90-9094-36864319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Practicas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AF76-AC0E-44DA-AF1A-A5178A72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Codifique</a:t>
            </a:r>
          </a:p>
          <a:p>
            <a:pPr lvl="1"/>
            <a:r>
              <a:rPr lang="es-419" dirty="0"/>
              <a:t>Una calculadora de edades (asumiendo que TODO usuario cumple el 1 de enero)</a:t>
            </a:r>
          </a:p>
          <a:p>
            <a:pPr lvl="1"/>
            <a:r>
              <a:rPr lang="es-419" dirty="0"/>
              <a:t>Una Sistema de registro (como las cajas registradoras de los supermercados)</a:t>
            </a:r>
          </a:p>
          <a:p>
            <a:pPr lvl="1"/>
            <a:r>
              <a:rPr lang="es-419" dirty="0"/>
              <a:t>Genere un sistema de generación de correos a partir del nombre y apellido</a:t>
            </a:r>
          </a:p>
          <a:p>
            <a:pPr lvl="2"/>
            <a:r>
              <a:rPr lang="es-419" dirty="0" err="1"/>
              <a:t>Ej</a:t>
            </a:r>
            <a:r>
              <a:rPr lang="es-419" dirty="0"/>
              <a:t>: Kelvin Kung → </a:t>
            </a:r>
            <a:r>
              <a:rPr lang="es-419" dirty="0">
                <a:hlinkClick r:id="rId2"/>
              </a:rPr>
              <a:t>kelvin.kung@utp.ac.pa</a:t>
            </a:r>
            <a:r>
              <a:rPr lang="es-419" dirty="0"/>
              <a:t> </a:t>
            </a:r>
          </a:p>
          <a:p>
            <a:pPr lvl="1"/>
            <a:r>
              <a:rPr lang="es-419" dirty="0"/>
              <a:t>Un programa que calcule el área y perímetro de figuras geométrica</a:t>
            </a:r>
          </a:p>
          <a:p>
            <a:pPr lvl="1"/>
            <a:endParaRPr lang="es-419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36F14C-598A-441C-8A8C-5C64715E9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09346"/>
              </p:ext>
            </p:extLst>
          </p:nvPr>
        </p:nvGraphicFramePr>
        <p:xfrm>
          <a:off x="1960979" y="455481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0248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81181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379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Figura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Perimetro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Triangulo </a:t>
                      </a:r>
                      <a:r>
                        <a:rPr lang="es-419" dirty="0" err="1"/>
                        <a:t>equilatero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½ </a:t>
                      </a:r>
                      <a:r>
                        <a:rPr lang="en-US" dirty="0"/>
                        <a:t>*base *</a:t>
                      </a:r>
                      <a:r>
                        <a:rPr lang="en-US" dirty="0" err="1"/>
                        <a:t>altura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</a:t>
                      </a:r>
                      <a:r>
                        <a:rPr lang="en-US" dirty="0" err="1"/>
                        <a:t>lado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9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Circulo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Pi*</a:t>
                      </a:r>
                      <a:r>
                        <a:rPr lang="en-US" dirty="0" err="1"/>
                        <a:t>radio^2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2*pi*radio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3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Cuadrado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Lado^2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4*</a:t>
                      </a:r>
                      <a:r>
                        <a:rPr lang="en-US" dirty="0" err="1"/>
                        <a:t>lado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1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5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A91CA-0AA5-7BFA-D371-36C5BE88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 NO esperar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46EB8-36B8-F3A7-A74C-1BBCBB8C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Analista de datos</a:t>
            </a:r>
          </a:p>
          <a:p>
            <a:r>
              <a:rPr lang="es-ES" dirty="0"/>
              <a:t>Técnicas de </a:t>
            </a:r>
            <a:r>
              <a:rPr lang="es-ES" dirty="0" err="1"/>
              <a:t>clusterizacion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109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B5A28-0B82-BFD0-BBF8-0D96C490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Lenguaje de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0AD5D-66D3-7E0F-EAB6-F9C1F5BF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Un lenguaje de programación es un conjunto de reglas (sintaxis específicamente) en la cual se les dan instrucciones a dispositivos electrónicos (celulares, maquinas, computadoras, etc.) </a:t>
            </a:r>
          </a:p>
          <a:p>
            <a:endParaRPr lang="es-ES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Este curso de desarrollara trabajando Python3</a:t>
            </a:r>
          </a:p>
        </p:txBody>
      </p:sp>
    </p:spTree>
    <p:extLst>
      <p:ext uri="{BB962C8B-B14F-4D97-AF65-F5344CB8AC3E}">
        <p14:creationId xmlns:p14="http://schemas.microsoft.com/office/powerpoint/2010/main" val="39027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1C0D7-6AD4-1FCC-B1B6-1F288AD3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Tipos de lenguaje por 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01A54-CFD4-C277-EFC5-7229619E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Compilado</a:t>
            </a:r>
          </a:p>
          <a:p>
            <a:r>
              <a:rPr lang="es-ES"/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34333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ECB74-83BE-F0DD-8899-8590B81C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Python (Historia)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7EE62-CB4A-5836-1B58-C633CEEB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Creado en 1980 por Guido Van Rossum</a:t>
            </a:r>
          </a:p>
          <a:p>
            <a:r>
              <a:rPr lang="es-ES"/>
              <a:t>Nombrado por el programa televisivo "</a:t>
            </a:r>
            <a:r>
              <a:rPr lang="es-ES" i="1"/>
              <a:t>Monty </a:t>
            </a:r>
            <a:r>
              <a:rPr lang="es-ES" i="1" err="1"/>
              <a:t>Python's</a:t>
            </a:r>
            <a:r>
              <a:rPr lang="es-ES" i="1"/>
              <a:t> </a:t>
            </a:r>
            <a:r>
              <a:rPr lang="es-ES" i="1" err="1"/>
              <a:t>Flying</a:t>
            </a:r>
            <a:r>
              <a:rPr lang="es-ES" i="1"/>
              <a:t> </a:t>
            </a:r>
            <a:r>
              <a:rPr lang="es-ES" i="1" err="1"/>
              <a:t>Circus</a:t>
            </a:r>
            <a:r>
              <a:rPr lang="es-ES" i="1"/>
              <a:t>"</a:t>
            </a:r>
          </a:p>
          <a:p>
            <a:r>
              <a:rPr lang="es-ES"/>
              <a:t>Ha sido considerado lenguaje del año en 2007, 2010, 2018, 2020 y 2021. Al 19 de agosto del 2022 ocupa 15.42% del mercado de programadores, siendo hasta el momento el #1 a nivel mundial</a:t>
            </a:r>
          </a:p>
        </p:txBody>
      </p:sp>
    </p:spTree>
    <p:extLst>
      <p:ext uri="{BB962C8B-B14F-4D97-AF65-F5344CB8AC3E}">
        <p14:creationId xmlns:p14="http://schemas.microsoft.com/office/powerpoint/2010/main" val="360680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2EA04-7A4E-E4D1-698D-240C9F56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Python (Características)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EAEA0-6BC9-242A-84FB-AFB7F452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Es programado en ingles </a:t>
            </a:r>
          </a:p>
          <a:p>
            <a:r>
              <a:rPr lang="es-ES"/>
              <a:t>Lenguaje interpretado</a:t>
            </a:r>
          </a:p>
          <a:p>
            <a:r>
              <a:rPr lang="es-ES"/>
              <a:t>Las secciones del código se dividen/separan utilizando tabulaciones y/o espaciados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99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32067-AEB4-C335-D3AF-930B5398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s-ES" sz="4600"/>
              <a:t>Python (Aplicaciones)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47FF4FE-9EF0-2D38-7A91-4CF811B1B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054153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6324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258</TotalTime>
  <Words>1105</Words>
  <Application>Microsoft Office PowerPoint</Application>
  <PresentationFormat>Widescreen</PresentationFormat>
  <Paragraphs>264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Century Gothic</vt:lpstr>
      <vt:lpstr>Vapor Trail</vt:lpstr>
      <vt:lpstr>Curso de Python 101 (CP101)-Clase 1</vt:lpstr>
      <vt:lpstr>Instructor: Ing. Kelvin Kung</vt:lpstr>
      <vt:lpstr>Expectativas del curso</vt:lpstr>
      <vt:lpstr>Que NO esperar del curso</vt:lpstr>
      <vt:lpstr>Lenguaje de programación</vt:lpstr>
      <vt:lpstr>Tipos de lenguaje por funcionamiento</vt:lpstr>
      <vt:lpstr>Python (Historia)</vt:lpstr>
      <vt:lpstr>Python (Características)</vt:lpstr>
      <vt:lpstr>Python (Aplicaciones)</vt:lpstr>
      <vt:lpstr>Instalación de herramientas</vt:lpstr>
      <vt:lpstr>Instalación de Python</vt:lpstr>
      <vt:lpstr>Descarga e Instalación de VScode</vt:lpstr>
      <vt:lpstr>Enlazando Python y VScode</vt:lpstr>
      <vt:lpstr>Panel izquierdo de VScode</vt:lpstr>
      <vt:lpstr>Barra inferior de VScode</vt:lpstr>
      <vt:lpstr>Panel inferior de VScode</vt:lpstr>
      <vt:lpstr>Receso</vt:lpstr>
      <vt:lpstr>Sintaxis</vt:lpstr>
      <vt:lpstr>Código programable</vt:lpstr>
      <vt:lpstr>Tipo de datos</vt:lpstr>
      <vt:lpstr>Datos alfanuméricos</vt:lpstr>
      <vt:lpstr>Operadores alfanuméricos</vt:lpstr>
      <vt:lpstr>Datos numéricos</vt:lpstr>
      <vt:lpstr>Operadores numéricos</vt:lpstr>
      <vt:lpstr>Datos booleanos</vt:lpstr>
      <vt:lpstr>Operadores booleanos</vt:lpstr>
      <vt:lpstr>Tabulaciones y/o espaciados</vt:lpstr>
      <vt:lpstr>Comentarios</vt:lpstr>
      <vt:lpstr>Lectura y escritura de datos</vt:lpstr>
      <vt:lpstr>Almacenamiento en memoria</vt:lpstr>
      <vt:lpstr>Variable</vt:lpstr>
      <vt:lpstr>Operadores abreviados</vt:lpstr>
      <vt:lpstr>Practicas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Kelvin Kung</cp:lastModifiedBy>
  <cp:revision>69</cp:revision>
  <dcterms:created xsi:type="dcterms:W3CDTF">2022-08-16T19:50:30Z</dcterms:created>
  <dcterms:modified xsi:type="dcterms:W3CDTF">2022-11-12T16:14:57Z</dcterms:modified>
</cp:coreProperties>
</file>