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56" r:id="rId2"/>
    <p:sldId id="257" r:id="rId3"/>
    <p:sldId id="259" r:id="rId4"/>
    <p:sldId id="296" r:id="rId5"/>
    <p:sldId id="258" r:id="rId6"/>
    <p:sldId id="297" r:id="rId7"/>
    <p:sldId id="278" r:id="rId8"/>
    <p:sldId id="260" r:id="rId9"/>
    <p:sldId id="270" r:id="rId10"/>
    <p:sldId id="279" r:id="rId11"/>
    <p:sldId id="261" r:id="rId12"/>
    <p:sldId id="262" r:id="rId13"/>
    <p:sldId id="263" r:id="rId14"/>
    <p:sldId id="267" r:id="rId15"/>
    <p:sldId id="264" r:id="rId16"/>
    <p:sldId id="268" r:id="rId17"/>
    <p:sldId id="265" r:id="rId18"/>
    <p:sldId id="269" r:id="rId19"/>
    <p:sldId id="266" r:id="rId20"/>
    <p:sldId id="276" r:id="rId21"/>
    <p:sldId id="280" r:id="rId22"/>
    <p:sldId id="281" r:id="rId23"/>
    <p:sldId id="282" r:id="rId24"/>
    <p:sldId id="294" r:id="rId25"/>
    <p:sldId id="277" r:id="rId26"/>
    <p:sldId id="29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8E09C3-D319-3B83-E28B-70108C4FE5F7}" name="KELVIN KUNG" initials="KK" userId="S::kelvin.kung@utp.ac.pa::16005021-6144-4444-b892-d695355bc13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0911E-534D-4F87-849E-BC5620CBF9FF}" v="73" dt="2022-11-15T07:36:58.504"/>
    <p1510:client id="{FFCC09B0-827D-407B-B421-24E83CFDC8F2}" v="13" dt="2022-11-15T20:46:39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>
        <p:scale>
          <a:sx n="91" d="100"/>
          <a:sy n="91" d="100"/>
        </p:scale>
        <p:origin x="1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69C39-5811-4315-B6B1-011F439DF2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4512DC-3E56-4AF5-8093-22E61628E61F}">
      <dgm:prSet/>
      <dgm:spPr/>
      <dgm:t>
        <a:bodyPr/>
        <a:lstStyle/>
        <a:p>
          <a:r>
            <a:rPr lang="es-ES"/>
            <a:t>Para interactuar, trabajar y/o manipular los datos con los que trabajamos en el programa utilizamos </a:t>
          </a:r>
          <a:r>
            <a:rPr lang="es-ES" u="sng"/>
            <a:t>variables</a:t>
          </a:r>
          <a:endParaRPr lang="en-US"/>
        </a:p>
      </dgm:t>
    </dgm:pt>
    <dgm:pt modelId="{7443A2E6-3098-4095-B5E7-EB9DB191539E}" type="parTrans" cxnId="{9947D97B-9B63-405F-89EC-4AB6D0329DAD}">
      <dgm:prSet/>
      <dgm:spPr/>
      <dgm:t>
        <a:bodyPr/>
        <a:lstStyle/>
        <a:p>
          <a:endParaRPr lang="en-US"/>
        </a:p>
      </dgm:t>
    </dgm:pt>
    <dgm:pt modelId="{99C5120E-94B8-4941-AD50-CE8A1771F9E1}" type="sibTrans" cxnId="{9947D97B-9B63-405F-89EC-4AB6D0329DAD}">
      <dgm:prSet/>
      <dgm:spPr/>
      <dgm:t>
        <a:bodyPr/>
        <a:lstStyle/>
        <a:p>
          <a:endParaRPr lang="en-US"/>
        </a:p>
      </dgm:t>
    </dgm:pt>
    <dgm:pt modelId="{60FACC26-B470-41D2-A4EC-92AC4A21BC84}">
      <dgm:prSet/>
      <dgm:spPr/>
      <dgm:t>
        <a:bodyPr/>
        <a:lstStyle/>
        <a:p>
          <a:r>
            <a:rPr lang="es-ES"/>
            <a:t>Partes de la variable</a:t>
          </a:r>
          <a:endParaRPr lang="en-US"/>
        </a:p>
      </dgm:t>
    </dgm:pt>
    <dgm:pt modelId="{938573DA-0DAA-4BEF-8ED5-74040BCF3397}" type="parTrans" cxnId="{C9736B46-086E-4477-A643-5BCF46BDECE5}">
      <dgm:prSet/>
      <dgm:spPr/>
      <dgm:t>
        <a:bodyPr/>
        <a:lstStyle/>
        <a:p>
          <a:endParaRPr lang="en-US"/>
        </a:p>
      </dgm:t>
    </dgm:pt>
    <dgm:pt modelId="{67FDD108-D633-4728-9642-102E937D1487}" type="sibTrans" cxnId="{C9736B46-086E-4477-A643-5BCF46BDECE5}">
      <dgm:prSet/>
      <dgm:spPr/>
      <dgm:t>
        <a:bodyPr/>
        <a:lstStyle/>
        <a:p>
          <a:endParaRPr lang="en-US"/>
        </a:p>
      </dgm:t>
    </dgm:pt>
    <dgm:pt modelId="{849210D2-A9FB-43AA-9C2E-57B5CA4F30B9}">
      <dgm:prSet/>
      <dgm:spPr/>
      <dgm:t>
        <a:bodyPr/>
        <a:lstStyle/>
        <a:p>
          <a:r>
            <a:rPr lang="es-ES"/>
            <a:t>Identificador</a:t>
          </a:r>
          <a:endParaRPr lang="en-US"/>
        </a:p>
      </dgm:t>
    </dgm:pt>
    <dgm:pt modelId="{5782B36B-DDF7-4A66-BB8D-7E2E04A80CB3}" type="parTrans" cxnId="{53E5BFBF-21DA-4DD8-9E97-B98FEF8A2CEE}">
      <dgm:prSet/>
      <dgm:spPr/>
      <dgm:t>
        <a:bodyPr/>
        <a:lstStyle/>
        <a:p>
          <a:endParaRPr lang="en-US"/>
        </a:p>
      </dgm:t>
    </dgm:pt>
    <dgm:pt modelId="{086793C0-B480-4E65-A995-69174B56477A}" type="sibTrans" cxnId="{53E5BFBF-21DA-4DD8-9E97-B98FEF8A2CEE}">
      <dgm:prSet/>
      <dgm:spPr/>
      <dgm:t>
        <a:bodyPr/>
        <a:lstStyle/>
        <a:p>
          <a:endParaRPr lang="en-US"/>
        </a:p>
      </dgm:t>
    </dgm:pt>
    <dgm:pt modelId="{D6844E92-03F7-4192-A56E-890C3CB9B12C}">
      <dgm:prSet/>
      <dgm:spPr/>
      <dgm:t>
        <a:bodyPr/>
        <a:lstStyle/>
        <a:p>
          <a:r>
            <a:rPr lang="es-ES"/>
            <a:t>Valor </a:t>
          </a:r>
          <a:endParaRPr lang="en-US"/>
        </a:p>
      </dgm:t>
    </dgm:pt>
    <dgm:pt modelId="{EBF94CD1-B2E3-4943-9BEA-4FA224C3C80F}" type="parTrans" cxnId="{8DFC394C-7B78-4269-9F7B-4A60450A1D4C}">
      <dgm:prSet/>
      <dgm:spPr/>
      <dgm:t>
        <a:bodyPr/>
        <a:lstStyle/>
        <a:p>
          <a:endParaRPr lang="en-US"/>
        </a:p>
      </dgm:t>
    </dgm:pt>
    <dgm:pt modelId="{2BFB70DE-D648-401C-A367-81AA8DAC55F3}" type="sibTrans" cxnId="{8DFC394C-7B78-4269-9F7B-4A60450A1D4C}">
      <dgm:prSet/>
      <dgm:spPr/>
      <dgm:t>
        <a:bodyPr/>
        <a:lstStyle/>
        <a:p>
          <a:endParaRPr lang="en-US"/>
        </a:p>
      </dgm:t>
    </dgm:pt>
    <dgm:pt modelId="{B43E44B4-34B5-4623-AB96-B3DEE92E57E4}" type="pres">
      <dgm:prSet presAssocID="{66469C39-5811-4315-B6B1-011F439DF288}" presName="root" presStyleCnt="0">
        <dgm:presLayoutVars>
          <dgm:dir/>
          <dgm:resizeHandles val="exact"/>
        </dgm:presLayoutVars>
      </dgm:prSet>
      <dgm:spPr/>
    </dgm:pt>
    <dgm:pt modelId="{65D54593-9590-4981-9893-F54DA502F0A6}" type="pres">
      <dgm:prSet presAssocID="{894512DC-3E56-4AF5-8093-22E61628E61F}" presName="compNode" presStyleCnt="0"/>
      <dgm:spPr/>
    </dgm:pt>
    <dgm:pt modelId="{CEA99631-0412-48C0-A79F-6D4CFEE32E74}" type="pres">
      <dgm:prSet presAssocID="{894512DC-3E56-4AF5-8093-22E61628E61F}" presName="bgRect" presStyleLbl="bgShp" presStyleIdx="0" presStyleCnt="2"/>
      <dgm:spPr/>
    </dgm:pt>
    <dgm:pt modelId="{4E814A7C-327B-43B1-BDF5-0DE1AE28777E}" type="pres">
      <dgm:prSet presAssocID="{894512DC-3E56-4AF5-8093-22E61628E6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9D79DDF-2523-4047-A465-E07EFC0D6E61}" type="pres">
      <dgm:prSet presAssocID="{894512DC-3E56-4AF5-8093-22E61628E61F}" presName="spaceRect" presStyleCnt="0"/>
      <dgm:spPr/>
    </dgm:pt>
    <dgm:pt modelId="{E7D9E669-17E4-40E8-B4C0-93DCFD9B3765}" type="pres">
      <dgm:prSet presAssocID="{894512DC-3E56-4AF5-8093-22E61628E61F}" presName="parTx" presStyleLbl="revTx" presStyleIdx="0" presStyleCnt="3">
        <dgm:presLayoutVars>
          <dgm:chMax val="0"/>
          <dgm:chPref val="0"/>
        </dgm:presLayoutVars>
      </dgm:prSet>
      <dgm:spPr/>
    </dgm:pt>
    <dgm:pt modelId="{D958B55A-2F59-4279-AB5C-0129244FE2F9}" type="pres">
      <dgm:prSet presAssocID="{99C5120E-94B8-4941-AD50-CE8A1771F9E1}" presName="sibTrans" presStyleCnt="0"/>
      <dgm:spPr/>
    </dgm:pt>
    <dgm:pt modelId="{2FAE80CC-3FD7-4C01-B07C-A6C8284BC6F0}" type="pres">
      <dgm:prSet presAssocID="{60FACC26-B470-41D2-A4EC-92AC4A21BC84}" presName="compNode" presStyleCnt="0"/>
      <dgm:spPr/>
    </dgm:pt>
    <dgm:pt modelId="{CF2DE726-F1CC-47DD-90E7-3E8840D2D9CC}" type="pres">
      <dgm:prSet presAssocID="{60FACC26-B470-41D2-A4EC-92AC4A21BC84}" presName="bgRect" presStyleLbl="bgShp" presStyleIdx="1" presStyleCnt="2"/>
      <dgm:spPr/>
    </dgm:pt>
    <dgm:pt modelId="{2BB8FD4F-8E39-4FD9-96B8-350A9A043E7F}" type="pres">
      <dgm:prSet presAssocID="{60FACC26-B470-41D2-A4EC-92AC4A21BC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F33DCCD5-4E36-4881-8AC2-673ABC62C945}" type="pres">
      <dgm:prSet presAssocID="{60FACC26-B470-41D2-A4EC-92AC4A21BC84}" presName="spaceRect" presStyleCnt="0"/>
      <dgm:spPr/>
    </dgm:pt>
    <dgm:pt modelId="{35A9B12B-67C2-4331-8F32-0EAC89FFD8CC}" type="pres">
      <dgm:prSet presAssocID="{60FACC26-B470-41D2-A4EC-92AC4A21BC84}" presName="parTx" presStyleLbl="revTx" presStyleIdx="1" presStyleCnt="3">
        <dgm:presLayoutVars>
          <dgm:chMax val="0"/>
          <dgm:chPref val="0"/>
        </dgm:presLayoutVars>
      </dgm:prSet>
      <dgm:spPr/>
    </dgm:pt>
    <dgm:pt modelId="{34BCF6FC-1EB7-4AFD-87EC-E8244FAD95CB}" type="pres">
      <dgm:prSet presAssocID="{60FACC26-B470-41D2-A4EC-92AC4A21BC84}" presName="desTx" presStyleLbl="revTx" presStyleIdx="2" presStyleCnt="3">
        <dgm:presLayoutVars/>
      </dgm:prSet>
      <dgm:spPr/>
    </dgm:pt>
  </dgm:ptLst>
  <dgm:cxnLst>
    <dgm:cxn modelId="{C9736B46-086E-4477-A643-5BCF46BDECE5}" srcId="{66469C39-5811-4315-B6B1-011F439DF288}" destId="{60FACC26-B470-41D2-A4EC-92AC4A21BC84}" srcOrd="1" destOrd="0" parTransId="{938573DA-0DAA-4BEF-8ED5-74040BCF3397}" sibTransId="{67FDD108-D633-4728-9642-102E937D1487}"/>
    <dgm:cxn modelId="{8DFC394C-7B78-4269-9F7B-4A60450A1D4C}" srcId="{60FACC26-B470-41D2-A4EC-92AC4A21BC84}" destId="{D6844E92-03F7-4192-A56E-890C3CB9B12C}" srcOrd="1" destOrd="0" parTransId="{EBF94CD1-B2E3-4943-9BEA-4FA224C3C80F}" sibTransId="{2BFB70DE-D648-401C-A367-81AA8DAC55F3}"/>
    <dgm:cxn modelId="{9947D97B-9B63-405F-89EC-4AB6D0329DAD}" srcId="{66469C39-5811-4315-B6B1-011F439DF288}" destId="{894512DC-3E56-4AF5-8093-22E61628E61F}" srcOrd="0" destOrd="0" parTransId="{7443A2E6-3098-4095-B5E7-EB9DB191539E}" sibTransId="{99C5120E-94B8-4941-AD50-CE8A1771F9E1}"/>
    <dgm:cxn modelId="{CB89D782-3C6C-44E3-BF93-9C6679B31209}" type="presOf" srcId="{60FACC26-B470-41D2-A4EC-92AC4A21BC84}" destId="{35A9B12B-67C2-4331-8F32-0EAC89FFD8CC}" srcOrd="0" destOrd="0" presId="urn:microsoft.com/office/officeart/2018/2/layout/IconVerticalSolidList"/>
    <dgm:cxn modelId="{2D0FCD92-EE09-407F-B1FF-C8C63694E671}" type="presOf" srcId="{849210D2-A9FB-43AA-9C2E-57B5CA4F30B9}" destId="{34BCF6FC-1EB7-4AFD-87EC-E8244FAD95CB}" srcOrd="0" destOrd="0" presId="urn:microsoft.com/office/officeart/2018/2/layout/IconVerticalSolidList"/>
    <dgm:cxn modelId="{329FFAA5-228B-4156-8114-7FDC1CD13EF4}" type="presOf" srcId="{66469C39-5811-4315-B6B1-011F439DF288}" destId="{B43E44B4-34B5-4623-AB96-B3DEE92E57E4}" srcOrd="0" destOrd="0" presId="urn:microsoft.com/office/officeart/2018/2/layout/IconVerticalSolidList"/>
    <dgm:cxn modelId="{79ACE1AE-7AD9-48F9-86FE-65C12BFE6A7E}" type="presOf" srcId="{D6844E92-03F7-4192-A56E-890C3CB9B12C}" destId="{34BCF6FC-1EB7-4AFD-87EC-E8244FAD95CB}" srcOrd="0" destOrd="1" presId="urn:microsoft.com/office/officeart/2018/2/layout/IconVerticalSolidList"/>
    <dgm:cxn modelId="{53E5BFBF-21DA-4DD8-9E97-B98FEF8A2CEE}" srcId="{60FACC26-B470-41D2-A4EC-92AC4A21BC84}" destId="{849210D2-A9FB-43AA-9C2E-57B5CA4F30B9}" srcOrd="0" destOrd="0" parTransId="{5782B36B-DDF7-4A66-BB8D-7E2E04A80CB3}" sibTransId="{086793C0-B480-4E65-A995-69174B56477A}"/>
    <dgm:cxn modelId="{67F692C0-68C3-4079-9C93-0417B0BAB1E3}" type="presOf" srcId="{894512DC-3E56-4AF5-8093-22E61628E61F}" destId="{E7D9E669-17E4-40E8-B4C0-93DCFD9B3765}" srcOrd="0" destOrd="0" presId="urn:microsoft.com/office/officeart/2018/2/layout/IconVerticalSolidList"/>
    <dgm:cxn modelId="{CADD3A3B-7E2C-45CA-B07A-34AB4E6A46B0}" type="presParOf" srcId="{B43E44B4-34B5-4623-AB96-B3DEE92E57E4}" destId="{65D54593-9590-4981-9893-F54DA502F0A6}" srcOrd="0" destOrd="0" presId="urn:microsoft.com/office/officeart/2018/2/layout/IconVerticalSolidList"/>
    <dgm:cxn modelId="{86F36FC3-99A1-4564-9E55-7E24D1AE8513}" type="presParOf" srcId="{65D54593-9590-4981-9893-F54DA502F0A6}" destId="{CEA99631-0412-48C0-A79F-6D4CFEE32E74}" srcOrd="0" destOrd="0" presId="urn:microsoft.com/office/officeart/2018/2/layout/IconVerticalSolidList"/>
    <dgm:cxn modelId="{A319BDBC-4323-4AB9-8129-D1D25E2ECFB9}" type="presParOf" srcId="{65D54593-9590-4981-9893-F54DA502F0A6}" destId="{4E814A7C-327B-43B1-BDF5-0DE1AE28777E}" srcOrd="1" destOrd="0" presId="urn:microsoft.com/office/officeart/2018/2/layout/IconVerticalSolidList"/>
    <dgm:cxn modelId="{0B330C0A-D9FD-4E07-92C6-883ACE720AA9}" type="presParOf" srcId="{65D54593-9590-4981-9893-F54DA502F0A6}" destId="{F9D79DDF-2523-4047-A465-E07EFC0D6E61}" srcOrd="2" destOrd="0" presId="urn:microsoft.com/office/officeart/2018/2/layout/IconVerticalSolidList"/>
    <dgm:cxn modelId="{9DB35970-2C7C-457C-9C67-4E5B534846A1}" type="presParOf" srcId="{65D54593-9590-4981-9893-F54DA502F0A6}" destId="{E7D9E669-17E4-40E8-B4C0-93DCFD9B3765}" srcOrd="3" destOrd="0" presId="urn:microsoft.com/office/officeart/2018/2/layout/IconVerticalSolidList"/>
    <dgm:cxn modelId="{4CFDCBD1-12B6-4909-B635-D6C15D6730FA}" type="presParOf" srcId="{B43E44B4-34B5-4623-AB96-B3DEE92E57E4}" destId="{D958B55A-2F59-4279-AB5C-0129244FE2F9}" srcOrd="1" destOrd="0" presId="urn:microsoft.com/office/officeart/2018/2/layout/IconVerticalSolidList"/>
    <dgm:cxn modelId="{00014523-3E72-4CCD-BED4-158771E2D981}" type="presParOf" srcId="{B43E44B4-34B5-4623-AB96-B3DEE92E57E4}" destId="{2FAE80CC-3FD7-4C01-B07C-A6C8284BC6F0}" srcOrd="2" destOrd="0" presId="urn:microsoft.com/office/officeart/2018/2/layout/IconVerticalSolidList"/>
    <dgm:cxn modelId="{1F9933D1-1245-4363-8FD5-23BDD68EA470}" type="presParOf" srcId="{2FAE80CC-3FD7-4C01-B07C-A6C8284BC6F0}" destId="{CF2DE726-F1CC-47DD-90E7-3E8840D2D9CC}" srcOrd="0" destOrd="0" presId="urn:microsoft.com/office/officeart/2018/2/layout/IconVerticalSolidList"/>
    <dgm:cxn modelId="{9139DEC3-4343-4B5F-BE73-71991C193C99}" type="presParOf" srcId="{2FAE80CC-3FD7-4C01-B07C-A6C8284BC6F0}" destId="{2BB8FD4F-8E39-4FD9-96B8-350A9A043E7F}" srcOrd="1" destOrd="0" presId="urn:microsoft.com/office/officeart/2018/2/layout/IconVerticalSolidList"/>
    <dgm:cxn modelId="{0AD328B0-52B4-48C9-8EB8-93B71EC10FBD}" type="presParOf" srcId="{2FAE80CC-3FD7-4C01-B07C-A6C8284BC6F0}" destId="{F33DCCD5-4E36-4881-8AC2-673ABC62C945}" srcOrd="2" destOrd="0" presId="urn:microsoft.com/office/officeart/2018/2/layout/IconVerticalSolidList"/>
    <dgm:cxn modelId="{4C1D3173-38D5-44DD-9824-13C08D22ADB0}" type="presParOf" srcId="{2FAE80CC-3FD7-4C01-B07C-A6C8284BC6F0}" destId="{35A9B12B-67C2-4331-8F32-0EAC89FFD8CC}" srcOrd="3" destOrd="0" presId="urn:microsoft.com/office/officeart/2018/2/layout/IconVerticalSolidList"/>
    <dgm:cxn modelId="{5B5E553D-D6CB-4F4B-A763-E2DFB608D511}" type="presParOf" srcId="{2FAE80CC-3FD7-4C01-B07C-A6C8284BC6F0}" destId="{34BCF6FC-1EB7-4AFD-87EC-E8244FAD95C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976706-3326-4F05-BCC9-777B267DF97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FB5F8A-E0D1-4205-97C0-AADE05FCB158}">
      <dgm:prSet/>
      <dgm:spPr/>
      <dgm:t>
        <a:bodyPr/>
        <a:lstStyle/>
        <a:p>
          <a:r>
            <a:rPr lang="es-419"/>
            <a:t>Codifique</a:t>
          </a:r>
          <a:endParaRPr lang="en-US"/>
        </a:p>
      </dgm:t>
    </dgm:pt>
    <dgm:pt modelId="{7ECA0188-D5BD-4A81-BC0A-E7E74C69356F}" type="parTrans" cxnId="{B48CC90F-C7DA-46BA-8762-1245EF719BCF}">
      <dgm:prSet/>
      <dgm:spPr/>
      <dgm:t>
        <a:bodyPr/>
        <a:lstStyle/>
        <a:p>
          <a:endParaRPr lang="en-US"/>
        </a:p>
      </dgm:t>
    </dgm:pt>
    <dgm:pt modelId="{282E5942-F379-4727-B033-7D7199D5C113}" type="sibTrans" cxnId="{B48CC90F-C7DA-46BA-8762-1245EF719BCF}">
      <dgm:prSet/>
      <dgm:spPr/>
      <dgm:t>
        <a:bodyPr/>
        <a:lstStyle/>
        <a:p>
          <a:endParaRPr lang="en-US"/>
        </a:p>
      </dgm:t>
    </dgm:pt>
    <dgm:pt modelId="{B09267E5-C81A-44B9-8522-88508DC8A44E}">
      <dgm:prSet/>
      <dgm:spPr/>
      <dgm:t>
        <a:bodyPr/>
        <a:lstStyle/>
        <a:p>
          <a:r>
            <a:rPr lang="es-419"/>
            <a:t>Convertidor de moneda. De USD a EUR (USD $1= EUR $0.96)</a:t>
          </a:r>
          <a:endParaRPr lang="en-US"/>
        </a:p>
      </dgm:t>
    </dgm:pt>
    <dgm:pt modelId="{691E0823-E1F2-49FC-8A2F-1241FBB8A4D0}" type="parTrans" cxnId="{F2538BDD-49CE-42EB-9413-BD011F01AFF0}">
      <dgm:prSet/>
      <dgm:spPr/>
      <dgm:t>
        <a:bodyPr/>
        <a:lstStyle/>
        <a:p>
          <a:endParaRPr lang="en-US"/>
        </a:p>
      </dgm:t>
    </dgm:pt>
    <dgm:pt modelId="{26942EDA-3327-458C-8855-FC321ED38F1B}" type="sibTrans" cxnId="{F2538BDD-49CE-42EB-9413-BD011F01AFF0}">
      <dgm:prSet/>
      <dgm:spPr/>
      <dgm:t>
        <a:bodyPr/>
        <a:lstStyle/>
        <a:p>
          <a:endParaRPr lang="en-US"/>
        </a:p>
      </dgm:t>
    </dgm:pt>
    <dgm:pt modelId="{B044CF68-EBB1-406F-938E-E718A3925D7A}">
      <dgm:prSet/>
      <dgm:spPr/>
      <dgm:t>
        <a:bodyPr/>
        <a:lstStyle/>
        <a:p>
          <a:r>
            <a:rPr lang="es-419"/>
            <a:t>Un programa que de la bienvenida personalizada </a:t>
          </a:r>
          <a:endParaRPr lang="en-US"/>
        </a:p>
      </dgm:t>
    </dgm:pt>
    <dgm:pt modelId="{0E01CBD5-C351-4064-B42E-56310DA99518}" type="parTrans" cxnId="{30950AD4-7CD7-4384-BDC1-9E8B69B9BFEF}">
      <dgm:prSet/>
      <dgm:spPr/>
      <dgm:t>
        <a:bodyPr/>
        <a:lstStyle/>
        <a:p>
          <a:endParaRPr lang="en-US"/>
        </a:p>
      </dgm:t>
    </dgm:pt>
    <dgm:pt modelId="{D4B6D1C4-9ADF-4BD9-8788-FFDBCB61A43B}" type="sibTrans" cxnId="{30950AD4-7CD7-4384-BDC1-9E8B69B9BFEF}">
      <dgm:prSet/>
      <dgm:spPr/>
      <dgm:t>
        <a:bodyPr/>
        <a:lstStyle/>
        <a:p>
          <a:endParaRPr lang="en-US"/>
        </a:p>
      </dgm:t>
    </dgm:pt>
    <dgm:pt modelId="{1CF89739-DE35-4D56-9C9A-AF2E613D1A25}">
      <dgm:prSet/>
      <dgm:spPr/>
      <dgm:t>
        <a:bodyPr/>
        <a:lstStyle/>
        <a:p>
          <a:r>
            <a:rPr lang="es-419"/>
            <a:t>Ej. Buen día Kelvin</a:t>
          </a:r>
          <a:endParaRPr lang="en-US"/>
        </a:p>
      </dgm:t>
    </dgm:pt>
    <dgm:pt modelId="{4BEEF24B-A204-4167-AE22-1E7568762844}" type="parTrans" cxnId="{301D095E-E366-49D4-97C0-9827B2C905C9}">
      <dgm:prSet/>
      <dgm:spPr/>
      <dgm:t>
        <a:bodyPr/>
        <a:lstStyle/>
        <a:p>
          <a:endParaRPr lang="en-US"/>
        </a:p>
      </dgm:t>
    </dgm:pt>
    <dgm:pt modelId="{E0CF3AEE-B2D4-4BAC-92D5-1D4F4E126401}" type="sibTrans" cxnId="{301D095E-E366-49D4-97C0-9827B2C905C9}">
      <dgm:prSet/>
      <dgm:spPr/>
      <dgm:t>
        <a:bodyPr/>
        <a:lstStyle/>
        <a:p>
          <a:endParaRPr lang="en-US"/>
        </a:p>
      </dgm:t>
    </dgm:pt>
    <dgm:pt modelId="{118B5D76-1232-4B8F-ADB1-F9917ECC8614}">
      <dgm:prSet/>
      <dgm:spPr/>
      <dgm:t>
        <a:bodyPr/>
        <a:lstStyle/>
        <a:p>
          <a:r>
            <a:rPr lang="es-419"/>
            <a:t>Crear un archivo de texto con el nombre del usuario</a:t>
          </a:r>
          <a:endParaRPr lang="en-US"/>
        </a:p>
      </dgm:t>
    </dgm:pt>
    <dgm:pt modelId="{CB12E054-A08C-4E80-8BCE-BC399C23BAB5}" type="parTrans" cxnId="{C301D0B8-FDDB-4109-B6FC-1A561A329B80}">
      <dgm:prSet/>
      <dgm:spPr/>
      <dgm:t>
        <a:bodyPr/>
        <a:lstStyle/>
        <a:p>
          <a:endParaRPr lang="en-US"/>
        </a:p>
      </dgm:t>
    </dgm:pt>
    <dgm:pt modelId="{5E9693E7-559B-4192-9826-AA8D6D940DA1}" type="sibTrans" cxnId="{C301D0B8-FDDB-4109-B6FC-1A561A329B80}">
      <dgm:prSet/>
      <dgm:spPr/>
      <dgm:t>
        <a:bodyPr/>
        <a:lstStyle/>
        <a:p>
          <a:endParaRPr lang="en-US"/>
        </a:p>
      </dgm:t>
    </dgm:pt>
    <dgm:pt modelId="{15A38611-5827-4F65-B729-26DA5BF50C54}">
      <dgm:prSet/>
      <dgm:spPr/>
      <dgm:t>
        <a:bodyPr/>
        <a:lstStyle/>
        <a:p>
          <a:r>
            <a:rPr lang="es-419"/>
            <a:t>Ej. Kelvin.txt</a:t>
          </a:r>
          <a:endParaRPr lang="en-US"/>
        </a:p>
      </dgm:t>
    </dgm:pt>
    <dgm:pt modelId="{A8FE5E48-94A9-4CFA-8AB6-AB4AF2DF3E1B}" type="parTrans" cxnId="{92C98EE3-BA31-4C14-A83E-7421F2A4AC98}">
      <dgm:prSet/>
      <dgm:spPr/>
      <dgm:t>
        <a:bodyPr/>
        <a:lstStyle/>
        <a:p>
          <a:endParaRPr lang="en-US"/>
        </a:p>
      </dgm:t>
    </dgm:pt>
    <dgm:pt modelId="{B1BBD154-1053-4A9E-BBB9-AB35698C8CE8}" type="sibTrans" cxnId="{92C98EE3-BA31-4C14-A83E-7421F2A4AC98}">
      <dgm:prSet/>
      <dgm:spPr/>
      <dgm:t>
        <a:bodyPr/>
        <a:lstStyle/>
        <a:p>
          <a:endParaRPr lang="en-US"/>
        </a:p>
      </dgm:t>
    </dgm:pt>
    <dgm:pt modelId="{D42D57C0-5E52-4016-8F5C-5582D0731EA1}">
      <dgm:prSet/>
      <dgm:spPr/>
      <dgm:t>
        <a:bodyPr/>
        <a:lstStyle/>
        <a:p>
          <a:r>
            <a:rPr lang="es-419"/>
            <a:t>Extraer las 2 primeras y 2 ultimas letras de cualquier palabra</a:t>
          </a:r>
          <a:endParaRPr lang="en-US"/>
        </a:p>
      </dgm:t>
    </dgm:pt>
    <dgm:pt modelId="{A8FA36EF-D2DB-4781-93B9-2C03C15E6687}" type="parTrans" cxnId="{FD29BDE1-C83F-4E21-B6B5-82ED76443233}">
      <dgm:prSet/>
      <dgm:spPr/>
      <dgm:t>
        <a:bodyPr/>
        <a:lstStyle/>
        <a:p>
          <a:endParaRPr lang="en-US"/>
        </a:p>
      </dgm:t>
    </dgm:pt>
    <dgm:pt modelId="{A8D83F19-4D8F-418F-B4CB-477594E9AD55}" type="sibTrans" cxnId="{FD29BDE1-C83F-4E21-B6B5-82ED76443233}">
      <dgm:prSet/>
      <dgm:spPr/>
      <dgm:t>
        <a:bodyPr/>
        <a:lstStyle/>
        <a:p>
          <a:endParaRPr lang="en-US"/>
        </a:p>
      </dgm:t>
    </dgm:pt>
    <dgm:pt modelId="{32685030-60BC-424E-8A12-D25602E4DD77}" type="pres">
      <dgm:prSet presAssocID="{9F976706-3326-4F05-BCC9-777B267DF970}" presName="linear" presStyleCnt="0">
        <dgm:presLayoutVars>
          <dgm:animLvl val="lvl"/>
          <dgm:resizeHandles val="exact"/>
        </dgm:presLayoutVars>
      </dgm:prSet>
      <dgm:spPr/>
    </dgm:pt>
    <dgm:pt modelId="{3D6987AE-EC9A-4ADD-8C7A-EA9A02C58AB3}" type="pres">
      <dgm:prSet presAssocID="{44FB5F8A-E0D1-4205-97C0-AADE05FCB15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A35FA1-0619-4946-8E36-DC1F5276C472}" type="pres">
      <dgm:prSet presAssocID="{44FB5F8A-E0D1-4205-97C0-AADE05FCB15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0DCB808-2E99-4513-92DE-A74A31411C66}" type="presOf" srcId="{15A38611-5827-4F65-B729-26DA5BF50C54}" destId="{31A35FA1-0619-4946-8E36-DC1F5276C472}" srcOrd="0" destOrd="4" presId="urn:microsoft.com/office/officeart/2005/8/layout/vList2"/>
    <dgm:cxn modelId="{6D1E260D-1DF8-41C0-A3CC-9133ED748116}" type="presOf" srcId="{1CF89739-DE35-4D56-9C9A-AF2E613D1A25}" destId="{31A35FA1-0619-4946-8E36-DC1F5276C472}" srcOrd="0" destOrd="2" presId="urn:microsoft.com/office/officeart/2005/8/layout/vList2"/>
    <dgm:cxn modelId="{B48CC90F-C7DA-46BA-8762-1245EF719BCF}" srcId="{9F976706-3326-4F05-BCC9-777B267DF970}" destId="{44FB5F8A-E0D1-4205-97C0-AADE05FCB158}" srcOrd="0" destOrd="0" parTransId="{7ECA0188-D5BD-4A81-BC0A-E7E74C69356F}" sibTransId="{282E5942-F379-4727-B033-7D7199D5C113}"/>
    <dgm:cxn modelId="{BCCCBD14-5576-42D6-99D8-A4C83A5221A9}" type="presOf" srcId="{B044CF68-EBB1-406F-938E-E718A3925D7A}" destId="{31A35FA1-0619-4946-8E36-DC1F5276C472}" srcOrd="0" destOrd="1" presId="urn:microsoft.com/office/officeart/2005/8/layout/vList2"/>
    <dgm:cxn modelId="{301D095E-E366-49D4-97C0-9827B2C905C9}" srcId="{B044CF68-EBB1-406F-938E-E718A3925D7A}" destId="{1CF89739-DE35-4D56-9C9A-AF2E613D1A25}" srcOrd="0" destOrd="0" parTransId="{4BEEF24B-A204-4167-AE22-1E7568762844}" sibTransId="{E0CF3AEE-B2D4-4BAC-92D5-1D4F4E126401}"/>
    <dgm:cxn modelId="{ECF17566-6F2C-496C-9918-8A7846527FBB}" type="presOf" srcId="{B09267E5-C81A-44B9-8522-88508DC8A44E}" destId="{31A35FA1-0619-4946-8E36-DC1F5276C472}" srcOrd="0" destOrd="0" presId="urn:microsoft.com/office/officeart/2005/8/layout/vList2"/>
    <dgm:cxn modelId="{3C1A5074-82AA-4909-9822-84E9C03FF7C3}" type="presOf" srcId="{44FB5F8A-E0D1-4205-97C0-AADE05FCB158}" destId="{3D6987AE-EC9A-4ADD-8C7A-EA9A02C58AB3}" srcOrd="0" destOrd="0" presId="urn:microsoft.com/office/officeart/2005/8/layout/vList2"/>
    <dgm:cxn modelId="{76E43387-FADD-4BC4-BA85-0EB9F1A1024D}" type="presOf" srcId="{118B5D76-1232-4B8F-ADB1-F9917ECC8614}" destId="{31A35FA1-0619-4946-8E36-DC1F5276C472}" srcOrd="0" destOrd="3" presId="urn:microsoft.com/office/officeart/2005/8/layout/vList2"/>
    <dgm:cxn modelId="{822B208C-76C4-449D-AFAF-C3A412D10B1E}" type="presOf" srcId="{9F976706-3326-4F05-BCC9-777B267DF970}" destId="{32685030-60BC-424E-8A12-D25602E4DD77}" srcOrd="0" destOrd="0" presId="urn:microsoft.com/office/officeart/2005/8/layout/vList2"/>
    <dgm:cxn modelId="{C301D0B8-FDDB-4109-B6FC-1A561A329B80}" srcId="{44FB5F8A-E0D1-4205-97C0-AADE05FCB158}" destId="{118B5D76-1232-4B8F-ADB1-F9917ECC8614}" srcOrd="2" destOrd="0" parTransId="{CB12E054-A08C-4E80-8BCE-BC399C23BAB5}" sibTransId="{5E9693E7-559B-4192-9826-AA8D6D940DA1}"/>
    <dgm:cxn modelId="{30950AD4-7CD7-4384-BDC1-9E8B69B9BFEF}" srcId="{44FB5F8A-E0D1-4205-97C0-AADE05FCB158}" destId="{B044CF68-EBB1-406F-938E-E718A3925D7A}" srcOrd="1" destOrd="0" parTransId="{0E01CBD5-C351-4064-B42E-56310DA99518}" sibTransId="{D4B6D1C4-9ADF-4BD9-8788-FFDBCB61A43B}"/>
    <dgm:cxn modelId="{F2538BDD-49CE-42EB-9413-BD011F01AFF0}" srcId="{44FB5F8A-E0D1-4205-97C0-AADE05FCB158}" destId="{B09267E5-C81A-44B9-8522-88508DC8A44E}" srcOrd="0" destOrd="0" parTransId="{691E0823-E1F2-49FC-8A2F-1241FBB8A4D0}" sibTransId="{26942EDA-3327-458C-8855-FC321ED38F1B}"/>
    <dgm:cxn modelId="{FD29BDE1-C83F-4E21-B6B5-82ED76443233}" srcId="{44FB5F8A-E0D1-4205-97C0-AADE05FCB158}" destId="{D42D57C0-5E52-4016-8F5C-5582D0731EA1}" srcOrd="3" destOrd="0" parTransId="{A8FA36EF-D2DB-4781-93B9-2C03C15E6687}" sibTransId="{A8D83F19-4D8F-418F-B4CB-477594E9AD55}"/>
    <dgm:cxn modelId="{92C98EE3-BA31-4C14-A83E-7421F2A4AC98}" srcId="{118B5D76-1232-4B8F-ADB1-F9917ECC8614}" destId="{15A38611-5827-4F65-B729-26DA5BF50C54}" srcOrd="0" destOrd="0" parTransId="{A8FE5E48-94A9-4CFA-8AB6-AB4AF2DF3E1B}" sibTransId="{B1BBD154-1053-4A9E-BBB9-AB35698C8CE8}"/>
    <dgm:cxn modelId="{3D49C8F7-5CBA-465F-A296-110195A2F174}" type="presOf" srcId="{D42D57C0-5E52-4016-8F5C-5582D0731EA1}" destId="{31A35FA1-0619-4946-8E36-DC1F5276C472}" srcOrd="0" destOrd="5" presId="urn:microsoft.com/office/officeart/2005/8/layout/vList2"/>
    <dgm:cxn modelId="{8CC8F25A-13A2-4101-9667-CCD0CB8A6856}" type="presParOf" srcId="{32685030-60BC-424E-8A12-D25602E4DD77}" destId="{3D6987AE-EC9A-4ADD-8C7A-EA9A02C58AB3}" srcOrd="0" destOrd="0" presId="urn:microsoft.com/office/officeart/2005/8/layout/vList2"/>
    <dgm:cxn modelId="{32839E24-6F19-4388-8CB3-056AA9B18695}" type="presParOf" srcId="{32685030-60BC-424E-8A12-D25602E4DD77}" destId="{31A35FA1-0619-4946-8E36-DC1F5276C47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EF0F7-ED66-4D71-87F2-F20F1B130D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D47E00-24CD-41F1-A4F9-AA7D0B5F71FA}">
      <dgm:prSet/>
      <dgm:spPr/>
      <dgm:t>
        <a:bodyPr/>
        <a:lstStyle/>
        <a:p>
          <a:r>
            <a:rPr lang="es-ES"/>
            <a:t>Listas</a:t>
          </a:r>
          <a:endParaRPr lang="en-US"/>
        </a:p>
      </dgm:t>
    </dgm:pt>
    <dgm:pt modelId="{72BB62E2-E33B-4971-B6E1-AA8E4E587C1A}" type="parTrans" cxnId="{4824BA64-F288-49F4-ADF1-3C2A0914A6B6}">
      <dgm:prSet/>
      <dgm:spPr/>
      <dgm:t>
        <a:bodyPr/>
        <a:lstStyle/>
        <a:p>
          <a:endParaRPr lang="en-US"/>
        </a:p>
      </dgm:t>
    </dgm:pt>
    <dgm:pt modelId="{C0E68BE2-F26E-4075-8F82-83A008942A1B}" type="sibTrans" cxnId="{4824BA64-F288-49F4-ADF1-3C2A0914A6B6}">
      <dgm:prSet/>
      <dgm:spPr/>
      <dgm:t>
        <a:bodyPr/>
        <a:lstStyle/>
        <a:p>
          <a:endParaRPr lang="en-US"/>
        </a:p>
      </dgm:t>
    </dgm:pt>
    <dgm:pt modelId="{8775638F-ECBC-4FE3-84CA-C982BEBFBB0D}">
      <dgm:prSet/>
      <dgm:spPr/>
      <dgm:t>
        <a:bodyPr/>
        <a:lstStyle/>
        <a:p>
          <a:r>
            <a:rPr lang="es-ES"/>
            <a:t>Tuplas</a:t>
          </a:r>
          <a:endParaRPr lang="en-US"/>
        </a:p>
      </dgm:t>
    </dgm:pt>
    <dgm:pt modelId="{91056125-2D79-45F4-8856-2DE759127CB0}" type="parTrans" cxnId="{4C622F4F-5131-49B6-A236-F4BBF77BEA9C}">
      <dgm:prSet/>
      <dgm:spPr/>
      <dgm:t>
        <a:bodyPr/>
        <a:lstStyle/>
        <a:p>
          <a:endParaRPr lang="en-US"/>
        </a:p>
      </dgm:t>
    </dgm:pt>
    <dgm:pt modelId="{02C2BB84-9F67-44FD-BF99-581934538139}" type="sibTrans" cxnId="{4C622F4F-5131-49B6-A236-F4BBF77BEA9C}">
      <dgm:prSet/>
      <dgm:spPr/>
      <dgm:t>
        <a:bodyPr/>
        <a:lstStyle/>
        <a:p>
          <a:endParaRPr lang="en-US"/>
        </a:p>
      </dgm:t>
    </dgm:pt>
    <dgm:pt modelId="{4C047ADF-D204-46B8-A155-EFF593A23C77}">
      <dgm:prSet/>
      <dgm:spPr/>
      <dgm:t>
        <a:bodyPr/>
        <a:lstStyle/>
        <a:p>
          <a:r>
            <a:rPr lang="es-ES"/>
            <a:t>Diccionarios</a:t>
          </a:r>
          <a:endParaRPr lang="en-US"/>
        </a:p>
      </dgm:t>
    </dgm:pt>
    <dgm:pt modelId="{3D58FC79-1455-4D82-A065-E16B0FA6E470}" type="parTrans" cxnId="{8DE6105B-86C3-4395-AFF7-E275E66C4F33}">
      <dgm:prSet/>
      <dgm:spPr/>
      <dgm:t>
        <a:bodyPr/>
        <a:lstStyle/>
        <a:p>
          <a:endParaRPr lang="en-US"/>
        </a:p>
      </dgm:t>
    </dgm:pt>
    <dgm:pt modelId="{755FB06B-58A9-41BC-A2FA-8FB5CEE6165D}" type="sibTrans" cxnId="{8DE6105B-86C3-4395-AFF7-E275E66C4F33}">
      <dgm:prSet/>
      <dgm:spPr/>
      <dgm:t>
        <a:bodyPr/>
        <a:lstStyle/>
        <a:p>
          <a:endParaRPr lang="en-US"/>
        </a:p>
      </dgm:t>
    </dgm:pt>
    <dgm:pt modelId="{BD56EBAC-ADBF-4C8A-BD65-DF020903CAC5}" type="pres">
      <dgm:prSet presAssocID="{C2BEF0F7-ED66-4D71-87F2-F20F1B130D59}" presName="root" presStyleCnt="0">
        <dgm:presLayoutVars>
          <dgm:dir/>
          <dgm:resizeHandles val="exact"/>
        </dgm:presLayoutVars>
      </dgm:prSet>
      <dgm:spPr/>
    </dgm:pt>
    <dgm:pt modelId="{D238B852-A9B6-4AF5-826B-9391361909CA}" type="pres">
      <dgm:prSet presAssocID="{4ED47E00-24CD-41F1-A4F9-AA7D0B5F71FA}" presName="compNode" presStyleCnt="0"/>
      <dgm:spPr/>
    </dgm:pt>
    <dgm:pt modelId="{239A2E9E-BEFD-4A2B-9967-64FC758DE662}" type="pres">
      <dgm:prSet presAssocID="{4ED47E00-24CD-41F1-A4F9-AA7D0B5F71FA}" presName="bgRect" presStyleLbl="bgShp" presStyleIdx="0" presStyleCnt="3"/>
      <dgm:spPr/>
    </dgm:pt>
    <dgm:pt modelId="{E7AE1E53-65D9-4C55-BF9B-778CA30FBD1E}" type="pres">
      <dgm:prSet presAssocID="{4ED47E00-24CD-41F1-A4F9-AA7D0B5F71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8B9CB28-F313-4715-A25F-069AA574D64B}" type="pres">
      <dgm:prSet presAssocID="{4ED47E00-24CD-41F1-A4F9-AA7D0B5F71FA}" presName="spaceRect" presStyleCnt="0"/>
      <dgm:spPr/>
    </dgm:pt>
    <dgm:pt modelId="{A192460F-BC44-4428-B974-77C19DA883CE}" type="pres">
      <dgm:prSet presAssocID="{4ED47E00-24CD-41F1-A4F9-AA7D0B5F71FA}" presName="parTx" presStyleLbl="revTx" presStyleIdx="0" presStyleCnt="3">
        <dgm:presLayoutVars>
          <dgm:chMax val="0"/>
          <dgm:chPref val="0"/>
        </dgm:presLayoutVars>
      </dgm:prSet>
      <dgm:spPr/>
    </dgm:pt>
    <dgm:pt modelId="{BA050D66-CBF6-43A3-B1DB-DF3DA3D41036}" type="pres">
      <dgm:prSet presAssocID="{C0E68BE2-F26E-4075-8F82-83A008942A1B}" presName="sibTrans" presStyleCnt="0"/>
      <dgm:spPr/>
    </dgm:pt>
    <dgm:pt modelId="{B8FF44D0-5992-4A87-BBE1-E820D0C65CC3}" type="pres">
      <dgm:prSet presAssocID="{8775638F-ECBC-4FE3-84CA-C982BEBFBB0D}" presName="compNode" presStyleCnt="0"/>
      <dgm:spPr/>
    </dgm:pt>
    <dgm:pt modelId="{0ABEC4A5-12FB-4BB1-A894-5A2C9CFCCC94}" type="pres">
      <dgm:prSet presAssocID="{8775638F-ECBC-4FE3-84CA-C982BEBFBB0D}" presName="bgRect" presStyleLbl="bgShp" presStyleIdx="1" presStyleCnt="3"/>
      <dgm:spPr/>
    </dgm:pt>
    <dgm:pt modelId="{F1C434CB-FDF7-4E5D-AD64-D3FE3AE172E3}" type="pres">
      <dgm:prSet presAssocID="{8775638F-ECBC-4FE3-84CA-C982BEBFBB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829AF935-8D4E-4795-A437-8E2CC7173699}" type="pres">
      <dgm:prSet presAssocID="{8775638F-ECBC-4FE3-84CA-C982BEBFBB0D}" presName="spaceRect" presStyleCnt="0"/>
      <dgm:spPr/>
    </dgm:pt>
    <dgm:pt modelId="{6B06F117-142C-4FCA-92B1-3148D0F49FB8}" type="pres">
      <dgm:prSet presAssocID="{8775638F-ECBC-4FE3-84CA-C982BEBFBB0D}" presName="parTx" presStyleLbl="revTx" presStyleIdx="1" presStyleCnt="3">
        <dgm:presLayoutVars>
          <dgm:chMax val="0"/>
          <dgm:chPref val="0"/>
        </dgm:presLayoutVars>
      </dgm:prSet>
      <dgm:spPr/>
    </dgm:pt>
    <dgm:pt modelId="{712D5717-DFBE-422F-B9FA-02C2421C0185}" type="pres">
      <dgm:prSet presAssocID="{02C2BB84-9F67-44FD-BF99-581934538139}" presName="sibTrans" presStyleCnt="0"/>
      <dgm:spPr/>
    </dgm:pt>
    <dgm:pt modelId="{5F1C5655-0CED-432B-84A1-BD277EDE51D5}" type="pres">
      <dgm:prSet presAssocID="{4C047ADF-D204-46B8-A155-EFF593A23C77}" presName="compNode" presStyleCnt="0"/>
      <dgm:spPr/>
    </dgm:pt>
    <dgm:pt modelId="{DA02A54D-CE16-4AF2-B6AE-85F248C83DCD}" type="pres">
      <dgm:prSet presAssocID="{4C047ADF-D204-46B8-A155-EFF593A23C77}" presName="bgRect" presStyleLbl="bgShp" presStyleIdx="2" presStyleCnt="3"/>
      <dgm:spPr/>
    </dgm:pt>
    <dgm:pt modelId="{F6D9E380-FC9B-4140-87C7-0CAD176DB68D}" type="pres">
      <dgm:prSet presAssocID="{4C047ADF-D204-46B8-A155-EFF593A23C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3873574-7E4C-4FA6-9E31-7AD2A1741F0B}" type="pres">
      <dgm:prSet presAssocID="{4C047ADF-D204-46B8-A155-EFF593A23C77}" presName="spaceRect" presStyleCnt="0"/>
      <dgm:spPr/>
    </dgm:pt>
    <dgm:pt modelId="{92563CB7-B324-43BA-8ADD-6E91CB88DDF2}" type="pres">
      <dgm:prSet presAssocID="{4C047ADF-D204-46B8-A155-EFF593A23C7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553F31-2BED-40BD-96E2-1EB261BBC932}" type="presOf" srcId="{4ED47E00-24CD-41F1-A4F9-AA7D0B5F71FA}" destId="{A192460F-BC44-4428-B974-77C19DA883CE}" srcOrd="0" destOrd="0" presId="urn:microsoft.com/office/officeart/2018/2/layout/IconVerticalSolidList"/>
    <dgm:cxn modelId="{EAEEDD38-C4A8-4332-AE36-D47633A03A99}" type="presOf" srcId="{4C047ADF-D204-46B8-A155-EFF593A23C77}" destId="{92563CB7-B324-43BA-8ADD-6E91CB88DDF2}" srcOrd="0" destOrd="0" presId="urn:microsoft.com/office/officeart/2018/2/layout/IconVerticalSolidList"/>
    <dgm:cxn modelId="{8DE6105B-86C3-4395-AFF7-E275E66C4F33}" srcId="{C2BEF0F7-ED66-4D71-87F2-F20F1B130D59}" destId="{4C047ADF-D204-46B8-A155-EFF593A23C77}" srcOrd="2" destOrd="0" parTransId="{3D58FC79-1455-4D82-A065-E16B0FA6E470}" sibTransId="{755FB06B-58A9-41BC-A2FA-8FB5CEE6165D}"/>
    <dgm:cxn modelId="{4824BA64-F288-49F4-ADF1-3C2A0914A6B6}" srcId="{C2BEF0F7-ED66-4D71-87F2-F20F1B130D59}" destId="{4ED47E00-24CD-41F1-A4F9-AA7D0B5F71FA}" srcOrd="0" destOrd="0" parTransId="{72BB62E2-E33B-4971-B6E1-AA8E4E587C1A}" sibTransId="{C0E68BE2-F26E-4075-8F82-83A008942A1B}"/>
    <dgm:cxn modelId="{4C622F4F-5131-49B6-A236-F4BBF77BEA9C}" srcId="{C2BEF0F7-ED66-4D71-87F2-F20F1B130D59}" destId="{8775638F-ECBC-4FE3-84CA-C982BEBFBB0D}" srcOrd="1" destOrd="0" parTransId="{91056125-2D79-45F4-8856-2DE759127CB0}" sibTransId="{02C2BB84-9F67-44FD-BF99-581934538139}"/>
    <dgm:cxn modelId="{BC569FA2-ED52-4808-AFE8-745BCBBEDA0D}" type="presOf" srcId="{8775638F-ECBC-4FE3-84CA-C982BEBFBB0D}" destId="{6B06F117-142C-4FCA-92B1-3148D0F49FB8}" srcOrd="0" destOrd="0" presId="urn:microsoft.com/office/officeart/2018/2/layout/IconVerticalSolidList"/>
    <dgm:cxn modelId="{4D7357B0-C405-4C81-A829-ADBE6BE4F037}" type="presOf" srcId="{C2BEF0F7-ED66-4D71-87F2-F20F1B130D59}" destId="{BD56EBAC-ADBF-4C8A-BD65-DF020903CAC5}" srcOrd="0" destOrd="0" presId="urn:microsoft.com/office/officeart/2018/2/layout/IconVerticalSolidList"/>
    <dgm:cxn modelId="{99288690-ADC0-4971-BD24-6B1E2D06323E}" type="presParOf" srcId="{BD56EBAC-ADBF-4C8A-BD65-DF020903CAC5}" destId="{D238B852-A9B6-4AF5-826B-9391361909CA}" srcOrd="0" destOrd="0" presId="urn:microsoft.com/office/officeart/2018/2/layout/IconVerticalSolidList"/>
    <dgm:cxn modelId="{3A72D6FE-3497-41D9-B7B3-9802CBE6FC74}" type="presParOf" srcId="{D238B852-A9B6-4AF5-826B-9391361909CA}" destId="{239A2E9E-BEFD-4A2B-9967-64FC758DE662}" srcOrd="0" destOrd="0" presId="urn:microsoft.com/office/officeart/2018/2/layout/IconVerticalSolidList"/>
    <dgm:cxn modelId="{A2F505B4-8444-4F58-9205-02FEABFC1504}" type="presParOf" srcId="{D238B852-A9B6-4AF5-826B-9391361909CA}" destId="{E7AE1E53-65D9-4C55-BF9B-778CA30FBD1E}" srcOrd="1" destOrd="0" presId="urn:microsoft.com/office/officeart/2018/2/layout/IconVerticalSolidList"/>
    <dgm:cxn modelId="{EA464AAE-A6D6-40D5-A382-E48BC29938CF}" type="presParOf" srcId="{D238B852-A9B6-4AF5-826B-9391361909CA}" destId="{28B9CB28-F313-4715-A25F-069AA574D64B}" srcOrd="2" destOrd="0" presId="urn:microsoft.com/office/officeart/2018/2/layout/IconVerticalSolidList"/>
    <dgm:cxn modelId="{B51B021A-CB49-49DD-8D93-D496510D27F9}" type="presParOf" srcId="{D238B852-A9B6-4AF5-826B-9391361909CA}" destId="{A192460F-BC44-4428-B974-77C19DA883CE}" srcOrd="3" destOrd="0" presId="urn:microsoft.com/office/officeart/2018/2/layout/IconVerticalSolidList"/>
    <dgm:cxn modelId="{83D3E1F4-44B2-478D-B996-9DC0D5D682B1}" type="presParOf" srcId="{BD56EBAC-ADBF-4C8A-BD65-DF020903CAC5}" destId="{BA050D66-CBF6-43A3-B1DB-DF3DA3D41036}" srcOrd="1" destOrd="0" presId="urn:microsoft.com/office/officeart/2018/2/layout/IconVerticalSolidList"/>
    <dgm:cxn modelId="{2DACD208-FD03-4016-837B-3B69E2967B5C}" type="presParOf" srcId="{BD56EBAC-ADBF-4C8A-BD65-DF020903CAC5}" destId="{B8FF44D0-5992-4A87-BBE1-E820D0C65CC3}" srcOrd="2" destOrd="0" presId="urn:microsoft.com/office/officeart/2018/2/layout/IconVerticalSolidList"/>
    <dgm:cxn modelId="{8CAFC9AB-0B3A-425E-B562-814FAEDA55F9}" type="presParOf" srcId="{B8FF44D0-5992-4A87-BBE1-E820D0C65CC3}" destId="{0ABEC4A5-12FB-4BB1-A894-5A2C9CFCCC94}" srcOrd="0" destOrd="0" presId="urn:microsoft.com/office/officeart/2018/2/layout/IconVerticalSolidList"/>
    <dgm:cxn modelId="{AE206670-D0A3-461F-8748-17CD610EDAD2}" type="presParOf" srcId="{B8FF44D0-5992-4A87-BBE1-E820D0C65CC3}" destId="{F1C434CB-FDF7-4E5D-AD64-D3FE3AE172E3}" srcOrd="1" destOrd="0" presId="urn:microsoft.com/office/officeart/2018/2/layout/IconVerticalSolidList"/>
    <dgm:cxn modelId="{DEFA65BF-8598-43F0-A03F-A9066C4BCE81}" type="presParOf" srcId="{B8FF44D0-5992-4A87-BBE1-E820D0C65CC3}" destId="{829AF935-8D4E-4795-A437-8E2CC7173699}" srcOrd="2" destOrd="0" presId="urn:microsoft.com/office/officeart/2018/2/layout/IconVerticalSolidList"/>
    <dgm:cxn modelId="{4A4D77E1-206D-4F94-B8B2-221F7471B4AC}" type="presParOf" srcId="{B8FF44D0-5992-4A87-BBE1-E820D0C65CC3}" destId="{6B06F117-142C-4FCA-92B1-3148D0F49FB8}" srcOrd="3" destOrd="0" presId="urn:microsoft.com/office/officeart/2018/2/layout/IconVerticalSolidList"/>
    <dgm:cxn modelId="{6F67C0F8-FD9C-405B-95FB-0DA19EF570B1}" type="presParOf" srcId="{BD56EBAC-ADBF-4C8A-BD65-DF020903CAC5}" destId="{712D5717-DFBE-422F-B9FA-02C2421C0185}" srcOrd="3" destOrd="0" presId="urn:microsoft.com/office/officeart/2018/2/layout/IconVerticalSolidList"/>
    <dgm:cxn modelId="{CAC4DF9A-128B-44D1-A0BF-11C956B3BB42}" type="presParOf" srcId="{BD56EBAC-ADBF-4C8A-BD65-DF020903CAC5}" destId="{5F1C5655-0CED-432B-84A1-BD277EDE51D5}" srcOrd="4" destOrd="0" presId="urn:microsoft.com/office/officeart/2018/2/layout/IconVerticalSolidList"/>
    <dgm:cxn modelId="{63F48EE0-FF66-491F-8593-97F0EC6B1AC0}" type="presParOf" srcId="{5F1C5655-0CED-432B-84A1-BD277EDE51D5}" destId="{DA02A54D-CE16-4AF2-B6AE-85F248C83DCD}" srcOrd="0" destOrd="0" presId="urn:microsoft.com/office/officeart/2018/2/layout/IconVerticalSolidList"/>
    <dgm:cxn modelId="{C0C63F68-F933-4FC6-8B49-8512F243C3B7}" type="presParOf" srcId="{5F1C5655-0CED-432B-84A1-BD277EDE51D5}" destId="{F6D9E380-FC9B-4140-87C7-0CAD176DB68D}" srcOrd="1" destOrd="0" presId="urn:microsoft.com/office/officeart/2018/2/layout/IconVerticalSolidList"/>
    <dgm:cxn modelId="{73D5B34F-21FC-46FC-90DC-AB5730E4C4AB}" type="presParOf" srcId="{5F1C5655-0CED-432B-84A1-BD277EDE51D5}" destId="{83873574-7E4C-4FA6-9E31-7AD2A1741F0B}" srcOrd="2" destOrd="0" presId="urn:microsoft.com/office/officeart/2018/2/layout/IconVerticalSolidList"/>
    <dgm:cxn modelId="{E5F9DEED-DECE-4C61-A3B1-1ACCD6CE525F}" type="presParOf" srcId="{5F1C5655-0CED-432B-84A1-BD277EDE51D5}" destId="{92563CB7-B324-43BA-8ADD-6E91CB88D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76E86E-DB5F-4B52-B7E9-891E76F5D66A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45B3E8-B85B-4BDD-A5E0-C24F2D2103E8}">
      <dgm:prSet/>
      <dgm:spPr/>
      <dgm:t>
        <a:bodyPr/>
        <a:lstStyle/>
        <a:p>
          <a:r>
            <a:rPr lang="es-PA"/>
            <a:t>Crear una lista con 5 datos</a:t>
          </a:r>
          <a:endParaRPr lang="en-US"/>
        </a:p>
      </dgm:t>
    </dgm:pt>
    <dgm:pt modelId="{5C51EE96-4D3E-47CD-87F2-EABAFC4088CA}" type="parTrans" cxnId="{CF4AE154-97DD-4D67-BBB2-C117CB806FE9}">
      <dgm:prSet/>
      <dgm:spPr/>
      <dgm:t>
        <a:bodyPr/>
        <a:lstStyle/>
        <a:p>
          <a:endParaRPr lang="en-US"/>
        </a:p>
      </dgm:t>
    </dgm:pt>
    <dgm:pt modelId="{BCD183F9-24B4-43C8-BA30-62F74105611C}" type="sibTrans" cxnId="{CF4AE154-97DD-4D67-BBB2-C117CB806FE9}">
      <dgm:prSet/>
      <dgm:spPr/>
      <dgm:t>
        <a:bodyPr/>
        <a:lstStyle/>
        <a:p>
          <a:endParaRPr lang="en-US"/>
        </a:p>
      </dgm:t>
    </dgm:pt>
    <dgm:pt modelId="{3A982B45-0699-4A50-8B0C-CF83720E76D1}">
      <dgm:prSet/>
      <dgm:spPr/>
      <dgm:t>
        <a:bodyPr/>
        <a:lstStyle/>
        <a:p>
          <a:r>
            <a:rPr lang="es-PA"/>
            <a:t>Un numero</a:t>
          </a:r>
          <a:endParaRPr lang="en-US"/>
        </a:p>
      </dgm:t>
    </dgm:pt>
    <dgm:pt modelId="{5C0C8839-61F4-46C3-AE16-C459731ED507}" type="parTrans" cxnId="{102413E1-2D26-4995-9F74-0648150E5C6C}">
      <dgm:prSet/>
      <dgm:spPr/>
      <dgm:t>
        <a:bodyPr/>
        <a:lstStyle/>
        <a:p>
          <a:endParaRPr lang="en-US"/>
        </a:p>
      </dgm:t>
    </dgm:pt>
    <dgm:pt modelId="{BCD0AE19-E7A4-4CFE-BFC2-4FA16A235A0B}" type="sibTrans" cxnId="{102413E1-2D26-4995-9F74-0648150E5C6C}">
      <dgm:prSet/>
      <dgm:spPr/>
      <dgm:t>
        <a:bodyPr/>
        <a:lstStyle/>
        <a:p>
          <a:endParaRPr lang="en-US"/>
        </a:p>
      </dgm:t>
    </dgm:pt>
    <dgm:pt modelId="{4A90FD13-B613-4805-9772-08014848BD27}">
      <dgm:prSet/>
      <dgm:spPr/>
      <dgm:t>
        <a:bodyPr/>
        <a:lstStyle/>
        <a:p>
          <a:r>
            <a:rPr lang="es-PA"/>
            <a:t>Un alfanumérico</a:t>
          </a:r>
          <a:endParaRPr lang="en-US"/>
        </a:p>
      </dgm:t>
    </dgm:pt>
    <dgm:pt modelId="{0C355938-B948-4BB7-9F53-8E3397321471}" type="parTrans" cxnId="{E54088A3-990D-4E7B-B4AB-9586C91E65D6}">
      <dgm:prSet/>
      <dgm:spPr/>
      <dgm:t>
        <a:bodyPr/>
        <a:lstStyle/>
        <a:p>
          <a:endParaRPr lang="en-US"/>
        </a:p>
      </dgm:t>
    </dgm:pt>
    <dgm:pt modelId="{837B94E6-CCC9-4ED6-89FF-98266C8AE09E}" type="sibTrans" cxnId="{E54088A3-990D-4E7B-B4AB-9586C91E65D6}">
      <dgm:prSet/>
      <dgm:spPr/>
      <dgm:t>
        <a:bodyPr/>
        <a:lstStyle/>
        <a:p>
          <a:endParaRPr lang="en-US"/>
        </a:p>
      </dgm:t>
    </dgm:pt>
    <dgm:pt modelId="{FA5DD83F-7BAE-412C-A66A-891D0AF57577}">
      <dgm:prSet/>
      <dgm:spPr/>
      <dgm:t>
        <a:bodyPr/>
        <a:lstStyle/>
        <a:p>
          <a:r>
            <a:rPr lang="es-PA"/>
            <a:t>Un booleano</a:t>
          </a:r>
          <a:endParaRPr lang="en-US"/>
        </a:p>
      </dgm:t>
    </dgm:pt>
    <dgm:pt modelId="{532ACF28-1ACE-4CE8-B255-EB35095F0833}" type="parTrans" cxnId="{990E8724-AB17-40A6-9175-027805DFFCD8}">
      <dgm:prSet/>
      <dgm:spPr/>
      <dgm:t>
        <a:bodyPr/>
        <a:lstStyle/>
        <a:p>
          <a:endParaRPr lang="en-US"/>
        </a:p>
      </dgm:t>
    </dgm:pt>
    <dgm:pt modelId="{E83C4028-F129-4D20-8D40-85E6644C98E2}" type="sibTrans" cxnId="{990E8724-AB17-40A6-9175-027805DFFCD8}">
      <dgm:prSet/>
      <dgm:spPr/>
      <dgm:t>
        <a:bodyPr/>
        <a:lstStyle/>
        <a:p>
          <a:endParaRPr lang="en-US"/>
        </a:p>
      </dgm:t>
    </dgm:pt>
    <dgm:pt modelId="{03616706-9FD8-4844-9783-60A802A00739}">
      <dgm:prSet/>
      <dgm:spPr/>
      <dgm:t>
        <a:bodyPr/>
        <a:lstStyle/>
        <a:p>
          <a:r>
            <a:rPr lang="es-PA"/>
            <a:t>Una variable</a:t>
          </a:r>
          <a:endParaRPr lang="en-US"/>
        </a:p>
      </dgm:t>
    </dgm:pt>
    <dgm:pt modelId="{ADE57815-0EF1-486B-B90B-EF8DAD5E3D6E}" type="parTrans" cxnId="{A0DCF6E9-9413-443E-93C8-9B915781E12C}">
      <dgm:prSet/>
      <dgm:spPr/>
      <dgm:t>
        <a:bodyPr/>
        <a:lstStyle/>
        <a:p>
          <a:endParaRPr lang="en-US"/>
        </a:p>
      </dgm:t>
    </dgm:pt>
    <dgm:pt modelId="{8347FA9F-D2AA-443C-A446-C0A975F0C5B2}" type="sibTrans" cxnId="{A0DCF6E9-9413-443E-93C8-9B915781E12C}">
      <dgm:prSet/>
      <dgm:spPr/>
      <dgm:t>
        <a:bodyPr/>
        <a:lstStyle/>
        <a:p>
          <a:endParaRPr lang="en-US"/>
        </a:p>
      </dgm:t>
    </dgm:pt>
    <dgm:pt modelId="{88F2D021-D6DE-4581-9A8E-2D8C9B6E455B}">
      <dgm:prSet/>
      <dgm:spPr/>
      <dgm:t>
        <a:bodyPr/>
        <a:lstStyle/>
        <a:p>
          <a:r>
            <a:rPr lang="es-PA"/>
            <a:t>Una lista</a:t>
          </a:r>
          <a:endParaRPr lang="en-US"/>
        </a:p>
      </dgm:t>
    </dgm:pt>
    <dgm:pt modelId="{E2288582-8E28-499E-8431-1B093B1B9C35}" type="parTrans" cxnId="{76C209E7-21D8-4DC9-BD7E-BFE3FD259ACA}">
      <dgm:prSet/>
      <dgm:spPr/>
      <dgm:t>
        <a:bodyPr/>
        <a:lstStyle/>
        <a:p>
          <a:endParaRPr lang="en-US"/>
        </a:p>
      </dgm:t>
    </dgm:pt>
    <dgm:pt modelId="{7962D402-7C37-4FE1-B23D-05C5CE4E07CC}" type="sibTrans" cxnId="{76C209E7-21D8-4DC9-BD7E-BFE3FD259ACA}">
      <dgm:prSet/>
      <dgm:spPr/>
      <dgm:t>
        <a:bodyPr/>
        <a:lstStyle/>
        <a:p>
          <a:endParaRPr lang="en-US"/>
        </a:p>
      </dgm:t>
    </dgm:pt>
    <dgm:pt modelId="{DFC43062-8D9D-45DD-A274-BD0D2BBE57A9}">
      <dgm:prSet/>
      <dgm:spPr/>
      <dgm:t>
        <a:bodyPr/>
        <a:lstStyle/>
        <a:p>
          <a:r>
            <a:rPr lang="es-PA" dirty="0"/>
            <a:t>Invocar/llamar cada elemento de la lista y trate modificar su valor</a:t>
          </a:r>
          <a:endParaRPr lang="en-US" dirty="0"/>
        </a:p>
      </dgm:t>
    </dgm:pt>
    <dgm:pt modelId="{DFB16B23-76E6-4980-B540-4B5C0B9CF436}" type="parTrans" cxnId="{F70E95AD-E495-4B0C-98FD-3C2B82F66B4A}">
      <dgm:prSet/>
      <dgm:spPr/>
      <dgm:t>
        <a:bodyPr/>
        <a:lstStyle/>
        <a:p>
          <a:endParaRPr lang="en-US"/>
        </a:p>
      </dgm:t>
    </dgm:pt>
    <dgm:pt modelId="{36B551D5-7C45-463B-A7FC-F63C9BBEACC6}" type="sibTrans" cxnId="{F70E95AD-E495-4B0C-98FD-3C2B82F66B4A}">
      <dgm:prSet/>
      <dgm:spPr/>
      <dgm:t>
        <a:bodyPr/>
        <a:lstStyle/>
        <a:p>
          <a:endParaRPr lang="en-US"/>
        </a:p>
      </dgm:t>
    </dgm:pt>
    <dgm:pt modelId="{18BFE74C-5F63-4C8D-A4FF-72FD937FE844}" type="pres">
      <dgm:prSet presAssocID="{F576E86E-DB5F-4B52-B7E9-891E76F5D66A}" presName="Name0" presStyleCnt="0">
        <dgm:presLayoutVars>
          <dgm:dir/>
          <dgm:animLvl val="lvl"/>
          <dgm:resizeHandles val="exact"/>
        </dgm:presLayoutVars>
      </dgm:prSet>
      <dgm:spPr/>
    </dgm:pt>
    <dgm:pt modelId="{6109451C-7704-4A95-8A4E-D65C4754F623}" type="pres">
      <dgm:prSet presAssocID="{DFC43062-8D9D-45DD-A274-BD0D2BBE57A9}" presName="boxAndChildren" presStyleCnt="0"/>
      <dgm:spPr/>
    </dgm:pt>
    <dgm:pt modelId="{353525C8-3697-4EC1-9FEB-E274357B8D7E}" type="pres">
      <dgm:prSet presAssocID="{DFC43062-8D9D-45DD-A274-BD0D2BBE57A9}" presName="parentTextBox" presStyleLbl="node1" presStyleIdx="0" presStyleCnt="2"/>
      <dgm:spPr/>
    </dgm:pt>
    <dgm:pt modelId="{AF334546-21AA-40B5-8927-D27A0A8955FF}" type="pres">
      <dgm:prSet presAssocID="{BCD183F9-24B4-43C8-BA30-62F74105611C}" presName="sp" presStyleCnt="0"/>
      <dgm:spPr/>
    </dgm:pt>
    <dgm:pt modelId="{6D0B455D-A317-4049-A31F-DFF47CBA454D}" type="pres">
      <dgm:prSet presAssocID="{4C45B3E8-B85B-4BDD-A5E0-C24F2D2103E8}" presName="arrowAndChildren" presStyleCnt="0"/>
      <dgm:spPr/>
    </dgm:pt>
    <dgm:pt modelId="{4D1C1982-E5FD-499B-9831-74266125314B}" type="pres">
      <dgm:prSet presAssocID="{4C45B3E8-B85B-4BDD-A5E0-C24F2D2103E8}" presName="parentTextArrow" presStyleLbl="node1" presStyleIdx="0" presStyleCnt="2"/>
      <dgm:spPr/>
    </dgm:pt>
    <dgm:pt modelId="{B1AD7926-6278-416D-B248-0CD2CDBFFED7}" type="pres">
      <dgm:prSet presAssocID="{4C45B3E8-B85B-4BDD-A5E0-C24F2D2103E8}" presName="arrow" presStyleLbl="node1" presStyleIdx="1" presStyleCnt="2"/>
      <dgm:spPr/>
    </dgm:pt>
    <dgm:pt modelId="{B2C17BF3-18C3-4645-8410-97CB90AF5C20}" type="pres">
      <dgm:prSet presAssocID="{4C45B3E8-B85B-4BDD-A5E0-C24F2D2103E8}" presName="descendantArrow" presStyleCnt="0"/>
      <dgm:spPr/>
    </dgm:pt>
    <dgm:pt modelId="{76BB414B-9B85-4FC7-BF6A-6F9C71DF410F}" type="pres">
      <dgm:prSet presAssocID="{3A982B45-0699-4A50-8B0C-CF83720E76D1}" presName="childTextArrow" presStyleLbl="fgAccFollowNode1" presStyleIdx="0" presStyleCnt="5">
        <dgm:presLayoutVars>
          <dgm:bulletEnabled val="1"/>
        </dgm:presLayoutVars>
      </dgm:prSet>
      <dgm:spPr/>
    </dgm:pt>
    <dgm:pt modelId="{C45EEF58-9E5A-45E1-BDAD-AB4CFDA7E814}" type="pres">
      <dgm:prSet presAssocID="{4A90FD13-B613-4805-9772-08014848BD27}" presName="childTextArrow" presStyleLbl="fgAccFollowNode1" presStyleIdx="1" presStyleCnt="5">
        <dgm:presLayoutVars>
          <dgm:bulletEnabled val="1"/>
        </dgm:presLayoutVars>
      </dgm:prSet>
      <dgm:spPr/>
    </dgm:pt>
    <dgm:pt modelId="{D06EFEB8-8C5B-4297-B8AC-5D1AB8D7DFF8}" type="pres">
      <dgm:prSet presAssocID="{FA5DD83F-7BAE-412C-A66A-891D0AF57577}" presName="childTextArrow" presStyleLbl="fgAccFollowNode1" presStyleIdx="2" presStyleCnt="5">
        <dgm:presLayoutVars>
          <dgm:bulletEnabled val="1"/>
        </dgm:presLayoutVars>
      </dgm:prSet>
      <dgm:spPr/>
    </dgm:pt>
    <dgm:pt modelId="{1604501B-004D-4A04-A468-F25D0A53B07A}" type="pres">
      <dgm:prSet presAssocID="{03616706-9FD8-4844-9783-60A802A00739}" presName="childTextArrow" presStyleLbl="fgAccFollowNode1" presStyleIdx="3" presStyleCnt="5">
        <dgm:presLayoutVars>
          <dgm:bulletEnabled val="1"/>
        </dgm:presLayoutVars>
      </dgm:prSet>
      <dgm:spPr/>
    </dgm:pt>
    <dgm:pt modelId="{B39BC7C8-ABF1-4BB8-9D5F-8BF3B898729D}" type="pres">
      <dgm:prSet presAssocID="{88F2D021-D6DE-4581-9A8E-2D8C9B6E455B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2C0DE620-5ABB-46BB-86E2-CEDBC79A2425}" type="presOf" srcId="{3A982B45-0699-4A50-8B0C-CF83720E76D1}" destId="{76BB414B-9B85-4FC7-BF6A-6F9C71DF410F}" srcOrd="0" destOrd="0" presId="urn:microsoft.com/office/officeart/2005/8/layout/process4"/>
    <dgm:cxn modelId="{990E8724-AB17-40A6-9175-027805DFFCD8}" srcId="{4C45B3E8-B85B-4BDD-A5E0-C24F2D2103E8}" destId="{FA5DD83F-7BAE-412C-A66A-891D0AF57577}" srcOrd="2" destOrd="0" parTransId="{532ACF28-1ACE-4CE8-B255-EB35095F0833}" sibTransId="{E83C4028-F129-4D20-8D40-85E6644C98E2}"/>
    <dgm:cxn modelId="{2CA06B30-B75D-4A67-8F72-731D2CF1D447}" type="presOf" srcId="{DFC43062-8D9D-45DD-A274-BD0D2BBE57A9}" destId="{353525C8-3697-4EC1-9FEB-E274357B8D7E}" srcOrd="0" destOrd="0" presId="urn:microsoft.com/office/officeart/2005/8/layout/process4"/>
    <dgm:cxn modelId="{D13A5563-84FF-495B-91F0-4C3C6A5811A9}" type="presOf" srcId="{4A90FD13-B613-4805-9772-08014848BD27}" destId="{C45EEF58-9E5A-45E1-BDAD-AB4CFDA7E814}" srcOrd="0" destOrd="0" presId="urn:microsoft.com/office/officeart/2005/8/layout/process4"/>
    <dgm:cxn modelId="{CF4AE154-97DD-4D67-BBB2-C117CB806FE9}" srcId="{F576E86E-DB5F-4B52-B7E9-891E76F5D66A}" destId="{4C45B3E8-B85B-4BDD-A5E0-C24F2D2103E8}" srcOrd="0" destOrd="0" parTransId="{5C51EE96-4D3E-47CD-87F2-EABAFC4088CA}" sibTransId="{BCD183F9-24B4-43C8-BA30-62F74105611C}"/>
    <dgm:cxn modelId="{F5554358-5847-4F5C-8764-FEE6C42D4FF0}" type="presOf" srcId="{FA5DD83F-7BAE-412C-A66A-891D0AF57577}" destId="{D06EFEB8-8C5B-4297-B8AC-5D1AB8D7DFF8}" srcOrd="0" destOrd="0" presId="urn:microsoft.com/office/officeart/2005/8/layout/process4"/>
    <dgm:cxn modelId="{E54088A3-990D-4E7B-B4AB-9586C91E65D6}" srcId="{4C45B3E8-B85B-4BDD-A5E0-C24F2D2103E8}" destId="{4A90FD13-B613-4805-9772-08014848BD27}" srcOrd="1" destOrd="0" parTransId="{0C355938-B948-4BB7-9F53-8E3397321471}" sibTransId="{837B94E6-CCC9-4ED6-89FF-98266C8AE09E}"/>
    <dgm:cxn modelId="{F70E95AD-E495-4B0C-98FD-3C2B82F66B4A}" srcId="{F576E86E-DB5F-4B52-B7E9-891E76F5D66A}" destId="{DFC43062-8D9D-45DD-A274-BD0D2BBE57A9}" srcOrd="1" destOrd="0" parTransId="{DFB16B23-76E6-4980-B540-4B5C0B9CF436}" sibTransId="{36B551D5-7C45-463B-A7FC-F63C9BBEACC6}"/>
    <dgm:cxn modelId="{050D14B2-9252-4D21-B663-F4E690F4EBEF}" type="presOf" srcId="{88F2D021-D6DE-4581-9A8E-2D8C9B6E455B}" destId="{B39BC7C8-ABF1-4BB8-9D5F-8BF3B898729D}" srcOrd="0" destOrd="0" presId="urn:microsoft.com/office/officeart/2005/8/layout/process4"/>
    <dgm:cxn modelId="{9887ADCD-6C4D-48D9-9858-0C6510D99CA0}" type="presOf" srcId="{03616706-9FD8-4844-9783-60A802A00739}" destId="{1604501B-004D-4A04-A468-F25D0A53B07A}" srcOrd="0" destOrd="0" presId="urn:microsoft.com/office/officeart/2005/8/layout/process4"/>
    <dgm:cxn modelId="{102413E1-2D26-4995-9F74-0648150E5C6C}" srcId="{4C45B3E8-B85B-4BDD-A5E0-C24F2D2103E8}" destId="{3A982B45-0699-4A50-8B0C-CF83720E76D1}" srcOrd="0" destOrd="0" parTransId="{5C0C8839-61F4-46C3-AE16-C459731ED507}" sibTransId="{BCD0AE19-E7A4-4CFE-BFC2-4FA16A235A0B}"/>
    <dgm:cxn modelId="{1E5D32E1-A5DD-4F10-A725-FF8292A0F6BD}" type="presOf" srcId="{F576E86E-DB5F-4B52-B7E9-891E76F5D66A}" destId="{18BFE74C-5F63-4C8D-A4FF-72FD937FE844}" srcOrd="0" destOrd="0" presId="urn:microsoft.com/office/officeart/2005/8/layout/process4"/>
    <dgm:cxn modelId="{76C209E7-21D8-4DC9-BD7E-BFE3FD259ACA}" srcId="{4C45B3E8-B85B-4BDD-A5E0-C24F2D2103E8}" destId="{88F2D021-D6DE-4581-9A8E-2D8C9B6E455B}" srcOrd="4" destOrd="0" parTransId="{E2288582-8E28-499E-8431-1B093B1B9C35}" sibTransId="{7962D402-7C37-4FE1-B23D-05C5CE4E07CC}"/>
    <dgm:cxn modelId="{A0DCF6E9-9413-443E-93C8-9B915781E12C}" srcId="{4C45B3E8-B85B-4BDD-A5E0-C24F2D2103E8}" destId="{03616706-9FD8-4844-9783-60A802A00739}" srcOrd="3" destOrd="0" parTransId="{ADE57815-0EF1-486B-B90B-EF8DAD5E3D6E}" sibTransId="{8347FA9F-D2AA-443C-A446-C0A975F0C5B2}"/>
    <dgm:cxn modelId="{517C1FF5-F8D6-4F2C-B936-C7C080592156}" type="presOf" srcId="{4C45B3E8-B85B-4BDD-A5E0-C24F2D2103E8}" destId="{4D1C1982-E5FD-499B-9831-74266125314B}" srcOrd="0" destOrd="0" presId="urn:microsoft.com/office/officeart/2005/8/layout/process4"/>
    <dgm:cxn modelId="{E67649FB-7072-4729-BFC5-A4941A594984}" type="presOf" srcId="{4C45B3E8-B85B-4BDD-A5E0-C24F2D2103E8}" destId="{B1AD7926-6278-416D-B248-0CD2CDBFFED7}" srcOrd="1" destOrd="0" presId="urn:microsoft.com/office/officeart/2005/8/layout/process4"/>
    <dgm:cxn modelId="{76C097EE-C0BB-47D6-BF3C-19BFEE3548B0}" type="presParOf" srcId="{18BFE74C-5F63-4C8D-A4FF-72FD937FE844}" destId="{6109451C-7704-4A95-8A4E-D65C4754F623}" srcOrd="0" destOrd="0" presId="urn:microsoft.com/office/officeart/2005/8/layout/process4"/>
    <dgm:cxn modelId="{8B91A022-8EA2-4B41-8372-599B5B475E52}" type="presParOf" srcId="{6109451C-7704-4A95-8A4E-D65C4754F623}" destId="{353525C8-3697-4EC1-9FEB-E274357B8D7E}" srcOrd="0" destOrd="0" presId="urn:microsoft.com/office/officeart/2005/8/layout/process4"/>
    <dgm:cxn modelId="{78D0781A-4571-4C6C-A66F-7A23CE7E2E87}" type="presParOf" srcId="{18BFE74C-5F63-4C8D-A4FF-72FD937FE844}" destId="{AF334546-21AA-40B5-8927-D27A0A8955FF}" srcOrd="1" destOrd="0" presId="urn:microsoft.com/office/officeart/2005/8/layout/process4"/>
    <dgm:cxn modelId="{165807AB-0F4F-47F0-B9A6-4A35BBD9ED17}" type="presParOf" srcId="{18BFE74C-5F63-4C8D-A4FF-72FD937FE844}" destId="{6D0B455D-A317-4049-A31F-DFF47CBA454D}" srcOrd="2" destOrd="0" presId="urn:microsoft.com/office/officeart/2005/8/layout/process4"/>
    <dgm:cxn modelId="{A8E7267E-04B8-431E-A22B-3CC5D228A7CF}" type="presParOf" srcId="{6D0B455D-A317-4049-A31F-DFF47CBA454D}" destId="{4D1C1982-E5FD-499B-9831-74266125314B}" srcOrd="0" destOrd="0" presId="urn:microsoft.com/office/officeart/2005/8/layout/process4"/>
    <dgm:cxn modelId="{5A4726B8-EC9E-4DC4-B1AA-8AF11ACFA490}" type="presParOf" srcId="{6D0B455D-A317-4049-A31F-DFF47CBA454D}" destId="{B1AD7926-6278-416D-B248-0CD2CDBFFED7}" srcOrd="1" destOrd="0" presId="urn:microsoft.com/office/officeart/2005/8/layout/process4"/>
    <dgm:cxn modelId="{195D21FC-A98C-4C07-AFFA-49593AF0EA14}" type="presParOf" srcId="{6D0B455D-A317-4049-A31F-DFF47CBA454D}" destId="{B2C17BF3-18C3-4645-8410-97CB90AF5C20}" srcOrd="2" destOrd="0" presId="urn:microsoft.com/office/officeart/2005/8/layout/process4"/>
    <dgm:cxn modelId="{4C98C0EF-00F7-4594-9D9D-75A3FE1D94D9}" type="presParOf" srcId="{B2C17BF3-18C3-4645-8410-97CB90AF5C20}" destId="{76BB414B-9B85-4FC7-BF6A-6F9C71DF410F}" srcOrd="0" destOrd="0" presId="urn:microsoft.com/office/officeart/2005/8/layout/process4"/>
    <dgm:cxn modelId="{D3089CF3-86FE-42AD-B894-AA19351FCE1C}" type="presParOf" srcId="{B2C17BF3-18C3-4645-8410-97CB90AF5C20}" destId="{C45EEF58-9E5A-45E1-BDAD-AB4CFDA7E814}" srcOrd="1" destOrd="0" presId="urn:microsoft.com/office/officeart/2005/8/layout/process4"/>
    <dgm:cxn modelId="{1ADE904C-306E-4790-AA0F-64F558C997AC}" type="presParOf" srcId="{B2C17BF3-18C3-4645-8410-97CB90AF5C20}" destId="{D06EFEB8-8C5B-4297-B8AC-5D1AB8D7DFF8}" srcOrd="2" destOrd="0" presId="urn:microsoft.com/office/officeart/2005/8/layout/process4"/>
    <dgm:cxn modelId="{5CBE6115-EAE9-446F-9E7E-B3B7289C14F8}" type="presParOf" srcId="{B2C17BF3-18C3-4645-8410-97CB90AF5C20}" destId="{1604501B-004D-4A04-A468-F25D0A53B07A}" srcOrd="3" destOrd="0" presId="urn:microsoft.com/office/officeart/2005/8/layout/process4"/>
    <dgm:cxn modelId="{FD94FC0D-014B-407C-ABC3-D8C3370E9645}" type="presParOf" srcId="{B2C17BF3-18C3-4645-8410-97CB90AF5C20}" destId="{B39BC7C8-ABF1-4BB8-9D5F-8BF3B898729D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1A6FD7-59B0-40BC-B63F-1DB9CEAC3C18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58C89D-A60D-4346-8336-97CD95CBF3CB}">
      <dgm:prSet/>
      <dgm:spPr/>
      <dgm:t>
        <a:bodyPr/>
        <a:lstStyle/>
        <a:p>
          <a:r>
            <a:rPr lang="es-PA"/>
            <a:t>Crear un diccionario con 6 elementos</a:t>
          </a:r>
          <a:endParaRPr lang="en-US"/>
        </a:p>
      </dgm:t>
    </dgm:pt>
    <dgm:pt modelId="{0AA0A7CF-0D8A-4A55-B1FE-AF396236DCB2}" type="parTrans" cxnId="{7CE44FB9-A3CE-495C-90E2-8DAE8C702849}">
      <dgm:prSet/>
      <dgm:spPr/>
      <dgm:t>
        <a:bodyPr/>
        <a:lstStyle/>
        <a:p>
          <a:endParaRPr lang="en-US"/>
        </a:p>
      </dgm:t>
    </dgm:pt>
    <dgm:pt modelId="{A7BB5EBD-DF84-44FB-9E4F-A8F1EA655B83}" type="sibTrans" cxnId="{7CE44FB9-A3CE-495C-90E2-8DAE8C702849}">
      <dgm:prSet/>
      <dgm:spPr/>
      <dgm:t>
        <a:bodyPr/>
        <a:lstStyle/>
        <a:p>
          <a:endParaRPr lang="en-US"/>
        </a:p>
      </dgm:t>
    </dgm:pt>
    <dgm:pt modelId="{CEC6929D-FC2F-46D2-84DA-5D4B524E0FA3}">
      <dgm:prSet/>
      <dgm:spPr/>
      <dgm:t>
        <a:bodyPr/>
        <a:lstStyle/>
        <a:p>
          <a:r>
            <a:rPr lang="es-PA"/>
            <a:t>Numérico</a:t>
          </a:r>
          <a:endParaRPr lang="en-US"/>
        </a:p>
      </dgm:t>
    </dgm:pt>
    <dgm:pt modelId="{6A156DF4-800E-4747-8A54-393AB2F9B49F}" type="parTrans" cxnId="{4B943CCC-7F77-4BF7-A01B-FAEBAC8E685A}">
      <dgm:prSet/>
      <dgm:spPr/>
      <dgm:t>
        <a:bodyPr/>
        <a:lstStyle/>
        <a:p>
          <a:endParaRPr lang="en-US"/>
        </a:p>
      </dgm:t>
    </dgm:pt>
    <dgm:pt modelId="{1FB18073-9482-456C-8CA9-9F7AF30A3FA6}" type="sibTrans" cxnId="{4B943CCC-7F77-4BF7-A01B-FAEBAC8E685A}">
      <dgm:prSet/>
      <dgm:spPr/>
      <dgm:t>
        <a:bodyPr/>
        <a:lstStyle/>
        <a:p>
          <a:endParaRPr lang="en-US"/>
        </a:p>
      </dgm:t>
    </dgm:pt>
    <dgm:pt modelId="{BC2F3462-DB89-4F4F-AE00-230573B5F28D}">
      <dgm:prSet/>
      <dgm:spPr/>
      <dgm:t>
        <a:bodyPr/>
        <a:lstStyle/>
        <a:p>
          <a:r>
            <a:rPr lang="es-PA"/>
            <a:t>Alfanumérico</a:t>
          </a:r>
          <a:endParaRPr lang="en-US"/>
        </a:p>
      </dgm:t>
    </dgm:pt>
    <dgm:pt modelId="{87D06B85-4217-4BCB-8A13-B97D0552A5D8}" type="parTrans" cxnId="{65C2FB3B-099E-4F15-A477-5B9D6145F8EB}">
      <dgm:prSet/>
      <dgm:spPr/>
      <dgm:t>
        <a:bodyPr/>
        <a:lstStyle/>
        <a:p>
          <a:endParaRPr lang="en-US"/>
        </a:p>
      </dgm:t>
    </dgm:pt>
    <dgm:pt modelId="{D84AAFF1-C049-4F6C-B4EA-1B48BDE08B5E}" type="sibTrans" cxnId="{65C2FB3B-099E-4F15-A477-5B9D6145F8EB}">
      <dgm:prSet/>
      <dgm:spPr/>
      <dgm:t>
        <a:bodyPr/>
        <a:lstStyle/>
        <a:p>
          <a:endParaRPr lang="en-US"/>
        </a:p>
      </dgm:t>
    </dgm:pt>
    <dgm:pt modelId="{5A3A9DD2-98AD-4749-9C81-79544C025FA0}">
      <dgm:prSet/>
      <dgm:spPr/>
      <dgm:t>
        <a:bodyPr/>
        <a:lstStyle/>
        <a:p>
          <a:r>
            <a:rPr lang="es-PA"/>
            <a:t>Booleano</a:t>
          </a:r>
          <a:endParaRPr lang="en-US"/>
        </a:p>
      </dgm:t>
    </dgm:pt>
    <dgm:pt modelId="{3A0AA365-DE30-47AB-BB94-456A77F6022B}" type="parTrans" cxnId="{7B4D6E06-8418-4EED-A3A6-DE77852E7018}">
      <dgm:prSet/>
      <dgm:spPr/>
      <dgm:t>
        <a:bodyPr/>
        <a:lstStyle/>
        <a:p>
          <a:endParaRPr lang="en-US"/>
        </a:p>
      </dgm:t>
    </dgm:pt>
    <dgm:pt modelId="{B02E9534-CD15-4D55-85B9-4ECE7D0D50F7}" type="sibTrans" cxnId="{7B4D6E06-8418-4EED-A3A6-DE77852E7018}">
      <dgm:prSet/>
      <dgm:spPr/>
      <dgm:t>
        <a:bodyPr/>
        <a:lstStyle/>
        <a:p>
          <a:endParaRPr lang="en-US"/>
        </a:p>
      </dgm:t>
    </dgm:pt>
    <dgm:pt modelId="{DACB2B24-5F13-4E00-9EC5-ECAED71856D3}">
      <dgm:prSet/>
      <dgm:spPr/>
      <dgm:t>
        <a:bodyPr/>
        <a:lstStyle/>
        <a:p>
          <a:r>
            <a:rPr lang="es-PA"/>
            <a:t>Lista</a:t>
          </a:r>
          <a:endParaRPr lang="en-US"/>
        </a:p>
      </dgm:t>
    </dgm:pt>
    <dgm:pt modelId="{1BF32B7D-4FDC-414E-AF16-C7A986F2C6C1}" type="parTrans" cxnId="{3C973A87-1FD9-441B-870E-335D7C9442DE}">
      <dgm:prSet/>
      <dgm:spPr/>
      <dgm:t>
        <a:bodyPr/>
        <a:lstStyle/>
        <a:p>
          <a:endParaRPr lang="en-US"/>
        </a:p>
      </dgm:t>
    </dgm:pt>
    <dgm:pt modelId="{E6FA8381-67A4-48F4-AB70-24D32A90AD16}" type="sibTrans" cxnId="{3C973A87-1FD9-441B-870E-335D7C9442DE}">
      <dgm:prSet/>
      <dgm:spPr/>
      <dgm:t>
        <a:bodyPr/>
        <a:lstStyle/>
        <a:p>
          <a:endParaRPr lang="en-US"/>
        </a:p>
      </dgm:t>
    </dgm:pt>
    <dgm:pt modelId="{42D98A93-E4A3-43C4-9C8D-06EE186DA520}">
      <dgm:prSet/>
      <dgm:spPr/>
      <dgm:t>
        <a:bodyPr/>
        <a:lstStyle/>
        <a:p>
          <a:r>
            <a:rPr lang="es-PA"/>
            <a:t>Tupla</a:t>
          </a:r>
          <a:endParaRPr lang="en-US"/>
        </a:p>
      </dgm:t>
    </dgm:pt>
    <dgm:pt modelId="{B62560C8-5368-4F7A-9133-502DD954D9FF}" type="parTrans" cxnId="{40AF74F0-D7C8-489C-8308-2DF668331E8C}">
      <dgm:prSet/>
      <dgm:spPr/>
      <dgm:t>
        <a:bodyPr/>
        <a:lstStyle/>
        <a:p>
          <a:endParaRPr lang="en-US"/>
        </a:p>
      </dgm:t>
    </dgm:pt>
    <dgm:pt modelId="{3A61C79D-653F-4812-B7E4-7DE66355340C}" type="sibTrans" cxnId="{40AF74F0-D7C8-489C-8308-2DF668331E8C}">
      <dgm:prSet/>
      <dgm:spPr/>
      <dgm:t>
        <a:bodyPr/>
        <a:lstStyle/>
        <a:p>
          <a:endParaRPr lang="en-US"/>
        </a:p>
      </dgm:t>
    </dgm:pt>
    <dgm:pt modelId="{85E11024-7131-4C26-9D4F-0196533563BC}">
      <dgm:prSet/>
      <dgm:spPr/>
      <dgm:t>
        <a:bodyPr/>
        <a:lstStyle/>
        <a:p>
          <a:r>
            <a:rPr lang="es-PA"/>
            <a:t>Diccionario</a:t>
          </a:r>
          <a:endParaRPr lang="en-US"/>
        </a:p>
      </dgm:t>
    </dgm:pt>
    <dgm:pt modelId="{308F12BC-FD84-408E-A6FE-CE3E9CF95970}" type="parTrans" cxnId="{18030C1B-39CC-457E-8932-5B4D98DC7297}">
      <dgm:prSet/>
      <dgm:spPr/>
      <dgm:t>
        <a:bodyPr/>
        <a:lstStyle/>
        <a:p>
          <a:endParaRPr lang="en-US"/>
        </a:p>
      </dgm:t>
    </dgm:pt>
    <dgm:pt modelId="{3221EFD7-E53D-41C8-8B62-B722DAA4A5E3}" type="sibTrans" cxnId="{18030C1B-39CC-457E-8932-5B4D98DC7297}">
      <dgm:prSet/>
      <dgm:spPr/>
      <dgm:t>
        <a:bodyPr/>
        <a:lstStyle/>
        <a:p>
          <a:endParaRPr lang="en-US"/>
        </a:p>
      </dgm:t>
    </dgm:pt>
    <dgm:pt modelId="{F0B91299-B42A-4D7A-917C-48F2D101211C}">
      <dgm:prSet/>
      <dgm:spPr/>
      <dgm:t>
        <a:bodyPr/>
        <a:lstStyle/>
        <a:p>
          <a:r>
            <a:rPr lang="es-PA"/>
            <a:t>Llamar/invocar los valores y trate de modificarlos</a:t>
          </a:r>
          <a:endParaRPr lang="en-US"/>
        </a:p>
      </dgm:t>
    </dgm:pt>
    <dgm:pt modelId="{51194466-9101-4415-B388-207B72CE18F5}" type="parTrans" cxnId="{679B7800-47D4-4315-9BD1-019C3E425F1B}">
      <dgm:prSet/>
      <dgm:spPr/>
      <dgm:t>
        <a:bodyPr/>
        <a:lstStyle/>
        <a:p>
          <a:endParaRPr lang="en-US"/>
        </a:p>
      </dgm:t>
    </dgm:pt>
    <dgm:pt modelId="{F97E7232-4839-4CEC-85FF-F67AE473D4FA}" type="sibTrans" cxnId="{679B7800-47D4-4315-9BD1-019C3E425F1B}">
      <dgm:prSet/>
      <dgm:spPr/>
      <dgm:t>
        <a:bodyPr/>
        <a:lstStyle/>
        <a:p>
          <a:endParaRPr lang="en-US"/>
        </a:p>
      </dgm:t>
    </dgm:pt>
    <dgm:pt modelId="{92453E09-0AE0-48A8-9DE7-C2BA22CC6651}" type="pres">
      <dgm:prSet presAssocID="{061A6FD7-59B0-40BC-B63F-1DB9CEAC3C18}" presName="Name0" presStyleCnt="0">
        <dgm:presLayoutVars>
          <dgm:dir/>
          <dgm:animLvl val="lvl"/>
          <dgm:resizeHandles val="exact"/>
        </dgm:presLayoutVars>
      </dgm:prSet>
      <dgm:spPr/>
    </dgm:pt>
    <dgm:pt modelId="{60AFEB8D-E9F4-44E9-BA05-ABAACB4DDCA4}" type="pres">
      <dgm:prSet presAssocID="{F0B91299-B42A-4D7A-917C-48F2D101211C}" presName="boxAndChildren" presStyleCnt="0"/>
      <dgm:spPr/>
    </dgm:pt>
    <dgm:pt modelId="{C76D0645-5C46-496B-8302-78FECA4458DF}" type="pres">
      <dgm:prSet presAssocID="{F0B91299-B42A-4D7A-917C-48F2D101211C}" presName="parentTextBox" presStyleLbl="node1" presStyleIdx="0" presStyleCnt="2"/>
      <dgm:spPr/>
    </dgm:pt>
    <dgm:pt modelId="{D1DAE5F9-E840-40B9-AFC3-4F85B74BD96E}" type="pres">
      <dgm:prSet presAssocID="{A7BB5EBD-DF84-44FB-9E4F-A8F1EA655B83}" presName="sp" presStyleCnt="0"/>
      <dgm:spPr/>
    </dgm:pt>
    <dgm:pt modelId="{85D155CD-72D7-4CFE-A189-F21447D4EFB0}" type="pres">
      <dgm:prSet presAssocID="{DC58C89D-A60D-4346-8336-97CD95CBF3CB}" presName="arrowAndChildren" presStyleCnt="0"/>
      <dgm:spPr/>
    </dgm:pt>
    <dgm:pt modelId="{53CDE051-2F36-4386-B3A8-EAA214B3E0CB}" type="pres">
      <dgm:prSet presAssocID="{DC58C89D-A60D-4346-8336-97CD95CBF3CB}" presName="parentTextArrow" presStyleLbl="node1" presStyleIdx="0" presStyleCnt="2"/>
      <dgm:spPr/>
    </dgm:pt>
    <dgm:pt modelId="{9C6E0076-845B-458A-9F6E-92C500C60DCA}" type="pres">
      <dgm:prSet presAssocID="{DC58C89D-A60D-4346-8336-97CD95CBF3CB}" presName="arrow" presStyleLbl="node1" presStyleIdx="1" presStyleCnt="2"/>
      <dgm:spPr/>
    </dgm:pt>
    <dgm:pt modelId="{3AB7CCF7-0079-40DA-B6D3-0125C048F740}" type="pres">
      <dgm:prSet presAssocID="{DC58C89D-A60D-4346-8336-97CD95CBF3CB}" presName="descendantArrow" presStyleCnt="0"/>
      <dgm:spPr/>
    </dgm:pt>
    <dgm:pt modelId="{B1176781-9A8C-47EC-A2CD-7571733D9E9B}" type="pres">
      <dgm:prSet presAssocID="{CEC6929D-FC2F-46D2-84DA-5D4B524E0FA3}" presName="childTextArrow" presStyleLbl="fgAccFollowNode1" presStyleIdx="0" presStyleCnt="6">
        <dgm:presLayoutVars>
          <dgm:bulletEnabled val="1"/>
        </dgm:presLayoutVars>
      </dgm:prSet>
      <dgm:spPr/>
    </dgm:pt>
    <dgm:pt modelId="{BCAC5C7A-2DC3-4D57-A560-D6A771E7066D}" type="pres">
      <dgm:prSet presAssocID="{BC2F3462-DB89-4F4F-AE00-230573B5F28D}" presName="childTextArrow" presStyleLbl="fgAccFollowNode1" presStyleIdx="1" presStyleCnt="6">
        <dgm:presLayoutVars>
          <dgm:bulletEnabled val="1"/>
        </dgm:presLayoutVars>
      </dgm:prSet>
      <dgm:spPr/>
    </dgm:pt>
    <dgm:pt modelId="{58A714F6-E53D-4994-8051-AF9F867992A2}" type="pres">
      <dgm:prSet presAssocID="{5A3A9DD2-98AD-4749-9C81-79544C025FA0}" presName="childTextArrow" presStyleLbl="fgAccFollowNode1" presStyleIdx="2" presStyleCnt="6">
        <dgm:presLayoutVars>
          <dgm:bulletEnabled val="1"/>
        </dgm:presLayoutVars>
      </dgm:prSet>
      <dgm:spPr/>
    </dgm:pt>
    <dgm:pt modelId="{57D92F67-0C84-4D4C-8BB0-E67185C7181C}" type="pres">
      <dgm:prSet presAssocID="{DACB2B24-5F13-4E00-9EC5-ECAED71856D3}" presName="childTextArrow" presStyleLbl="fgAccFollowNode1" presStyleIdx="3" presStyleCnt="6">
        <dgm:presLayoutVars>
          <dgm:bulletEnabled val="1"/>
        </dgm:presLayoutVars>
      </dgm:prSet>
      <dgm:spPr/>
    </dgm:pt>
    <dgm:pt modelId="{9D71BCA8-1F92-498D-8278-01F72C0D1CCD}" type="pres">
      <dgm:prSet presAssocID="{42D98A93-E4A3-43C4-9C8D-06EE186DA520}" presName="childTextArrow" presStyleLbl="fgAccFollowNode1" presStyleIdx="4" presStyleCnt="6">
        <dgm:presLayoutVars>
          <dgm:bulletEnabled val="1"/>
        </dgm:presLayoutVars>
      </dgm:prSet>
      <dgm:spPr/>
    </dgm:pt>
    <dgm:pt modelId="{4FA28070-0882-4913-BDBF-CA3E4B5FBE42}" type="pres">
      <dgm:prSet presAssocID="{85E11024-7131-4C26-9D4F-0196533563BC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679B7800-47D4-4315-9BD1-019C3E425F1B}" srcId="{061A6FD7-59B0-40BC-B63F-1DB9CEAC3C18}" destId="{F0B91299-B42A-4D7A-917C-48F2D101211C}" srcOrd="1" destOrd="0" parTransId="{51194466-9101-4415-B388-207B72CE18F5}" sibTransId="{F97E7232-4839-4CEC-85FF-F67AE473D4FA}"/>
    <dgm:cxn modelId="{7B4D6E06-8418-4EED-A3A6-DE77852E7018}" srcId="{DC58C89D-A60D-4346-8336-97CD95CBF3CB}" destId="{5A3A9DD2-98AD-4749-9C81-79544C025FA0}" srcOrd="2" destOrd="0" parTransId="{3A0AA365-DE30-47AB-BB94-456A77F6022B}" sibTransId="{B02E9534-CD15-4D55-85B9-4ECE7D0D50F7}"/>
    <dgm:cxn modelId="{18030C1B-39CC-457E-8932-5B4D98DC7297}" srcId="{DC58C89D-A60D-4346-8336-97CD95CBF3CB}" destId="{85E11024-7131-4C26-9D4F-0196533563BC}" srcOrd="5" destOrd="0" parTransId="{308F12BC-FD84-408E-A6FE-CE3E9CF95970}" sibTransId="{3221EFD7-E53D-41C8-8B62-B722DAA4A5E3}"/>
    <dgm:cxn modelId="{C400382D-0753-4922-BC8F-BCD431449165}" type="presOf" srcId="{061A6FD7-59B0-40BC-B63F-1DB9CEAC3C18}" destId="{92453E09-0AE0-48A8-9DE7-C2BA22CC6651}" srcOrd="0" destOrd="0" presId="urn:microsoft.com/office/officeart/2005/8/layout/process4"/>
    <dgm:cxn modelId="{65C2FB3B-099E-4F15-A477-5B9D6145F8EB}" srcId="{DC58C89D-A60D-4346-8336-97CD95CBF3CB}" destId="{BC2F3462-DB89-4F4F-AE00-230573B5F28D}" srcOrd="1" destOrd="0" parTransId="{87D06B85-4217-4BCB-8A13-B97D0552A5D8}" sibTransId="{D84AAFF1-C049-4F6C-B4EA-1B48BDE08B5E}"/>
    <dgm:cxn modelId="{FD816C51-8E6C-4B1A-853F-597534B8F5BC}" type="presOf" srcId="{BC2F3462-DB89-4F4F-AE00-230573B5F28D}" destId="{BCAC5C7A-2DC3-4D57-A560-D6A771E7066D}" srcOrd="0" destOrd="0" presId="urn:microsoft.com/office/officeart/2005/8/layout/process4"/>
    <dgm:cxn modelId="{3C973A87-1FD9-441B-870E-335D7C9442DE}" srcId="{DC58C89D-A60D-4346-8336-97CD95CBF3CB}" destId="{DACB2B24-5F13-4E00-9EC5-ECAED71856D3}" srcOrd="3" destOrd="0" parTransId="{1BF32B7D-4FDC-414E-AF16-C7A986F2C6C1}" sibTransId="{E6FA8381-67A4-48F4-AB70-24D32A90AD16}"/>
    <dgm:cxn modelId="{35205098-7BC1-4CE8-9417-015FF5999774}" type="presOf" srcId="{5A3A9DD2-98AD-4749-9C81-79544C025FA0}" destId="{58A714F6-E53D-4994-8051-AF9F867992A2}" srcOrd="0" destOrd="0" presId="urn:microsoft.com/office/officeart/2005/8/layout/process4"/>
    <dgm:cxn modelId="{1526CBB8-3D69-466F-9E50-C280B38096E0}" type="presOf" srcId="{F0B91299-B42A-4D7A-917C-48F2D101211C}" destId="{C76D0645-5C46-496B-8302-78FECA4458DF}" srcOrd="0" destOrd="0" presId="urn:microsoft.com/office/officeart/2005/8/layout/process4"/>
    <dgm:cxn modelId="{7CE44FB9-A3CE-495C-90E2-8DAE8C702849}" srcId="{061A6FD7-59B0-40BC-B63F-1DB9CEAC3C18}" destId="{DC58C89D-A60D-4346-8336-97CD95CBF3CB}" srcOrd="0" destOrd="0" parTransId="{0AA0A7CF-0D8A-4A55-B1FE-AF396236DCB2}" sibTransId="{A7BB5EBD-DF84-44FB-9E4F-A8F1EA655B83}"/>
    <dgm:cxn modelId="{4B943CCC-7F77-4BF7-A01B-FAEBAC8E685A}" srcId="{DC58C89D-A60D-4346-8336-97CD95CBF3CB}" destId="{CEC6929D-FC2F-46D2-84DA-5D4B524E0FA3}" srcOrd="0" destOrd="0" parTransId="{6A156DF4-800E-4747-8A54-393AB2F9B49F}" sibTransId="{1FB18073-9482-456C-8CA9-9F7AF30A3FA6}"/>
    <dgm:cxn modelId="{0BB509D2-5731-4A33-AB71-305BDD871261}" type="presOf" srcId="{42D98A93-E4A3-43C4-9C8D-06EE186DA520}" destId="{9D71BCA8-1F92-498D-8278-01F72C0D1CCD}" srcOrd="0" destOrd="0" presId="urn:microsoft.com/office/officeart/2005/8/layout/process4"/>
    <dgm:cxn modelId="{9ED293E1-3D8B-42E8-BE06-EEE11C67F61E}" type="presOf" srcId="{85E11024-7131-4C26-9D4F-0196533563BC}" destId="{4FA28070-0882-4913-BDBF-CA3E4B5FBE42}" srcOrd="0" destOrd="0" presId="urn:microsoft.com/office/officeart/2005/8/layout/process4"/>
    <dgm:cxn modelId="{236E8AEB-F599-49A0-AB2E-C452D82E826C}" type="presOf" srcId="{CEC6929D-FC2F-46D2-84DA-5D4B524E0FA3}" destId="{B1176781-9A8C-47EC-A2CD-7571733D9E9B}" srcOrd="0" destOrd="0" presId="urn:microsoft.com/office/officeart/2005/8/layout/process4"/>
    <dgm:cxn modelId="{40AF74F0-D7C8-489C-8308-2DF668331E8C}" srcId="{DC58C89D-A60D-4346-8336-97CD95CBF3CB}" destId="{42D98A93-E4A3-43C4-9C8D-06EE186DA520}" srcOrd="4" destOrd="0" parTransId="{B62560C8-5368-4F7A-9133-502DD954D9FF}" sibTransId="{3A61C79D-653F-4812-B7E4-7DE66355340C}"/>
    <dgm:cxn modelId="{501349F1-8A06-423F-8030-FDAD9B57C741}" type="presOf" srcId="{DACB2B24-5F13-4E00-9EC5-ECAED71856D3}" destId="{57D92F67-0C84-4D4C-8BB0-E67185C7181C}" srcOrd="0" destOrd="0" presId="urn:microsoft.com/office/officeart/2005/8/layout/process4"/>
    <dgm:cxn modelId="{7B3558F8-9CC0-406A-B582-523AD8580DAF}" type="presOf" srcId="{DC58C89D-A60D-4346-8336-97CD95CBF3CB}" destId="{53CDE051-2F36-4386-B3A8-EAA214B3E0CB}" srcOrd="0" destOrd="0" presId="urn:microsoft.com/office/officeart/2005/8/layout/process4"/>
    <dgm:cxn modelId="{51608BFC-D098-4F81-9805-30200B25A342}" type="presOf" srcId="{DC58C89D-A60D-4346-8336-97CD95CBF3CB}" destId="{9C6E0076-845B-458A-9F6E-92C500C60DCA}" srcOrd="1" destOrd="0" presId="urn:microsoft.com/office/officeart/2005/8/layout/process4"/>
    <dgm:cxn modelId="{095A6641-0C01-47AB-8362-30545C9C5F4C}" type="presParOf" srcId="{92453E09-0AE0-48A8-9DE7-C2BA22CC6651}" destId="{60AFEB8D-E9F4-44E9-BA05-ABAACB4DDCA4}" srcOrd="0" destOrd="0" presId="urn:microsoft.com/office/officeart/2005/8/layout/process4"/>
    <dgm:cxn modelId="{4AAACD0B-4DAC-424C-9C97-BE860BEE8928}" type="presParOf" srcId="{60AFEB8D-E9F4-44E9-BA05-ABAACB4DDCA4}" destId="{C76D0645-5C46-496B-8302-78FECA4458DF}" srcOrd="0" destOrd="0" presId="urn:microsoft.com/office/officeart/2005/8/layout/process4"/>
    <dgm:cxn modelId="{C6674951-D36B-4D29-81C1-032A4F20388A}" type="presParOf" srcId="{92453E09-0AE0-48A8-9DE7-C2BA22CC6651}" destId="{D1DAE5F9-E840-40B9-AFC3-4F85B74BD96E}" srcOrd="1" destOrd="0" presId="urn:microsoft.com/office/officeart/2005/8/layout/process4"/>
    <dgm:cxn modelId="{BF3B33CA-B426-43D6-B007-8D43329716E8}" type="presParOf" srcId="{92453E09-0AE0-48A8-9DE7-C2BA22CC6651}" destId="{85D155CD-72D7-4CFE-A189-F21447D4EFB0}" srcOrd="2" destOrd="0" presId="urn:microsoft.com/office/officeart/2005/8/layout/process4"/>
    <dgm:cxn modelId="{212EFC2E-3391-42EC-8C5D-0600EFC1825E}" type="presParOf" srcId="{85D155CD-72D7-4CFE-A189-F21447D4EFB0}" destId="{53CDE051-2F36-4386-B3A8-EAA214B3E0CB}" srcOrd="0" destOrd="0" presId="urn:microsoft.com/office/officeart/2005/8/layout/process4"/>
    <dgm:cxn modelId="{901E2CDD-8817-4564-B2DE-843E0334CA9B}" type="presParOf" srcId="{85D155CD-72D7-4CFE-A189-F21447D4EFB0}" destId="{9C6E0076-845B-458A-9F6E-92C500C60DCA}" srcOrd="1" destOrd="0" presId="urn:microsoft.com/office/officeart/2005/8/layout/process4"/>
    <dgm:cxn modelId="{17552726-D4D1-42B7-AF93-E55583AE4D92}" type="presParOf" srcId="{85D155CD-72D7-4CFE-A189-F21447D4EFB0}" destId="{3AB7CCF7-0079-40DA-B6D3-0125C048F740}" srcOrd="2" destOrd="0" presId="urn:microsoft.com/office/officeart/2005/8/layout/process4"/>
    <dgm:cxn modelId="{92A88A82-F8AB-4300-BC7C-88C8846342B1}" type="presParOf" srcId="{3AB7CCF7-0079-40DA-B6D3-0125C048F740}" destId="{B1176781-9A8C-47EC-A2CD-7571733D9E9B}" srcOrd="0" destOrd="0" presId="urn:microsoft.com/office/officeart/2005/8/layout/process4"/>
    <dgm:cxn modelId="{253B2A88-DB66-458A-AC5A-44547458AD8A}" type="presParOf" srcId="{3AB7CCF7-0079-40DA-B6D3-0125C048F740}" destId="{BCAC5C7A-2DC3-4D57-A560-D6A771E7066D}" srcOrd="1" destOrd="0" presId="urn:microsoft.com/office/officeart/2005/8/layout/process4"/>
    <dgm:cxn modelId="{B6AF4C00-DFCA-429B-8850-48AE6A3F5B32}" type="presParOf" srcId="{3AB7CCF7-0079-40DA-B6D3-0125C048F740}" destId="{58A714F6-E53D-4994-8051-AF9F867992A2}" srcOrd="2" destOrd="0" presId="urn:microsoft.com/office/officeart/2005/8/layout/process4"/>
    <dgm:cxn modelId="{AADBBEAA-0064-470E-A34C-3D228AB36761}" type="presParOf" srcId="{3AB7CCF7-0079-40DA-B6D3-0125C048F740}" destId="{57D92F67-0C84-4D4C-8BB0-E67185C7181C}" srcOrd="3" destOrd="0" presId="urn:microsoft.com/office/officeart/2005/8/layout/process4"/>
    <dgm:cxn modelId="{FE23598B-DE5A-4D7F-848B-1CDFDDD7B21D}" type="presParOf" srcId="{3AB7CCF7-0079-40DA-B6D3-0125C048F740}" destId="{9D71BCA8-1F92-498D-8278-01F72C0D1CCD}" srcOrd="4" destOrd="0" presId="urn:microsoft.com/office/officeart/2005/8/layout/process4"/>
    <dgm:cxn modelId="{2FA4CFF0-26F9-49DB-9CDF-6A9355EE2FA5}" type="presParOf" srcId="{3AB7CCF7-0079-40DA-B6D3-0125C048F740}" destId="{4FA28070-0882-4913-BDBF-CA3E4B5FBE42}" srcOrd="5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99631-0412-48C0-A79F-6D4CFEE32E74}">
      <dsp:nvSpPr>
        <dsp:cNvPr id="0" name=""/>
        <dsp:cNvSpPr/>
      </dsp:nvSpPr>
      <dsp:spPr>
        <a:xfrm>
          <a:off x="0" y="752236"/>
          <a:ext cx="5924550" cy="13887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14A7C-327B-43B1-BDF5-0DE1AE28777E}">
      <dsp:nvSpPr>
        <dsp:cNvPr id="0" name=""/>
        <dsp:cNvSpPr/>
      </dsp:nvSpPr>
      <dsp:spPr>
        <a:xfrm>
          <a:off x="420095" y="1064704"/>
          <a:ext cx="763809" cy="763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9E669-17E4-40E8-B4C0-93DCFD9B3765}">
      <dsp:nvSpPr>
        <dsp:cNvPr id="0" name=""/>
        <dsp:cNvSpPr/>
      </dsp:nvSpPr>
      <dsp:spPr>
        <a:xfrm>
          <a:off x="1604000" y="752236"/>
          <a:ext cx="4320549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Para interactuar, trabajar y/o manipular los datos con los que trabajamos en el programa utilizamos </a:t>
          </a:r>
          <a:r>
            <a:rPr lang="es-ES" sz="2000" u="sng" kern="1200"/>
            <a:t>variables</a:t>
          </a:r>
          <a:endParaRPr lang="en-US" sz="2000" kern="1200"/>
        </a:p>
      </dsp:txBody>
      <dsp:txXfrm>
        <a:off x="1604000" y="752236"/>
        <a:ext cx="4320549" cy="1388745"/>
      </dsp:txXfrm>
    </dsp:sp>
    <dsp:sp modelId="{CF2DE726-F1CC-47DD-90E7-3E8840D2D9CC}">
      <dsp:nvSpPr>
        <dsp:cNvPr id="0" name=""/>
        <dsp:cNvSpPr/>
      </dsp:nvSpPr>
      <dsp:spPr>
        <a:xfrm>
          <a:off x="0" y="2488168"/>
          <a:ext cx="5924550" cy="13887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8FD4F-8E39-4FD9-96B8-350A9A043E7F}">
      <dsp:nvSpPr>
        <dsp:cNvPr id="0" name=""/>
        <dsp:cNvSpPr/>
      </dsp:nvSpPr>
      <dsp:spPr>
        <a:xfrm>
          <a:off x="420095" y="2800635"/>
          <a:ext cx="763809" cy="7638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9B12B-67C2-4331-8F32-0EAC89FFD8CC}">
      <dsp:nvSpPr>
        <dsp:cNvPr id="0" name=""/>
        <dsp:cNvSpPr/>
      </dsp:nvSpPr>
      <dsp:spPr>
        <a:xfrm>
          <a:off x="1604000" y="2488168"/>
          <a:ext cx="2666047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Partes de la variable</a:t>
          </a:r>
          <a:endParaRPr lang="en-US" sz="2000" kern="1200"/>
        </a:p>
      </dsp:txBody>
      <dsp:txXfrm>
        <a:off x="1604000" y="2488168"/>
        <a:ext cx="2666047" cy="1388745"/>
      </dsp:txXfrm>
    </dsp:sp>
    <dsp:sp modelId="{34BCF6FC-1EB7-4AFD-87EC-E8244FAD95CB}">
      <dsp:nvSpPr>
        <dsp:cNvPr id="0" name=""/>
        <dsp:cNvSpPr/>
      </dsp:nvSpPr>
      <dsp:spPr>
        <a:xfrm>
          <a:off x="4270047" y="2488168"/>
          <a:ext cx="1654502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Identificador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Valor </a:t>
          </a:r>
          <a:endParaRPr lang="en-US" sz="1500" kern="1200"/>
        </a:p>
      </dsp:txBody>
      <dsp:txXfrm>
        <a:off x="4270047" y="2488168"/>
        <a:ext cx="1654502" cy="1388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987AE-EC9A-4ADD-8C7A-EA9A02C58AB3}">
      <dsp:nvSpPr>
        <dsp:cNvPr id="0" name=""/>
        <dsp:cNvSpPr/>
      </dsp:nvSpPr>
      <dsp:spPr>
        <a:xfrm>
          <a:off x="0" y="19215"/>
          <a:ext cx="5924550" cy="748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200" kern="1200"/>
            <a:t>Codifique</a:t>
          </a:r>
          <a:endParaRPr lang="en-US" sz="3200" kern="1200"/>
        </a:p>
      </dsp:txBody>
      <dsp:txXfrm>
        <a:off x="36553" y="55768"/>
        <a:ext cx="5851444" cy="675694"/>
      </dsp:txXfrm>
    </dsp:sp>
    <dsp:sp modelId="{31A35FA1-0619-4946-8E36-DC1F5276C472}">
      <dsp:nvSpPr>
        <dsp:cNvPr id="0" name=""/>
        <dsp:cNvSpPr/>
      </dsp:nvSpPr>
      <dsp:spPr>
        <a:xfrm>
          <a:off x="0" y="768015"/>
          <a:ext cx="5924550" cy="3841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10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2500" kern="1200"/>
            <a:t>Convertidor de moneda. De USD a EUR (USD $1= EUR $0.96)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2500" kern="1200"/>
            <a:t>Un programa que de la bienvenida personalizada </a:t>
          </a:r>
          <a:endParaRPr lang="en-US" sz="2500" kern="120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2500" kern="1200"/>
            <a:t>Ej. Buen día Kelvin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2500" kern="1200"/>
            <a:t>Crear un archivo de texto con el nombre del usuario</a:t>
          </a:r>
          <a:endParaRPr lang="en-US" sz="2500" kern="120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2500" kern="1200"/>
            <a:t>Ej. Kelvin.txt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2500" kern="1200"/>
            <a:t>Extraer las 2 primeras y 2 ultimas letras de cualquier palabra</a:t>
          </a:r>
          <a:endParaRPr lang="en-US" sz="2500" kern="1200"/>
        </a:p>
      </dsp:txBody>
      <dsp:txXfrm>
        <a:off x="0" y="768015"/>
        <a:ext cx="5924550" cy="3841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2E9E-BEFD-4A2B-9967-64FC758DE662}">
      <dsp:nvSpPr>
        <dsp:cNvPr id="0" name=""/>
        <dsp:cNvSpPr/>
      </dsp:nvSpPr>
      <dsp:spPr>
        <a:xfrm>
          <a:off x="0" y="565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E1E53-65D9-4C55-BF9B-778CA30FBD1E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2460F-BC44-4428-B974-77C19DA883CE}">
      <dsp:nvSpPr>
        <dsp:cNvPr id="0" name=""/>
        <dsp:cNvSpPr/>
      </dsp:nvSpPr>
      <dsp:spPr>
        <a:xfrm>
          <a:off x="1527246" y="565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Listas</a:t>
          </a:r>
          <a:endParaRPr lang="en-US" sz="2500" kern="1200"/>
        </a:p>
      </dsp:txBody>
      <dsp:txXfrm>
        <a:off x="1527246" y="565"/>
        <a:ext cx="4397303" cy="1322291"/>
      </dsp:txXfrm>
    </dsp:sp>
    <dsp:sp modelId="{0ABEC4A5-12FB-4BB1-A894-5A2C9CFCCC94}">
      <dsp:nvSpPr>
        <dsp:cNvPr id="0" name=""/>
        <dsp:cNvSpPr/>
      </dsp:nvSpPr>
      <dsp:spPr>
        <a:xfrm>
          <a:off x="0" y="1653429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434CB-FDF7-4E5D-AD64-D3FE3AE172E3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6F117-142C-4FCA-92B1-3148D0F49FB8}">
      <dsp:nvSpPr>
        <dsp:cNvPr id="0" name=""/>
        <dsp:cNvSpPr/>
      </dsp:nvSpPr>
      <dsp:spPr>
        <a:xfrm>
          <a:off x="1527246" y="1653429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Tuplas</a:t>
          </a:r>
          <a:endParaRPr lang="en-US" sz="2500" kern="1200"/>
        </a:p>
      </dsp:txBody>
      <dsp:txXfrm>
        <a:off x="1527246" y="1653429"/>
        <a:ext cx="4397303" cy="1322291"/>
      </dsp:txXfrm>
    </dsp:sp>
    <dsp:sp modelId="{DA02A54D-CE16-4AF2-B6AE-85F248C83DCD}">
      <dsp:nvSpPr>
        <dsp:cNvPr id="0" name=""/>
        <dsp:cNvSpPr/>
      </dsp:nvSpPr>
      <dsp:spPr>
        <a:xfrm>
          <a:off x="0" y="3306293"/>
          <a:ext cx="5924550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9E380-FC9B-4140-87C7-0CAD176DB68D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63CB7-B324-43BA-8ADD-6E91CB88DDF2}">
      <dsp:nvSpPr>
        <dsp:cNvPr id="0" name=""/>
        <dsp:cNvSpPr/>
      </dsp:nvSpPr>
      <dsp:spPr>
        <a:xfrm>
          <a:off x="1527246" y="3306293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Diccionarios</a:t>
          </a:r>
          <a:endParaRPr lang="en-US" sz="2500" kern="1200"/>
        </a:p>
      </dsp:txBody>
      <dsp:txXfrm>
        <a:off x="1527246" y="3306293"/>
        <a:ext cx="4397303" cy="1322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525C8-3697-4EC1-9FEB-E274357B8D7E}">
      <dsp:nvSpPr>
        <dsp:cNvPr id="0" name=""/>
        <dsp:cNvSpPr/>
      </dsp:nvSpPr>
      <dsp:spPr>
        <a:xfrm>
          <a:off x="0" y="2793937"/>
          <a:ext cx="5924550" cy="183312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300" kern="1200" dirty="0"/>
            <a:t>Invocar/llamar cada elemento de la lista y trate modificar su valor</a:t>
          </a:r>
          <a:endParaRPr lang="en-US" sz="3300" kern="1200" dirty="0"/>
        </a:p>
      </dsp:txBody>
      <dsp:txXfrm>
        <a:off x="0" y="2793937"/>
        <a:ext cx="5924550" cy="1833125"/>
      </dsp:txXfrm>
    </dsp:sp>
    <dsp:sp modelId="{B1AD7926-6278-416D-B248-0CD2CDBFFED7}">
      <dsp:nvSpPr>
        <dsp:cNvPr id="0" name=""/>
        <dsp:cNvSpPr/>
      </dsp:nvSpPr>
      <dsp:spPr>
        <a:xfrm rot="10800000">
          <a:off x="0" y="2087"/>
          <a:ext cx="5924550" cy="2819346"/>
        </a:xfrm>
        <a:prstGeom prst="upArrowCallou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3300" kern="1200"/>
            <a:t>Crear una lista con 5 datos</a:t>
          </a:r>
          <a:endParaRPr lang="en-US" sz="3300" kern="1200"/>
        </a:p>
      </dsp:txBody>
      <dsp:txXfrm rot="-10800000">
        <a:off x="0" y="2087"/>
        <a:ext cx="5924550" cy="989590"/>
      </dsp:txXfrm>
    </dsp:sp>
    <dsp:sp modelId="{76BB414B-9B85-4FC7-BF6A-6F9C71DF410F}">
      <dsp:nvSpPr>
        <dsp:cNvPr id="0" name=""/>
        <dsp:cNvSpPr/>
      </dsp:nvSpPr>
      <dsp:spPr>
        <a:xfrm>
          <a:off x="723" y="991678"/>
          <a:ext cx="1184620" cy="84298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200" kern="1200"/>
            <a:t>Un numero</a:t>
          </a:r>
          <a:endParaRPr lang="en-US" sz="1200" kern="1200"/>
        </a:p>
      </dsp:txBody>
      <dsp:txXfrm>
        <a:off x="723" y="991678"/>
        <a:ext cx="1184620" cy="842984"/>
      </dsp:txXfrm>
    </dsp:sp>
    <dsp:sp modelId="{C45EEF58-9E5A-45E1-BDAD-AB4CFDA7E814}">
      <dsp:nvSpPr>
        <dsp:cNvPr id="0" name=""/>
        <dsp:cNvSpPr/>
      </dsp:nvSpPr>
      <dsp:spPr>
        <a:xfrm>
          <a:off x="1185343" y="991678"/>
          <a:ext cx="1184620" cy="842984"/>
        </a:xfrm>
        <a:prstGeom prst="rect">
          <a:avLst/>
        </a:prstGeom>
        <a:solidFill>
          <a:schemeClr val="accent5">
            <a:tint val="40000"/>
            <a:alpha val="90000"/>
            <a:hueOff val="-4825286"/>
            <a:satOff val="5246"/>
            <a:lumOff val="31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200" kern="1200"/>
            <a:t>Un alfanumérico</a:t>
          </a:r>
          <a:endParaRPr lang="en-US" sz="1200" kern="1200"/>
        </a:p>
      </dsp:txBody>
      <dsp:txXfrm>
        <a:off x="1185343" y="991678"/>
        <a:ext cx="1184620" cy="842984"/>
      </dsp:txXfrm>
    </dsp:sp>
    <dsp:sp modelId="{D06EFEB8-8C5B-4297-B8AC-5D1AB8D7DFF8}">
      <dsp:nvSpPr>
        <dsp:cNvPr id="0" name=""/>
        <dsp:cNvSpPr/>
      </dsp:nvSpPr>
      <dsp:spPr>
        <a:xfrm>
          <a:off x="2369964" y="991678"/>
          <a:ext cx="1184620" cy="842984"/>
        </a:xfrm>
        <a:prstGeom prst="rect">
          <a:avLst/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200" kern="1200"/>
            <a:t>Un booleano</a:t>
          </a:r>
          <a:endParaRPr lang="en-US" sz="1200" kern="1200"/>
        </a:p>
      </dsp:txBody>
      <dsp:txXfrm>
        <a:off x="2369964" y="991678"/>
        <a:ext cx="1184620" cy="842984"/>
      </dsp:txXfrm>
    </dsp:sp>
    <dsp:sp modelId="{1604501B-004D-4A04-A468-F25D0A53B07A}">
      <dsp:nvSpPr>
        <dsp:cNvPr id="0" name=""/>
        <dsp:cNvSpPr/>
      </dsp:nvSpPr>
      <dsp:spPr>
        <a:xfrm>
          <a:off x="3554585" y="991678"/>
          <a:ext cx="1184620" cy="842984"/>
        </a:xfrm>
        <a:prstGeom prst="rect">
          <a:avLst/>
        </a:prstGeom>
        <a:solidFill>
          <a:schemeClr val="accent5">
            <a:tint val="40000"/>
            <a:alpha val="90000"/>
            <a:hueOff val="-14475858"/>
            <a:satOff val="15739"/>
            <a:lumOff val="95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200" kern="1200"/>
            <a:t>Una variable</a:t>
          </a:r>
          <a:endParaRPr lang="en-US" sz="1200" kern="1200"/>
        </a:p>
      </dsp:txBody>
      <dsp:txXfrm>
        <a:off x="3554585" y="991678"/>
        <a:ext cx="1184620" cy="842984"/>
      </dsp:txXfrm>
    </dsp:sp>
    <dsp:sp modelId="{B39BC7C8-ABF1-4BB8-9D5F-8BF3B898729D}">
      <dsp:nvSpPr>
        <dsp:cNvPr id="0" name=""/>
        <dsp:cNvSpPr/>
      </dsp:nvSpPr>
      <dsp:spPr>
        <a:xfrm>
          <a:off x="4739206" y="991678"/>
          <a:ext cx="1184620" cy="842984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200" kern="1200"/>
            <a:t>Una lista</a:t>
          </a:r>
          <a:endParaRPr lang="en-US" sz="1200" kern="1200"/>
        </a:p>
      </dsp:txBody>
      <dsp:txXfrm>
        <a:off x="4739206" y="991678"/>
        <a:ext cx="1184620" cy="8429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D0645-5C46-496B-8302-78FECA4458DF}">
      <dsp:nvSpPr>
        <dsp:cNvPr id="0" name=""/>
        <dsp:cNvSpPr/>
      </dsp:nvSpPr>
      <dsp:spPr>
        <a:xfrm>
          <a:off x="0" y="2793937"/>
          <a:ext cx="5924550" cy="18331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kern="1200"/>
            <a:t>Llamar/invocar los valores y trate de modificarlos</a:t>
          </a:r>
          <a:endParaRPr lang="en-US" sz="2500" kern="1200"/>
        </a:p>
      </dsp:txBody>
      <dsp:txXfrm>
        <a:off x="0" y="2793937"/>
        <a:ext cx="5924550" cy="1833125"/>
      </dsp:txXfrm>
    </dsp:sp>
    <dsp:sp modelId="{9C6E0076-845B-458A-9F6E-92C500C60DCA}">
      <dsp:nvSpPr>
        <dsp:cNvPr id="0" name=""/>
        <dsp:cNvSpPr/>
      </dsp:nvSpPr>
      <dsp:spPr>
        <a:xfrm rot="10800000">
          <a:off x="0" y="2087"/>
          <a:ext cx="5924550" cy="2819346"/>
        </a:xfrm>
        <a:prstGeom prst="upArrowCallou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500" kern="1200"/>
            <a:t>Crear un diccionario con 6 elementos</a:t>
          </a:r>
          <a:endParaRPr lang="en-US" sz="2500" kern="1200"/>
        </a:p>
      </dsp:txBody>
      <dsp:txXfrm rot="-10800000">
        <a:off x="0" y="2087"/>
        <a:ext cx="5924550" cy="989590"/>
      </dsp:txXfrm>
    </dsp:sp>
    <dsp:sp modelId="{B1176781-9A8C-47EC-A2CD-7571733D9E9B}">
      <dsp:nvSpPr>
        <dsp:cNvPr id="0" name=""/>
        <dsp:cNvSpPr/>
      </dsp:nvSpPr>
      <dsp:spPr>
        <a:xfrm>
          <a:off x="2892" y="991678"/>
          <a:ext cx="986460" cy="84298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000" kern="1200"/>
            <a:t>Numérico</a:t>
          </a:r>
          <a:endParaRPr lang="en-US" sz="1000" kern="1200"/>
        </a:p>
      </dsp:txBody>
      <dsp:txXfrm>
        <a:off x="2892" y="991678"/>
        <a:ext cx="986460" cy="842984"/>
      </dsp:txXfrm>
    </dsp:sp>
    <dsp:sp modelId="{BCAC5C7A-2DC3-4D57-A560-D6A771E7066D}">
      <dsp:nvSpPr>
        <dsp:cNvPr id="0" name=""/>
        <dsp:cNvSpPr/>
      </dsp:nvSpPr>
      <dsp:spPr>
        <a:xfrm>
          <a:off x="989353" y="991678"/>
          <a:ext cx="986460" cy="842984"/>
        </a:xfrm>
        <a:prstGeom prst="rect">
          <a:avLst/>
        </a:prstGeom>
        <a:solidFill>
          <a:schemeClr val="accent2">
            <a:tint val="40000"/>
            <a:alpha val="90000"/>
            <a:hueOff val="584613"/>
            <a:satOff val="1944"/>
            <a:lumOff val="14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84613"/>
              <a:satOff val="1944"/>
              <a:lumOff val="1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000" kern="1200"/>
            <a:t>Alfanumérico</a:t>
          </a:r>
          <a:endParaRPr lang="en-US" sz="1000" kern="1200"/>
        </a:p>
      </dsp:txBody>
      <dsp:txXfrm>
        <a:off x="989353" y="991678"/>
        <a:ext cx="986460" cy="842984"/>
      </dsp:txXfrm>
    </dsp:sp>
    <dsp:sp modelId="{58A714F6-E53D-4994-8051-AF9F867992A2}">
      <dsp:nvSpPr>
        <dsp:cNvPr id="0" name=""/>
        <dsp:cNvSpPr/>
      </dsp:nvSpPr>
      <dsp:spPr>
        <a:xfrm>
          <a:off x="1975814" y="991678"/>
          <a:ext cx="986460" cy="842984"/>
        </a:xfrm>
        <a:prstGeom prst="rect">
          <a:avLst/>
        </a:prstGeom>
        <a:solidFill>
          <a:schemeClr val="accent2">
            <a:tint val="40000"/>
            <a:alpha val="90000"/>
            <a:hueOff val="1169227"/>
            <a:satOff val="3889"/>
            <a:lumOff val="2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69227"/>
              <a:satOff val="3889"/>
              <a:lumOff val="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000" kern="1200"/>
            <a:t>Booleano</a:t>
          </a:r>
          <a:endParaRPr lang="en-US" sz="1000" kern="1200"/>
        </a:p>
      </dsp:txBody>
      <dsp:txXfrm>
        <a:off x="1975814" y="991678"/>
        <a:ext cx="986460" cy="842984"/>
      </dsp:txXfrm>
    </dsp:sp>
    <dsp:sp modelId="{57D92F67-0C84-4D4C-8BB0-E67185C7181C}">
      <dsp:nvSpPr>
        <dsp:cNvPr id="0" name=""/>
        <dsp:cNvSpPr/>
      </dsp:nvSpPr>
      <dsp:spPr>
        <a:xfrm>
          <a:off x="2962275" y="991678"/>
          <a:ext cx="986460" cy="842984"/>
        </a:xfrm>
        <a:prstGeom prst="rect">
          <a:avLst/>
        </a:prstGeom>
        <a:solidFill>
          <a:schemeClr val="accent2">
            <a:tint val="40000"/>
            <a:alpha val="90000"/>
            <a:hueOff val="1753840"/>
            <a:satOff val="5833"/>
            <a:lumOff val="44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753840"/>
              <a:satOff val="5833"/>
              <a:lumOff val="4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000" kern="1200"/>
            <a:t>Lista</a:t>
          </a:r>
          <a:endParaRPr lang="en-US" sz="1000" kern="1200"/>
        </a:p>
      </dsp:txBody>
      <dsp:txXfrm>
        <a:off x="2962275" y="991678"/>
        <a:ext cx="986460" cy="842984"/>
      </dsp:txXfrm>
    </dsp:sp>
    <dsp:sp modelId="{9D71BCA8-1F92-498D-8278-01F72C0D1CCD}">
      <dsp:nvSpPr>
        <dsp:cNvPr id="0" name=""/>
        <dsp:cNvSpPr/>
      </dsp:nvSpPr>
      <dsp:spPr>
        <a:xfrm>
          <a:off x="3948735" y="991678"/>
          <a:ext cx="986460" cy="842984"/>
        </a:xfrm>
        <a:prstGeom prst="rect">
          <a:avLst/>
        </a:prstGeom>
        <a:solidFill>
          <a:schemeClr val="accent2">
            <a:tint val="40000"/>
            <a:alpha val="90000"/>
            <a:hueOff val="2338454"/>
            <a:satOff val="7778"/>
            <a:lumOff val="5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338454"/>
              <a:satOff val="7778"/>
              <a:lumOff val="5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000" kern="1200"/>
            <a:t>Tupla</a:t>
          </a:r>
          <a:endParaRPr lang="en-US" sz="1000" kern="1200"/>
        </a:p>
      </dsp:txBody>
      <dsp:txXfrm>
        <a:off x="3948735" y="991678"/>
        <a:ext cx="986460" cy="842984"/>
      </dsp:txXfrm>
    </dsp:sp>
    <dsp:sp modelId="{4FA28070-0882-4913-BDBF-CA3E4B5FBE42}">
      <dsp:nvSpPr>
        <dsp:cNvPr id="0" name=""/>
        <dsp:cNvSpPr/>
      </dsp:nvSpPr>
      <dsp:spPr>
        <a:xfrm>
          <a:off x="4935196" y="991678"/>
          <a:ext cx="986460" cy="842984"/>
        </a:xfrm>
        <a:prstGeom prst="rect">
          <a:avLst/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000" kern="1200"/>
            <a:t>Diccionario</a:t>
          </a:r>
          <a:endParaRPr lang="en-US" sz="1000" kern="1200"/>
        </a:p>
      </dsp:txBody>
      <dsp:txXfrm>
        <a:off x="4935196" y="991678"/>
        <a:ext cx="986460" cy="842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9226-52C1-4B3B-97F3-65A87592B7B3}" type="datetimeFigureOut">
              <a:t>11/19/2022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3E0B2-AAC7-4806-8B8D-33FEB9B81D54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86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Hasta el momento hemos guardado datos por variables separadas, pero en la mayoría de los casos requerimos utilizar datos en conjunto o que tengan una manera ordenada. Para esta finalidad utilizamos arreglos.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3E0B2-AAC7-4806-8B8D-33FEB9B81D54}" type="slidenum"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57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49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08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857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75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039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898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401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406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23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04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93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71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91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44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9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13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73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872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s-ES" sz="7200">
                <a:ea typeface="+mj-lt"/>
                <a:cs typeface="+mj-lt"/>
              </a:rPr>
              <a:t>Curso de Python 101</a:t>
            </a:r>
            <a:br>
              <a:rPr lang="es-ES" sz="7200">
                <a:ea typeface="+mj-lt"/>
                <a:cs typeface="+mj-lt"/>
              </a:rPr>
            </a:br>
            <a:r>
              <a:rPr lang="es-ES" sz="7200">
                <a:ea typeface="+mj-lt"/>
                <a:cs typeface="+mj-lt"/>
              </a:rPr>
              <a:t>(CP101)-Clase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 sz="3200">
                <a:ea typeface="Calibri"/>
                <a:cs typeface="Calibri"/>
              </a:rPr>
              <a:t>Facilitador: Ing. Kelvin Kung</a:t>
            </a:r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BC78-AA2F-4CAF-9B83-58E95B86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Transformación entre 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2A3B-BFA1-404F-9E95-2E7E7E51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Todo input, genera un tipo de dato alfanumérico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6612D5-2A05-4BFD-8175-F8921E5B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14957"/>
              </p:ext>
            </p:extLst>
          </p:nvPr>
        </p:nvGraphicFramePr>
        <p:xfrm>
          <a:off x="2026675" y="2687259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007631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02252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Palabra reservada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Uso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1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 err="1"/>
                        <a:t>int</a:t>
                      </a:r>
                      <a:r>
                        <a:rPr lang="es-419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Transforma de alfanumérico a enteros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4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 err="1"/>
                        <a:t>float</a:t>
                      </a:r>
                      <a:r>
                        <a:rPr lang="es-419" dirty="0"/>
                        <a:t> 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Transforma alfanuméricos a decimales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9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 err="1"/>
                        <a:t>str</a:t>
                      </a:r>
                      <a:r>
                        <a:rPr lang="es-419" dirty="0"/>
                        <a:t> 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Transforma cualquier dato a alfanumérico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175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76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3DB3D-69F2-D867-9E45-8859CCD6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s-ES" dirty="0">
                <a:ea typeface="Calibri Light"/>
                <a:cs typeface="Calibri Light"/>
              </a:rPr>
              <a:t>Arreglos</a:t>
            </a:r>
            <a:endParaRPr lang="es-ES" dirty="0"/>
          </a:p>
        </p:txBody>
      </p:sp>
      <p:pic>
        <p:nvPicPr>
          <p:cNvPr id="8" name="Picture 7" descr="Archivos en carpetas">
            <a:extLst>
              <a:ext uri="{FF2B5EF4-FFF2-40B4-BE49-F238E27FC236}">
                <a16:creationId xmlns:a16="http://schemas.microsoft.com/office/drawing/2014/main" id="{F11C8E6B-5D07-049D-65AE-763373A61F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59" r="26618" b="-1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FF8303-7E0A-7D6C-99E2-FA4110BB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Es una colección ordenada de datos los arreglos (matrices) se emplean para almacenar múltiples valores en una sola variable, frente a las variables que sólo pueden almacenar un valor</a:t>
            </a:r>
            <a:endParaRPr lang="es-ES" dirty="0"/>
          </a:p>
          <a:p>
            <a:endParaRPr lang="es-ES" dirty="0">
              <a:ea typeface="Calibri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6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E7602-3AA7-9EAE-4015-18FD2EF2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s-ES" dirty="0">
                <a:ea typeface="Calibri Light"/>
                <a:cs typeface="Calibri Light"/>
              </a:rPr>
              <a:t>Principales tipos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F7229DA-9328-E844-A724-6E8B09811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67745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194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E8024-8C90-1486-8A8F-EBB3CBE4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Listas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A273C-D70E-D63E-0A8D-4E176867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Calibri"/>
                <a:cs typeface="Calibri"/>
              </a:rPr>
              <a:t>Características</a:t>
            </a:r>
          </a:p>
          <a:p>
            <a:pPr lvl="1"/>
            <a:r>
              <a:rPr lang="es-ES" dirty="0">
                <a:ea typeface="Calibri"/>
                <a:cs typeface="Calibri"/>
              </a:rPr>
              <a:t>Utilizan corchetes [ ]</a:t>
            </a:r>
          </a:p>
          <a:p>
            <a:pPr lvl="1"/>
            <a:r>
              <a:rPr lang="es-ES" dirty="0">
                <a:ea typeface="Calibri"/>
                <a:cs typeface="Calibri"/>
              </a:rPr>
              <a:t>Es posible modificar su contenido, es decir son mutables/cambiantes</a:t>
            </a:r>
          </a:p>
          <a:p>
            <a:pPr lvl="1"/>
            <a:r>
              <a:rPr lang="es-ES" dirty="0">
                <a:ea typeface="Calibri"/>
                <a:cs typeface="Calibri"/>
              </a:rPr>
              <a:t>Pueden almacenar cualquier tipo de datos y arreglo</a:t>
            </a:r>
          </a:p>
          <a:p>
            <a:pPr lvl="1"/>
            <a:r>
              <a:rPr lang="es-ES" dirty="0">
                <a:ea typeface="Calibri"/>
                <a:cs typeface="Calibri"/>
              </a:rPr>
              <a:t>Se llama a su contenido por índices, empieza por el numero 0</a:t>
            </a:r>
          </a:p>
          <a:p>
            <a:pPr lvl="2"/>
            <a:r>
              <a:rPr lang="es-ES" dirty="0">
                <a:ea typeface="Calibri"/>
                <a:cs typeface="Calibri"/>
              </a:rPr>
              <a:t>De izquierda a derecha</a:t>
            </a:r>
          </a:p>
          <a:p>
            <a:pPr lvl="1"/>
            <a:r>
              <a:rPr lang="es-ES" dirty="0">
                <a:ea typeface="Calibri"/>
                <a:cs typeface="Calibri"/>
              </a:rPr>
              <a:t>Puede tener valores repetidos</a:t>
            </a:r>
          </a:p>
        </p:txBody>
      </p:sp>
    </p:spTree>
    <p:extLst>
      <p:ext uri="{BB962C8B-B14F-4D97-AF65-F5344CB8AC3E}">
        <p14:creationId xmlns:p14="http://schemas.microsoft.com/office/powerpoint/2010/main" val="397495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5C62-5393-4DDF-9581-8C279B2E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 err="1"/>
              <a:t>Actividad</a:t>
            </a:r>
            <a:endParaRPr lang="es-P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0D0445-3701-CA80-D143-C842BAF75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068212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299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E8024-8C90-1486-8A8F-EBB3CBE4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Tuplas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A273C-D70E-D63E-0A8D-4E176867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Calibri"/>
                <a:cs typeface="Calibri"/>
              </a:rPr>
              <a:t>Características</a:t>
            </a:r>
          </a:p>
          <a:p>
            <a:pPr lvl="1"/>
            <a:r>
              <a:rPr lang="es-ES" dirty="0">
                <a:ea typeface="Calibri"/>
                <a:cs typeface="Calibri"/>
              </a:rPr>
              <a:t>Utilizan paréntesis ( )</a:t>
            </a:r>
          </a:p>
          <a:p>
            <a:pPr lvl="1"/>
            <a:r>
              <a:rPr lang="es-ES" dirty="0">
                <a:ea typeface="Calibri"/>
                <a:cs typeface="Calibri"/>
              </a:rPr>
              <a:t>No es posible modificar su contenido, es decir son inmutables.</a:t>
            </a:r>
          </a:p>
          <a:p>
            <a:pPr lvl="1"/>
            <a:r>
              <a:rPr lang="es-ES" dirty="0">
                <a:ea typeface="Calibri"/>
                <a:cs typeface="Calibri"/>
              </a:rPr>
              <a:t>Pueden almacenar cualquier tipo de datos y arreglo</a:t>
            </a:r>
          </a:p>
          <a:p>
            <a:pPr lvl="1"/>
            <a:r>
              <a:rPr lang="es-ES" dirty="0">
                <a:ea typeface="Calibri"/>
                <a:cs typeface="Calibri"/>
              </a:rPr>
              <a:t>Se llama a su contenido por índices, empieza por el numero 0</a:t>
            </a:r>
          </a:p>
          <a:p>
            <a:pPr lvl="2"/>
            <a:r>
              <a:rPr lang="es-ES" dirty="0">
                <a:ea typeface="Calibri"/>
                <a:cs typeface="Calibri"/>
              </a:rPr>
              <a:t>De izquierda a derecha</a:t>
            </a:r>
          </a:p>
          <a:p>
            <a:pPr lvl="1"/>
            <a:r>
              <a:rPr lang="es-ES" dirty="0">
                <a:ea typeface="Calibri"/>
                <a:cs typeface="Calibri"/>
              </a:rPr>
              <a:t>Puede tener valores repetidos</a:t>
            </a:r>
          </a:p>
        </p:txBody>
      </p:sp>
    </p:spTree>
    <p:extLst>
      <p:ext uri="{BB962C8B-B14F-4D97-AF65-F5344CB8AC3E}">
        <p14:creationId xmlns:p14="http://schemas.microsoft.com/office/powerpoint/2010/main" val="280798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CE0F-8E19-4C51-91AC-F704C4EF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</a:t>
            </a:r>
            <a:endParaRPr lang="es-P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0ED6-CF4E-4BA8-BF29-B6D11467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/>
              <a:t>Crear 1 tupla con 3 elementos</a:t>
            </a:r>
          </a:p>
          <a:p>
            <a:pPr lvl="1"/>
            <a:r>
              <a:rPr lang="es-PA" dirty="0"/>
              <a:t>Numéricos</a:t>
            </a:r>
          </a:p>
          <a:p>
            <a:pPr lvl="1"/>
            <a:r>
              <a:rPr lang="es-PA" dirty="0"/>
              <a:t>Alfanumérico</a:t>
            </a:r>
          </a:p>
          <a:p>
            <a:pPr lvl="1"/>
            <a:r>
              <a:rPr lang="es-PA" dirty="0"/>
              <a:t>Booleano</a:t>
            </a:r>
          </a:p>
          <a:p>
            <a:r>
              <a:rPr lang="es-PA" dirty="0"/>
              <a:t>Leer/invocar cada elemento y trate modificar su valor</a:t>
            </a:r>
          </a:p>
        </p:txBody>
      </p:sp>
    </p:spTree>
    <p:extLst>
      <p:ext uri="{BB962C8B-B14F-4D97-AF65-F5344CB8AC3E}">
        <p14:creationId xmlns:p14="http://schemas.microsoft.com/office/powerpoint/2010/main" val="401794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E8024-8C90-1486-8A8F-EBB3CBE4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Diccionarios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A273C-D70E-D63E-0A8D-4E176867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dirty="0">
                <a:ea typeface="Calibri"/>
                <a:cs typeface="Calibri"/>
              </a:rPr>
              <a:t>Características</a:t>
            </a:r>
          </a:p>
          <a:p>
            <a:pPr lvl="1"/>
            <a:r>
              <a:rPr lang="es-ES" dirty="0">
                <a:ea typeface="Calibri"/>
                <a:cs typeface="Calibri"/>
              </a:rPr>
              <a:t>Utilizan llaves { }</a:t>
            </a:r>
          </a:p>
          <a:p>
            <a:pPr lvl="1"/>
            <a:r>
              <a:rPr lang="es-ES" dirty="0">
                <a:ea typeface="Calibri"/>
                <a:cs typeface="Calibri"/>
              </a:rPr>
              <a:t>Es posible modificar su contenido, es decir son mutables/cambiantes.</a:t>
            </a:r>
          </a:p>
          <a:p>
            <a:pPr lvl="1"/>
            <a:r>
              <a:rPr lang="es-ES" dirty="0">
                <a:ea typeface="Calibri"/>
                <a:cs typeface="Calibri"/>
              </a:rPr>
              <a:t>Se componen de </a:t>
            </a:r>
          </a:p>
          <a:p>
            <a:pPr lvl="2"/>
            <a:r>
              <a:rPr lang="es-ES" dirty="0">
                <a:ea typeface="Calibri"/>
                <a:cs typeface="Calibri"/>
              </a:rPr>
              <a:t>Llaves (</a:t>
            </a:r>
            <a:r>
              <a:rPr lang="es-ES" dirty="0" err="1">
                <a:ea typeface="Calibri"/>
                <a:cs typeface="Calibri"/>
              </a:rPr>
              <a:t>keys</a:t>
            </a:r>
            <a:r>
              <a:rPr lang="es-ES" dirty="0">
                <a:ea typeface="Calibri"/>
                <a:cs typeface="Calibri"/>
              </a:rPr>
              <a:t>)</a:t>
            </a:r>
          </a:p>
          <a:p>
            <a:pPr lvl="2"/>
            <a:r>
              <a:rPr lang="es-ES" dirty="0">
                <a:ea typeface="Calibri"/>
                <a:cs typeface="Calibri"/>
              </a:rPr>
              <a:t>Valores (</a:t>
            </a:r>
            <a:r>
              <a:rPr lang="es-ES" dirty="0" err="1">
                <a:ea typeface="Calibri"/>
                <a:cs typeface="Calibri"/>
              </a:rPr>
              <a:t>items</a:t>
            </a:r>
            <a:r>
              <a:rPr lang="es-ES" dirty="0">
                <a:ea typeface="Calibri"/>
                <a:cs typeface="Calibri"/>
              </a:rPr>
              <a:t>)</a:t>
            </a:r>
          </a:p>
          <a:p>
            <a:pPr lvl="1"/>
            <a:r>
              <a:rPr lang="es-ES" dirty="0">
                <a:ea typeface="Calibri"/>
                <a:cs typeface="Calibri"/>
              </a:rPr>
              <a:t>Los valores pueden ser cualquier tipo de datos y arreglo</a:t>
            </a:r>
          </a:p>
          <a:p>
            <a:pPr lvl="1"/>
            <a:r>
              <a:rPr lang="es-ES" dirty="0">
                <a:ea typeface="Calibri"/>
                <a:cs typeface="Calibri"/>
              </a:rPr>
              <a:t>Se llama a su contenido utilizando las llaves </a:t>
            </a:r>
          </a:p>
          <a:p>
            <a:pPr lvl="1"/>
            <a:r>
              <a:rPr lang="es-ES" dirty="0">
                <a:ea typeface="Calibri"/>
                <a:cs typeface="Calibri"/>
              </a:rPr>
              <a:t>1 llave solo puede tener 1 único valor. Pero 1 valor puede pertenecer a múltiples llaves </a:t>
            </a:r>
            <a:r>
              <a:rPr lang="es-ES" u="sng" dirty="0">
                <a:ea typeface="Calibri"/>
                <a:cs typeface="Calibri"/>
              </a:rPr>
              <a:t>diferentes</a:t>
            </a:r>
            <a:endParaRPr lang="es-ES" i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459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7AAF-6C86-4724-ACE5-24DA2D9F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 err="1"/>
              <a:t>Actividad</a:t>
            </a:r>
            <a:endParaRPr lang="es-P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72910E-9B10-5B93-5C47-374F36C2E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13796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3443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B761D-497F-AFF3-0499-E1E096C4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>
                <a:ea typeface="Calibri Light"/>
                <a:cs typeface="Calibri Light"/>
              </a:rPr>
              <a:t>Resumen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9DA018A-1826-4502-1041-5135AD290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750892"/>
              </p:ext>
            </p:extLst>
          </p:nvPr>
        </p:nvGraphicFramePr>
        <p:xfrm>
          <a:off x="914400" y="2476143"/>
          <a:ext cx="10353677" cy="3512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181">
                  <a:extLst>
                    <a:ext uri="{9D8B030D-6E8A-4147-A177-3AD203B41FA5}">
                      <a16:colId xmlns:a16="http://schemas.microsoft.com/office/drawing/2014/main" val="2044046161"/>
                    </a:ext>
                  </a:extLst>
                </a:gridCol>
                <a:gridCol w="1910936">
                  <a:extLst>
                    <a:ext uri="{9D8B030D-6E8A-4147-A177-3AD203B41FA5}">
                      <a16:colId xmlns:a16="http://schemas.microsoft.com/office/drawing/2014/main" val="1226253188"/>
                    </a:ext>
                  </a:extLst>
                </a:gridCol>
                <a:gridCol w="1584944">
                  <a:extLst>
                    <a:ext uri="{9D8B030D-6E8A-4147-A177-3AD203B41FA5}">
                      <a16:colId xmlns:a16="http://schemas.microsoft.com/office/drawing/2014/main" val="179684110"/>
                    </a:ext>
                  </a:extLst>
                </a:gridCol>
                <a:gridCol w="1783768">
                  <a:extLst>
                    <a:ext uri="{9D8B030D-6E8A-4147-A177-3AD203B41FA5}">
                      <a16:colId xmlns:a16="http://schemas.microsoft.com/office/drawing/2014/main" val="1398144225"/>
                    </a:ext>
                  </a:extLst>
                </a:gridCol>
                <a:gridCol w="1764848">
                  <a:extLst>
                    <a:ext uri="{9D8B030D-6E8A-4147-A177-3AD203B41FA5}">
                      <a16:colId xmlns:a16="http://schemas.microsoft.com/office/drawing/2014/main" val="516564000"/>
                    </a:ext>
                  </a:extLst>
                </a:gridCol>
              </a:tblGrid>
              <a:tr h="527339">
                <a:tc>
                  <a:txBody>
                    <a:bodyPr/>
                    <a:lstStyle/>
                    <a:p>
                      <a:r>
                        <a:rPr lang="es-ES" sz="2400"/>
                        <a:t>Arreglo\Característica</a:t>
                      </a:r>
                    </a:p>
                  </a:txBody>
                  <a:tcPr marL="119850" marR="119850" marT="59925" marB="599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/>
                        <a:t>Símbolo</a:t>
                      </a:r>
                    </a:p>
                  </a:txBody>
                  <a:tcPr marL="119850" marR="119850" marT="59925" marB="59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Mutable</a:t>
                      </a:r>
                    </a:p>
                  </a:txBody>
                  <a:tcPr marL="119850" marR="119850" marT="59925" marB="59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Ordenado</a:t>
                      </a:r>
                    </a:p>
                  </a:txBody>
                  <a:tcPr marL="119850" marR="119850" marT="59925" marB="59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Llamado</a:t>
                      </a:r>
                    </a:p>
                  </a:txBody>
                  <a:tcPr marL="119850" marR="119850" marT="59925" marB="59925" anchor="ctr"/>
                </a:tc>
                <a:extLst>
                  <a:ext uri="{0D108BD9-81ED-4DB2-BD59-A6C34878D82A}">
                    <a16:rowId xmlns:a16="http://schemas.microsoft.com/office/drawing/2014/main" val="3462186402"/>
                  </a:ext>
                </a:extLst>
              </a:tr>
              <a:tr h="886888">
                <a:tc>
                  <a:txBody>
                    <a:bodyPr/>
                    <a:lstStyle/>
                    <a:p>
                      <a:r>
                        <a:rPr lang="es-ES" sz="2400"/>
                        <a:t>Listas</a:t>
                      </a:r>
                    </a:p>
                  </a:txBody>
                  <a:tcPr marL="119850" marR="119850" marT="59925" marB="599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/>
                        <a:t>Corchete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2400"/>
                        <a:t>[ ]</a:t>
                      </a:r>
                    </a:p>
                  </a:txBody>
                  <a:tcPr marL="119850" marR="119850" marT="59925" marB="59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Si </a:t>
                      </a:r>
                    </a:p>
                  </a:txBody>
                  <a:tcPr marL="119850" marR="119850" marT="59925" marB="59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Si</a:t>
                      </a:r>
                    </a:p>
                  </a:txBody>
                  <a:tcPr marL="119850" marR="119850" marT="59925" marB="59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Por índices</a:t>
                      </a:r>
                    </a:p>
                  </a:txBody>
                  <a:tcPr marL="119850" marR="119850" marT="59925" marB="59925" anchor="ctr"/>
                </a:tc>
                <a:extLst>
                  <a:ext uri="{0D108BD9-81ED-4DB2-BD59-A6C34878D82A}">
                    <a16:rowId xmlns:a16="http://schemas.microsoft.com/office/drawing/2014/main" val="44413781"/>
                  </a:ext>
                </a:extLst>
              </a:tr>
              <a:tr h="8868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400"/>
                        <a:t>Tuplas</a:t>
                      </a:r>
                    </a:p>
                  </a:txBody>
                  <a:tcPr marL="119850" marR="119850" marT="59925" marB="599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/>
                        <a:t>Paréntesis 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2400"/>
                        <a:t>( )</a:t>
                      </a:r>
                    </a:p>
                  </a:txBody>
                  <a:tcPr marL="119850" marR="119850" marT="59925" marB="599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/>
                        <a:t>No</a:t>
                      </a:r>
                    </a:p>
                  </a:txBody>
                  <a:tcPr marL="119850" marR="119850" marT="59925" marB="599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/>
                        <a:t>Si</a:t>
                      </a:r>
                    </a:p>
                  </a:txBody>
                  <a:tcPr marL="119850" marR="119850" marT="59925" marB="599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/>
                        <a:t>Por índices</a:t>
                      </a:r>
                    </a:p>
                  </a:txBody>
                  <a:tcPr marL="119850" marR="119850" marT="59925" marB="59925" anchor="ctr"/>
                </a:tc>
                <a:extLst>
                  <a:ext uri="{0D108BD9-81ED-4DB2-BD59-A6C34878D82A}">
                    <a16:rowId xmlns:a16="http://schemas.microsoft.com/office/drawing/2014/main" val="3912132524"/>
                  </a:ext>
                </a:extLst>
              </a:tr>
              <a:tr h="8868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400"/>
                        <a:t>Diccionarios</a:t>
                      </a:r>
                    </a:p>
                  </a:txBody>
                  <a:tcPr marL="119850" marR="119850" marT="59925" marB="5992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/>
                        <a:t>Llave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2400"/>
                        <a:t>{ }</a:t>
                      </a:r>
                    </a:p>
                  </a:txBody>
                  <a:tcPr marL="119850" marR="119850" marT="59925" marB="599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/>
                        <a:t>Si</a:t>
                      </a:r>
                    </a:p>
                  </a:txBody>
                  <a:tcPr marL="119850" marR="119850" marT="59925" marB="599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/>
                        <a:t>Si</a:t>
                      </a:r>
                    </a:p>
                  </a:txBody>
                  <a:tcPr marL="119850" marR="119850" marT="59925" marB="599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400" dirty="0"/>
                        <a:t>Por llaves</a:t>
                      </a:r>
                    </a:p>
                  </a:txBody>
                  <a:tcPr marL="119850" marR="119850" marT="59925" marB="59925" anchor="ctr"/>
                </a:tc>
                <a:extLst>
                  <a:ext uri="{0D108BD9-81ED-4DB2-BD59-A6C34878D82A}">
                    <a16:rowId xmlns:a16="http://schemas.microsoft.com/office/drawing/2014/main" val="22639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EF4A43-945E-DE42-1F06-F67BB532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s-ES" sz="2400" dirty="0">
                <a:solidFill>
                  <a:srgbClr val="FFFFFF"/>
                </a:solidFill>
                <a:ea typeface="Calibri Light"/>
                <a:cs typeface="Calibri Light"/>
              </a:rPr>
              <a:t>Repaso de clase anterior</a:t>
            </a:r>
            <a:endParaRPr lang="es-ES" sz="2400" dirty="0">
              <a:solidFill>
                <a:srgbClr val="FFFFFF"/>
              </a:solidFill>
            </a:endParaRPr>
          </a:p>
        </p:txBody>
      </p:sp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2CA03-6156-679C-DBA2-CE34E3EE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500" dirty="0">
                <a:ea typeface="Calibri"/>
                <a:cs typeface="Calibri"/>
              </a:rPr>
              <a:t>Características de Python</a:t>
            </a:r>
          </a:p>
          <a:p>
            <a:pPr lvl="1"/>
            <a:r>
              <a:rPr lang="es-ES" sz="1500" dirty="0">
                <a:ea typeface="Calibri"/>
                <a:cs typeface="Calibri"/>
              </a:rPr>
              <a:t>Ingles</a:t>
            </a:r>
          </a:p>
          <a:p>
            <a:pPr lvl="1"/>
            <a:r>
              <a:rPr lang="es-ES" sz="1500" dirty="0">
                <a:ea typeface="Calibri"/>
                <a:cs typeface="Calibri"/>
              </a:rPr>
              <a:t>Lenguaje interpretado</a:t>
            </a:r>
          </a:p>
          <a:p>
            <a:pPr lvl="1"/>
            <a:r>
              <a:rPr lang="es-ES" sz="1500" dirty="0">
                <a:ea typeface="Calibri"/>
                <a:cs typeface="Calibri"/>
              </a:rPr>
              <a:t>Divisiones de código por tabulaciones</a:t>
            </a:r>
          </a:p>
          <a:p>
            <a:pPr lvl="1"/>
            <a:r>
              <a:rPr lang="es-ES" sz="1500" dirty="0">
                <a:ea typeface="Calibri"/>
                <a:cs typeface="Calibri"/>
              </a:rPr>
              <a:t>Comentarios para llevar un buen registro de que hacer cada parte del programa</a:t>
            </a:r>
          </a:p>
          <a:p>
            <a:pPr lvl="2"/>
            <a:r>
              <a:rPr lang="es-ES" sz="1500" dirty="0">
                <a:ea typeface="Calibri"/>
                <a:cs typeface="Calibri"/>
              </a:rPr>
              <a:t>Utiliza #</a:t>
            </a:r>
          </a:p>
          <a:p>
            <a:pPr marL="0" indent="0">
              <a:buNone/>
            </a:pPr>
            <a:endParaRPr lang="es-ES" sz="1700" dirty="0">
              <a:ea typeface="Calibri"/>
              <a:cs typeface="Calibri"/>
            </a:endParaRPr>
          </a:p>
          <a:p>
            <a:endParaRPr lang="es-ES" sz="15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0159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3877-992B-4E96-BAE8-381604B1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Métodos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A6EE-55E8-4494-8966-CCFD33546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Los métodos son acciones o funciones que puede realizar un objeto.</a:t>
            </a:r>
          </a:p>
          <a:p>
            <a:r>
              <a:rPr lang="es-ES"/>
              <a:t>Para activar el método se agrega un punto ‘.’ después del mismo</a:t>
            </a:r>
          </a:p>
          <a:p>
            <a:r>
              <a:rPr lang="es-ES"/>
              <a:t>Algunos métodos conocidos son: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910844-6F0C-48E3-935F-059D8FC08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07948"/>
              </p:ext>
            </p:extLst>
          </p:nvPr>
        </p:nvGraphicFramePr>
        <p:xfrm>
          <a:off x="913795" y="3859597"/>
          <a:ext cx="105407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140">
                  <a:extLst>
                    <a:ext uri="{9D8B030D-6E8A-4147-A177-3AD203B41FA5}">
                      <a16:colId xmlns:a16="http://schemas.microsoft.com/office/drawing/2014/main" val="4181753378"/>
                    </a:ext>
                  </a:extLst>
                </a:gridCol>
                <a:gridCol w="2108140">
                  <a:extLst>
                    <a:ext uri="{9D8B030D-6E8A-4147-A177-3AD203B41FA5}">
                      <a16:colId xmlns:a16="http://schemas.microsoft.com/office/drawing/2014/main" val="1863339145"/>
                    </a:ext>
                  </a:extLst>
                </a:gridCol>
                <a:gridCol w="2108140">
                  <a:extLst>
                    <a:ext uri="{9D8B030D-6E8A-4147-A177-3AD203B41FA5}">
                      <a16:colId xmlns:a16="http://schemas.microsoft.com/office/drawing/2014/main" val="2301442915"/>
                    </a:ext>
                  </a:extLst>
                </a:gridCol>
                <a:gridCol w="2108140">
                  <a:extLst>
                    <a:ext uri="{9D8B030D-6E8A-4147-A177-3AD203B41FA5}">
                      <a16:colId xmlns:a16="http://schemas.microsoft.com/office/drawing/2014/main" val="1666576076"/>
                    </a:ext>
                  </a:extLst>
                </a:gridCol>
                <a:gridCol w="2108140">
                  <a:extLst>
                    <a:ext uri="{9D8B030D-6E8A-4147-A177-3AD203B41FA5}">
                      <a16:colId xmlns:a16="http://schemas.microsoft.com/office/drawing/2014/main" val="3649862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/>
                        <a:t>Numéricos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/>
                        <a:t>Alfanuméricos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/>
                        <a:t>Listas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/>
                        <a:t>Tuplas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/>
                        <a:t>Diccionarios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.as_integer_ratio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.capitalize</a:t>
                      </a:r>
                    </a:p>
                    <a:p>
                      <a:r>
                        <a:rPr lang="en-US"/>
                        <a:t>.lower</a:t>
                      </a:r>
                    </a:p>
                    <a:p>
                      <a:r>
                        <a:rPr lang="en-US"/>
                        <a:t>.count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.append</a:t>
                      </a:r>
                    </a:p>
                    <a:p>
                      <a:r>
                        <a:rPr lang="en-US"/>
                        <a:t>.insert</a:t>
                      </a:r>
                    </a:p>
                    <a:p>
                      <a:r>
                        <a:rPr lang="en-US"/>
                        <a:t>.pop</a:t>
                      </a:r>
                    </a:p>
                    <a:p>
                      <a:r>
                        <a:rPr lang="en-US"/>
                        <a:t>.clear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.count</a:t>
                      </a:r>
                    </a:p>
                    <a:p>
                      <a:r>
                        <a:rPr lang="en-US"/>
                        <a:t>.index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.items</a:t>
                      </a:r>
                    </a:p>
                    <a:p>
                      <a:r>
                        <a:rPr lang="en-US" dirty="0"/>
                        <a:t>.keys</a:t>
                      </a:r>
                    </a:p>
                    <a:p>
                      <a:r>
                        <a:rPr lang="en-US" dirty="0"/>
                        <a:t>.values</a:t>
                      </a:r>
                    </a:p>
                    <a:p>
                      <a:r>
                        <a:rPr lang="en-US" dirty="0"/>
                        <a:t>.pop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85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6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90A5-51E2-4796-86AA-8854AAFD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D059-475C-41AA-AC1A-6B798045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Alfanuméricos</a:t>
            </a:r>
          </a:p>
          <a:p>
            <a:pPr lvl="1"/>
            <a:r>
              <a:rPr lang="es-419" dirty="0"/>
              <a:t>Utilizar métodos para:</a:t>
            </a:r>
          </a:p>
          <a:p>
            <a:pPr lvl="2"/>
            <a:r>
              <a:rPr lang="es-419" dirty="0"/>
              <a:t>Capitalizar</a:t>
            </a:r>
          </a:p>
          <a:p>
            <a:pPr lvl="2"/>
            <a:r>
              <a:rPr lang="es-419" dirty="0"/>
              <a:t>Hacer la primera letra mayúscula/minúscula</a:t>
            </a:r>
          </a:p>
          <a:p>
            <a:pPr lvl="2"/>
            <a:r>
              <a:rPr lang="es-419" dirty="0"/>
              <a:t>Encontrar el numero de letras presente en palabras</a:t>
            </a:r>
          </a:p>
          <a:p>
            <a:pPr lvl="2"/>
            <a:r>
              <a:rPr lang="es-419" dirty="0"/>
              <a:t>Quitar espacios extras</a:t>
            </a:r>
          </a:p>
          <a:p>
            <a:pPr lvl="2"/>
            <a:r>
              <a:rPr lang="es-419" dirty="0"/>
              <a:t>Convertir en lista</a:t>
            </a:r>
          </a:p>
          <a:p>
            <a:pPr lvl="2"/>
            <a:r>
              <a:rPr lang="es-419" dirty="0"/>
              <a:t>Determinar que tipo de caracteres hay (números, letras, combinación) </a:t>
            </a:r>
          </a:p>
        </p:txBody>
      </p:sp>
    </p:spTree>
    <p:extLst>
      <p:ext uri="{BB962C8B-B14F-4D97-AF65-F5344CB8AC3E}">
        <p14:creationId xmlns:p14="http://schemas.microsoft.com/office/powerpoint/2010/main" val="4645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8430-E56A-412F-9A2C-6FB9644E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Actividad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3E9B-229B-4EF0-8CE7-08B178C06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Listas</a:t>
            </a:r>
          </a:p>
          <a:p>
            <a:pPr lvl="1"/>
            <a:r>
              <a:rPr lang="es-419" dirty="0"/>
              <a:t>Utilizar métodos para:</a:t>
            </a:r>
          </a:p>
          <a:p>
            <a:pPr lvl="2"/>
            <a:r>
              <a:rPr lang="es-419" dirty="0"/>
              <a:t>Agregar elementos</a:t>
            </a:r>
          </a:p>
          <a:p>
            <a:pPr lvl="3"/>
            <a:r>
              <a:rPr lang="es-419" dirty="0"/>
              <a:t>En ultima posición (por defecto)</a:t>
            </a:r>
          </a:p>
          <a:p>
            <a:pPr lvl="3"/>
            <a:r>
              <a:rPr lang="es-419" dirty="0"/>
              <a:t>En posición deseada</a:t>
            </a:r>
          </a:p>
          <a:p>
            <a:pPr lvl="2"/>
            <a:r>
              <a:rPr lang="es-419" dirty="0"/>
              <a:t>Quitar elementos</a:t>
            </a:r>
          </a:p>
          <a:p>
            <a:pPr lvl="2"/>
            <a:r>
              <a:rPr lang="es-419" dirty="0"/>
              <a:t>Ordenar elementos</a:t>
            </a:r>
          </a:p>
          <a:p>
            <a:pPr lvl="2"/>
            <a:r>
              <a:rPr lang="es-419" dirty="0"/>
              <a:t>Invertir el orden de los elementos</a:t>
            </a:r>
          </a:p>
          <a:p>
            <a:pPr lvl="2"/>
            <a:r>
              <a:rPr lang="es-419" dirty="0"/>
              <a:t>Eliminar todos los elementos</a:t>
            </a:r>
          </a:p>
          <a:p>
            <a:pPr lvl="1"/>
            <a:endParaRPr lang="es-419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9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AE6C-0727-42CB-BD7B-15D894E5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Actividad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F075-8444-4B1D-8297-D16B480A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Diccionarios</a:t>
            </a:r>
          </a:p>
          <a:p>
            <a:pPr lvl="1"/>
            <a:r>
              <a:rPr lang="es-419" dirty="0"/>
              <a:t>Utilice métodos para:</a:t>
            </a:r>
          </a:p>
          <a:p>
            <a:pPr lvl="2"/>
            <a:r>
              <a:rPr lang="es-419" dirty="0"/>
              <a:t>Obtener las llaves</a:t>
            </a:r>
          </a:p>
          <a:p>
            <a:pPr lvl="2"/>
            <a:r>
              <a:rPr lang="es-419" dirty="0"/>
              <a:t>Obtener los valores</a:t>
            </a:r>
          </a:p>
          <a:p>
            <a:pPr lvl="2"/>
            <a:r>
              <a:rPr lang="es-419" dirty="0"/>
              <a:t>Obtener ambos valores y llaves al mismo tiempo</a:t>
            </a:r>
          </a:p>
          <a:p>
            <a:pPr lvl="2"/>
            <a:r>
              <a:rPr lang="es-419" dirty="0"/>
              <a:t>Obtener el valor que corresponde a una llave especifica</a:t>
            </a:r>
          </a:p>
          <a:p>
            <a:pPr lvl="2"/>
            <a:r>
              <a:rPr lang="es-419" dirty="0"/>
              <a:t>Eliminar valores utilizando llaves</a:t>
            </a:r>
          </a:p>
          <a:p>
            <a:pPr lvl="2"/>
            <a:r>
              <a:rPr lang="es-419" dirty="0"/>
              <a:t>Eliminar todo</a:t>
            </a:r>
          </a:p>
        </p:txBody>
      </p:sp>
    </p:spTree>
    <p:extLst>
      <p:ext uri="{BB962C8B-B14F-4D97-AF65-F5344CB8AC3E}">
        <p14:creationId xmlns:p14="http://schemas.microsoft.com/office/powerpoint/2010/main" val="1942482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69E3-64A9-4700-8986-0077828E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Actividad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17BD-406F-49CD-A594-E1BAAD2B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Archivos</a:t>
            </a:r>
          </a:p>
          <a:p>
            <a:pPr lvl="1"/>
            <a:r>
              <a:rPr lang="es-419" dirty="0"/>
              <a:t>Lectura de contenido</a:t>
            </a:r>
          </a:p>
          <a:p>
            <a:pPr lvl="1"/>
            <a:r>
              <a:rPr lang="es-419" dirty="0"/>
              <a:t>Escritura </a:t>
            </a:r>
          </a:p>
          <a:p>
            <a:pPr lvl="2"/>
            <a:r>
              <a:rPr lang="es-419" dirty="0"/>
              <a:t>Alfanuméricos</a:t>
            </a:r>
          </a:p>
          <a:p>
            <a:pPr lvl="2"/>
            <a:r>
              <a:rPr lang="es-419" dirty="0"/>
              <a:t>Listas</a:t>
            </a:r>
          </a:p>
          <a:p>
            <a:pPr lvl="2"/>
            <a:r>
              <a:rPr lang="es-419" dirty="0"/>
              <a:t>Diccionarios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51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D246-8EEB-4776-AC71-18E7BECA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US" sz="1600"/>
              <a:t>Receso</a:t>
            </a:r>
          </a:p>
        </p:txBody>
      </p:sp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E9AC9A9B-618B-41F8-A2F2-6CAF40775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94" y="643467"/>
            <a:ext cx="5571066" cy="557106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63F0A-3C33-939B-83E9-376DE66F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r>
              <a:rPr lang="es-419" sz="1600" dirty="0"/>
              <a:t>Escanear para asistencia</a:t>
            </a:r>
          </a:p>
        </p:txBody>
      </p:sp>
    </p:spTree>
    <p:extLst>
      <p:ext uri="{BB962C8B-B14F-4D97-AF65-F5344CB8AC3E}">
        <p14:creationId xmlns:p14="http://schemas.microsoft.com/office/powerpoint/2010/main" val="812386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AE70-B19C-4027-A7A5-9B46064A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28651"/>
            <a:ext cx="5080634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Encuesta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9C99DCA-2B23-56A1-056C-CD9A6028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4286250"/>
            <a:ext cx="5147308" cy="1809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Deseamos</a:t>
            </a:r>
            <a:r>
              <a:rPr lang="en-US" sz="2400" dirty="0"/>
              <a:t> </a:t>
            </a:r>
            <a:r>
              <a:rPr lang="en-US" sz="2400" dirty="0" err="1"/>
              <a:t>conocer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opinion con </a:t>
            </a:r>
            <a:r>
              <a:rPr lang="en-US" sz="2400" dirty="0" err="1"/>
              <a:t>respecto</a:t>
            </a:r>
            <a:r>
              <a:rPr lang="en-US" sz="2400" dirty="0"/>
              <a:t> a la </a:t>
            </a:r>
            <a:r>
              <a:rPr lang="en-US" sz="2400" dirty="0" err="1"/>
              <a:t>clase</a:t>
            </a:r>
            <a:endParaRPr lang="en-US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CED217-AD9C-44C3-A97B-89CC1C1EA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Qr code&#10;&#10;Description automatically generated">
            <a:extLst>
              <a:ext uri="{FF2B5EF4-FFF2-40B4-BE49-F238E27FC236}">
                <a16:creationId xmlns:a16="http://schemas.microsoft.com/office/drawing/2014/main" id="{B3036259-7165-4825-A0E2-B9EC99004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" r="2466" b="3"/>
          <a:stretch/>
        </p:blipFill>
        <p:spPr>
          <a:xfrm>
            <a:off x="1141857" y="1114868"/>
            <a:ext cx="4450460" cy="462826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814B507-F826-4EC9-A06A-2F13DFD7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3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F4A43-945E-DE42-1F06-F67BB532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Repaso de clase anterior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2CA03-6156-679C-DBA2-CE34E3EE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Calibri"/>
                <a:cs typeface="Calibri"/>
              </a:rPr>
              <a:t>Tipos de datos</a:t>
            </a:r>
          </a:p>
          <a:p>
            <a:endParaRPr lang="es-ES" dirty="0">
              <a:ea typeface="Calibri"/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A429BE-CAB1-4D19-9C9D-2A2191FDF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49772"/>
              </p:ext>
            </p:extLst>
          </p:nvPr>
        </p:nvGraphicFramePr>
        <p:xfrm>
          <a:off x="943897" y="2664542"/>
          <a:ext cx="10097728" cy="273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432">
                  <a:extLst>
                    <a:ext uri="{9D8B030D-6E8A-4147-A177-3AD203B41FA5}">
                      <a16:colId xmlns:a16="http://schemas.microsoft.com/office/drawing/2014/main" val="2847873295"/>
                    </a:ext>
                  </a:extLst>
                </a:gridCol>
                <a:gridCol w="2893142">
                  <a:extLst>
                    <a:ext uri="{9D8B030D-6E8A-4147-A177-3AD203B41FA5}">
                      <a16:colId xmlns:a16="http://schemas.microsoft.com/office/drawing/2014/main" val="1593826972"/>
                    </a:ext>
                  </a:extLst>
                </a:gridCol>
                <a:gridCol w="4680154">
                  <a:extLst>
                    <a:ext uri="{9D8B030D-6E8A-4147-A177-3AD203B41FA5}">
                      <a16:colId xmlns:a16="http://schemas.microsoft.com/office/drawing/2014/main" val="2172740495"/>
                    </a:ext>
                  </a:extLst>
                </a:gridCol>
              </a:tblGrid>
              <a:tr h="500749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u="none" strike="noStrike" dirty="0">
                          <a:effectLst/>
                        </a:rPr>
                        <a:t>Tipo de Dato\Características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Uso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Posibles valores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7940142"/>
                  </a:ext>
                </a:extLst>
              </a:tr>
              <a:tr h="987665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>
                          <a:effectLst/>
                        </a:rPr>
                        <a:t>Numéricos</a:t>
                      </a:r>
                      <a:endParaRPr lang="es-P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669002"/>
                  </a:ext>
                </a:extLst>
              </a:tr>
              <a:tr h="744206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 dirty="0">
                          <a:effectLst/>
                        </a:rPr>
                        <a:t>Alfanuméricos</a:t>
                      </a:r>
                      <a:endParaRPr lang="es-P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??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8809104"/>
                  </a:ext>
                </a:extLst>
              </a:tr>
              <a:tr h="500749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 dirty="0">
                          <a:effectLst/>
                        </a:rPr>
                        <a:t>Booleanos</a:t>
                      </a:r>
                      <a:endParaRPr lang="es-P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3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67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F4A43-945E-DE42-1F06-F67BB532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Repaso de clase anterior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2CA03-6156-679C-DBA2-CE34E3EE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Calibri"/>
                <a:cs typeface="Calibri"/>
              </a:rPr>
              <a:t>Tipos de datos</a:t>
            </a:r>
          </a:p>
          <a:p>
            <a:endParaRPr lang="es-ES" dirty="0">
              <a:ea typeface="Calibri"/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A429BE-CAB1-4D19-9C9D-2A2191FDF880}"/>
              </a:ext>
            </a:extLst>
          </p:cNvPr>
          <p:cNvGraphicFramePr>
            <a:graphicFrameLocks noGrp="1"/>
          </p:cNvGraphicFramePr>
          <p:nvPr/>
        </p:nvGraphicFramePr>
        <p:xfrm>
          <a:off x="943897" y="2664542"/>
          <a:ext cx="10097728" cy="273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432">
                  <a:extLst>
                    <a:ext uri="{9D8B030D-6E8A-4147-A177-3AD203B41FA5}">
                      <a16:colId xmlns:a16="http://schemas.microsoft.com/office/drawing/2014/main" val="2847873295"/>
                    </a:ext>
                  </a:extLst>
                </a:gridCol>
                <a:gridCol w="2893142">
                  <a:extLst>
                    <a:ext uri="{9D8B030D-6E8A-4147-A177-3AD203B41FA5}">
                      <a16:colId xmlns:a16="http://schemas.microsoft.com/office/drawing/2014/main" val="1593826972"/>
                    </a:ext>
                  </a:extLst>
                </a:gridCol>
                <a:gridCol w="4680154">
                  <a:extLst>
                    <a:ext uri="{9D8B030D-6E8A-4147-A177-3AD203B41FA5}">
                      <a16:colId xmlns:a16="http://schemas.microsoft.com/office/drawing/2014/main" val="2172740495"/>
                    </a:ext>
                  </a:extLst>
                </a:gridCol>
              </a:tblGrid>
              <a:tr h="500749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u="none" strike="noStrike" dirty="0">
                          <a:effectLst/>
                        </a:rPr>
                        <a:t>Tipo de Dato\Características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Uso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Posibles valores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7940142"/>
                  </a:ext>
                </a:extLst>
              </a:tr>
              <a:tr h="987665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>
                          <a:effectLst/>
                        </a:rPr>
                        <a:t>Numéricos</a:t>
                      </a:r>
                      <a:endParaRPr lang="es-P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Operaciones matemáticas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Números del 0 al 9</a:t>
                      </a:r>
                    </a:p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Enteros y decimales (flotantes)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669002"/>
                  </a:ext>
                </a:extLst>
              </a:tr>
              <a:tr h="744206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>
                          <a:effectLst/>
                        </a:rPr>
                        <a:t>Alfanuméricos</a:t>
                      </a:r>
                      <a:endParaRPr lang="es-PA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Desplegar información</a:t>
                      </a:r>
                    </a:p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Va entre comillas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¡Letras, números y caracteres especiales (!@#$%^&amp;*())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8809104"/>
                  </a:ext>
                </a:extLst>
              </a:tr>
              <a:tr h="500749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 dirty="0">
                          <a:effectLst/>
                        </a:rPr>
                        <a:t>Booleanos</a:t>
                      </a:r>
                      <a:endParaRPr lang="es-P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Comparaciones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True (1)</a:t>
                      </a:r>
                    </a:p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False (0)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3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67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B3464-171C-7AC9-7CDE-527C9E72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Repaso</a:t>
            </a:r>
            <a:r>
              <a:rPr lang="en-US" sz="3600" dirty="0"/>
              <a:t> de </a:t>
            </a:r>
            <a:r>
              <a:rPr lang="en-US" sz="3600" dirty="0" err="1"/>
              <a:t>clase</a:t>
            </a:r>
            <a:r>
              <a:rPr lang="en-US" sz="3600" dirty="0"/>
              <a:t>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C0A77-CAC4-7A5E-8EF9-431332EE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5759492"/>
            <a:ext cx="10353761" cy="5012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/>
              <a:t>Operaciones con datos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235BC33-7818-0133-9C57-9AB53F38F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54782"/>
              </p:ext>
            </p:extLst>
          </p:nvPr>
        </p:nvGraphicFramePr>
        <p:xfrm>
          <a:off x="985821" y="643466"/>
          <a:ext cx="10212009" cy="3928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399">
                  <a:extLst>
                    <a:ext uri="{9D8B030D-6E8A-4147-A177-3AD203B41FA5}">
                      <a16:colId xmlns:a16="http://schemas.microsoft.com/office/drawing/2014/main" val="2131763663"/>
                    </a:ext>
                  </a:extLst>
                </a:gridCol>
                <a:gridCol w="3431399">
                  <a:extLst>
                    <a:ext uri="{9D8B030D-6E8A-4147-A177-3AD203B41FA5}">
                      <a16:colId xmlns:a16="http://schemas.microsoft.com/office/drawing/2014/main" val="2755911590"/>
                    </a:ext>
                  </a:extLst>
                </a:gridCol>
                <a:gridCol w="3349211">
                  <a:extLst>
                    <a:ext uri="{9D8B030D-6E8A-4147-A177-3AD203B41FA5}">
                      <a16:colId xmlns:a16="http://schemas.microsoft.com/office/drawing/2014/main" val="2330546378"/>
                    </a:ext>
                  </a:extLst>
                </a:gridCol>
              </a:tblGrid>
              <a:tr h="363142">
                <a:tc>
                  <a:txBody>
                    <a:bodyPr/>
                    <a:lstStyle/>
                    <a:p>
                      <a:r>
                        <a:rPr lang="es-ES" sz="1600"/>
                        <a:t>Tipo de operación</a:t>
                      </a:r>
                      <a:endParaRPr lang="es-ES" sz="1600" err="1"/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Operación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Operadores</a:t>
                      </a:r>
                    </a:p>
                  </a:txBody>
                  <a:tcPr marL="82532" marR="82532" marT="41266" marB="41266"/>
                </a:tc>
                <a:extLst>
                  <a:ext uri="{0D108BD9-81ED-4DB2-BD59-A6C34878D82A}">
                    <a16:rowId xmlns:a16="http://schemas.microsoft.com/office/drawing/2014/main" val="2256821682"/>
                  </a:ext>
                </a:extLst>
              </a:tr>
              <a:tr h="1848722">
                <a:tc>
                  <a:txBody>
                    <a:bodyPr/>
                    <a:lstStyle/>
                    <a:p>
                      <a:r>
                        <a:rPr lang="es-ES" sz="1600"/>
                        <a:t>Numérica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Suma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Resta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Multiplicación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División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División entera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Modulo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potencia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+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-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*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/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//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%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**</a:t>
                      </a:r>
                    </a:p>
                  </a:txBody>
                  <a:tcPr marL="82532" marR="82532" marT="41266" marB="41266"/>
                </a:tc>
                <a:extLst>
                  <a:ext uri="{0D108BD9-81ED-4DB2-BD59-A6C34878D82A}">
                    <a16:rowId xmlns:a16="http://schemas.microsoft.com/office/drawing/2014/main" val="614824510"/>
                  </a:ext>
                </a:extLst>
              </a:tr>
              <a:tr h="6107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Alfanumérica</a:t>
                      </a:r>
                      <a:endParaRPr lang="es-ES" sz="1600" err="1"/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Adición o concatenación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extracción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+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[]</a:t>
                      </a:r>
                    </a:p>
                  </a:txBody>
                  <a:tcPr marL="82532" marR="82532" marT="41266" marB="41266"/>
                </a:tc>
                <a:extLst>
                  <a:ext uri="{0D108BD9-81ED-4DB2-BD59-A6C34878D82A}">
                    <a16:rowId xmlns:a16="http://schemas.microsoft.com/office/drawing/2014/main" val="2030146863"/>
                  </a:ext>
                </a:extLst>
              </a:tr>
              <a:tr h="11059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Booleanos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Mayor que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Menor que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Igual a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Diferente de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&gt;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&lt;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==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!=</a:t>
                      </a:r>
                    </a:p>
                  </a:txBody>
                  <a:tcPr marL="82532" marR="82532" marT="41266" marB="41266"/>
                </a:tc>
                <a:extLst>
                  <a:ext uri="{0D108BD9-81ED-4DB2-BD59-A6C34878D82A}">
                    <a16:rowId xmlns:a16="http://schemas.microsoft.com/office/drawing/2014/main" val="326130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38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29EE-9FC9-43EC-B006-5427B57B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s-419" sz="2400"/>
              <a:t>Repaso de clase anterior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B691-4362-42A1-B7B6-C11C36DF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s-ES" sz="1400" dirty="0">
                <a:ea typeface="+mn-lt"/>
                <a:cs typeface="+mn-lt"/>
              </a:rPr>
              <a:t>Tiene palabras reservadas para funciones/acciones especificas</a:t>
            </a:r>
          </a:p>
          <a:p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4CEB17-A2AA-4144-956B-6C8B5EE2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68255"/>
              </p:ext>
            </p:extLst>
          </p:nvPr>
        </p:nvGraphicFramePr>
        <p:xfrm>
          <a:off x="5170931" y="1929030"/>
          <a:ext cx="5895257" cy="303030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2499708">
                  <a:extLst>
                    <a:ext uri="{9D8B030D-6E8A-4147-A177-3AD203B41FA5}">
                      <a16:colId xmlns:a16="http://schemas.microsoft.com/office/drawing/2014/main" val="1218827481"/>
                    </a:ext>
                  </a:extLst>
                </a:gridCol>
                <a:gridCol w="3395549">
                  <a:extLst>
                    <a:ext uri="{9D8B030D-6E8A-4147-A177-3AD203B41FA5}">
                      <a16:colId xmlns:a16="http://schemas.microsoft.com/office/drawing/2014/main" val="2507329499"/>
                    </a:ext>
                  </a:extLst>
                </a:gridCol>
              </a:tblGrid>
              <a:tr h="606061">
                <a:tc>
                  <a:txBody>
                    <a:bodyPr/>
                    <a:lstStyle/>
                    <a:p>
                      <a:r>
                        <a:rPr lang="es-419" sz="2000" b="0" cap="none" spc="0">
                          <a:solidFill>
                            <a:schemeClr val="bg1"/>
                          </a:solidFill>
                        </a:rPr>
                        <a:t>Palabra reservada</a:t>
                      </a:r>
                      <a:endParaRPr lang="en-US" sz="2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66453" marR="140998" marT="128041" marB="128041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2000" b="0" cap="none" spc="0" dirty="0">
                          <a:solidFill>
                            <a:schemeClr val="bg1"/>
                          </a:solidFill>
                        </a:rPr>
                        <a:t>Uso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66453" marR="140998" marT="128041" marB="12804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536290"/>
                  </a:ext>
                </a:extLst>
              </a:tr>
              <a:tr h="606061">
                <a:tc>
                  <a:txBody>
                    <a:bodyPr/>
                    <a:lstStyle/>
                    <a:p>
                      <a:r>
                        <a:rPr lang="es-419" sz="2000" cap="none" spc="0" dirty="0">
                          <a:solidFill>
                            <a:schemeClr val="tx1"/>
                          </a:solidFill>
                        </a:rPr>
                        <a:t>input ()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453" marR="140998" marT="128041" marB="12804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??</a:t>
                      </a:r>
                    </a:p>
                  </a:txBody>
                  <a:tcPr marL="166453" marR="140998" marT="128041" marB="12804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53198"/>
                  </a:ext>
                </a:extLst>
              </a:tr>
              <a:tr h="606061">
                <a:tc>
                  <a:txBody>
                    <a:bodyPr/>
                    <a:lstStyle/>
                    <a:p>
                      <a:r>
                        <a:rPr lang="es-419" sz="2000" cap="none" spc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s-419" sz="2000" cap="none" spc="0" dirty="0">
                          <a:solidFill>
                            <a:schemeClr val="tx1"/>
                          </a:solidFill>
                        </a:rPr>
                        <a:t> ()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453" marR="140998" marT="128041" marB="12804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??</a:t>
                      </a:r>
                    </a:p>
                  </a:txBody>
                  <a:tcPr marL="166453" marR="140998" marT="128041" marB="12804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215016"/>
                  </a:ext>
                </a:extLst>
              </a:tr>
              <a:tr h="606061">
                <a:tc>
                  <a:txBody>
                    <a:bodyPr/>
                    <a:lstStyle/>
                    <a:p>
                      <a:r>
                        <a:rPr lang="es-419" sz="2000" cap="none" spc="0" dirty="0">
                          <a:solidFill>
                            <a:schemeClr val="tx1"/>
                          </a:solidFill>
                        </a:rPr>
                        <a:t>open ()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453" marR="140998" marT="128041" marB="12804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??</a:t>
                      </a:r>
                    </a:p>
                  </a:txBody>
                  <a:tcPr marL="166453" marR="140998" marT="128041" marB="12804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4882"/>
                  </a:ext>
                </a:extLst>
              </a:tr>
              <a:tr h="606061">
                <a:tc>
                  <a:txBody>
                    <a:bodyPr/>
                    <a:lstStyle/>
                    <a:p>
                      <a:r>
                        <a:rPr lang="es-419" sz="2000" cap="none" spc="0" dirty="0" err="1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s-419" sz="2000" cap="none" spc="0" dirty="0">
                          <a:solidFill>
                            <a:schemeClr val="tx1"/>
                          </a:solidFill>
                        </a:rPr>
                        <a:t> ()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453" marR="140998" marT="128041" marB="12804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??</a:t>
                      </a:r>
                    </a:p>
                  </a:txBody>
                  <a:tcPr marL="166453" marR="140998" marT="128041" marB="12804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142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33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29EE-9FC9-43EC-B006-5427B57B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s-419" sz="2400"/>
              <a:t>Repaso de clase anterior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B691-4362-42A1-B7B6-C11C36DF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s-ES" sz="1400" dirty="0">
                <a:ea typeface="+mn-lt"/>
                <a:cs typeface="+mn-lt"/>
              </a:rPr>
              <a:t>Tiene palabras reservadas para funciones/acciones especificas</a:t>
            </a:r>
          </a:p>
          <a:p>
            <a:endParaRPr lang="en-US" sz="1400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4CEB17-A2AA-4144-956B-6C8B5EE2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84714"/>
              </p:ext>
            </p:extLst>
          </p:nvPr>
        </p:nvGraphicFramePr>
        <p:xfrm>
          <a:off x="5170931" y="1929030"/>
          <a:ext cx="5895257" cy="3289926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2499708">
                  <a:extLst>
                    <a:ext uri="{9D8B030D-6E8A-4147-A177-3AD203B41FA5}">
                      <a16:colId xmlns:a16="http://schemas.microsoft.com/office/drawing/2014/main" val="1218827481"/>
                    </a:ext>
                  </a:extLst>
                </a:gridCol>
                <a:gridCol w="3395549">
                  <a:extLst>
                    <a:ext uri="{9D8B030D-6E8A-4147-A177-3AD203B41FA5}">
                      <a16:colId xmlns:a16="http://schemas.microsoft.com/office/drawing/2014/main" val="2507329499"/>
                    </a:ext>
                  </a:extLst>
                </a:gridCol>
              </a:tblGrid>
              <a:tr h="606061">
                <a:tc>
                  <a:txBody>
                    <a:bodyPr/>
                    <a:lstStyle/>
                    <a:p>
                      <a:r>
                        <a:rPr lang="es-419" sz="2000" b="0" cap="none" spc="0">
                          <a:solidFill>
                            <a:schemeClr val="bg1"/>
                          </a:solidFill>
                        </a:rPr>
                        <a:t>Palabra reservada</a:t>
                      </a:r>
                      <a:endParaRPr lang="en-US" sz="2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66453" marR="140998" marT="128041" marB="128041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2000" b="0" cap="none" spc="0" dirty="0">
                          <a:solidFill>
                            <a:schemeClr val="bg1"/>
                          </a:solidFill>
                        </a:rPr>
                        <a:t>Uso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66453" marR="140998" marT="128041" marB="12804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536290"/>
                  </a:ext>
                </a:extLst>
              </a:tr>
              <a:tr h="606061">
                <a:tc>
                  <a:txBody>
                    <a:bodyPr/>
                    <a:lstStyle/>
                    <a:p>
                      <a:r>
                        <a:rPr lang="es-419" sz="2000" cap="none" spc="0" dirty="0">
                          <a:solidFill>
                            <a:schemeClr val="tx1"/>
                          </a:solidFill>
                        </a:rPr>
                        <a:t>input ()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453" marR="140998" marT="128041" marB="12804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2000" cap="none" spc="0" dirty="0">
                          <a:solidFill>
                            <a:schemeClr val="tx1"/>
                          </a:solidFill>
                        </a:rPr>
                        <a:t>Lectura de usuario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453" marR="140998" marT="128041" marB="12804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53198"/>
                  </a:ext>
                </a:extLst>
              </a:tr>
              <a:tr h="606061">
                <a:tc>
                  <a:txBody>
                    <a:bodyPr/>
                    <a:lstStyle/>
                    <a:p>
                      <a:r>
                        <a:rPr lang="es-419" sz="2000" cap="none" spc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s-419" sz="2000" cap="none" spc="0" dirty="0">
                          <a:solidFill>
                            <a:schemeClr val="tx1"/>
                          </a:solidFill>
                        </a:rPr>
                        <a:t> ()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453" marR="140998" marT="128041" marB="12804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2000" cap="none" spc="0">
                          <a:solidFill>
                            <a:schemeClr val="tx1"/>
                          </a:solidFill>
                        </a:rPr>
                        <a:t>Escritura a usuario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453" marR="140998" marT="128041" marB="12804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215016"/>
                  </a:ext>
                </a:extLst>
              </a:tr>
              <a:tr h="606061">
                <a:tc>
                  <a:txBody>
                    <a:bodyPr/>
                    <a:lstStyle/>
                    <a:p>
                      <a:r>
                        <a:rPr lang="es-419" sz="2000" cap="none" spc="0" dirty="0">
                          <a:solidFill>
                            <a:schemeClr val="tx1"/>
                          </a:solidFill>
                        </a:rPr>
                        <a:t>open ()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453" marR="140998" marT="128041" marB="12804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2000" cap="none" spc="0">
                          <a:solidFill>
                            <a:schemeClr val="tx1"/>
                          </a:solidFill>
                        </a:rPr>
                        <a:t>Lectura</a:t>
                      </a: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419" sz="2000" cap="none" spc="0">
                          <a:solidFill>
                            <a:schemeClr val="tx1"/>
                          </a:solidFill>
                        </a:rPr>
                        <a:t>escritura a archivo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453" marR="140998" marT="128041" marB="12804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4882"/>
                  </a:ext>
                </a:extLst>
              </a:tr>
              <a:tr h="606061">
                <a:tc>
                  <a:txBody>
                    <a:bodyPr/>
                    <a:lstStyle/>
                    <a:p>
                      <a:r>
                        <a:rPr lang="es-419" sz="2000" cap="none" spc="0" dirty="0" err="1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es-419" sz="2000" cap="none" spc="0" dirty="0">
                          <a:solidFill>
                            <a:schemeClr val="tx1"/>
                          </a:solidFill>
                        </a:rPr>
                        <a:t> ()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453" marR="140998" marT="128041" marB="12804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2000" cap="none" spc="0" dirty="0">
                          <a:solidFill>
                            <a:schemeClr val="tx1"/>
                          </a:solidFill>
                        </a:rPr>
                        <a:t>Describe el tipo de datos</a:t>
                      </a:r>
                      <a:endParaRPr 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453" marR="140998" marT="128041" marB="12804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142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52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C1617-D7DD-E01F-F6CB-050C5F22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s-ES" dirty="0">
                <a:ea typeface="Calibri Light"/>
                <a:cs typeface="Calibri Light"/>
              </a:rPr>
              <a:t>Repaso de clase anterior</a:t>
            </a:r>
            <a:endParaRPr lang="es-ES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D3BB1256-635A-0577-6CCC-BC1960FCD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498696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553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DFEC-CA43-43F3-B665-06C18F59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 err="1"/>
              <a:t>Repaso</a:t>
            </a:r>
            <a:r>
              <a:rPr lang="en-US" dirty="0"/>
              <a:t> de </a:t>
            </a:r>
            <a:r>
              <a:rPr lang="en-US" dirty="0" err="1"/>
              <a:t>clase</a:t>
            </a:r>
            <a:r>
              <a:rPr lang="en-US" dirty="0"/>
              <a:t> anterior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2C7B3C-F31A-A83B-1DC8-18DECDAE2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382854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741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1128</TotalTime>
  <Words>897</Words>
  <Application>Microsoft Office PowerPoint</Application>
  <PresentationFormat>Widescreen</PresentationFormat>
  <Paragraphs>264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Bookman Old Style</vt:lpstr>
      <vt:lpstr>Calibri</vt:lpstr>
      <vt:lpstr>Rockwell</vt:lpstr>
      <vt:lpstr>Damask</vt:lpstr>
      <vt:lpstr>Curso de Python 101 (CP101)-Clase 2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Transformación entre datos</vt:lpstr>
      <vt:lpstr>Arreglos</vt:lpstr>
      <vt:lpstr>Principales tipos</vt:lpstr>
      <vt:lpstr>Listas</vt:lpstr>
      <vt:lpstr>Actividad</vt:lpstr>
      <vt:lpstr>Tuplas</vt:lpstr>
      <vt:lpstr>Actividad</vt:lpstr>
      <vt:lpstr>Diccionarios</vt:lpstr>
      <vt:lpstr>Actividad</vt:lpstr>
      <vt:lpstr>Resumen </vt:lpstr>
      <vt:lpstr>Métodos </vt:lpstr>
      <vt:lpstr>Actividad</vt:lpstr>
      <vt:lpstr>Actividad</vt:lpstr>
      <vt:lpstr>Actividad</vt:lpstr>
      <vt:lpstr>Actividad</vt:lpstr>
      <vt:lpstr>Receso</vt:lpstr>
      <vt:lpstr>Encuesta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Kelvin Kung</cp:lastModifiedBy>
  <cp:revision>197</cp:revision>
  <dcterms:created xsi:type="dcterms:W3CDTF">2022-09-13T15:08:09Z</dcterms:created>
  <dcterms:modified xsi:type="dcterms:W3CDTF">2022-11-19T18:02:52Z</dcterms:modified>
</cp:coreProperties>
</file>