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257" r:id="rId3"/>
    <p:sldId id="296" r:id="rId4"/>
    <p:sldId id="258" r:id="rId5"/>
    <p:sldId id="278" r:id="rId6"/>
    <p:sldId id="260" r:id="rId7"/>
    <p:sldId id="262" r:id="rId8"/>
    <p:sldId id="266" r:id="rId9"/>
    <p:sldId id="300" r:id="rId10"/>
    <p:sldId id="270" r:id="rId11"/>
    <p:sldId id="277" r:id="rId12"/>
    <p:sldId id="271" r:id="rId13"/>
    <p:sldId id="285" r:id="rId14"/>
    <p:sldId id="286" r:id="rId15"/>
    <p:sldId id="287" r:id="rId16"/>
    <p:sldId id="295" r:id="rId17"/>
    <p:sldId id="288" r:id="rId18"/>
    <p:sldId id="272" r:id="rId19"/>
    <p:sldId id="275" r:id="rId20"/>
    <p:sldId id="273" r:id="rId21"/>
    <p:sldId id="293" r:id="rId22"/>
    <p:sldId id="292" r:id="rId23"/>
    <p:sldId id="274" r:id="rId24"/>
    <p:sldId id="289" r:id="rId25"/>
    <p:sldId id="283" r:id="rId26"/>
    <p:sldId id="301" r:id="rId27"/>
    <p:sldId id="30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8E09C3-D319-3B83-E28B-70108C4FE5F7}" name="KELVIN KUNG" initials="KK" userId="S::kelvin.kung@utp.ac.pa::16005021-6144-4444-b892-d695355bc1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VIN KUNG" userId="16005021-6144-4444-b892-d695355bc133" providerId="ADAL" clId="{99E819E2-2198-44B4-A990-0FCA3B94515A}"/>
    <pc:docChg chg="delSld">
      <pc:chgData name="KELVIN KUNG" userId="16005021-6144-4444-b892-d695355bc133" providerId="ADAL" clId="{99E819E2-2198-44B4-A990-0FCA3B94515A}" dt="2022-11-26T23:49:43.411" v="4" actId="47"/>
      <pc:docMkLst>
        <pc:docMk/>
      </pc:docMkLst>
      <pc:sldChg chg="del">
        <pc:chgData name="KELVIN KUNG" userId="16005021-6144-4444-b892-d695355bc133" providerId="ADAL" clId="{99E819E2-2198-44B4-A990-0FCA3B94515A}" dt="2022-11-26T23:47:33.101" v="0" actId="47"/>
        <pc:sldMkLst>
          <pc:docMk/>
          <pc:sldMk cId="4059672445" sldId="259"/>
        </pc:sldMkLst>
      </pc:sldChg>
      <pc:sldChg chg="del">
        <pc:chgData name="KELVIN KUNG" userId="16005021-6144-4444-b892-d695355bc133" providerId="ADAL" clId="{99E819E2-2198-44B4-A990-0FCA3B94515A}" dt="2022-11-26T23:47:39.871" v="3" actId="47"/>
        <pc:sldMkLst>
          <pc:docMk/>
          <pc:sldMk cId="343367033" sldId="276"/>
        </pc:sldMkLst>
      </pc:sldChg>
      <pc:sldChg chg="del">
        <pc:chgData name="KELVIN KUNG" userId="16005021-6144-4444-b892-d695355bc133" providerId="ADAL" clId="{99E819E2-2198-44B4-A990-0FCA3B94515A}" dt="2022-11-26T23:47:35.168" v="1" actId="47"/>
        <pc:sldMkLst>
          <pc:docMk/>
          <pc:sldMk cId="4054335856" sldId="297"/>
        </pc:sldMkLst>
      </pc:sldChg>
      <pc:sldChg chg="del">
        <pc:chgData name="KELVIN KUNG" userId="16005021-6144-4444-b892-d695355bc133" providerId="ADAL" clId="{99E819E2-2198-44B4-A990-0FCA3B94515A}" dt="2022-11-26T23:47:38.122" v="2" actId="47"/>
        <pc:sldMkLst>
          <pc:docMk/>
          <pc:sldMk cId="1994730389" sldId="299"/>
        </pc:sldMkLst>
      </pc:sldChg>
      <pc:sldChg chg="del">
        <pc:chgData name="KELVIN KUNG" userId="16005021-6144-4444-b892-d695355bc133" providerId="ADAL" clId="{99E819E2-2198-44B4-A990-0FCA3B94515A}" dt="2022-11-26T23:49:43.411" v="4" actId="47"/>
        <pc:sldMkLst>
          <pc:docMk/>
          <pc:sldMk cId="3233859401" sldId="304"/>
        </pc:sldMkLst>
      </pc:sldChg>
      <pc:sldChg chg="del">
        <pc:chgData name="KELVIN KUNG" userId="16005021-6144-4444-b892-d695355bc133" providerId="ADAL" clId="{99E819E2-2198-44B4-A990-0FCA3B94515A}" dt="2022-11-26T23:49:43.411" v="4" actId="47"/>
        <pc:sldMkLst>
          <pc:docMk/>
          <pc:sldMk cId="2523781167" sldId="30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69C39-5811-4315-B6B1-011F439DF2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512DC-3E56-4AF5-8093-22E61628E61F}">
      <dgm:prSet/>
      <dgm:spPr/>
      <dgm:t>
        <a:bodyPr/>
        <a:lstStyle/>
        <a:p>
          <a:r>
            <a:rPr lang="es-ES"/>
            <a:t>Para interactuar, trabajar y/o manipular los datos con los que trabajamos en el programa utilizamos </a:t>
          </a:r>
          <a:r>
            <a:rPr lang="es-ES" u="sng"/>
            <a:t>variables</a:t>
          </a:r>
          <a:endParaRPr lang="en-US"/>
        </a:p>
      </dgm:t>
    </dgm:pt>
    <dgm:pt modelId="{7443A2E6-3098-4095-B5E7-EB9DB191539E}" type="parTrans" cxnId="{9947D97B-9B63-405F-89EC-4AB6D0329DAD}">
      <dgm:prSet/>
      <dgm:spPr/>
      <dgm:t>
        <a:bodyPr/>
        <a:lstStyle/>
        <a:p>
          <a:endParaRPr lang="en-US"/>
        </a:p>
      </dgm:t>
    </dgm:pt>
    <dgm:pt modelId="{99C5120E-94B8-4941-AD50-CE8A1771F9E1}" type="sibTrans" cxnId="{9947D97B-9B63-405F-89EC-4AB6D0329DAD}">
      <dgm:prSet/>
      <dgm:spPr/>
      <dgm:t>
        <a:bodyPr/>
        <a:lstStyle/>
        <a:p>
          <a:endParaRPr lang="en-US"/>
        </a:p>
      </dgm:t>
    </dgm:pt>
    <dgm:pt modelId="{60FACC26-B470-41D2-A4EC-92AC4A21BC84}">
      <dgm:prSet/>
      <dgm:spPr/>
      <dgm:t>
        <a:bodyPr/>
        <a:lstStyle/>
        <a:p>
          <a:r>
            <a:rPr lang="es-ES"/>
            <a:t>Partes de la variable</a:t>
          </a:r>
          <a:endParaRPr lang="en-US"/>
        </a:p>
      </dgm:t>
    </dgm:pt>
    <dgm:pt modelId="{938573DA-0DAA-4BEF-8ED5-74040BCF3397}" type="parTrans" cxnId="{C9736B46-086E-4477-A643-5BCF46BDECE5}">
      <dgm:prSet/>
      <dgm:spPr/>
      <dgm:t>
        <a:bodyPr/>
        <a:lstStyle/>
        <a:p>
          <a:endParaRPr lang="en-US"/>
        </a:p>
      </dgm:t>
    </dgm:pt>
    <dgm:pt modelId="{67FDD108-D633-4728-9642-102E937D1487}" type="sibTrans" cxnId="{C9736B46-086E-4477-A643-5BCF46BDECE5}">
      <dgm:prSet/>
      <dgm:spPr/>
      <dgm:t>
        <a:bodyPr/>
        <a:lstStyle/>
        <a:p>
          <a:endParaRPr lang="en-US"/>
        </a:p>
      </dgm:t>
    </dgm:pt>
    <dgm:pt modelId="{849210D2-A9FB-43AA-9C2E-57B5CA4F30B9}">
      <dgm:prSet/>
      <dgm:spPr/>
      <dgm:t>
        <a:bodyPr/>
        <a:lstStyle/>
        <a:p>
          <a:r>
            <a:rPr lang="es-ES"/>
            <a:t>Identificador</a:t>
          </a:r>
          <a:endParaRPr lang="en-US"/>
        </a:p>
      </dgm:t>
    </dgm:pt>
    <dgm:pt modelId="{5782B36B-DDF7-4A66-BB8D-7E2E04A80CB3}" type="parTrans" cxnId="{53E5BFBF-21DA-4DD8-9E97-B98FEF8A2CEE}">
      <dgm:prSet/>
      <dgm:spPr/>
      <dgm:t>
        <a:bodyPr/>
        <a:lstStyle/>
        <a:p>
          <a:endParaRPr lang="en-US"/>
        </a:p>
      </dgm:t>
    </dgm:pt>
    <dgm:pt modelId="{086793C0-B480-4E65-A995-69174B56477A}" type="sibTrans" cxnId="{53E5BFBF-21DA-4DD8-9E97-B98FEF8A2CEE}">
      <dgm:prSet/>
      <dgm:spPr/>
      <dgm:t>
        <a:bodyPr/>
        <a:lstStyle/>
        <a:p>
          <a:endParaRPr lang="en-US"/>
        </a:p>
      </dgm:t>
    </dgm:pt>
    <dgm:pt modelId="{D6844E92-03F7-4192-A56E-890C3CB9B12C}">
      <dgm:prSet/>
      <dgm:spPr/>
      <dgm:t>
        <a:bodyPr/>
        <a:lstStyle/>
        <a:p>
          <a:r>
            <a:rPr lang="es-ES"/>
            <a:t>Valor </a:t>
          </a:r>
          <a:endParaRPr lang="en-US"/>
        </a:p>
      </dgm:t>
    </dgm:pt>
    <dgm:pt modelId="{EBF94CD1-B2E3-4943-9BEA-4FA224C3C80F}" type="parTrans" cxnId="{8DFC394C-7B78-4269-9F7B-4A60450A1D4C}">
      <dgm:prSet/>
      <dgm:spPr/>
      <dgm:t>
        <a:bodyPr/>
        <a:lstStyle/>
        <a:p>
          <a:endParaRPr lang="en-US"/>
        </a:p>
      </dgm:t>
    </dgm:pt>
    <dgm:pt modelId="{2BFB70DE-D648-401C-A367-81AA8DAC55F3}" type="sibTrans" cxnId="{8DFC394C-7B78-4269-9F7B-4A60450A1D4C}">
      <dgm:prSet/>
      <dgm:spPr/>
      <dgm:t>
        <a:bodyPr/>
        <a:lstStyle/>
        <a:p>
          <a:endParaRPr lang="en-US"/>
        </a:p>
      </dgm:t>
    </dgm:pt>
    <dgm:pt modelId="{B43E44B4-34B5-4623-AB96-B3DEE92E57E4}" type="pres">
      <dgm:prSet presAssocID="{66469C39-5811-4315-B6B1-011F439DF288}" presName="root" presStyleCnt="0">
        <dgm:presLayoutVars>
          <dgm:dir/>
          <dgm:resizeHandles val="exact"/>
        </dgm:presLayoutVars>
      </dgm:prSet>
      <dgm:spPr/>
    </dgm:pt>
    <dgm:pt modelId="{65D54593-9590-4981-9893-F54DA502F0A6}" type="pres">
      <dgm:prSet presAssocID="{894512DC-3E56-4AF5-8093-22E61628E61F}" presName="compNode" presStyleCnt="0"/>
      <dgm:spPr/>
    </dgm:pt>
    <dgm:pt modelId="{CEA99631-0412-48C0-A79F-6D4CFEE32E74}" type="pres">
      <dgm:prSet presAssocID="{894512DC-3E56-4AF5-8093-22E61628E61F}" presName="bgRect" presStyleLbl="bgShp" presStyleIdx="0" presStyleCnt="2"/>
      <dgm:spPr/>
    </dgm:pt>
    <dgm:pt modelId="{4E814A7C-327B-43B1-BDF5-0DE1AE28777E}" type="pres">
      <dgm:prSet presAssocID="{894512DC-3E56-4AF5-8093-22E61628E6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9D79DDF-2523-4047-A465-E07EFC0D6E61}" type="pres">
      <dgm:prSet presAssocID="{894512DC-3E56-4AF5-8093-22E61628E61F}" presName="spaceRect" presStyleCnt="0"/>
      <dgm:spPr/>
    </dgm:pt>
    <dgm:pt modelId="{E7D9E669-17E4-40E8-B4C0-93DCFD9B3765}" type="pres">
      <dgm:prSet presAssocID="{894512DC-3E56-4AF5-8093-22E61628E61F}" presName="parTx" presStyleLbl="revTx" presStyleIdx="0" presStyleCnt="3">
        <dgm:presLayoutVars>
          <dgm:chMax val="0"/>
          <dgm:chPref val="0"/>
        </dgm:presLayoutVars>
      </dgm:prSet>
      <dgm:spPr/>
    </dgm:pt>
    <dgm:pt modelId="{D958B55A-2F59-4279-AB5C-0129244FE2F9}" type="pres">
      <dgm:prSet presAssocID="{99C5120E-94B8-4941-AD50-CE8A1771F9E1}" presName="sibTrans" presStyleCnt="0"/>
      <dgm:spPr/>
    </dgm:pt>
    <dgm:pt modelId="{2FAE80CC-3FD7-4C01-B07C-A6C8284BC6F0}" type="pres">
      <dgm:prSet presAssocID="{60FACC26-B470-41D2-A4EC-92AC4A21BC84}" presName="compNode" presStyleCnt="0"/>
      <dgm:spPr/>
    </dgm:pt>
    <dgm:pt modelId="{CF2DE726-F1CC-47DD-90E7-3E8840D2D9CC}" type="pres">
      <dgm:prSet presAssocID="{60FACC26-B470-41D2-A4EC-92AC4A21BC84}" presName="bgRect" presStyleLbl="bgShp" presStyleIdx="1" presStyleCnt="2"/>
      <dgm:spPr/>
    </dgm:pt>
    <dgm:pt modelId="{2BB8FD4F-8E39-4FD9-96B8-350A9A043E7F}" type="pres">
      <dgm:prSet presAssocID="{60FACC26-B470-41D2-A4EC-92AC4A21BC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33DCCD5-4E36-4881-8AC2-673ABC62C945}" type="pres">
      <dgm:prSet presAssocID="{60FACC26-B470-41D2-A4EC-92AC4A21BC84}" presName="spaceRect" presStyleCnt="0"/>
      <dgm:spPr/>
    </dgm:pt>
    <dgm:pt modelId="{35A9B12B-67C2-4331-8F32-0EAC89FFD8CC}" type="pres">
      <dgm:prSet presAssocID="{60FACC26-B470-41D2-A4EC-92AC4A21BC84}" presName="parTx" presStyleLbl="revTx" presStyleIdx="1" presStyleCnt="3">
        <dgm:presLayoutVars>
          <dgm:chMax val="0"/>
          <dgm:chPref val="0"/>
        </dgm:presLayoutVars>
      </dgm:prSet>
      <dgm:spPr/>
    </dgm:pt>
    <dgm:pt modelId="{34BCF6FC-1EB7-4AFD-87EC-E8244FAD95CB}" type="pres">
      <dgm:prSet presAssocID="{60FACC26-B470-41D2-A4EC-92AC4A21BC84}" presName="desTx" presStyleLbl="revTx" presStyleIdx="2" presStyleCnt="3">
        <dgm:presLayoutVars/>
      </dgm:prSet>
      <dgm:spPr/>
    </dgm:pt>
  </dgm:ptLst>
  <dgm:cxnLst>
    <dgm:cxn modelId="{C9736B46-086E-4477-A643-5BCF46BDECE5}" srcId="{66469C39-5811-4315-B6B1-011F439DF288}" destId="{60FACC26-B470-41D2-A4EC-92AC4A21BC84}" srcOrd="1" destOrd="0" parTransId="{938573DA-0DAA-4BEF-8ED5-74040BCF3397}" sibTransId="{67FDD108-D633-4728-9642-102E937D1487}"/>
    <dgm:cxn modelId="{8DFC394C-7B78-4269-9F7B-4A60450A1D4C}" srcId="{60FACC26-B470-41D2-A4EC-92AC4A21BC84}" destId="{D6844E92-03F7-4192-A56E-890C3CB9B12C}" srcOrd="1" destOrd="0" parTransId="{EBF94CD1-B2E3-4943-9BEA-4FA224C3C80F}" sibTransId="{2BFB70DE-D648-401C-A367-81AA8DAC55F3}"/>
    <dgm:cxn modelId="{9947D97B-9B63-405F-89EC-4AB6D0329DAD}" srcId="{66469C39-5811-4315-B6B1-011F439DF288}" destId="{894512DC-3E56-4AF5-8093-22E61628E61F}" srcOrd="0" destOrd="0" parTransId="{7443A2E6-3098-4095-B5E7-EB9DB191539E}" sibTransId="{99C5120E-94B8-4941-AD50-CE8A1771F9E1}"/>
    <dgm:cxn modelId="{CB89D782-3C6C-44E3-BF93-9C6679B31209}" type="presOf" srcId="{60FACC26-B470-41D2-A4EC-92AC4A21BC84}" destId="{35A9B12B-67C2-4331-8F32-0EAC89FFD8CC}" srcOrd="0" destOrd="0" presId="urn:microsoft.com/office/officeart/2018/2/layout/IconVerticalSolidList"/>
    <dgm:cxn modelId="{2D0FCD92-EE09-407F-B1FF-C8C63694E671}" type="presOf" srcId="{849210D2-A9FB-43AA-9C2E-57B5CA4F30B9}" destId="{34BCF6FC-1EB7-4AFD-87EC-E8244FAD95CB}" srcOrd="0" destOrd="0" presId="urn:microsoft.com/office/officeart/2018/2/layout/IconVerticalSolidList"/>
    <dgm:cxn modelId="{329FFAA5-228B-4156-8114-7FDC1CD13EF4}" type="presOf" srcId="{66469C39-5811-4315-B6B1-011F439DF288}" destId="{B43E44B4-34B5-4623-AB96-B3DEE92E57E4}" srcOrd="0" destOrd="0" presId="urn:microsoft.com/office/officeart/2018/2/layout/IconVerticalSolidList"/>
    <dgm:cxn modelId="{79ACE1AE-7AD9-48F9-86FE-65C12BFE6A7E}" type="presOf" srcId="{D6844E92-03F7-4192-A56E-890C3CB9B12C}" destId="{34BCF6FC-1EB7-4AFD-87EC-E8244FAD95CB}" srcOrd="0" destOrd="1" presId="urn:microsoft.com/office/officeart/2018/2/layout/IconVerticalSolidList"/>
    <dgm:cxn modelId="{53E5BFBF-21DA-4DD8-9E97-B98FEF8A2CEE}" srcId="{60FACC26-B470-41D2-A4EC-92AC4A21BC84}" destId="{849210D2-A9FB-43AA-9C2E-57B5CA4F30B9}" srcOrd="0" destOrd="0" parTransId="{5782B36B-DDF7-4A66-BB8D-7E2E04A80CB3}" sibTransId="{086793C0-B480-4E65-A995-69174B56477A}"/>
    <dgm:cxn modelId="{67F692C0-68C3-4079-9C93-0417B0BAB1E3}" type="presOf" srcId="{894512DC-3E56-4AF5-8093-22E61628E61F}" destId="{E7D9E669-17E4-40E8-B4C0-93DCFD9B3765}" srcOrd="0" destOrd="0" presId="urn:microsoft.com/office/officeart/2018/2/layout/IconVerticalSolidList"/>
    <dgm:cxn modelId="{CADD3A3B-7E2C-45CA-B07A-34AB4E6A46B0}" type="presParOf" srcId="{B43E44B4-34B5-4623-AB96-B3DEE92E57E4}" destId="{65D54593-9590-4981-9893-F54DA502F0A6}" srcOrd="0" destOrd="0" presId="urn:microsoft.com/office/officeart/2018/2/layout/IconVerticalSolidList"/>
    <dgm:cxn modelId="{86F36FC3-99A1-4564-9E55-7E24D1AE8513}" type="presParOf" srcId="{65D54593-9590-4981-9893-F54DA502F0A6}" destId="{CEA99631-0412-48C0-A79F-6D4CFEE32E74}" srcOrd="0" destOrd="0" presId="urn:microsoft.com/office/officeart/2018/2/layout/IconVerticalSolidList"/>
    <dgm:cxn modelId="{A319BDBC-4323-4AB9-8129-D1D25E2ECFB9}" type="presParOf" srcId="{65D54593-9590-4981-9893-F54DA502F0A6}" destId="{4E814A7C-327B-43B1-BDF5-0DE1AE28777E}" srcOrd="1" destOrd="0" presId="urn:microsoft.com/office/officeart/2018/2/layout/IconVerticalSolidList"/>
    <dgm:cxn modelId="{0B330C0A-D9FD-4E07-92C6-883ACE720AA9}" type="presParOf" srcId="{65D54593-9590-4981-9893-F54DA502F0A6}" destId="{F9D79DDF-2523-4047-A465-E07EFC0D6E61}" srcOrd="2" destOrd="0" presId="urn:microsoft.com/office/officeart/2018/2/layout/IconVerticalSolidList"/>
    <dgm:cxn modelId="{9DB35970-2C7C-457C-9C67-4E5B534846A1}" type="presParOf" srcId="{65D54593-9590-4981-9893-F54DA502F0A6}" destId="{E7D9E669-17E4-40E8-B4C0-93DCFD9B3765}" srcOrd="3" destOrd="0" presId="urn:microsoft.com/office/officeart/2018/2/layout/IconVerticalSolidList"/>
    <dgm:cxn modelId="{4CFDCBD1-12B6-4909-B635-D6C15D6730FA}" type="presParOf" srcId="{B43E44B4-34B5-4623-AB96-B3DEE92E57E4}" destId="{D958B55A-2F59-4279-AB5C-0129244FE2F9}" srcOrd="1" destOrd="0" presId="urn:microsoft.com/office/officeart/2018/2/layout/IconVerticalSolidList"/>
    <dgm:cxn modelId="{00014523-3E72-4CCD-BED4-158771E2D981}" type="presParOf" srcId="{B43E44B4-34B5-4623-AB96-B3DEE92E57E4}" destId="{2FAE80CC-3FD7-4C01-B07C-A6C8284BC6F0}" srcOrd="2" destOrd="0" presId="urn:microsoft.com/office/officeart/2018/2/layout/IconVerticalSolidList"/>
    <dgm:cxn modelId="{1F9933D1-1245-4363-8FD5-23BDD68EA470}" type="presParOf" srcId="{2FAE80CC-3FD7-4C01-B07C-A6C8284BC6F0}" destId="{CF2DE726-F1CC-47DD-90E7-3E8840D2D9CC}" srcOrd="0" destOrd="0" presId="urn:microsoft.com/office/officeart/2018/2/layout/IconVerticalSolidList"/>
    <dgm:cxn modelId="{9139DEC3-4343-4B5F-BE73-71991C193C99}" type="presParOf" srcId="{2FAE80CC-3FD7-4C01-B07C-A6C8284BC6F0}" destId="{2BB8FD4F-8E39-4FD9-96B8-350A9A043E7F}" srcOrd="1" destOrd="0" presId="urn:microsoft.com/office/officeart/2018/2/layout/IconVerticalSolidList"/>
    <dgm:cxn modelId="{0AD328B0-52B4-48C9-8EB8-93B71EC10FBD}" type="presParOf" srcId="{2FAE80CC-3FD7-4C01-B07C-A6C8284BC6F0}" destId="{F33DCCD5-4E36-4881-8AC2-673ABC62C945}" srcOrd="2" destOrd="0" presId="urn:microsoft.com/office/officeart/2018/2/layout/IconVerticalSolidList"/>
    <dgm:cxn modelId="{4C1D3173-38D5-44DD-9824-13C08D22ADB0}" type="presParOf" srcId="{2FAE80CC-3FD7-4C01-B07C-A6C8284BC6F0}" destId="{35A9B12B-67C2-4331-8F32-0EAC89FFD8CC}" srcOrd="3" destOrd="0" presId="urn:microsoft.com/office/officeart/2018/2/layout/IconVerticalSolidList"/>
    <dgm:cxn modelId="{5B5E553D-D6CB-4F4B-A763-E2DFB608D511}" type="presParOf" srcId="{2FAE80CC-3FD7-4C01-B07C-A6C8284BC6F0}" destId="{34BCF6FC-1EB7-4AFD-87EC-E8244FAD95C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EF0F7-ED66-4D71-87F2-F20F1B130D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D47E00-24CD-41F1-A4F9-AA7D0B5F71F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Listas</a:t>
          </a:r>
          <a:endParaRPr lang="en-US" dirty="0"/>
        </a:p>
      </dgm:t>
    </dgm:pt>
    <dgm:pt modelId="{72BB62E2-E33B-4971-B6E1-AA8E4E587C1A}" type="parTrans" cxnId="{4824BA64-F288-49F4-ADF1-3C2A0914A6B6}">
      <dgm:prSet/>
      <dgm:spPr/>
      <dgm:t>
        <a:bodyPr/>
        <a:lstStyle/>
        <a:p>
          <a:endParaRPr lang="en-US"/>
        </a:p>
      </dgm:t>
    </dgm:pt>
    <dgm:pt modelId="{C0E68BE2-F26E-4075-8F82-83A008942A1B}" type="sibTrans" cxnId="{4824BA64-F288-49F4-ADF1-3C2A0914A6B6}">
      <dgm:prSet/>
      <dgm:spPr/>
      <dgm:t>
        <a:bodyPr/>
        <a:lstStyle/>
        <a:p>
          <a:endParaRPr lang="en-US"/>
        </a:p>
      </dgm:t>
    </dgm:pt>
    <dgm:pt modelId="{8775638F-ECBC-4FE3-84CA-C982BEBFBB0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Tuplas</a:t>
          </a:r>
          <a:endParaRPr lang="en-US" dirty="0"/>
        </a:p>
      </dgm:t>
    </dgm:pt>
    <dgm:pt modelId="{91056125-2D79-45F4-8856-2DE759127CB0}" type="parTrans" cxnId="{4C622F4F-5131-49B6-A236-F4BBF77BEA9C}">
      <dgm:prSet/>
      <dgm:spPr/>
      <dgm:t>
        <a:bodyPr/>
        <a:lstStyle/>
        <a:p>
          <a:endParaRPr lang="en-US"/>
        </a:p>
      </dgm:t>
    </dgm:pt>
    <dgm:pt modelId="{02C2BB84-9F67-44FD-BF99-581934538139}" type="sibTrans" cxnId="{4C622F4F-5131-49B6-A236-F4BBF77BEA9C}">
      <dgm:prSet/>
      <dgm:spPr/>
      <dgm:t>
        <a:bodyPr/>
        <a:lstStyle/>
        <a:p>
          <a:endParaRPr lang="en-US"/>
        </a:p>
      </dgm:t>
    </dgm:pt>
    <dgm:pt modelId="{4C047ADF-D204-46B8-A155-EFF593A23C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Diccionarios</a:t>
          </a:r>
          <a:endParaRPr lang="en-US" dirty="0"/>
        </a:p>
      </dgm:t>
    </dgm:pt>
    <dgm:pt modelId="{3D58FC79-1455-4D82-A065-E16B0FA6E470}" type="parTrans" cxnId="{8DE6105B-86C3-4395-AFF7-E275E66C4F33}">
      <dgm:prSet/>
      <dgm:spPr/>
      <dgm:t>
        <a:bodyPr/>
        <a:lstStyle/>
        <a:p>
          <a:endParaRPr lang="en-US"/>
        </a:p>
      </dgm:t>
    </dgm:pt>
    <dgm:pt modelId="{755FB06B-58A9-41BC-A2FA-8FB5CEE6165D}" type="sibTrans" cxnId="{8DE6105B-86C3-4395-AFF7-E275E66C4F33}">
      <dgm:prSet/>
      <dgm:spPr/>
      <dgm:t>
        <a:bodyPr/>
        <a:lstStyle/>
        <a:p>
          <a:endParaRPr lang="en-US"/>
        </a:p>
      </dgm:t>
    </dgm:pt>
    <dgm:pt modelId="{EF613CC1-4F72-4211-9F84-C84F38FD05BA}">
      <dgm:prSet phldr="0"/>
      <dgm:spPr/>
      <dgm:t>
        <a:bodyPr/>
        <a:lstStyle/>
        <a:p>
          <a:pPr rtl="0"/>
          <a:r>
            <a:rPr lang="es-ES" dirty="0">
              <a:latin typeface="Bookman Old Style" panose="02050604050505020204"/>
            </a:rPr>
            <a:t>Variable</a:t>
          </a:r>
        </a:p>
      </dgm:t>
    </dgm:pt>
    <dgm:pt modelId="{73AAFF51-53DA-41A0-A5B2-497877CCCF40}" type="parTrans" cxnId="{4167D03D-8C26-4A14-8244-1EB9ED639D0A}">
      <dgm:prSet/>
      <dgm:spPr/>
      <dgm:t>
        <a:bodyPr/>
        <a:lstStyle/>
        <a:p>
          <a:endParaRPr lang="en-US"/>
        </a:p>
      </dgm:t>
    </dgm:pt>
    <dgm:pt modelId="{59FFE981-CD85-4888-839C-3D4BC2574623}" type="sibTrans" cxnId="{4167D03D-8C26-4A14-8244-1EB9ED639D0A}">
      <dgm:prSet/>
      <dgm:spPr/>
      <dgm:t>
        <a:bodyPr/>
        <a:lstStyle/>
        <a:p>
          <a:endParaRPr lang="en-US"/>
        </a:p>
      </dgm:t>
    </dgm:pt>
    <dgm:pt modelId="{BD56EBAC-ADBF-4C8A-BD65-DF020903CAC5}" type="pres">
      <dgm:prSet presAssocID="{C2BEF0F7-ED66-4D71-87F2-F20F1B130D59}" presName="root" presStyleCnt="0">
        <dgm:presLayoutVars>
          <dgm:dir/>
          <dgm:resizeHandles val="exact"/>
        </dgm:presLayoutVars>
      </dgm:prSet>
      <dgm:spPr/>
    </dgm:pt>
    <dgm:pt modelId="{01C69626-4A76-4812-B2F6-F212C299AB26}" type="pres">
      <dgm:prSet presAssocID="{EF613CC1-4F72-4211-9F84-C84F38FD05BA}" presName="compNode" presStyleCnt="0"/>
      <dgm:spPr/>
    </dgm:pt>
    <dgm:pt modelId="{AAC33A83-BE3C-4A14-8E32-C49F1E69617E}" type="pres">
      <dgm:prSet presAssocID="{EF613CC1-4F72-4211-9F84-C84F38FD05BA}" presName="bgRect" presStyleLbl="bgShp" presStyleIdx="0" presStyleCnt="4"/>
      <dgm:spPr/>
    </dgm:pt>
    <dgm:pt modelId="{E926B659-142F-40C1-93F0-8A0503C5419E}" type="pres">
      <dgm:prSet presAssocID="{EF613CC1-4F72-4211-9F84-C84F38FD05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outline"/>
        </a:ext>
      </dgm:extLst>
    </dgm:pt>
    <dgm:pt modelId="{813BEA15-658F-4D15-B863-4CBE3D83019F}" type="pres">
      <dgm:prSet presAssocID="{EF613CC1-4F72-4211-9F84-C84F38FD05BA}" presName="spaceRect" presStyleCnt="0"/>
      <dgm:spPr/>
    </dgm:pt>
    <dgm:pt modelId="{AD3CB85B-F0D1-4BEE-AB39-9C18E06341E3}" type="pres">
      <dgm:prSet presAssocID="{EF613CC1-4F72-4211-9F84-C84F38FD05BA}" presName="parTx" presStyleLbl="revTx" presStyleIdx="0" presStyleCnt="4">
        <dgm:presLayoutVars>
          <dgm:chMax val="0"/>
          <dgm:chPref val="0"/>
        </dgm:presLayoutVars>
      </dgm:prSet>
      <dgm:spPr/>
    </dgm:pt>
    <dgm:pt modelId="{02B03E7E-0649-4EC6-8369-69C90693EAC1}" type="pres">
      <dgm:prSet presAssocID="{59FFE981-CD85-4888-839C-3D4BC2574623}" presName="sibTrans" presStyleCnt="0"/>
      <dgm:spPr/>
    </dgm:pt>
    <dgm:pt modelId="{D238B852-A9B6-4AF5-826B-9391361909CA}" type="pres">
      <dgm:prSet presAssocID="{4ED47E00-24CD-41F1-A4F9-AA7D0B5F71FA}" presName="compNode" presStyleCnt="0"/>
      <dgm:spPr/>
    </dgm:pt>
    <dgm:pt modelId="{239A2E9E-BEFD-4A2B-9967-64FC758DE662}" type="pres">
      <dgm:prSet presAssocID="{4ED47E00-24CD-41F1-A4F9-AA7D0B5F71FA}" presName="bgRect" presStyleLbl="bgShp" presStyleIdx="1" presStyleCnt="4"/>
      <dgm:spPr/>
    </dgm:pt>
    <dgm:pt modelId="{E7AE1E53-65D9-4C55-BF9B-778CA30FBD1E}" type="pres">
      <dgm:prSet presAssocID="{4ED47E00-24CD-41F1-A4F9-AA7D0B5F7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8B9CB28-F313-4715-A25F-069AA574D64B}" type="pres">
      <dgm:prSet presAssocID="{4ED47E00-24CD-41F1-A4F9-AA7D0B5F71FA}" presName="spaceRect" presStyleCnt="0"/>
      <dgm:spPr/>
    </dgm:pt>
    <dgm:pt modelId="{A192460F-BC44-4428-B974-77C19DA883CE}" type="pres">
      <dgm:prSet presAssocID="{4ED47E00-24CD-41F1-A4F9-AA7D0B5F71FA}" presName="parTx" presStyleLbl="revTx" presStyleIdx="1" presStyleCnt="4">
        <dgm:presLayoutVars>
          <dgm:chMax val="0"/>
          <dgm:chPref val="0"/>
        </dgm:presLayoutVars>
      </dgm:prSet>
      <dgm:spPr/>
    </dgm:pt>
    <dgm:pt modelId="{BA050D66-CBF6-43A3-B1DB-DF3DA3D41036}" type="pres">
      <dgm:prSet presAssocID="{C0E68BE2-F26E-4075-8F82-83A008942A1B}" presName="sibTrans" presStyleCnt="0"/>
      <dgm:spPr/>
    </dgm:pt>
    <dgm:pt modelId="{B8FF44D0-5992-4A87-BBE1-E820D0C65CC3}" type="pres">
      <dgm:prSet presAssocID="{8775638F-ECBC-4FE3-84CA-C982BEBFBB0D}" presName="compNode" presStyleCnt="0"/>
      <dgm:spPr/>
    </dgm:pt>
    <dgm:pt modelId="{0ABEC4A5-12FB-4BB1-A894-5A2C9CFCCC94}" type="pres">
      <dgm:prSet presAssocID="{8775638F-ECBC-4FE3-84CA-C982BEBFBB0D}" presName="bgRect" presStyleLbl="bgShp" presStyleIdx="2" presStyleCnt="4"/>
      <dgm:spPr/>
    </dgm:pt>
    <dgm:pt modelId="{F1C434CB-FDF7-4E5D-AD64-D3FE3AE172E3}" type="pres">
      <dgm:prSet presAssocID="{8775638F-ECBC-4FE3-84CA-C982BEBFB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829AF935-8D4E-4795-A437-8E2CC7173699}" type="pres">
      <dgm:prSet presAssocID="{8775638F-ECBC-4FE3-84CA-C982BEBFBB0D}" presName="spaceRect" presStyleCnt="0"/>
      <dgm:spPr/>
    </dgm:pt>
    <dgm:pt modelId="{6B06F117-142C-4FCA-92B1-3148D0F49FB8}" type="pres">
      <dgm:prSet presAssocID="{8775638F-ECBC-4FE3-84CA-C982BEBFBB0D}" presName="parTx" presStyleLbl="revTx" presStyleIdx="2" presStyleCnt="4">
        <dgm:presLayoutVars>
          <dgm:chMax val="0"/>
          <dgm:chPref val="0"/>
        </dgm:presLayoutVars>
      </dgm:prSet>
      <dgm:spPr/>
    </dgm:pt>
    <dgm:pt modelId="{712D5717-DFBE-422F-B9FA-02C2421C0185}" type="pres">
      <dgm:prSet presAssocID="{02C2BB84-9F67-44FD-BF99-581934538139}" presName="sibTrans" presStyleCnt="0"/>
      <dgm:spPr/>
    </dgm:pt>
    <dgm:pt modelId="{5F1C5655-0CED-432B-84A1-BD277EDE51D5}" type="pres">
      <dgm:prSet presAssocID="{4C047ADF-D204-46B8-A155-EFF593A23C77}" presName="compNode" presStyleCnt="0"/>
      <dgm:spPr/>
    </dgm:pt>
    <dgm:pt modelId="{DA02A54D-CE16-4AF2-B6AE-85F248C83DCD}" type="pres">
      <dgm:prSet presAssocID="{4C047ADF-D204-46B8-A155-EFF593A23C77}" presName="bgRect" presStyleLbl="bgShp" presStyleIdx="3" presStyleCnt="4"/>
      <dgm:spPr/>
    </dgm:pt>
    <dgm:pt modelId="{F6D9E380-FC9B-4140-87C7-0CAD176DB68D}" type="pres">
      <dgm:prSet presAssocID="{4C047ADF-D204-46B8-A155-EFF593A23C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873574-7E4C-4FA6-9E31-7AD2A1741F0B}" type="pres">
      <dgm:prSet presAssocID="{4C047ADF-D204-46B8-A155-EFF593A23C77}" presName="spaceRect" presStyleCnt="0"/>
      <dgm:spPr/>
    </dgm:pt>
    <dgm:pt modelId="{92563CB7-B324-43BA-8ADD-6E91CB88DDF2}" type="pres">
      <dgm:prSet presAssocID="{4C047ADF-D204-46B8-A155-EFF593A23C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77B10D-75C1-4534-948C-5215A2C22C15}" type="presOf" srcId="{4C047ADF-D204-46B8-A155-EFF593A23C77}" destId="{92563CB7-B324-43BA-8ADD-6E91CB88DDF2}" srcOrd="0" destOrd="0" presId="urn:microsoft.com/office/officeart/2018/2/layout/IconVerticalSolidList"/>
    <dgm:cxn modelId="{4167D03D-8C26-4A14-8244-1EB9ED639D0A}" srcId="{C2BEF0F7-ED66-4D71-87F2-F20F1B130D59}" destId="{EF613CC1-4F72-4211-9F84-C84F38FD05BA}" srcOrd="0" destOrd="0" parTransId="{73AAFF51-53DA-41A0-A5B2-497877CCCF40}" sibTransId="{59FFE981-CD85-4888-839C-3D4BC2574623}"/>
    <dgm:cxn modelId="{8DE6105B-86C3-4395-AFF7-E275E66C4F33}" srcId="{C2BEF0F7-ED66-4D71-87F2-F20F1B130D59}" destId="{4C047ADF-D204-46B8-A155-EFF593A23C77}" srcOrd="3" destOrd="0" parTransId="{3D58FC79-1455-4D82-A065-E16B0FA6E470}" sibTransId="{755FB06B-58A9-41BC-A2FA-8FB5CEE6165D}"/>
    <dgm:cxn modelId="{4824BA64-F288-49F4-ADF1-3C2A0914A6B6}" srcId="{C2BEF0F7-ED66-4D71-87F2-F20F1B130D59}" destId="{4ED47E00-24CD-41F1-A4F9-AA7D0B5F71FA}" srcOrd="1" destOrd="0" parTransId="{72BB62E2-E33B-4971-B6E1-AA8E4E587C1A}" sibTransId="{C0E68BE2-F26E-4075-8F82-83A008942A1B}"/>
    <dgm:cxn modelId="{4C622F4F-5131-49B6-A236-F4BBF77BEA9C}" srcId="{C2BEF0F7-ED66-4D71-87F2-F20F1B130D59}" destId="{8775638F-ECBC-4FE3-84CA-C982BEBFBB0D}" srcOrd="2" destOrd="0" parTransId="{91056125-2D79-45F4-8856-2DE759127CB0}" sibTransId="{02C2BB84-9F67-44FD-BF99-581934538139}"/>
    <dgm:cxn modelId="{078D9F82-894A-4CC9-88D8-6802EAE61DEF}" type="presOf" srcId="{4ED47E00-24CD-41F1-A4F9-AA7D0B5F71FA}" destId="{A192460F-BC44-4428-B974-77C19DA883CE}" srcOrd="0" destOrd="0" presId="urn:microsoft.com/office/officeart/2018/2/layout/IconVerticalSolidList"/>
    <dgm:cxn modelId="{06217CA7-DFB8-4070-865B-067D007A77DA}" type="presOf" srcId="{EF613CC1-4F72-4211-9F84-C84F38FD05BA}" destId="{AD3CB85B-F0D1-4BEE-AB39-9C18E06341E3}" srcOrd="0" destOrd="0" presId="urn:microsoft.com/office/officeart/2018/2/layout/IconVerticalSolidList"/>
    <dgm:cxn modelId="{4D7357B0-C405-4C81-A829-ADBE6BE4F037}" type="presOf" srcId="{C2BEF0F7-ED66-4D71-87F2-F20F1B130D59}" destId="{BD56EBAC-ADBF-4C8A-BD65-DF020903CAC5}" srcOrd="0" destOrd="0" presId="urn:microsoft.com/office/officeart/2018/2/layout/IconVerticalSolidList"/>
    <dgm:cxn modelId="{D24D6BBF-7420-4CE7-9C90-008C1EC0A9B7}" type="presOf" srcId="{8775638F-ECBC-4FE3-84CA-C982BEBFBB0D}" destId="{6B06F117-142C-4FCA-92B1-3148D0F49FB8}" srcOrd="0" destOrd="0" presId="urn:microsoft.com/office/officeart/2018/2/layout/IconVerticalSolidList"/>
    <dgm:cxn modelId="{34ED3A54-273F-4495-962A-753876B87E3E}" type="presParOf" srcId="{BD56EBAC-ADBF-4C8A-BD65-DF020903CAC5}" destId="{01C69626-4A76-4812-B2F6-F212C299AB26}" srcOrd="0" destOrd="0" presId="urn:microsoft.com/office/officeart/2018/2/layout/IconVerticalSolidList"/>
    <dgm:cxn modelId="{805D243B-068D-4674-87AF-2874131A5AF5}" type="presParOf" srcId="{01C69626-4A76-4812-B2F6-F212C299AB26}" destId="{AAC33A83-BE3C-4A14-8E32-C49F1E69617E}" srcOrd="0" destOrd="0" presId="urn:microsoft.com/office/officeart/2018/2/layout/IconVerticalSolidList"/>
    <dgm:cxn modelId="{306E95B6-CE68-41CA-8BC8-F0B340DDF266}" type="presParOf" srcId="{01C69626-4A76-4812-B2F6-F212C299AB26}" destId="{E926B659-142F-40C1-93F0-8A0503C5419E}" srcOrd="1" destOrd="0" presId="urn:microsoft.com/office/officeart/2018/2/layout/IconVerticalSolidList"/>
    <dgm:cxn modelId="{D3B4A5F2-84C9-4E17-9765-55D4259446B5}" type="presParOf" srcId="{01C69626-4A76-4812-B2F6-F212C299AB26}" destId="{813BEA15-658F-4D15-B863-4CBE3D83019F}" srcOrd="2" destOrd="0" presId="urn:microsoft.com/office/officeart/2018/2/layout/IconVerticalSolidList"/>
    <dgm:cxn modelId="{7DF9FCE6-D418-41CA-A288-85796ADE0A3B}" type="presParOf" srcId="{01C69626-4A76-4812-B2F6-F212C299AB26}" destId="{AD3CB85B-F0D1-4BEE-AB39-9C18E06341E3}" srcOrd="3" destOrd="0" presId="urn:microsoft.com/office/officeart/2018/2/layout/IconVerticalSolidList"/>
    <dgm:cxn modelId="{AED7B50E-C440-43EC-8D8A-111EBA4CFA38}" type="presParOf" srcId="{BD56EBAC-ADBF-4C8A-BD65-DF020903CAC5}" destId="{02B03E7E-0649-4EC6-8369-69C90693EAC1}" srcOrd="1" destOrd="0" presId="urn:microsoft.com/office/officeart/2018/2/layout/IconVerticalSolidList"/>
    <dgm:cxn modelId="{8CEA4436-06DC-4DD4-9BDD-C117A5884F6F}" type="presParOf" srcId="{BD56EBAC-ADBF-4C8A-BD65-DF020903CAC5}" destId="{D238B852-A9B6-4AF5-826B-9391361909CA}" srcOrd="2" destOrd="0" presId="urn:microsoft.com/office/officeart/2018/2/layout/IconVerticalSolidList"/>
    <dgm:cxn modelId="{6251F163-0EA1-4042-976A-BD5510987654}" type="presParOf" srcId="{D238B852-A9B6-4AF5-826B-9391361909CA}" destId="{239A2E9E-BEFD-4A2B-9967-64FC758DE662}" srcOrd="0" destOrd="0" presId="urn:microsoft.com/office/officeart/2018/2/layout/IconVerticalSolidList"/>
    <dgm:cxn modelId="{7C9198F8-B42A-4356-ACE1-BD4BB3370756}" type="presParOf" srcId="{D238B852-A9B6-4AF5-826B-9391361909CA}" destId="{E7AE1E53-65D9-4C55-BF9B-778CA30FBD1E}" srcOrd="1" destOrd="0" presId="urn:microsoft.com/office/officeart/2018/2/layout/IconVerticalSolidList"/>
    <dgm:cxn modelId="{96F9DFB4-24DC-47F1-8CAD-B2199BFA4036}" type="presParOf" srcId="{D238B852-A9B6-4AF5-826B-9391361909CA}" destId="{28B9CB28-F313-4715-A25F-069AA574D64B}" srcOrd="2" destOrd="0" presId="urn:microsoft.com/office/officeart/2018/2/layout/IconVerticalSolidList"/>
    <dgm:cxn modelId="{F0E474C6-2469-49C0-A8F7-27899FE4975E}" type="presParOf" srcId="{D238B852-A9B6-4AF5-826B-9391361909CA}" destId="{A192460F-BC44-4428-B974-77C19DA883CE}" srcOrd="3" destOrd="0" presId="urn:microsoft.com/office/officeart/2018/2/layout/IconVerticalSolidList"/>
    <dgm:cxn modelId="{D3EA917E-AA27-4417-B43C-E8733BDDAD0C}" type="presParOf" srcId="{BD56EBAC-ADBF-4C8A-BD65-DF020903CAC5}" destId="{BA050D66-CBF6-43A3-B1DB-DF3DA3D41036}" srcOrd="3" destOrd="0" presId="urn:microsoft.com/office/officeart/2018/2/layout/IconVerticalSolidList"/>
    <dgm:cxn modelId="{D74018DE-3419-4493-BCD7-E1A9BA7465F9}" type="presParOf" srcId="{BD56EBAC-ADBF-4C8A-BD65-DF020903CAC5}" destId="{B8FF44D0-5992-4A87-BBE1-E820D0C65CC3}" srcOrd="4" destOrd="0" presId="urn:microsoft.com/office/officeart/2018/2/layout/IconVerticalSolidList"/>
    <dgm:cxn modelId="{2945F738-63A3-4140-9E96-32B9EBC425CC}" type="presParOf" srcId="{B8FF44D0-5992-4A87-BBE1-E820D0C65CC3}" destId="{0ABEC4A5-12FB-4BB1-A894-5A2C9CFCCC94}" srcOrd="0" destOrd="0" presId="urn:microsoft.com/office/officeart/2018/2/layout/IconVerticalSolidList"/>
    <dgm:cxn modelId="{A251056A-C197-4FF8-BCB1-2B51E8A3F5EC}" type="presParOf" srcId="{B8FF44D0-5992-4A87-BBE1-E820D0C65CC3}" destId="{F1C434CB-FDF7-4E5D-AD64-D3FE3AE172E3}" srcOrd="1" destOrd="0" presId="urn:microsoft.com/office/officeart/2018/2/layout/IconVerticalSolidList"/>
    <dgm:cxn modelId="{61239C77-0923-436B-B6E9-26B5787C797B}" type="presParOf" srcId="{B8FF44D0-5992-4A87-BBE1-E820D0C65CC3}" destId="{829AF935-8D4E-4795-A437-8E2CC7173699}" srcOrd="2" destOrd="0" presId="urn:microsoft.com/office/officeart/2018/2/layout/IconVerticalSolidList"/>
    <dgm:cxn modelId="{BAFE8C91-F6D7-4F2B-B6AB-4E74397FBDC2}" type="presParOf" srcId="{B8FF44D0-5992-4A87-BBE1-E820D0C65CC3}" destId="{6B06F117-142C-4FCA-92B1-3148D0F49FB8}" srcOrd="3" destOrd="0" presId="urn:microsoft.com/office/officeart/2018/2/layout/IconVerticalSolidList"/>
    <dgm:cxn modelId="{10FA840C-980C-4A22-9A94-ECA76FFB1B4D}" type="presParOf" srcId="{BD56EBAC-ADBF-4C8A-BD65-DF020903CAC5}" destId="{712D5717-DFBE-422F-B9FA-02C2421C0185}" srcOrd="5" destOrd="0" presId="urn:microsoft.com/office/officeart/2018/2/layout/IconVerticalSolidList"/>
    <dgm:cxn modelId="{671631B4-5920-4FAC-B176-F862D6D32FC3}" type="presParOf" srcId="{BD56EBAC-ADBF-4C8A-BD65-DF020903CAC5}" destId="{5F1C5655-0CED-432B-84A1-BD277EDE51D5}" srcOrd="6" destOrd="0" presId="urn:microsoft.com/office/officeart/2018/2/layout/IconVerticalSolidList"/>
    <dgm:cxn modelId="{EC0C713B-D397-4B2A-B072-3FD1868272E3}" type="presParOf" srcId="{5F1C5655-0CED-432B-84A1-BD277EDE51D5}" destId="{DA02A54D-CE16-4AF2-B6AE-85F248C83DCD}" srcOrd="0" destOrd="0" presId="urn:microsoft.com/office/officeart/2018/2/layout/IconVerticalSolidList"/>
    <dgm:cxn modelId="{6D4B752C-A712-4BE3-A409-9D3B83F16340}" type="presParOf" srcId="{5F1C5655-0CED-432B-84A1-BD277EDE51D5}" destId="{F6D9E380-FC9B-4140-87C7-0CAD176DB68D}" srcOrd="1" destOrd="0" presId="urn:microsoft.com/office/officeart/2018/2/layout/IconVerticalSolidList"/>
    <dgm:cxn modelId="{DFA4F618-EB5F-4128-8DC6-78279B0ACFC3}" type="presParOf" srcId="{5F1C5655-0CED-432B-84A1-BD277EDE51D5}" destId="{83873574-7E4C-4FA6-9E31-7AD2A1741F0B}" srcOrd="2" destOrd="0" presId="urn:microsoft.com/office/officeart/2018/2/layout/IconVerticalSolidList"/>
    <dgm:cxn modelId="{264AAF49-282A-4F22-B044-6DAF70D30C92}" type="presParOf" srcId="{5F1C5655-0CED-432B-84A1-BD277EDE51D5}" destId="{92563CB7-B324-43BA-8ADD-6E91CB88D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976706-3326-4F05-BCC9-777B267DF97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B5F8A-E0D1-4205-97C0-AADE05FCB158}">
      <dgm:prSet/>
      <dgm:spPr/>
      <dgm:t>
        <a:bodyPr/>
        <a:lstStyle/>
        <a:p>
          <a:r>
            <a:rPr lang="es-419"/>
            <a:t>Codifique</a:t>
          </a:r>
          <a:endParaRPr lang="en-US"/>
        </a:p>
      </dgm:t>
    </dgm:pt>
    <dgm:pt modelId="{7ECA0188-D5BD-4A81-BC0A-E7E74C69356F}" type="parTrans" cxnId="{B48CC90F-C7DA-46BA-8762-1245EF719BCF}">
      <dgm:prSet/>
      <dgm:spPr/>
      <dgm:t>
        <a:bodyPr/>
        <a:lstStyle/>
        <a:p>
          <a:endParaRPr lang="en-US"/>
        </a:p>
      </dgm:t>
    </dgm:pt>
    <dgm:pt modelId="{282E5942-F379-4727-B033-7D7199D5C113}" type="sibTrans" cxnId="{B48CC90F-C7DA-46BA-8762-1245EF719BCF}">
      <dgm:prSet/>
      <dgm:spPr/>
      <dgm:t>
        <a:bodyPr/>
        <a:lstStyle/>
        <a:p>
          <a:endParaRPr lang="en-US"/>
        </a:p>
      </dgm:t>
    </dgm:pt>
    <dgm:pt modelId="{B09267E5-C81A-44B9-8522-88508DC8A44E}">
      <dgm:prSet/>
      <dgm:spPr/>
      <dgm:t>
        <a:bodyPr/>
        <a:lstStyle/>
        <a:p>
          <a:r>
            <a:rPr lang="es-419" noProof="0" dirty="0"/>
            <a:t>Haga un objeto de memoria y solicite al usuario llenar con los siguientes datos</a:t>
          </a:r>
        </a:p>
      </dgm:t>
    </dgm:pt>
    <dgm:pt modelId="{691E0823-E1F2-49FC-8A2F-1241FBB8A4D0}" type="parTrans" cxnId="{F2538BDD-49CE-42EB-9413-BD011F01AFF0}">
      <dgm:prSet/>
      <dgm:spPr/>
      <dgm:t>
        <a:bodyPr/>
        <a:lstStyle/>
        <a:p>
          <a:endParaRPr lang="en-US"/>
        </a:p>
      </dgm:t>
    </dgm:pt>
    <dgm:pt modelId="{26942EDA-3327-458C-8855-FC321ED38F1B}" type="sibTrans" cxnId="{F2538BDD-49CE-42EB-9413-BD011F01AFF0}">
      <dgm:prSet/>
      <dgm:spPr/>
      <dgm:t>
        <a:bodyPr/>
        <a:lstStyle/>
        <a:p>
          <a:endParaRPr lang="en-US"/>
        </a:p>
      </dgm:t>
    </dgm:pt>
    <dgm:pt modelId="{047B6160-B2F5-4976-BB22-67DED517641E}">
      <dgm:prSet/>
      <dgm:spPr/>
      <dgm:t>
        <a:bodyPr/>
        <a:lstStyle/>
        <a:p>
          <a:r>
            <a:rPr lang="es-419" noProof="0" dirty="0"/>
            <a:t>Nombre</a:t>
          </a:r>
        </a:p>
      </dgm:t>
    </dgm:pt>
    <dgm:pt modelId="{308B51AE-878D-4F29-911B-2149D7C69580}" type="parTrans" cxnId="{424B0014-089E-4C61-B7DE-6750104BE959}">
      <dgm:prSet/>
      <dgm:spPr/>
      <dgm:t>
        <a:bodyPr/>
        <a:lstStyle/>
        <a:p>
          <a:endParaRPr lang="en-US"/>
        </a:p>
      </dgm:t>
    </dgm:pt>
    <dgm:pt modelId="{4A7CB278-C526-4A4E-9071-07868F861E5D}" type="sibTrans" cxnId="{424B0014-089E-4C61-B7DE-6750104BE959}">
      <dgm:prSet/>
      <dgm:spPr/>
      <dgm:t>
        <a:bodyPr/>
        <a:lstStyle/>
        <a:p>
          <a:endParaRPr lang="en-US"/>
        </a:p>
      </dgm:t>
    </dgm:pt>
    <dgm:pt modelId="{DAF05D01-67C4-4281-AF80-599E84165156}">
      <dgm:prSet/>
      <dgm:spPr/>
      <dgm:t>
        <a:bodyPr/>
        <a:lstStyle/>
        <a:p>
          <a:r>
            <a:rPr lang="es-419" noProof="0" dirty="0"/>
            <a:t>Apellido</a:t>
          </a:r>
        </a:p>
      </dgm:t>
    </dgm:pt>
    <dgm:pt modelId="{035594E0-1420-45A3-9FAC-9A85D67A3AC7}" type="parTrans" cxnId="{D3366895-6CEA-423C-B924-5B60A49DEC39}">
      <dgm:prSet/>
      <dgm:spPr/>
      <dgm:t>
        <a:bodyPr/>
        <a:lstStyle/>
        <a:p>
          <a:endParaRPr lang="en-US"/>
        </a:p>
      </dgm:t>
    </dgm:pt>
    <dgm:pt modelId="{4AAD1332-69B0-4C5A-A38F-ABFC5F9230E0}" type="sibTrans" cxnId="{D3366895-6CEA-423C-B924-5B60A49DEC39}">
      <dgm:prSet/>
      <dgm:spPr/>
      <dgm:t>
        <a:bodyPr/>
        <a:lstStyle/>
        <a:p>
          <a:endParaRPr lang="en-US"/>
        </a:p>
      </dgm:t>
    </dgm:pt>
    <dgm:pt modelId="{2E005558-5453-4286-AAED-5F58C4E807E4}">
      <dgm:prSet/>
      <dgm:spPr/>
      <dgm:t>
        <a:bodyPr/>
        <a:lstStyle/>
        <a:p>
          <a:r>
            <a:rPr lang="es-419" noProof="0" dirty="0"/>
            <a:t>Carrera</a:t>
          </a:r>
        </a:p>
      </dgm:t>
    </dgm:pt>
    <dgm:pt modelId="{9692FDF8-4D2D-424C-92C4-C3BD873D88B9}" type="parTrans" cxnId="{94B4496B-BCED-4780-8485-654ECD11AE86}">
      <dgm:prSet/>
      <dgm:spPr/>
      <dgm:t>
        <a:bodyPr/>
        <a:lstStyle/>
        <a:p>
          <a:endParaRPr lang="en-US"/>
        </a:p>
      </dgm:t>
    </dgm:pt>
    <dgm:pt modelId="{0CE21E5B-883B-4FD3-9CB2-9E5F1B2424FC}" type="sibTrans" cxnId="{94B4496B-BCED-4780-8485-654ECD11AE86}">
      <dgm:prSet/>
      <dgm:spPr/>
      <dgm:t>
        <a:bodyPr/>
        <a:lstStyle/>
        <a:p>
          <a:endParaRPr lang="en-US"/>
        </a:p>
      </dgm:t>
    </dgm:pt>
    <dgm:pt modelId="{EB6CAD68-7F70-4EE3-A031-C59E3A8AC31C}">
      <dgm:prSet/>
      <dgm:spPr/>
      <dgm:t>
        <a:bodyPr/>
        <a:lstStyle/>
        <a:p>
          <a:r>
            <a:rPr lang="es-419" noProof="0" dirty="0"/>
            <a:t>Correo</a:t>
          </a:r>
        </a:p>
      </dgm:t>
    </dgm:pt>
    <dgm:pt modelId="{25A27A53-E62A-44D4-A980-3CFEF06EC1CA}" type="parTrans" cxnId="{EC1684C3-4B0E-4C76-9C0D-1E678BC8466A}">
      <dgm:prSet/>
      <dgm:spPr/>
      <dgm:t>
        <a:bodyPr/>
        <a:lstStyle/>
        <a:p>
          <a:endParaRPr lang="en-US"/>
        </a:p>
      </dgm:t>
    </dgm:pt>
    <dgm:pt modelId="{77BB9DF3-AD20-42F0-A7DD-8AF6129F015F}" type="sibTrans" cxnId="{EC1684C3-4B0E-4C76-9C0D-1E678BC8466A}">
      <dgm:prSet/>
      <dgm:spPr/>
      <dgm:t>
        <a:bodyPr/>
        <a:lstStyle/>
        <a:p>
          <a:endParaRPr lang="en-US"/>
        </a:p>
      </dgm:t>
    </dgm:pt>
    <dgm:pt modelId="{2B32F80E-474B-431C-836D-C0CA78492861}">
      <dgm:prSet/>
      <dgm:spPr/>
      <dgm:t>
        <a:bodyPr/>
        <a:lstStyle/>
        <a:p>
          <a:r>
            <a:rPr lang="es-419" noProof="0" dirty="0"/>
            <a:t>Utilizando métodos, capitalice cada uno de los elementos</a:t>
          </a:r>
        </a:p>
      </dgm:t>
    </dgm:pt>
    <dgm:pt modelId="{0489B1E2-5C6B-4290-92C4-42A2F1448916}" type="parTrans" cxnId="{2385C4B0-8EF8-4215-B6F6-EE9FE7D02DFF}">
      <dgm:prSet/>
      <dgm:spPr/>
      <dgm:t>
        <a:bodyPr/>
        <a:lstStyle/>
        <a:p>
          <a:endParaRPr lang="en-US"/>
        </a:p>
      </dgm:t>
    </dgm:pt>
    <dgm:pt modelId="{892B30FE-8E68-4B33-A750-41BD1F424D0F}" type="sibTrans" cxnId="{2385C4B0-8EF8-4215-B6F6-EE9FE7D02DFF}">
      <dgm:prSet/>
      <dgm:spPr/>
      <dgm:t>
        <a:bodyPr/>
        <a:lstStyle/>
        <a:p>
          <a:endParaRPr lang="en-US"/>
        </a:p>
      </dgm:t>
    </dgm:pt>
    <dgm:pt modelId="{818D4072-768D-4594-8611-DFD928EAB75E}">
      <dgm:prSet/>
      <dgm:spPr/>
      <dgm:t>
        <a:bodyPr/>
        <a:lstStyle/>
        <a:p>
          <a:r>
            <a:rPr lang="es-419" noProof="0" dirty="0"/>
            <a:t>Guardar los datos en un archivo de texto bajo el nombre del usuario.</a:t>
          </a:r>
        </a:p>
      </dgm:t>
    </dgm:pt>
    <dgm:pt modelId="{9D7C12E0-F844-43A1-9F19-61A1D83A30D8}" type="parTrans" cxnId="{50CD6CEB-2952-4692-B72B-A44A0288A4D9}">
      <dgm:prSet/>
      <dgm:spPr/>
      <dgm:t>
        <a:bodyPr/>
        <a:lstStyle/>
        <a:p>
          <a:endParaRPr lang="en-US"/>
        </a:p>
      </dgm:t>
    </dgm:pt>
    <dgm:pt modelId="{78E8022D-DE4B-40EB-A50F-50093DDCF6A8}" type="sibTrans" cxnId="{50CD6CEB-2952-4692-B72B-A44A0288A4D9}">
      <dgm:prSet/>
      <dgm:spPr/>
      <dgm:t>
        <a:bodyPr/>
        <a:lstStyle/>
        <a:p>
          <a:endParaRPr lang="en-US"/>
        </a:p>
      </dgm:t>
    </dgm:pt>
    <dgm:pt modelId="{7758869E-F54C-4745-8001-0CEF2B8C0DF3}">
      <dgm:prSet/>
      <dgm:spPr/>
      <dgm:t>
        <a:bodyPr/>
        <a:lstStyle/>
        <a:p>
          <a:r>
            <a:rPr lang="es-419" noProof="0" dirty="0"/>
            <a:t>Después lea el contenido del archivo y muéstrelo en la terminal y diga el tipo de datos</a:t>
          </a:r>
        </a:p>
      </dgm:t>
    </dgm:pt>
    <dgm:pt modelId="{28B46AF0-0FC3-4FA6-94D6-D85F3B1E7573}" type="parTrans" cxnId="{A4CEF3F8-41BD-49BA-89B1-443165F6590E}">
      <dgm:prSet/>
      <dgm:spPr/>
      <dgm:t>
        <a:bodyPr/>
        <a:lstStyle/>
        <a:p>
          <a:endParaRPr lang="en-US"/>
        </a:p>
      </dgm:t>
    </dgm:pt>
    <dgm:pt modelId="{4835D6EB-7062-49D3-AB69-EAE9D52EE9AD}" type="sibTrans" cxnId="{A4CEF3F8-41BD-49BA-89B1-443165F6590E}">
      <dgm:prSet/>
      <dgm:spPr/>
      <dgm:t>
        <a:bodyPr/>
        <a:lstStyle/>
        <a:p>
          <a:endParaRPr lang="en-US"/>
        </a:p>
      </dgm:t>
    </dgm:pt>
    <dgm:pt modelId="{6894B640-C60F-4A79-9085-AC1625B496E2}">
      <dgm:prSet/>
      <dgm:spPr/>
      <dgm:t>
        <a:bodyPr/>
        <a:lstStyle/>
        <a:p>
          <a:r>
            <a:rPr lang="es-419" noProof="0" dirty="0"/>
            <a:t>Edad</a:t>
          </a:r>
        </a:p>
      </dgm:t>
    </dgm:pt>
    <dgm:pt modelId="{97068203-E690-4364-8262-B3A1B74E63CD}" type="parTrans" cxnId="{8B322599-1F3A-442D-BD96-52B5FF597BD1}">
      <dgm:prSet/>
      <dgm:spPr/>
      <dgm:t>
        <a:bodyPr/>
        <a:lstStyle/>
        <a:p>
          <a:endParaRPr lang="en-US"/>
        </a:p>
      </dgm:t>
    </dgm:pt>
    <dgm:pt modelId="{F4D7EA98-D0BD-48CA-ABC7-C46049423FD6}" type="sibTrans" cxnId="{8B322599-1F3A-442D-BD96-52B5FF597BD1}">
      <dgm:prSet/>
      <dgm:spPr/>
      <dgm:t>
        <a:bodyPr/>
        <a:lstStyle/>
        <a:p>
          <a:endParaRPr lang="en-US"/>
        </a:p>
      </dgm:t>
    </dgm:pt>
    <dgm:pt modelId="{32685030-60BC-424E-8A12-D25602E4DD77}" type="pres">
      <dgm:prSet presAssocID="{9F976706-3326-4F05-BCC9-777B267DF970}" presName="linear" presStyleCnt="0">
        <dgm:presLayoutVars>
          <dgm:animLvl val="lvl"/>
          <dgm:resizeHandles val="exact"/>
        </dgm:presLayoutVars>
      </dgm:prSet>
      <dgm:spPr/>
    </dgm:pt>
    <dgm:pt modelId="{3D6987AE-EC9A-4ADD-8C7A-EA9A02C58AB3}" type="pres">
      <dgm:prSet presAssocID="{44FB5F8A-E0D1-4205-97C0-AADE05FCB1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A35FA1-0619-4946-8E36-DC1F5276C472}" type="pres">
      <dgm:prSet presAssocID="{44FB5F8A-E0D1-4205-97C0-AADE05FCB1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8CC90F-C7DA-46BA-8762-1245EF719BCF}" srcId="{9F976706-3326-4F05-BCC9-777B267DF970}" destId="{44FB5F8A-E0D1-4205-97C0-AADE05FCB158}" srcOrd="0" destOrd="0" parTransId="{7ECA0188-D5BD-4A81-BC0A-E7E74C69356F}" sibTransId="{282E5942-F379-4727-B033-7D7199D5C113}"/>
    <dgm:cxn modelId="{424B0014-089E-4C61-B7DE-6750104BE959}" srcId="{B09267E5-C81A-44B9-8522-88508DC8A44E}" destId="{047B6160-B2F5-4976-BB22-67DED517641E}" srcOrd="0" destOrd="0" parTransId="{308B51AE-878D-4F29-911B-2149D7C69580}" sibTransId="{4A7CB278-C526-4A4E-9071-07868F861E5D}"/>
    <dgm:cxn modelId="{0A9B1514-295A-4CD1-B0EC-F2E15DCCB49C}" type="presOf" srcId="{047B6160-B2F5-4976-BB22-67DED517641E}" destId="{31A35FA1-0619-4946-8E36-DC1F5276C472}" srcOrd="0" destOrd="1" presId="urn:microsoft.com/office/officeart/2005/8/layout/vList2"/>
    <dgm:cxn modelId="{99C8AA31-379D-477E-83B2-89B9161622CB}" type="presOf" srcId="{7758869E-F54C-4745-8001-0CEF2B8C0DF3}" destId="{31A35FA1-0619-4946-8E36-DC1F5276C472}" srcOrd="0" destOrd="8" presId="urn:microsoft.com/office/officeart/2005/8/layout/vList2"/>
    <dgm:cxn modelId="{96D25740-62DE-4461-B7AD-CC41A0916507}" type="presOf" srcId="{EB6CAD68-7F70-4EE3-A031-C59E3A8AC31C}" destId="{31A35FA1-0619-4946-8E36-DC1F5276C472}" srcOrd="0" destOrd="5" presId="urn:microsoft.com/office/officeart/2005/8/layout/vList2"/>
    <dgm:cxn modelId="{FF44A263-363F-4520-AAEA-CF68A28E5CA9}" type="presOf" srcId="{2B32F80E-474B-431C-836D-C0CA78492861}" destId="{31A35FA1-0619-4946-8E36-DC1F5276C472}" srcOrd="0" destOrd="6" presId="urn:microsoft.com/office/officeart/2005/8/layout/vList2"/>
    <dgm:cxn modelId="{ECF17566-6F2C-496C-9918-8A7846527FBB}" type="presOf" srcId="{B09267E5-C81A-44B9-8522-88508DC8A44E}" destId="{31A35FA1-0619-4946-8E36-DC1F5276C472}" srcOrd="0" destOrd="0" presId="urn:microsoft.com/office/officeart/2005/8/layout/vList2"/>
    <dgm:cxn modelId="{94B4496B-BCED-4780-8485-654ECD11AE86}" srcId="{B09267E5-C81A-44B9-8522-88508DC8A44E}" destId="{2E005558-5453-4286-AAED-5F58C4E807E4}" srcOrd="3" destOrd="0" parTransId="{9692FDF8-4D2D-424C-92C4-C3BD873D88B9}" sibTransId="{0CE21E5B-883B-4FD3-9CB2-9E5F1B2424FC}"/>
    <dgm:cxn modelId="{3C1A5074-82AA-4909-9822-84E9C03FF7C3}" type="presOf" srcId="{44FB5F8A-E0D1-4205-97C0-AADE05FCB158}" destId="{3D6987AE-EC9A-4ADD-8C7A-EA9A02C58AB3}" srcOrd="0" destOrd="0" presId="urn:microsoft.com/office/officeart/2005/8/layout/vList2"/>
    <dgm:cxn modelId="{822B208C-76C4-449D-AFAF-C3A412D10B1E}" type="presOf" srcId="{9F976706-3326-4F05-BCC9-777B267DF970}" destId="{32685030-60BC-424E-8A12-D25602E4DD77}" srcOrd="0" destOrd="0" presId="urn:microsoft.com/office/officeart/2005/8/layout/vList2"/>
    <dgm:cxn modelId="{D3366895-6CEA-423C-B924-5B60A49DEC39}" srcId="{B09267E5-C81A-44B9-8522-88508DC8A44E}" destId="{DAF05D01-67C4-4281-AF80-599E84165156}" srcOrd="1" destOrd="0" parTransId="{035594E0-1420-45A3-9FAC-9A85D67A3AC7}" sibTransId="{4AAD1332-69B0-4C5A-A38F-ABFC5F9230E0}"/>
    <dgm:cxn modelId="{05E12098-CF97-4EAB-A7A3-1FCFB38F0814}" type="presOf" srcId="{2E005558-5453-4286-AAED-5F58C4E807E4}" destId="{31A35FA1-0619-4946-8E36-DC1F5276C472}" srcOrd="0" destOrd="4" presId="urn:microsoft.com/office/officeart/2005/8/layout/vList2"/>
    <dgm:cxn modelId="{8B322599-1F3A-442D-BD96-52B5FF597BD1}" srcId="{B09267E5-C81A-44B9-8522-88508DC8A44E}" destId="{6894B640-C60F-4A79-9085-AC1625B496E2}" srcOrd="2" destOrd="0" parTransId="{97068203-E690-4364-8262-B3A1B74E63CD}" sibTransId="{F4D7EA98-D0BD-48CA-ABC7-C46049423FD6}"/>
    <dgm:cxn modelId="{2327479F-E53F-4D63-A164-D5C41E234C11}" type="presOf" srcId="{6894B640-C60F-4A79-9085-AC1625B496E2}" destId="{31A35FA1-0619-4946-8E36-DC1F5276C472}" srcOrd="0" destOrd="3" presId="urn:microsoft.com/office/officeart/2005/8/layout/vList2"/>
    <dgm:cxn modelId="{83A5EE9F-604D-412C-BFC0-142D9098C86D}" type="presOf" srcId="{818D4072-768D-4594-8611-DFD928EAB75E}" destId="{31A35FA1-0619-4946-8E36-DC1F5276C472}" srcOrd="0" destOrd="7" presId="urn:microsoft.com/office/officeart/2005/8/layout/vList2"/>
    <dgm:cxn modelId="{2385C4B0-8EF8-4215-B6F6-EE9FE7D02DFF}" srcId="{44FB5F8A-E0D1-4205-97C0-AADE05FCB158}" destId="{2B32F80E-474B-431C-836D-C0CA78492861}" srcOrd="1" destOrd="0" parTransId="{0489B1E2-5C6B-4290-92C4-42A2F1448916}" sibTransId="{892B30FE-8E68-4B33-A750-41BD1F424D0F}"/>
    <dgm:cxn modelId="{EC1684C3-4B0E-4C76-9C0D-1E678BC8466A}" srcId="{B09267E5-C81A-44B9-8522-88508DC8A44E}" destId="{EB6CAD68-7F70-4EE3-A031-C59E3A8AC31C}" srcOrd="4" destOrd="0" parTransId="{25A27A53-E62A-44D4-A980-3CFEF06EC1CA}" sibTransId="{77BB9DF3-AD20-42F0-A7DD-8AF6129F015F}"/>
    <dgm:cxn modelId="{FB66B7D0-B267-4B57-9F34-5587BFFE3EBE}" type="presOf" srcId="{DAF05D01-67C4-4281-AF80-599E84165156}" destId="{31A35FA1-0619-4946-8E36-DC1F5276C472}" srcOrd="0" destOrd="2" presId="urn:microsoft.com/office/officeart/2005/8/layout/vList2"/>
    <dgm:cxn modelId="{F2538BDD-49CE-42EB-9413-BD011F01AFF0}" srcId="{44FB5F8A-E0D1-4205-97C0-AADE05FCB158}" destId="{B09267E5-C81A-44B9-8522-88508DC8A44E}" srcOrd="0" destOrd="0" parTransId="{691E0823-E1F2-49FC-8A2F-1241FBB8A4D0}" sibTransId="{26942EDA-3327-458C-8855-FC321ED38F1B}"/>
    <dgm:cxn modelId="{50CD6CEB-2952-4692-B72B-A44A0288A4D9}" srcId="{44FB5F8A-E0D1-4205-97C0-AADE05FCB158}" destId="{818D4072-768D-4594-8611-DFD928EAB75E}" srcOrd="2" destOrd="0" parTransId="{9D7C12E0-F844-43A1-9F19-61A1D83A30D8}" sibTransId="{78E8022D-DE4B-40EB-A50F-50093DDCF6A8}"/>
    <dgm:cxn modelId="{A4CEF3F8-41BD-49BA-89B1-443165F6590E}" srcId="{44FB5F8A-E0D1-4205-97C0-AADE05FCB158}" destId="{7758869E-F54C-4745-8001-0CEF2B8C0DF3}" srcOrd="3" destOrd="0" parTransId="{28B46AF0-0FC3-4FA6-94D6-D85F3B1E7573}" sibTransId="{4835D6EB-7062-49D3-AB69-EAE9D52EE9AD}"/>
    <dgm:cxn modelId="{8CC8F25A-13A2-4101-9667-CCD0CB8A6856}" type="presParOf" srcId="{32685030-60BC-424E-8A12-D25602E4DD77}" destId="{3D6987AE-EC9A-4ADD-8C7A-EA9A02C58AB3}" srcOrd="0" destOrd="0" presId="urn:microsoft.com/office/officeart/2005/8/layout/vList2"/>
    <dgm:cxn modelId="{32839E24-6F19-4388-8CB3-056AA9B18695}" type="presParOf" srcId="{32685030-60BC-424E-8A12-D25602E4DD77}" destId="{31A35FA1-0619-4946-8E36-DC1F5276C4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9A602-B712-4B85-B69E-9E8F7A299F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30D3A9-A2DD-48D2-A02C-BC512F1057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Sintaxis</a:t>
          </a:r>
          <a:endParaRPr lang="en-US"/>
        </a:p>
      </dgm:t>
    </dgm:pt>
    <dgm:pt modelId="{1B3CFD0B-139E-4EB8-9EA0-011760E1633E}" type="parTrans" cxnId="{C78EC955-D521-4CD8-A4F8-E3D6FBEB4D56}">
      <dgm:prSet/>
      <dgm:spPr/>
      <dgm:t>
        <a:bodyPr/>
        <a:lstStyle/>
        <a:p>
          <a:endParaRPr lang="en-US"/>
        </a:p>
      </dgm:t>
    </dgm:pt>
    <dgm:pt modelId="{D51760CF-38A2-4119-8CC5-7D4F44224935}" type="sibTrans" cxnId="{C78EC955-D521-4CD8-A4F8-E3D6FBEB4D56}">
      <dgm:prSet/>
      <dgm:spPr/>
      <dgm:t>
        <a:bodyPr/>
        <a:lstStyle/>
        <a:p>
          <a:endParaRPr lang="en-US"/>
        </a:p>
      </dgm:t>
    </dgm:pt>
    <dgm:pt modelId="{AD506E4F-E4B7-410F-86EA-C579DA4BAE7C}">
      <dgm:prSet/>
      <dgm:spPr/>
      <dgm:t>
        <a:bodyPr/>
        <a:lstStyle/>
        <a:p>
          <a:endParaRPr lang="en-US" dirty="0"/>
        </a:p>
      </dgm:t>
    </dgm:pt>
    <dgm:pt modelId="{69EA3085-DEE6-43C1-8B9E-16383733DFC1}" type="parTrans" cxnId="{4752BD09-AAB5-4688-95AB-8F0186D73E0C}">
      <dgm:prSet/>
      <dgm:spPr/>
      <dgm:t>
        <a:bodyPr/>
        <a:lstStyle/>
        <a:p>
          <a:endParaRPr lang="en-US"/>
        </a:p>
      </dgm:t>
    </dgm:pt>
    <dgm:pt modelId="{0476A39B-2636-4293-BACB-4741E631CD81}" type="sibTrans" cxnId="{4752BD09-AAB5-4688-95AB-8F0186D73E0C}">
      <dgm:prSet/>
      <dgm:spPr/>
      <dgm:t>
        <a:bodyPr/>
        <a:lstStyle/>
        <a:p>
          <a:endParaRPr lang="en-US"/>
        </a:p>
      </dgm:t>
    </dgm:pt>
    <dgm:pt modelId="{8D39FB71-F834-488E-8539-DE4BB16752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Lógicos</a:t>
          </a:r>
          <a:endParaRPr lang="en-US"/>
        </a:p>
      </dgm:t>
    </dgm:pt>
    <dgm:pt modelId="{FE2256E6-059C-4ED9-8B97-A68B9D2B5FE4}" type="parTrans" cxnId="{BA3F3668-E099-47EE-965C-367DF13FA036}">
      <dgm:prSet/>
      <dgm:spPr/>
      <dgm:t>
        <a:bodyPr/>
        <a:lstStyle/>
        <a:p>
          <a:endParaRPr lang="en-US"/>
        </a:p>
      </dgm:t>
    </dgm:pt>
    <dgm:pt modelId="{22E02AE3-69A6-47D4-A041-C02F45E3EE52}" type="sibTrans" cxnId="{BA3F3668-E099-47EE-965C-367DF13FA036}">
      <dgm:prSet/>
      <dgm:spPr/>
      <dgm:t>
        <a:bodyPr/>
        <a:lstStyle/>
        <a:p>
          <a:endParaRPr lang="en-US"/>
        </a:p>
      </dgm:t>
    </dgm:pt>
    <dgm:pt modelId="{ADCB4E1B-E978-4186-972A-9CBFD6F345F4}">
      <dgm:prSet/>
      <dgm:spPr/>
      <dgm:t>
        <a:bodyPr/>
        <a:lstStyle/>
        <a:p>
          <a:endParaRPr lang="en-US" dirty="0"/>
        </a:p>
      </dgm:t>
    </dgm:pt>
    <dgm:pt modelId="{ADA7FAA3-6337-4330-BD7E-7FBADBFE35A9}" type="parTrans" cxnId="{31C91A06-91F3-4245-B6F3-23485DEC6A61}">
      <dgm:prSet/>
      <dgm:spPr/>
      <dgm:t>
        <a:bodyPr/>
        <a:lstStyle/>
        <a:p>
          <a:endParaRPr lang="en-US"/>
        </a:p>
      </dgm:t>
    </dgm:pt>
    <dgm:pt modelId="{B6EEC22D-2134-43F6-94EB-B3ED826F357A}" type="sibTrans" cxnId="{31C91A06-91F3-4245-B6F3-23485DEC6A61}">
      <dgm:prSet/>
      <dgm:spPr/>
      <dgm:t>
        <a:bodyPr/>
        <a:lstStyle/>
        <a:p>
          <a:endParaRPr lang="en-US"/>
        </a:p>
      </dgm:t>
    </dgm:pt>
    <dgm:pt modelId="{465043A2-9E5F-456D-B482-70C8B8C185E7}" type="pres">
      <dgm:prSet presAssocID="{9549A602-B712-4B85-B69E-9E8F7A299F36}" presName="root" presStyleCnt="0">
        <dgm:presLayoutVars>
          <dgm:dir/>
          <dgm:resizeHandles val="exact"/>
        </dgm:presLayoutVars>
      </dgm:prSet>
      <dgm:spPr/>
    </dgm:pt>
    <dgm:pt modelId="{66B8F083-DD63-46C9-A7EB-15122808C42D}" type="pres">
      <dgm:prSet presAssocID="{7730D3A9-A2DD-48D2-A02C-BC512F105758}" presName="compNode" presStyleCnt="0"/>
      <dgm:spPr/>
    </dgm:pt>
    <dgm:pt modelId="{18EDED4A-0E57-4F2B-8866-3232D4A43CBC}" type="pres">
      <dgm:prSet presAssocID="{7730D3A9-A2DD-48D2-A02C-BC512F105758}" presName="iconBgRect" presStyleLbl="bgShp" presStyleIdx="0" presStyleCnt="2"/>
      <dgm:spPr/>
    </dgm:pt>
    <dgm:pt modelId="{B31B434A-C1B7-41D3-905D-FEBC91A25B0F}" type="pres">
      <dgm:prSet presAssocID="{7730D3A9-A2DD-48D2-A02C-BC512F1057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DEA3D9-3ED0-438E-8F02-5AB344C7AF2A}" type="pres">
      <dgm:prSet presAssocID="{7730D3A9-A2DD-48D2-A02C-BC512F105758}" presName="spaceRect" presStyleCnt="0"/>
      <dgm:spPr/>
    </dgm:pt>
    <dgm:pt modelId="{D546CF83-5AB3-42CA-86E4-3739A2A59D16}" type="pres">
      <dgm:prSet presAssocID="{7730D3A9-A2DD-48D2-A02C-BC512F105758}" presName="textRect" presStyleLbl="revTx" presStyleIdx="0" presStyleCnt="2">
        <dgm:presLayoutVars>
          <dgm:chMax val="1"/>
          <dgm:chPref val="1"/>
        </dgm:presLayoutVars>
      </dgm:prSet>
      <dgm:spPr/>
    </dgm:pt>
    <dgm:pt modelId="{8F0DBB2A-4899-43AC-9904-70330776D5B7}" type="pres">
      <dgm:prSet presAssocID="{D51760CF-38A2-4119-8CC5-7D4F44224935}" presName="sibTrans" presStyleCnt="0"/>
      <dgm:spPr/>
    </dgm:pt>
    <dgm:pt modelId="{D550136F-07C1-4EF4-89D3-827F3371D3A4}" type="pres">
      <dgm:prSet presAssocID="{8D39FB71-F834-488E-8539-DE4BB167525C}" presName="compNode" presStyleCnt="0"/>
      <dgm:spPr/>
    </dgm:pt>
    <dgm:pt modelId="{2A7EA43E-D7C5-4674-803F-3ED4CF17C27A}" type="pres">
      <dgm:prSet presAssocID="{8D39FB71-F834-488E-8539-DE4BB167525C}" presName="iconBgRect" presStyleLbl="bgShp" presStyleIdx="1" presStyleCnt="2"/>
      <dgm:spPr/>
    </dgm:pt>
    <dgm:pt modelId="{09DAA1C7-9665-40E9-B1C5-DCE5709324AC}" type="pres">
      <dgm:prSet presAssocID="{8D39FB71-F834-488E-8539-DE4BB16752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BB4AD1E4-5D99-4476-8482-4B93CF98CB00}" type="pres">
      <dgm:prSet presAssocID="{8D39FB71-F834-488E-8539-DE4BB167525C}" presName="spaceRect" presStyleCnt="0"/>
      <dgm:spPr/>
    </dgm:pt>
    <dgm:pt modelId="{9C5BD95A-DA60-43E1-ADDA-B791405BCFA1}" type="pres">
      <dgm:prSet presAssocID="{8D39FB71-F834-488E-8539-DE4BB16752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C91A06-91F3-4245-B6F3-23485DEC6A61}" srcId="{8D39FB71-F834-488E-8539-DE4BB167525C}" destId="{ADCB4E1B-E978-4186-972A-9CBFD6F345F4}" srcOrd="0" destOrd="0" parTransId="{ADA7FAA3-6337-4330-BD7E-7FBADBFE35A9}" sibTransId="{B6EEC22D-2134-43F6-94EB-B3ED826F357A}"/>
    <dgm:cxn modelId="{4752BD09-AAB5-4688-95AB-8F0186D73E0C}" srcId="{7730D3A9-A2DD-48D2-A02C-BC512F105758}" destId="{AD506E4F-E4B7-410F-86EA-C579DA4BAE7C}" srcOrd="0" destOrd="0" parTransId="{69EA3085-DEE6-43C1-8B9E-16383733DFC1}" sibTransId="{0476A39B-2636-4293-BACB-4741E631CD81}"/>
    <dgm:cxn modelId="{BA3F3668-E099-47EE-965C-367DF13FA036}" srcId="{9549A602-B712-4B85-B69E-9E8F7A299F36}" destId="{8D39FB71-F834-488E-8539-DE4BB167525C}" srcOrd="1" destOrd="0" parTransId="{FE2256E6-059C-4ED9-8B97-A68B9D2B5FE4}" sibTransId="{22E02AE3-69A6-47D4-A041-C02F45E3EE52}"/>
    <dgm:cxn modelId="{C78EC955-D521-4CD8-A4F8-E3D6FBEB4D56}" srcId="{9549A602-B712-4B85-B69E-9E8F7A299F36}" destId="{7730D3A9-A2DD-48D2-A02C-BC512F105758}" srcOrd="0" destOrd="0" parTransId="{1B3CFD0B-139E-4EB8-9EA0-011760E1633E}" sibTransId="{D51760CF-38A2-4119-8CC5-7D4F44224935}"/>
    <dgm:cxn modelId="{5E8F2CAB-6BEF-440E-BFA8-197DCFD08699}" type="presOf" srcId="{9549A602-B712-4B85-B69E-9E8F7A299F36}" destId="{465043A2-9E5F-456D-B482-70C8B8C185E7}" srcOrd="0" destOrd="0" presId="urn:microsoft.com/office/officeart/2018/5/layout/IconCircleLabelList"/>
    <dgm:cxn modelId="{C2C5F1BE-80BC-40A3-B70A-AE49662412D4}" type="presOf" srcId="{7730D3A9-A2DD-48D2-A02C-BC512F105758}" destId="{D546CF83-5AB3-42CA-86E4-3739A2A59D16}" srcOrd="0" destOrd="0" presId="urn:microsoft.com/office/officeart/2018/5/layout/IconCircleLabelList"/>
    <dgm:cxn modelId="{732B3AE3-95AC-4DD0-B428-F77F1F94EABB}" type="presOf" srcId="{8D39FB71-F834-488E-8539-DE4BB167525C}" destId="{9C5BD95A-DA60-43E1-ADDA-B791405BCFA1}" srcOrd="0" destOrd="0" presId="urn:microsoft.com/office/officeart/2018/5/layout/IconCircleLabelList"/>
    <dgm:cxn modelId="{F3E877F8-C355-498A-8057-770034F602D9}" type="presParOf" srcId="{465043A2-9E5F-456D-B482-70C8B8C185E7}" destId="{66B8F083-DD63-46C9-A7EB-15122808C42D}" srcOrd="0" destOrd="0" presId="urn:microsoft.com/office/officeart/2018/5/layout/IconCircleLabelList"/>
    <dgm:cxn modelId="{AF9C0738-D6E2-4D82-845B-7AC234825F96}" type="presParOf" srcId="{66B8F083-DD63-46C9-A7EB-15122808C42D}" destId="{18EDED4A-0E57-4F2B-8866-3232D4A43CBC}" srcOrd="0" destOrd="0" presId="urn:microsoft.com/office/officeart/2018/5/layout/IconCircleLabelList"/>
    <dgm:cxn modelId="{EA1D3E08-D33F-46E2-A5E1-21708D863167}" type="presParOf" srcId="{66B8F083-DD63-46C9-A7EB-15122808C42D}" destId="{B31B434A-C1B7-41D3-905D-FEBC91A25B0F}" srcOrd="1" destOrd="0" presId="urn:microsoft.com/office/officeart/2018/5/layout/IconCircleLabelList"/>
    <dgm:cxn modelId="{97AF0563-E379-4B28-AF70-9DBF25E4EEC5}" type="presParOf" srcId="{66B8F083-DD63-46C9-A7EB-15122808C42D}" destId="{ABDEA3D9-3ED0-438E-8F02-5AB344C7AF2A}" srcOrd="2" destOrd="0" presId="urn:microsoft.com/office/officeart/2018/5/layout/IconCircleLabelList"/>
    <dgm:cxn modelId="{1C4C48D2-7EBB-46F0-BC99-C58BA01F82AA}" type="presParOf" srcId="{66B8F083-DD63-46C9-A7EB-15122808C42D}" destId="{D546CF83-5AB3-42CA-86E4-3739A2A59D16}" srcOrd="3" destOrd="0" presId="urn:microsoft.com/office/officeart/2018/5/layout/IconCircleLabelList"/>
    <dgm:cxn modelId="{FE43783B-0ADA-43E5-BDCB-0A02024FF460}" type="presParOf" srcId="{465043A2-9E5F-456D-B482-70C8B8C185E7}" destId="{8F0DBB2A-4899-43AC-9904-70330776D5B7}" srcOrd="1" destOrd="0" presId="urn:microsoft.com/office/officeart/2018/5/layout/IconCircleLabelList"/>
    <dgm:cxn modelId="{5C6A4A64-6141-47C2-B162-F5A58B962D19}" type="presParOf" srcId="{465043A2-9E5F-456D-B482-70C8B8C185E7}" destId="{D550136F-07C1-4EF4-89D3-827F3371D3A4}" srcOrd="2" destOrd="0" presId="urn:microsoft.com/office/officeart/2018/5/layout/IconCircleLabelList"/>
    <dgm:cxn modelId="{9289D54F-4681-4285-A24F-2916B605CD00}" type="presParOf" srcId="{D550136F-07C1-4EF4-89D3-827F3371D3A4}" destId="{2A7EA43E-D7C5-4674-803F-3ED4CF17C27A}" srcOrd="0" destOrd="0" presId="urn:microsoft.com/office/officeart/2018/5/layout/IconCircleLabelList"/>
    <dgm:cxn modelId="{7089F899-C975-4A77-B36C-2FFAC108185F}" type="presParOf" srcId="{D550136F-07C1-4EF4-89D3-827F3371D3A4}" destId="{09DAA1C7-9665-40E9-B1C5-DCE5709324AC}" srcOrd="1" destOrd="0" presId="urn:microsoft.com/office/officeart/2018/5/layout/IconCircleLabelList"/>
    <dgm:cxn modelId="{6E707BFB-806B-4589-9842-10A3FAFCFF6F}" type="presParOf" srcId="{D550136F-07C1-4EF4-89D3-827F3371D3A4}" destId="{BB4AD1E4-5D99-4476-8482-4B93CF98CB00}" srcOrd="2" destOrd="0" presId="urn:microsoft.com/office/officeart/2018/5/layout/IconCircleLabelList"/>
    <dgm:cxn modelId="{E9ED62CB-3063-4562-BB82-F91571E61993}" type="presParOf" srcId="{D550136F-07C1-4EF4-89D3-827F3371D3A4}" destId="{9C5BD95A-DA60-43E1-ADDA-B791405BCF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D161E-844F-4828-B5E7-F2841C990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6C2C04-2A7C-4FA5-9B65-9F366E0DC065}">
      <dgm:prSet/>
      <dgm:spPr/>
      <dgm:t>
        <a:bodyPr/>
        <a:lstStyle/>
        <a:p>
          <a:r>
            <a:rPr lang="es-419" dirty="0"/>
            <a:t>Break</a:t>
          </a:r>
          <a:endParaRPr lang="en-US" dirty="0"/>
        </a:p>
      </dgm:t>
    </dgm:pt>
    <dgm:pt modelId="{64CBBC50-F894-43AA-9B3F-63C1E30CDFDC}" type="parTrans" cxnId="{918DCFB7-1D29-40B6-BE6E-8B9EA661D6A7}">
      <dgm:prSet/>
      <dgm:spPr/>
      <dgm:t>
        <a:bodyPr/>
        <a:lstStyle/>
        <a:p>
          <a:endParaRPr lang="en-US"/>
        </a:p>
      </dgm:t>
    </dgm:pt>
    <dgm:pt modelId="{9B596214-5CB0-486F-B280-BEF6D1C382EE}" type="sibTrans" cxnId="{918DCFB7-1D29-40B6-BE6E-8B9EA661D6A7}">
      <dgm:prSet/>
      <dgm:spPr/>
      <dgm:t>
        <a:bodyPr/>
        <a:lstStyle/>
        <a:p>
          <a:endParaRPr lang="en-US"/>
        </a:p>
      </dgm:t>
    </dgm:pt>
    <dgm:pt modelId="{29B3573D-C4D5-41AD-9028-48AE4115F50E}">
      <dgm:prSet/>
      <dgm:spPr/>
      <dgm:t>
        <a:bodyPr/>
        <a:lstStyle/>
        <a:p>
          <a:r>
            <a:rPr lang="es-419"/>
            <a:t>Continue</a:t>
          </a:r>
          <a:endParaRPr lang="en-US"/>
        </a:p>
      </dgm:t>
    </dgm:pt>
    <dgm:pt modelId="{5FE69377-1BE3-4205-8B3B-D99F6C3DE18D}" type="parTrans" cxnId="{F9FD1738-F25E-47E5-A3C6-A428871A0BF2}">
      <dgm:prSet/>
      <dgm:spPr/>
      <dgm:t>
        <a:bodyPr/>
        <a:lstStyle/>
        <a:p>
          <a:endParaRPr lang="en-US"/>
        </a:p>
      </dgm:t>
    </dgm:pt>
    <dgm:pt modelId="{E2E31BB8-A0B5-4ECB-AD7A-0186613EC645}" type="sibTrans" cxnId="{F9FD1738-F25E-47E5-A3C6-A428871A0BF2}">
      <dgm:prSet/>
      <dgm:spPr/>
      <dgm:t>
        <a:bodyPr/>
        <a:lstStyle/>
        <a:p>
          <a:endParaRPr lang="en-US"/>
        </a:p>
      </dgm:t>
    </dgm:pt>
    <dgm:pt modelId="{BFB93113-C551-4B38-95F7-66E96A437D6F}" type="pres">
      <dgm:prSet presAssocID="{641D161E-844F-4828-B5E7-F2841C990E90}" presName="root" presStyleCnt="0">
        <dgm:presLayoutVars>
          <dgm:dir/>
          <dgm:resizeHandles val="exact"/>
        </dgm:presLayoutVars>
      </dgm:prSet>
      <dgm:spPr/>
    </dgm:pt>
    <dgm:pt modelId="{049D5B34-38D5-4461-BD2D-33A7D9B4707F}" type="pres">
      <dgm:prSet presAssocID="{176C2C04-2A7C-4FA5-9B65-9F366E0DC065}" presName="compNode" presStyleCnt="0"/>
      <dgm:spPr/>
    </dgm:pt>
    <dgm:pt modelId="{425E3171-2878-4B31-BC56-E851E8F3C929}" type="pres">
      <dgm:prSet presAssocID="{176C2C04-2A7C-4FA5-9B65-9F366E0DC0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3F8C10B-AB28-4A73-8811-9A69B3539E88}" type="pres">
      <dgm:prSet presAssocID="{176C2C04-2A7C-4FA5-9B65-9F366E0DC065}" presName="spaceRect" presStyleCnt="0"/>
      <dgm:spPr/>
    </dgm:pt>
    <dgm:pt modelId="{76E4051A-2CB3-4B65-A65E-4D73BC7F27B7}" type="pres">
      <dgm:prSet presAssocID="{176C2C04-2A7C-4FA5-9B65-9F366E0DC065}" presName="textRect" presStyleLbl="revTx" presStyleIdx="0" presStyleCnt="2">
        <dgm:presLayoutVars>
          <dgm:chMax val="1"/>
          <dgm:chPref val="1"/>
        </dgm:presLayoutVars>
      </dgm:prSet>
      <dgm:spPr/>
    </dgm:pt>
    <dgm:pt modelId="{ECDE732B-931E-41D7-9FB9-1C833FB90D98}" type="pres">
      <dgm:prSet presAssocID="{9B596214-5CB0-486F-B280-BEF6D1C382EE}" presName="sibTrans" presStyleCnt="0"/>
      <dgm:spPr/>
    </dgm:pt>
    <dgm:pt modelId="{C1824595-A96F-4C3E-8E92-205DA81B5868}" type="pres">
      <dgm:prSet presAssocID="{29B3573D-C4D5-41AD-9028-48AE4115F50E}" presName="compNode" presStyleCnt="0"/>
      <dgm:spPr/>
    </dgm:pt>
    <dgm:pt modelId="{8247FFEB-CD8B-4B95-BEE4-04BBDA0478E5}" type="pres">
      <dgm:prSet presAssocID="{29B3573D-C4D5-41AD-9028-48AE4115F5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90D8E4DD-5567-4BA4-987A-57B470F27720}" type="pres">
      <dgm:prSet presAssocID="{29B3573D-C4D5-41AD-9028-48AE4115F50E}" presName="spaceRect" presStyleCnt="0"/>
      <dgm:spPr/>
    </dgm:pt>
    <dgm:pt modelId="{24670372-C29A-42D8-92D4-918E447B78E6}" type="pres">
      <dgm:prSet presAssocID="{29B3573D-C4D5-41AD-9028-48AE4115F5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09CB32-DB56-44C9-A054-C1117844882E}" type="presOf" srcId="{641D161E-844F-4828-B5E7-F2841C990E90}" destId="{BFB93113-C551-4B38-95F7-66E96A437D6F}" srcOrd="0" destOrd="0" presId="urn:microsoft.com/office/officeart/2018/2/layout/IconLabelList"/>
    <dgm:cxn modelId="{F9FD1738-F25E-47E5-A3C6-A428871A0BF2}" srcId="{641D161E-844F-4828-B5E7-F2841C990E90}" destId="{29B3573D-C4D5-41AD-9028-48AE4115F50E}" srcOrd="1" destOrd="0" parTransId="{5FE69377-1BE3-4205-8B3B-D99F6C3DE18D}" sibTransId="{E2E31BB8-A0B5-4ECB-AD7A-0186613EC645}"/>
    <dgm:cxn modelId="{D68B7662-1BCE-4385-A3DD-90CA0ED6C244}" type="presOf" srcId="{29B3573D-C4D5-41AD-9028-48AE4115F50E}" destId="{24670372-C29A-42D8-92D4-918E447B78E6}" srcOrd="0" destOrd="0" presId="urn:microsoft.com/office/officeart/2018/2/layout/IconLabelList"/>
    <dgm:cxn modelId="{99B6FE7E-CC9E-4D7C-8AA5-4BDFF3B2FD4B}" type="presOf" srcId="{176C2C04-2A7C-4FA5-9B65-9F366E0DC065}" destId="{76E4051A-2CB3-4B65-A65E-4D73BC7F27B7}" srcOrd="0" destOrd="0" presId="urn:microsoft.com/office/officeart/2018/2/layout/IconLabelList"/>
    <dgm:cxn modelId="{918DCFB7-1D29-40B6-BE6E-8B9EA661D6A7}" srcId="{641D161E-844F-4828-B5E7-F2841C990E90}" destId="{176C2C04-2A7C-4FA5-9B65-9F366E0DC065}" srcOrd="0" destOrd="0" parTransId="{64CBBC50-F894-43AA-9B3F-63C1E30CDFDC}" sibTransId="{9B596214-5CB0-486F-B280-BEF6D1C382EE}"/>
    <dgm:cxn modelId="{59ED731B-6F28-4E64-98C6-C1202719847D}" type="presParOf" srcId="{BFB93113-C551-4B38-95F7-66E96A437D6F}" destId="{049D5B34-38D5-4461-BD2D-33A7D9B4707F}" srcOrd="0" destOrd="0" presId="urn:microsoft.com/office/officeart/2018/2/layout/IconLabelList"/>
    <dgm:cxn modelId="{029190DF-1C6E-4F4F-9AD8-DFF3B95B3711}" type="presParOf" srcId="{049D5B34-38D5-4461-BD2D-33A7D9B4707F}" destId="{425E3171-2878-4B31-BC56-E851E8F3C929}" srcOrd="0" destOrd="0" presId="urn:microsoft.com/office/officeart/2018/2/layout/IconLabelList"/>
    <dgm:cxn modelId="{09FA88D3-1191-40B0-8E6C-2CF370B87D52}" type="presParOf" srcId="{049D5B34-38D5-4461-BD2D-33A7D9B4707F}" destId="{B3F8C10B-AB28-4A73-8811-9A69B3539E88}" srcOrd="1" destOrd="0" presId="urn:microsoft.com/office/officeart/2018/2/layout/IconLabelList"/>
    <dgm:cxn modelId="{EE3F35BE-347A-4F69-B2B7-E4D6A4AE7FF7}" type="presParOf" srcId="{049D5B34-38D5-4461-BD2D-33A7D9B4707F}" destId="{76E4051A-2CB3-4B65-A65E-4D73BC7F27B7}" srcOrd="2" destOrd="0" presId="urn:microsoft.com/office/officeart/2018/2/layout/IconLabelList"/>
    <dgm:cxn modelId="{2A857F52-D446-49F0-907E-90EB07C2F18D}" type="presParOf" srcId="{BFB93113-C551-4B38-95F7-66E96A437D6F}" destId="{ECDE732B-931E-41D7-9FB9-1C833FB90D98}" srcOrd="1" destOrd="0" presId="urn:microsoft.com/office/officeart/2018/2/layout/IconLabelList"/>
    <dgm:cxn modelId="{ED43C394-37D0-4D4B-A08D-7A8F19F0AB8B}" type="presParOf" srcId="{BFB93113-C551-4B38-95F7-66E96A437D6F}" destId="{C1824595-A96F-4C3E-8E92-205DA81B5868}" srcOrd="2" destOrd="0" presId="urn:microsoft.com/office/officeart/2018/2/layout/IconLabelList"/>
    <dgm:cxn modelId="{C0E092E8-AC0A-467F-B345-E3290DD9841A}" type="presParOf" srcId="{C1824595-A96F-4C3E-8E92-205DA81B5868}" destId="{8247FFEB-CD8B-4B95-BEE4-04BBDA0478E5}" srcOrd="0" destOrd="0" presId="urn:microsoft.com/office/officeart/2018/2/layout/IconLabelList"/>
    <dgm:cxn modelId="{C581C6D8-29AA-4CE3-865B-BC144C1C56DC}" type="presParOf" srcId="{C1824595-A96F-4C3E-8E92-205DA81B5868}" destId="{90D8E4DD-5567-4BA4-987A-57B470F27720}" srcOrd="1" destOrd="0" presId="urn:microsoft.com/office/officeart/2018/2/layout/IconLabelList"/>
    <dgm:cxn modelId="{30AC7807-2571-47DF-B26D-E2DF732B2BCB}" type="presParOf" srcId="{C1824595-A96F-4C3E-8E92-205DA81B5868}" destId="{24670372-C29A-42D8-92D4-918E447B7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9631-0412-48C0-A79F-6D4CFEE32E74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4A7C-327B-43B1-BDF5-0DE1AE28777E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9E669-17E4-40E8-B4C0-93DCFD9B3765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Para interactuar, trabajar y/o manipular los datos con los que trabajamos en el programa utilizamos </a:t>
          </a:r>
          <a:r>
            <a:rPr lang="es-ES" sz="2000" u="sng" kern="1200"/>
            <a:t>variables</a:t>
          </a:r>
          <a:endParaRPr lang="en-US" sz="2000" kern="1200"/>
        </a:p>
      </dsp:txBody>
      <dsp:txXfrm>
        <a:off x="1604000" y="752236"/>
        <a:ext cx="4320549" cy="1388745"/>
      </dsp:txXfrm>
    </dsp:sp>
    <dsp:sp modelId="{CF2DE726-F1CC-47DD-90E7-3E8840D2D9CC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8FD4F-8E39-4FD9-96B8-350A9A043E7F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9B12B-67C2-4331-8F32-0EAC89FFD8CC}">
      <dsp:nvSpPr>
        <dsp:cNvPr id="0" name=""/>
        <dsp:cNvSpPr/>
      </dsp:nvSpPr>
      <dsp:spPr>
        <a:xfrm>
          <a:off x="1604000" y="2488168"/>
          <a:ext cx="2666047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Partes de la variable</a:t>
          </a:r>
          <a:endParaRPr lang="en-US" sz="2000" kern="1200"/>
        </a:p>
      </dsp:txBody>
      <dsp:txXfrm>
        <a:off x="1604000" y="2488168"/>
        <a:ext cx="2666047" cy="1388745"/>
      </dsp:txXfrm>
    </dsp:sp>
    <dsp:sp modelId="{34BCF6FC-1EB7-4AFD-87EC-E8244FAD95CB}">
      <dsp:nvSpPr>
        <dsp:cNvPr id="0" name=""/>
        <dsp:cNvSpPr/>
      </dsp:nvSpPr>
      <dsp:spPr>
        <a:xfrm>
          <a:off x="4270047" y="2488168"/>
          <a:ext cx="1654502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Identificador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Valor </a:t>
          </a:r>
          <a:endParaRPr lang="en-US" sz="1500" kern="1200"/>
        </a:p>
      </dsp:txBody>
      <dsp:txXfrm>
        <a:off x="4270047" y="2488168"/>
        <a:ext cx="1654502" cy="1388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3A83-BE3C-4A14-8E32-C49F1E69617E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6B659-142F-40C1-93F0-8A0503C5419E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B85B-F0D1-4BEE-AB39-9C18E06341E3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Bookman Old Style" panose="02050604050505020204"/>
            </a:rPr>
            <a:t>Variable</a:t>
          </a:r>
        </a:p>
      </dsp:txBody>
      <dsp:txXfrm>
        <a:off x="1124680" y="1921"/>
        <a:ext cx="4799869" cy="973748"/>
      </dsp:txXfrm>
    </dsp:sp>
    <dsp:sp modelId="{239A2E9E-BEFD-4A2B-9967-64FC758DE662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E1E53-65D9-4C55-BF9B-778CA30FBD1E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460F-BC44-4428-B974-77C19DA883CE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Listas</a:t>
          </a:r>
          <a:endParaRPr lang="en-US" sz="2200" kern="1200" dirty="0"/>
        </a:p>
      </dsp:txBody>
      <dsp:txXfrm>
        <a:off x="1124680" y="1219107"/>
        <a:ext cx="4799869" cy="973748"/>
      </dsp:txXfrm>
    </dsp:sp>
    <dsp:sp modelId="{0ABEC4A5-12FB-4BB1-A894-5A2C9CFCCC94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434CB-FDF7-4E5D-AD64-D3FE3AE172E3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F117-142C-4FCA-92B1-3148D0F49FB8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Tuplas</a:t>
          </a:r>
          <a:endParaRPr lang="en-US" sz="2200" kern="1200" dirty="0"/>
        </a:p>
      </dsp:txBody>
      <dsp:txXfrm>
        <a:off x="1124680" y="2436293"/>
        <a:ext cx="4799869" cy="973748"/>
      </dsp:txXfrm>
    </dsp:sp>
    <dsp:sp modelId="{DA02A54D-CE16-4AF2-B6AE-85F248C83DCD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9E380-FC9B-4140-87C7-0CAD176DB68D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63CB7-B324-43BA-8ADD-6E91CB88DDF2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Diccionarios</a:t>
          </a:r>
          <a:endParaRPr lang="en-US" sz="2200" kern="1200" dirty="0"/>
        </a:p>
      </dsp:txBody>
      <dsp:txXfrm>
        <a:off x="1124680" y="3653479"/>
        <a:ext cx="4799869" cy="973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987AE-EC9A-4ADD-8C7A-EA9A02C58AB3}">
      <dsp:nvSpPr>
        <dsp:cNvPr id="0" name=""/>
        <dsp:cNvSpPr/>
      </dsp:nvSpPr>
      <dsp:spPr>
        <a:xfrm>
          <a:off x="0" y="96254"/>
          <a:ext cx="5924550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/>
            <a:t>Codifique</a:t>
          </a:r>
          <a:endParaRPr lang="en-US" sz="2400" kern="1200"/>
        </a:p>
      </dsp:txBody>
      <dsp:txXfrm>
        <a:off x="27415" y="123669"/>
        <a:ext cx="5869720" cy="506769"/>
      </dsp:txXfrm>
    </dsp:sp>
    <dsp:sp modelId="{31A35FA1-0619-4946-8E36-DC1F5276C472}">
      <dsp:nvSpPr>
        <dsp:cNvPr id="0" name=""/>
        <dsp:cNvSpPr/>
      </dsp:nvSpPr>
      <dsp:spPr>
        <a:xfrm>
          <a:off x="0" y="657854"/>
          <a:ext cx="5924550" cy="387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Haga un objeto de memoria y solicite al usuario llenar con los siguientes datos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Nombre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Apellido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Edad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Carrera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Correo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Utilizando métodos, capitalice cada uno de los elementos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Guardar los datos en un archivo de texto bajo el nombre del usuario.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Después lea el contenido del archivo y muéstrelo en la terminal y diga el tipo de datos</a:t>
          </a:r>
        </a:p>
      </dsp:txBody>
      <dsp:txXfrm>
        <a:off x="0" y="657854"/>
        <a:ext cx="5924550" cy="3875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DED4A-0E57-4F2B-8866-3232D4A43CBC}">
      <dsp:nvSpPr>
        <dsp:cNvPr id="0" name=""/>
        <dsp:cNvSpPr/>
      </dsp:nvSpPr>
      <dsp:spPr>
        <a:xfrm>
          <a:off x="2315259" y="1040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B434A-C1B7-41D3-905D-FEBC91A25B0F}">
      <dsp:nvSpPr>
        <dsp:cNvPr id="0" name=""/>
        <dsp:cNvSpPr/>
      </dsp:nvSpPr>
      <dsp:spPr>
        <a:xfrm>
          <a:off x="2732071" y="4272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6CF83-5AB3-42CA-86E4-3739A2A59D16}">
      <dsp:nvSpPr>
        <dsp:cNvPr id="0" name=""/>
        <dsp:cNvSpPr/>
      </dsp:nvSpPr>
      <dsp:spPr>
        <a:xfrm>
          <a:off x="1690040" y="25754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400" kern="1200"/>
            <a:t>Sintaxis</a:t>
          </a:r>
          <a:endParaRPr lang="en-US" sz="4400" kern="1200"/>
        </a:p>
      </dsp:txBody>
      <dsp:txXfrm>
        <a:off x="1690040" y="2575410"/>
        <a:ext cx="3206250" cy="720000"/>
      </dsp:txXfrm>
    </dsp:sp>
    <dsp:sp modelId="{2A7EA43E-D7C5-4674-803F-3ED4CF17C27A}">
      <dsp:nvSpPr>
        <dsp:cNvPr id="0" name=""/>
        <dsp:cNvSpPr/>
      </dsp:nvSpPr>
      <dsp:spPr>
        <a:xfrm>
          <a:off x="6082603" y="1040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AA1C7-9665-40E9-B1C5-DCE5709324AC}">
      <dsp:nvSpPr>
        <dsp:cNvPr id="0" name=""/>
        <dsp:cNvSpPr/>
      </dsp:nvSpPr>
      <dsp:spPr>
        <a:xfrm>
          <a:off x="6499415" y="4272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D95A-DA60-43E1-ADDA-B791405BCFA1}">
      <dsp:nvSpPr>
        <dsp:cNvPr id="0" name=""/>
        <dsp:cNvSpPr/>
      </dsp:nvSpPr>
      <dsp:spPr>
        <a:xfrm>
          <a:off x="5457384" y="25754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400" kern="1200"/>
            <a:t>Lógicos</a:t>
          </a:r>
          <a:endParaRPr lang="en-US" sz="4400" kern="1200"/>
        </a:p>
      </dsp:txBody>
      <dsp:txXfrm>
        <a:off x="5457384" y="2575410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3171-2878-4B31-BC56-E851E8F3C929}">
      <dsp:nvSpPr>
        <dsp:cNvPr id="0" name=""/>
        <dsp:cNvSpPr/>
      </dsp:nvSpPr>
      <dsp:spPr>
        <a:xfrm>
          <a:off x="1666837" y="8473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4051A-2CB3-4B65-A65E-4D73BC7F27B7}">
      <dsp:nvSpPr>
        <dsp:cNvPr id="0" name=""/>
        <dsp:cNvSpPr/>
      </dsp:nvSpPr>
      <dsp:spPr>
        <a:xfrm>
          <a:off x="478837" y="24991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000" kern="1200" dirty="0"/>
            <a:t>Break</a:t>
          </a:r>
          <a:endParaRPr lang="en-US" sz="5000" kern="1200" dirty="0"/>
        </a:p>
      </dsp:txBody>
      <dsp:txXfrm>
        <a:off x="478837" y="2499152"/>
        <a:ext cx="4320000" cy="720000"/>
      </dsp:txXfrm>
    </dsp:sp>
    <dsp:sp modelId="{8247FFEB-CD8B-4B95-BEE4-04BBDA0478E5}">
      <dsp:nvSpPr>
        <dsp:cNvPr id="0" name=""/>
        <dsp:cNvSpPr/>
      </dsp:nvSpPr>
      <dsp:spPr>
        <a:xfrm>
          <a:off x="6742837" y="8473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0372-C29A-42D8-92D4-918E447B78E6}">
      <dsp:nvSpPr>
        <dsp:cNvPr id="0" name=""/>
        <dsp:cNvSpPr/>
      </dsp:nvSpPr>
      <dsp:spPr>
        <a:xfrm>
          <a:off x="5554837" y="24991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000" kern="1200"/>
            <a:t>Continue</a:t>
          </a:r>
          <a:endParaRPr lang="en-US" sz="5000" kern="1200"/>
        </a:p>
      </dsp:txBody>
      <dsp:txXfrm>
        <a:off x="5554837" y="249915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9226-52C1-4B3B-97F3-65A87592B7B3}" type="datetimeFigureOut">
              <a:t>11/26/2022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3E0B2-AAC7-4806-8B8D-33FEB9B81D5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86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49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0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85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03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9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4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40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2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9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9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4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7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7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.Ceron@utp.ac.pa" TargetMode="External"/><Relationship Id="rId2" Type="http://schemas.openxmlformats.org/officeDocument/2006/relationships/hyperlink" Target="mailto:Kelvin.kung@utp.ac.p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s-ES" sz="7200">
                <a:ea typeface="+mj-lt"/>
                <a:cs typeface="+mj-lt"/>
              </a:rPr>
              <a:t>Curso de Python 101</a:t>
            </a:r>
            <a:br>
              <a:rPr lang="es-ES" sz="7200">
                <a:ea typeface="+mj-lt"/>
                <a:cs typeface="+mj-lt"/>
              </a:rPr>
            </a:br>
            <a:r>
              <a:rPr lang="es-ES" sz="7200">
                <a:ea typeface="+mj-lt"/>
                <a:cs typeface="+mj-lt"/>
              </a:rPr>
              <a:t>(CP101)-Clase </a:t>
            </a:r>
            <a:r>
              <a:rPr lang="es-ES" sz="7200" dirty="0">
                <a:ea typeface="+mj-lt"/>
                <a:cs typeface="+mj-lt"/>
              </a:rPr>
              <a:t>3</a:t>
            </a:r>
            <a:endParaRPr lang="es-ES" sz="7200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3200">
                <a:ea typeface="Calibri"/>
                <a:cs typeface="Calibri"/>
              </a:rPr>
              <a:t>Facilitador: Ing. Kelvin Kung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DFEC-CA43-43F3-B665-06C18F5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Repaso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anterior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C7B3C-F31A-A83B-1DC8-18DECDAE2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46480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74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D246-8EEB-4776-AC71-18E7BECA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Receso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E9AC9A9B-618B-41F8-A2F2-6CAF40775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94" y="643467"/>
            <a:ext cx="5571066" cy="55710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63F0A-3C33-939B-83E9-376DE66F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419" sz="1600" dirty="0"/>
              <a:t>Escanear para asistencia</a:t>
            </a:r>
          </a:p>
        </p:txBody>
      </p:sp>
    </p:spTree>
    <p:extLst>
      <p:ext uri="{BB962C8B-B14F-4D97-AF65-F5344CB8AC3E}">
        <p14:creationId xmlns:p14="http://schemas.microsoft.com/office/powerpoint/2010/main" val="81238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2C6F-9D33-4435-87F5-DFA2EEFA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 dirty="0"/>
              <a:t>Tipos de errores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D06572-4B96-16D9-C491-B63DF9F89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6571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699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4E92-81A7-4895-A006-84275F1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Errores de 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F972-5BB0-4B22-9FB9-668C9174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Errores cometidos en la escritura del programa</a:t>
            </a:r>
          </a:p>
          <a:p>
            <a:pPr lvl="1"/>
            <a:r>
              <a:rPr lang="es-419" dirty="0"/>
              <a:t>Los mas comunes:</a:t>
            </a:r>
          </a:p>
          <a:p>
            <a:pPr lvl="2"/>
            <a:r>
              <a:rPr lang="es-419" dirty="0"/>
              <a:t>Falta de cierre</a:t>
            </a:r>
          </a:p>
          <a:p>
            <a:pPr lvl="2"/>
            <a:r>
              <a:rPr lang="es-419" dirty="0"/>
              <a:t>Palabras incorrectamente escritas</a:t>
            </a:r>
          </a:p>
          <a:p>
            <a:r>
              <a:rPr lang="es-419" dirty="0"/>
              <a:t>No permiten que el programa corra</a:t>
            </a:r>
          </a:p>
          <a:p>
            <a:pPr lvl="1"/>
            <a:r>
              <a:rPr lang="en-US" dirty="0"/>
              <a:t>“</a:t>
            </a:r>
            <a:r>
              <a:rPr lang="es-419" dirty="0"/>
              <a:t>Fáciles” de detectar y corregir</a:t>
            </a:r>
            <a:br>
              <a:rPr lang="es-419" dirty="0"/>
            </a:br>
            <a:endParaRPr lang="es-419" dirty="0"/>
          </a:p>
          <a:p>
            <a:pPr lvl="2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4673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6CDE-D180-49B7-BD66-AD3CFD0E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Errores lógicos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4DFF-2412-4A5C-AE52-C3FE47E4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0127"/>
            <a:ext cx="10353762" cy="3695136"/>
          </a:xfrm>
        </p:spPr>
        <p:txBody>
          <a:bodyPr/>
          <a:lstStyle/>
          <a:p>
            <a:r>
              <a:rPr lang="es-419" dirty="0"/>
              <a:t>También conocidos como </a:t>
            </a:r>
            <a:r>
              <a:rPr lang="es-419" i="1" dirty="0" err="1"/>
              <a:t>Runtime</a:t>
            </a:r>
            <a:r>
              <a:rPr lang="es-419" i="1" dirty="0"/>
              <a:t> error </a:t>
            </a:r>
            <a:r>
              <a:rPr lang="es-419" dirty="0"/>
              <a:t>o </a:t>
            </a:r>
            <a:r>
              <a:rPr lang="es-419" i="1" dirty="0" err="1"/>
              <a:t>logical</a:t>
            </a:r>
            <a:r>
              <a:rPr lang="es-419" i="1"/>
              <a:t> error</a:t>
            </a:r>
            <a:endParaRPr lang="es-419" dirty="0"/>
          </a:p>
          <a:p>
            <a:r>
              <a:rPr lang="es-419" dirty="0"/>
              <a:t>Procedimientos o secuencia de pasos que pueden generar errores durante la ejecución del programa</a:t>
            </a:r>
            <a:endParaRPr lang="en-US" dirty="0"/>
          </a:p>
          <a:p>
            <a:r>
              <a:rPr lang="es-419" dirty="0"/>
              <a:t>Algunos ejemplos:</a:t>
            </a:r>
          </a:p>
          <a:p>
            <a:pPr lvl="1"/>
            <a:r>
              <a:rPr lang="es-419" dirty="0"/>
              <a:t>División por cero</a:t>
            </a:r>
          </a:p>
          <a:p>
            <a:pPr lvl="1"/>
            <a:r>
              <a:rPr lang="es-419" dirty="0"/>
              <a:t>Operaciones con tipos de datos diferentes</a:t>
            </a:r>
          </a:p>
          <a:p>
            <a:pPr lvl="1"/>
            <a:r>
              <a:rPr lang="es-419" dirty="0"/>
              <a:t>Llamado a objetos no creados </a:t>
            </a:r>
          </a:p>
        </p:txBody>
      </p:sp>
    </p:spTree>
    <p:extLst>
      <p:ext uri="{BB962C8B-B14F-4D97-AF65-F5344CB8AC3E}">
        <p14:creationId xmlns:p14="http://schemas.microsoft.com/office/powerpoint/2010/main" val="409506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614-D38C-4CD8-B267-A473A6C9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Depuración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215B-E773-4270-8C40-5E1C7D6B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proceso de identificar y corregir errores de programación</a:t>
            </a:r>
          </a:p>
          <a:p>
            <a:r>
              <a:rPr lang="es-ES" dirty="0"/>
              <a:t>Es conocido también por el término inglés </a:t>
            </a:r>
            <a:r>
              <a:rPr lang="es-ES" i="1" dirty="0" err="1"/>
              <a:t>debugging</a:t>
            </a:r>
            <a:endParaRPr lang="es-ES" i="1" dirty="0"/>
          </a:p>
          <a:p>
            <a:r>
              <a:rPr lang="es-ES" dirty="0" err="1"/>
              <a:t>VsCode</a:t>
            </a:r>
            <a:r>
              <a:rPr lang="es-ES" dirty="0"/>
              <a:t> tiene un panel que ayuda con la depuración de los programas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2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264D-1FB4-50E5-00DA-546445D9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9CE5-0F8B-55AC-7845-30E0CA21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Utilizar el panel de depuración de </a:t>
            </a:r>
            <a:r>
              <a:rPr lang="es-419" dirty="0" err="1"/>
              <a:t>VSCode</a:t>
            </a:r>
            <a:endParaRPr lang="es-419" dirty="0"/>
          </a:p>
          <a:p>
            <a:pPr lvl="1"/>
            <a:r>
              <a:rPr lang="es-419" dirty="0"/>
              <a:t>Correr el programa</a:t>
            </a:r>
          </a:p>
          <a:p>
            <a:pPr lvl="1"/>
            <a:r>
              <a:rPr lang="es-419" dirty="0"/>
              <a:t>Coloque 1 punto de quiebre (</a:t>
            </a:r>
            <a:r>
              <a:rPr lang="es-419" dirty="0" err="1"/>
              <a:t>breakpoint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Corra el programa nuevamente</a:t>
            </a:r>
          </a:p>
          <a:p>
            <a:pPr lvl="2"/>
            <a:r>
              <a:rPr lang="es-419" dirty="0"/>
              <a:t>Revise los diversos paneles laterales y su contenido</a:t>
            </a:r>
          </a:p>
        </p:txBody>
      </p:sp>
    </p:spTree>
    <p:extLst>
      <p:ext uri="{BB962C8B-B14F-4D97-AF65-F5344CB8AC3E}">
        <p14:creationId xmlns:p14="http://schemas.microsoft.com/office/powerpoint/2010/main" val="159079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AA93-6E24-491C-AA79-4ABE11AC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s-419" sz="1600"/>
              <a:t>Excepciones</a:t>
            </a:r>
            <a:endParaRPr lang="en-US" sz="1600"/>
          </a:p>
        </p:txBody>
      </p:sp>
      <p:pic>
        <p:nvPicPr>
          <p:cNvPr id="1026" name="Picture 2" descr="Python Exceptions: An Introduction – Real Python">
            <a:extLst>
              <a:ext uri="{FF2B5EF4-FFF2-40B4-BE49-F238E27FC236}">
                <a16:creationId xmlns:a16="http://schemas.microsoft.com/office/drawing/2014/main" id="{59BDAE82-17D9-2CEF-56E7-C3BA8A1B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41869"/>
            <a:ext cx="7212920" cy="517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D3BC-7ECD-481E-98CF-E5DBF3ED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419" sz="1200"/>
              <a:t>Es otra alternativa utilizada para solucionar errores lógicos. 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025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06DB6-B860-4E03-9129-F91533BF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Bucles for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ircular flowchart with solid fill">
            <a:extLst>
              <a:ext uri="{FF2B5EF4-FFF2-40B4-BE49-F238E27FC236}">
                <a16:creationId xmlns:a16="http://schemas.microsoft.com/office/drawing/2014/main" id="{22A5926B-4463-5E78-1D9E-649D170F7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E635-609C-463D-BFAF-E8042B14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Repite un </a:t>
            </a:r>
            <a:r>
              <a:rPr lang="es-419" b="1" u="sng">
                <a:solidFill>
                  <a:srgbClr val="FFFFFF"/>
                </a:solidFill>
              </a:rPr>
              <a:t>especifico</a:t>
            </a:r>
            <a:r>
              <a:rPr lang="es-419">
                <a:solidFill>
                  <a:srgbClr val="FFFFFF"/>
                </a:solidFill>
              </a:rPr>
              <a:t> numero de veces</a:t>
            </a:r>
          </a:p>
          <a:p>
            <a:pPr lvl="1"/>
            <a:r>
              <a:rPr lang="es-419">
                <a:solidFill>
                  <a:srgbClr val="FFFFFF"/>
                </a:solidFill>
              </a:rPr>
              <a:t>Puede ser codificado explícitamente</a:t>
            </a:r>
          </a:p>
          <a:p>
            <a:pPr lvl="1"/>
            <a:r>
              <a:rPr lang="es-419">
                <a:solidFill>
                  <a:srgbClr val="FFFFFF"/>
                </a:solidFill>
              </a:rPr>
              <a:t>Puede ser obtenido como resultado de una operación anterior</a:t>
            </a:r>
          </a:p>
          <a:p>
            <a:pPr lvl="2"/>
            <a:r>
              <a:rPr lang="es-419">
                <a:solidFill>
                  <a:srgbClr val="FFFFFF"/>
                </a:solidFill>
              </a:rPr>
              <a:t>len()</a:t>
            </a:r>
          </a:p>
          <a:p>
            <a:pPr lvl="2"/>
            <a:r>
              <a:rPr lang="es-419">
                <a:solidFill>
                  <a:srgbClr val="FFFFFF"/>
                </a:solidFill>
              </a:rPr>
              <a:t>range()</a:t>
            </a:r>
          </a:p>
          <a:p>
            <a:pPr lvl="1"/>
            <a:r>
              <a:rPr lang="es-419">
                <a:solidFill>
                  <a:srgbClr val="FFFFFF"/>
                </a:solidFill>
              </a:rPr>
              <a:t>Puede ser por el ciclado de elementos como arreglos o alfanuméricos </a:t>
            </a:r>
          </a:p>
          <a:p>
            <a:endParaRPr lang="es-419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4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7A7B-8CF4-43A5-8620-AA4A46BA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F144-4661-44F3-8EE7-B195FBE2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Codifique</a:t>
            </a:r>
          </a:p>
          <a:p>
            <a:pPr lvl="1"/>
            <a:r>
              <a:rPr lang="es-419" dirty="0"/>
              <a:t>Hacer un contador automático que sume todos los números del 1 al 100</a:t>
            </a:r>
          </a:p>
          <a:p>
            <a:pPr lvl="1"/>
            <a:r>
              <a:rPr lang="es-419" dirty="0"/>
              <a:t>Hacer un programa que deletree cualquier palabra</a:t>
            </a:r>
          </a:p>
          <a:p>
            <a:pPr lvl="1"/>
            <a:r>
              <a:rPr lang="es-419" dirty="0"/>
              <a:t>Hacer un programa que muestre todos los elementos de una lista</a:t>
            </a:r>
          </a:p>
          <a:p>
            <a:pPr lvl="1"/>
            <a:r>
              <a:rPr lang="es-419" dirty="0"/>
              <a:t>Hacer un programa que muestre todos los números pares entre 0 y cualquier numero dado</a:t>
            </a:r>
          </a:p>
        </p:txBody>
      </p:sp>
    </p:spTree>
    <p:extLst>
      <p:ext uri="{BB962C8B-B14F-4D97-AF65-F5344CB8AC3E}">
        <p14:creationId xmlns:p14="http://schemas.microsoft.com/office/powerpoint/2010/main" val="13153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s-ES" sz="2400" dirty="0">
                <a:solidFill>
                  <a:srgbClr val="FFFFFF"/>
                </a:solidFill>
                <a:ea typeface="Calibri Light"/>
                <a:cs typeface="Calibri Light"/>
              </a:rPr>
              <a:t>Repaso de clase anterior</a:t>
            </a:r>
            <a:endParaRPr lang="es-ES" sz="2400" dirty="0">
              <a:solidFill>
                <a:srgbClr val="FFFFFF"/>
              </a:solidFill>
            </a:endParaRPr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500" dirty="0">
                <a:ea typeface="Calibri"/>
                <a:cs typeface="Calibri"/>
              </a:rPr>
              <a:t>Características de Python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Ingles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Lenguaje interpretado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Divisiones de código por tabulaciones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Comentarios para llevar un buen registro de que hacer cada parte del programa</a:t>
            </a:r>
          </a:p>
          <a:p>
            <a:pPr lvl="2"/>
            <a:r>
              <a:rPr lang="es-ES" sz="1500" dirty="0">
                <a:ea typeface="Calibri"/>
                <a:cs typeface="Calibri"/>
              </a:rPr>
              <a:t>Utiliza #</a:t>
            </a:r>
          </a:p>
          <a:p>
            <a:pPr marL="0" indent="0">
              <a:buNone/>
            </a:pPr>
            <a:endParaRPr lang="es-ES" sz="1700" dirty="0">
              <a:ea typeface="Calibri"/>
              <a:cs typeface="Calibri"/>
            </a:endParaRPr>
          </a:p>
          <a:p>
            <a:endParaRPr lang="es-ES" sz="15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5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B4DC2-939C-47C1-B50A-4F518A1D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Bucles while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tinuous Improvement with solid fill">
            <a:extLst>
              <a:ext uri="{FF2B5EF4-FFF2-40B4-BE49-F238E27FC236}">
                <a16:creationId xmlns:a16="http://schemas.microsoft.com/office/drawing/2014/main" id="{A1ECE394-9162-CFCE-06C0-A083CBCC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0AD-7143-41CB-8259-4796CAE3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Repite mientras que una </a:t>
            </a:r>
            <a:r>
              <a:rPr lang="es-419" b="1" u="sng">
                <a:solidFill>
                  <a:srgbClr val="FFFFFF"/>
                </a:solidFill>
              </a:rPr>
              <a:t>condición</a:t>
            </a:r>
            <a:r>
              <a:rPr lang="es-419">
                <a:solidFill>
                  <a:srgbClr val="FFFFFF"/>
                </a:solidFill>
              </a:rPr>
              <a:t> sea cierta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54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8ED5-3652-4A75-B620-4459F58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 dirty="0"/>
              <a:t>Interrupciones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BBDE1-0864-979D-10F6-CA893AAC8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3778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17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136-C4A0-4E74-B0A0-24362EA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4FA7-4B22-457A-B618-74285576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Codifique</a:t>
            </a:r>
          </a:p>
          <a:p>
            <a:pPr lvl="1"/>
            <a:r>
              <a:rPr lang="es-419" dirty="0"/>
              <a:t>Hacer un contador automático que sume todos los números del 1 al 100</a:t>
            </a:r>
          </a:p>
          <a:p>
            <a:pPr lvl="1"/>
            <a:r>
              <a:rPr lang="es-419" dirty="0"/>
              <a:t>Hacer un programa que deletree cualquier palabra</a:t>
            </a:r>
          </a:p>
          <a:p>
            <a:pPr lvl="1"/>
            <a:r>
              <a:rPr lang="es-419" dirty="0"/>
              <a:t>Hacer un programa que muestre todos los elementos de una lista</a:t>
            </a:r>
          </a:p>
          <a:p>
            <a:pPr lvl="1"/>
            <a:r>
              <a:rPr lang="es-419" dirty="0"/>
              <a:t>Hacer un programa que muestre todos los números pares entre 0 y cualquier numero dado</a:t>
            </a:r>
          </a:p>
        </p:txBody>
      </p:sp>
    </p:spTree>
    <p:extLst>
      <p:ext uri="{BB962C8B-B14F-4D97-AF65-F5344CB8AC3E}">
        <p14:creationId xmlns:p14="http://schemas.microsoft.com/office/powerpoint/2010/main" val="190993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B2BA0-7611-4AD9-8F61-81F0AB7F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Decisiones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57CF-1268-41B4-BC5A-413EED55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4286250"/>
            <a:ext cx="5147308" cy="1809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Utilizado para evaluar condiciones simples (de 2 opciones) en nuestro programa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B9C32253-5BA5-FE11-2F28-A655CEE4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EC46-BA48-48EE-820E-A330BDAB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Decisiones match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B407A28A-C470-0C74-17E8-C9B58333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5390-F605-41C4-81CA-6B2244D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Utilizado para evaluar condiciones múltiples (mas de 2 opciones) en nuestro programa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C17-54FC-42B3-AE0A-BC40BC58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(</a:t>
            </a:r>
            <a:r>
              <a:rPr lang="en-US" dirty="0" err="1"/>
              <a:t>tarea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6CFA4-6FD6-46AD-BE13-DB6FE610E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419" dirty="0"/>
                  <a:t>Codifique</a:t>
                </a:r>
              </a:p>
              <a:p>
                <a:pPr lvl="1"/>
                <a:r>
                  <a:rPr lang="es-419" dirty="0"/>
                  <a:t>Maquina registradora de supermercados, (considere múltiples impuestos y no sabe la cantidad de artículos)</a:t>
                </a:r>
              </a:p>
              <a:p>
                <a:pPr lvl="1"/>
                <a:r>
                  <a:rPr lang="es-419" dirty="0"/>
                  <a:t>Calculadora de perímetros y áreas, permitir que el usuario escoja la figura</a:t>
                </a:r>
              </a:p>
              <a:p>
                <a:pPr lvl="1"/>
                <a:r>
                  <a:rPr lang="es-419" dirty="0"/>
                  <a:t>Filtros para evitar errores en la entrada de usuarios. Solo aceptar datos alfanuméricos </a:t>
                </a:r>
              </a:p>
              <a:p>
                <a:pPr lvl="1"/>
                <a:r>
                  <a:rPr lang="es-419" dirty="0"/>
                  <a:t>Convertidor de múltiples monedas</a:t>
                </a:r>
              </a:p>
              <a:p>
                <a:pPr lvl="1"/>
                <a:r>
                  <a:rPr lang="es-419" dirty="0"/>
                  <a:t>Convertidor de temperaturas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s-419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6CFA4-6FD6-46AD-BE13-DB6FE610E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9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8DCA-7EC1-FEEA-367D-363AE2AF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/>
              <a:t>Funciones</a:t>
            </a:r>
            <a:endParaRPr lang="en-US" dirty="0"/>
          </a:p>
        </p:txBody>
      </p:sp>
      <p:pic>
        <p:nvPicPr>
          <p:cNvPr id="2050" name="Picture 2" descr="Python Functions - GeeksforGeeks">
            <a:extLst>
              <a:ext uri="{FF2B5EF4-FFF2-40B4-BE49-F238E27FC236}">
                <a16:creationId xmlns:a16="http://schemas.microsoft.com/office/drawing/2014/main" id="{B8B71184-D068-707E-6291-0EECBC64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388" y="2864000"/>
            <a:ext cx="4833257" cy="2187049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272-29ED-4834-55BF-DAEF239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419"/>
              <a:t>Son código que ejecuta una determinada acción y se “encierra” bajo un nombre</a:t>
            </a:r>
          </a:p>
          <a:p>
            <a:pPr>
              <a:lnSpc>
                <a:spcPct val="110000"/>
              </a:lnSpc>
            </a:pPr>
            <a:r>
              <a:rPr lang="es-419"/>
              <a:t>Se declara utilizando la palabra reservada “def”</a:t>
            </a:r>
          </a:p>
          <a:p>
            <a:pPr>
              <a:lnSpc>
                <a:spcPct val="110000"/>
              </a:lnSpc>
            </a:pPr>
            <a:r>
              <a:rPr lang="es-419"/>
              <a:t>Puede o no tener entradas</a:t>
            </a:r>
          </a:p>
          <a:p>
            <a:pPr lvl="1">
              <a:lnSpc>
                <a:spcPct val="110000"/>
              </a:lnSpc>
            </a:pPr>
            <a:r>
              <a:rPr lang="es-419"/>
              <a:t>Entradas mandatarias</a:t>
            </a:r>
          </a:p>
          <a:p>
            <a:pPr lvl="1">
              <a:lnSpc>
                <a:spcPct val="110000"/>
              </a:lnSpc>
            </a:pPr>
            <a:r>
              <a:rPr lang="es-419"/>
              <a:t>Entradas opcionales</a:t>
            </a:r>
          </a:p>
          <a:p>
            <a:pPr>
              <a:lnSpc>
                <a:spcPct val="110000"/>
              </a:lnSpc>
            </a:pPr>
            <a:r>
              <a:rPr lang="es-419"/>
              <a:t>Debe tener un “return”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131E-2748-DC02-C7AB-012A901D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 (tarea)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8FE4-8949-4EF2-4318-7CC55EEA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una función </a:t>
            </a:r>
          </a:p>
          <a:p>
            <a:pPr lvl="1"/>
            <a:r>
              <a:rPr lang="es-419" dirty="0"/>
              <a:t>que diga el n-</a:t>
            </a:r>
            <a:r>
              <a:rPr lang="es-419" dirty="0" err="1"/>
              <a:t>esimo</a:t>
            </a:r>
            <a:r>
              <a:rPr lang="es-419" dirty="0"/>
              <a:t> numero de la serie de Fibonacci</a:t>
            </a:r>
          </a:p>
          <a:p>
            <a:pPr lvl="1"/>
            <a:r>
              <a:rPr lang="es-419" dirty="0"/>
              <a:t>Que determine si el numero dado es primo o no</a:t>
            </a:r>
          </a:p>
          <a:p>
            <a:pPr lvl="1"/>
            <a:r>
              <a:rPr lang="es-419" dirty="0"/>
              <a:t>que revise si el objeto entregado es una lista, tupla, diccionario, alfanumérico, numérico o booleano</a:t>
            </a:r>
          </a:p>
          <a:p>
            <a:pPr lvl="1"/>
            <a:r>
              <a:rPr lang="es-419" dirty="0"/>
              <a:t>Cree un archivo de texto nuevo y agregue un encabezado</a:t>
            </a:r>
          </a:p>
        </p:txBody>
      </p:sp>
    </p:spTree>
    <p:extLst>
      <p:ext uri="{BB962C8B-B14F-4D97-AF65-F5344CB8AC3E}">
        <p14:creationId xmlns:p14="http://schemas.microsoft.com/office/powerpoint/2010/main" val="394549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33B-EA59-4C01-839F-F9EF5CE4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8C04-9474-44A6-8160-5FE9004C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Presentación individual: 10 de diciembre</a:t>
            </a:r>
          </a:p>
          <a:p>
            <a:r>
              <a:rPr lang="es-419" dirty="0"/>
              <a:t>Debe presentar su programa funcionando y explicar la serie/secuencia de pasos utilizada para resolver dicho proyecto</a:t>
            </a:r>
          </a:p>
          <a:p>
            <a:r>
              <a:rPr lang="es-419" dirty="0"/>
              <a:t>Podrá solicitar asistencia a través de los correos</a:t>
            </a:r>
          </a:p>
          <a:p>
            <a:pPr lvl="1"/>
            <a:r>
              <a:rPr lang="es-419" dirty="0">
                <a:hlinkClick r:id="rId2"/>
              </a:rPr>
              <a:t>Kelvin.kung@utp.ac.pa</a:t>
            </a:r>
            <a:endParaRPr lang="es-419" dirty="0"/>
          </a:p>
          <a:p>
            <a:pPr lvl="1"/>
            <a:r>
              <a:rPr lang="es-419" dirty="0">
                <a:hlinkClick r:id="rId3"/>
              </a:rPr>
              <a:t>Manuel.Ceron@utp.ac.pa</a:t>
            </a:r>
            <a:endParaRPr lang="es-419" dirty="0"/>
          </a:p>
          <a:p>
            <a:r>
              <a:rPr lang="es-419" dirty="0"/>
              <a:t>Deberá entregar el código como evidencia de su participación en el curso a  mas tardar el 10 de diciembre a las 1pm.</a:t>
            </a:r>
          </a:p>
        </p:txBody>
      </p:sp>
    </p:spTree>
    <p:extLst>
      <p:ext uri="{BB962C8B-B14F-4D97-AF65-F5344CB8AC3E}">
        <p14:creationId xmlns:p14="http://schemas.microsoft.com/office/powerpoint/2010/main" val="20941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Tipos de datos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429BE-CAB1-4D19-9C9D-2A2191FD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26700"/>
              </p:ext>
            </p:extLst>
          </p:nvPr>
        </p:nvGraphicFramePr>
        <p:xfrm>
          <a:off x="943897" y="2664542"/>
          <a:ext cx="10097728" cy="27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>
                  <a:extLst>
                    <a:ext uri="{9D8B030D-6E8A-4147-A177-3AD203B41FA5}">
                      <a16:colId xmlns:a16="http://schemas.microsoft.com/office/drawing/2014/main" val="2847873295"/>
                    </a:ext>
                  </a:extLst>
                </a:gridCol>
                <a:gridCol w="2893142">
                  <a:extLst>
                    <a:ext uri="{9D8B030D-6E8A-4147-A177-3AD203B41FA5}">
                      <a16:colId xmlns:a16="http://schemas.microsoft.com/office/drawing/2014/main" val="1593826972"/>
                    </a:ext>
                  </a:extLst>
                </a:gridCol>
                <a:gridCol w="4680154">
                  <a:extLst>
                    <a:ext uri="{9D8B030D-6E8A-4147-A177-3AD203B41FA5}">
                      <a16:colId xmlns:a16="http://schemas.microsoft.com/office/drawing/2014/main" val="217274049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u="none" strike="noStrike" dirty="0">
                          <a:effectLst/>
                        </a:rPr>
                        <a:t>Tipo de Dato\Características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Uso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Posibles valores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7940142"/>
                  </a:ext>
                </a:extLst>
              </a:tr>
              <a:tr h="987665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Operaciones matemáticas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Números del 0 al 9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Enteros y decimales (flotantes)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69002"/>
                  </a:ext>
                </a:extLst>
              </a:tr>
              <a:tr h="744206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Alfanuméricos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Desplegar información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Va entre comillas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¡Letras, números y caracteres especiales (!@#$%^&amp;*())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809104"/>
                  </a:ext>
                </a:extLst>
              </a:tr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Booleanos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Comparaciones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True (1)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False (0)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7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B3464-171C-7AC9-7CDE-527C9E7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Repaso</a:t>
            </a:r>
            <a:r>
              <a:rPr lang="en-US" sz="3600" dirty="0"/>
              <a:t> de </a:t>
            </a:r>
            <a:r>
              <a:rPr lang="en-US" sz="3600" dirty="0" err="1"/>
              <a:t>clase</a:t>
            </a:r>
            <a:r>
              <a:rPr lang="en-US" sz="3600" dirty="0"/>
              <a:t>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C0A77-CAC4-7A5E-8EF9-431332EE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Operaciones con datos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235BC33-7818-0133-9C57-9AB53F38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54782"/>
              </p:ext>
            </p:extLst>
          </p:nvPr>
        </p:nvGraphicFramePr>
        <p:xfrm>
          <a:off x="985821" y="643466"/>
          <a:ext cx="10212009" cy="392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399">
                  <a:extLst>
                    <a:ext uri="{9D8B030D-6E8A-4147-A177-3AD203B41FA5}">
                      <a16:colId xmlns:a16="http://schemas.microsoft.com/office/drawing/2014/main" val="2131763663"/>
                    </a:ext>
                  </a:extLst>
                </a:gridCol>
                <a:gridCol w="3431399">
                  <a:extLst>
                    <a:ext uri="{9D8B030D-6E8A-4147-A177-3AD203B41FA5}">
                      <a16:colId xmlns:a16="http://schemas.microsoft.com/office/drawing/2014/main" val="2755911590"/>
                    </a:ext>
                  </a:extLst>
                </a:gridCol>
                <a:gridCol w="3349211">
                  <a:extLst>
                    <a:ext uri="{9D8B030D-6E8A-4147-A177-3AD203B41FA5}">
                      <a16:colId xmlns:a16="http://schemas.microsoft.com/office/drawing/2014/main" val="2330546378"/>
                    </a:ext>
                  </a:extLst>
                </a:gridCol>
              </a:tblGrid>
              <a:tr h="363142">
                <a:tc>
                  <a:txBody>
                    <a:bodyPr/>
                    <a:lstStyle/>
                    <a:p>
                      <a:r>
                        <a:rPr lang="es-ES" sz="1600"/>
                        <a:t>Tipo de operación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Operadores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256821682"/>
                  </a:ext>
                </a:extLst>
              </a:tr>
              <a:tr h="1848722">
                <a:tc>
                  <a:txBody>
                    <a:bodyPr/>
                    <a:lstStyle/>
                    <a:p>
                      <a:r>
                        <a:rPr lang="es-ES" sz="1600"/>
                        <a:t>Numérica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Suma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Resta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Multiplicación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 entera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Modulo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potencia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%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**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614824510"/>
                  </a:ext>
                </a:extLst>
              </a:tr>
              <a:tr h="610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Alfanumérica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Adición o concatenación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extracción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[]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030146863"/>
                  </a:ext>
                </a:extLst>
              </a:tr>
              <a:tr h="1105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Booleanos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Mayor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Menor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Igual 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Diferente de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&gt;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&lt;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==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!=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32613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8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s-419" sz="2400"/>
              <a:t>Repaso de clase anterior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s-ES" sz="1400" dirty="0"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59695"/>
              </p:ext>
            </p:extLst>
          </p:nvPr>
        </p:nvGraphicFramePr>
        <p:xfrm>
          <a:off x="5170931" y="1375830"/>
          <a:ext cx="5895257" cy="413670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372851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3522406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517088">
                <a:tc>
                  <a:txBody>
                    <a:bodyPr/>
                    <a:lstStyle/>
                    <a:p>
                      <a:r>
                        <a:rPr lang="es-419" sz="1700" cap="none" spc="0"/>
                        <a:t>Palabra reservada</a:t>
                      </a:r>
                      <a:endParaRPr lang="en-US" sz="1700" cap="none" spc="0"/>
                    </a:p>
                  </a:txBody>
                  <a:tcPr marL="144062" marR="122031" marT="110817" marB="110817" anchor="ctr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Uso</a:t>
                      </a:r>
                      <a:endParaRPr lang="en-US" sz="1700" cap="none" spc="0"/>
                    </a:p>
                  </a:txBody>
                  <a:tcPr marL="144062" marR="122031" marT="110817" marB="110817" anchor="ctr"/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/>
                        <a:t>input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Lectura de usuario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 err="1"/>
                        <a:t>print</a:t>
                      </a:r>
                      <a:r>
                        <a:rPr lang="es-419" sz="1700" cap="none" spc="0"/>
                        <a:t>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Escritura a usuario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/>
                        <a:t>open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Lectura</a:t>
                      </a:r>
                      <a:r>
                        <a:rPr lang="en-US" sz="1700" cap="none" spc="0"/>
                        <a:t>/</a:t>
                      </a:r>
                      <a:r>
                        <a:rPr lang="es-419" sz="1700" cap="none" spc="0"/>
                        <a:t>escritura a archivo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 err="1"/>
                        <a:t>type</a:t>
                      </a:r>
                      <a:r>
                        <a:rPr lang="es-419" sz="1700" cap="none" spc="0"/>
                        <a:t>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Describe el tipo de datos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 err="1"/>
                        <a:t>Int</a:t>
                      </a:r>
                      <a:r>
                        <a:rPr lang="es-419" sz="1700" cap="none" spc="0"/>
                        <a:t>()</a:t>
                      </a:r>
                    </a:p>
                  </a:txBody>
                  <a:tcPr marL="144062" marR="122030" marT="110817" marB="11081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/>
                        <a:t>Transformación a enteros</a:t>
                      </a:r>
                    </a:p>
                  </a:txBody>
                  <a:tcPr marL="144062" marR="122030" marT="110817" marB="110817"/>
                </a:tc>
                <a:extLst>
                  <a:ext uri="{0D108BD9-81ED-4DB2-BD59-A6C34878D82A}">
                    <a16:rowId xmlns:a16="http://schemas.microsoft.com/office/drawing/2014/main" val="2480948000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 err="1"/>
                        <a:t>Float</a:t>
                      </a:r>
                      <a:r>
                        <a:rPr lang="es-419" sz="1700" cap="none" spc="0"/>
                        <a:t>()</a:t>
                      </a:r>
                    </a:p>
                  </a:txBody>
                  <a:tcPr marL="144062" marR="122030" marT="110817" marB="11081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/>
                        <a:t>Transformación a decimales</a:t>
                      </a:r>
                    </a:p>
                  </a:txBody>
                  <a:tcPr marL="144062" marR="122030" marT="110817" marB="110817"/>
                </a:tc>
                <a:extLst>
                  <a:ext uri="{0D108BD9-81ED-4DB2-BD59-A6C34878D82A}">
                    <a16:rowId xmlns:a16="http://schemas.microsoft.com/office/drawing/2014/main" val="653064923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 err="1"/>
                        <a:t>Str</a:t>
                      </a:r>
                      <a:r>
                        <a:rPr lang="es-419" sz="1700" cap="none" spc="0"/>
                        <a:t>()</a:t>
                      </a:r>
                    </a:p>
                  </a:txBody>
                  <a:tcPr marL="144062" marR="122030" marT="110817" marB="11081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/>
                        <a:t>Transformación a </a:t>
                      </a:r>
                      <a:r>
                        <a:rPr lang="es-419" sz="1700" cap="none" spc="0" err="1"/>
                        <a:t>alfanumerico</a:t>
                      </a:r>
                    </a:p>
                  </a:txBody>
                  <a:tcPr marL="144062" marR="122030" marT="110817" marB="110817"/>
                </a:tc>
                <a:extLst>
                  <a:ext uri="{0D108BD9-81ED-4DB2-BD59-A6C34878D82A}">
                    <a16:rowId xmlns:a16="http://schemas.microsoft.com/office/drawing/2014/main" val="264822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2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C1617-D7DD-E01F-F6CB-050C5F22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D3BB1256-635A-0577-6CCC-BC1960FC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49869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53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7602-3AA7-9EAE-4015-18FD2EF2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Repaso de clase anterior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7229DA-9328-E844-A724-6E8B09811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7339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194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B761D-497F-AFF3-0499-E1E096C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39DA018A-1826-4502-1041-5135AD29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43281"/>
              </p:ext>
            </p:extLst>
          </p:nvPr>
        </p:nvGraphicFramePr>
        <p:xfrm>
          <a:off x="914400" y="2468829"/>
          <a:ext cx="10353676" cy="32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133">
                  <a:extLst>
                    <a:ext uri="{9D8B030D-6E8A-4147-A177-3AD203B41FA5}">
                      <a16:colId xmlns:a16="http://schemas.microsoft.com/office/drawing/2014/main" val="2044046161"/>
                    </a:ext>
                  </a:extLst>
                </a:gridCol>
                <a:gridCol w="1650398">
                  <a:extLst>
                    <a:ext uri="{9D8B030D-6E8A-4147-A177-3AD203B41FA5}">
                      <a16:colId xmlns:a16="http://schemas.microsoft.com/office/drawing/2014/main" val="1226253188"/>
                    </a:ext>
                  </a:extLst>
                </a:gridCol>
                <a:gridCol w="1416842">
                  <a:extLst>
                    <a:ext uri="{9D8B030D-6E8A-4147-A177-3AD203B41FA5}">
                      <a16:colId xmlns:a16="http://schemas.microsoft.com/office/drawing/2014/main" val="179684110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1398144225"/>
                    </a:ext>
                  </a:extLst>
                </a:gridCol>
                <a:gridCol w="2358705">
                  <a:extLst>
                    <a:ext uri="{9D8B030D-6E8A-4147-A177-3AD203B41FA5}">
                      <a16:colId xmlns:a16="http://schemas.microsoft.com/office/drawing/2014/main" val="516564000"/>
                    </a:ext>
                  </a:extLst>
                </a:gridCol>
              </a:tblGrid>
              <a:tr h="450991">
                <a:tc>
                  <a:txBody>
                    <a:bodyPr/>
                    <a:lstStyle/>
                    <a:p>
                      <a:r>
                        <a:rPr lang="es-ES" sz="2100" dirty="0"/>
                        <a:t>Arreglo\Característica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Símbolo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Mutable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Ordenado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Llamado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462186402"/>
                  </a:ext>
                </a:extLst>
              </a:tr>
              <a:tr h="450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Variable</a:t>
                      </a:r>
                    </a:p>
                  </a:txBody>
                  <a:tcPr marL="103510" marR="103510" marT="51754" marB="5175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n/a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n/a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identificador</a:t>
                      </a:r>
                    </a:p>
                  </a:txBody>
                  <a:tcPr marL="103510" marR="103510" marT="51754" marB="51754" anchor="ctr"/>
                </a:tc>
                <a:extLst>
                  <a:ext uri="{0D108BD9-81ED-4DB2-BD59-A6C34878D82A}">
                    <a16:rowId xmlns:a16="http://schemas.microsoft.com/office/drawing/2014/main" val="1476121466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r>
                        <a:rPr lang="es-ES" sz="2100" dirty="0"/>
                        <a:t>Listas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Corchete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[ ]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Si 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Por índices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44413781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Tuplas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Paréntesis 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( )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índices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912132524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Diccionarios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Llave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{ }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llaves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226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877-992B-4E96-BAE8-381604B1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E0EC1F-7238-AC64-71A0-6453FD9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11093"/>
              </p:ext>
            </p:extLst>
          </p:nvPr>
        </p:nvGraphicFramePr>
        <p:xfrm>
          <a:off x="914400" y="2456546"/>
          <a:ext cx="10353676" cy="29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500">
                  <a:extLst>
                    <a:ext uri="{9D8B030D-6E8A-4147-A177-3AD203B41FA5}">
                      <a16:colId xmlns:a16="http://schemas.microsoft.com/office/drawing/2014/main" val="1234530582"/>
                    </a:ext>
                  </a:extLst>
                </a:gridCol>
                <a:gridCol w="5188176">
                  <a:extLst>
                    <a:ext uri="{9D8B030D-6E8A-4147-A177-3AD203B41FA5}">
                      <a16:colId xmlns:a16="http://schemas.microsoft.com/office/drawing/2014/main" val="4288309073"/>
                    </a:ext>
                  </a:extLst>
                </a:gridCol>
              </a:tblGrid>
              <a:tr h="718363">
                <a:tc>
                  <a:txBody>
                    <a:bodyPr/>
                    <a:lstStyle/>
                    <a:p>
                      <a:r>
                        <a:rPr lang="en-US" sz="3200"/>
                        <a:t>Que son?</a:t>
                      </a:r>
                    </a:p>
                  </a:txBody>
                  <a:tcPr marL="163264" marR="163264" marT="81632" marB="8163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Como se usan?</a:t>
                      </a:r>
                    </a:p>
                  </a:txBody>
                  <a:tcPr marL="163264" marR="163264" marT="81632" marB="81632"/>
                </a:tc>
                <a:extLst>
                  <a:ext uri="{0D108BD9-81ED-4DB2-BD59-A6C34878D82A}">
                    <a16:rowId xmlns:a16="http://schemas.microsoft.com/office/drawing/2014/main" val="4225788834"/>
                  </a:ext>
                </a:extLst>
              </a:tr>
              <a:tr h="21877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/>
                        <a:t>Los métodos son acciones o funciones que puede realizar un objeto.</a:t>
                      </a:r>
                    </a:p>
                    <a:p>
                      <a:endParaRPr lang="en-US" sz="3200" dirty="0"/>
                    </a:p>
                  </a:txBody>
                  <a:tcPr marL="163264" marR="163264" marT="81632" marB="81632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/>
                        <a:t>Para activar el método se agrega un punto ‘.’ después del mismo</a:t>
                      </a:r>
                    </a:p>
                    <a:p>
                      <a:pPr algn="just"/>
                      <a:endParaRPr lang="en-US" sz="3200" dirty="0"/>
                    </a:p>
                  </a:txBody>
                  <a:tcPr marL="163264" marR="163264" marT="81632" marB="81632"/>
                </a:tc>
                <a:extLst>
                  <a:ext uri="{0D108BD9-81ED-4DB2-BD59-A6C34878D82A}">
                    <a16:rowId xmlns:a16="http://schemas.microsoft.com/office/drawing/2014/main" val="4214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4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1568</TotalTime>
  <Words>950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Rockwell</vt:lpstr>
      <vt:lpstr>Damask</vt:lpstr>
      <vt:lpstr>Curso de Python 101 (CP101)-Clase 3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Receso</vt:lpstr>
      <vt:lpstr>Tipos de errores</vt:lpstr>
      <vt:lpstr>Errores de Sintaxis</vt:lpstr>
      <vt:lpstr>Errores lógicos</vt:lpstr>
      <vt:lpstr>Depuración </vt:lpstr>
      <vt:lpstr>Actividad</vt:lpstr>
      <vt:lpstr>Excepciones</vt:lpstr>
      <vt:lpstr>Bucles for</vt:lpstr>
      <vt:lpstr>Actividad</vt:lpstr>
      <vt:lpstr>Bucles while</vt:lpstr>
      <vt:lpstr>Interrupciones</vt:lpstr>
      <vt:lpstr>Actividad</vt:lpstr>
      <vt:lpstr>Decisiones if</vt:lpstr>
      <vt:lpstr>Decisiones match</vt:lpstr>
      <vt:lpstr>Actividad (tarea)</vt:lpstr>
      <vt:lpstr>Funciones</vt:lpstr>
      <vt:lpstr>Actividad (tarea)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Kelvin Kung</dc:creator>
  <cp:lastModifiedBy>Kelvin Kung</cp:lastModifiedBy>
  <cp:revision>254</cp:revision>
  <dcterms:created xsi:type="dcterms:W3CDTF">2022-09-13T15:08:09Z</dcterms:created>
  <dcterms:modified xsi:type="dcterms:W3CDTF">2022-11-26T23:49:52Z</dcterms:modified>
</cp:coreProperties>
</file>