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sldIdLst>
    <p:sldId id="256" r:id="rId2"/>
    <p:sldId id="257" r:id="rId3"/>
    <p:sldId id="296" r:id="rId4"/>
    <p:sldId id="258" r:id="rId5"/>
    <p:sldId id="278" r:id="rId6"/>
    <p:sldId id="309" r:id="rId7"/>
    <p:sldId id="266" r:id="rId8"/>
    <p:sldId id="300" r:id="rId9"/>
    <p:sldId id="306" r:id="rId10"/>
    <p:sldId id="307" r:id="rId11"/>
    <p:sldId id="308" r:id="rId12"/>
    <p:sldId id="270" r:id="rId13"/>
    <p:sldId id="277" r:id="rId14"/>
    <p:sldId id="293" r:id="rId15"/>
    <p:sldId id="292" r:id="rId16"/>
    <p:sldId id="283" r:id="rId17"/>
    <p:sldId id="301" r:id="rId18"/>
    <p:sldId id="30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8E09C3-D319-3B83-E28B-70108C4FE5F7}" name="KELVIN KUNG" initials="KK" userId="S::kelvin.kung@utp.ac.pa::16005021-6144-4444-b892-d695355bc1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9B9D0-CBD0-450A-9670-CACA907397F0}" v="23" dt="2022-11-29T15:32:39.276"/>
    <p1510:client id="{BA425CAC-AEAB-E5C8-B1A3-52CF68A6F29F}" v="218" dt="2022-11-29T15:14:09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VIN KUNG" userId="16005021-6144-4444-b892-d695355bc133" providerId="ADAL" clId="{A5B9B9D0-CBD0-450A-9670-CACA907397F0}"/>
    <pc:docChg chg="undo custSel addSld delSld modSld sldOrd">
      <pc:chgData name="KELVIN KUNG" userId="16005021-6144-4444-b892-d695355bc133" providerId="ADAL" clId="{A5B9B9D0-CBD0-450A-9670-CACA907397F0}" dt="2022-11-29T15:32:39.276" v="315" actId="20577"/>
      <pc:docMkLst>
        <pc:docMk/>
      </pc:docMkLst>
      <pc:sldChg chg="modSp">
        <pc:chgData name="KELVIN KUNG" userId="16005021-6144-4444-b892-d695355bc133" providerId="ADAL" clId="{A5B9B9D0-CBD0-450A-9670-CACA907397F0}" dt="2022-11-29T15:21:16.839" v="297" actId="20577"/>
        <pc:sldMkLst>
          <pc:docMk/>
          <pc:sldMk cId="2406273178" sldId="256"/>
        </pc:sldMkLst>
        <pc:spChg chg="mod">
          <ac:chgData name="KELVIN KUNG" userId="16005021-6144-4444-b892-d695355bc133" providerId="ADAL" clId="{A5B9B9D0-CBD0-450A-9670-CACA907397F0}" dt="2022-11-29T15:21:16.839" v="297" actId="20577"/>
          <ac:spMkLst>
            <pc:docMk/>
            <pc:sldMk cId="2406273178" sldId="256"/>
            <ac:spMk id="2" creationId="{00000000-0000-0000-0000-000000000000}"/>
          </ac:spMkLst>
        </pc:spChg>
      </pc:sldChg>
      <pc:sldChg chg="modSp">
        <pc:chgData name="KELVIN KUNG" userId="16005021-6144-4444-b892-d695355bc133" providerId="ADAL" clId="{A5B9B9D0-CBD0-450A-9670-CACA907397F0}" dt="2022-11-29T15:32:39.276" v="315" actId="20577"/>
        <pc:sldMkLst>
          <pc:docMk/>
          <pc:sldMk cId="2654741900" sldId="270"/>
        </pc:sldMkLst>
        <pc:graphicFrameChg chg="mod">
          <ac:chgData name="KELVIN KUNG" userId="16005021-6144-4444-b892-d695355bc133" providerId="ADAL" clId="{A5B9B9D0-CBD0-450A-9670-CACA907397F0}" dt="2022-11-29T15:32:39.276" v="315" actId="20577"/>
          <ac:graphicFrameMkLst>
            <pc:docMk/>
            <pc:sldMk cId="2654741900" sldId="270"/>
            <ac:graphicFrameMk id="5" creationId="{4C2C7B3C-F31A-A83B-1DC8-18DECDAE23E3}"/>
          </ac:graphicFrameMkLst>
        </pc:graphicFrameChg>
      </pc:sldChg>
      <pc:sldChg chg="del ord">
        <pc:chgData name="KELVIN KUNG" userId="16005021-6144-4444-b892-d695355bc133" providerId="ADAL" clId="{A5B9B9D0-CBD0-450A-9670-CACA907397F0}" dt="2022-11-29T15:18:28.501" v="288" actId="47"/>
        <pc:sldMkLst>
          <pc:docMk/>
          <pc:sldMk cId="4156997539" sldId="271"/>
        </pc:sldMkLst>
      </pc:sldChg>
      <pc:sldChg chg="del">
        <pc:chgData name="KELVIN KUNG" userId="16005021-6144-4444-b892-d695355bc133" providerId="ADAL" clId="{A5B9B9D0-CBD0-450A-9670-CACA907397F0}" dt="2022-11-29T15:19:19.662" v="293" actId="47"/>
        <pc:sldMkLst>
          <pc:docMk/>
          <pc:sldMk cId="934233869" sldId="274"/>
        </pc:sldMkLst>
      </pc:sldChg>
      <pc:sldChg chg="addSp delSp modSp mod setBg setClrOvrMap">
        <pc:chgData name="KELVIN KUNG" userId="16005021-6144-4444-b892-d695355bc133" providerId="ADAL" clId="{A5B9B9D0-CBD0-450A-9670-CACA907397F0}" dt="2022-11-29T15:17:27.346" v="282" actId="313"/>
        <pc:sldMkLst>
          <pc:docMk/>
          <pc:sldMk cId="2880521375" sldId="278"/>
        </pc:sldMkLst>
        <pc:spChg chg="mod">
          <ac:chgData name="KELVIN KUNG" userId="16005021-6144-4444-b892-d695355bc133" providerId="ADAL" clId="{A5B9B9D0-CBD0-450A-9670-CACA907397F0}" dt="2022-11-29T15:16:47.866" v="278" actId="26606"/>
          <ac:spMkLst>
            <pc:docMk/>
            <pc:sldMk cId="2880521375" sldId="278"/>
            <ac:spMk id="2" creationId="{08B429EE-9FC9-43EC-B006-5427B57B380B}"/>
          </ac:spMkLst>
        </pc:spChg>
        <pc:spChg chg="mod">
          <ac:chgData name="KELVIN KUNG" userId="16005021-6144-4444-b892-d695355bc133" providerId="ADAL" clId="{A5B9B9D0-CBD0-450A-9670-CACA907397F0}" dt="2022-11-29T15:16:47.866" v="278" actId="26606"/>
          <ac:spMkLst>
            <pc:docMk/>
            <pc:sldMk cId="2880521375" sldId="278"/>
            <ac:spMk id="3" creationId="{46DCB691-4362-42A1-B7B6-C11C36DF1E38}"/>
          </ac:spMkLst>
        </pc:spChg>
        <pc:spChg chg="add">
          <ac:chgData name="KELVIN KUNG" userId="16005021-6144-4444-b892-d695355bc133" providerId="ADAL" clId="{A5B9B9D0-CBD0-450A-9670-CACA907397F0}" dt="2022-11-29T15:16:47.866" v="278" actId="26606"/>
          <ac:spMkLst>
            <pc:docMk/>
            <pc:sldMk cId="2880521375" sldId="278"/>
            <ac:spMk id="9" creationId="{09A5E449-B95D-46A6-9234-5477BCBAD6CE}"/>
          </ac:spMkLst>
        </pc:spChg>
        <pc:spChg chg="add">
          <ac:chgData name="KELVIN KUNG" userId="16005021-6144-4444-b892-d695355bc133" providerId="ADAL" clId="{A5B9B9D0-CBD0-450A-9670-CACA907397F0}" dt="2022-11-29T15:16:47.866" v="278" actId="26606"/>
          <ac:spMkLst>
            <pc:docMk/>
            <pc:sldMk cId="2880521375" sldId="278"/>
            <ac:spMk id="11" creationId="{57B113FE-00ED-4DFD-B853-285DBAE33FCF}"/>
          </ac:spMkLst>
        </pc:spChg>
        <pc:spChg chg="add">
          <ac:chgData name="KELVIN KUNG" userId="16005021-6144-4444-b892-d695355bc133" providerId="ADAL" clId="{A5B9B9D0-CBD0-450A-9670-CACA907397F0}" dt="2022-11-29T15:16:47.866" v="278" actId="26606"/>
          <ac:spMkLst>
            <pc:docMk/>
            <pc:sldMk cId="2880521375" sldId="278"/>
            <ac:spMk id="13" creationId="{08CC676F-74F1-441D-9B51-42C5B87F182C}"/>
          </ac:spMkLst>
        </pc:spChg>
        <pc:spChg chg="add del">
          <ac:chgData name="KELVIN KUNG" userId="16005021-6144-4444-b892-d695355bc133" providerId="ADAL" clId="{A5B9B9D0-CBD0-450A-9670-CACA907397F0}" dt="2022-11-29T15:15:00.382" v="215" actId="26606"/>
          <ac:spMkLst>
            <pc:docMk/>
            <pc:sldMk cId="2880521375" sldId="278"/>
            <ac:spMk id="19" creationId="{B1007713-5891-46A9-BACA-FAD760FE2353}"/>
          </ac:spMkLst>
        </pc:spChg>
        <pc:spChg chg="add del">
          <ac:chgData name="KELVIN KUNG" userId="16005021-6144-4444-b892-d695355bc133" providerId="ADAL" clId="{A5B9B9D0-CBD0-450A-9670-CACA907397F0}" dt="2022-11-29T15:15:00.382" v="215" actId="26606"/>
          <ac:spMkLst>
            <pc:docMk/>
            <pc:sldMk cId="2880521375" sldId="278"/>
            <ac:spMk id="21" creationId="{74BB6AA7-7EAD-4D3B-9335-B6E8BD7E6891}"/>
          </ac:spMkLst>
        </pc:spChg>
        <pc:spChg chg="add del">
          <ac:chgData name="KELVIN KUNG" userId="16005021-6144-4444-b892-d695355bc133" providerId="ADAL" clId="{A5B9B9D0-CBD0-450A-9670-CACA907397F0}" dt="2022-11-29T15:15:00.303" v="214" actId="26606"/>
          <ac:spMkLst>
            <pc:docMk/>
            <pc:sldMk cId="2880521375" sldId="278"/>
            <ac:spMk id="26" creationId="{B1007713-5891-46A9-BACA-FAD760FE2353}"/>
          </ac:spMkLst>
        </pc:spChg>
        <pc:spChg chg="add del">
          <ac:chgData name="KELVIN KUNG" userId="16005021-6144-4444-b892-d695355bc133" providerId="ADAL" clId="{A5B9B9D0-CBD0-450A-9670-CACA907397F0}" dt="2022-11-29T15:15:00.303" v="214" actId="26606"/>
          <ac:spMkLst>
            <pc:docMk/>
            <pc:sldMk cId="2880521375" sldId="278"/>
            <ac:spMk id="28" creationId="{74BB6AA7-7EAD-4D3B-9335-B6E8BD7E6891}"/>
          </ac:spMkLst>
        </pc:spChg>
        <pc:spChg chg="add del">
          <ac:chgData name="KELVIN KUNG" userId="16005021-6144-4444-b892-d695355bc133" providerId="ADAL" clId="{A5B9B9D0-CBD0-450A-9670-CACA907397F0}" dt="2022-11-29T15:15:13.026" v="224" actId="26606"/>
          <ac:spMkLst>
            <pc:docMk/>
            <pc:sldMk cId="2880521375" sldId="278"/>
            <ac:spMk id="30" creationId="{FF10F2A3-17E2-43F4-9483-468E43A60C68}"/>
          </ac:spMkLst>
        </pc:spChg>
        <pc:spChg chg="add del">
          <ac:chgData name="KELVIN KUNG" userId="16005021-6144-4444-b892-d695355bc133" providerId="ADAL" clId="{A5B9B9D0-CBD0-450A-9670-CACA907397F0}" dt="2022-11-29T15:15:09.441" v="219" actId="26606"/>
          <ac:spMkLst>
            <pc:docMk/>
            <pc:sldMk cId="2880521375" sldId="278"/>
            <ac:spMk id="35" creationId="{FF10F2A3-17E2-43F4-9483-468E43A60C68}"/>
          </ac:spMkLst>
        </pc:spChg>
        <pc:graphicFrameChg chg="add mod modGraphic">
          <ac:chgData name="KELVIN KUNG" userId="16005021-6144-4444-b892-d695355bc133" providerId="ADAL" clId="{A5B9B9D0-CBD0-450A-9670-CACA907397F0}" dt="2022-11-29T15:17:27.346" v="282" actId="313"/>
          <ac:graphicFrameMkLst>
            <pc:docMk/>
            <pc:sldMk cId="2880521375" sldId="278"/>
            <ac:graphicFrameMk id="4" creationId="{154CEB17-A2AA-4144-956B-6C8B5EE26278}"/>
          </ac:graphicFrameMkLst>
        </pc:graphicFrameChg>
      </pc:sldChg>
      <pc:sldChg chg="del">
        <pc:chgData name="KELVIN KUNG" userId="16005021-6144-4444-b892-d695355bc133" providerId="ADAL" clId="{A5B9B9D0-CBD0-450A-9670-CACA907397F0}" dt="2022-11-29T15:19:37.937" v="295" actId="47"/>
        <pc:sldMkLst>
          <pc:docMk/>
          <pc:sldMk cId="2094102967" sldId="284"/>
        </pc:sldMkLst>
      </pc:sldChg>
      <pc:sldChg chg="del">
        <pc:chgData name="KELVIN KUNG" userId="16005021-6144-4444-b892-d695355bc133" providerId="ADAL" clId="{A5B9B9D0-CBD0-450A-9670-CACA907397F0}" dt="2022-11-29T15:19:21.056" v="294" actId="47"/>
        <pc:sldMkLst>
          <pc:docMk/>
          <pc:sldMk cId="95613961" sldId="289"/>
        </pc:sldMkLst>
      </pc:sldChg>
      <pc:sldChg chg="del">
        <pc:chgData name="KELVIN KUNG" userId="16005021-6144-4444-b892-d695355bc133" providerId="ADAL" clId="{A5B9B9D0-CBD0-450A-9670-CACA907397F0}" dt="2022-11-29T15:19:37.937" v="295" actId="47"/>
        <pc:sldMkLst>
          <pc:docMk/>
          <pc:sldMk cId="3233859401" sldId="304"/>
        </pc:sldMkLst>
      </pc:sldChg>
      <pc:sldChg chg="del">
        <pc:chgData name="KELVIN KUNG" userId="16005021-6144-4444-b892-d695355bc133" providerId="ADAL" clId="{A5B9B9D0-CBD0-450A-9670-CACA907397F0}" dt="2022-11-29T15:19:37.937" v="295" actId="47"/>
        <pc:sldMkLst>
          <pc:docMk/>
          <pc:sldMk cId="2523781167" sldId="305"/>
        </pc:sldMkLst>
      </pc:sldChg>
      <pc:sldChg chg="addSp delSp modSp mod setBg">
        <pc:chgData name="KELVIN KUNG" userId="16005021-6144-4444-b892-d695355bc133" providerId="ADAL" clId="{A5B9B9D0-CBD0-450A-9670-CACA907397F0}" dt="2022-11-29T15:21:41.913" v="298" actId="26606"/>
        <pc:sldMkLst>
          <pc:docMk/>
          <pc:sldMk cId="939265912" sldId="306"/>
        </pc:sldMkLst>
        <pc:spChg chg="mod">
          <ac:chgData name="KELVIN KUNG" userId="16005021-6144-4444-b892-d695355bc133" providerId="ADAL" clId="{A5B9B9D0-CBD0-450A-9670-CACA907397F0}" dt="2022-11-29T15:21:41.913" v="298" actId="26606"/>
          <ac:spMkLst>
            <pc:docMk/>
            <pc:sldMk cId="939265912" sldId="306"/>
            <ac:spMk id="2" creationId="{74F228F5-EEC8-B802-68E2-3DC26D109045}"/>
          </ac:spMkLst>
        </pc:spChg>
        <pc:spChg chg="del mod">
          <ac:chgData name="KELVIN KUNG" userId="16005021-6144-4444-b892-d695355bc133" providerId="ADAL" clId="{A5B9B9D0-CBD0-450A-9670-CACA907397F0}" dt="2022-11-29T15:17:51.379" v="285" actId="26606"/>
          <ac:spMkLst>
            <pc:docMk/>
            <pc:sldMk cId="939265912" sldId="306"/>
            <ac:spMk id="3" creationId="{4D71C1F3-0B3E-497A-550A-6A811BF2AE3D}"/>
          </ac:spMkLst>
        </pc:spChg>
        <pc:graphicFrameChg chg="add mod modGraphic">
          <ac:chgData name="KELVIN KUNG" userId="16005021-6144-4444-b892-d695355bc133" providerId="ADAL" clId="{A5B9B9D0-CBD0-450A-9670-CACA907397F0}" dt="2022-11-29T15:21:41.913" v="298" actId="26606"/>
          <ac:graphicFrameMkLst>
            <pc:docMk/>
            <pc:sldMk cId="939265912" sldId="306"/>
            <ac:graphicFrameMk id="5" creationId="{3DF233D9-3C03-34F3-0F19-861C73860A46}"/>
          </ac:graphicFrameMkLst>
        </pc:graphicFrameChg>
      </pc:sldChg>
      <pc:sldChg chg="addSp modSp mod setBg">
        <pc:chgData name="KELVIN KUNG" userId="16005021-6144-4444-b892-d695355bc133" providerId="ADAL" clId="{A5B9B9D0-CBD0-450A-9670-CACA907397F0}" dt="2022-11-29T15:19:14.363" v="292" actId="26606"/>
        <pc:sldMkLst>
          <pc:docMk/>
          <pc:sldMk cId="2709610731" sldId="308"/>
        </pc:sldMkLst>
        <pc:spChg chg="mod">
          <ac:chgData name="KELVIN KUNG" userId="16005021-6144-4444-b892-d695355bc133" providerId="ADAL" clId="{A5B9B9D0-CBD0-450A-9670-CACA907397F0}" dt="2022-11-29T15:19:14.363" v="292" actId="26606"/>
          <ac:spMkLst>
            <pc:docMk/>
            <pc:sldMk cId="2709610731" sldId="308"/>
            <ac:spMk id="2" creationId="{6CF681F3-561A-BA23-084A-9D677E842440}"/>
          </ac:spMkLst>
        </pc:spChg>
        <pc:spChg chg="mod ord">
          <ac:chgData name="KELVIN KUNG" userId="16005021-6144-4444-b892-d695355bc133" providerId="ADAL" clId="{A5B9B9D0-CBD0-450A-9670-CACA907397F0}" dt="2022-11-29T15:19:14.363" v="292" actId="26606"/>
          <ac:spMkLst>
            <pc:docMk/>
            <pc:sldMk cId="2709610731" sldId="308"/>
            <ac:spMk id="3" creationId="{C90BCEEC-901F-3844-2E9E-B8A557A45DA7}"/>
          </ac:spMkLst>
        </pc:spChg>
        <pc:spChg chg="add">
          <ac:chgData name="KELVIN KUNG" userId="16005021-6144-4444-b892-d695355bc133" providerId="ADAL" clId="{A5B9B9D0-CBD0-450A-9670-CACA907397F0}" dt="2022-11-29T15:19:14.363" v="292" actId="26606"/>
          <ac:spMkLst>
            <pc:docMk/>
            <pc:sldMk cId="2709610731" sldId="308"/>
            <ac:spMk id="10" creationId="{2824C404-FDA8-4DDB-9D85-52D60D77501A}"/>
          </ac:spMkLst>
        </pc:spChg>
        <pc:spChg chg="add">
          <ac:chgData name="KELVIN KUNG" userId="16005021-6144-4444-b892-d695355bc133" providerId="ADAL" clId="{A5B9B9D0-CBD0-450A-9670-CACA907397F0}" dt="2022-11-29T15:19:14.363" v="292" actId="26606"/>
          <ac:spMkLst>
            <pc:docMk/>
            <pc:sldMk cId="2709610731" sldId="308"/>
            <ac:spMk id="12" creationId="{10576BAB-9A66-46C6-8A15-DD1B73CDA155}"/>
          </ac:spMkLst>
        </pc:spChg>
        <pc:picChg chg="add mod">
          <ac:chgData name="KELVIN KUNG" userId="16005021-6144-4444-b892-d695355bc133" providerId="ADAL" clId="{A5B9B9D0-CBD0-450A-9670-CACA907397F0}" dt="2022-11-29T15:19:14.363" v="292" actId="26606"/>
          <ac:picMkLst>
            <pc:docMk/>
            <pc:sldMk cId="2709610731" sldId="308"/>
            <ac:picMk id="4" creationId="{F45D4F47-76EA-758C-0BCF-37461B4DE576}"/>
          </ac:picMkLst>
        </pc:picChg>
        <pc:picChg chg="add mod">
          <ac:chgData name="KELVIN KUNG" userId="16005021-6144-4444-b892-d695355bc133" providerId="ADAL" clId="{A5B9B9D0-CBD0-450A-9670-CACA907397F0}" dt="2022-11-29T15:19:14.363" v="292" actId="26606"/>
          <ac:picMkLst>
            <pc:docMk/>
            <pc:sldMk cId="2709610731" sldId="308"/>
            <ac:picMk id="5" creationId="{8E59A677-985A-A793-B8F2-51A459B18B26}"/>
          </ac:picMkLst>
        </pc:picChg>
        <pc:cxnChg chg="add">
          <ac:chgData name="KELVIN KUNG" userId="16005021-6144-4444-b892-d695355bc133" providerId="ADAL" clId="{A5B9B9D0-CBD0-450A-9670-CACA907397F0}" dt="2022-11-29T15:19:14.363" v="292" actId="26606"/>
          <ac:cxnSpMkLst>
            <pc:docMk/>
            <pc:sldMk cId="2709610731" sldId="308"/>
            <ac:cxnSpMk id="14" creationId="{65CD85AE-D994-4B11-BE24-C38EB7B9E8CC}"/>
          </ac:cxnSpMkLst>
        </pc:cxnChg>
      </pc:sldChg>
      <pc:sldChg chg="addSp delSp modSp add mod setBg setClrOvrMap">
        <pc:chgData name="KELVIN KUNG" userId="16005021-6144-4444-b892-d695355bc133" providerId="ADAL" clId="{A5B9B9D0-CBD0-450A-9670-CACA907397F0}" dt="2022-11-29T15:17:39.649" v="284" actId="12385"/>
        <pc:sldMkLst>
          <pc:docMk/>
          <pc:sldMk cId="1453430658" sldId="309"/>
        </pc:sldMkLst>
        <pc:spChg chg="mod">
          <ac:chgData name="KELVIN KUNG" userId="16005021-6144-4444-b892-d695355bc133" providerId="ADAL" clId="{A5B9B9D0-CBD0-450A-9670-CACA907397F0}" dt="2022-11-29T15:16:51.277" v="279" actId="26606"/>
          <ac:spMkLst>
            <pc:docMk/>
            <pc:sldMk cId="1453430658" sldId="309"/>
            <ac:spMk id="2" creationId="{08B429EE-9FC9-43EC-B006-5427B57B380B}"/>
          </ac:spMkLst>
        </pc:spChg>
        <pc:spChg chg="mod">
          <ac:chgData name="KELVIN KUNG" userId="16005021-6144-4444-b892-d695355bc133" providerId="ADAL" clId="{A5B9B9D0-CBD0-450A-9670-CACA907397F0}" dt="2022-11-29T15:16:51.277" v="279" actId="26606"/>
          <ac:spMkLst>
            <pc:docMk/>
            <pc:sldMk cId="1453430658" sldId="309"/>
            <ac:spMk id="3" creationId="{46DCB691-4362-42A1-B7B6-C11C36DF1E38}"/>
          </ac:spMkLst>
        </pc:spChg>
        <pc:spChg chg="add del">
          <ac:chgData name="KELVIN KUNG" userId="16005021-6144-4444-b892-d695355bc133" providerId="ADAL" clId="{A5B9B9D0-CBD0-450A-9670-CACA907397F0}" dt="2022-11-29T15:17:01.693" v="280" actId="26606"/>
          <ac:spMkLst>
            <pc:docMk/>
            <pc:sldMk cId="1453430658" sldId="309"/>
            <ac:spMk id="9" creationId="{09A5E449-B95D-46A6-9234-5477BCBAD6CE}"/>
          </ac:spMkLst>
        </pc:spChg>
        <pc:spChg chg="add del">
          <ac:chgData name="KELVIN KUNG" userId="16005021-6144-4444-b892-d695355bc133" providerId="ADAL" clId="{A5B9B9D0-CBD0-450A-9670-CACA907397F0}" dt="2022-11-29T15:17:01.693" v="280" actId="26606"/>
          <ac:spMkLst>
            <pc:docMk/>
            <pc:sldMk cId="1453430658" sldId="309"/>
            <ac:spMk id="11" creationId="{57B113FE-00ED-4DFD-B853-285DBAE33FCF}"/>
          </ac:spMkLst>
        </pc:spChg>
        <pc:spChg chg="add del">
          <ac:chgData name="KELVIN KUNG" userId="16005021-6144-4444-b892-d695355bc133" providerId="ADAL" clId="{A5B9B9D0-CBD0-450A-9670-CACA907397F0}" dt="2022-11-29T15:17:01.693" v="280" actId="26606"/>
          <ac:spMkLst>
            <pc:docMk/>
            <pc:sldMk cId="1453430658" sldId="309"/>
            <ac:spMk id="13" creationId="{08CC676F-74F1-441D-9B51-42C5B87F182C}"/>
          </ac:spMkLst>
        </pc:spChg>
        <pc:spChg chg="add">
          <ac:chgData name="KELVIN KUNG" userId="16005021-6144-4444-b892-d695355bc133" providerId="ADAL" clId="{A5B9B9D0-CBD0-450A-9670-CACA907397F0}" dt="2022-11-29T15:17:01.693" v="280" actId="26606"/>
          <ac:spMkLst>
            <pc:docMk/>
            <pc:sldMk cId="1453430658" sldId="309"/>
            <ac:spMk id="18" creationId="{09A5E449-B95D-46A6-9234-5477BCBAD6CE}"/>
          </ac:spMkLst>
        </pc:spChg>
        <pc:spChg chg="add">
          <ac:chgData name="KELVIN KUNG" userId="16005021-6144-4444-b892-d695355bc133" providerId="ADAL" clId="{A5B9B9D0-CBD0-450A-9670-CACA907397F0}" dt="2022-11-29T15:17:01.693" v="280" actId="26606"/>
          <ac:spMkLst>
            <pc:docMk/>
            <pc:sldMk cId="1453430658" sldId="309"/>
            <ac:spMk id="20" creationId="{57B113FE-00ED-4DFD-B853-285DBAE33FCF}"/>
          </ac:spMkLst>
        </pc:spChg>
        <pc:spChg chg="add">
          <ac:chgData name="KELVIN KUNG" userId="16005021-6144-4444-b892-d695355bc133" providerId="ADAL" clId="{A5B9B9D0-CBD0-450A-9670-CACA907397F0}" dt="2022-11-29T15:17:01.693" v="280" actId="26606"/>
          <ac:spMkLst>
            <pc:docMk/>
            <pc:sldMk cId="1453430658" sldId="309"/>
            <ac:spMk id="22" creationId="{08CC676F-74F1-441D-9B51-42C5B87F182C}"/>
          </ac:spMkLst>
        </pc:spChg>
        <pc:graphicFrameChg chg="add mod modGraphic">
          <ac:chgData name="KELVIN KUNG" userId="16005021-6144-4444-b892-d695355bc133" providerId="ADAL" clId="{A5B9B9D0-CBD0-450A-9670-CACA907397F0}" dt="2022-11-29T15:17:39.649" v="284" actId="12385"/>
          <ac:graphicFrameMkLst>
            <pc:docMk/>
            <pc:sldMk cId="1453430658" sldId="309"/>
            <ac:graphicFrameMk id="4" creationId="{154CEB17-A2AA-4144-956B-6C8B5EE26278}"/>
          </ac:graphicFrameMkLst>
        </pc:graphicFrameChg>
      </pc:sldChg>
    </pc:docChg>
  </pc:docChgLst>
  <pc:docChgLst>
    <pc:chgData name="KELVIN KUNG" userId="S::kelvin.kung@utp.ac.pa::16005021-6144-4444-b892-d695355bc133" providerId="AD" clId="Web-{BA425CAC-AEAB-E5C8-B1A3-52CF68A6F29F}"/>
    <pc:docChg chg="addSld delSld modSld">
      <pc:chgData name="KELVIN KUNG" userId="S::kelvin.kung@utp.ac.pa::16005021-6144-4444-b892-d695355bc133" providerId="AD" clId="Web-{BA425CAC-AEAB-E5C8-B1A3-52CF68A6F29F}" dt="2022-11-29T15:14:09.094" v="189" actId="20577"/>
      <pc:docMkLst>
        <pc:docMk/>
      </pc:docMkLst>
      <pc:sldChg chg="del">
        <pc:chgData name="KELVIN KUNG" userId="S::kelvin.kung@utp.ac.pa::16005021-6144-4444-b892-d695355bc133" providerId="AD" clId="Web-{BA425CAC-AEAB-E5C8-B1A3-52CF68A6F29F}" dt="2022-11-29T15:10:46.979" v="0"/>
        <pc:sldMkLst>
          <pc:docMk/>
          <pc:sldMk cId="4059672445" sldId="259"/>
        </pc:sldMkLst>
      </pc:sldChg>
      <pc:sldChg chg="del">
        <pc:chgData name="KELVIN KUNG" userId="S::kelvin.kung@utp.ac.pa::16005021-6144-4444-b892-d695355bc133" providerId="AD" clId="Web-{BA425CAC-AEAB-E5C8-B1A3-52CF68A6F29F}" dt="2022-11-29T15:11:27.840" v="82"/>
        <pc:sldMkLst>
          <pc:docMk/>
          <pc:sldMk cId="3215530522" sldId="260"/>
        </pc:sldMkLst>
      </pc:sldChg>
      <pc:sldChg chg="del">
        <pc:chgData name="KELVIN KUNG" userId="S::kelvin.kung@utp.ac.pa::16005021-6144-4444-b892-d695355bc133" providerId="AD" clId="Web-{BA425CAC-AEAB-E5C8-B1A3-52CF68A6F29F}" dt="2022-11-29T15:11:37.809" v="83"/>
        <pc:sldMkLst>
          <pc:docMk/>
          <pc:sldMk cId="3161948542" sldId="262"/>
        </pc:sldMkLst>
      </pc:sldChg>
      <pc:sldChg chg="del">
        <pc:chgData name="KELVIN KUNG" userId="S::kelvin.kung@utp.ac.pa::16005021-6144-4444-b892-d695355bc133" providerId="AD" clId="Web-{BA425CAC-AEAB-E5C8-B1A3-52CF68A6F29F}" dt="2022-11-29T15:13:46.750" v="162"/>
        <pc:sldMkLst>
          <pc:docMk/>
          <pc:sldMk cId="4050249064" sldId="272"/>
        </pc:sldMkLst>
      </pc:sldChg>
      <pc:sldChg chg="del">
        <pc:chgData name="KELVIN KUNG" userId="S::kelvin.kung@utp.ac.pa::16005021-6144-4444-b892-d695355bc133" providerId="AD" clId="Web-{BA425CAC-AEAB-E5C8-B1A3-52CF68A6F29F}" dt="2022-11-29T15:13:46.734" v="160"/>
        <pc:sldMkLst>
          <pc:docMk/>
          <pc:sldMk cId="2002054835" sldId="273"/>
        </pc:sldMkLst>
      </pc:sldChg>
      <pc:sldChg chg="del">
        <pc:chgData name="KELVIN KUNG" userId="S::kelvin.kung@utp.ac.pa::16005021-6144-4444-b892-d695355bc133" providerId="AD" clId="Web-{BA425CAC-AEAB-E5C8-B1A3-52CF68A6F29F}" dt="2022-11-29T15:13:46.734" v="161"/>
        <pc:sldMkLst>
          <pc:docMk/>
          <pc:sldMk cId="1315300166" sldId="275"/>
        </pc:sldMkLst>
      </pc:sldChg>
      <pc:sldChg chg="del">
        <pc:chgData name="KELVIN KUNG" userId="S::kelvin.kung@utp.ac.pa::16005021-6144-4444-b892-d695355bc133" providerId="AD" clId="Web-{BA425CAC-AEAB-E5C8-B1A3-52CF68A6F29F}" dt="2022-11-29T15:11:42.497" v="85"/>
        <pc:sldMkLst>
          <pc:docMk/>
          <pc:sldMk cId="343367033" sldId="276"/>
        </pc:sldMkLst>
      </pc:sldChg>
      <pc:sldChg chg="modSp">
        <pc:chgData name="KELVIN KUNG" userId="S::kelvin.kung@utp.ac.pa::16005021-6144-4444-b892-d695355bc133" providerId="AD" clId="Web-{BA425CAC-AEAB-E5C8-B1A3-52CF68A6F29F}" dt="2022-11-29T15:11:21.465" v="81" actId="1076"/>
        <pc:sldMkLst>
          <pc:docMk/>
          <pc:sldMk cId="2880521375" sldId="278"/>
        </pc:sldMkLst>
        <pc:graphicFrameChg chg="mod modGraphic">
          <ac:chgData name="KELVIN KUNG" userId="S::kelvin.kung@utp.ac.pa::16005021-6144-4444-b892-d695355bc133" providerId="AD" clId="Web-{BA425CAC-AEAB-E5C8-B1A3-52CF68A6F29F}" dt="2022-11-29T15:11:21.465" v="81" actId="1076"/>
          <ac:graphicFrameMkLst>
            <pc:docMk/>
            <pc:sldMk cId="2880521375" sldId="278"/>
            <ac:graphicFrameMk id="4" creationId="{154CEB17-A2AA-4144-956B-6C8B5EE26278}"/>
          </ac:graphicFrameMkLst>
        </pc:graphicFrameChg>
      </pc:sldChg>
      <pc:sldChg chg="del">
        <pc:chgData name="KELVIN KUNG" userId="S::kelvin.kung@utp.ac.pa::16005021-6144-4444-b892-d695355bc133" providerId="AD" clId="Web-{BA425CAC-AEAB-E5C8-B1A3-52CF68A6F29F}" dt="2022-11-29T15:13:46.750" v="167"/>
        <pc:sldMkLst>
          <pc:docMk/>
          <pc:sldMk cId="1446736198" sldId="285"/>
        </pc:sldMkLst>
      </pc:sldChg>
      <pc:sldChg chg="del">
        <pc:chgData name="KELVIN KUNG" userId="S::kelvin.kung@utp.ac.pa::16005021-6144-4444-b892-d695355bc133" providerId="AD" clId="Web-{BA425CAC-AEAB-E5C8-B1A3-52CF68A6F29F}" dt="2022-11-29T15:13:46.750" v="166"/>
        <pc:sldMkLst>
          <pc:docMk/>
          <pc:sldMk cId="4095061763" sldId="286"/>
        </pc:sldMkLst>
      </pc:sldChg>
      <pc:sldChg chg="del">
        <pc:chgData name="KELVIN KUNG" userId="S::kelvin.kung@utp.ac.pa::16005021-6144-4444-b892-d695355bc133" providerId="AD" clId="Web-{BA425CAC-AEAB-E5C8-B1A3-52CF68A6F29F}" dt="2022-11-29T15:13:46.750" v="165"/>
        <pc:sldMkLst>
          <pc:docMk/>
          <pc:sldMk cId="3760529846" sldId="287"/>
        </pc:sldMkLst>
      </pc:sldChg>
      <pc:sldChg chg="del">
        <pc:chgData name="KELVIN KUNG" userId="S::kelvin.kung@utp.ac.pa::16005021-6144-4444-b892-d695355bc133" providerId="AD" clId="Web-{BA425CAC-AEAB-E5C8-B1A3-52CF68A6F29F}" dt="2022-11-29T15:13:46.750" v="163"/>
        <pc:sldMkLst>
          <pc:docMk/>
          <pc:sldMk cId="4070258610" sldId="288"/>
        </pc:sldMkLst>
      </pc:sldChg>
      <pc:sldChg chg="del">
        <pc:chgData name="KELVIN KUNG" userId="S::kelvin.kung@utp.ac.pa::16005021-6144-4444-b892-d695355bc133" providerId="AD" clId="Web-{BA425CAC-AEAB-E5C8-B1A3-52CF68A6F29F}" dt="2022-11-29T15:13:46.750" v="164"/>
        <pc:sldMkLst>
          <pc:docMk/>
          <pc:sldMk cId="1590790286" sldId="295"/>
        </pc:sldMkLst>
      </pc:sldChg>
      <pc:sldChg chg="del">
        <pc:chgData name="KELVIN KUNG" userId="S::kelvin.kung@utp.ac.pa::16005021-6144-4444-b892-d695355bc133" providerId="AD" clId="Web-{BA425CAC-AEAB-E5C8-B1A3-52CF68A6F29F}" dt="2022-11-29T15:10:50.136" v="1"/>
        <pc:sldMkLst>
          <pc:docMk/>
          <pc:sldMk cId="4054335856" sldId="297"/>
        </pc:sldMkLst>
      </pc:sldChg>
      <pc:sldChg chg="del">
        <pc:chgData name="KELVIN KUNG" userId="S::kelvin.kung@utp.ac.pa::16005021-6144-4444-b892-d695355bc133" providerId="AD" clId="Web-{BA425CAC-AEAB-E5C8-B1A3-52CF68A6F29F}" dt="2022-11-29T15:11:38.309" v="84"/>
        <pc:sldMkLst>
          <pc:docMk/>
          <pc:sldMk cId="1994730389" sldId="299"/>
        </pc:sldMkLst>
      </pc:sldChg>
      <pc:sldChg chg="modSp new">
        <pc:chgData name="KELVIN KUNG" userId="S::kelvin.kung@utp.ac.pa::16005021-6144-4444-b892-d695355bc133" providerId="AD" clId="Web-{BA425CAC-AEAB-E5C8-B1A3-52CF68A6F29F}" dt="2022-11-29T15:12:52.936" v="130" actId="20577"/>
        <pc:sldMkLst>
          <pc:docMk/>
          <pc:sldMk cId="939265912" sldId="306"/>
        </pc:sldMkLst>
        <pc:spChg chg="mod">
          <ac:chgData name="KELVIN KUNG" userId="S::kelvin.kung@utp.ac.pa::16005021-6144-4444-b892-d695355bc133" providerId="AD" clId="Web-{BA425CAC-AEAB-E5C8-B1A3-52CF68A6F29F}" dt="2022-11-29T15:12:06.216" v="98" actId="20577"/>
          <ac:spMkLst>
            <pc:docMk/>
            <pc:sldMk cId="939265912" sldId="306"/>
            <ac:spMk id="2" creationId="{74F228F5-EEC8-B802-68E2-3DC26D109045}"/>
          </ac:spMkLst>
        </pc:spChg>
        <pc:spChg chg="mod">
          <ac:chgData name="KELVIN KUNG" userId="S::kelvin.kung@utp.ac.pa::16005021-6144-4444-b892-d695355bc133" providerId="AD" clId="Web-{BA425CAC-AEAB-E5C8-B1A3-52CF68A6F29F}" dt="2022-11-29T15:12:52.936" v="130" actId="20577"/>
          <ac:spMkLst>
            <pc:docMk/>
            <pc:sldMk cId="939265912" sldId="306"/>
            <ac:spMk id="3" creationId="{4D71C1F3-0B3E-497A-550A-6A811BF2AE3D}"/>
          </ac:spMkLst>
        </pc:spChg>
      </pc:sldChg>
      <pc:sldChg chg="modSp new">
        <pc:chgData name="KELVIN KUNG" userId="S::kelvin.kung@utp.ac.pa::16005021-6144-4444-b892-d695355bc133" providerId="AD" clId="Web-{BA425CAC-AEAB-E5C8-B1A3-52CF68A6F29F}" dt="2022-11-29T15:13:40.500" v="159" actId="20577"/>
        <pc:sldMkLst>
          <pc:docMk/>
          <pc:sldMk cId="2379396642" sldId="307"/>
        </pc:sldMkLst>
        <pc:spChg chg="mod">
          <ac:chgData name="KELVIN KUNG" userId="S::kelvin.kung@utp.ac.pa::16005021-6144-4444-b892-d695355bc133" providerId="AD" clId="Web-{BA425CAC-AEAB-E5C8-B1A3-52CF68A6F29F}" dt="2022-11-29T15:12:57.999" v="147" actId="20577"/>
          <ac:spMkLst>
            <pc:docMk/>
            <pc:sldMk cId="2379396642" sldId="307"/>
            <ac:spMk id="2" creationId="{3ED58686-531E-744E-B500-931D5955755A}"/>
          </ac:spMkLst>
        </pc:spChg>
        <pc:spChg chg="mod">
          <ac:chgData name="KELVIN KUNG" userId="S::kelvin.kung@utp.ac.pa::16005021-6144-4444-b892-d695355bc133" providerId="AD" clId="Web-{BA425CAC-AEAB-E5C8-B1A3-52CF68A6F29F}" dt="2022-11-29T15:13:40.500" v="159" actId="20577"/>
          <ac:spMkLst>
            <pc:docMk/>
            <pc:sldMk cId="2379396642" sldId="307"/>
            <ac:spMk id="3" creationId="{6E985339-162D-4355-2A71-065C1A9C4061}"/>
          </ac:spMkLst>
        </pc:spChg>
      </pc:sldChg>
      <pc:sldChg chg="modSp new">
        <pc:chgData name="KELVIN KUNG" userId="S::kelvin.kung@utp.ac.pa::16005021-6144-4444-b892-d695355bc133" providerId="AD" clId="Web-{BA425CAC-AEAB-E5C8-B1A3-52CF68A6F29F}" dt="2022-11-29T15:14:09.094" v="189" actId="20577"/>
        <pc:sldMkLst>
          <pc:docMk/>
          <pc:sldMk cId="2709610731" sldId="308"/>
        </pc:sldMkLst>
        <pc:spChg chg="mod">
          <ac:chgData name="KELVIN KUNG" userId="S::kelvin.kung@utp.ac.pa::16005021-6144-4444-b892-d695355bc133" providerId="AD" clId="Web-{BA425CAC-AEAB-E5C8-B1A3-52CF68A6F29F}" dt="2022-11-29T15:14:02.360" v="178" actId="20577"/>
          <ac:spMkLst>
            <pc:docMk/>
            <pc:sldMk cId="2709610731" sldId="308"/>
            <ac:spMk id="2" creationId="{6CF681F3-561A-BA23-084A-9D677E842440}"/>
          </ac:spMkLst>
        </pc:spChg>
        <pc:spChg chg="mod">
          <ac:chgData name="KELVIN KUNG" userId="S::kelvin.kung@utp.ac.pa::16005021-6144-4444-b892-d695355bc133" providerId="AD" clId="Web-{BA425CAC-AEAB-E5C8-B1A3-52CF68A6F29F}" dt="2022-11-29T15:14:09.094" v="189" actId="20577"/>
          <ac:spMkLst>
            <pc:docMk/>
            <pc:sldMk cId="2709610731" sldId="308"/>
            <ac:spMk id="3" creationId="{C90BCEEC-901F-3844-2E9E-B8A557A45DA7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8183C-F5E9-485C-B266-DD4B50EE045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67EFE4-28AF-4640-A597-EB1CB0FA4B7D}">
      <dgm:prSet/>
      <dgm:spPr/>
      <dgm:t>
        <a:bodyPr/>
        <a:lstStyle/>
        <a:p>
          <a:pPr>
            <a:defRPr b="1"/>
          </a:pPr>
          <a:r>
            <a:rPr lang="es-ES"/>
            <a:t>Tipos de errores</a:t>
          </a:r>
          <a:endParaRPr lang="en-US"/>
        </a:p>
      </dgm:t>
    </dgm:pt>
    <dgm:pt modelId="{6552678F-7B00-4792-9FA5-0238783B8142}" type="parTrans" cxnId="{E25A4D2E-1F93-4776-8787-9695D9379397}">
      <dgm:prSet/>
      <dgm:spPr/>
      <dgm:t>
        <a:bodyPr/>
        <a:lstStyle/>
        <a:p>
          <a:endParaRPr lang="en-US"/>
        </a:p>
      </dgm:t>
    </dgm:pt>
    <dgm:pt modelId="{B5409374-CB63-42E0-A6B8-D15EC0297A5C}" type="sibTrans" cxnId="{E25A4D2E-1F93-4776-8787-9695D9379397}">
      <dgm:prSet/>
      <dgm:spPr/>
      <dgm:t>
        <a:bodyPr/>
        <a:lstStyle/>
        <a:p>
          <a:endParaRPr lang="en-US"/>
        </a:p>
      </dgm:t>
    </dgm:pt>
    <dgm:pt modelId="{3A4F0CD9-3819-418B-A970-2EF1DF54931B}">
      <dgm:prSet/>
      <dgm:spPr/>
      <dgm:t>
        <a:bodyPr/>
        <a:lstStyle/>
        <a:p>
          <a:r>
            <a:rPr lang="es-ES"/>
            <a:t>1. Sintaxis</a:t>
          </a:r>
          <a:endParaRPr lang="en-US"/>
        </a:p>
      </dgm:t>
    </dgm:pt>
    <dgm:pt modelId="{987A7A6E-AA8D-4EEB-AAFB-ECB83A8E4C90}" type="parTrans" cxnId="{4C363F3B-4FAB-42FA-9F5C-B8636BA006FF}">
      <dgm:prSet/>
      <dgm:spPr/>
      <dgm:t>
        <a:bodyPr/>
        <a:lstStyle/>
        <a:p>
          <a:endParaRPr lang="en-US"/>
        </a:p>
      </dgm:t>
    </dgm:pt>
    <dgm:pt modelId="{EB254466-C43E-463F-8D09-7C012DB7C98F}" type="sibTrans" cxnId="{4C363F3B-4FAB-42FA-9F5C-B8636BA006FF}">
      <dgm:prSet/>
      <dgm:spPr/>
      <dgm:t>
        <a:bodyPr/>
        <a:lstStyle/>
        <a:p>
          <a:endParaRPr lang="en-US"/>
        </a:p>
      </dgm:t>
    </dgm:pt>
    <dgm:pt modelId="{76CAB027-04BD-441D-927A-70D471006B12}">
      <dgm:prSet/>
      <dgm:spPr/>
      <dgm:t>
        <a:bodyPr/>
        <a:lstStyle/>
        <a:p>
          <a:r>
            <a:rPr lang="es-ES"/>
            <a:t>2. Lógicos</a:t>
          </a:r>
          <a:endParaRPr lang="en-US"/>
        </a:p>
      </dgm:t>
    </dgm:pt>
    <dgm:pt modelId="{57FE2CD4-26C9-4D7C-B328-B9EF0F856AA8}" type="parTrans" cxnId="{5CD07878-BC65-45A3-9057-8C9411A60FBA}">
      <dgm:prSet/>
      <dgm:spPr/>
      <dgm:t>
        <a:bodyPr/>
        <a:lstStyle/>
        <a:p>
          <a:endParaRPr lang="en-US"/>
        </a:p>
      </dgm:t>
    </dgm:pt>
    <dgm:pt modelId="{329A4C5A-E4BF-44CB-832B-84FDF3E0F2E1}" type="sibTrans" cxnId="{5CD07878-BC65-45A3-9057-8C9411A60FBA}">
      <dgm:prSet/>
      <dgm:spPr/>
      <dgm:t>
        <a:bodyPr/>
        <a:lstStyle/>
        <a:p>
          <a:endParaRPr lang="en-US"/>
        </a:p>
      </dgm:t>
    </dgm:pt>
    <dgm:pt modelId="{93774B80-8C9C-40C7-A1AC-B6A0AD905F1E}">
      <dgm:prSet/>
      <dgm:spPr/>
      <dgm:t>
        <a:bodyPr/>
        <a:lstStyle/>
        <a:p>
          <a:pPr>
            <a:defRPr b="1"/>
          </a:pPr>
          <a:r>
            <a:rPr lang="es-ES"/>
            <a:t>Formas de mitigar errores</a:t>
          </a:r>
          <a:endParaRPr lang="en-US"/>
        </a:p>
      </dgm:t>
    </dgm:pt>
    <dgm:pt modelId="{9756554B-8C2C-40A0-9610-62005DD06DA9}" type="parTrans" cxnId="{E7BA3D73-D1C8-4DCD-86A7-91687E10F6C5}">
      <dgm:prSet/>
      <dgm:spPr/>
      <dgm:t>
        <a:bodyPr/>
        <a:lstStyle/>
        <a:p>
          <a:endParaRPr lang="en-US"/>
        </a:p>
      </dgm:t>
    </dgm:pt>
    <dgm:pt modelId="{9070989E-2D78-40E4-978D-CC49EF6D1F25}" type="sibTrans" cxnId="{E7BA3D73-D1C8-4DCD-86A7-91687E10F6C5}">
      <dgm:prSet/>
      <dgm:spPr/>
      <dgm:t>
        <a:bodyPr/>
        <a:lstStyle/>
        <a:p>
          <a:endParaRPr lang="en-US"/>
        </a:p>
      </dgm:t>
    </dgm:pt>
    <dgm:pt modelId="{6DC54176-89F9-4C43-B10A-5A72AA40D64A}">
      <dgm:prSet/>
      <dgm:spPr/>
      <dgm:t>
        <a:bodyPr/>
        <a:lstStyle/>
        <a:p>
          <a:r>
            <a:rPr lang="es-ES"/>
            <a:t>1. Depuración </a:t>
          </a:r>
          <a:endParaRPr lang="en-US"/>
        </a:p>
      </dgm:t>
    </dgm:pt>
    <dgm:pt modelId="{286818D6-7570-4589-BF47-8949B4D10117}" type="parTrans" cxnId="{05AC7230-63F3-4020-8182-12A0BCB6A978}">
      <dgm:prSet/>
      <dgm:spPr/>
      <dgm:t>
        <a:bodyPr/>
        <a:lstStyle/>
        <a:p>
          <a:endParaRPr lang="en-US"/>
        </a:p>
      </dgm:t>
    </dgm:pt>
    <dgm:pt modelId="{1BB2847C-587F-4B08-A9C4-E193F746DB1E}" type="sibTrans" cxnId="{05AC7230-63F3-4020-8182-12A0BCB6A978}">
      <dgm:prSet/>
      <dgm:spPr/>
      <dgm:t>
        <a:bodyPr/>
        <a:lstStyle/>
        <a:p>
          <a:endParaRPr lang="en-US"/>
        </a:p>
      </dgm:t>
    </dgm:pt>
    <dgm:pt modelId="{1875B43F-DFA1-42CF-AED8-E392F2F4CF8B}">
      <dgm:prSet/>
      <dgm:spPr/>
      <dgm:t>
        <a:bodyPr/>
        <a:lstStyle/>
        <a:p>
          <a:r>
            <a:rPr lang="es-ES"/>
            <a:t>2. Excepciones</a:t>
          </a:r>
          <a:endParaRPr lang="en-US"/>
        </a:p>
      </dgm:t>
    </dgm:pt>
    <dgm:pt modelId="{BE4C62EE-E5A1-4B9C-91EC-49B421FE9FF7}" type="parTrans" cxnId="{828C2844-D0DA-4079-9C48-A0B2FCA346A5}">
      <dgm:prSet/>
      <dgm:spPr/>
      <dgm:t>
        <a:bodyPr/>
        <a:lstStyle/>
        <a:p>
          <a:endParaRPr lang="en-US"/>
        </a:p>
      </dgm:t>
    </dgm:pt>
    <dgm:pt modelId="{DC20C771-4972-4C49-9572-62CAD4A31975}" type="sibTrans" cxnId="{828C2844-D0DA-4079-9C48-A0B2FCA346A5}">
      <dgm:prSet/>
      <dgm:spPr/>
      <dgm:t>
        <a:bodyPr/>
        <a:lstStyle/>
        <a:p>
          <a:endParaRPr lang="en-US"/>
        </a:p>
      </dgm:t>
    </dgm:pt>
    <dgm:pt modelId="{34B8E1BA-0C6F-41B1-9B0B-EE8470CAD418}" type="pres">
      <dgm:prSet presAssocID="{2398183C-F5E9-485C-B266-DD4B50EE0451}" presName="linear" presStyleCnt="0">
        <dgm:presLayoutVars>
          <dgm:animLvl val="lvl"/>
          <dgm:resizeHandles val="exact"/>
        </dgm:presLayoutVars>
      </dgm:prSet>
      <dgm:spPr/>
    </dgm:pt>
    <dgm:pt modelId="{5FE71E3C-C787-4AE2-BA24-094A05746552}" type="pres">
      <dgm:prSet presAssocID="{D767EFE4-28AF-4640-A597-EB1CB0FA4B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A05E36-5438-411E-92CD-30AD7AF13DFE}" type="pres">
      <dgm:prSet presAssocID="{D767EFE4-28AF-4640-A597-EB1CB0FA4B7D}" presName="childText" presStyleLbl="revTx" presStyleIdx="0" presStyleCnt="2">
        <dgm:presLayoutVars>
          <dgm:bulletEnabled val="1"/>
        </dgm:presLayoutVars>
      </dgm:prSet>
      <dgm:spPr/>
    </dgm:pt>
    <dgm:pt modelId="{4DF02A68-5C76-47C5-9D52-783F7019A5AB}" type="pres">
      <dgm:prSet presAssocID="{93774B80-8C9C-40C7-A1AC-B6A0AD905F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4CD064-2CB2-4478-8E7C-6C60126DC654}" type="pres">
      <dgm:prSet presAssocID="{93774B80-8C9C-40C7-A1AC-B6A0AD905F1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35D8700-6656-475C-88D2-4A2EB5F5D7C8}" type="presOf" srcId="{2398183C-F5E9-485C-B266-DD4B50EE0451}" destId="{34B8E1BA-0C6F-41B1-9B0B-EE8470CAD418}" srcOrd="0" destOrd="0" presId="urn:microsoft.com/office/officeart/2005/8/layout/vList2"/>
    <dgm:cxn modelId="{E25A4D2E-1F93-4776-8787-9695D9379397}" srcId="{2398183C-F5E9-485C-B266-DD4B50EE0451}" destId="{D767EFE4-28AF-4640-A597-EB1CB0FA4B7D}" srcOrd="0" destOrd="0" parTransId="{6552678F-7B00-4792-9FA5-0238783B8142}" sibTransId="{B5409374-CB63-42E0-A6B8-D15EC0297A5C}"/>
    <dgm:cxn modelId="{05AC7230-63F3-4020-8182-12A0BCB6A978}" srcId="{93774B80-8C9C-40C7-A1AC-B6A0AD905F1E}" destId="{6DC54176-89F9-4C43-B10A-5A72AA40D64A}" srcOrd="0" destOrd="0" parTransId="{286818D6-7570-4589-BF47-8949B4D10117}" sibTransId="{1BB2847C-587F-4B08-A9C4-E193F746DB1E}"/>
    <dgm:cxn modelId="{4C363F3B-4FAB-42FA-9F5C-B8636BA006FF}" srcId="{D767EFE4-28AF-4640-A597-EB1CB0FA4B7D}" destId="{3A4F0CD9-3819-418B-A970-2EF1DF54931B}" srcOrd="0" destOrd="0" parTransId="{987A7A6E-AA8D-4EEB-AAFB-ECB83A8E4C90}" sibTransId="{EB254466-C43E-463F-8D09-7C012DB7C98F}"/>
    <dgm:cxn modelId="{828C2844-D0DA-4079-9C48-A0B2FCA346A5}" srcId="{93774B80-8C9C-40C7-A1AC-B6A0AD905F1E}" destId="{1875B43F-DFA1-42CF-AED8-E392F2F4CF8B}" srcOrd="1" destOrd="0" parTransId="{BE4C62EE-E5A1-4B9C-91EC-49B421FE9FF7}" sibTransId="{DC20C771-4972-4C49-9572-62CAD4A31975}"/>
    <dgm:cxn modelId="{618E6669-3BE0-42C8-AE46-156756CB7DBF}" type="presOf" srcId="{93774B80-8C9C-40C7-A1AC-B6A0AD905F1E}" destId="{4DF02A68-5C76-47C5-9D52-783F7019A5AB}" srcOrd="0" destOrd="0" presId="urn:microsoft.com/office/officeart/2005/8/layout/vList2"/>
    <dgm:cxn modelId="{1BE6B669-6F80-4DDD-8927-578E93D2DCAF}" type="presOf" srcId="{1875B43F-DFA1-42CF-AED8-E392F2F4CF8B}" destId="{034CD064-2CB2-4478-8E7C-6C60126DC654}" srcOrd="0" destOrd="1" presId="urn:microsoft.com/office/officeart/2005/8/layout/vList2"/>
    <dgm:cxn modelId="{E7BA3D73-D1C8-4DCD-86A7-91687E10F6C5}" srcId="{2398183C-F5E9-485C-B266-DD4B50EE0451}" destId="{93774B80-8C9C-40C7-A1AC-B6A0AD905F1E}" srcOrd="1" destOrd="0" parTransId="{9756554B-8C2C-40A0-9610-62005DD06DA9}" sibTransId="{9070989E-2D78-40E4-978D-CC49EF6D1F25}"/>
    <dgm:cxn modelId="{5CD07878-BC65-45A3-9057-8C9411A60FBA}" srcId="{D767EFE4-28AF-4640-A597-EB1CB0FA4B7D}" destId="{76CAB027-04BD-441D-927A-70D471006B12}" srcOrd="1" destOrd="0" parTransId="{57FE2CD4-26C9-4D7C-B328-B9EF0F856AA8}" sibTransId="{329A4C5A-E4BF-44CB-832B-84FDF3E0F2E1}"/>
    <dgm:cxn modelId="{41DD82BE-9638-4348-B70A-05879683C112}" type="presOf" srcId="{6DC54176-89F9-4C43-B10A-5A72AA40D64A}" destId="{034CD064-2CB2-4478-8E7C-6C60126DC654}" srcOrd="0" destOrd="0" presId="urn:microsoft.com/office/officeart/2005/8/layout/vList2"/>
    <dgm:cxn modelId="{38E0DBE3-3461-467A-8BDC-BB62DDD4EB7A}" type="presOf" srcId="{76CAB027-04BD-441D-927A-70D471006B12}" destId="{64A05E36-5438-411E-92CD-30AD7AF13DFE}" srcOrd="0" destOrd="1" presId="urn:microsoft.com/office/officeart/2005/8/layout/vList2"/>
    <dgm:cxn modelId="{0364A0EF-3CEA-4CDA-9323-DFA5F2E90A16}" type="presOf" srcId="{3A4F0CD9-3819-418B-A970-2EF1DF54931B}" destId="{64A05E36-5438-411E-92CD-30AD7AF13DFE}" srcOrd="0" destOrd="0" presId="urn:microsoft.com/office/officeart/2005/8/layout/vList2"/>
    <dgm:cxn modelId="{B56139FD-4907-45EB-A09E-39F4FFA78B6A}" type="presOf" srcId="{D767EFE4-28AF-4640-A597-EB1CB0FA4B7D}" destId="{5FE71E3C-C787-4AE2-BA24-094A05746552}" srcOrd="0" destOrd="0" presId="urn:microsoft.com/office/officeart/2005/8/layout/vList2"/>
    <dgm:cxn modelId="{59B3EFF9-7A21-4C1D-9F2F-CDAE8D8CD6E7}" type="presParOf" srcId="{34B8E1BA-0C6F-41B1-9B0B-EE8470CAD418}" destId="{5FE71E3C-C787-4AE2-BA24-094A05746552}" srcOrd="0" destOrd="0" presId="urn:microsoft.com/office/officeart/2005/8/layout/vList2"/>
    <dgm:cxn modelId="{0C8E5BF5-FAB7-46C9-9E1A-BAB74269BCE2}" type="presParOf" srcId="{34B8E1BA-0C6F-41B1-9B0B-EE8470CAD418}" destId="{64A05E36-5438-411E-92CD-30AD7AF13DFE}" srcOrd="1" destOrd="0" presId="urn:microsoft.com/office/officeart/2005/8/layout/vList2"/>
    <dgm:cxn modelId="{125AEB39-06C2-4722-BAD1-00DF432482FE}" type="presParOf" srcId="{34B8E1BA-0C6F-41B1-9B0B-EE8470CAD418}" destId="{4DF02A68-5C76-47C5-9D52-783F7019A5AB}" srcOrd="2" destOrd="0" presId="urn:microsoft.com/office/officeart/2005/8/layout/vList2"/>
    <dgm:cxn modelId="{69431D35-7A46-4910-BA54-2D96BC330EC4}" type="presParOf" srcId="{34B8E1BA-0C6F-41B1-9B0B-EE8470CAD418}" destId="{034CD064-2CB2-4478-8E7C-6C60126DC65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976706-3326-4F05-BCC9-777B267DF97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FB5F8A-E0D1-4205-97C0-AADE05FCB158}">
      <dgm:prSet/>
      <dgm:spPr/>
      <dgm:t>
        <a:bodyPr/>
        <a:lstStyle/>
        <a:p>
          <a:r>
            <a:rPr lang="es-419"/>
            <a:t>Codifique</a:t>
          </a:r>
          <a:endParaRPr lang="en-US"/>
        </a:p>
      </dgm:t>
    </dgm:pt>
    <dgm:pt modelId="{7ECA0188-D5BD-4A81-BC0A-E7E74C69356F}" type="parTrans" cxnId="{B48CC90F-C7DA-46BA-8762-1245EF719BCF}">
      <dgm:prSet/>
      <dgm:spPr/>
      <dgm:t>
        <a:bodyPr/>
        <a:lstStyle/>
        <a:p>
          <a:endParaRPr lang="en-US"/>
        </a:p>
      </dgm:t>
    </dgm:pt>
    <dgm:pt modelId="{282E5942-F379-4727-B033-7D7199D5C113}" type="sibTrans" cxnId="{B48CC90F-C7DA-46BA-8762-1245EF719BCF}">
      <dgm:prSet/>
      <dgm:spPr/>
      <dgm:t>
        <a:bodyPr/>
        <a:lstStyle/>
        <a:p>
          <a:endParaRPr lang="en-US"/>
        </a:p>
      </dgm:t>
    </dgm:pt>
    <dgm:pt modelId="{B09267E5-C81A-44B9-8522-88508DC8A44E}">
      <dgm:prSet/>
      <dgm:spPr/>
      <dgm:t>
        <a:bodyPr/>
        <a:lstStyle/>
        <a:p>
          <a:r>
            <a:rPr lang="es-419" noProof="0" dirty="0"/>
            <a:t>Presentar tareas</a:t>
          </a:r>
        </a:p>
      </dgm:t>
    </dgm:pt>
    <dgm:pt modelId="{691E0823-E1F2-49FC-8A2F-1241FBB8A4D0}" type="parTrans" cxnId="{F2538BDD-49CE-42EB-9413-BD011F01AFF0}">
      <dgm:prSet/>
      <dgm:spPr/>
      <dgm:t>
        <a:bodyPr/>
        <a:lstStyle/>
        <a:p>
          <a:endParaRPr lang="en-US"/>
        </a:p>
      </dgm:t>
    </dgm:pt>
    <dgm:pt modelId="{26942EDA-3327-458C-8855-FC321ED38F1B}" type="sibTrans" cxnId="{F2538BDD-49CE-42EB-9413-BD011F01AFF0}">
      <dgm:prSet/>
      <dgm:spPr/>
      <dgm:t>
        <a:bodyPr/>
        <a:lstStyle/>
        <a:p>
          <a:endParaRPr lang="en-US"/>
        </a:p>
      </dgm:t>
    </dgm:pt>
    <dgm:pt modelId="{32685030-60BC-424E-8A12-D25602E4DD77}" type="pres">
      <dgm:prSet presAssocID="{9F976706-3326-4F05-BCC9-777B267DF970}" presName="linear" presStyleCnt="0">
        <dgm:presLayoutVars>
          <dgm:animLvl val="lvl"/>
          <dgm:resizeHandles val="exact"/>
        </dgm:presLayoutVars>
      </dgm:prSet>
      <dgm:spPr/>
    </dgm:pt>
    <dgm:pt modelId="{3D6987AE-EC9A-4ADD-8C7A-EA9A02C58AB3}" type="pres">
      <dgm:prSet presAssocID="{44FB5F8A-E0D1-4205-97C0-AADE05FCB15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A35FA1-0619-4946-8E36-DC1F5276C472}" type="pres">
      <dgm:prSet presAssocID="{44FB5F8A-E0D1-4205-97C0-AADE05FCB15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48CC90F-C7DA-46BA-8762-1245EF719BCF}" srcId="{9F976706-3326-4F05-BCC9-777B267DF970}" destId="{44FB5F8A-E0D1-4205-97C0-AADE05FCB158}" srcOrd="0" destOrd="0" parTransId="{7ECA0188-D5BD-4A81-BC0A-E7E74C69356F}" sibTransId="{282E5942-F379-4727-B033-7D7199D5C113}"/>
    <dgm:cxn modelId="{ECF17566-6F2C-496C-9918-8A7846527FBB}" type="presOf" srcId="{B09267E5-C81A-44B9-8522-88508DC8A44E}" destId="{31A35FA1-0619-4946-8E36-DC1F5276C472}" srcOrd="0" destOrd="0" presId="urn:microsoft.com/office/officeart/2005/8/layout/vList2"/>
    <dgm:cxn modelId="{3C1A5074-82AA-4909-9822-84E9C03FF7C3}" type="presOf" srcId="{44FB5F8A-E0D1-4205-97C0-AADE05FCB158}" destId="{3D6987AE-EC9A-4ADD-8C7A-EA9A02C58AB3}" srcOrd="0" destOrd="0" presId="urn:microsoft.com/office/officeart/2005/8/layout/vList2"/>
    <dgm:cxn modelId="{822B208C-76C4-449D-AFAF-C3A412D10B1E}" type="presOf" srcId="{9F976706-3326-4F05-BCC9-777B267DF970}" destId="{32685030-60BC-424E-8A12-D25602E4DD77}" srcOrd="0" destOrd="0" presId="urn:microsoft.com/office/officeart/2005/8/layout/vList2"/>
    <dgm:cxn modelId="{F2538BDD-49CE-42EB-9413-BD011F01AFF0}" srcId="{44FB5F8A-E0D1-4205-97C0-AADE05FCB158}" destId="{B09267E5-C81A-44B9-8522-88508DC8A44E}" srcOrd="0" destOrd="0" parTransId="{691E0823-E1F2-49FC-8A2F-1241FBB8A4D0}" sibTransId="{26942EDA-3327-458C-8855-FC321ED38F1B}"/>
    <dgm:cxn modelId="{8CC8F25A-13A2-4101-9667-CCD0CB8A6856}" type="presParOf" srcId="{32685030-60BC-424E-8A12-D25602E4DD77}" destId="{3D6987AE-EC9A-4ADD-8C7A-EA9A02C58AB3}" srcOrd="0" destOrd="0" presId="urn:microsoft.com/office/officeart/2005/8/layout/vList2"/>
    <dgm:cxn modelId="{32839E24-6F19-4388-8CB3-056AA9B18695}" type="presParOf" srcId="{32685030-60BC-424E-8A12-D25602E4DD77}" destId="{31A35FA1-0619-4946-8E36-DC1F5276C47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1D161E-844F-4828-B5E7-F2841C990E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76C2C04-2A7C-4FA5-9B65-9F366E0DC065}">
      <dgm:prSet/>
      <dgm:spPr/>
      <dgm:t>
        <a:bodyPr/>
        <a:lstStyle/>
        <a:p>
          <a:r>
            <a:rPr lang="es-419" dirty="0"/>
            <a:t>Break</a:t>
          </a:r>
          <a:endParaRPr lang="en-US" dirty="0"/>
        </a:p>
      </dgm:t>
    </dgm:pt>
    <dgm:pt modelId="{64CBBC50-F894-43AA-9B3F-63C1E30CDFDC}" type="parTrans" cxnId="{918DCFB7-1D29-40B6-BE6E-8B9EA661D6A7}">
      <dgm:prSet/>
      <dgm:spPr/>
      <dgm:t>
        <a:bodyPr/>
        <a:lstStyle/>
        <a:p>
          <a:endParaRPr lang="en-US"/>
        </a:p>
      </dgm:t>
    </dgm:pt>
    <dgm:pt modelId="{9B596214-5CB0-486F-B280-BEF6D1C382EE}" type="sibTrans" cxnId="{918DCFB7-1D29-40B6-BE6E-8B9EA661D6A7}">
      <dgm:prSet/>
      <dgm:spPr/>
      <dgm:t>
        <a:bodyPr/>
        <a:lstStyle/>
        <a:p>
          <a:endParaRPr lang="en-US"/>
        </a:p>
      </dgm:t>
    </dgm:pt>
    <dgm:pt modelId="{29B3573D-C4D5-41AD-9028-48AE4115F50E}">
      <dgm:prSet/>
      <dgm:spPr/>
      <dgm:t>
        <a:bodyPr/>
        <a:lstStyle/>
        <a:p>
          <a:r>
            <a:rPr lang="es-419"/>
            <a:t>Continue</a:t>
          </a:r>
          <a:endParaRPr lang="en-US"/>
        </a:p>
      </dgm:t>
    </dgm:pt>
    <dgm:pt modelId="{5FE69377-1BE3-4205-8B3B-D99F6C3DE18D}" type="parTrans" cxnId="{F9FD1738-F25E-47E5-A3C6-A428871A0BF2}">
      <dgm:prSet/>
      <dgm:spPr/>
      <dgm:t>
        <a:bodyPr/>
        <a:lstStyle/>
        <a:p>
          <a:endParaRPr lang="en-US"/>
        </a:p>
      </dgm:t>
    </dgm:pt>
    <dgm:pt modelId="{E2E31BB8-A0B5-4ECB-AD7A-0186613EC645}" type="sibTrans" cxnId="{F9FD1738-F25E-47E5-A3C6-A428871A0BF2}">
      <dgm:prSet/>
      <dgm:spPr/>
      <dgm:t>
        <a:bodyPr/>
        <a:lstStyle/>
        <a:p>
          <a:endParaRPr lang="en-US"/>
        </a:p>
      </dgm:t>
    </dgm:pt>
    <dgm:pt modelId="{BFB93113-C551-4B38-95F7-66E96A437D6F}" type="pres">
      <dgm:prSet presAssocID="{641D161E-844F-4828-B5E7-F2841C990E90}" presName="root" presStyleCnt="0">
        <dgm:presLayoutVars>
          <dgm:dir/>
          <dgm:resizeHandles val="exact"/>
        </dgm:presLayoutVars>
      </dgm:prSet>
      <dgm:spPr/>
    </dgm:pt>
    <dgm:pt modelId="{049D5B34-38D5-4461-BD2D-33A7D9B4707F}" type="pres">
      <dgm:prSet presAssocID="{176C2C04-2A7C-4FA5-9B65-9F366E0DC065}" presName="compNode" presStyleCnt="0"/>
      <dgm:spPr/>
    </dgm:pt>
    <dgm:pt modelId="{425E3171-2878-4B31-BC56-E851E8F3C929}" type="pres">
      <dgm:prSet presAssocID="{176C2C04-2A7C-4FA5-9B65-9F366E0DC0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with solid fill"/>
        </a:ext>
      </dgm:extLst>
    </dgm:pt>
    <dgm:pt modelId="{B3F8C10B-AB28-4A73-8811-9A69B3539E88}" type="pres">
      <dgm:prSet presAssocID="{176C2C04-2A7C-4FA5-9B65-9F366E0DC065}" presName="spaceRect" presStyleCnt="0"/>
      <dgm:spPr/>
    </dgm:pt>
    <dgm:pt modelId="{76E4051A-2CB3-4B65-A65E-4D73BC7F27B7}" type="pres">
      <dgm:prSet presAssocID="{176C2C04-2A7C-4FA5-9B65-9F366E0DC065}" presName="textRect" presStyleLbl="revTx" presStyleIdx="0" presStyleCnt="2">
        <dgm:presLayoutVars>
          <dgm:chMax val="1"/>
          <dgm:chPref val="1"/>
        </dgm:presLayoutVars>
      </dgm:prSet>
      <dgm:spPr/>
    </dgm:pt>
    <dgm:pt modelId="{ECDE732B-931E-41D7-9FB9-1C833FB90D98}" type="pres">
      <dgm:prSet presAssocID="{9B596214-5CB0-486F-B280-BEF6D1C382EE}" presName="sibTrans" presStyleCnt="0"/>
      <dgm:spPr/>
    </dgm:pt>
    <dgm:pt modelId="{C1824595-A96F-4C3E-8E92-205DA81B5868}" type="pres">
      <dgm:prSet presAssocID="{29B3573D-C4D5-41AD-9028-48AE4115F50E}" presName="compNode" presStyleCnt="0"/>
      <dgm:spPr/>
    </dgm:pt>
    <dgm:pt modelId="{8247FFEB-CD8B-4B95-BEE4-04BBDA0478E5}" type="pres">
      <dgm:prSet presAssocID="{29B3573D-C4D5-41AD-9028-48AE4115F5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90D8E4DD-5567-4BA4-987A-57B470F27720}" type="pres">
      <dgm:prSet presAssocID="{29B3573D-C4D5-41AD-9028-48AE4115F50E}" presName="spaceRect" presStyleCnt="0"/>
      <dgm:spPr/>
    </dgm:pt>
    <dgm:pt modelId="{24670372-C29A-42D8-92D4-918E447B78E6}" type="pres">
      <dgm:prSet presAssocID="{29B3573D-C4D5-41AD-9028-48AE4115F50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309CB32-DB56-44C9-A054-C1117844882E}" type="presOf" srcId="{641D161E-844F-4828-B5E7-F2841C990E90}" destId="{BFB93113-C551-4B38-95F7-66E96A437D6F}" srcOrd="0" destOrd="0" presId="urn:microsoft.com/office/officeart/2018/2/layout/IconLabelList"/>
    <dgm:cxn modelId="{F9FD1738-F25E-47E5-A3C6-A428871A0BF2}" srcId="{641D161E-844F-4828-B5E7-F2841C990E90}" destId="{29B3573D-C4D5-41AD-9028-48AE4115F50E}" srcOrd="1" destOrd="0" parTransId="{5FE69377-1BE3-4205-8B3B-D99F6C3DE18D}" sibTransId="{E2E31BB8-A0B5-4ECB-AD7A-0186613EC645}"/>
    <dgm:cxn modelId="{D68B7662-1BCE-4385-A3DD-90CA0ED6C244}" type="presOf" srcId="{29B3573D-C4D5-41AD-9028-48AE4115F50E}" destId="{24670372-C29A-42D8-92D4-918E447B78E6}" srcOrd="0" destOrd="0" presId="urn:microsoft.com/office/officeart/2018/2/layout/IconLabelList"/>
    <dgm:cxn modelId="{99B6FE7E-CC9E-4D7C-8AA5-4BDFF3B2FD4B}" type="presOf" srcId="{176C2C04-2A7C-4FA5-9B65-9F366E0DC065}" destId="{76E4051A-2CB3-4B65-A65E-4D73BC7F27B7}" srcOrd="0" destOrd="0" presId="urn:microsoft.com/office/officeart/2018/2/layout/IconLabelList"/>
    <dgm:cxn modelId="{918DCFB7-1D29-40B6-BE6E-8B9EA661D6A7}" srcId="{641D161E-844F-4828-B5E7-F2841C990E90}" destId="{176C2C04-2A7C-4FA5-9B65-9F366E0DC065}" srcOrd="0" destOrd="0" parTransId="{64CBBC50-F894-43AA-9B3F-63C1E30CDFDC}" sibTransId="{9B596214-5CB0-486F-B280-BEF6D1C382EE}"/>
    <dgm:cxn modelId="{59ED731B-6F28-4E64-98C6-C1202719847D}" type="presParOf" srcId="{BFB93113-C551-4B38-95F7-66E96A437D6F}" destId="{049D5B34-38D5-4461-BD2D-33A7D9B4707F}" srcOrd="0" destOrd="0" presId="urn:microsoft.com/office/officeart/2018/2/layout/IconLabelList"/>
    <dgm:cxn modelId="{029190DF-1C6E-4F4F-9AD8-DFF3B95B3711}" type="presParOf" srcId="{049D5B34-38D5-4461-BD2D-33A7D9B4707F}" destId="{425E3171-2878-4B31-BC56-E851E8F3C929}" srcOrd="0" destOrd="0" presId="urn:microsoft.com/office/officeart/2018/2/layout/IconLabelList"/>
    <dgm:cxn modelId="{09FA88D3-1191-40B0-8E6C-2CF370B87D52}" type="presParOf" srcId="{049D5B34-38D5-4461-BD2D-33A7D9B4707F}" destId="{B3F8C10B-AB28-4A73-8811-9A69B3539E88}" srcOrd="1" destOrd="0" presId="urn:microsoft.com/office/officeart/2018/2/layout/IconLabelList"/>
    <dgm:cxn modelId="{EE3F35BE-347A-4F69-B2B7-E4D6A4AE7FF7}" type="presParOf" srcId="{049D5B34-38D5-4461-BD2D-33A7D9B4707F}" destId="{76E4051A-2CB3-4B65-A65E-4D73BC7F27B7}" srcOrd="2" destOrd="0" presId="urn:microsoft.com/office/officeart/2018/2/layout/IconLabelList"/>
    <dgm:cxn modelId="{2A857F52-D446-49F0-907E-90EB07C2F18D}" type="presParOf" srcId="{BFB93113-C551-4B38-95F7-66E96A437D6F}" destId="{ECDE732B-931E-41D7-9FB9-1C833FB90D98}" srcOrd="1" destOrd="0" presId="urn:microsoft.com/office/officeart/2018/2/layout/IconLabelList"/>
    <dgm:cxn modelId="{ED43C394-37D0-4D4B-A08D-7A8F19F0AB8B}" type="presParOf" srcId="{BFB93113-C551-4B38-95F7-66E96A437D6F}" destId="{C1824595-A96F-4C3E-8E92-205DA81B5868}" srcOrd="2" destOrd="0" presId="urn:microsoft.com/office/officeart/2018/2/layout/IconLabelList"/>
    <dgm:cxn modelId="{C0E092E8-AC0A-467F-B345-E3290DD9841A}" type="presParOf" srcId="{C1824595-A96F-4C3E-8E92-205DA81B5868}" destId="{8247FFEB-CD8B-4B95-BEE4-04BBDA0478E5}" srcOrd="0" destOrd="0" presId="urn:microsoft.com/office/officeart/2018/2/layout/IconLabelList"/>
    <dgm:cxn modelId="{C581C6D8-29AA-4CE3-865B-BC144C1C56DC}" type="presParOf" srcId="{C1824595-A96F-4C3E-8E92-205DA81B5868}" destId="{90D8E4DD-5567-4BA4-987A-57B470F27720}" srcOrd="1" destOrd="0" presId="urn:microsoft.com/office/officeart/2018/2/layout/IconLabelList"/>
    <dgm:cxn modelId="{30AC7807-2571-47DF-B26D-E2DF732B2BCB}" type="presParOf" srcId="{C1824595-A96F-4C3E-8E92-205DA81B5868}" destId="{24670372-C29A-42D8-92D4-918E447B78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71E3C-C787-4AE2-BA24-094A05746552}">
      <dsp:nvSpPr>
        <dsp:cNvPr id="0" name=""/>
        <dsp:cNvSpPr/>
      </dsp:nvSpPr>
      <dsp:spPr>
        <a:xfrm>
          <a:off x="0" y="52481"/>
          <a:ext cx="5924550" cy="13564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500" kern="1200"/>
            <a:t>Tipos de errores</a:t>
          </a:r>
          <a:endParaRPr lang="en-US" sz="3500" kern="1200"/>
        </a:p>
      </dsp:txBody>
      <dsp:txXfrm>
        <a:off x="66217" y="118698"/>
        <a:ext cx="5792116" cy="1224034"/>
      </dsp:txXfrm>
    </dsp:sp>
    <dsp:sp modelId="{64A05E36-5438-411E-92CD-30AD7AF13DFE}">
      <dsp:nvSpPr>
        <dsp:cNvPr id="0" name=""/>
        <dsp:cNvSpPr/>
      </dsp:nvSpPr>
      <dsp:spPr>
        <a:xfrm>
          <a:off x="0" y="1408949"/>
          <a:ext cx="5924550" cy="90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10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kern="1200"/>
            <a:t>1. Sintaxis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kern="1200"/>
            <a:t>2. Lógicos</a:t>
          </a:r>
          <a:endParaRPr lang="en-US" sz="2700" kern="1200"/>
        </a:p>
      </dsp:txBody>
      <dsp:txXfrm>
        <a:off x="0" y="1408949"/>
        <a:ext cx="5924550" cy="905625"/>
      </dsp:txXfrm>
    </dsp:sp>
    <dsp:sp modelId="{4DF02A68-5C76-47C5-9D52-783F7019A5AB}">
      <dsp:nvSpPr>
        <dsp:cNvPr id="0" name=""/>
        <dsp:cNvSpPr/>
      </dsp:nvSpPr>
      <dsp:spPr>
        <a:xfrm>
          <a:off x="0" y="2314575"/>
          <a:ext cx="5924550" cy="1356468"/>
        </a:xfrm>
        <a:prstGeom prst="round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500" kern="1200"/>
            <a:t>Formas de mitigar errores</a:t>
          </a:r>
          <a:endParaRPr lang="en-US" sz="3500" kern="1200"/>
        </a:p>
      </dsp:txBody>
      <dsp:txXfrm>
        <a:off x="66217" y="2380792"/>
        <a:ext cx="5792116" cy="1224034"/>
      </dsp:txXfrm>
    </dsp:sp>
    <dsp:sp modelId="{034CD064-2CB2-4478-8E7C-6C60126DC654}">
      <dsp:nvSpPr>
        <dsp:cNvPr id="0" name=""/>
        <dsp:cNvSpPr/>
      </dsp:nvSpPr>
      <dsp:spPr>
        <a:xfrm>
          <a:off x="0" y="3671043"/>
          <a:ext cx="5924550" cy="90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10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kern="1200"/>
            <a:t>1. Depuración 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kern="1200"/>
            <a:t>2. Excepciones</a:t>
          </a:r>
          <a:endParaRPr lang="en-US" sz="2700" kern="1200"/>
        </a:p>
      </dsp:txBody>
      <dsp:txXfrm>
        <a:off x="0" y="3671043"/>
        <a:ext cx="5924550" cy="905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987AE-EC9A-4ADD-8C7A-EA9A02C58AB3}">
      <dsp:nvSpPr>
        <dsp:cNvPr id="0" name=""/>
        <dsp:cNvSpPr/>
      </dsp:nvSpPr>
      <dsp:spPr>
        <a:xfrm>
          <a:off x="0" y="1015875"/>
          <a:ext cx="5924550" cy="1521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6500" kern="1200"/>
            <a:t>Codifique</a:t>
          </a:r>
          <a:endParaRPr lang="en-US" sz="6500" kern="1200"/>
        </a:p>
      </dsp:txBody>
      <dsp:txXfrm>
        <a:off x="74249" y="1090124"/>
        <a:ext cx="5776052" cy="1372502"/>
      </dsp:txXfrm>
    </dsp:sp>
    <dsp:sp modelId="{31A35FA1-0619-4946-8E36-DC1F5276C472}">
      <dsp:nvSpPr>
        <dsp:cNvPr id="0" name=""/>
        <dsp:cNvSpPr/>
      </dsp:nvSpPr>
      <dsp:spPr>
        <a:xfrm>
          <a:off x="0" y="2536875"/>
          <a:ext cx="592455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104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419" sz="5100" kern="1200" noProof="0" dirty="0"/>
            <a:t>Presentar tareas</a:t>
          </a:r>
        </a:p>
      </dsp:txBody>
      <dsp:txXfrm>
        <a:off x="0" y="2536875"/>
        <a:ext cx="5924550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3171-2878-4B31-BC56-E851E8F3C929}">
      <dsp:nvSpPr>
        <dsp:cNvPr id="0" name=""/>
        <dsp:cNvSpPr/>
      </dsp:nvSpPr>
      <dsp:spPr>
        <a:xfrm>
          <a:off x="1666837" y="8473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4051A-2CB3-4B65-A65E-4D73BC7F27B7}">
      <dsp:nvSpPr>
        <dsp:cNvPr id="0" name=""/>
        <dsp:cNvSpPr/>
      </dsp:nvSpPr>
      <dsp:spPr>
        <a:xfrm>
          <a:off x="478837" y="249915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5000" kern="1200" dirty="0"/>
            <a:t>Break</a:t>
          </a:r>
          <a:endParaRPr lang="en-US" sz="5000" kern="1200" dirty="0"/>
        </a:p>
      </dsp:txBody>
      <dsp:txXfrm>
        <a:off x="478837" y="2499152"/>
        <a:ext cx="4320000" cy="720000"/>
      </dsp:txXfrm>
    </dsp:sp>
    <dsp:sp modelId="{8247FFEB-CD8B-4B95-BEE4-04BBDA0478E5}">
      <dsp:nvSpPr>
        <dsp:cNvPr id="0" name=""/>
        <dsp:cNvSpPr/>
      </dsp:nvSpPr>
      <dsp:spPr>
        <a:xfrm>
          <a:off x="6742837" y="8473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70372-C29A-42D8-92D4-918E447B78E6}">
      <dsp:nvSpPr>
        <dsp:cNvPr id="0" name=""/>
        <dsp:cNvSpPr/>
      </dsp:nvSpPr>
      <dsp:spPr>
        <a:xfrm>
          <a:off x="5554837" y="249915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5000" kern="1200"/>
            <a:t>Continue</a:t>
          </a:r>
          <a:endParaRPr lang="en-US" sz="5000" kern="1200"/>
        </a:p>
      </dsp:txBody>
      <dsp:txXfrm>
        <a:off x="5554837" y="249915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9226-52C1-4B3B-97F3-65A87592B7B3}" type="datetimeFigureOut">
              <a:t>11/29/2022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3E0B2-AAC7-4806-8B8D-33FEB9B81D54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86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49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08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85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75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039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898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401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406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23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04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93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71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91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44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9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13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73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29/11/2022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872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s-ES" sz="7200" dirty="0">
                <a:ea typeface="+mj-lt"/>
                <a:cs typeface="+mj-lt"/>
              </a:rPr>
              <a:t>Curso de Python 101</a:t>
            </a:r>
            <a:br>
              <a:rPr lang="es-ES" sz="7200" dirty="0">
                <a:ea typeface="+mj-lt"/>
                <a:cs typeface="+mj-lt"/>
              </a:rPr>
            </a:br>
            <a:r>
              <a:rPr lang="es-ES" sz="7200" dirty="0">
                <a:ea typeface="+mj-lt"/>
                <a:cs typeface="+mj-lt"/>
              </a:rPr>
              <a:t>(CP101)-Clase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 sz="3200">
                <a:ea typeface="Calibri"/>
                <a:cs typeface="Calibri"/>
              </a:rPr>
              <a:t>Facilitador: Ing. Kelvin Kung</a:t>
            </a:r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58686-531E-744E-B500-931D5955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Repaso de clase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85339-162D-4355-2A71-065C1A9C4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Bucles</a:t>
            </a:r>
          </a:p>
          <a:p>
            <a:pPr lvl="1"/>
            <a:r>
              <a:rPr lang="es-ES" dirty="0" err="1"/>
              <a:t>For</a:t>
            </a:r>
          </a:p>
          <a:p>
            <a:pPr lvl="1"/>
            <a:r>
              <a:rPr lang="es-ES" dirty="0" err="1"/>
              <a:t>While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939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24C404-FDA8-4DDB-9D85-52D60D775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F681F3-561A-BA23-084A-9D677E84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615542"/>
            <a:ext cx="5021337" cy="1530221"/>
          </a:xfrm>
        </p:spPr>
        <p:txBody>
          <a:bodyPr>
            <a:normAutofit/>
          </a:bodyPr>
          <a:lstStyle/>
          <a:p>
            <a:pPr algn="l"/>
            <a:r>
              <a:rPr lang="es-ES" sz="2800"/>
              <a:t>REpaso clase anterior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576BAB-9A66-46C6-8A15-DD1B73CD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Decision chart with solid fill">
            <a:extLst>
              <a:ext uri="{FF2B5EF4-FFF2-40B4-BE49-F238E27FC236}">
                <a16:creationId xmlns:a16="http://schemas.microsoft.com/office/drawing/2014/main" id="{F45D4F47-76EA-758C-0BCF-37461B4DE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7179" y="497632"/>
            <a:ext cx="3398398" cy="339839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CD85AE-D994-4B11-BE24-C38EB7B9E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Network diagram with solid fill">
            <a:extLst>
              <a:ext uri="{FF2B5EF4-FFF2-40B4-BE49-F238E27FC236}">
                <a16:creationId xmlns:a16="http://schemas.microsoft.com/office/drawing/2014/main" id="{8E59A677-985A-A793-B8F2-51A459B18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6438" y="497655"/>
            <a:ext cx="3398352" cy="339835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0BCEEC-901F-3844-2E9E-B8A557A45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5" y="4615542"/>
            <a:ext cx="5010691" cy="1530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Decisiones</a:t>
            </a:r>
          </a:p>
          <a:p>
            <a:pPr lvl="1"/>
            <a:r>
              <a:rPr lang="es-ES" dirty="0" err="1"/>
              <a:t>If</a:t>
            </a:r>
          </a:p>
          <a:p>
            <a:pPr lvl="1"/>
            <a:r>
              <a:rPr lang="es-ES" dirty="0"/>
              <a:t>Match </a:t>
            </a:r>
          </a:p>
        </p:txBody>
      </p:sp>
    </p:spTree>
    <p:extLst>
      <p:ext uri="{BB962C8B-B14F-4D97-AF65-F5344CB8AC3E}">
        <p14:creationId xmlns:p14="http://schemas.microsoft.com/office/powerpoint/2010/main" val="270961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DFEC-CA43-43F3-B665-06C18F59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 err="1"/>
              <a:t>Repaso</a:t>
            </a:r>
            <a:r>
              <a:rPr lang="en-US" dirty="0"/>
              <a:t> de </a:t>
            </a:r>
            <a:r>
              <a:rPr lang="en-US" dirty="0" err="1"/>
              <a:t>clase</a:t>
            </a:r>
            <a:r>
              <a:rPr lang="en-US" dirty="0"/>
              <a:t> anterior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2C7B3C-F31A-A83B-1DC8-18DECDAE2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39574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74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D246-8EEB-4776-AC71-18E7BECA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854" y="643467"/>
            <a:ext cx="2767702" cy="997640"/>
          </a:xfrm>
        </p:spPr>
        <p:txBody>
          <a:bodyPr anchor="b">
            <a:normAutofit/>
          </a:bodyPr>
          <a:lstStyle/>
          <a:p>
            <a:pPr algn="l"/>
            <a:r>
              <a:rPr lang="en-US" sz="1600"/>
              <a:t>Receso</a:t>
            </a:r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E9AC9A9B-618B-41F8-A2F2-6CAF40775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94" y="643467"/>
            <a:ext cx="5571066" cy="557106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63F0A-3C33-939B-83E9-376DE66FF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9855" y="1641108"/>
            <a:ext cx="2767702" cy="4573426"/>
          </a:xfrm>
        </p:spPr>
        <p:txBody>
          <a:bodyPr anchor="ctr">
            <a:normAutofit/>
          </a:bodyPr>
          <a:lstStyle/>
          <a:p>
            <a:r>
              <a:rPr lang="es-419" sz="1600" dirty="0"/>
              <a:t>Escanear para asistencia</a:t>
            </a:r>
          </a:p>
        </p:txBody>
      </p:sp>
    </p:spTree>
    <p:extLst>
      <p:ext uri="{BB962C8B-B14F-4D97-AF65-F5344CB8AC3E}">
        <p14:creationId xmlns:p14="http://schemas.microsoft.com/office/powerpoint/2010/main" val="81238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8ED5-3652-4A75-B620-4459F583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419" dirty="0"/>
              <a:t>Interrupciones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DBBDE1-0864-979D-10F6-CA893AAC8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437785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417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A136-C4A0-4E74-B0A0-24362EAD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Actividad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4FA7-4B22-457A-B618-74285576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Codifique</a:t>
            </a:r>
          </a:p>
          <a:p>
            <a:pPr lvl="1"/>
            <a:r>
              <a:rPr lang="es-419" dirty="0"/>
              <a:t>Hacer un contador automático que sume todos los números del 1 al 100</a:t>
            </a:r>
          </a:p>
          <a:p>
            <a:pPr lvl="1"/>
            <a:r>
              <a:rPr lang="es-419" dirty="0"/>
              <a:t>Hacer un programa que deletree cualquier palabra</a:t>
            </a:r>
          </a:p>
          <a:p>
            <a:pPr lvl="1"/>
            <a:r>
              <a:rPr lang="es-419" dirty="0"/>
              <a:t>Hacer un programa que muestre todos los elementos de una lista</a:t>
            </a:r>
          </a:p>
          <a:p>
            <a:pPr lvl="1"/>
            <a:r>
              <a:rPr lang="es-419" dirty="0"/>
              <a:t>Hacer un programa que muestre todos los números pares entre 0 y cualquier numero dado</a:t>
            </a:r>
          </a:p>
        </p:txBody>
      </p:sp>
    </p:spTree>
    <p:extLst>
      <p:ext uri="{BB962C8B-B14F-4D97-AF65-F5344CB8AC3E}">
        <p14:creationId xmlns:p14="http://schemas.microsoft.com/office/powerpoint/2010/main" val="190993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3C17-54FC-42B3-AE0A-BC40BC58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</a:t>
            </a:r>
            <a:r>
              <a:rPr lang="en-US" dirty="0"/>
              <a:t> (</a:t>
            </a:r>
            <a:r>
              <a:rPr lang="en-US" dirty="0" err="1"/>
              <a:t>tarea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6CFA4-6FD6-46AD-BE13-DB6FE610E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419" dirty="0"/>
                  <a:t>Codifique</a:t>
                </a:r>
              </a:p>
              <a:p>
                <a:pPr lvl="1"/>
                <a:r>
                  <a:rPr lang="es-419" dirty="0"/>
                  <a:t>Maquina registradora de supermercados, (considere múltiples impuestos y no sabe la cantidad de artículos)</a:t>
                </a:r>
              </a:p>
              <a:p>
                <a:pPr lvl="1"/>
                <a:r>
                  <a:rPr lang="es-419" dirty="0"/>
                  <a:t>Calculadora de perímetros y áreas, permitir que el usuario escoja la figura</a:t>
                </a:r>
              </a:p>
              <a:p>
                <a:pPr lvl="1"/>
                <a:r>
                  <a:rPr lang="es-419" dirty="0"/>
                  <a:t>Filtros para evitar errores en la entrada de usuarios. Solo aceptar datos alfanuméricos </a:t>
                </a:r>
              </a:p>
              <a:p>
                <a:pPr lvl="1"/>
                <a:r>
                  <a:rPr lang="es-419" dirty="0"/>
                  <a:t>Convertidor de múltiples monedas</a:t>
                </a:r>
              </a:p>
              <a:p>
                <a:pPr lvl="1"/>
                <a:r>
                  <a:rPr lang="es-419" dirty="0"/>
                  <a:t>Convertidor de temperaturas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s-419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s-419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6CFA4-6FD6-46AD-BE13-DB6FE610E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59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8DCA-7EC1-FEEA-367D-363AE2AF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419"/>
              <a:t>Funciones</a:t>
            </a:r>
            <a:endParaRPr lang="en-US" dirty="0"/>
          </a:p>
        </p:txBody>
      </p:sp>
      <p:pic>
        <p:nvPicPr>
          <p:cNvPr id="2050" name="Picture 2" descr="Python Functions - GeeksforGeeks">
            <a:extLst>
              <a:ext uri="{FF2B5EF4-FFF2-40B4-BE49-F238E27FC236}">
                <a16:creationId xmlns:a16="http://schemas.microsoft.com/office/drawing/2014/main" id="{B8B71184-D068-707E-6291-0EECBC648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7388" y="2864000"/>
            <a:ext cx="4833257" cy="2187049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5272-29ED-4834-55BF-DAEF239B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6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419"/>
              <a:t>Son código que ejecuta una determinada acción y se “encierra” bajo un nombre</a:t>
            </a:r>
          </a:p>
          <a:p>
            <a:pPr>
              <a:lnSpc>
                <a:spcPct val="110000"/>
              </a:lnSpc>
            </a:pPr>
            <a:r>
              <a:rPr lang="es-419"/>
              <a:t>Se declara utilizando la palabra reservada “def”</a:t>
            </a:r>
          </a:p>
          <a:p>
            <a:pPr>
              <a:lnSpc>
                <a:spcPct val="110000"/>
              </a:lnSpc>
            </a:pPr>
            <a:r>
              <a:rPr lang="es-419"/>
              <a:t>Puede o no tener entradas</a:t>
            </a:r>
          </a:p>
          <a:p>
            <a:pPr lvl="1">
              <a:lnSpc>
                <a:spcPct val="110000"/>
              </a:lnSpc>
            </a:pPr>
            <a:r>
              <a:rPr lang="es-419"/>
              <a:t>Entradas mandatarias</a:t>
            </a:r>
          </a:p>
          <a:p>
            <a:pPr lvl="1">
              <a:lnSpc>
                <a:spcPct val="110000"/>
              </a:lnSpc>
            </a:pPr>
            <a:r>
              <a:rPr lang="es-419"/>
              <a:t>Entradas opcionales</a:t>
            </a:r>
          </a:p>
          <a:p>
            <a:pPr>
              <a:lnSpc>
                <a:spcPct val="110000"/>
              </a:lnSpc>
            </a:pPr>
            <a:r>
              <a:rPr lang="es-419"/>
              <a:t>Debe tener un “return”</a:t>
            </a:r>
          </a:p>
          <a:p>
            <a:pPr lvl="1"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131E-2748-DC02-C7AB-012A901D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Actividad (tarea)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8FE4-8949-4EF2-4318-7CC55EEA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Crear una función </a:t>
            </a:r>
          </a:p>
          <a:p>
            <a:pPr lvl="1"/>
            <a:r>
              <a:rPr lang="es-419" dirty="0"/>
              <a:t>que diga el n-</a:t>
            </a:r>
            <a:r>
              <a:rPr lang="es-419" dirty="0" err="1"/>
              <a:t>esimo</a:t>
            </a:r>
            <a:r>
              <a:rPr lang="es-419" dirty="0"/>
              <a:t> numero de la serie de Fibonacci</a:t>
            </a:r>
          </a:p>
          <a:p>
            <a:pPr lvl="1"/>
            <a:r>
              <a:rPr lang="es-419" dirty="0"/>
              <a:t>Que determine si el numero dado es primo o no</a:t>
            </a:r>
          </a:p>
          <a:p>
            <a:pPr lvl="1"/>
            <a:r>
              <a:rPr lang="es-419" dirty="0"/>
              <a:t>que revise si el objeto entregado es una lista, tupla, diccionario, alfanumérico, numérico o booleano</a:t>
            </a:r>
          </a:p>
          <a:p>
            <a:pPr lvl="1"/>
            <a:r>
              <a:rPr lang="es-419" dirty="0"/>
              <a:t>Cree un archivo de texto nuevo y agregue un encabezado</a:t>
            </a:r>
          </a:p>
        </p:txBody>
      </p:sp>
    </p:spTree>
    <p:extLst>
      <p:ext uri="{BB962C8B-B14F-4D97-AF65-F5344CB8AC3E}">
        <p14:creationId xmlns:p14="http://schemas.microsoft.com/office/powerpoint/2010/main" val="394549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EF4A43-945E-DE42-1F06-F67BB532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s-ES" sz="2400" dirty="0">
                <a:solidFill>
                  <a:srgbClr val="FFFFFF"/>
                </a:solidFill>
                <a:ea typeface="Calibri Light"/>
                <a:cs typeface="Calibri Light"/>
              </a:rPr>
              <a:t>Repaso de clase anterior</a:t>
            </a:r>
            <a:endParaRPr lang="es-ES" sz="2400" dirty="0">
              <a:solidFill>
                <a:srgbClr val="FFFFFF"/>
              </a:solidFill>
            </a:endParaRPr>
          </a:p>
        </p:txBody>
      </p:sp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2CA03-6156-679C-DBA2-CE34E3EE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1500" dirty="0">
                <a:ea typeface="Calibri"/>
                <a:cs typeface="Calibri"/>
              </a:rPr>
              <a:t>Características de Python</a:t>
            </a:r>
          </a:p>
          <a:p>
            <a:pPr lvl="1"/>
            <a:r>
              <a:rPr lang="es-ES" sz="1500" dirty="0">
                <a:ea typeface="Calibri"/>
                <a:cs typeface="Calibri"/>
              </a:rPr>
              <a:t>Ingles</a:t>
            </a:r>
          </a:p>
          <a:p>
            <a:pPr lvl="1"/>
            <a:r>
              <a:rPr lang="es-ES" sz="1500" dirty="0">
                <a:ea typeface="Calibri"/>
                <a:cs typeface="Calibri"/>
              </a:rPr>
              <a:t>Lenguaje interpretado</a:t>
            </a:r>
          </a:p>
          <a:p>
            <a:pPr lvl="1"/>
            <a:r>
              <a:rPr lang="es-ES" sz="1500" dirty="0">
                <a:ea typeface="Calibri"/>
                <a:cs typeface="Calibri"/>
              </a:rPr>
              <a:t>Divisiones de código por tabulaciones</a:t>
            </a:r>
          </a:p>
          <a:p>
            <a:pPr lvl="1"/>
            <a:r>
              <a:rPr lang="es-ES" sz="1500" dirty="0">
                <a:ea typeface="Calibri"/>
                <a:cs typeface="Calibri"/>
              </a:rPr>
              <a:t>Comentarios para llevar un buen registro de que hacer cada parte del programa</a:t>
            </a:r>
          </a:p>
          <a:p>
            <a:pPr lvl="2"/>
            <a:r>
              <a:rPr lang="es-ES" sz="1500" dirty="0">
                <a:ea typeface="Calibri"/>
                <a:cs typeface="Calibri"/>
              </a:rPr>
              <a:t>Utiliza #</a:t>
            </a:r>
          </a:p>
          <a:p>
            <a:pPr marL="0" indent="0">
              <a:buNone/>
            </a:pPr>
            <a:endParaRPr lang="es-ES" sz="1700" dirty="0">
              <a:ea typeface="Calibri"/>
              <a:cs typeface="Calibri"/>
            </a:endParaRPr>
          </a:p>
          <a:p>
            <a:endParaRPr lang="es-ES" sz="15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0159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F4A43-945E-DE42-1F06-F67BB532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2CA03-6156-679C-DBA2-CE34E3EE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Calibri"/>
                <a:cs typeface="Calibri"/>
              </a:rPr>
              <a:t>Tipos de datos</a:t>
            </a:r>
          </a:p>
          <a:p>
            <a:endParaRPr lang="es-ES" dirty="0">
              <a:ea typeface="Calibri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A429BE-CAB1-4D19-9C9D-2A2191FDF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26700"/>
              </p:ext>
            </p:extLst>
          </p:nvPr>
        </p:nvGraphicFramePr>
        <p:xfrm>
          <a:off x="943897" y="2664542"/>
          <a:ext cx="10097728" cy="273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432">
                  <a:extLst>
                    <a:ext uri="{9D8B030D-6E8A-4147-A177-3AD203B41FA5}">
                      <a16:colId xmlns:a16="http://schemas.microsoft.com/office/drawing/2014/main" val="2847873295"/>
                    </a:ext>
                  </a:extLst>
                </a:gridCol>
                <a:gridCol w="2893142">
                  <a:extLst>
                    <a:ext uri="{9D8B030D-6E8A-4147-A177-3AD203B41FA5}">
                      <a16:colId xmlns:a16="http://schemas.microsoft.com/office/drawing/2014/main" val="1593826972"/>
                    </a:ext>
                  </a:extLst>
                </a:gridCol>
                <a:gridCol w="4680154">
                  <a:extLst>
                    <a:ext uri="{9D8B030D-6E8A-4147-A177-3AD203B41FA5}">
                      <a16:colId xmlns:a16="http://schemas.microsoft.com/office/drawing/2014/main" val="2172740495"/>
                    </a:ext>
                  </a:extLst>
                </a:gridCol>
              </a:tblGrid>
              <a:tr h="500749">
                <a:tc>
                  <a:txBody>
                    <a:bodyPr/>
                    <a:lstStyle/>
                    <a:p>
                      <a:pPr algn="l" fontAlgn="b"/>
                      <a:r>
                        <a:rPr lang="es-PA" sz="1100" u="none" strike="noStrike" dirty="0">
                          <a:effectLst/>
                        </a:rPr>
                        <a:t>Tipo de Dato\Características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Uso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Posibles valores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7940142"/>
                  </a:ext>
                </a:extLst>
              </a:tr>
              <a:tr h="987665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 dirty="0">
                          <a:effectLst/>
                        </a:rPr>
                        <a:t>Numéricos</a:t>
                      </a:r>
                      <a:endParaRPr lang="es-P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Operaciones matemáticas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Números del 0 al 9</a:t>
                      </a:r>
                    </a:p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Enteros y decimales (flotantes)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669002"/>
                  </a:ext>
                </a:extLst>
              </a:tr>
              <a:tr h="744206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 dirty="0">
                          <a:effectLst/>
                        </a:rPr>
                        <a:t>Alfanuméricos</a:t>
                      </a:r>
                      <a:endParaRPr lang="es-P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Desplegar información</a:t>
                      </a:r>
                    </a:p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Va entre comillas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¡Letras, números y caracteres especiales (!@#$%^&amp;*())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8809104"/>
                  </a:ext>
                </a:extLst>
              </a:tr>
              <a:tr h="500749">
                <a:tc>
                  <a:txBody>
                    <a:bodyPr/>
                    <a:lstStyle/>
                    <a:p>
                      <a:pPr algn="l" fontAlgn="b"/>
                      <a:r>
                        <a:rPr lang="es-PA" sz="1600" b="1" u="none" strike="noStrike" dirty="0">
                          <a:effectLst/>
                        </a:rPr>
                        <a:t>Booleanos</a:t>
                      </a:r>
                      <a:endParaRPr lang="es-P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Comparaciones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True (1)</a:t>
                      </a:r>
                    </a:p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False (0)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53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67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B3464-171C-7AC9-7CDE-527C9E72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Repaso</a:t>
            </a:r>
            <a:r>
              <a:rPr lang="en-US" sz="3600" dirty="0"/>
              <a:t> de </a:t>
            </a:r>
            <a:r>
              <a:rPr lang="en-US" sz="3600" dirty="0" err="1"/>
              <a:t>clase</a:t>
            </a:r>
            <a:r>
              <a:rPr lang="en-US" sz="3600" dirty="0"/>
              <a:t>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C0A77-CAC4-7A5E-8EF9-431332EE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5759492"/>
            <a:ext cx="10353761" cy="5012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/>
              <a:t>Operaciones con datos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235BC33-7818-0133-9C57-9AB53F38F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554782"/>
              </p:ext>
            </p:extLst>
          </p:nvPr>
        </p:nvGraphicFramePr>
        <p:xfrm>
          <a:off x="985821" y="643466"/>
          <a:ext cx="10212009" cy="3928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399">
                  <a:extLst>
                    <a:ext uri="{9D8B030D-6E8A-4147-A177-3AD203B41FA5}">
                      <a16:colId xmlns:a16="http://schemas.microsoft.com/office/drawing/2014/main" val="2131763663"/>
                    </a:ext>
                  </a:extLst>
                </a:gridCol>
                <a:gridCol w="3431399">
                  <a:extLst>
                    <a:ext uri="{9D8B030D-6E8A-4147-A177-3AD203B41FA5}">
                      <a16:colId xmlns:a16="http://schemas.microsoft.com/office/drawing/2014/main" val="2755911590"/>
                    </a:ext>
                  </a:extLst>
                </a:gridCol>
                <a:gridCol w="3349211">
                  <a:extLst>
                    <a:ext uri="{9D8B030D-6E8A-4147-A177-3AD203B41FA5}">
                      <a16:colId xmlns:a16="http://schemas.microsoft.com/office/drawing/2014/main" val="2330546378"/>
                    </a:ext>
                  </a:extLst>
                </a:gridCol>
              </a:tblGrid>
              <a:tr h="363142">
                <a:tc>
                  <a:txBody>
                    <a:bodyPr/>
                    <a:lstStyle/>
                    <a:p>
                      <a:r>
                        <a:rPr lang="es-ES" sz="1600"/>
                        <a:t>Tipo de operación</a:t>
                      </a:r>
                      <a:endParaRPr lang="es-ES" sz="1600" err="1"/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Operación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Operadores</a:t>
                      </a:r>
                    </a:p>
                  </a:txBody>
                  <a:tcPr marL="82532" marR="82532" marT="41266" marB="41266"/>
                </a:tc>
                <a:extLst>
                  <a:ext uri="{0D108BD9-81ED-4DB2-BD59-A6C34878D82A}">
                    <a16:rowId xmlns:a16="http://schemas.microsoft.com/office/drawing/2014/main" val="2256821682"/>
                  </a:ext>
                </a:extLst>
              </a:tr>
              <a:tr h="1848722">
                <a:tc>
                  <a:txBody>
                    <a:bodyPr/>
                    <a:lstStyle/>
                    <a:p>
                      <a:r>
                        <a:rPr lang="es-ES" sz="1600"/>
                        <a:t>Numérica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Suma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Resta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Multiplicación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División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División entera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Modulo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potencia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+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-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*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/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//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%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**</a:t>
                      </a:r>
                    </a:p>
                  </a:txBody>
                  <a:tcPr marL="82532" marR="82532" marT="41266" marB="41266"/>
                </a:tc>
                <a:extLst>
                  <a:ext uri="{0D108BD9-81ED-4DB2-BD59-A6C34878D82A}">
                    <a16:rowId xmlns:a16="http://schemas.microsoft.com/office/drawing/2014/main" val="614824510"/>
                  </a:ext>
                </a:extLst>
              </a:tr>
              <a:tr h="6107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Alfanumérica</a:t>
                      </a:r>
                      <a:endParaRPr lang="es-ES" sz="1600" err="1"/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Adición o concatenación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extracción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+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[]</a:t>
                      </a:r>
                    </a:p>
                  </a:txBody>
                  <a:tcPr marL="82532" marR="82532" marT="41266" marB="41266"/>
                </a:tc>
                <a:extLst>
                  <a:ext uri="{0D108BD9-81ED-4DB2-BD59-A6C34878D82A}">
                    <a16:rowId xmlns:a16="http://schemas.microsoft.com/office/drawing/2014/main" val="2030146863"/>
                  </a:ext>
                </a:extLst>
              </a:tr>
              <a:tr h="11059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Booleanos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Mayor que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Menor que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Igual a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Diferente de</a:t>
                      </a:r>
                    </a:p>
                  </a:txBody>
                  <a:tcPr marL="82532" marR="82532" marT="41266" marB="4126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600"/>
                        <a:t>&gt;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&lt;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==</a:t>
                      </a:r>
                    </a:p>
                    <a:p>
                      <a:pPr lvl="0">
                        <a:buNone/>
                      </a:pPr>
                      <a:r>
                        <a:rPr lang="es-ES" sz="1600"/>
                        <a:t>!=</a:t>
                      </a:r>
                    </a:p>
                  </a:txBody>
                  <a:tcPr marL="82532" marR="82532" marT="41266" marB="41266"/>
                </a:tc>
                <a:extLst>
                  <a:ext uri="{0D108BD9-81ED-4DB2-BD59-A6C34878D82A}">
                    <a16:rowId xmlns:a16="http://schemas.microsoft.com/office/drawing/2014/main" val="326130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38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429EE-9FC9-43EC-B006-5427B57B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s-419" sz="2800">
                <a:solidFill>
                  <a:srgbClr val="FFFFFF"/>
                </a:solidFill>
              </a:rPr>
              <a:t>Repaso de clase anterior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B691-4362-42A1-B7B6-C11C36DF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es-ES" sz="1600">
                <a:solidFill>
                  <a:srgbClr val="FFFFFF"/>
                </a:solidFill>
                <a:ea typeface="+mn-lt"/>
                <a:cs typeface="+mn-lt"/>
              </a:rPr>
              <a:t>Tiene palabras reservadas para funciones/acciones especificas</a:t>
            </a:r>
          </a:p>
          <a:p>
            <a:endParaRPr lang="en-US" sz="1600">
              <a:solidFill>
                <a:srgbClr val="FFFFFF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4CEB17-A2AA-4144-956B-6C8B5EE2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70302"/>
              </p:ext>
            </p:extLst>
          </p:nvPr>
        </p:nvGraphicFramePr>
        <p:xfrm>
          <a:off x="1217075" y="1114868"/>
          <a:ext cx="5766875" cy="492128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66677">
                  <a:extLst>
                    <a:ext uri="{9D8B030D-6E8A-4147-A177-3AD203B41FA5}">
                      <a16:colId xmlns:a16="http://schemas.microsoft.com/office/drawing/2014/main" val="1218827481"/>
                    </a:ext>
                  </a:extLst>
                </a:gridCol>
                <a:gridCol w="4000198">
                  <a:extLst>
                    <a:ext uri="{9D8B030D-6E8A-4147-A177-3AD203B41FA5}">
                      <a16:colId xmlns:a16="http://schemas.microsoft.com/office/drawing/2014/main" val="2507329499"/>
                    </a:ext>
                  </a:extLst>
                </a:gridCol>
              </a:tblGrid>
              <a:tr h="999945">
                <a:tc>
                  <a:txBody>
                    <a:bodyPr/>
                    <a:lstStyle/>
                    <a:p>
                      <a:r>
                        <a:rPr lang="es-419" sz="2700" b="0" cap="none" spc="0">
                          <a:solidFill>
                            <a:schemeClr val="tx1"/>
                          </a:solidFill>
                        </a:rPr>
                        <a:t>Palabra reservada</a:t>
                      </a:r>
                      <a:endParaRPr lang="en-US" sz="27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60649" marT="21660" marB="108301" anchor="b"/>
                </a:tc>
                <a:tc>
                  <a:txBody>
                    <a:bodyPr/>
                    <a:lstStyle/>
                    <a:p>
                      <a:r>
                        <a:rPr lang="es-419" sz="2700" b="0" cap="none" spc="0" dirty="0">
                          <a:solidFill>
                            <a:schemeClr val="tx1"/>
                          </a:solidFill>
                        </a:rPr>
                        <a:t>Uso</a:t>
                      </a:r>
                      <a:endParaRPr lang="en-US" sz="27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60649" marT="21660" marB="108301" anchor="b"/>
                </a:tc>
                <a:extLst>
                  <a:ext uri="{0D108BD9-81ED-4DB2-BD59-A6C34878D82A}">
                    <a16:rowId xmlns:a16="http://schemas.microsoft.com/office/drawing/2014/main" val="2122536290"/>
                  </a:ext>
                </a:extLst>
              </a:tr>
              <a:tr h="518332">
                <a:tc>
                  <a:txBody>
                    <a:bodyPr/>
                    <a:lstStyle/>
                    <a:p>
                      <a:r>
                        <a:rPr lang="es-419" sz="2200" cap="none" spc="0">
                          <a:solidFill>
                            <a:schemeClr val="tx1"/>
                          </a:solidFill>
                        </a:rPr>
                        <a:t>input ()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60649" marT="32490" marB="108301"/>
                </a:tc>
                <a:tc>
                  <a:txBody>
                    <a:bodyPr/>
                    <a:lstStyle/>
                    <a:p>
                      <a:r>
                        <a:rPr lang="es-419" sz="2200" cap="none" spc="0">
                          <a:solidFill>
                            <a:schemeClr val="tx1"/>
                          </a:solidFill>
                        </a:rPr>
                        <a:t>Lectura de usuario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60649" marT="32490" marB="108301"/>
                </a:tc>
                <a:extLst>
                  <a:ext uri="{0D108BD9-81ED-4DB2-BD59-A6C34878D82A}">
                    <a16:rowId xmlns:a16="http://schemas.microsoft.com/office/drawing/2014/main" val="280053198"/>
                  </a:ext>
                </a:extLst>
              </a:tr>
              <a:tr h="518332">
                <a:tc>
                  <a:txBody>
                    <a:bodyPr/>
                    <a:lstStyle/>
                    <a:p>
                      <a:r>
                        <a:rPr lang="es-419" sz="2200" cap="none" spc="0">
                          <a:solidFill>
                            <a:schemeClr val="tx1"/>
                          </a:solidFill>
                        </a:rPr>
                        <a:t>print ()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60649" marT="32490" marB="108301"/>
                </a:tc>
                <a:tc>
                  <a:txBody>
                    <a:bodyPr/>
                    <a:lstStyle/>
                    <a:p>
                      <a:r>
                        <a:rPr lang="es-419" sz="2200" cap="none" spc="0">
                          <a:solidFill>
                            <a:schemeClr val="tx1"/>
                          </a:solidFill>
                        </a:rPr>
                        <a:t>Escritura a usuario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60649" marT="32490" marB="108301"/>
                </a:tc>
                <a:extLst>
                  <a:ext uri="{0D108BD9-81ED-4DB2-BD59-A6C34878D82A}">
                    <a16:rowId xmlns:a16="http://schemas.microsoft.com/office/drawing/2014/main" val="3040215016"/>
                  </a:ext>
                </a:extLst>
              </a:tr>
              <a:tr h="518332">
                <a:tc>
                  <a:txBody>
                    <a:bodyPr/>
                    <a:lstStyle/>
                    <a:p>
                      <a:r>
                        <a:rPr lang="es-419" sz="2200" cap="none" spc="0">
                          <a:solidFill>
                            <a:schemeClr val="tx1"/>
                          </a:solidFill>
                        </a:rPr>
                        <a:t>open ()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60649" marT="32490" marB="108301"/>
                </a:tc>
                <a:tc>
                  <a:txBody>
                    <a:bodyPr/>
                    <a:lstStyle/>
                    <a:p>
                      <a:r>
                        <a:rPr lang="es-419" sz="2200" cap="none" spc="0">
                          <a:solidFill>
                            <a:schemeClr val="tx1"/>
                          </a:solidFill>
                        </a:rPr>
                        <a:t>Lectura</a:t>
                      </a: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s-419" sz="2200" cap="none" spc="0">
                          <a:solidFill>
                            <a:schemeClr val="tx1"/>
                          </a:solidFill>
                        </a:rPr>
                        <a:t>escritura a archivo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60649" marT="32490" marB="108301"/>
                </a:tc>
                <a:extLst>
                  <a:ext uri="{0D108BD9-81ED-4DB2-BD59-A6C34878D82A}">
                    <a16:rowId xmlns:a16="http://schemas.microsoft.com/office/drawing/2014/main" val="130214882"/>
                  </a:ext>
                </a:extLst>
              </a:tr>
              <a:tr h="518332">
                <a:tc>
                  <a:txBody>
                    <a:bodyPr/>
                    <a:lstStyle/>
                    <a:p>
                      <a:r>
                        <a:rPr lang="es-419" sz="2200" cap="none" spc="0">
                          <a:solidFill>
                            <a:schemeClr val="tx1"/>
                          </a:solidFill>
                        </a:rPr>
                        <a:t>type ()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60649" marT="32490" marB="108301"/>
                </a:tc>
                <a:tc>
                  <a:txBody>
                    <a:bodyPr/>
                    <a:lstStyle/>
                    <a:p>
                      <a:r>
                        <a:rPr lang="es-419" sz="2200" cap="none" spc="0">
                          <a:solidFill>
                            <a:schemeClr val="tx1"/>
                          </a:solidFill>
                        </a:rPr>
                        <a:t>Describe el tipo de datos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60649" marT="32490" marB="108301"/>
                </a:tc>
                <a:extLst>
                  <a:ext uri="{0D108BD9-81ED-4DB2-BD59-A6C34878D82A}">
                    <a16:rowId xmlns:a16="http://schemas.microsoft.com/office/drawing/2014/main" val="1413142772"/>
                  </a:ext>
                </a:extLst>
              </a:tr>
              <a:tr h="5183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2200" cap="none" spc="0">
                          <a:solidFill>
                            <a:schemeClr val="tx1"/>
                          </a:solidFill>
                        </a:rPr>
                        <a:t>Int()</a:t>
                      </a:r>
                    </a:p>
                  </a:txBody>
                  <a:tcPr marL="0" marR="60648" marT="32490" marB="10830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2200" cap="none" spc="0">
                          <a:solidFill>
                            <a:schemeClr val="tx1"/>
                          </a:solidFill>
                        </a:rPr>
                        <a:t>Transformación a enteros</a:t>
                      </a:r>
                    </a:p>
                  </a:txBody>
                  <a:tcPr marL="0" marR="60648" marT="32490" marB="108301"/>
                </a:tc>
                <a:extLst>
                  <a:ext uri="{0D108BD9-81ED-4DB2-BD59-A6C34878D82A}">
                    <a16:rowId xmlns:a16="http://schemas.microsoft.com/office/drawing/2014/main" val="2480948000"/>
                  </a:ext>
                </a:extLst>
              </a:tr>
              <a:tr h="5183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2200" cap="none" spc="0">
                          <a:solidFill>
                            <a:schemeClr val="tx1"/>
                          </a:solidFill>
                        </a:rPr>
                        <a:t>Float()</a:t>
                      </a:r>
                    </a:p>
                  </a:txBody>
                  <a:tcPr marL="0" marR="60648" marT="32490" marB="10830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2200" cap="none" spc="0">
                          <a:solidFill>
                            <a:schemeClr val="tx1"/>
                          </a:solidFill>
                        </a:rPr>
                        <a:t>Transformación a decimales</a:t>
                      </a:r>
                    </a:p>
                  </a:txBody>
                  <a:tcPr marL="0" marR="60648" marT="32490" marB="108301"/>
                </a:tc>
                <a:extLst>
                  <a:ext uri="{0D108BD9-81ED-4DB2-BD59-A6C34878D82A}">
                    <a16:rowId xmlns:a16="http://schemas.microsoft.com/office/drawing/2014/main" val="653064923"/>
                  </a:ext>
                </a:extLst>
              </a:tr>
              <a:tr h="5183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2200" cap="none" spc="0">
                          <a:solidFill>
                            <a:schemeClr val="tx1"/>
                          </a:solidFill>
                        </a:rPr>
                        <a:t>Str()</a:t>
                      </a:r>
                    </a:p>
                  </a:txBody>
                  <a:tcPr marL="0" marR="60648" marT="32490" marB="10830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2200" cap="none" spc="0" dirty="0">
                          <a:solidFill>
                            <a:schemeClr val="tx1"/>
                          </a:solidFill>
                        </a:rPr>
                        <a:t>Transformación a alfanumérico</a:t>
                      </a:r>
                    </a:p>
                  </a:txBody>
                  <a:tcPr marL="0" marR="60648" marT="32490" marB="108301"/>
                </a:tc>
                <a:extLst>
                  <a:ext uri="{0D108BD9-81ED-4DB2-BD59-A6C34878D82A}">
                    <a16:rowId xmlns:a16="http://schemas.microsoft.com/office/drawing/2014/main" val="2648222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521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429EE-9FC9-43EC-B006-5427B57B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s-419" sz="2800">
                <a:solidFill>
                  <a:srgbClr val="FFFFFF"/>
                </a:solidFill>
              </a:rPr>
              <a:t>Repaso de clase anterior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B691-4362-42A1-B7B6-C11C36DF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r>
              <a:rPr lang="es-ES" sz="1600">
                <a:solidFill>
                  <a:srgbClr val="FFFFFF"/>
                </a:solidFill>
                <a:ea typeface="+mn-lt"/>
                <a:cs typeface="+mn-lt"/>
              </a:rPr>
              <a:t>Tiene palabras reservadas para funciones/acciones especificas</a:t>
            </a:r>
          </a:p>
          <a:p>
            <a:endParaRPr lang="en-US" sz="1600">
              <a:solidFill>
                <a:srgbClr val="FFFFFF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4CEB17-A2AA-4144-956B-6C8B5EE26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52247"/>
              </p:ext>
            </p:extLst>
          </p:nvPr>
        </p:nvGraphicFramePr>
        <p:xfrm>
          <a:off x="1426731" y="1114868"/>
          <a:ext cx="5347563" cy="462826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98341">
                  <a:extLst>
                    <a:ext uri="{9D8B030D-6E8A-4147-A177-3AD203B41FA5}">
                      <a16:colId xmlns:a16="http://schemas.microsoft.com/office/drawing/2014/main" val="1218827481"/>
                    </a:ext>
                  </a:extLst>
                </a:gridCol>
                <a:gridCol w="3849222">
                  <a:extLst>
                    <a:ext uri="{9D8B030D-6E8A-4147-A177-3AD203B41FA5}">
                      <a16:colId xmlns:a16="http://schemas.microsoft.com/office/drawing/2014/main" val="2507329499"/>
                    </a:ext>
                  </a:extLst>
                </a:gridCol>
              </a:tblGrid>
              <a:tr h="850651">
                <a:tc>
                  <a:txBody>
                    <a:bodyPr/>
                    <a:lstStyle/>
                    <a:p>
                      <a:r>
                        <a:rPr lang="es-419" sz="2300" b="0" cap="none" spc="0">
                          <a:solidFill>
                            <a:schemeClr val="tx1"/>
                          </a:solidFill>
                        </a:rPr>
                        <a:t>Palabra reservada</a:t>
                      </a:r>
                      <a:endParaRPr lang="en-US" sz="2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2547" marT="18767" marB="93833" anchor="b"/>
                </a:tc>
                <a:tc>
                  <a:txBody>
                    <a:bodyPr/>
                    <a:lstStyle/>
                    <a:p>
                      <a:r>
                        <a:rPr lang="es-419" sz="2300" b="0" cap="none" spc="0">
                          <a:solidFill>
                            <a:schemeClr val="tx1"/>
                          </a:solidFill>
                        </a:rPr>
                        <a:t>Uso</a:t>
                      </a:r>
                      <a:endParaRPr lang="en-US" sz="2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2547" marT="18767" marB="93833" anchor="b"/>
                </a:tc>
                <a:extLst>
                  <a:ext uri="{0D108BD9-81ED-4DB2-BD59-A6C34878D82A}">
                    <a16:rowId xmlns:a16="http://schemas.microsoft.com/office/drawing/2014/main" val="2122536290"/>
                  </a:ext>
                </a:extLst>
              </a:tr>
              <a:tr h="4483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900" cap="none" spc="0">
                          <a:solidFill>
                            <a:schemeClr val="tx1"/>
                          </a:solidFill>
                        </a:rPr>
                        <a:t>def()</a:t>
                      </a:r>
                    </a:p>
                  </a:txBody>
                  <a:tcPr marL="0" marR="52546" marT="28150" marB="9383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900" cap="none" spc="0">
                          <a:solidFill>
                            <a:schemeClr val="tx1"/>
                          </a:solidFill>
                        </a:rPr>
                        <a:t>Creacion de una funcion</a:t>
                      </a:r>
                      <a:endParaRPr lang="es-419" sz="190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0" marR="52546" marT="28150" marB="93833"/>
                </a:tc>
                <a:extLst>
                  <a:ext uri="{0D108BD9-81ED-4DB2-BD59-A6C34878D82A}">
                    <a16:rowId xmlns:a16="http://schemas.microsoft.com/office/drawing/2014/main" val="280053198"/>
                  </a:ext>
                </a:extLst>
              </a:tr>
              <a:tr h="4483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900" cap="none" spc="0">
                          <a:solidFill>
                            <a:schemeClr val="tx1"/>
                          </a:solidFill>
                        </a:rPr>
                        <a:t>return</a:t>
                      </a:r>
                      <a:endParaRPr lang="es-419" sz="1900" cap="none" spc="0" err="1">
                        <a:solidFill>
                          <a:schemeClr val="tx1"/>
                        </a:solidFill>
                      </a:endParaRPr>
                    </a:p>
                  </a:txBody>
                  <a:tcPr marL="0" marR="52546" marT="28150" marB="9383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900" cap="none" spc="0" dirty="0">
                          <a:solidFill>
                            <a:schemeClr val="tx1"/>
                          </a:solidFill>
                        </a:rPr>
                        <a:t>Retorna desde una función</a:t>
                      </a:r>
                    </a:p>
                  </a:txBody>
                  <a:tcPr marL="0" marR="52546" marT="28150" marB="93833"/>
                </a:tc>
                <a:extLst>
                  <a:ext uri="{0D108BD9-81ED-4DB2-BD59-A6C34878D82A}">
                    <a16:rowId xmlns:a16="http://schemas.microsoft.com/office/drawing/2014/main" val="3040215016"/>
                  </a:ext>
                </a:extLst>
              </a:tr>
              <a:tr h="4483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900" cap="none" spc="0">
                          <a:solidFill>
                            <a:schemeClr val="tx1"/>
                          </a:solidFill>
                        </a:rPr>
                        <a:t>If</a:t>
                      </a:r>
                    </a:p>
                  </a:txBody>
                  <a:tcPr marL="0" marR="52546" marT="28150" marB="9383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900" cap="none" spc="0">
                          <a:solidFill>
                            <a:schemeClr val="tx1"/>
                          </a:solidFill>
                        </a:rPr>
                        <a:t>Decision entre 2 elementos</a:t>
                      </a:r>
                    </a:p>
                  </a:txBody>
                  <a:tcPr marL="0" marR="52546" marT="28150" marB="93833"/>
                </a:tc>
                <a:extLst>
                  <a:ext uri="{0D108BD9-81ED-4DB2-BD59-A6C34878D82A}">
                    <a16:rowId xmlns:a16="http://schemas.microsoft.com/office/drawing/2014/main" val="130214882"/>
                  </a:ext>
                </a:extLst>
              </a:tr>
              <a:tr h="4483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900" cap="none" spc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 marL="0" marR="52546" marT="28150" marB="9383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900" cap="none" spc="0">
                          <a:solidFill>
                            <a:schemeClr val="tx1"/>
                          </a:solidFill>
                        </a:rPr>
                        <a:t>Decision entre 3 o mas elementos</a:t>
                      </a:r>
                    </a:p>
                  </a:txBody>
                  <a:tcPr marL="0" marR="52546" marT="28150" marB="93833"/>
                </a:tc>
                <a:extLst>
                  <a:ext uri="{0D108BD9-81ED-4DB2-BD59-A6C34878D82A}">
                    <a16:rowId xmlns:a16="http://schemas.microsoft.com/office/drawing/2014/main" val="1413142772"/>
                  </a:ext>
                </a:extLst>
              </a:tr>
              <a:tr h="7380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900" cap="none" spc="0">
                          <a:solidFill>
                            <a:schemeClr val="tx1"/>
                          </a:solidFill>
                        </a:rPr>
                        <a:t>For</a:t>
                      </a:r>
                    </a:p>
                  </a:txBody>
                  <a:tcPr marL="0" marR="52546" marT="28150" marB="9383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900" cap="none" spc="0">
                          <a:solidFill>
                            <a:schemeClr val="tx1"/>
                          </a:solidFill>
                        </a:rPr>
                        <a:t>Bucle que corre un numero especifico de veces</a:t>
                      </a:r>
                    </a:p>
                  </a:txBody>
                  <a:tcPr marL="0" marR="52546" marT="28150" marB="93833"/>
                </a:tc>
                <a:extLst>
                  <a:ext uri="{0D108BD9-81ED-4DB2-BD59-A6C34878D82A}">
                    <a16:rowId xmlns:a16="http://schemas.microsoft.com/office/drawing/2014/main" val="2480948000"/>
                  </a:ext>
                </a:extLst>
              </a:tr>
              <a:tr h="7380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900" cap="none" spc="0">
                          <a:solidFill>
                            <a:schemeClr val="tx1"/>
                          </a:solidFill>
                        </a:rPr>
                        <a:t>While</a:t>
                      </a:r>
                    </a:p>
                  </a:txBody>
                  <a:tcPr marL="0" marR="52546" marT="28150" marB="9383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419" sz="1900" cap="none" spc="0">
                          <a:solidFill>
                            <a:schemeClr val="tx1"/>
                          </a:solidFill>
                        </a:rPr>
                        <a:t>Bucle que se repite mientras que una condición dada sea cierta</a:t>
                      </a:r>
                    </a:p>
                  </a:txBody>
                  <a:tcPr marL="0" marR="52546" marT="28150" marB="93833"/>
                </a:tc>
                <a:extLst>
                  <a:ext uri="{0D108BD9-81ED-4DB2-BD59-A6C34878D82A}">
                    <a16:rowId xmlns:a16="http://schemas.microsoft.com/office/drawing/2014/main" val="653064923"/>
                  </a:ext>
                </a:extLst>
              </a:tr>
              <a:tr h="50829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419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52546" marT="28150" marB="9383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419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52546" marT="28150" marB="93833"/>
                </a:tc>
                <a:extLst>
                  <a:ext uri="{0D108BD9-81ED-4DB2-BD59-A6C34878D82A}">
                    <a16:rowId xmlns:a16="http://schemas.microsoft.com/office/drawing/2014/main" val="2648222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430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B761D-497F-AFF3-0499-E1E096C4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a 4">
            <a:extLst>
              <a:ext uri="{FF2B5EF4-FFF2-40B4-BE49-F238E27FC236}">
                <a16:creationId xmlns:a16="http://schemas.microsoft.com/office/drawing/2014/main" id="{39DA018A-1826-4502-1041-5135AD290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043281"/>
              </p:ext>
            </p:extLst>
          </p:nvPr>
        </p:nvGraphicFramePr>
        <p:xfrm>
          <a:off x="914400" y="2468829"/>
          <a:ext cx="10353676" cy="320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133">
                  <a:extLst>
                    <a:ext uri="{9D8B030D-6E8A-4147-A177-3AD203B41FA5}">
                      <a16:colId xmlns:a16="http://schemas.microsoft.com/office/drawing/2014/main" val="2044046161"/>
                    </a:ext>
                  </a:extLst>
                </a:gridCol>
                <a:gridCol w="1650398">
                  <a:extLst>
                    <a:ext uri="{9D8B030D-6E8A-4147-A177-3AD203B41FA5}">
                      <a16:colId xmlns:a16="http://schemas.microsoft.com/office/drawing/2014/main" val="1226253188"/>
                    </a:ext>
                  </a:extLst>
                </a:gridCol>
                <a:gridCol w="1416842">
                  <a:extLst>
                    <a:ext uri="{9D8B030D-6E8A-4147-A177-3AD203B41FA5}">
                      <a16:colId xmlns:a16="http://schemas.microsoft.com/office/drawing/2014/main" val="179684110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1398144225"/>
                    </a:ext>
                  </a:extLst>
                </a:gridCol>
                <a:gridCol w="2358705">
                  <a:extLst>
                    <a:ext uri="{9D8B030D-6E8A-4147-A177-3AD203B41FA5}">
                      <a16:colId xmlns:a16="http://schemas.microsoft.com/office/drawing/2014/main" val="516564000"/>
                    </a:ext>
                  </a:extLst>
                </a:gridCol>
              </a:tblGrid>
              <a:tr h="450991">
                <a:tc>
                  <a:txBody>
                    <a:bodyPr/>
                    <a:lstStyle/>
                    <a:p>
                      <a:r>
                        <a:rPr lang="es-ES" sz="2100" dirty="0"/>
                        <a:t>Arreglo\Característica</a:t>
                      </a:r>
                    </a:p>
                  </a:txBody>
                  <a:tcPr marL="103510" marR="103510" marT="51755" marB="5175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Símbolo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Mutable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Ordenado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Llamado</a:t>
                      </a:r>
                    </a:p>
                  </a:txBody>
                  <a:tcPr marL="103510" marR="103510" marT="51755" marB="51755" anchor="ctr"/>
                </a:tc>
                <a:extLst>
                  <a:ext uri="{0D108BD9-81ED-4DB2-BD59-A6C34878D82A}">
                    <a16:rowId xmlns:a16="http://schemas.microsoft.com/office/drawing/2014/main" val="3462186402"/>
                  </a:ext>
                </a:extLst>
              </a:tr>
              <a:tr h="45099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dirty="0"/>
                        <a:t>Variable</a:t>
                      </a:r>
                    </a:p>
                  </a:txBody>
                  <a:tcPr marL="103510" marR="103510" marT="51754" marB="5175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n/a</a:t>
                      </a:r>
                    </a:p>
                  </a:txBody>
                  <a:tcPr marL="103510" marR="103510" marT="51754" marB="5175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Si</a:t>
                      </a:r>
                    </a:p>
                  </a:txBody>
                  <a:tcPr marL="103510" marR="103510" marT="51754" marB="5175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n/a</a:t>
                      </a:r>
                    </a:p>
                  </a:txBody>
                  <a:tcPr marL="103510" marR="103510" marT="51754" marB="5175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Por identificador</a:t>
                      </a:r>
                    </a:p>
                  </a:txBody>
                  <a:tcPr marL="103510" marR="103510" marT="51754" marB="51754" anchor="ctr"/>
                </a:tc>
                <a:extLst>
                  <a:ext uri="{0D108BD9-81ED-4DB2-BD59-A6C34878D82A}">
                    <a16:rowId xmlns:a16="http://schemas.microsoft.com/office/drawing/2014/main" val="1476121466"/>
                  </a:ext>
                </a:extLst>
              </a:tr>
              <a:tr h="766883">
                <a:tc>
                  <a:txBody>
                    <a:bodyPr/>
                    <a:lstStyle/>
                    <a:p>
                      <a:r>
                        <a:rPr lang="es-ES" sz="2100" dirty="0"/>
                        <a:t>Listas</a:t>
                      </a:r>
                    </a:p>
                  </a:txBody>
                  <a:tcPr marL="103510" marR="103510" marT="51755" marB="5175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Corchete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2100" dirty="0"/>
                        <a:t>[ ]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Si 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Si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 dirty="0"/>
                        <a:t>Por índices</a:t>
                      </a:r>
                    </a:p>
                  </a:txBody>
                  <a:tcPr marL="103510" marR="103510" marT="51755" marB="51755" anchor="ctr"/>
                </a:tc>
                <a:extLst>
                  <a:ext uri="{0D108BD9-81ED-4DB2-BD59-A6C34878D82A}">
                    <a16:rowId xmlns:a16="http://schemas.microsoft.com/office/drawing/2014/main" val="44413781"/>
                  </a:ext>
                </a:extLst>
              </a:tr>
              <a:tr h="7668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dirty="0"/>
                        <a:t>Tuplas</a:t>
                      </a:r>
                    </a:p>
                  </a:txBody>
                  <a:tcPr marL="103510" marR="103510" marT="51755" marB="5175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Paréntesis 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2100" dirty="0"/>
                        <a:t>( )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No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No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Por índices</a:t>
                      </a:r>
                    </a:p>
                  </a:txBody>
                  <a:tcPr marL="103510" marR="103510" marT="51755" marB="51755" anchor="ctr"/>
                </a:tc>
                <a:extLst>
                  <a:ext uri="{0D108BD9-81ED-4DB2-BD59-A6C34878D82A}">
                    <a16:rowId xmlns:a16="http://schemas.microsoft.com/office/drawing/2014/main" val="3912132524"/>
                  </a:ext>
                </a:extLst>
              </a:tr>
              <a:tr h="7668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dirty="0"/>
                        <a:t>Diccionarios</a:t>
                      </a:r>
                    </a:p>
                  </a:txBody>
                  <a:tcPr marL="103510" marR="103510" marT="51755" marB="51755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Llave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2100" dirty="0"/>
                        <a:t>{ }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Si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Si</a:t>
                      </a:r>
                    </a:p>
                  </a:txBody>
                  <a:tcPr marL="103510" marR="103510" marT="51755" marB="5175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100" dirty="0"/>
                        <a:t>Por llaves</a:t>
                      </a:r>
                    </a:p>
                  </a:txBody>
                  <a:tcPr marL="103510" marR="103510" marT="51755" marB="51755" anchor="ctr"/>
                </a:tc>
                <a:extLst>
                  <a:ext uri="{0D108BD9-81ED-4DB2-BD59-A6C34878D82A}">
                    <a16:rowId xmlns:a16="http://schemas.microsoft.com/office/drawing/2014/main" val="22639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3877-992B-4E96-BAE8-381604B1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>
                <a:ea typeface="Calibri Light"/>
                <a:cs typeface="Calibri Light"/>
              </a:rPr>
              <a:t>Repaso de clase anterior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E0EC1F-7238-AC64-71A0-6453FD9CA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711093"/>
              </p:ext>
            </p:extLst>
          </p:nvPr>
        </p:nvGraphicFramePr>
        <p:xfrm>
          <a:off x="914400" y="2456546"/>
          <a:ext cx="10353676" cy="290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500">
                  <a:extLst>
                    <a:ext uri="{9D8B030D-6E8A-4147-A177-3AD203B41FA5}">
                      <a16:colId xmlns:a16="http://schemas.microsoft.com/office/drawing/2014/main" val="1234530582"/>
                    </a:ext>
                  </a:extLst>
                </a:gridCol>
                <a:gridCol w="5188176">
                  <a:extLst>
                    <a:ext uri="{9D8B030D-6E8A-4147-A177-3AD203B41FA5}">
                      <a16:colId xmlns:a16="http://schemas.microsoft.com/office/drawing/2014/main" val="4288309073"/>
                    </a:ext>
                  </a:extLst>
                </a:gridCol>
              </a:tblGrid>
              <a:tr h="718363">
                <a:tc>
                  <a:txBody>
                    <a:bodyPr/>
                    <a:lstStyle/>
                    <a:p>
                      <a:r>
                        <a:rPr lang="en-US" sz="3200"/>
                        <a:t>Que son?</a:t>
                      </a:r>
                    </a:p>
                  </a:txBody>
                  <a:tcPr marL="163264" marR="163264" marT="81632" marB="81632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Como se usan?</a:t>
                      </a:r>
                    </a:p>
                  </a:txBody>
                  <a:tcPr marL="163264" marR="163264" marT="81632" marB="81632"/>
                </a:tc>
                <a:extLst>
                  <a:ext uri="{0D108BD9-81ED-4DB2-BD59-A6C34878D82A}">
                    <a16:rowId xmlns:a16="http://schemas.microsoft.com/office/drawing/2014/main" val="4225788834"/>
                  </a:ext>
                </a:extLst>
              </a:tr>
              <a:tr h="218774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/>
                        <a:t>Los métodos son acciones o funciones que puede realizar un objeto.</a:t>
                      </a:r>
                    </a:p>
                    <a:p>
                      <a:endParaRPr lang="en-US" sz="3200" dirty="0"/>
                    </a:p>
                  </a:txBody>
                  <a:tcPr marL="163264" marR="163264" marT="81632" marB="81632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3200" dirty="0"/>
                        <a:t>Para activar el método se agrega un punto ‘.’ después del mismo</a:t>
                      </a:r>
                    </a:p>
                    <a:p>
                      <a:pPr algn="just"/>
                      <a:endParaRPr lang="en-US" sz="3200" dirty="0"/>
                    </a:p>
                  </a:txBody>
                  <a:tcPr marL="163264" marR="163264" marT="81632" marB="81632"/>
                </a:tc>
                <a:extLst>
                  <a:ext uri="{0D108BD9-81ED-4DB2-BD59-A6C34878D82A}">
                    <a16:rowId xmlns:a16="http://schemas.microsoft.com/office/drawing/2014/main" val="421424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84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228F5-EEC8-B802-68E2-3DC26D10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s-ES" dirty="0" err="1"/>
              <a:t>REpaso</a:t>
            </a:r>
            <a:r>
              <a:rPr lang="es-ES" dirty="0"/>
              <a:t> de clase anterior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DF233D9-3C03-34F3-0F19-861C73860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603123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9265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1577</TotalTime>
  <Words>600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Cambria Math</vt:lpstr>
      <vt:lpstr>Rockwell</vt:lpstr>
      <vt:lpstr>Damask</vt:lpstr>
      <vt:lpstr>Curso de Python 101 (CP101)-Clase 4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de clase anterior</vt:lpstr>
      <vt:lpstr>REpaso clase anterior</vt:lpstr>
      <vt:lpstr>Repaso de clase anterior</vt:lpstr>
      <vt:lpstr>Receso</vt:lpstr>
      <vt:lpstr>Interrupciones</vt:lpstr>
      <vt:lpstr>Actividad</vt:lpstr>
      <vt:lpstr>Actividad (tarea)</vt:lpstr>
      <vt:lpstr>Funciones</vt:lpstr>
      <vt:lpstr>Actividad (tarea)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KELVIN KUNG</cp:lastModifiedBy>
  <cp:revision>278</cp:revision>
  <dcterms:created xsi:type="dcterms:W3CDTF">2022-09-13T15:08:09Z</dcterms:created>
  <dcterms:modified xsi:type="dcterms:W3CDTF">2022-11-29T15:32:44Z</dcterms:modified>
</cp:coreProperties>
</file>