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791E-6FD0-4057-B847-10256920D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7200E-915F-4CBD-A02C-8AA89FDF2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E3E30-0CF0-4429-8E36-0B218AD0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7C96-0758-47E3-A939-79770C931FF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4D880-ACF1-4D3D-9BC4-7709FD48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5D5C7-B44A-4FB1-99E5-6C4F94DC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14CD-3E82-45E1-9E30-2EA795B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2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98CD-8175-41E9-AB93-2DE84D7C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D5507-26CC-4B46-A91E-CEB1A65F2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295F3-6186-410D-B22D-BEB832A6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7C96-0758-47E3-A939-79770C931FF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563B3-6D9F-46AE-BD9E-C376B632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38FF-D244-4CAF-A1CB-EB3797D1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14CD-3E82-45E1-9E30-2EA795B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1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09489-BD91-41BF-837C-0B7398D0F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E2E73-AF45-42E0-A375-0544513FA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2478-E766-4D95-97CE-DA71EA59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7C96-0758-47E3-A939-79770C931FF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29C71-7AB5-44F6-A97F-549E2AAB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803-6273-4603-ACF6-DF4BE3FD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14CD-3E82-45E1-9E30-2EA795B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F57A-596D-4CDA-8279-B7BDD30A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9805-BCC1-4025-B7AA-40A0DC5E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5FA06-8C71-4F24-90A9-E9D29E28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7C96-0758-47E3-A939-79770C931FF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B4C30-514F-45F6-96EC-EE7D2D54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8C91-C596-4AD3-8723-6B88FC4A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14CD-3E82-45E1-9E30-2EA795B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8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03AB-FDD5-4D7B-92E9-311B06C8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F99F0-0BC4-4C65-929F-8817D226C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A2DB-3D97-447A-8B66-3AAAF367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7C96-0758-47E3-A939-79770C931FF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DAB15-9156-4774-A08F-894E618F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0E79-E807-4D40-980E-74959598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14CD-3E82-45E1-9E30-2EA795B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A4EC-DDC6-4E67-A85B-E499743C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F12C-0972-490F-95BF-C63F8E39E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4C012-E713-414B-BD2A-81F536386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F5286-237F-46C5-B4CE-9F8C5094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7C96-0758-47E3-A939-79770C931FF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FDDE4-83C9-483B-98C3-D522335F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C6C30-1AEA-4E3A-B569-B6F9AC98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14CD-3E82-45E1-9E30-2EA795B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E-F7F9-4C3B-8286-FDE470E0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B6068-AA38-4144-BDED-9F898091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2E737-474F-40B9-BBC4-BDD22C6B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67EF-5F0C-4E9D-98AA-A65A826B2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3CA35-5D56-4FB9-ACCD-7B1C8093C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C24FF-ECB8-4819-AF0E-EB0F8CB2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7C96-0758-47E3-A939-79770C931FF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3E56D-AA34-4499-887B-8D7AFDB7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7F1F2-6E7B-4021-81F2-C1435580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14CD-3E82-45E1-9E30-2EA795B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2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3FA4-BA93-493E-AA0C-DAFAAB0E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E9B3C-8ED2-47B9-B06F-FF406C97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7C96-0758-47E3-A939-79770C931FF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1525-DC9B-4701-9C3F-FD71F8EC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32D1A-7DD1-40D5-9825-7DE5A7D8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14CD-3E82-45E1-9E30-2EA795B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12825-4B68-4308-8558-417AFBC6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7C96-0758-47E3-A939-79770C931FF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D2D1A-97F2-4658-84A7-2069B22F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2DAE2-7F5A-4487-BCA7-55D2584F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14CD-3E82-45E1-9E30-2EA795B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1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9777-3543-441E-862C-504F1D2F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F6283-D0ED-4754-8629-0A59D4B4F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124E8-EC32-4A63-BD53-4ACAE1B16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C28D8-427F-421F-93E3-507AE4F5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7C96-0758-47E3-A939-79770C931FF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96728-C417-4C34-9C8A-A52352D2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19A4B-6225-4394-961B-32175FBF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14CD-3E82-45E1-9E30-2EA795B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2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962A-8160-4B6D-B18E-7E7BA098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AB85D-B0CE-4A93-9409-36CDC7EBE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C6A8D-54F1-403D-A4E4-6ACF50CDB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F190B-E454-46D8-84C6-9E940C6E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7C96-0758-47E3-A939-79770C931FF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11211-5465-46DB-95FF-8E84D9A6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4734F-044A-43C1-9E71-B12511FC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14CD-3E82-45E1-9E30-2EA795B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5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5D46C-EE80-45E4-85AD-57A5D637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4CC52-7353-4C8A-A634-3C26BE89B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489E-9CBF-494A-B4BB-874A50CCC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7C96-0758-47E3-A939-79770C931FF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5A60-3858-4E1E-A685-1E9B7899A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C4C7-B869-426F-83EF-70A78A4D4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14CD-3E82-45E1-9E30-2EA795B42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22E825-8B5C-44EF-A4DB-DFFE469AA85F}"/>
              </a:ext>
            </a:extLst>
          </p:cNvPr>
          <p:cNvSpPr/>
          <p:nvPr/>
        </p:nvSpPr>
        <p:spPr>
          <a:xfrm>
            <a:off x="-214604" y="-93306"/>
            <a:ext cx="12503020" cy="70259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61DA1-3CFD-4AF4-B7A9-83BF17B84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90" y="123987"/>
            <a:ext cx="8469086" cy="101434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Would You Like To Do?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7CEF10-E97F-4F4F-B5A6-77FD3C72BF81}"/>
              </a:ext>
            </a:extLst>
          </p:cNvPr>
          <p:cNvSpPr/>
          <p:nvPr/>
        </p:nvSpPr>
        <p:spPr>
          <a:xfrm>
            <a:off x="699796" y="1334278"/>
            <a:ext cx="3778898" cy="4422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34BE1A-BF02-4A01-A6B9-5055D72EA33C}"/>
              </a:ext>
            </a:extLst>
          </p:cNvPr>
          <p:cNvSpPr/>
          <p:nvPr/>
        </p:nvSpPr>
        <p:spPr>
          <a:xfrm>
            <a:off x="4604657" y="1334278"/>
            <a:ext cx="3778898" cy="4422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n out icons">
            <a:extLst>
              <a:ext uri="{FF2B5EF4-FFF2-40B4-BE49-F238E27FC236}">
                <a16:creationId xmlns:a16="http://schemas.microsoft.com/office/drawing/2014/main" id="{ECF5C3B7-4A53-4957-A60C-C862EE6D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90906" y="2502939"/>
            <a:ext cx="2908818" cy="290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70077CF-B3D8-4A44-98CD-DEC2F107267D}"/>
              </a:ext>
            </a:extLst>
          </p:cNvPr>
          <p:cNvSpPr txBox="1">
            <a:spLocks/>
          </p:cNvSpPr>
          <p:nvPr/>
        </p:nvSpPr>
        <p:spPr>
          <a:xfrm>
            <a:off x="824205" y="1446243"/>
            <a:ext cx="3281264" cy="10143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Check In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742A385-D3A6-45F0-8D2D-AD12907FC29B}"/>
              </a:ext>
            </a:extLst>
          </p:cNvPr>
          <p:cNvSpPr txBox="1">
            <a:spLocks/>
          </p:cNvSpPr>
          <p:nvPr/>
        </p:nvSpPr>
        <p:spPr>
          <a:xfrm>
            <a:off x="4814986" y="1446243"/>
            <a:ext cx="3281264" cy="10143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Check Out</a:t>
            </a:r>
          </a:p>
        </p:txBody>
      </p:sp>
      <p:pic>
        <p:nvPicPr>
          <p:cNvPr id="11" name="Picture 2" descr="Image result for in out icons">
            <a:extLst>
              <a:ext uri="{FF2B5EF4-FFF2-40B4-BE49-F238E27FC236}">
                <a16:creationId xmlns:a16="http://schemas.microsoft.com/office/drawing/2014/main" id="{FAACF3D1-56CE-455D-AB43-644603FE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293664" y="2460591"/>
            <a:ext cx="2908818" cy="290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2F1BD49-E9BC-4456-ACB9-B9638F998C7E}"/>
              </a:ext>
            </a:extLst>
          </p:cNvPr>
          <p:cNvSpPr/>
          <p:nvPr/>
        </p:nvSpPr>
        <p:spPr>
          <a:xfrm>
            <a:off x="5366949" y="3476107"/>
            <a:ext cx="2296106" cy="7371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38966B-62AE-48C2-BF32-0513EB732BA6}"/>
              </a:ext>
            </a:extLst>
          </p:cNvPr>
          <p:cNvSpPr/>
          <p:nvPr/>
        </p:nvSpPr>
        <p:spPr>
          <a:xfrm>
            <a:off x="6143140" y="3041780"/>
            <a:ext cx="1441189" cy="172418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in out icons">
            <a:extLst>
              <a:ext uri="{FF2B5EF4-FFF2-40B4-BE49-F238E27FC236}">
                <a16:creationId xmlns:a16="http://schemas.microsoft.com/office/drawing/2014/main" id="{4026ECD9-7D2E-4FE6-A872-B00645B5F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27907" b="28148"/>
          <a:stretch/>
        </p:blipFill>
        <p:spPr bwMode="auto">
          <a:xfrm>
            <a:off x="5609933" y="3318200"/>
            <a:ext cx="2035046" cy="127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1A8850C-EBDA-4E0D-8029-9D90DDC75813}"/>
              </a:ext>
            </a:extLst>
          </p:cNvPr>
          <p:cNvSpPr/>
          <p:nvPr/>
        </p:nvSpPr>
        <p:spPr>
          <a:xfrm>
            <a:off x="6739910" y="2999255"/>
            <a:ext cx="696588" cy="7371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B4E4FE-EDE8-4D52-984F-9B5D8AEB1FBE}"/>
              </a:ext>
            </a:extLst>
          </p:cNvPr>
          <p:cNvSpPr/>
          <p:nvPr/>
        </p:nvSpPr>
        <p:spPr>
          <a:xfrm>
            <a:off x="6627456" y="4261711"/>
            <a:ext cx="696588" cy="7371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8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53F5-A0A1-48F6-A411-B01D3504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77" y="769159"/>
            <a:ext cx="10515600" cy="1325563"/>
          </a:xfrm>
        </p:spPr>
        <p:txBody>
          <a:bodyPr/>
          <a:lstStyle/>
          <a:p>
            <a:r>
              <a:rPr lang="en-US" dirty="0"/>
              <a:t>Please fill out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FB24C-2140-47DF-93C0-FD94F4E3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 Name</a:t>
            </a:r>
          </a:p>
          <a:p>
            <a:pPr marL="0" indent="0">
              <a:buNone/>
            </a:pPr>
            <a:r>
              <a:rPr lang="en-US" dirty="0"/>
              <a:t>Last Name</a:t>
            </a:r>
          </a:p>
          <a:p>
            <a:pPr marL="0" indent="0">
              <a:buNone/>
            </a:pPr>
            <a:r>
              <a:rPr lang="en-US" dirty="0"/>
              <a:t>Phone Number</a:t>
            </a:r>
          </a:p>
          <a:p>
            <a:pPr marL="0" indent="0">
              <a:buNone/>
            </a:pPr>
            <a:r>
              <a:rPr lang="en-US" dirty="0"/>
              <a:t>Device Type</a:t>
            </a:r>
          </a:p>
          <a:p>
            <a:pPr marL="0" indent="0">
              <a:buNone/>
            </a:pPr>
            <a:r>
              <a:rPr lang="en-US" dirty="0"/>
              <a:t>Device ID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D8BB66-22F1-4EA6-B471-AA7A04481E76}"/>
              </a:ext>
            </a:extLst>
          </p:cNvPr>
          <p:cNvSpPr/>
          <p:nvPr/>
        </p:nvSpPr>
        <p:spPr>
          <a:xfrm>
            <a:off x="3219061" y="1922106"/>
            <a:ext cx="2929812" cy="3452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235322-6F19-4E61-AC87-A5888028EB45}"/>
              </a:ext>
            </a:extLst>
          </p:cNvPr>
          <p:cNvSpPr/>
          <p:nvPr/>
        </p:nvSpPr>
        <p:spPr>
          <a:xfrm>
            <a:off x="3219061" y="2402276"/>
            <a:ext cx="2929812" cy="3452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0B5AEF-57DC-4D06-A496-34485517AD33}"/>
              </a:ext>
            </a:extLst>
          </p:cNvPr>
          <p:cNvSpPr/>
          <p:nvPr/>
        </p:nvSpPr>
        <p:spPr>
          <a:xfrm>
            <a:off x="3219061" y="2901205"/>
            <a:ext cx="2929812" cy="3452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883566-00B5-4F29-9E0A-7614AE61A525}"/>
              </a:ext>
            </a:extLst>
          </p:cNvPr>
          <p:cNvSpPr/>
          <p:nvPr/>
        </p:nvSpPr>
        <p:spPr>
          <a:xfrm>
            <a:off x="3219061" y="3438946"/>
            <a:ext cx="2929812" cy="3452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05CB4E-08D2-4D56-9AAC-AA24581E993B}"/>
              </a:ext>
            </a:extLst>
          </p:cNvPr>
          <p:cNvSpPr/>
          <p:nvPr/>
        </p:nvSpPr>
        <p:spPr>
          <a:xfrm>
            <a:off x="3219061" y="3924980"/>
            <a:ext cx="2929812" cy="3452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749FA02-27EB-4398-AE89-FC50059B12E2}"/>
              </a:ext>
            </a:extLst>
          </p:cNvPr>
          <p:cNvSpPr/>
          <p:nvPr/>
        </p:nvSpPr>
        <p:spPr>
          <a:xfrm rot="10800000">
            <a:off x="5784981" y="3528008"/>
            <a:ext cx="242596" cy="17261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3B588B-21D7-4894-B415-361A27ABDADB}"/>
              </a:ext>
            </a:extLst>
          </p:cNvPr>
          <p:cNvSpPr/>
          <p:nvPr/>
        </p:nvSpPr>
        <p:spPr>
          <a:xfrm>
            <a:off x="4786605" y="4430065"/>
            <a:ext cx="1371600" cy="4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04377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53F5-A0A1-48F6-A411-B01D3504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77" y="769159"/>
            <a:ext cx="10515600" cy="1325563"/>
          </a:xfrm>
        </p:spPr>
        <p:txBody>
          <a:bodyPr/>
          <a:lstStyle/>
          <a:p>
            <a:r>
              <a:rPr lang="en-US" dirty="0"/>
              <a:t>Please fill out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FB24C-2140-47DF-93C0-FD94F4E3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Phone Number</a:t>
            </a:r>
          </a:p>
          <a:p>
            <a:pPr marL="0" indent="0">
              <a:buNone/>
            </a:pPr>
            <a:r>
              <a:rPr lang="en-US" dirty="0"/>
              <a:t>Device ID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D8BB66-22F1-4EA6-B471-AA7A04481E76}"/>
              </a:ext>
            </a:extLst>
          </p:cNvPr>
          <p:cNvSpPr/>
          <p:nvPr/>
        </p:nvSpPr>
        <p:spPr>
          <a:xfrm>
            <a:off x="3219061" y="1922106"/>
            <a:ext cx="2929812" cy="3452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235322-6F19-4E61-AC87-A5888028EB45}"/>
              </a:ext>
            </a:extLst>
          </p:cNvPr>
          <p:cNvSpPr/>
          <p:nvPr/>
        </p:nvSpPr>
        <p:spPr>
          <a:xfrm>
            <a:off x="3219061" y="2402276"/>
            <a:ext cx="2929812" cy="3452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3B588B-21D7-4894-B415-361A27ABDADB}"/>
              </a:ext>
            </a:extLst>
          </p:cNvPr>
          <p:cNvSpPr/>
          <p:nvPr/>
        </p:nvSpPr>
        <p:spPr>
          <a:xfrm>
            <a:off x="4777273" y="2882446"/>
            <a:ext cx="1371600" cy="4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61153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FB24C-2140-47DF-93C0-FD94F4E3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Verification code has been sent to the phone provided.</a:t>
            </a:r>
          </a:p>
          <a:p>
            <a:pPr marL="0" indent="0">
              <a:buNone/>
            </a:pPr>
            <a:r>
              <a:rPr lang="en-US" dirty="0"/>
              <a:t>Please input the code to confirm your check-out.</a:t>
            </a:r>
          </a:p>
          <a:p>
            <a:pPr marL="0" indent="0">
              <a:buNone/>
            </a:pPr>
            <a:r>
              <a:rPr lang="en-US" dirty="0"/>
              <a:t>Verification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0B5AEF-57DC-4D06-A496-34485517AD33}"/>
              </a:ext>
            </a:extLst>
          </p:cNvPr>
          <p:cNvSpPr/>
          <p:nvPr/>
        </p:nvSpPr>
        <p:spPr>
          <a:xfrm>
            <a:off x="3498979" y="2930233"/>
            <a:ext cx="2929812" cy="3452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3B588B-21D7-4894-B415-361A27ABDADB}"/>
              </a:ext>
            </a:extLst>
          </p:cNvPr>
          <p:cNvSpPr/>
          <p:nvPr/>
        </p:nvSpPr>
        <p:spPr>
          <a:xfrm>
            <a:off x="5057191" y="3429000"/>
            <a:ext cx="1371600" cy="4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F0B0ADF-9B89-433C-AD45-03793BDF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8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E4FA-7864-4505-8F72-F4C15CFD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9417-09B4-4A7E-BE0D-4DF92A076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 your device has been checked-in</a:t>
            </a:r>
          </a:p>
        </p:txBody>
      </p:sp>
    </p:spTree>
    <p:extLst>
      <p:ext uri="{BB962C8B-B14F-4D97-AF65-F5344CB8AC3E}">
        <p14:creationId xmlns:p14="http://schemas.microsoft.com/office/powerpoint/2010/main" val="168136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B231099DC2BE4A85804DE3AA1A99BC" ma:contentTypeVersion="14" ma:contentTypeDescription="Create a new document." ma:contentTypeScope="" ma:versionID="609ee4026cf562e0d6c93e2431356681">
  <xsd:schema xmlns:xsd="http://www.w3.org/2001/XMLSchema" xmlns:xs="http://www.w3.org/2001/XMLSchema" xmlns:p="http://schemas.microsoft.com/office/2006/metadata/properties" xmlns:ns1="http://schemas.microsoft.com/sharepoint/v3" xmlns:ns3="9070a315-1cfc-42d9-a313-b06fe28848c3" xmlns:ns4="2273c29b-620d-4a89-97fe-2854bf150c74" targetNamespace="http://schemas.microsoft.com/office/2006/metadata/properties" ma:root="true" ma:fieldsID="8e804b21595edd41a8529fa8aa21973b" ns1:_="" ns3:_="" ns4:_="">
    <xsd:import namespace="http://schemas.microsoft.com/sharepoint/v3"/>
    <xsd:import namespace="9070a315-1cfc-42d9-a313-b06fe28848c3"/>
    <xsd:import namespace="2273c29b-620d-4a89-97fe-2854bf150c7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0a315-1cfc-42d9-a313-b06fe28848c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3c29b-620d-4a89-97fe-2854bf150c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9270F7C-51F9-4D0F-B2DC-2FAA0CFC94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070a315-1cfc-42d9-a313-b06fe28848c3"/>
    <ds:schemaRef ds:uri="2273c29b-620d-4a89-97fe-2854bf150c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414484-E1D6-4421-8F49-EA72F09F5E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02D781-514F-4FE1-BA24-A63E227B5036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sharepoint/v3"/>
    <ds:schemaRef ds:uri="http://schemas.microsoft.com/office/infopath/2007/PartnerControls"/>
    <ds:schemaRef ds:uri="2273c29b-620d-4a89-97fe-2854bf150c74"/>
    <ds:schemaRef ds:uri="9070a315-1cfc-42d9-a313-b06fe28848c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 Would You Like To Do?</vt:lpstr>
      <vt:lpstr>Please fill out the following:</vt:lpstr>
      <vt:lpstr>Please fill out the following: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Would You Like To Do?</dc:title>
  <dc:creator>Jared Morris</dc:creator>
  <cp:lastModifiedBy>Jared Morris</cp:lastModifiedBy>
  <cp:revision>4</cp:revision>
  <dcterms:created xsi:type="dcterms:W3CDTF">2020-01-31T19:24:57Z</dcterms:created>
  <dcterms:modified xsi:type="dcterms:W3CDTF">2020-01-31T21:53:42Z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0x01010082B231099DC2BE4A85804DE3AA1A99BC</vt:lpwstr>
  </property>
</Properties>
</file>