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EF7E49-6CFE-463D-A833-D1A25210C5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AnimeDashBoard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55F6A9-8D3E-4DE3-BCE7-C81BE27E9A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4/7/2022 1:43:19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629C31-37C9-442B-9490-874E8600E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3"/>
            <a:ext cx="12192000" cy="68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2022-04-07T06:43:20Z</dcterms:created>
  <dcterms:modified xsi:type="dcterms:W3CDTF">2022-04-07T06:43:20Z</dcterms:modified>
</cp:coreProperties>
</file>