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B5B9869-C218-4043-B461-21534C4DCF8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AnimeDashBoard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B85DF78-BD81-49DE-8513-AC9FE1F867F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4/7/2022 1:43:49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37BE596-C6FC-45BF-96B8-920505A33F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3"/>
            <a:ext cx="12192000" cy="68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2022-04-07T06:43:49Z</dcterms:created>
  <dcterms:modified xsi:type="dcterms:W3CDTF">2022-04-07T06:43:49Z</dcterms:modified>
</cp:coreProperties>
</file>