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879" autoAdjust="0"/>
  </p:normalViewPr>
  <p:slideViewPr>
    <p:cSldViewPr snapToGrid="0">
      <p:cViewPr varScale="1">
        <p:scale>
          <a:sx n="42" d="100"/>
          <a:sy n="42" d="100"/>
        </p:scale>
        <p:origin x="1332" y="4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Milestone 2</a:t>
            </a:r>
            <a:br>
              <a:rPr lang="en-US" dirty="0"/>
            </a:br>
            <a:r>
              <a:rPr lang="en-US" dirty="0"/>
              <a:t>Noah Kim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E98-B725-8EC9-AF48-1E9C2C0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Periodical Chosen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61FB82-5167-6090-1A12-D97FDDFC4B0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47BA1A-4CFC-BAAC-87A3-DED5E6903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03" y="1521417"/>
            <a:ext cx="9588993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2A94-F5A1-586A-D9FA-3ADDE46D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Template Chosen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5963783-9C04-C2D8-4F5F-BC5C5BCBF94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ocument with text on it&#10;&#10;Description automatically generated">
            <a:extLst>
              <a:ext uri="{FF2B5EF4-FFF2-40B4-BE49-F238E27FC236}">
                <a16:creationId xmlns:a16="http://schemas.microsoft.com/office/drawing/2014/main" id="{6089140D-CCF3-B4C4-4358-34588F4C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27" y="2107800"/>
            <a:ext cx="7702946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65B3-5EDB-0883-BB42-2E10F8E7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7507165-B6DD-AA87-431E-84D145929BD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Uploaded a paper on the types of malware that I still am editing</a:t>
            </a:r>
          </a:p>
          <a:p>
            <a:r>
              <a:rPr lang="en-US" dirty="0"/>
              <a:t>Uploaded a paper on physical security that is still being worked on</a:t>
            </a:r>
          </a:p>
          <a:p>
            <a:r>
              <a:rPr lang="en-US" dirty="0"/>
              <a:t>Still have papers on other topics that are not ready to be uploaded</a:t>
            </a:r>
          </a:p>
        </p:txBody>
      </p:sp>
    </p:spTree>
    <p:extLst>
      <p:ext uri="{BB962C8B-B14F-4D97-AF65-F5344CB8AC3E}">
        <p14:creationId xmlns:p14="http://schemas.microsoft.com/office/powerpoint/2010/main" val="212742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EDEC-B56E-5C32-84AC-C459FB5F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DAFB96A-545F-07AC-54F5-82742CF014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Work on the rest of the topics and explore more into the countermeasures of cybersecurity</a:t>
            </a:r>
          </a:p>
          <a:p>
            <a:r>
              <a:rPr lang="en-US" dirty="0"/>
              <a:t>Look into talking to a cybersecurity professional  to gain their experiences working in the field for a separate paper</a:t>
            </a:r>
          </a:p>
          <a:p>
            <a:r>
              <a:rPr lang="en-US" dirty="0"/>
              <a:t>Change my other papers into the new template that was chosen during this milestone and upload them into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57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{CE94B7F7-B3D9-4C81-83A0-76D2B700F1BA}tf55661986_win32</Template>
  <TotalTime>9</TotalTime>
  <Words>106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Custom</vt:lpstr>
      <vt:lpstr>Milestone 2 Noah Kim</vt:lpstr>
      <vt:lpstr>Periodical Chosen</vt:lpstr>
      <vt:lpstr>Paper Template Chosen</vt:lpstr>
      <vt:lpstr>Progress Made</vt:lpstr>
      <vt:lpstr>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Noah Kim</dc:title>
  <dc:creator>Noah</dc:creator>
  <cp:lastModifiedBy>Noah</cp:lastModifiedBy>
  <cp:revision>1</cp:revision>
  <dcterms:created xsi:type="dcterms:W3CDTF">2024-03-09T20:36:52Z</dcterms:created>
  <dcterms:modified xsi:type="dcterms:W3CDTF">2024-03-09T20:46:12Z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