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E70-7222-53B3-0042-40BA9322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4024-9D45-0BA0-BD8F-CF551016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5C74-E427-0318-CDE9-F58D4EF1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0D53-C7CF-9E84-F76A-B0143D06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6DC0-9D0F-0036-EA9E-EC3E78C9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3939-A3D6-830D-5366-CB61E302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3FFE5-AF6D-2E5D-148E-9AADD7BB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6D2F-6886-E80C-2010-E4DD93D2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B8A6-85AC-ED42-6422-920FB93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0A0-FDF0-5068-57C5-51D9C5AC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BDBD4-2B00-2EEB-A649-A7B81666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027E-E5F4-535C-09F5-7B25917D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E881-E821-BB6A-EA33-5931A76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2CDC-0389-56F0-1289-4C2A5E81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0D3A-CA7D-198C-00CA-DD028D81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24D2-70C2-8DDF-284F-C981268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9D25-54DB-5D43-A3C6-0F51E166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8255-874D-D938-31F4-303BB159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0C13-F6E6-9A05-3B89-DDA97BB6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8CDD-8397-F5F4-F8A7-293FFEF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E97-EAEC-42E7-5913-549DD7A8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0C80-241C-4ABC-C6B6-0708837F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AB7E-80B0-7988-B562-ED54294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D15B-C7F6-AE78-B146-B99ED230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08FE-AA87-01B0-01AD-C60B747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9E3A-0C8C-5664-7719-08A27B83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E91-41CA-8E03-E1A2-179F5DB47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C0151-D691-DF4C-1A5C-70E639E5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03D16-4AE8-DE99-FADC-6163C1A9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F55B-77AF-8B61-3ACD-394F5E35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FF47A-4A1A-F361-4D64-BC1CADA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B093-8106-1D78-013B-DCF0B826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A5D8-6848-DE55-0D73-6B7E7813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4EE8-29ED-E54D-4A30-C63252F0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648A7-A099-84FC-CA37-BBE212E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FFC42-75D2-CC65-5B1F-89C2AF6A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1C3D1-5072-322D-5F59-F388ADC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04458-DB24-C029-98A8-14D4FECE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09C44-3922-FE62-6954-948C61B0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830-521F-0B35-2BE2-EA5635F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CDF9D-F1FF-093E-615A-8F764492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E3D5-81EE-3440-C8E4-56BCEBE2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930DB-73D8-D812-B92B-12BCEE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909B5-B531-AF76-ED50-C0129355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ED99E-2337-81AD-05B7-3FC53422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BDA2-75A0-75A9-E242-914EAC40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4A4B-47C0-3C7F-CF4A-7FC3A68E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8A50-8BFA-52CF-BD3D-433C7D54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8FE1-28C5-D414-0E0B-4623E66A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A965A-E7D7-2C21-39F0-249A281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42D4-1D8C-2FCA-CB55-15CF97A6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A23B7-CF08-F7E5-2F65-E6EB39F1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32E-649C-C87F-FCF8-DC4644FA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897DE-EC58-B2C6-C6CA-134B28B90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A9DA-01FA-0517-25DB-A497ED2D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3A6E-B263-ECF8-7FBB-7DD0FD2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D49E-2739-2772-E5CA-04187990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F42E-9ACA-3FEF-5BA5-C05E505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8785F-A7E0-5FD9-0C30-B24430B9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ADC3-AD94-B3DA-EB3F-7BF66008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E1B7-411D-4703-49AD-D317EB922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CF557-F34C-459D-B9BD-70542335DD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8820-1345-1859-A008-353215211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FC27-EB23-349C-50CE-AEA1B3878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60931-4FD1-4D5A-B1E2-0A6829A1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ECE3-EEA5-5231-B1EB-320B3078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ACC5-58E5-4884-F20F-C0C0B8AAD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Kim</a:t>
            </a:r>
          </a:p>
        </p:txBody>
      </p:sp>
    </p:spTree>
    <p:extLst>
      <p:ext uri="{BB962C8B-B14F-4D97-AF65-F5344CB8AC3E}">
        <p14:creationId xmlns:p14="http://schemas.microsoft.com/office/powerpoint/2010/main" val="13493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D8CD-F492-B7F7-0798-390C250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5753-4D87-163F-A927-A3D52256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added some more papers on the following topics</a:t>
            </a:r>
          </a:p>
          <a:p>
            <a:r>
              <a:rPr lang="en-US" dirty="0"/>
              <a:t>Physical Security</a:t>
            </a:r>
          </a:p>
          <a:p>
            <a:r>
              <a:rPr lang="en-US" dirty="0"/>
              <a:t>Financial Security</a:t>
            </a:r>
          </a:p>
          <a:p>
            <a:r>
              <a:rPr lang="en-US" dirty="0"/>
              <a:t>Man in the Middle Attacks</a:t>
            </a:r>
          </a:p>
          <a:p>
            <a:r>
              <a:rPr lang="en-US" dirty="0"/>
              <a:t>I have also started on making my sources cited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C21A-0885-14B5-C482-9436124A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B103-05B9-C5D8-3552-C8163EEC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 am looking to do more progress on papers in these topics: SQL Injection, Denial of service attack, DNS tunneling, Network security controls,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Intrusion detection and prevention systems, and Data loss prevention and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 also am looking into watching some documentaries I found on various streaming services. They talk about some of the biggest cyber crimes that have go on in the world.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02D-0EF6-A29C-997C-57B8FD47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396D-1D6B-7CCA-3436-2C5D6782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hoping to hit as many topics till the end of the semester.</a:t>
            </a:r>
          </a:p>
          <a:p>
            <a:r>
              <a:rPr lang="en-US" dirty="0"/>
              <a:t>I do not think I will get through them all but will try to get through as many as I can.</a:t>
            </a:r>
          </a:p>
          <a:p>
            <a:r>
              <a:rPr lang="en-US" dirty="0"/>
              <a:t>Go back and add to papers in more depth and looking at other author’s papers to gain their insight.</a:t>
            </a:r>
          </a:p>
        </p:txBody>
      </p:sp>
    </p:spTree>
    <p:extLst>
      <p:ext uri="{BB962C8B-B14F-4D97-AF65-F5344CB8AC3E}">
        <p14:creationId xmlns:p14="http://schemas.microsoft.com/office/powerpoint/2010/main" val="22041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Milestone 3</vt:lpstr>
      <vt:lpstr>Progress</vt:lpstr>
      <vt:lpstr>Things Ahead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Noah</dc:creator>
  <cp:lastModifiedBy>Noah</cp:lastModifiedBy>
  <cp:revision>1</cp:revision>
  <dcterms:created xsi:type="dcterms:W3CDTF">2024-04-11T16:23:21Z</dcterms:created>
  <dcterms:modified xsi:type="dcterms:W3CDTF">2024-04-11T16:30:00Z</dcterms:modified>
</cp:coreProperties>
</file>