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9/6/2017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9/6/2017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EC6E-2079-4C73-B72D-A587DDB50017}"/>
              </a:ext>
            </a:extLst>
          </p:cNvPr>
          <p:cNvSpPr>
            <a:spLocks noGrp="1"/>
          </p:cNvSpPr>
          <p:nvPr>
            <p:ph type="ctrTitle"/>
          </p:nvPr>
        </p:nvSpPr>
        <p:spPr/>
        <p:txBody>
          <a:bodyPr/>
          <a:lstStyle/>
          <a:p>
            <a:pPr algn="ctr"/>
            <a:r>
              <a:rPr lang="en-US" dirty="0"/>
              <a:t>Sphero</a:t>
            </a:r>
            <a:br>
              <a:rPr lang="en-US" dirty="0"/>
            </a:br>
            <a:r>
              <a:rPr lang="en-US" dirty="0"/>
              <a:t>The useful robot</a:t>
            </a:r>
          </a:p>
        </p:txBody>
      </p:sp>
      <p:sp>
        <p:nvSpPr>
          <p:cNvPr id="3" name="Subtitle 2">
            <a:extLst>
              <a:ext uri="{FF2B5EF4-FFF2-40B4-BE49-F238E27FC236}">
                <a16:creationId xmlns:a16="http://schemas.microsoft.com/office/drawing/2014/main" id="{1D7635A3-B312-4B1A-8DAB-8505EF8AF55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068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C4A7B-59C3-4FAA-A849-9020DFF6EBBE}"/>
              </a:ext>
            </a:extLst>
          </p:cNvPr>
          <p:cNvSpPr>
            <a:spLocks noGrp="1"/>
          </p:cNvSpPr>
          <p:nvPr>
            <p:ph type="title"/>
          </p:nvPr>
        </p:nvSpPr>
        <p:spPr/>
        <p:txBody>
          <a:bodyPr/>
          <a:lstStyle/>
          <a:p>
            <a:r>
              <a:rPr lang="en-US" dirty="0"/>
              <a:t>Cost Structure</a:t>
            </a:r>
          </a:p>
        </p:txBody>
      </p:sp>
      <p:sp>
        <p:nvSpPr>
          <p:cNvPr id="3" name="Content Placeholder 2">
            <a:extLst>
              <a:ext uri="{FF2B5EF4-FFF2-40B4-BE49-F238E27FC236}">
                <a16:creationId xmlns:a16="http://schemas.microsoft.com/office/drawing/2014/main" id="{E064C933-3178-40FB-BEAD-822066122BAD}"/>
              </a:ext>
            </a:extLst>
          </p:cNvPr>
          <p:cNvSpPr>
            <a:spLocks noGrp="1"/>
          </p:cNvSpPr>
          <p:nvPr>
            <p:ph idx="1"/>
          </p:nvPr>
        </p:nvSpPr>
        <p:spPr/>
        <p:txBody>
          <a:bodyPr/>
          <a:lstStyle/>
          <a:p>
            <a:r>
              <a:rPr lang="en-US" dirty="0"/>
              <a:t>The main cost is the Sphero and the raspberry pi, so we will use our own money for that and the 3d printing is the second cost of this product. </a:t>
            </a:r>
          </a:p>
          <a:p>
            <a:endParaRPr lang="en-US" dirty="0"/>
          </a:p>
        </p:txBody>
      </p:sp>
    </p:spTree>
    <p:extLst>
      <p:ext uri="{BB962C8B-B14F-4D97-AF65-F5344CB8AC3E}">
        <p14:creationId xmlns:p14="http://schemas.microsoft.com/office/powerpoint/2010/main" val="2376922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DFDCD-DE7F-4132-A32E-0EEF6704C455}"/>
              </a:ext>
            </a:extLst>
          </p:cNvPr>
          <p:cNvSpPr>
            <a:spLocks noGrp="1"/>
          </p:cNvSpPr>
          <p:nvPr>
            <p:ph type="title"/>
          </p:nvPr>
        </p:nvSpPr>
        <p:spPr/>
        <p:txBody>
          <a:bodyPr/>
          <a:lstStyle/>
          <a:p>
            <a:r>
              <a:rPr lang="en-US" dirty="0"/>
              <a:t>-	Customer Segment</a:t>
            </a:r>
          </a:p>
        </p:txBody>
      </p:sp>
      <p:sp>
        <p:nvSpPr>
          <p:cNvPr id="3" name="Content Placeholder 2">
            <a:extLst>
              <a:ext uri="{FF2B5EF4-FFF2-40B4-BE49-F238E27FC236}">
                <a16:creationId xmlns:a16="http://schemas.microsoft.com/office/drawing/2014/main" id="{BBF42D2B-4352-46C6-9441-2C6E1CB1F1FF}"/>
              </a:ext>
            </a:extLst>
          </p:cNvPr>
          <p:cNvSpPr>
            <a:spLocks noGrp="1"/>
          </p:cNvSpPr>
          <p:nvPr>
            <p:ph idx="1"/>
          </p:nvPr>
        </p:nvSpPr>
        <p:spPr/>
        <p:txBody>
          <a:bodyPr/>
          <a:lstStyle/>
          <a:p>
            <a:r>
              <a:rPr lang="en-US" dirty="0"/>
              <a:t>On this product, we made this for everyone that can used easier for find you item that you lost in the house or around the tiny place. So, it doesn’t have aged of group of customers to buy it. </a:t>
            </a:r>
          </a:p>
        </p:txBody>
      </p:sp>
    </p:spTree>
    <p:extLst>
      <p:ext uri="{BB962C8B-B14F-4D97-AF65-F5344CB8AC3E}">
        <p14:creationId xmlns:p14="http://schemas.microsoft.com/office/powerpoint/2010/main" val="2674805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917A9-6853-4140-9811-D84F526EB5CC}"/>
              </a:ext>
            </a:extLst>
          </p:cNvPr>
          <p:cNvSpPr>
            <a:spLocks noGrp="1"/>
          </p:cNvSpPr>
          <p:nvPr>
            <p:ph type="title"/>
          </p:nvPr>
        </p:nvSpPr>
        <p:spPr/>
        <p:txBody>
          <a:bodyPr/>
          <a:lstStyle/>
          <a:p>
            <a:r>
              <a:rPr lang="en-US" dirty="0"/>
              <a:t>-	Value Proposition</a:t>
            </a:r>
          </a:p>
        </p:txBody>
      </p:sp>
      <p:sp>
        <p:nvSpPr>
          <p:cNvPr id="3" name="Content Placeholder 2">
            <a:extLst>
              <a:ext uri="{FF2B5EF4-FFF2-40B4-BE49-F238E27FC236}">
                <a16:creationId xmlns:a16="http://schemas.microsoft.com/office/drawing/2014/main" id="{C1E2CD5E-5473-4B20-B91D-247F8A1821FB}"/>
              </a:ext>
            </a:extLst>
          </p:cNvPr>
          <p:cNvSpPr>
            <a:spLocks noGrp="1"/>
          </p:cNvSpPr>
          <p:nvPr>
            <p:ph idx="1"/>
          </p:nvPr>
        </p:nvSpPr>
        <p:spPr/>
        <p:txBody>
          <a:bodyPr/>
          <a:lstStyle/>
          <a:p>
            <a:r>
              <a:rPr lang="en-US" dirty="0"/>
              <a:t>From the Sphero robot, we will try to use it in someplace for costumers. We will get a report about it that for get information to recorded it for improve and developed that will can responses costumer</a:t>
            </a:r>
          </a:p>
        </p:txBody>
      </p:sp>
    </p:spTree>
    <p:extLst>
      <p:ext uri="{BB962C8B-B14F-4D97-AF65-F5344CB8AC3E}">
        <p14:creationId xmlns:p14="http://schemas.microsoft.com/office/powerpoint/2010/main" val="1836577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B89C-7D14-4357-93E8-F26C4EB809DD}"/>
              </a:ext>
            </a:extLst>
          </p:cNvPr>
          <p:cNvSpPr>
            <a:spLocks noGrp="1"/>
          </p:cNvSpPr>
          <p:nvPr>
            <p:ph type="title"/>
          </p:nvPr>
        </p:nvSpPr>
        <p:spPr/>
        <p:txBody>
          <a:bodyPr/>
          <a:lstStyle/>
          <a:p>
            <a:r>
              <a:rPr lang="en-US" dirty="0"/>
              <a:t>-Customer Relationship</a:t>
            </a:r>
          </a:p>
        </p:txBody>
      </p:sp>
      <p:sp>
        <p:nvSpPr>
          <p:cNvPr id="3" name="Content Placeholder 2">
            <a:extLst>
              <a:ext uri="{FF2B5EF4-FFF2-40B4-BE49-F238E27FC236}">
                <a16:creationId xmlns:a16="http://schemas.microsoft.com/office/drawing/2014/main" id="{92DA64BB-AE76-4E9D-A74F-5E80EC46FB75}"/>
              </a:ext>
            </a:extLst>
          </p:cNvPr>
          <p:cNvSpPr>
            <a:spLocks noGrp="1"/>
          </p:cNvSpPr>
          <p:nvPr>
            <p:ph idx="1"/>
          </p:nvPr>
        </p:nvSpPr>
        <p:spPr/>
        <p:txBody>
          <a:bodyPr/>
          <a:lstStyle/>
          <a:p>
            <a:r>
              <a:rPr lang="en-US" dirty="0"/>
              <a:t>this product will always to get an information from the costumers for asked them about the products that they buy it from us. This thing is very important to recorded it one by one because we need to know all the information that what they hope us to upgrade it or add it more.</a:t>
            </a:r>
          </a:p>
        </p:txBody>
      </p:sp>
    </p:spTree>
    <p:extLst>
      <p:ext uri="{BB962C8B-B14F-4D97-AF65-F5344CB8AC3E}">
        <p14:creationId xmlns:p14="http://schemas.microsoft.com/office/powerpoint/2010/main" val="871030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1072-5BD8-404C-8022-C693B7A8B5CB}"/>
              </a:ext>
            </a:extLst>
          </p:cNvPr>
          <p:cNvSpPr>
            <a:spLocks noGrp="1"/>
          </p:cNvSpPr>
          <p:nvPr>
            <p:ph type="title"/>
          </p:nvPr>
        </p:nvSpPr>
        <p:spPr/>
        <p:txBody>
          <a:bodyPr/>
          <a:lstStyle/>
          <a:p>
            <a:r>
              <a:rPr lang="en-US" dirty="0"/>
              <a:t>-Channels</a:t>
            </a:r>
          </a:p>
        </p:txBody>
      </p:sp>
      <p:sp>
        <p:nvSpPr>
          <p:cNvPr id="3" name="Content Placeholder 2">
            <a:extLst>
              <a:ext uri="{FF2B5EF4-FFF2-40B4-BE49-F238E27FC236}">
                <a16:creationId xmlns:a16="http://schemas.microsoft.com/office/drawing/2014/main" id="{CDA88F74-EAAC-4A4E-9D73-346F4AC62D62}"/>
              </a:ext>
            </a:extLst>
          </p:cNvPr>
          <p:cNvSpPr>
            <a:spLocks noGrp="1"/>
          </p:cNvSpPr>
          <p:nvPr>
            <p:ph idx="1"/>
          </p:nvPr>
        </p:nvSpPr>
        <p:spPr/>
        <p:txBody>
          <a:bodyPr/>
          <a:lstStyle/>
          <a:p>
            <a:r>
              <a:rPr lang="en-US" dirty="0"/>
              <a:t>We would like to promoting the Sphero at online media because today most of people in the world usually use a smartphone to shopping at online rather than go to choose at the shopping mall </a:t>
            </a:r>
          </a:p>
          <a:p>
            <a:r>
              <a:rPr lang="en-US" dirty="0"/>
              <a:t>the social media is the best way to share our gadget to the people in large area. We already have online media channel, so we also need to have real channel, so we will start the Sphero service call center to help support people when they have problems in using the Sphero and technically trouble.</a:t>
            </a:r>
          </a:p>
          <a:p>
            <a:endParaRPr lang="en-US" dirty="0"/>
          </a:p>
        </p:txBody>
      </p:sp>
    </p:spTree>
    <p:extLst>
      <p:ext uri="{BB962C8B-B14F-4D97-AF65-F5344CB8AC3E}">
        <p14:creationId xmlns:p14="http://schemas.microsoft.com/office/powerpoint/2010/main" val="272637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08DFA-E6F7-4FA9-A69F-45E64B52977A}"/>
              </a:ext>
            </a:extLst>
          </p:cNvPr>
          <p:cNvSpPr>
            <a:spLocks noGrp="1"/>
          </p:cNvSpPr>
          <p:nvPr>
            <p:ph type="title"/>
          </p:nvPr>
        </p:nvSpPr>
        <p:spPr/>
        <p:txBody>
          <a:bodyPr/>
          <a:lstStyle/>
          <a:p>
            <a:r>
              <a:rPr lang="en-US" dirty="0"/>
              <a:t>Revenue Streams</a:t>
            </a:r>
          </a:p>
        </p:txBody>
      </p:sp>
      <p:sp>
        <p:nvSpPr>
          <p:cNvPr id="3" name="Content Placeholder 2">
            <a:extLst>
              <a:ext uri="{FF2B5EF4-FFF2-40B4-BE49-F238E27FC236}">
                <a16:creationId xmlns:a16="http://schemas.microsoft.com/office/drawing/2014/main" id="{FD430F8D-FED3-4479-ACDA-E6C1397D34B2}"/>
              </a:ext>
            </a:extLst>
          </p:cNvPr>
          <p:cNvSpPr>
            <a:spLocks noGrp="1"/>
          </p:cNvSpPr>
          <p:nvPr>
            <p:ph idx="1"/>
          </p:nvPr>
        </p:nvSpPr>
        <p:spPr/>
        <p:txBody>
          <a:bodyPr/>
          <a:lstStyle/>
          <a:p>
            <a:r>
              <a:rPr lang="en-US" dirty="0"/>
              <a:t>We will get the revenue from the Sphero itself, and the accessary such as Sphero software for optimized the Sphero to use in various ways and the camera modules are used the raspberry pi to control and we can modify by pi camera modules software.</a:t>
            </a:r>
          </a:p>
        </p:txBody>
      </p:sp>
    </p:spTree>
    <p:extLst>
      <p:ext uri="{BB962C8B-B14F-4D97-AF65-F5344CB8AC3E}">
        <p14:creationId xmlns:p14="http://schemas.microsoft.com/office/powerpoint/2010/main" val="3742676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04EC7-8A48-465A-8D8E-05A894E55095}"/>
              </a:ext>
            </a:extLst>
          </p:cNvPr>
          <p:cNvSpPr>
            <a:spLocks noGrp="1"/>
          </p:cNvSpPr>
          <p:nvPr>
            <p:ph type="title"/>
          </p:nvPr>
        </p:nvSpPr>
        <p:spPr/>
        <p:txBody>
          <a:bodyPr/>
          <a:lstStyle/>
          <a:p>
            <a:r>
              <a:rPr lang="en-US" dirty="0"/>
              <a:t>Key Partners</a:t>
            </a:r>
          </a:p>
        </p:txBody>
      </p:sp>
      <p:sp>
        <p:nvSpPr>
          <p:cNvPr id="3" name="Content Placeholder 2">
            <a:extLst>
              <a:ext uri="{FF2B5EF4-FFF2-40B4-BE49-F238E27FC236}">
                <a16:creationId xmlns:a16="http://schemas.microsoft.com/office/drawing/2014/main" id="{40A45EE1-6780-4518-A0DD-A0B2BB97D064}"/>
              </a:ext>
            </a:extLst>
          </p:cNvPr>
          <p:cNvSpPr>
            <a:spLocks noGrp="1"/>
          </p:cNvSpPr>
          <p:nvPr>
            <p:ph idx="1"/>
          </p:nvPr>
        </p:nvSpPr>
        <p:spPr/>
        <p:txBody>
          <a:bodyPr/>
          <a:lstStyle/>
          <a:p>
            <a:r>
              <a:rPr lang="en-US" dirty="0"/>
              <a:t>We will cooperate with raspberry pi and Sphero companies to help to success our goal because it is easy to get a support to improve our product, and we will stay tune on the new technology from these companies.</a:t>
            </a:r>
          </a:p>
        </p:txBody>
      </p:sp>
    </p:spTree>
    <p:extLst>
      <p:ext uri="{BB962C8B-B14F-4D97-AF65-F5344CB8AC3E}">
        <p14:creationId xmlns:p14="http://schemas.microsoft.com/office/powerpoint/2010/main" val="172327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DFD8-7642-49DB-8740-71965DF99E6F}"/>
              </a:ext>
            </a:extLst>
          </p:cNvPr>
          <p:cNvSpPr>
            <a:spLocks noGrp="1"/>
          </p:cNvSpPr>
          <p:nvPr>
            <p:ph type="title"/>
          </p:nvPr>
        </p:nvSpPr>
        <p:spPr/>
        <p:txBody>
          <a:bodyPr/>
          <a:lstStyle/>
          <a:p>
            <a:r>
              <a:rPr lang="en-US" dirty="0"/>
              <a:t>Key Activities</a:t>
            </a:r>
          </a:p>
        </p:txBody>
      </p:sp>
      <p:sp>
        <p:nvSpPr>
          <p:cNvPr id="3" name="Content Placeholder 2">
            <a:extLst>
              <a:ext uri="{FF2B5EF4-FFF2-40B4-BE49-F238E27FC236}">
                <a16:creationId xmlns:a16="http://schemas.microsoft.com/office/drawing/2014/main" id="{02B66738-4C25-4E36-9374-7801B07A92B2}"/>
              </a:ext>
            </a:extLst>
          </p:cNvPr>
          <p:cNvSpPr>
            <a:spLocks noGrp="1"/>
          </p:cNvSpPr>
          <p:nvPr>
            <p:ph idx="1"/>
          </p:nvPr>
        </p:nvSpPr>
        <p:spPr/>
        <p:txBody>
          <a:bodyPr/>
          <a:lstStyle/>
          <a:p>
            <a:r>
              <a:rPr lang="en-US" dirty="0"/>
              <a:t>We think it is good to modify this Sphero to capture picture and video. This gadget can help the backpacker and traveler or even help capture documentary because it is water and shock proof. We will test the Sphero to make sure that every step will not ruined the great moment from the customer.</a:t>
            </a:r>
          </a:p>
        </p:txBody>
      </p:sp>
    </p:spTree>
    <p:extLst>
      <p:ext uri="{BB962C8B-B14F-4D97-AF65-F5344CB8AC3E}">
        <p14:creationId xmlns:p14="http://schemas.microsoft.com/office/powerpoint/2010/main" val="2252298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B4F76-E9B6-4538-BE5D-CAA33926C3AB}"/>
              </a:ext>
            </a:extLst>
          </p:cNvPr>
          <p:cNvSpPr>
            <a:spLocks noGrp="1"/>
          </p:cNvSpPr>
          <p:nvPr>
            <p:ph type="title"/>
          </p:nvPr>
        </p:nvSpPr>
        <p:spPr/>
        <p:txBody>
          <a:bodyPr/>
          <a:lstStyle/>
          <a:p>
            <a:r>
              <a:rPr lang="en-US" dirty="0"/>
              <a:t>Key Resources</a:t>
            </a:r>
          </a:p>
        </p:txBody>
      </p:sp>
      <p:sp>
        <p:nvSpPr>
          <p:cNvPr id="3" name="Content Placeholder 2">
            <a:extLst>
              <a:ext uri="{FF2B5EF4-FFF2-40B4-BE49-F238E27FC236}">
                <a16:creationId xmlns:a16="http://schemas.microsoft.com/office/drawing/2014/main" id="{B82762C9-F94E-4EE5-BC86-817E51FF8CAB}"/>
              </a:ext>
            </a:extLst>
          </p:cNvPr>
          <p:cNvSpPr>
            <a:spLocks noGrp="1"/>
          </p:cNvSpPr>
          <p:nvPr>
            <p:ph idx="1"/>
          </p:nvPr>
        </p:nvSpPr>
        <p:spPr/>
        <p:txBody>
          <a:bodyPr/>
          <a:lstStyle/>
          <a:p>
            <a:r>
              <a:rPr lang="en-US" dirty="0"/>
              <a:t>We will modify this Sphero by using raspberry pi and 3d mounting and the software that we will use is Python, and Linux because it is sleek and modern when you have limited resources and you can trust this software that it will help you to reach your goal. Raspberry pi is the one of modern computer chips that cheap but easy to modify and we will put it in waterproof cases, however we will check that there is no water coming to the chip.</a:t>
            </a:r>
          </a:p>
        </p:txBody>
      </p:sp>
    </p:spTree>
    <p:extLst>
      <p:ext uri="{BB962C8B-B14F-4D97-AF65-F5344CB8AC3E}">
        <p14:creationId xmlns:p14="http://schemas.microsoft.com/office/powerpoint/2010/main" val="21354833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9</TotalTime>
  <Words>516</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2</vt:lpstr>
      <vt:lpstr>Quotable</vt:lpstr>
      <vt:lpstr>Sphero The useful robot</vt:lpstr>
      <vt:lpstr>- Customer Segment</vt:lpstr>
      <vt:lpstr>- Value Proposition</vt:lpstr>
      <vt:lpstr>-Customer Relationship</vt:lpstr>
      <vt:lpstr>-Channels</vt:lpstr>
      <vt:lpstr>Revenue Streams</vt:lpstr>
      <vt:lpstr>Key Partners</vt:lpstr>
      <vt:lpstr>Key Activities</vt:lpstr>
      <vt:lpstr>Key Resources</vt:lpstr>
      <vt:lpstr>Cost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Sphero The useful robot</dc:title>
  <dc:creator>ikkiw</dc:creator>
  <cp:lastModifiedBy>ikkiw</cp:lastModifiedBy>
  <cp:revision>3</cp:revision>
  <dcterms:created xsi:type="dcterms:W3CDTF">2017-09-06T11:32:32Z</dcterms:created>
  <dcterms:modified xsi:type="dcterms:W3CDTF">2017-09-06T11:42:07Z</dcterms:modified>
</cp:coreProperties>
</file>