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65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2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7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1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029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7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4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7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4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6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6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8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399AD-17FB-41EC-A995-57BA5D3B67F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8DFB-AADD-4FD4-B4FD-B5CBE2FAF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03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09551"/>
            <a:ext cx="9144000" cy="12953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CIE ACTIVITY –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71173-86A5-4184-3306-4DEE607F1ADB}"/>
              </a:ext>
            </a:extLst>
          </p:cNvPr>
          <p:cNvSpPr txBox="1"/>
          <p:nvPr/>
        </p:nvSpPr>
        <p:spPr>
          <a:xfrm>
            <a:off x="3657600" y="2541032"/>
            <a:ext cx="615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TOPIC: IR PERIPHERAL ON DE-10 BOARD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0" y="2781300"/>
            <a:ext cx="9144000" cy="12953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6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09551"/>
            <a:ext cx="9144000" cy="1295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RADIATION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8" name="Picture 4" descr="Electromagnetic Spectrum 101: Radio, Microwave, and Infrared – Gamma  Scientific">
            <a:extLst>
              <a:ext uri="{FF2B5EF4-FFF2-40B4-BE49-F238E27FC236}">
                <a16:creationId xmlns:a16="http://schemas.microsoft.com/office/drawing/2014/main" id="{53C46617-B10F-5D52-B854-041BE8D5C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876426"/>
            <a:ext cx="66103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09551"/>
            <a:ext cx="9144000" cy="1295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RADIATION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5A60-8B30-9AD6-B8E1-640BCC7E3036}"/>
              </a:ext>
            </a:extLst>
          </p:cNvPr>
          <p:cNvSpPr txBox="1"/>
          <p:nvPr/>
        </p:nvSpPr>
        <p:spPr>
          <a:xfrm>
            <a:off x="2809875" y="1674673"/>
            <a:ext cx="3133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IR OVER OTHER RADIATIONS IN THE SPECTRUM?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IR has higher wavelength than visible light and hence can travel longer distances giving it the ability to pass through dense regions without significant scattering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RAYLEIGH’S LAW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79FFD-1A1B-B793-597D-70DF887A4211}"/>
              </a:ext>
            </a:extLst>
          </p:cNvPr>
          <p:cNvSpPr txBox="1"/>
          <p:nvPr/>
        </p:nvSpPr>
        <p:spPr>
          <a:xfrm>
            <a:off x="7486650" y="1674673"/>
            <a:ext cx="2476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WHEN NOT TO USE IR?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main limitation of IR would be its dependency on LOS(line of sight) and also large exposure to IR can harm the human eye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4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09551"/>
            <a:ext cx="9144000" cy="1295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RADIATION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18E83-2EBD-35F9-856E-233AF3200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4" t="31944" r="27891" b="7639"/>
          <a:stretch/>
        </p:blipFill>
        <p:spPr>
          <a:xfrm>
            <a:off x="2962275" y="1819275"/>
            <a:ext cx="59150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09551"/>
            <a:ext cx="9144000" cy="1295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RADIATION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071F-EA4D-72BC-82CC-DE1B3B08D225}"/>
              </a:ext>
            </a:extLst>
          </p:cNvPr>
          <p:cNvSpPr txBox="1"/>
          <p:nvPr/>
        </p:nvSpPr>
        <p:spPr>
          <a:xfrm>
            <a:off x="2257425" y="17716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Construction of IR emitter in DE-10 board: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0B80F-DF8D-2A64-3A0A-B0316BEBE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7" t="47222" r="37031" b="18195"/>
          <a:stretch/>
        </p:blipFill>
        <p:spPr>
          <a:xfrm>
            <a:off x="3238499" y="2421493"/>
            <a:ext cx="53054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6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09551"/>
            <a:ext cx="9144000" cy="1295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RADIATION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071F-EA4D-72BC-82CC-DE1B3B08D225}"/>
              </a:ext>
            </a:extLst>
          </p:cNvPr>
          <p:cNvSpPr txBox="1"/>
          <p:nvPr/>
        </p:nvSpPr>
        <p:spPr>
          <a:xfrm>
            <a:off x="2257425" y="17716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Construction of IR receiver in DE-10 board: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A3BA-A7C6-B036-E953-E32323E02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38195" r="32968" b="22083"/>
          <a:stretch/>
        </p:blipFill>
        <p:spPr>
          <a:xfrm>
            <a:off x="2971800" y="2295526"/>
            <a:ext cx="6610350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1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09551"/>
            <a:ext cx="9144000" cy="1295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RADIATION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071F-EA4D-72BC-82CC-DE1B3B08D225}"/>
              </a:ext>
            </a:extLst>
          </p:cNvPr>
          <p:cNvSpPr txBox="1"/>
          <p:nvPr/>
        </p:nvSpPr>
        <p:spPr>
          <a:xfrm>
            <a:off x="2257425" y="177165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WORKING: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IR emitter and receiver are both part of the IR sensor in the DE-10 board.</a:t>
            </a:r>
          </a:p>
          <a:p>
            <a:r>
              <a:rPr lang="en-US" b="1" dirty="0">
                <a:solidFill>
                  <a:schemeClr val="bg1"/>
                </a:solidFill>
              </a:rPr>
              <a:t>The users are also given an option to order a remote controller for generating IR signals from the emitter.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PIN ASSIGNMENT: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A9A2-5DF1-BA59-5BA1-DD073E17E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69444" r="29687" b="24445"/>
          <a:stretch/>
        </p:blipFill>
        <p:spPr>
          <a:xfrm>
            <a:off x="2362199" y="3937873"/>
            <a:ext cx="5524502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51136-2DCB-0979-865A-5EACEA87B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43750" r="31171" b="47917"/>
          <a:stretch/>
        </p:blipFill>
        <p:spPr>
          <a:xfrm>
            <a:off x="2362199" y="4623673"/>
            <a:ext cx="5524501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7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09551"/>
            <a:ext cx="9144000" cy="1295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RADIATION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32C95-603C-B558-7E9C-95EDE9D9E731}"/>
              </a:ext>
            </a:extLst>
          </p:cNvPr>
          <p:cNvSpPr txBox="1"/>
          <p:nvPr/>
        </p:nvSpPr>
        <p:spPr>
          <a:xfrm>
            <a:off x="3019425" y="2094547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APPLICATIONS:</a:t>
            </a: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bg1"/>
                </a:solidFill>
              </a:rPr>
              <a:t>Contactless temperature measurement</a:t>
            </a: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bg1"/>
                </a:solidFill>
              </a:rPr>
              <a:t>Wearable gas detection devise</a:t>
            </a: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bg1"/>
                </a:solidFill>
              </a:rPr>
              <a:t>Motion sensors and other security applications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C4DC0-EFB5-37E5-FB58-684FF3FC5638}"/>
              </a:ext>
            </a:extLst>
          </p:cNvPr>
          <p:cNvSpPr txBox="1"/>
          <p:nvPr/>
        </p:nvSpPr>
        <p:spPr>
          <a:xfrm>
            <a:off x="3019425" y="3675787"/>
            <a:ext cx="6191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DISADVANTAGES:</a:t>
            </a:r>
          </a:p>
          <a:p>
            <a:r>
              <a:rPr lang="en-US" b="1" dirty="0">
                <a:solidFill>
                  <a:schemeClr val="bg1"/>
                </a:solidFill>
              </a:rPr>
              <a:t>The most prominent disadvantage of using IR would be that it’s working is limited to the LOS- Line Of Sight</a:t>
            </a:r>
          </a:p>
          <a:p>
            <a:r>
              <a:rPr lang="en-US" b="1" dirty="0">
                <a:solidFill>
                  <a:schemeClr val="bg1"/>
                </a:solidFill>
              </a:rPr>
              <a:t>The other disadvantages are prolonged exposure being harmful, not being able to pass through dense solids and so on.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4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D44-B7F2-8359-5D2C-0DBFC9F9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0" y="209551"/>
            <a:ext cx="9144000" cy="1295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RADIATION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8B399-32E5-F158-E85A-D73334704266}"/>
              </a:ext>
            </a:extLst>
          </p:cNvPr>
          <p:cNvSpPr txBox="1"/>
          <p:nvPr/>
        </p:nvSpPr>
        <p:spPr>
          <a:xfrm>
            <a:off x="2400300" y="20193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next step/improvement of an IR sensor would be an ultraviolet sensor. UV sensors work on the principle of echolocation. If accurate and reliable proximity detection is required then UV sensors </a:t>
            </a:r>
            <a:r>
              <a:rPr lang="en-US" b="1" dirty="0" err="1">
                <a:solidFill>
                  <a:schemeClr val="bg1"/>
                </a:solidFill>
              </a:rPr>
              <a:t>woi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b="1" dirty="0" err="1">
                <a:solidFill>
                  <a:schemeClr val="bg1"/>
                </a:solidFill>
              </a:rPr>
              <a:t>uld</a:t>
            </a:r>
            <a:r>
              <a:rPr lang="en-US" b="1" dirty="0">
                <a:solidFill>
                  <a:schemeClr val="bg1"/>
                </a:solidFill>
              </a:rPr>
              <a:t> be the better option.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3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260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 CIE ACTIVITY – 2</vt:lpstr>
      <vt:lpstr>INFRARED RADIATION</vt:lpstr>
      <vt:lpstr>INFRARED RADIATION</vt:lpstr>
      <vt:lpstr>INFRARED RADIATION</vt:lpstr>
      <vt:lpstr>INFRARED RADIATION</vt:lpstr>
      <vt:lpstr>INFRARED RADIATION</vt:lpstr>
      <vt:lpstr>INFRARED RADIATION</vt:lpstr>
      <vt:lpstr>INFRARED RADIATION</vt:lpstr>
      <vt:lpstr>INFRARED RADIATION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RADIATION</dc:title>
  <dc:creator>adharsh_n@outlook.com</dc:creator>
  <cp:lastModifiedBy>adharsh_n@outlook.com</cp:lastModifiedBy>
  <cp:revision>3</cp:revision>
  <dcterms:created xsi:type="dcterms:W3CDTF">2023-06-09T02:09:10Z</dcterms:created>
  <dcterms:modified xsi:type="dcterms:W3CDTF">2023-06-09T06:14:09Z</dcterms:modified>
</cp:coreProperties>
</file>