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5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9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2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1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27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9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5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7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E40A7EA-244C-422A-BBEE-B6508FB6C35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47180F-4F91-4551-B345-CF0B83829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7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A135-8B9E-981D-2B50-522F67C2A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STARTUPS-2023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D184-A550-6E36-ECCC-0A3171AF4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CIE ACTIVITY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1328-D733-E7A3-71D8-107EB64F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Wolfspeed</a:t>
            </a:r>
            <a:r>
              <a:rPr lang="en-US" b="1" dirty="0">
                <a:latin typeface="Bahnschrift" panose="020B0502040204020203" pitchFamily="34" charset="0"/>
              </a:rPr>
              <a:t>(CREE)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78B9E-E126-9BA0-E1C5-715C3E89D190}"/>
              </a:ext>
            </a:extLst>
          </p:cNvPr>
          <p:cNvSpPr txBox="1"/>
          <p:nvPr/>
        </p:nvSpPr>
        <p:spPr>
          <a:xfrm>
            <a:off x="447674" y="2581275"/>
            <a:ext cx="10601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Company was built around the idea of using Silicon carbide  as a substitute for silicon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Products: </a:t>
            </a:r>
            <a:r>
              <a:rPr lang="en-US" dirty="0" err="1"/>
              <a:t>SiC</a:t>
            </a:r>
            <a:r>
              <a:rPr lang="en-US" dirty="0"/>
              <a:t> power modules, </a:t>
            </a:r>
            <a:r>
              <a:rPr lang="en-US" dirty="0" err="1"/>
              <a:t>SiC</a:t>
            </a:r>
            <a:r>
              <a:rPr lang="en-US" dirty="0"/>
              <a:t> MOSFETS, </a:t>
            </a:r>
            <a:r>
              <a:rPr lang="en-US" dirty="0" err="1"/>
              <a:t>GaN</a:t>
            </a:r>
            <a:r>
              <a:rPr lang="en-US" dirty="0"/>
              <a:t> based RF products for aerospace and defense applications.</a:t>
            </a:r>
          </a:p>
          <a:p>
            <a:endParaRPr lang="en-US" dirty="0"/>
          </a:p>
          <a:p>
            <a:r>
              <a:rPr lang="en-US" dirty="0"/>
              <a:t>          CGHV1J006D-GP4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AFB56-0924-5175-A8BE-19C3ECE4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8" y="4433887"/>
            <a:ext cx="9020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1328-D733-E7A3-71D8-107EB64F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Wolfspeed</a:t>
            </a:r>
            <a:r>
              <a:rPr lang="en-US" b="1" dirty="0">
                <a:latin typeface="Bahnschrift" panose="020B0502040204020203" pitchFamily="34" charset="0"/>
              </a:rPr>
              <a:t>(CREE)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78B9E-E126-9BA0-E1C5-715C3E89D190}"/>
              </a:ext>
            </a:extLst>
          </p:cNvPr>
          <p:cNvSpPr txBox="1"/>
          <p:nvPr/>
        </p:nvSpPr>
        <p:spPr>
          <a:xfrm>
            <a:off x="447674" y="2581275"/>
            <a:ext cx="10601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Founders </a:t>
            </a:r>
            <a:r>
              <a:rPr lang="en-US" dirty="0">
                <a:latin typeface="Century Gothic" panose="020B0502020202020204" pitchFamily="34" charset="0"/>
              </a:rPr>
              <a:t>- 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Neal Hunter, Thomas Coleman, John Edmond, Eric Hunter, John </a:t>
            </a:r>
            <a:r>
              <a:rPr lang="en-US" b="0" i="0" dirty="0" err="1">
                <a:effectLst/>
                <a:latin typeface="Century Gothic" panose="020B0502020202020204" pitchFamily="34" charset="0"/>
              </a:rPr>
              <a:t>Palmour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, and Calvin Carter. All of them graduated in the same batch from north Carolina state university.</a:t>
            </a:r>
          </a:p>
          <a:p>
            <a:r>
              <a:rPr lang="en-US" dirty="0">
                <a:latin typeface="Century Gothic" panose="020B0502020202020204" pitchFamily="34" charset="0"/>
              </a:rPr>
              <a:t>Initially the company was called CREE and once they had a comprehensive hold of the global market of </a:t>
            </a:r>
            <a:r>
              <a:rPr lang="en-US" dirty="0" err="1">
                <a:latin typeface="Century Gothic" panose="020B0502020202020204" pitchFamily="34" charset="0"/>
              </a:rPr>
              <a:t>SiC</a:t>
            </a:r>
            <a:r>
              <a:rPr lang="en-US" dirty="0">
                <a:latin typeface="Century Gothic" panose="020B0502020202020204" pitchFamily="34" charset="0"/>
              </a:rPr>
              <a:t> and semiconductor products they transitioned to </a:t>
            </a:r>
            <a:r>
              <a:rPr lang="en-US" dirty="0" err="1">
                <a:latin typeface="Century Gothic" panose="020B0502020202020204" pitchFamily="34" charset="0"/>
              </a:rPr>
              <a:t>Wolfspeed</a:t>
            </a:r>
            <a:r>
              <a:rPr lang="en-US" dirty="0">
                <a:latin typeface="Century Gothic" panose="020B0502020202020204" pitchFamily="34" charset="0"/>
              </a:rPr>
              <a:t> Inc.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Wolfspeed</a:t>
            </a:r>
            <a:r>
              <a:rPr lang="en-US" dirty="0">
                <a:latin typeface="Century Gothic" panose="020B0502020202020204" pitchFamily="34" charset="0"/>
              </a:rPr>
              <a:t> have recently made a huge deal with Mercedes where they will be the sole suppliers of </a:t>
            </a:r>
            <a:r>
              <a:rPr lang="en-US" dirty="0" err="1">
                <a:latin typeface="Century Gothic" panose="020B0502020202020204" pitchFamily="34" charset="0"/>
              </a:rPr>
              <a:t>SiC</a:t>
            </a:r>
            <a:r>
              <a:rPr lang="en-US" dirty="0">
                <a:latin typeface="Century Gothic" panose="020B0502020202020204" pitchFamily="34" charset="0"/>
              </a:rPr>
              <a:t> products and semiconductors to help improve energy efficiency and range in the upcoming electric vehicles of Mercedes. This deal is expected to turn a profit of over 177 million dollars for the company by 2025.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7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1328-D733-E7A3-71D8-107EB64F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BosonQ</a:t>
            </a:r>
            <a:r>
              <a:rPr lang="en-US" b="1" dirty="0">
                <a:latin typeface="Bahnschrift" panose="020B0502040204020203" pitchFamily="34" charset="0"/>
              </a:rPr>
              <a:t> PSI</a:t>
            </a:r>
            <a:endParaRPr lang="en-IN" b="1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BosonQ Psi Logo">
            <a:extLst>
              <a:ext uri="{FF2B5EF4-FFF2-40B4-BE49-F238E27FC236}">
                <a16:creationId xmlns:a16="http://schemas.microsoft.com/office/drawing/2014/main" id="{5F76EA71-24C7-FFD2-32F4-AFC784C552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2847975"/>
            <a:ext cx="33909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2E168-395D-3B27-D198-97B5799D2E7B}"/>
              </a:ext>
            </a:extLst>
          </p:cNvPr>
          <p:cNvSpPr txBox="1"/>
          <p:nvPr/>
        </p:nvSpPr>
        <p:spPr>
          <a:xfrm>
            <a:off x="971550" y="2847975"/>
            <a:ext cx="5438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 they do?</a:t>
            </a:r>
          </a:p>
          <a:p>
            <a:endParaRPr lang="en-US" dirty="0"/>
          </a:p>
          <a:p>
            <a:r>
              <a:rPr lang="en-US" dirty="0"/>
              <a:t>Accelerate Simulations with quantum computing.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Quantum?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Reduce time</a:t>
            </a:r>
          </a:p>
          <a:p>
            <a:pPr marL="342900" indent="-342900">
              <a:buAutoNum type="arabicParenR"/>
            </a:pPr>
            <a:r>
              <a:rPr lang="en-US" dirty="0"/>
              <a:t>Higher accuracy</a:t>
            </a:r>
          </a:p>
          <a:p>
            <a:pPr marL="342900" indent="-342900">
              <a:buAutoNum type="arabicParenR"/>
            </a:pPr>
            <a:r>
              <a:rPr lang="en-US" dirty="0"/>
              <a:t>Reduce cost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78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CF6-4044-38BF-9C09-D30C8EF1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BosonQ</a:t>
            </a:r>
            <a:r>
              <a:rPr lang="en-US" b="1" dirty="0"/>
              <a:t> PSI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0DFD-BD9A-ED38-A4C5-B626219E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Founders</a:t>
            </a:r>
            <a:r>
              <a:rPr lang="en-US" dirty="0"/>
              <a:t> – Abhishek </a:t>
            </a:r>
            <a:r>
              <a:rPr lang="en-US" dirty="0" err="1"/>
              <a:t>chopra</a:t>
            </a:r>
            <a:r>
              <a:rPr lang="en-US" dirty="0"/>
              <a:t> ,Aditya Singh and Rut </a:t>
            </a:r>
            <a:r>
              <a:rPr lang="en-US" dirty="0" err="1"/>
              <a:t>Lineswala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Recently partnered with </a:t>
            </a:r>
            <a:r>
              <a:rPr lang="en-US" b="1" dirty="0"/>
              <a:t>IBM quantum program </a:t>
            </a:r>
            <a:r>
              <a:rPr lang="en-US" dirty="0"/>
              <a:t>to develop more complex quantum algorithms that are set to be released in the upcoming months.</a:t>
            </a:r>
          </a:p>
          <a:p>
            <a:pPr marL="0" indent="0">
              <a:buNone/>
            </a:pPr>
            <a:r>
              <a:rPr lang="en-US" dirty="0"/>
              <a:t>Apart from the above partnership they have also raised </a:t>
            </a:r>
            <a:r>
              <a:rPr lang="en-US" b="1" dirty="0"/>
              <a:t>6 million dollars</a:t>
            </a:r>
            <a:r>
              <a:rPr lang="en-US" dirty="0"/>
              <a:t> in their first round of seed funding allowing them to bring on more talented minds and acquire more resources.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02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256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Century Gothic</vt:lpstr>
      <vt:lpstr>Wingdings 3</vt:lpstr>
      <vt:lpstr>Ion Boardroom</vt:lpstr>
      <vt:lpstr>STARTUPS-2023</vt:lpstr>
      <vt:lpstr>Wolfspeed(CREE)</vt:lpstr>
      <vt:lpstr>Wolfspeed(CREE)</vt:lpstr>
      <vt:lpstr> BosonQ PSI</vt:lpstr>
      <vt:lpstr>BosonQ PSI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STARTUPS-2023</dc:title>
  <dc:creator>adharsh_n@outlook.com</dc:creator>
  <cp:lastModifiedBy>adharsh_n@outlook.com</cp:lastModifiedBy>
  <cp:revision>2</cp:revision>
  <dcterms:created xsi:type="dcterms:W3CDTF">2023-06-06T13:20:49Z</dcterms:created>
  <dcterms:modified xsi:type="dcterms:W3CDTF">2023-06-09T08:16:13Z</dcterms:modified>
</cp:coreProperties>
</file>