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0966-F556-4F8D-9DD7-BE4E340FE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B05A1-C9F5-01EE-F985-535DC91D1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9F25-6AB9-86AD-EE8F-4223977D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642-D498-EA48-BFC8-89830C63896C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EB14-49EF-388C-D616-DB344EB2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2C5EB-560A-75B8-F738-0FAA8BBE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28B8-BDEA-584E-A609-1456235C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FB59-F178-2AD9-36C7-56239CAE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D165D-5F51-1E2E-C03E-B05BFF9E0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0623A-CF65-E6FF-8B8B-F0E5AC78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642-D498-EA48-BFC8-89830C63896C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E447-1C7B-6C28-E605-9D924C99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2BB6F-41F6-EF0E-BE1A-9EA66135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28B8-BDEA-584E-A609-1456235C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4327D-A6C1-86B4-615C-857BCBE87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55F73-B258-0F44-6E4C-494087509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D6DAD-2D1F-540F-E4F3-DEC129D2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642-D498-EA48-BFC8-89830C63896C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B860-94E6-FF9E-1C1A-B98CA9A7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62EA7-61B4-8500-A799-54FE0750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28B8-BDEA-584E-A609-1456235C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3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DE96-1FFA-6E87-471F-9EED4C31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4701-E090-EE16-E21E-B1B1F2E6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5840B-6041-B74C-1901-E9CBCF71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642-D498-EA48-BFC8-89830C63896C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D6963-EA96-6880-0373-B5E58BCA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2085-801A-AD56-D8F1-25A0B6BC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28B8-BDEA-584E-A609-1456235C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2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12EB-F70C-18C6-8E34-68572AB5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F8D35-A80A-A833-33E7-B0C4AC1BD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AFE4E-EDB3-47F5-0814-803BA965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642-D498-EA48-BFC8-89830C63896C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ACBD-D147-DEA1-E675-5132E508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87E4F-1E84-09C9-0117-E3EFF3A3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28B8-BDEA-584E-A609-1456235C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0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C7BC-225C-2091-435D-D37F7505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A3F7-2448-4C13-9D0E-97F8F3625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8FCFB-7AD9-8D3C-A221-3B386F3F4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0739F-40F2-53D7-9053-33F0BECC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642-D498-EA48-BFC8-89830C63896C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9CCAC-70D5-3538-7748-56BDB332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8E43A-3B1F-8B10-E111-F1F5F00D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28B8-BDEA-584E-A609-1456235C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71C6-7320-832A-CD79-D5042B45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FDC7-EF7E-9C41-9BDA-E06DE014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1A1BF-D20D-9630-ECC4-D2E1C228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2E47E-5E94-E799-06C6-2F3A41D16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B50A4-1E5A-F1F4-AE90-C04AF1467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D9260-5808-07CA-2D5F-B47B5114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642-D498-EA48-BFC8-89830C63896C}" type="datetimeFigureOut">
              <a:rPr lang="en-US" smtClean="0"/>
              <a:t>9/28/22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2F308-84CA-5DBF-9277-2C154E75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92AE7-FD6A-F8DE-2583-C60CF0BC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28B8-BDEA-584E-A609-1456235C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4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29B7-9406-0001-99D5-5133C594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F06ED-B306-F741-4C12-0080240E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642-D498-EA48-BFC8-89830C63896C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569FF-A6E1-FC72-7EBF-BCCD2A74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21B15-6620-C5B4-0A4A-D3A9DB6D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28B8-BDEA-584E-A609-1456235C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4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71D25-CAFC-80EB-92CE-A4E4F25E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642-D498-EA48-BFC8-89830C63896C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393D8-F8C8-6649-A1D4-2684BAB1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460DB-4938-0002-8177-441C54A1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28B8-BDEA-584E-A609-1456235C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5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11F7-11F9-47F3-2E9C-81CCCFAE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2B80E-78D7-C07A-7EC7-6B034B79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3F8ED-9EAF-D7C9-5692-CB55CA82A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C24AE-BAD8-91B1-9F76-7B21FC61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642-D498-EA48-BFC8-89830C63896C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D9E16-988A-E973-7855-235E32EF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E8152-795F-308C-56CF-B305F5C5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28B8-BDEA-584E-A609-1456235C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0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5B30-AEDF-CD80-2710-BEB5C5F5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8C7F3-E4A7-450E-CD7B-BB028651F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D8C09-0EBE-E97A-8D50-798C2987F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67A58-0F59-96E1-D117-12A62225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642-D498-EA48-BFC8-89830C63896C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79BC3-8B2A-8D59-71A2-1A6FC601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C84FE-6EC8-993B-EDA3-027E7D28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28B8-BDEA-584E-A609-1456235C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9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CD119-59AA-A9BF-970B-55696474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22551-7B32-D1E2-C143-9A861227E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EE12-C766-4132-2643-EBF41642F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3D642-D498-EA48-BFC8-89830C63896C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1089-6870-835D-39D5-F5BBC0C23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2003-4FF3-E1B5-6109-E70E5C3EB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428B8-BDEA-584E-A609-1456235C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fineartamerica.com/images/artworkimages/mediumlarge/2/poecile-atricapillus-mike-martin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gs.gov/media/images/map-breeding-bird-survey-route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B6C2-1C3D-2333-67E7-CABD01244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Living Data Project:</a:t>
            </a:r>
            <a:br>
              <a:rPr lang="en-US" dirty="0"/>
            </a:br>
            <a:r>
              <a:rPr lang="en-US" dirty="0"/>
              <a:t>Range Shifts of the Black-capped Chickadee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73CD6-9E61-CAC6-AD8A-52259ED7B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Rory Macklin</a:t>
            </a:r>
          </a:p>
          <a:p>
            <a:pPr algn="r"/>
            <a:r>
              <a:rPr lang="en-US" dirty="0"/>
              <a:t>Jankowski Lab</a:t>
            </a:r>
          </a:p>
          <a:p>
            <a:pPr algn="r"/>
            <a:r>
              <a:rPr lang="en-US" dirty="0"/>
              <a:t>UBC</a:t>
            </a:r>
          </a:p>
        </p:txBody>
      </p:sp>
    </p:spTree>
    <p:extLst>
      <p:ext uri="{BB962C8B-B14F-4D97-AF65-F5344CB8AC3E}">
        <p14:creationId xmlns:p14="http://schemas.microsoft.com/office/powerpoint/2010/main" val="422883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ird on a branch&#10;&#10;Description automatically generated with medium confidence">
            <a:extLst>
              <a:ext uri="{FF2B5EF4-FFF2-40B4-BE49-F238E27FC236}">
                <a16:creationId xmlns:a16="http://schemas.microsoft.com/office/drawing/2014/main" id="{E103B6B8-829B-37E9-A5BC-94F045650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0"/>
          <a:stretch/>
        </p:blipFill>
        <p:spPr>
          <a:xfrm>
            <a:off x="2401698" y="385760"/>
            <a:ext cx="7388604" cy="50622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A19C9E-D52F-93C3-0609-D7B49830B903}"/>
              </a:ext>
            </a:extLst>
          </p:cNvPr>
          <p:cNvSpPr txBox="1"/>
          <p:nvPr/>
        </p:nvSpPr>
        <p:spPr>
          <a:xfrm>
            <a:off x="2401698" y="5448047"/>
            <a:ext cx="45005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Black-Capped Chickadee: </a:t>
            </a:r>
            <a:r>
              <a:rPr lang="en-US" sz="1100" dirty="0">
                <a:hlinkClick r:id="rId3"/>
              </a:rPr>
              <a:t>https://images.fineartamerica.com/images/artworkimages/mediumlarge/2/poecile-atricapillus-mike-martin.jpg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444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A3BEBBB-B3DC-DB57-D223-91BFC3D29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312" b="194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 descr="A close-up of a leaf&#10;&#10;Description automatically generated with low confidence">
            <a:extLst>
              <a:ext uri="{FF2B5EF4-FFF2-40B4-BE49-F238E27FC236}">
                <a16:creationId xmlns:a16="http://schemas.microsoft.com/office/drawing/2014/main" id="{6928ADEC-A92E-FEEC-D0D2-31A26E31C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7" y="3957638"/>
            <a:ext cx="3079544" cy="1896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6F0599-0133-B0BB-3AD9-54FADA65924E}"/>
              </a:ext>
            </a:extLst>
          </p:cNvPr>
          <p:cNvSpPr txBox="1"/>
          <p:nvPr/>
        </p:nvSpPr>
        <p:spPr>
          <a:xfrm>
            <a:off x="178007" y="2486025"/>
            <a:ext cx="2486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Fink, D., T. Auer, A. Johnston, M. </a:t>
            </a:r>
            <a:r>
              <a:rPr lang="en-CA" sz="1000" dirty="0" err="1"/>
              <a:t>Strimas</a:t>
            </a:r>
            <a:r>
              <a:rPr lang="en-CA" sz="1000" dirty="0"/>
              <a:t>-Mackey, O. Robinson, S. </a:t>
            </a:r>
            <a:r>
              <a:rPr lang="en-CA" sz="1000" dirty="0" err="1"/>
              <a:t>Ligocki</a:t>
            </a:r>
            <a:r>
              <a:rPr lang="en-CA" sz="1000" dirty="0"/>
              <a:t>, W. </a:t>
            </a:r>
            <a:r>
              <a:rPr lang="en-CA" sz="1000" dirty="0" err="1"/>
              <a:t>Hochachka</a:t>
            </a:r>
            <a:r>
              <a:rPr lang="en-CA" sz="1000" dirty="0"/>
              <a:t>, L. </a:t>
            </a:r>
            <a:r>
              <a:rPr lang="en-CA" sz="1000" dirty="0" err="1"/>
              <a:t>Jaromczyk</a:t>
            </a:r>
            <a:r>
              <a:rPr lang="en-CA" sz="1000" dirty="0"/>
              <a:t>, C. Wood, I. Davies, M. </a:t>
            </a:r>
            <a:r>
              <a:rPr lang="en-CA" sz="1000" dirty="0" err="1"/>
              <a:t>Iliff</a:t>
            </a:r>
            <a:r>
              <a:rPr lang="en-CA" sz="1000" dirty="0"/>
              <a:t>, L. Seitz. 2021. eBird Status and Trends, Data Version: 2020; Released: 2021. Cornell Lab of Ornithology, Ithaca, New York. https://</a:t>
            </a:r>
            <a:r>
              <a:rPr lang="en-CA" sz="1000" dirty="0" err="1"/>
              <a:t>doi.org</a:t>
            </a:r>
            <a:r>
              <a:rPr lang="en-CA" sz="1000" dirty="0"/>
              <a:t>/10.2173/ebirdst.2020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978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A6448B57-A9A3-F409-C992-A09F9961D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15" b="2249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3CFA36-A560-E7FC-448B-8CEC1BED1662}"/>
              </a:ext>
            </a:extLst>
          </p:cNvPr>
          <p:cNvSpPr txBox="1"/>
          <p:nvPr/>
        </p:nvSpPr>
        <p:spPr>
          <a:xfrm>
            <a:off x="9906678" y="6025721"/>
            <a:ext cx="22837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Breeding Bird Survey Route Map:</a:t>
            </a:r>
          </a:p>
          <a:p>
            <a:r>
              <a:rPr lang="en-US" sz="1200" dirty="0">
                <a:hlinkClick r:id="rId3"/>
              </a:rPr>
              <a:t>https://www.usgs.gov/media/images/map-breeding-bird-survey-routes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672DA-41B2-D30D-FA13-70C35019E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66" y="4321307"/>
            <a:ext cx="2931090" cy="1862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102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5F3389-4657-9A47-A55C-1E98DACAB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1" y="634999"/>
            <a:ext cx="10674617" cy="51228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BC8A23-9E43-8451-B59B-183D1B8896B5}"/>
              </a:ext>
            </a:extLst>
          </p:cNvPr>
          <p:cNvSpPr txBox="1"/>
          <p:nvPr/>
        </p:nvSpPr>
        <p:spPr>
          <a:xfrm>
            <a:off x="758691" y="5853669"/>
            <a:ext cx="4882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trashbirdecology</a:t>
            </a:r>
            <a:r>
              <a:rPr lang="en-US" dirty="0"/>
              <a:t>/</a:t>
            </a:r>
            <a:r>
              <a:rPr lang="en-US" dirty="0" err="1"/>
              <a:t>bbsAssistant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6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151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Living Data Project: Range Shifts of the Black-capped Chickadee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Data Project: Range Shifts of the Black-capped Chickadee</dc:title>
  <dc:creator>rorymack@student.ubc.ca</dc:creator>
  <cp:lastModifiedBy>rorymack@student.ubc.ca</cp:lastModifiedBy>
  <cp:revision>1</cp:revision>
  <dcterms:created xsi:type="dcterms:W3CDTF">2022-09-28T20:21:42Z</dcterms:created>
  <dcterms:modified xsi:type="dcterms:W3CDTF">2022-09-28T20:36:34Z</dcterms:modified>
</cp:coreProperties>
</file>