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5A46D-B0FB-48FE-B15D-E12312EFEB61}" v="35" dt="2022-09-29T05:06:48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Black" userId="8f237c0e6c860ff0" providerId="LiveId" clId="{4995A46D-B0FB-48FE-B15D-E12312EFEB61}"/>
    <pc:docChg chg="undo custSel addSld delSld modSld">
      <pc:chgData name="Emily Black" userId="8f237c0e6c860ff0" providerId="LiveId" clId="{4995A46D-B0FB-48FE-B15D-E12312EFEB61}" dt="2022-09-29T05:09:29.422" v="702" actId="1076"/>
      <pc:docMkLst>
        <pc:docMk/>
      </pc:docMkLst>
      <pc:sldChg chg="addSp modSp mod">
        <pc:chgData name="Emily Black" userId="8f237c0e6c860ff0" providerId="LiveId" clId="{4995A46D-B0FB-48FE-B15D-E12312EFEB61}" dt="2022-09-29T04:36:25.769" v="528" actId="1076"/>
        <pc:sldMkLst>
          <pc:docMk/>
          <pc:sldMk cId="2546731569" sldId="257"/>
        </pc:sldMkLst>
        <pc:spChg chg="mod">
          <ac:chgData name="Emily Black" userId="8f237c0e6c860ff0" providerId="LiveId" clId="{4995A46D-B0FB-48FE-B15D-E12312EFEB61}" dt="2022-09-29T04:36:25.769" v="528" actId="1076"/>
          <ac:spMkLst>
            <pc:docMk/>
            <pc:sldMk cId="2546731569" sldId="257"/>
            <ac:spMk id="2" creationId="{ABCF7736-C943-4B6A-0364-A1BD4D23F0A7}"/>
          </ac:spMkLst>
        </pc:spChg>
        <pc:spChg chg="mod">
          <ac:chgData name="Emily Black" userId="8f237c0e6c860ff0" providerId="LiveId" clId="{4995A46D-B0FB-48FE-B15D-E12312EFEB61}" dt="2022-09-29T04:29:58.338" v="484" actId="164"/>
          <ac:spMkLst>
            <pc:docMk/>
            <pc:sldMk cId="2546731569" sldId="257"/>
            <ac:spMk id="12" creationId="{1D07E100-A64C-A89E-F02A-5BAD039E0DBE}"/>
          </ac:spMkLst>
        </pc:spChg>
        <pc:spChg chg="mod">
          <ac:chgData name="Emily Black" userId="8f237c0e6c860ff0" providerId="LiveId" clId="{4995A46D-B0FB-48FE-B15D-E12312EFEB61}" dt="2022-09-29T04:30:11.246" v="488" actId="14100"/>
          <ac:spMkLst>
            <pc:docMk/>
            <pc:sldMk cId="2546731569" sldId="257"/>
            <ac:spMk id="13" creationId="{D52B3B43-BF4D-F908-695C-1A940A728D89}"/>
          </ac:spMkLst>
        </pc:spChg>
        <pc:spChg chg="mod">
          <ac:chgData name="Emily Black" userId="8f237c0e6c860ff0" providerId="LiveId" clId="{4995A46D-B0FB-48FE-B15D-E12312EFEB61}" dt="2022-09-29T04:29:58.338" v="484" actId="164"/>
          <ac:spMkLst>
            <pc:docMk/>
            <pc:sldMk cId="2546731569" sldId="257"/>
            <ac:spMk id="14" creationId="{8F122DD4-62F0-6463-4853-F34F34C8D42E}"/>
          </ac:spMkLst>
        </pc:spChg>
        <pc:spChg chg="mod">
          <ac:chgData name="Emily Black" userId="8f237c0e6c860ff0" providerId="LiveId" clId="{4995A46D-B0FB-48FE-B15D-E12312EFEB61}" dt="2022-09-29T04:30:08.414" v="487" actId="1076"/>
          <ac:spMkLst>
            <pc:docMk/>
            <pc:sldMk cId="2546731569" sldId="257"/>
            <ac:spMk id="15" creationId="{6B807B78-5B62-C505-0C31-DD07CA24BFF8}"/>
          </ac:spMkLst>
        </pc:spChg>
        <pc:spChg chg="mod">
          <ac:chgData name="Emily Black" userId="8f237c0e6c860ff0" providerId="LiveId" clId="{4995A46D-B0FB-48FE-B15D-E12312EFEB61}" dt="2022-09-29T04:29:58.338" v="484" actId="164"/>
          <ac:spMkLst>
            <pc:docMk/>
            <pc:sldMk cId="2546731569" sldId="257"/>
            <ac:spMk id="16" creationId="{2B60A8E1-F62F-EB86-0136-91283F357509}"/>
          </ac:spMkLst>
        </pc:spChg>
        <pc:spChg chg="mod">
          <ac:chgData name="Emily Black" userId="8f237c0e6c860ff0" providerId="LiveId" clId="{4995A46D-B0FB-48FE-B15D-E12312EFEB61}" dt="2022-09-29T04:29:58.338" v="484" actId="164"/>
          <ac:spMkLst>
            <pc:docMk/>
            <pc:sldMk cId="2546731569" sldId="257"/>
            <ac:spMk id="17" creationId="{1AE2409B-A885-A75E-CC71-1A66B14E14A1}"/>
          </ac:spMkLst>
        </pc:spChg>
        <pc:spChg chg="add mod">
          <ac:chgData name="Emily Black" userId="8f237c0e6c860ff0" providerId="LiveId" clId="{4995A46D-B0FB-48FE-B15D-E12312EFEB61}" dt="2022-09-29T04:35:57.096" v="521" actId="1076"/>
          <ac:spMkLst>
            <pc:docMk/>
            <pc:sldMk cId="2546731569" sldId="257"/>
            <ac:spMk id="19" creationId="{CD5FB7B5-13F5-AE26-A2DF-97D4715149C5}"/>
          </ac:spMkLst>
        </pc:spChg>
        <pc:grpChg chg="add mod">
          <ac:chgData name="Emily Black" userId="8f237c0e6c860ff0" providerId="LiveId" clId="{4995A46D-B0FB-48FE-B15D-E12312EFEB61}" dt="2022-09-29T04:35:44.029" v="516" actId="1076"/>
          <ac:grpSpMkLst>
            <pc:docMk/>
            <pc:sldMk cId="2546731569" sldId="257"/>
            <ac:grpSpMk id="20" creationId="{597DC0C4-C685-189A-2817-3247A481CD0A}"/>
          </ac:grpSpMkLst>
        </pc:grpChg>
        <pc:picChg chg="mod modCrop">
          <ac:chgData name="Emily Black" userId="8f237c0e6c860ff0" providerId="LiveId" clId="{4995A46D-B0FB-48FE-B15D-E12312EFEB61}" dt="2022-09-29T04:29:58.338" v="484" actId="164"/>
          <ac:picMkLst>
            <pc:docMk/>
            <pc:sldMk cId="2546731569" sldId="257"/>
            <ac:picMk id="5" creationId="{B804D673-3793-9994-53E6-2E9792645EC0}"/>
          </ac:picMkLst>
        </pc:picChg>
        <pc:picChg chg="add mod">
          <ac:chgData name="Emily Black" userId="8f237c0e6c860ff0" providerId="LiveId" clId="{4995A46D-B0FB-48FE-B15D-E12312EFEB61}" dt="2022-09-29T04:35:46" v="517" actId="1076"/>
          <ac:picMkLst>
            <pc:docMk/>
            <pc:sldMk cId="2546731569" sldId="257"/>
            <ac:picMk id="2050" creationId="{AF0E754E-949E-ABE3-EBB8-098C41FFA4CE}"/>
          </ac:picMkLst>
        </pc:picChg>
        <pc:picChg chg="add mod">
          <ac:chgData name="Emily Black" userId="8f237c0e6c860ff0" providerId="LiveId" clId="{4995A46D-B0FB-48FE-B15D-E12312EFEB61}" dt="2022-09-29T04:36:21.145" v="527" actId="14100"/>
          <ac:picMkLst>
            <pc:docMk/>
            <pc:sldMk cId="2546731569" sldId="257"/>
            <ac:picMk id="2052" creationId="{B85E2BF8-A576-1FF1-FAAA-CA0EAE0FDD91}"/>
          </ac:picMkLst>
        </pc:picChg>
      </pc:sldChg>
      <pc:sldChg chg="add del">
        <pc:chgData name="Emily Black" userId="8f237c0e6c860ff0" providerId="LiveId" clId="{4995A46D-B0FB-48FE-B15D-E12312EFEB61}" dt="2022-09-28T22:43:52.441" v="5" actId="47"/>
        <pc:sldMkLst>
          <pc:docMk/>
          <pc:sldMk cId="2336135699" sldId="258"/>
        </pc:sldMkLst>
      </pc:sldChg>
      <pc:sldChg chg="addSp modSp mod">
        <pc:chgData name="Emily Black" userId="8f237c0e6c860ff0" providerId="LiveId" clId="{4995A46D-B0FB-48FE-B15D-E12312EFEB61}" dt="2022-09-29T05:03:14.694" v="647" actId="20577"/>
        <pc:sldMkLst>
          <pc:docMk/>
          <pc:sldMk cId="1257616062" sldId="259"/>
        </pc:sldMkLst>
        <pc:spChg chg="mod">
          <ac:chgData name="Emily Black" userId="8f237c0e6c860ff0" providerId="LiveId" clId="{4995A46D-B0FB-48FE-B15D-E12312EFEB61}" dt="2022-09-28T22:47:10.350" v="265" actId="1076"/>
          <ac:spMkLst>
            <pc:docMk/>
            <pc:sldMk cId="1257616062" sldId="259"/>
            <ac:spMk id="4" creationId="{46C180AA-364C-2136-75DB-4E6B50733903}"/>
          </ac:spMkLst>
        </pc:spChg>
        <pc:spChg chg="mod">
          <ac:chgData name="Emily Black" userId="8f237c0e6c860ff0" providerId="LiveId" clId="{4995A46D-B0FB-48FE-B15D-E12312EFEB61}" dt="2022-09-29T05:03:04.295" v="631" actId="20577"/>
          <ac:spMkLst>
            <pc:docMk/>
            <pc:sldMk cId="1257616062" sldId="259"/>
            <ac:spMk id="9" creationId="{2D99B308-6F97-F470-5E8C-21C39F3BF2DE}"/>
          </ac:spMkLst>
        </pc:spChg>
        <pc:spChg chg="add mod">
          <ac:chgData name="Emily Black" userId="8f237c0e6c860ff0" providerId="LiveId" clId="{4995A46D-B0FB-48FE-B15D-E12312EFEB61}" dt="2022-09-29T05:03:14.694" v="647" actId="20577"/>
          <ac:spMkLst>
            <pc:docMk/>
            <pc:sldMk cId="1257616062" sldId="259"/>
            <ac:spMk id="10" creationId="{A6BA89A1-A960-7E9F-AD14-A9A50DC904AE}"/>
          </ac:spMkLst>
        </pc:spChg>
        <pc:spChg chg="add mod">
          <ac:chgData name="Emily Black" userId="8f237c0e6c860ff0" providerId="LiveId" clId="{4995A46D-B0FB-48FE-B15D-E12312EFEB61}" dt="2022-09-28T22:49:37.044" v="348" actId="1076"/>
          <ac:spMkLst>
            <pc:docMk/>
            <pc:sldMk cId="1257616062" sldId="259"/>
            <ac:spMk id="11" creationId="{2D29A848-0B59-F615-8DD2-943EDADF8E34}"/>
          </ac:spMkLst>
        </pc:spChg>
        <pc:cxnChg chg="add mod">
          <ac:chgData name="Emily Black" userId="8f237c0e6c860ff0" providerId="LiveId" clId="{4995A46D-B0FB-48FE-B15D-E12312EFEB61}" dt="2022-09-29T05:03:04.225" v="630" actId="20577"/>
          <ac:cxnSpMkLst>
            <pc:docMk/>
            <pc:sldMk cId="1257616062" sldId="259"/>
            <ac:cxnSpMk id="13" creationId="{39CB7C69-BD5B-84B2-063F-707E3216D648}"/>
          </ac:cxnSpMkLst>
        </pc:cxnChg>
        <pc:cxnChg chg="add mod">
          <ac:chgData name="Emily Black" userId="8f237c0e6c860ff0" providerId="LiveId" clId="{4995A46D-B0FB-48FE-B15D-E12312EFEB61}" dt="2022-09-28T22:47:33.037" v="271" actId="1076"/>
          <ac:cxnSpMkLst>
            <pc:docMk/>
            <pc:sldMk cId="1257616062" sldId="259"/>
            <ac:cxnSpMk id="14" creationId="{3AAB969A-C80B-3229-84A9-F8049415B843}"/>
          </ac:cxnSpMkLst>
        </pc:cxnChg>
        <pc:cxnChg chg="add mod">
          <ac:chgData name="Emily Black" userId="8f237c0e6c860ff0" providerId="LiveId" clId="{4995A46D-B0FB-48FE-B15D-E12312EFEB61}" dt="2022-09-28T22:47:39.363" v="273" actId="1076"/>
          <ac:cxnSpMkLst>
            <pc:docMk/>
            <pc:sldMk cId="1257616062" sldId="259"/>
            <ac:cxnSpMk id="15" creationId="{B1E7E443-982B-15A1-98A8-EBF0CB21E2B9}"/>
          </ac:cxnSpMkLst>
        </pc:cxnChg>
      </pc:sldChg>
      <pc:sldChg chg="addSp delSp modSp add mod">
        <pc:chgData name="Emily Black" userId="8f237c0e6c860ff0" providerId="LiveId" clId="{4995A46D-B0FB-48FE-B15D-E12312EFEB61}" dt="2022-09-29T05:09:07.966" v="700" actId="1076"/>
        <pc:sldMkLst>
          <pc:docMk/>
          <pc:sldMk cId="142707583" sldId="260"/>
        </pc:sldMkLst>
        <pc:spChg chg="mod">
          <ac:chgData name="Emily Black" userId="8f237c0e6c860ff0" providerId="LiveId" clId="{4995A46D-B0FB-48FE-B15D-E12312EFEB61}" dt="2022-09-29T04:36:51.462" v="529" actId="1076"/>
          <ac:spMkLst>
            <pc:docMk/>
            <pc:sldMk cId="142707583" sldId="260"/>
            <ac:spMk id="2" creationId="{ABCF7736-C943-4B6A-0364-A1BD4D23F0A7}"/>
          </ac:spMkLst>
        </pc:spChg>
        <pc:spChg chg="del">
          <ac:chgData name="Emily Black" userId="8f237c0e6c860ff0" providerId="LiveId" clId="{4995A46D-B0FB-48FE-B15D-E12312EFEB61}" dt="2022-09-29T04:31:26.934" v="501" actId="478"/>
          <ac:spMkLst>
            <pc:docMk/>
            <pc:sldMk cId="142707583" sldId="260"/>
            <ac:spMk id="4" creationId="{46C180AA-364C-2136-75DB-4E6B50733903}"/>
          </ac:spMkLst>
        </pc:spChg>
        <pc:spChg chg="del">
          <ac:chgData name="Emily Black" userId="8f237c0e6c860ff0" providerId="LiveId" clId="{4995A46D-B0FB-48FE-B15D-E12312EFEB61}" dt="2022-09-29T04:31:24.222" v="500" actId="478"/>
          <ac:spMkLst>
            <pc:docMk/>
            <pc:sldMk cId="142707583" sldId="260"/>
            <ac:spMk id="9" creationId="{2D99B308-6F97-F470-5E8C-21C39F3BF2DE}"/>
          </ac:spMkLst>
        </pc:spChg>
        <pc:spChg chg="del">
          <ac:chgData name="Emily Black" userId="8f237c0e6c860ff0" providerId="LiveId" clId="{4995A46D-B0FB-48FE-B15D-E12312EFEB61}" dt="2022-09-29T04:31:24.222" v="500" actId="478"/>
          <ac:spMkLst>
            <pc:docMk/>
            <pc:sldMk cId="142707583" sldId="260"/>
            <ac:spMk id="10" creationId="{A6BA89A1-A960-7E9F-AD14-A9A50DC904AE}"/>
          </ac:spMkLst>
        </pc:spChg>
        <pc:spChg chg="del">
          <ac:chgData name="Emily Black" userId="8f237c0e6c860ff0" providerId="LiveId" clId="{4995A46D-B0FB-48FE-B15D-E12312EFEB61}" dt="2022-09-29T04:31:24.222" v="500" actId="478"/>
          <ac:spMkLst>
            <pc:docMk/>
            <pc:sldMk cId="142707583" sldId="260"/>
            <ac:spMk id="11" creationId="{2D29A848-0B59-F615-8DD2-943EDADF8E34}"/>
          </ac:spMkLst>
        </pc:spChg>
        <pc:grpChg chg="add mod">
          <ac:chgData name="Emily Black" userId="8f237c0e6c860ff0" providerId="LiveId" clId="{4995A46D-B0FB-48FE-B15D-E12312EFEB61}" dt="2022-09-29T04:43:16.922" v="565" actId="164"/>
          <ac:grpSpMkLst>
            <pc:docMk/>
            <pc:sldMk cId="142707583" sldId="260"/>
            <ac:grpSpMk id="8" creationId="{CB4CD5FD-17B4-0441-8C2D-8D39009AD52A}"/>
          </ac:grpSpMkLst>
        </pc:grpChg>
        <pc:grpChg chg="add mod">
          <ac:chgData name="Emily Black" userId="8f237c0e6c860ff0" providerId="LiveId" clId="{4995A46D-B0FB-48FE-B15D-E12312EFEB61}" dt="2022-09-29T04:43:46.676" v="573" actId="164"/>
          <ac:grpSpMkLst>
            <pc:docMk/>
            <pc:sldMk cId="142707583" sldId="260"/>
            <ac:grpSpMk id="19" creationId="{C18D18D2-8306-6004-CED3-56224001BA22}"/>
          </ac:grpSpMkLst>
        </pc:grpChg>
        <pc:grpChg chg="add del mod">
          <ac:chgData name="Emily Black" userId="8f237c0e6c860ff0" providerId="LiveId" clId="{4995A46D-B0FB-48FE-B15D-E12312EFEB61}" dt="2022-09-29T05:03:37.032" v="650" actId="478"/>
          <ac:grpSpMkLst>
            <pc:docMk/>
            <pc:sldMk cId="142707583" sldId="260"/>
            <ac:grpSpMk id="20" creationId="{F2500281-7C2E-DE8C-8A8A-A6594377D7FB}"/>
          </ac:grpSpMkLst>
        </pc:grpChg>
        <pc:graphicFrameChg chg="add del mod">
          <ac:chgData name="Emily Black" userId="8f237c0e6c860ff0" providerId="LiveId" clId="{4995A46D-B0FB-48FE-B15D-E12312EFEB61}" dt="2022-09-29T05:05:15.991" v="652"/>
          <ac:graphicFrameMkLst>
            <pc:docMk/>
            <pc:sldMk cId="142707583" sldId="260"/>
            <ac:graphicFrameMk id="23" creationId="{5ABEF6CF-BA25-AFBC-7E7F-AD6806CF8C50}"/>
          </ac:graphicFrameMkLst>
        </pc:graphicFrameChg>
        <pc:graphicFrameChg chg="add del mod modGraphic">
          <ac:chgData name="Emily Black" userId="8f237c0e6c860ff0" providerId="LiveId" clId="{4995A46D-B0FB-48FE-B15D-E12312EFEB61}" dt="2022-09-29T05:05:41.101" v="660"/>
          <ac:graphicFrameMkLst>
            <pc:docMk/>
            <pc:sldMk cId="142707583" sldId="260"/>
            <ac:graphicFrameMk id="24" creationId="{66870FDA-5242-CD92-9B6D-377F8A037666}"/>
          </ac:graphicFrameMkLst>
        </pc:graphicFrameChg>
        <pc:graphicFrameChg chg="add mod modGraphic">
          <ac:chgData name="Emily Black" userId="8f237c0e6c860ff0" providerId="LiveId" clId="{4995A46D-B0FB-48FE-B15D-E12312EFEB61}" dt="2022-09-29T05:09:07.966" v="700" actId="1076"/>
          <ac:graphicFrameMkLst>
            <pc:docMk/>
            <pc:sldMk cId="142707583" sldId="260"/>
            <ac:graphicFrameMk id="25" creationId="{4CAD2A3D-C2C4-186A-8BD6-ADC7524A23A7}"/>
          </ac:graphicFrameMkLst>
        </pc:graphicFrameChg>
        <pc:picChg chg="add mod modCrop">
          <ac:chgData name="Emily Black" userId="8f237c0e6c860ff0" providerId="LiveId" clId="{4995A46D-B0FB-48FE-B15D-E12312EFEB61}" dt="2022-09-29T04:39:48.586" v="542" actId="732"/>
          <ac:picMkLst>
            <pc:docMk/>
            <pc:sldMk cId="142707583" sldId="260"/>
            <ac:picMk id="5" creationId="{0D10B28C-F3C5-8603-0BB9-4D9B4DC26BDB}"/>
          </ac:picMkLst>
        </pc:picChg>
        <pc:picChg chg="add mod modCrop">
          <ac:chgData name="Emily Black" userId="8f237c0e6c860ff0" providerId="LiveId" clId="{4995A46D-B0FB-48FE-B15D-E12312EFEB61}" dt="2022-09-29T04:39:30.249" v="540" actId="732"/>
          <ac:picMkLst>
            <pc:docMk/>
            <pc:sldMk cId="142707583" sldId="260"/>
            <ac:picMk id="7" creationId="{F0081B04-7730-922A-2A56-6FD13F05CCA3}"/>
          </ac:picMkLst>
        </pc:picChg>
        <pc:picChg chg="add mod ord modCrop">
          <ac:chgData name="Emily Black" userId="8f237c0e6c860ff0" providerId="LiveId" clId="{4995A46D-B0FB-48FE-B15D-E12312EFEB61}" dt="2022-09-29T04:43:46.676" v="573" actId="164"/>
          <ac:picMkLst>
            <pc:docMk/>
            <pc:sldMk cId="142707583" sldId="260"/>
            <ac:picMk id="16" creationId="{335CF502-6751-498E-055D-66A32D336276}"/>
          </ac:picMkLst>
        </pc:picChg>
        <pc:picChg chg="add mod modCrop">
          <ac:chgData name="Emily Black" userId="8f237c0e6c860ff0" providerId="LiveId" clId="{4995A46D-B0FB-48FE-B15D-E12312EFEB61}" dt="2022-09-29T04:43:16.922" v="565" actId="164"/>
          <ac:picMkLst>
            <pc:docMk/>
            <pc:sldMk cId="142707583" sldId="260"/>
            <ac:picMk id="18" creationId="{739DFD6E-57CD-46A9-B9AB-0A989D1DB18F}"/>
          </ac:picMkLst>
        </pc:picChg>
        <pc:picChg chg="add del">
          <ac:chgData name="Emily Black" userId="8f237c0e6c860ff0" providerId="LiveId" clId="{4995A46D-B0FB-48FE-B15D-E12312EFEB61}" dt="2022-09-29T04:55:36.111" v="577" actId="21"/>
          <ac:picMkLst>
            <pc:docMk/>
            <pc:sldMk cId="142707583" sldId="260"/>
            <ac:picMk id="22" creationId="{6E3E34F2-6914-42B7-718A-6A349477FA1F}"/>
          </ac:picMkLst>
        </pc:picChg>
        <pc:cxnChg chg="del mod">
          <ac:chgData name="Emily Black" userId="8f237c0e6c860ff0" providerId="LiveId" clId="{4995A46D-B0FB-48FE-B15D-E12312EFEB61}" dt="2022-09-29T04:31:24.222" v="500" actId="478"/>
          <ac:cxnSpMkLst>
            <pc:docMk/>
            <pc:sldMk cId="142707583" sldId="260"/>
            <ac:cxnSpMk id="13" creationId="{39CB7C69-BD5B-84B2-063F-707E3216D648}"/>
          </ac:cxnSpMkLst>
        </pc:cxnChg>
        <pc:cxnChg chg="del">
          <ac:chgData name="Emily Black" userId="8f237c0e6c860ff0" providerId="LiveId" clId="{4995A46D-B0FB-48FE-B15D-E12312EFEB61}" dt="2022-09-29T04:31:24.222" v="500" actId="478"/>
          <ac:cxnSpMkLst>
            <pc:docMk/>
            <pc:sldMk cId="142707583" sldId="260"/>
            <ac:cxnSpMk id="14" creationId="{3AAB969A-C80B-3229-84A9-F8049415B843}"/>
          </ac:cxnSpMkLst>
        </pc:cxnChg>
        <pc:cxnChg chg="del">
          <ac:chgData name="Emily Black" userId="8f237c0e6c860ff0" providerId="LiveId" clId="{4995A46D-B0FB-48FE-B15D-E12312EFEB61}" dt="2022-09-29T04:31:24.222" v="500" actId="478"/>
          <ac:cxnSpMkLst>
            <pc:docMk/>
            <pc:sldMk cId="142707583" sldId="260"/>
            <ac:cxnSpMk id="15" creationId="{B1E7E443-982B-15A1-98A8-EBF0CB21E2B9}"/>
          </ac:cxnSpMkLst>
        </pc:cxnChg>
      </pc:sldChg>
      <pc:sldChg chg="addSp modSp add del mod">
        <pc:chgData name="Emily Black" userId="8f237c0e6c860ff0" providerId="LiveId" clId="{4995A46D-B0FB-48FE-B15D-E12312EFEB61}" dt="2022-09-29T04:25:58.932" v="406" actId="47"/>
        <pc:sldMkLst>
          <pc:docMk/>
          <pc:sldMk cId="492526378" sldId="260"/>
        </pc:sldMkLst>
        <pc:spChg chg="add mod">
          <ac:chgData name="Emily Black" userId="8f237c0e6c860ff0" providerId="LiveId" clId="{4995A46D-B0FB-48FE-B15D-E12312EFEB61}" dt="2022-09-28T22:43:50.022" v="4" actId="1076"/>
          <ac:spMkLst>
            <pc:docMk/>
            <pc:sldMk cId="492526378" sldId="260"/>
            <ac:spMk id="3" creationId="{256846D8-4679-0AD6-A485-1A74508DC074}"/>
          </ac:spMkLst>
        </pc:spChg>
        <pc:spChg chg="add mod">
          <ac:chgData name="Emily Black" userId="8f237c0e6c860ff0" providerId="LiveId" clId="{4995A46D-B0FB-48FE-B15D-E12312EFEB61}" dt="2022-09-28T22:43:50.022" v="4" actId="1076"/>
          <ac:spMkLst>
            <pc:docMk/>
            <pc:sldMk cId="492526378" sldId="260"/>
            <ac:spMk id="4" creationId="{B0DE2E70-6C26-B6E7-52F9-E1146F654375}"/>
          </ac:spMkLst>
        </pc:spChg>
        <pc:spChg chg="add mod">
          <ac:chgData name="Emily Black" userId="8f237c0e6c860ff0" providerId="LiveId" clId="{4995A46D-B0FB-48FE-B15D-E12312EFEB61}" dt="2022-09-28T22:43:50.022" v="4" actId="1076"/>
          <ac:spMkLst>
            <pc:docMk/>
            <pc:sldMk cId="492526378" sldId="260"/>
            <ac:spMk id="6" creationId="{3AA6C7D0-23D3-6D97-B5EA-91BA0D2C3475}"/>
          </ac:spMkLst>
        </pc:spChg>
      </pc:sldChg>
      <pc:sldChg chg="addSp delSp modSp add mod">
        <pc:chgData name="Emily Black" userId="8f237c0e6c860ff0" providerId="LiveId" clId="{4995A46D-B0FB-48FE-B15D-E12312EFEB61}" dt="2022-09-29T05:09:29.422" v="702" actId="1076"/>
        <pc:sldMkLst>
          <pc:docMk/>
          <pc:sldMk cId="3072245984" sldId="261"/>
        </pc:sldMkLst>
        <pc:spChg chg="del">
          <ac:chgData name="Emily Black" userId="8f237c0e6c860ff0" providerId="LiveId" clId="{4995A46D-B0FB-48FE-B15D-E12312EFEB61}" dt="2022-09-29T04:56:05.792" v="585" actId="478"/>
          <ac:spMkLst>
            <pc:docMk/>
            <pc:sldMk cId="3072245984" sldId="261"/>
            <ac:spMk id="2" creationId="{ABCF7736-C943-4B6A-0364-A1BD4D23F0A7}"/>
          </ac:spMkLst>
        </pc:spChg>
        <pc:spChg chg="add mod">
          <ac:chgData name="Emily Black" userId="8f237c0e6c860ff0" providerId="LiveId" clId="{4995A46D-B0FB-48FE-B15D-E12312EFEB61}" dt="2022-09-29T04:56:05.792" v="585" actId="478"/>
          <ac:spMkLst>
            <pc:docMk/>
            <pc:sldMk cId="3072245984" sldId="261"/>
            <ac:spMk id="6" creationId="{760492DE-48AE-4F82-BEC8-9DEE90CF47D4}"/>
          </ac:spMkLst>
        </pc:spChg>
        <pc:grpChg chg="del">
          <ac:chgData name="Emily Black" userId="8f237c0e6c860ff0" providerId="LiveId" clId="{4995A46D-B0FB-48FE-B15D-E12312EFEB61}" dt="2022-09-29T04:55:52.185" v="581" actId="478"/>
          <ac:grpSpMkLst>
            <pc:docMk/>
            <pc:sldMk cId="3072245984" sldId="261"/>
            <ac:grpSpMk id="20" creationId="{F2500281-7C2E-DE8C-8A8A-A6594377D7FB}"/>
          </ac:grpSpMkLst>
        </pc:grpChg>
        <pc:picChg chg="add del mod">
          <ac:chgData name="Emily Black" userId="8f237c0e6c860ff0" providerId="LiveId" clId="{4995A46D-B0FB-48FE-B15D-E12312EFEB61}" dt="2022-09-29T04:56:02.515" v="584" actId="478"/>
          <ac:picMkLst>
            <pc:docMk/>
            <pc:sldMk cId="3072245984" sldId="261"/>
            <ac:picMk id="3" creationId="{8099B48F-A956-E2D3-EEA1-8B42B7EB1AC8}"/>
          </ac:picMkLst>
        </pc:picChg>
        <pc:picChg chg="add mod">
          <ac:chgData name="Emily Black" userId="8f237c0e6c860ff0" providerId="LiveId" clId="{4995A46D-B0FB-48FE-B15D-E12312EFEB61}" dt="2022-09-29T05:09:29.422" v="702" actId="1076"/>
          <ac:picMkLst>
            <pc:docMk/>
            <pc:sldMk cId="3072245984" sldId="261"/>
            <ac:picMk id="10" creationId="{73889DC4-303E-0EF1-3D58-274B3D67C0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9836-5274-EEF5-2338-875C4E6D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44291-E63A-CCBD-4C01-46E3B7C8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3B04-4E3D-3EDC-079E-A187927D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4737-76F4-10A7-4931-64D11208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9D9F-416A-35E6-5DC6-FDC10FF5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68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FB7E-2694-35CD-F251-FD263ECA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3C41C-8EA5-ADDF-CBBB-45D3DFEC0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A639-1132-09D6-67DD-9122C077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D57D-DBBF-424D-2D3C-2D58B20B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0C1C-2259-63F7-A6C3-1AA59F09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4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C73C1-33F3-4642-DEC0-FE3CEF4D5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34BF0-BFAC-F48A-DC4F-C83F84EE9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5A8F-9573-21C6-2392-D1D14076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31D7-FF3C-D6DD-88B1-21B1223C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5AF9-5C05-3C37-363C-16EA19DE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4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B00F-1BBD-0782-B718-7F86D7DE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3850-ED2F-F7AC-D9C3-A8AD35E8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1782-637D-5F1B-C7BB-E463C05F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F7C4-0C3D-128E-DAE3-C624E03C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3A5-8F36-D7AB-BD8B-097D9452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FB3F-2256-A6BE-31C6-BF5822A7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E2D3-03BF-5380-0237-7D9546613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7E95A-2FC8-3E8C-67E6-257F974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A639-79F2-909E-E47C-4C43405C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6D58-40D7-4B0D-672F-EE81A384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36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5F59-3C00-5C06-25F1-1B91100F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A6F2-255C-2B48-52B5-F92ABBE13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AEF6C-0B26-2412-B62F-A5D0CE6F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CCFCB-4B34-04D3-6955-AC9CA023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D236C-32FB-91E9-EE98-EABCC587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EC795-AC37-D397-FEB2-92F5F439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4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A935-E781-88B1-EA7F-47C4D3B5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F051F-AEF7-8B92-2EEC-DBD70EB0F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A5420-22D2-DBA0-483D-C66452EE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06030-20CF-8124-96E1-5D6BF77E9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0905-7BC3-05DB-F026-742F15C36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20F0E-8712-4F43-DFCA-921ED729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95BB7-F4B2-8520-18D9-9F9875EE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4543F-E8F5-7129-4A10-39DDDC4D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6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15AB-B545-C60C-5607-12204490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A24FD-FE59-E98F-6CB1-436E72AC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42216-D1C4-C9D8-F2DB-52F62BA4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31545-BE45-0871-DB69-87786A94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2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8CDE8-6E4E-4A4F-647E-FAF39655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1E11E-3F7A-2CD4-218C-581781E9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0F68D-4BCD-AF81-566E-C5684BC3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29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32D7-634B-4C5A-D02F-199277E8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77BB-9071-E711-3BAD-64767633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5669E-9F13-EEBF-B0FC-D989FB34B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BE7D9-7548-18E9-D5BC-6E6714E8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3F051-C336-EDDF-812C-9CA340F9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16D0-CC1B-1CD6-5F90-D6D40565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051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BED2-41EB-D260-42B5-B3718980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A6AAC-0DCC-3885-78EC-C3BEC1C77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41665-014F-C550-A218-208C9C5B1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FAB42-5816-0812-5E48-85A547D1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5B4D5-21A5-2408-EF7C-764CDAF0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C231E-1F84-4004-07D9-7EF119EA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19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C2B20-4135-6AD9-75CF-11327759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9EDF-E890-E8F5-853C-C7C5C843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E8A6-C8AC-1E20-F897-1540F6CF4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7F2D-961E-4021-8F9E-43CC87D6739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27F8-F2AA-CFE5-EDE5-1961822E3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1E2B-5456-DABF-832C-970F03EC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FC3B-D1D9-476A-BAEC-2CAC9524D2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84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io Kart 8 Deluxe (Image property of Nintendo)">
            <a:extLst>
              <a:ext uri="{FF2B5EF4-FFF2-40B4-BE49-F238E27FC236}">
                <a16:creationId xmlns:a16="http://schemas.microsoft.com/office/drawing/2014/main" id="{1F46B4DB-5983-E2FC-696E-16D91AC1C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58956-87F1-E254-7FCC-5146F1153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44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to the Races: Optimizing kart builds for each character in Mario Kart 8 Deluxe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6E2CE-43B4-FDF3-777E-D620B3922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903" y="3971907"/>
            <a:ext cx="9144000" cy="2434029"/>
          </a:xfrm>
        </p:spPr>
        <p:txBody>
          <a:bodyPr>
            <a:normAutofit/>
          </a:bodyPr>
          <a:lstStyle/>
          <a:p>
            <a:endParaRPr lang="en-CA" sz="1100" dirty="0"/>
          </a:p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Emily Black </a:t>
            </a:r>
          </a:p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Zoology</a:t>
            </a:r>
          </a:p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British Columbia</a:t>
            </a:r>
          </a:p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Emily@zoology.ubc.ca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B88FE-B91A-E73E-63D4-4F23B3B889C2}"/>
              </a:ext>
            </a:extLst>
          </p:cNvPr>
          <p:cNvSpPr txBox="1"/>
          <p:nvPr/>
        </p:nvSpPr>
        <p:spPr>
          <a:xfrm>
            <a:off x="9490753" y="6611779"/>
            <a:ext cx="61593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/>
              <a:t>https://www.ign.com/games/mario-kart-8-deluxe</a:t>
            </a:r>
          </a:p>
        </p:txBody>
      </p:sp>
    </p:spTree>
    <p:extLst>
      <p:ext uri="{BB962C8B-B14F-4D97-AF65-F5344CB8AC3E}">
        <p14:creationId xmlns:p14="http://schemas.microsoft.com/office/powerpoint/2010/main" val="363678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7736-C943-4B6A-0364-A1BD4D2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019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Mario Kart 8 Deluxe?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7DC0C4-C685-189A-2817-3247A481CD0A}"/>
              </a:ext>
            </a:extLst>
          </p:cNvPr>
          <p:cNvGrpSpPr/>
          <p:nvPr/>
        </p:nvGrpSpPr>
        <p:grpSpPr>
          <a:xfrm>
            <a:off x="683231" y="3800584"/>
            <a:ext cx="8866870" cy="2589842"/>
            <a:chOff x="1739279" y="3575280"/>
            <a:chExt cx="10121652" cy="3019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04D673-3793-9994-53E6-2E9792645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375"/>
            <a:stretch/>
          </p:blipFill>
          <p:spPr>
            <a:xfrm>
              <a:off x="3480099" y="4273390"/>
              <a:ext cx="8380832" cy="2281522"/>
            </a:xfrm>
            <a:prstGeom prst="rect">
              <a:avLst/>
            </a:prstGeom>
          </p:spPr>
        </p:pic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1D07E100-A64C-A89E-F02A-5BAD039E0DBE}"/>
                </a:ext>
              </a:extLst>
            </p:cNvPr>
            <p:cNvSpPr/>
            <p:nvPr/>
          </p:nvSpPr>
          <p:spPr>
            <a:xfrm>
              <a:off x="3071972" y="4541838"/>
              <a:ext cx="333910" cy="205293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2B3B43-BF4D-F908-695C-1A940A728D89}"/>
                </a:ext>
              </a:extLst>
            </p:cNvPr>
            <p:cNvSpPr txBox="1"/>
            <p:nvPr/>
          </p:nvSpPr>
          <p:spPr>
            <a:xfrm>
              <a:off x="1739279" y="5383639"/>
              <a:ext cx="1414887" cy="430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Characters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8F122DD4-62F0-6463-4853-F34F34C8D42E}"/>
                </a:ext>
              </a:extLst>
            </p:cNvPr>
            <p:cNvSpPr/>
            <p:nvPr/>
          </p:nvSpPr>
          <p:spPr>
            <a:xfrm rot="5400000">
              <a:off x="5175607" y="3022512"/>
              <a:ext cx="333910" cy="2167847"/>
            </a:xfrm>
            <a:prstGeom prst="leftBrace">
              <a:avLst>
                <a:gd name="adj1" fmla="val 19102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807B78-5B62-C505-0C31-DD07CA24BFF8}"/>
                </a:ext>
              </a:extLst>
            </p:cNvPr>
            <p:cNvSpPr txBox="1"/>
            <p:nvPr/>
          </p:nvSpPr>
          <p:spPr>
            <a:xfrm>
              <a:off x="4744091" y="3575280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</a:t>
              </a:r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B60A8E1-F62F-EB86-0136-91283F357509}"/>
                </a:ext>
              </a:extLst>
            </p:cNvPr>
            <p:cNvSpPr/>
            <p:nvPr/>
          </p:nvSpPr>
          <p:spPr>
            <a:xfrm rot="5400000">
              <a:off x="8992165" y="1434024"/>
              <a:ext cx="333910" cy="5344820"/>
            </a:xfrm>
            <a:prstGeom prst="leftBrace">
              <a:avLst>
                <a:gd name="adj1" fmla="val 19102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E2409B-A885-A75E-CC71-1A66B14E14A1}"/>
                </a:ext>
              </a:extLst>
            </p:cNvPr>
            <p:cNvSpPr txBox="1"/>
            <p:nvPr/>
          </p:nvSpPr>
          <p:spPr>
            <a:xfrm>
              <a:off x="8560650" y="3601558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D5FB7B5-13F5-AE26-A2DF-97D4715149C5}"/>
              </a:ext>
            </a:extLst>
          </p:cNvPr>
          <p:cNvSpPr txBox="1"/>
          <p:nvPr/>
        </p:nvSpPr>
        <p:spPr>
          <a:xfrm>
            <a:off x="9524345" y="6411802"/>
            <a:ext cx="6095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/>
              <a:t>https://data.world/databeats/mario-kart-8-deluxe-kart-stats</a:t>
            </a:r>
          </a:p>
          <a:p>
            <a:r>
              <a:rPr lang="en-CA" sz="800" dirty="0"/>
              <a:t>https://www.youtube.com/watch?v=xhZuu0AmWzY</a:t>
            </a:r>
          </a:p>
          <a:p>
            <a:r>
              <a:rPr lang="en-CA" sz="800" dirty="0"/>
              <a:t>https://noisypixel.net/mario-kart-8-booster-impressions/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0E754E-949E-ABE3-EBB8-098C41FF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56" y="989790"/>
            <a:ext cx="5051138" cy="284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rio Kart 8 Deluxe Coconut Mall">
            <a:extLst>
              <a:ext uri="{FF2B5EF4-FFF2-40B4-BE49-F238E27FC236}">
                <a16:creationId xmlns:a16="http://schemas.microsoft.com/office/drawing/2014/main" id="{B85E2BF8-A576-1FF1-FAAA-CA0EAE0F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2" y="985737"/>
            <a:ext cx="5051138" cy="284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7736-C943-4B6A-0364-A1BD4D23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how do you win races while also choosing a character you like?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180AA-364C-2136-75DB-4E6B50733903}"/>
              </a:ext>
            </a:extLst>
          </p:cNvPr>
          <p:cNvSpPr txBox="1"/>
          <p:nvPr/>
        </p:nvSpPr>
        <p:spPr>
          <a:xfrm>
            <a:off x="308226" y="2945831"/>
            <a:ext cx="1902428" cy="141577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  <a:p>
            <a:pPr algn="ctr"/>
            <a:r>
              <a:rPr lang="en-CA" sz="2500" dirty="0"/>
              <a:t>Group by character</a:t>
            </a:r>
          </a:p>
          <a:p>
            <a:r>
              <a:rPr lang="en-CA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9B308-6F97-F470-5E8C-21C39F3BF2DE}"/>
              </a:ext>
            </a:extLst>
          </p:cNvPr>
          <p:cNvSpPr txBox="1"/>
          <p:nvPr/>
        </p:nvSpPr>
        <p:spPr>
          <a:xfrm>
            <a:off x="2785151" y="2176384"/>
            <a:ext cx="2426414" cy="295465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  <a:p>
            <a:pPr algn="ctr"/>
            <a:r>
              <a:rPr lang="en-CA" sz="2500" dirty="0"/>
              <a:t>Select builds with maximum speed, accel., turbo based on weighted averaging</a:t>
            </a:r>
          </a:p>
          <a:p>
            <a:r>
              <a:rPr lang="en-CA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A89A1-A960-7E9F-AD14-A9A50DC904AE}"/>
              </a:ext>
            </a:extLst>
          </p:cNvPr>
          <p:cNvSpPr txBox="1"/>
          <p:nvPr/>
        </p:nvSpPr>
        <p:spPr>
          <a:xfrm>
            <a:off x="5786062" y="2645745"/>
            <a:ext cx="3363074" cy="201593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500" dirty="0"/>
              <a:t>Use Pareto Optimization to select builds with maximum performance and least loss of traction, handling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9A848-0B59-F615-8DD2-943EDADF8E34}"/>
              </a:ext>
            </a:extLst>
          </p:cNvPr>
          <p:cNvSpPr txBox="1"/>
          <p:nvPr/>
        </p:nvSpPr>
        <p:spPr>
          <a:xfrm>
            <a:off x="9745036" y="2507245"/>
            <a:ext cx="2137025" cy="229293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  <a:p>
            <a:pPr algn="ctr"/>
            <a:r>
              <a:rPr lang="en-CA" sz="2500" dirty="0"/>
              <a:t>Output dataset with optimal builds for each character</a:t>
            </a:r>
          </a:p>
          <a:p>
            <a:pPr algn="ctr"/>
            <a:r>
              <a:rPr lang="en-CA" sz="2500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CB7C69-BD5B-84B2-063F-707E3216D648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210654" y="3653712"/>
            <a:ext cx="574497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AB969A-C80B-3229-84A9-F8049415B843}"/>
              </a:ext>
            </a:extLst>
          </p:cNvPr>
          <p:cNvCxnSpPr/>
          <p:nvPr/>
        </p:nvCxnSpPr>
        <p:spPr>
          <a:xfrm>
            <a:off x="5211565" y="3653715"/>
            <a:ext cx="551381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E7E443-982B-15A1-98A8-EBF0CB21E2B9}"/>
              </a:ext>
            </a:extLst>
          </p:cNvPr>
          <p:cNvCxnSpPr/>
          <p:nvPr/>
        </p:nvCxnSpPr>
        <p:spPr>
          <a:xfrm>
            <a:off x="9172252" y="3653713"/>
            <a:ext cx="551381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1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7736-C943-4B6A-0364-A1BD4D2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00"/>
            <a:ext cx="10515600" cy="1325563"/>
          </a:xfrm>
        </p:spPr>
        <p:txBody>
          <a:bodyPr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CAD2A3D-C2C4-186A-8BD6-ADC7524A2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11115"/>
              </p:ext>
            </p:extLst>
          </p:nvPr>
        </p:nvGraphicFramePr>
        <p:xfrm>
          <a:off x="755150" y="1660525"/>
          <a:ext cx="10681699" cy="3536950"/>
        </p:xfrm>
        <a:graphic>
          <a:graphicData uri="http://schemas.openxmlformats.org/drawingml/2006/table">
            <a:tbl>
              <a:tblPr/>
              <a:tblGrid>
                <a:gridCol w="1110225">
                  <a:extLst>
                    <a:ext uri="{9D8B030D-6E8A-4147-A177-3AD203B41FA5}">
                      <a16:colId xmlns:a16="http://schemas.microsoft.com/office/drawing/2014/main" val="3280082231"/>
                    </a:ext>
                  </a:extLst>
                </a:gridCol>
                <a:gridCol w="2074935">
                  <a:extLst>
                    <a:ext uri="{9D8B030D-6E8A-4147-A177-3AD203B41FA5}">
                      <a16:colId xmlns:a16="http://schemas.microsoft.com/office/drawing/2014/main" val="54509793"/>
                    </a:ext>
                  </a:extLst>
                </a:gridCol>
                <a:gridCol w="757548">
                  <a:extLst>
                    <a:ext uri="{9D8B030D-6E8A-4147-A177-3AD203B41FA5}">
                      <a16:colId xmlns:a16="http://schemas.microsoft.com/office/drawing/2014/main" val="248907330"/>
                    </a:ext>
                  </a:extLst>
                </a:gridCol>
                <a:gridCol w="1222624">
                  <a:extLst>
                    <a:ext uri="{9D8B030D-6E8A-4147-A177-3AD203B41FA5}">
                      <a16:colId xmlns:a16="http://schemas.microsoft.com/office/drawing/2014/main" val="3785507998"/>
                    </a:ext>
                  </a:extLst>
                </a:gridCol>
                <a:gridCol w="811659">
                  <a:extLst>
                    <a:ext uri="{9D8B030D-6E8A-4147-A177-3AD203B41FA5}">
                      <a16:colId xmlns:a16="http://schemas.microsoft.com/office/drawing/2014/main" val="3980135663"/>
                    </a:ext>
                  </a:extLst>
                </a:gridCol>
                <a:gridCol w="904126">
                  <a:extLst>
                    <a:ext uri="{9D8B030D-6E8A-4147-A177-3AD203B41FA5}">
                      <a16:colId xmlns:a16="http://schemas.microsoft.com/office/drawing/2014/main" val="1943388313"/>
                    </a:ext>
                  </a:extLst>
                </a:gridCol>
                <a:gridCol w="837343">
                  <a:extLst>
                    <a:ext uri="{9D8B030D-6E8A-4147-A177-3AD203B41FA5}">
                      <a16:colId xmlns:a16="http://schemas.microsoft.com/office/drawing/2014/main" val="1975499274"/>
                    </a:ext>
                  </a:extLst>
                </a:gridCol>
                <a:gridCol w="606176">
                  <a:extLst>
                    <a:ext uri="{9D8B030D-6E8A-4147-A177-3AD203B41FA5}">
                      <a16:colId xmlns:a16="http://schemas.microsoft.com/office/drawing/2014/main" val="112393282"/>
                    </a:ext>
                  </a:extLst>
                </a:gridCol>
                <a:gridCol w="785973">
                  <a:extLst>
                    <a:ext uri="{9D8B030D-6E8A-4147-A177-3AD203B41FA5}">
                      <a16:colId xmlns:a16="http://schemas.microsoft.com/office/drawing/2014/main" val="81023661"/>
                    </a:ext>
                  </a:extLst>
                </a:gridCol>
                <a:gridCol w="1571090">
                  <a:extLst>
                    <a:ext uri="{9D8B030D-6E8A-4147-A177-3AD203B41FA5}">
                      <a16:colId xmlns:a16="http://schemas.microsoft.com/office/drawing/2014/main" val="3090071817"/>
                    </a:ext>
                  </a:extLst>
                </a:gridCol>
              </a:tblGrid>
              <a:tr h="505279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characters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handling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turbo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avg_performance_score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37616"/>
                  </a:ext>
                </a:extLst>
              </a:tr>
              <a:tr h="101055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Baby Daisy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Streetle,Azure Roller,Paper Glider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018640"/>
                  </a:ext>
                </a:extLst>
              </a:tr>
              <a:tr h="101055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Baby Rosalina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Tanooki Kart,Roller,Parachute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096257"/>
                  </a:ext>
                </a:extLst>
              </a:tr>
              <a:tr h="1010557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Lemmy Koopa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Tanooki Kart,Roller,Parachute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6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0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0492DE-48AE-4F82-BEC8-9DEE90CF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889DC4-303E-0EF1-3D58-274B3D67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301714"/>
            <a:ext cx="11417555" cy="64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4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208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Off to the Races: Optimizing kart builds for each character in Mario Kart 8 Deluxe</vt:lpstr>
      <vt:lpstr>What is Mario Kart 8 Deluxe? </vt:lpstr>
      <vt:lpstr>Problem: how do you win races while also choosing a character you like? </vt:lpstr>
      <vt:lpstr>Solution: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 to the Races: Optimizing kart builds for each character in Mario Kart 8 Deluxe</dc:title>
  <dc:creator>Emily Black</dc:creator>
  <cp:lastModifiedBy>Emily Black</cp:lastModifiedBy>
  <cp:revision>1</cp:revision>
  <dcterms:created xsi:type="dcterms:W3CDTF">2022-09-28T22:30:39Z</dcterms:created>
  <dcterms:modified xsi:type="dcterms:W3CDTF">2022-09-29T05:09:31Z</dcterms:modified>
</cp:coreProperties>
</file>