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3"/>
    <p:restoredTop sz="94666"/>
  </p:normalViewPr>
  <p:slideViewPr>
    <p:cSldViewPr snapToGrid="0" snapToObjects="1">
      <p:cViewPr varScale="1">
        <p:scale>
          <a:sx n="51" d="100"/>
          <a:sy n="51" d="100"/>
        </p:scale>
        <p:origin x="23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8D7-3D25-F54F-9B06-97A64BDD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B3CD5-77F5-CC43-A881-A2BE0DE38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6A86-1FB9-CD43-8E7C-EEFFEDCC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3949-AB92-6241-82B9-41B27A5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7B379-C7C5-DC4E-9BB8-D822CF7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C763-8E7B-7143-BE18-69FE2516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5B9C6-8BDB-D24A-B6A6-3A2537738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1B2B-62E5-AE4B-AC6C-D97A351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24AD-52D3-534D-B27B-E761C78B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0D02-59FF-CB49-9BF1-3F9193EE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151FF-151B-7D42-AB52-321C7BAFC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27741-11E8-E445-AADA-1196B5718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DDCE-FA58-0943-97B0-D4922965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400D-7992-E64E-8F20-7EDFE6E5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B08A-B8E3-7A48-A6A5-B506AC95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63A8-ACDB-4545-B79D-B71DBDEC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2894E-616D-0044-AC1B-C178EEA2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2654-22BB-0346-BCCE-824041A6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ED16-A543-A748-96CE-6C8C0896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E34B-F410-FC4C-BCB3-DBBA69FA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05FE-AF3A-DE4D-B1F7-D8CF87A7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75B3A-FCCF-224C-97F7-4FE55C330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3B9F-1C2F-D349-8673-023788ED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7733-B97B-CB49-BBB3-37C6A44F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16AC-FB20-B641-BA78-DD262C96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FBF9-06AA-F040-A57F-48C27B2F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F1D4-2BA4-A04F-A89C-E4C7179DF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1CBAF-A249-8A4E-BB17-93D2DFEE6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6FFF5-4E5D-D949-9DFB-7F9440BD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2E3C2-8D4C-814E-95B4-E7F21DF3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85C50-763E-124C-B967-5FB7A3F7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0A4E-56E5-1548-A241-560BBA99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DF44C-C7A4-7A4E-93D6-1BA8BD18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E1371-B5CD-9047-AB11-2529960E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D7F89-BBF2-284F-9101-11072EFE0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72805-CB25-964C-B09F-43942AA7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4654E-FF6F-F343-AABC-6C79395C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3B19-5461-0549-AEDB-7958C5E2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95BFE-2B7B-B543-8CD0-4DD433AF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8368-90E5-474F-9526-4EB1F168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58EBE-855E-0E46-8E8C-D0555D27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A6582-3CD1-ED4A-816A-C1670638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7BD3B-9451-8F46-B52F-AEB3BA67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24317-71D6-0F4D-A51C-6A6F2EB1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4ACC8-AAD3-E240-A870-B7C54E33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9097E-69DD-654F-B7EA-E884B565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9CA7-2A10-264D-A871-9B0A55F4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900A-1580-8C41-A8BC-882B15E7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6414-9B07-7646-AB28-9B9A6578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D194-8108-3A43-AF73-5DD4125D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5BDCC-CF75-804E-AD7B-64FDC2B1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A94E6-4BAB-6941-812A-A121BBB8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070C-68E9-5D4F-931F-667D3B1C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F308D-FE1C-634C-BC03-950D44CA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67441-1C0A-5D4F-B938-26F25968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4AADC-84B8-FB42-9C97-9B4A5710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4C8DD-FFB9-B64E-B8B9-E535A74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B7B3-17E9-2F43-A96B-7CA01DE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641D6-CE22-5C46-941E-EC2A3D99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52D9-02F7-0E4F-9E93-F7A05E0B9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E67F2-933A-E74D-B154-E2BD6C6EB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8F63-2B17-EF4A-BA15-DCD17E73F45D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8AD0-1824-C841-A7FA-E7355D0AF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99F6-C11D-D54B-98A7-711E9CF30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5BE5-21F6-3448-8658-79EDE0EA4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3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9215D-F1A1-A54F-8A0E-7D065635ECB2}"/>
              </a:ext>
            </a:extLst>
          </p:cNvPr>
          <p:cNvSpPr txBox="1"/>
          <p:nvPr/>
        </p:nvSpPr>
        <p:spPr>
          <a:xfrm>
            <a:off x="3937000" y="382012"/>
            <a:ext cx="4694871" cy="193899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LDP for PREE</a:t>
            </a:r>
            <a:endParaRPr lang="en-US" sz="4000" dirty="0"/>
          </a:p>
          <a:p>
            <a:pPr algn="ctr"/>
            <a:r>
              <a:rPr lang="en-US" sz="4000" dirty="0"/>
              <a:t>Laura Super</a:t>
            </a:r>
            <a:endParaRPr lang="en-US" sz="3200" dirty="0"/>
          </a:p>
          <a:p>
            <a:pPr algn="ctr"/>
            <a:r>
              <a:rPr lang="en-US" sz="3200" dirty="0"/>
              <a:t>September 29,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A85BB-3BB0-194E-9789-22901D17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89" y="2606850"/>
            <a:ext cx="3710492" cy="386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18AF4-4265-7740-AC3B-360F7D00ED98}"/>
              </a:ext>
            </a:extLst>
          </p:cNvPr>
          <p:cNvSpPr txBox="1"/>
          <p:nvPr/>
        </p:nvSpPr>
        <p:spPr>
          <a:xfrm>
            <a:off x="247135" y="470578"/>
            <a:ext cx="3814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 did 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organized it (OSF, GitHub, etc.)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and why it is reproducible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Steps take to archive data (FRDR)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…Hurdles (next steps)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68B2-03D3-D746-8FB2-56E2F789CF1C}"/>
              </a:ext>
            </a:extLst>
          </p:cNvPr>
          <p:cNvSpPr txBox="1"/>
          <p:nvPr/>
        </p:nvSpPr>
        <p:spPr>
          <a:xfrm>
            <a:off x="0" y="0"/>
            <a:ext cx="749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What did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68EE97-08C4-DE4E-A5C8-FF528A3E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25" y="129979"/>
            <a:ext cx="5608643" cy="2712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178717-2BCF-8742-AA2A-935C56E1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50" y="2971042"/>
            <a:ext cx="7187594" cy="37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0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79F5C-9AB1-5445-B9D0-46C6E2AFFF9F}"/>
              </a:ext>
            </a:extLst>
          </p:cNvPr>
          <p:cNvSpPr txBox="1"/>
          <p:nvPr/>
        </p:nvSpPr>
        <p:spPr>
          <a:xfrm>
            <a:off x="0" y="0"/>
            <a:ext cx="5078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Hurdles</a:t>
            </a:r>
          </a:p>
          <a:p>
            <a:pPr marL="285750" indent="-285750">
              <a:buFontTx/>
              <a:buChar char="-"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DDDA9-7325-854C-B357-147DCC858E6A}"/>
              </a:ext>
            </a:extLst>
          </p:cNvPr>
          <p:cNvSpPr txBox="1"/>
          <p:nvPr/>
        </p:nvSpPr>
        <p:spPr>
          <a:xfrm>
            <a:off x="192999" y="615553"/>
            <a:ext cx="4453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Making sure everything all reorganized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Code issues (groundhog)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Finding things (GitHub)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Elegance versus speed</a:t>
            </a:r>
          </a:p>
          <a:p>
            <a:r>
              <a:rPr lang="en-US" dirty="0"/>
              <a:t>-    Time such as depositing (OSF see image)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BD814-D27E-D641-9D86-2198AE6F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2" y="3594876"/>
            <a:ext cx="5302589" cy="299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4CB0A-A8B6-9649-96E7-3897F7FA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37" y="3429000"/>
            <a:ext cx="5936064" cy="3322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571B5-168B-BC40-BEF9-98323483E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937" y="-82427"/>
            <a:ext cx="5936064" cy="33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7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78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laurasupertravel@gmail.com</dc:creator>
  <cp:lastModifiedBy>laurasupertravel@gmail.com</cp:lastModifiedBy>
  <cp:revision>5</cp:revision>
  <dcterms:created xsi:type="dcterms:W3CDTF">2022-09-28T17:07:27Z</dcterms:created>
  <dcterms:modified xsi:type="dcterms:W3CDTF">2022-09-29T07:30:51Z</dcterms:modified>
</cp:coreProperties>
</file>