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59A5-3F8F-D580-A59B-F567620F6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9F7D3-A2FB-FE27-6F51-C7A015AFB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5A9BD-320D-7461-BB4F-586C98EA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828-BF4B-435F-BDDB-83F25D7CD1D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A7D4-3ACE-0B6A-76FE-135AF84F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624B3-8853-30AB-3BAD-1B04A5F5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5831-6A85-4085-84D4-D3A8AFFC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0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B7491-26C6-BE2A-A0C8-C64C1C585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BCC2E-E21E-BAC4-8290-05DA016C2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9905D-C344-785C-DDFD-8D373689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828-BF4B-435F-BDDB-83F25D7CD1D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051DE-7B30-BA20-1FED-AEF158DF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D9117-1C24-F51B-6612-508681A3C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5831-6A85-4085-84D4-D3A8AFFC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5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4051B3-B486-B2E8-8124-E59DD4B1C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1C239-8B2F-ED08-8167-FAA3504B5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7B007-CC9F-C0BF-FF6A-4D847B865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828-BF4B-435F-BDDB-83F25D7CD1D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02376-287A-8833-CBD8-22B740DB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027B0-0C90-8960-E413-4DAA544F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5831-6A85-4085-84D4-D3A8AFFC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6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3706-06AE-16DB-4A65-A9FE0B70B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5E3B8-D0BC-CCA1-7306-D94A982A9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9FBC-2E55-E095-5428-DE66A9BF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828-BF4B-435F-BDDB-83F25D7CD1D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1B314-DE7B-AFB3-4A30-AD6DE0F2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64E75-92E3-4513-FB04-09F0056D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5831-6A85-4085-84D4-D3A8AFFC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7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9C2A-5C3F-A933-B484-2D162EFB4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7AF96-3942-9691-B4EB-55A8B6068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3EF07-1115-82F0-7937-275D1A3D6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828-BF4B-435F-BDDB-83F25D7CD1D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08B1B-0441-60C3-D42D-5BF06BBD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AB348-FEB1-C49A-08FC-DA5CD012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5831-6A85-4085-84D4-D3A8AFFC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5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21AD-7D03-955B-1CD0-F16F43ED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81155-1C7E-0D46-7DE9-64A9A9A02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83114-D607-DB27-2295-A5FEBD054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B297F-1F41-6C89-5744-92B34828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828-BF4B-435F-BDDB-83F25D7CD1D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2C52E-EE1D-F667-1051-553FF8C0A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51E70-D0FC-54D0-109F-682C5A3A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5831-6A85-4085-84D4-D3A8AFFC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3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425F-436E-3A9E-CCB4-FD769542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B2CC1-0AE8-5849-ED7A-A2FCD44CC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9DCB8-CFFE-B713-F8B2-AC5846A21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86C0E-5132-D883-BF0F-5ECEF0610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AADF1-8F64-3FBD-5C07-FBBD15321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8C5630-21DD-77D6-0029-1A27F536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828-BF4B-435F-BDDB-83F25D7CD1D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D31D92-0997-96A4-B6A7-38A583AC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AAAF32-AE30-16E7-5E76-733D0CA5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5831-6A85-4085-84D4-D3A8AFFC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F5BE-8750-F9B8-DF06-156122AFA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5DA3B-04F0-853D-C6D6-EE4A7E06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828-BF4B-435F-BDDB-83F25D7CD1D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11391-01AB-F13D-6C0B-F132F8B8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A852D-BD48-AC52-1FE7-924BFB858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5831-6A85-4085-84D4-D3A8AFFC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5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03C609-950C-24E9-8DAE-9CABCC96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828-BF4B-435F-BDDB-83F25D7CD1D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658C9F-1660-3D41-6A83-4D5F6E20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CE0A0-9572-FF6E-C2F3-0F582902F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5831-6A85-4085-84D4-D3A8AFFC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FB9F-E28E-DD59-1C8F-DCE9E1EB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4F346-24F3-EC07-24B9-E8DBB2CB0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FB3FB-0419-7414-65C4-51DCD141F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05C92-A498-FBFF-267C-62861086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828-BF4B-435F-BDDB-83F25D7CD1D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3A93D-1C01-DDC9-FF0B-69B966E8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7116C-20B1-545D-4BE7-41B93DCD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5831-6A85-4085-84D4-D3A8AFFC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4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6658-49B9-69A2-9573-5DFD5DDE0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896A9-887F-2F5C-C8F6-E46CD1BFE7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E2DDA-64DE-BD20-D9C8-40B828A5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D70D9-452A-BBFE-8030-19334B44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828-BF4B-435F-BDDB-83F25D7CD1D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AE9F5-B103-1D7F-D878-815FB6282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FD3B3-44C9-A809-F69D-DE3B608D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D5831-6A85-4085-84D4-D3A8AFFC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1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50EAEE-D2E9-9DE2-9342-776B1E96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B3224-00AB-0FE5-C285-F4CCA44F8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3871A-D889-B2A3-81C3-71830E5C0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ED828-BF4B-435F-BDDB-83F25D7CD1D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E5249-65F3-018F-EE59-00E2DF4D8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5789E-2AC7-6A2B-C62A-E3F45F6C1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D5831-6A85-4085-84D4-D3A8AFFCF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3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497E52-C7FA-E54B-4A8C-3CBCB35587F6}"/>
              </a:ext>
            </a:extLst>
          </p:cNvPr>
          <p:cNvSpPr txBox="1"/>
          <p:nvPr/>
        </p:nvSpPr>
        <p:spPr>
          <a:xfrm>
            <a:off x="2197768" y="1967062"/>
            <a:ext cx="779646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Brief Overview of my Reproducibility Project</a:t>
            </a:r>
          </a:p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Stephanie Flaman </a:t>
            </a:r>
          </a:p>
        </p:txBody>
      </p:sp>
    </p:spTree>
    <p:extLst>
      <p:ext uri="{BB962C8B-B14F-4D97-AF65-F5344CB8AC3E}">
        <p14:creationId xmlns:p14="http://schemas.microsoft.com/office/powerpoint/2010/main" val="340083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7A4FA8-E67B-B6FD-1143-B4CD3B29DD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" t="11111" r="1681" b="6667"/>
          <a:stretch/>
        </p:blipFill>
        <p:spPr>
          <a:xfrm>
            <a:off x="664801" y="417095"/>
            <a:ext cx="11094063" cy="580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1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C2B653-D806-4777-ED08-46C2E880C1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05" r="24616"/>
          <a:stretch/>
        </p:blipFill>
        <p:spPr>
          <a:xfrm>
            <a:off x="777356" y="0"/>
            <a:ext cx="541830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245F1A-6A19-6BB6-B57C-484871AE6A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93" r="26300"/>
          <a:stretch/>
        </p:blipFill>
        <p:spPr>
          <a:xfrm>
            <a:off x="6205401" y="0"/>
            <a:ext cx="52237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5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9C4080-9DBB-EA89-9B92-F8C654977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" t="10923" r="1464" b="5247"/>
          <a:stretch/>
        </p:blipFill>
        <p:spPr>
          <a:xfrm>
            <a:off x="321849" y="262647"/>
            <a:ext cx="11548302" cy="614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65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Flaman</dc:creator>
  <cp:lastModifiedBy>Stephanie Flaman</cp:lastModifiedBy>
  <cp:revision>1</cp:revision>
  <dcterms:created xsi:type="dcterms:W3CDTF">2022-09-29T04:27:34Z</dcterms:created>
  <dcterms:modified xsi:type="dcterms:W3CDTF">2022-09-29T04:35:16Z</dcterms:modified>
</cp:coreProperties>
</file>