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6" r:id="rId4"/>
    <p:sldId id="264" r:id="rId5"/>
    <p:sldId id="265" r:id="rId6"/>
    <p:sldId id="268" r:id="rId7"/>
    <p:sldId id="259" r:id="rId8"/>
    <p:sldId id="272" r:id="rId9"/>
    <p:sldId id="276" r:id="rId10"/>
    <p:sldId id="277" r:id="rId11"/>
    <p:sldId id="278" r:id="rId12"/>
    <p:sldId id="273" r:id="rId13"/>
    <p:sldId id="262" r:id="rId14"/>
    <p:sldId id="275" r:id="rId15"/>
    <p:sldId id="269" r:id="rId16"/>
    <p:sldId id="2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70525-6AB6-4F1F-A62C-51833512E82B}" v="40" dt="2024-09-11T19:40:56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gy@student.ubc.ca" userId="56f86fe1-3ca7-44f1-b5cb-0a7428b9dafc" providerId="ADAL" clId="{EA870525-6AB6-4F1F-A62C-51833512E82B}"/>
    <pc:docChg chg="undo custSel addSld delSld modSld sldOrd">
      <pc:chgData name="progy@student.ubc.ca" userId="56f86fe1-3ca7-44f1-b5cb-0a7428b9dafc" providerId="ADAL" clId="{EA870525-6AB6-4F1F-A62C-51833512E82B}" dt="2024-09-11T19:41:07.270" v="2465" actId="1076"/>
      <pc:docMkLst>
        <pc:docMk/>
      </pc:docMkLst>
      <pc:sldChg chg="addSp modSp new mod modNotesTx">
        <pc:chgData name="progy@student.ubc.ca" userId="56f86fe1-3ca7-44f1-b5cb-0a7428b9dafc" providerId="ADAL" clId="{EA870525-6AB6-4F1F-A62C-51833512E82B}" dt="2024-09-11T14:34:29.890" v="2212" actId="20577"/>
        <pc:sldMkLst>
          <pc:docMk/>
          <pc:sldMk cId="33157845" sldId="256"/>
        </pc:sldMkLst>
        <pc:spChg chg="mod">
          <ac:chgData name="progy@student.ubc.ca" userId="56f86fe1-3ca7-44f1-b5cb-0a7428b9dafc" providerId="ADAL" clId="{EA870525-6AB6-4F1F-A62C-51833512E82B}" dt="2024-09-09T16:12:09.740" v="51" actId="20577"/>
          <ac:spMkLst>
            <pc:docMk/>
            <pc:sldMk cId="33157845" sldId="256"/>
            <ac:spMk id="2" creationId="{C6E0A4B5-038E-DEF2-D08D-5940659F265A}"/>
          </ac:spMkLst>
        </pc:spChg>
        <pc:picChg chg="add mod">
          <ac:chgData name="progy@student.ubc.ca" userId="56f86fe1-3ca7-44f1-b5cb-0a7428b9dafc" providerId="ADAL" clId="{EA870525-6AB6-4F1F-A62C-51833512E82B}" dt="2024-09-09T16:06:09.858" v="6" actId="27614"/>
          <ac:picMkLst>
            <pc:docMk/>
            <pc:sldMk cId="33157845" sldId="256"/>
            <ac:picMk id="5" creationId="{868E5C89-5DD6-DD91-6A5F-D9CB1048FA2E}"/>
          </ac:picMkLst>
        </pc:picChg>
      </pc:sldChg>
      <pc:sldChg chg="addSp delSp modSp new del mod ord">
        <pc:chgData name="progy@student.ubc.ca" userId="56f86fe1-3ca7-44f1-b5cb-0a7428b9dafc" providerId="ADAL" clId="{EA870525-6AB6-4F1F-A62C-51833512E82B}" dt="2024-09-10T20:56:47.005" v="1593" actId="47"/>
        <pc:sldMkLst>
          <pc:docMk/>
          <pc:sldMk cId="2838195471" sldId="257"/>
        </pc:sldMkLst>
        <pc:spChg chg="mod">
          <ac:chgData name="progy@student.ubc.ca" userId="56f86fe1-3ca7-44f1-b5cb-0a7428b9dafc" providerId="ADAL" clId="{EA870525-6AB6-4F1F-A62C-51833512E82B}" dt="2024-09-09T16:13:14.947" v="98" actId="21"/>
          <ac:spMkLst>
            <pc:docMk/>
            <pc:sldMk cId="2838195471" sldId="257"/>
            <ac:spMk id="2" creationId="{8D02ECD7-0CF8-1D3E-2DEC-15866F79DB10}"/>
          </ac:spMkLst>
        </pc:spChg>
        <pc:spChg chg="del">
          <ac:chgData name="progy@student.ubc.ca" userId="56f86fe1-3ca7-44f1-b5cb-0a7428b9dafc" providerId="ADAL" clId="{EA870525-6AB6-4F1F-A62C-51833512E82B}" dt="2024-09-09T15:09:43.168" v="2"/>
          <ac:spMkLst>
            <pc:docMk/>
            <pc:sldMk cId="2838195471" sldId="257"/>
            <ac:spMk id="3" creationId="{9CD60A01-BBB4-8725-87C1-2A86A3F85422}"/>
          </ac:spMkLst>
        </pc:spChg>
        <pc:spChg chg="add mod">
          <ac:chgData name="progy@student.ubc.ca" userId="56f86fe1-3ca7-44f1-b5cb-0a7428b9dafc" providerId="ADAL" clId="{EA870525-6AB6-4F1F-A62C-51833512E82B}" dt="2024-09-09T16:12:55.470" v="92" actId="21"/>
          <ac:spMkLst>
            <pc:docMk/>
            <pc:sldMk cId="2838195471" sldId="257"/>
            <ac:spMk id="4" creationId="{1FE63CE1-8E07-13F7-A005-82D18E7FF18C}"/>
          </ac:spMkLst>
        </pc:spChg>
      </pc:sldChg>
      <pc:sldChg chg="modSp new del mod">
        <pc:chgData name="progy@student.ubc.ca" userId="56f86fe1-3ca7-44f1-b5cb-0a7428b9dafc" providerId="ADAL" clId="{EA870525-6AB6-4F1F-A62C-51833512E82B}" dt="2024-09-10T20:56:48.476" v="1594" actId="47"/>
        <pc:sldMkLst>
          <pc:docMk/>
          <pc:sldMk cId="2253697457" sldId="258"/>
        </pc:sldMkLst>
        <pc:spChg chg="mod">
          <ac:chgData name="progy@student.ubc.ca" userId="56f86fe1-3ca7-44f1-b5cb-0a7428b9dafc" providerId="ADAL" clId="{EA870525-6AB6-4F1F-A62C-51833512E82B}" dt="2024-09-09T16:12:56.570" v="93"/>
          <ac:spMkLst>
            <pc:docMk/>
            <pc:sldMk cId="2253697457" sldId="258"/>
            <ac:spMk id="3" creationId="{5D202B1F-3830-F719-4DEB-AE9DFA1912EA}"/>
          </ac:spMkLst>
        </pc:spChg>
      </pc:sldChg>
      <pc:sldChg chg="addSp delSp modSp new mod ord modNotesTx">
        <pc:chgData name="progy@student.ubc.ca" userId="56f86fe1-3ca7-44f1-b5cb-0a7428b9dafc" providerId="ADAL" clId="{EA870525-6AB6-4F1F-A62C-51833512E82B}" dt="2024-09-10T21:08:28.235" v="1805" actId="20577"/>
        <pc:sldMkLst>
          <pc:docMk/>
          <pc:sldMk cId="4166155423" sldId="259"/>
        </pc:sldMkLst>
        <pc:spChg chg="add del mod">
          <ac:chgData name="progy@student.ubc.ca" userId="56f86fe1-3ca7-44f1-b5cb-0a7428b9dafc" providerId="ADAL" clId="{EA870525-6AB6-4F1F-A62C-51833512E82B}" dt="2024-09-10T20:41:05.465" v="1194" actId="20577"/>
          <ac:spMkLst>
            <pc:docMk/>
            <pc:sldMk cId="4166155423" sldId="259"/>
            <ac:spMk id="2" creationId="{709B5DDD-63A4-E427-098D-7F38BAB6F549}"/>
          </ac:spMkLst>
        </pc:spChg>
        <pc:spChg chg="mod">
          <ac:chgData name="progy@student.ubc.ca" userId="56f86fe1-3ca7-44f1-b5cb-0a7428b9dafc" providerId="ADAL" clId="{EA870525-6AB6-4F1F-A62C-51833512E82B}" dt="2024-09-10T20:46:37.932" v="1530" actId="20577"/>
          <ac:spMkLst>
            <pc:docMk/>
            <pc:sldMk cId="4166155423" sldId="259"/>
            <ac:spMk id="3" creationId="{FE935542-90B7-A996-8EE1-ABE0CDBCB885}"/>
          </ac:spMkLst>
        </pc:spChg>
        <pc:spChg chg="add del mod">
          <ac:chgData name="progy@student.ubc.ca" userId="56f86fe1-3ca7-44f1-b5cb-0a7428b9dafc" providerId="ADAL" clId="{EA870525-6AB6-4F1F-A62C-51833512E82B}" dt="2024-09-10T20:28:29.401" v="905" actId="478"/>
          <ac:spMkLst>
            <pc:docMk/>
            <pc:sldMk cId="4166155423" sldId="259"/>
            <ac:spMk id="5" creationId="{F7885988-9B06-0AE8-8454-31722BA89723}"/>
          </ac:spMkLst>
        </pc:spChg>
      </pc:sldChg>
      <pc:sldChg chg="modSp new del mod ord">
        <pc:chgData name="progy@student.ubc.ca" userId="56f86fe1-3ca7-44f1-b5cb-0a7428b9dafc" providerId="ADAL" clId="{EA870525-6AB6-4F1F-A62C-51833512E82B}" dt="2024-09-10T20:49:23.304" v="1546" actId="47"/>
        <pc:sldMkLst>
          <pc:docMk/>
          <pc:sldMk cId="190164798" sldId="260"/>
        </pc:sldMkLst>
        <pc:spChg chg="mod">
          <ac:chgData name="progy@student.ubc.ca" userId="56f86fe1-3ca7-44f1-b5cb-0a7428b9dafc" providerId="ADAL" clId="{EA870525-6AB6-4F1F-A62C-51833512E82B}" dt="2024-09-09T16:14:43.921" v="267" actId="20577"/>
          <ac:spMkLst>
            <pc:docMk/>
            <pc:sldMk cId="190164798" sldId="260"/>
            <ac:spMk id="2" creationId="{BF1C1611-0386-2492-8C7C-B9572E44B312}"/>
          </ac:spMkLst>
        </pc:spChg>
        <pc:spChg chg="mod">
          <ac:chgData name="progy@student.ubc.ca" userId="56f86fe1-3ca7-44f1-b5cb-0a7428b9dafc" providerId="ADAL" clId="{EA870525-6AB6-4F1F-A62C-51833512E82B}" dt="2024-09-09T16:16:07.901" v="483" actId="20577"/>
          <ac:spMkLst>
            <pc:docMk/>
            <pc:sldMk cId="190164798" sldId="260"/>
            <ac:spMk id="3" creationId="{F36B84DC-87F8-B31F-6FFE-9D87D674DE3D}"/>
          </ac:spMkLst>
        </pc:spChg>
      </pc:sldChg>
      <pc:sldChg chg="addSp delSp modSp new del mod">
        <pc:chgData name="progy@student.ubc.ca" userId="56f86fe1-3ca7-44f1-b5cb-0a7428b9dafc" providerId="ADAL" clId="{EA870525-6AB6-4F1F-A62C-51833512E82B}" dt="2024-09-10T20:56:45.856" v="1592" actId="47"/>
        <pc:sldMkLst>
          <pc:docMk/>
          <pc:sldMk cId="1343361677" sldId="261"/>
        </pc:sldMkLst>
        <pc:spChg chg="del">
          <ac:chgData name="progy@student.ubc.ca" userId="56f86fe1-3ca7-44f1-b5cb-0a7428b9dafc" providerId="ADAL" clId="{EA870525-6AB6-4F1F-A62C-51833512E82B}" dt="2024-09-10T20:52:34.691" v="1549"/>
          <ac:spMkLst>
            <pc:docMk/>
            <pc:sldMk cId="1343361677" sldId="261"/>
            <ac:spMk id="3" creationId="{9736A906-6734-2A7B-97FA-4154C2C6C731}"/>
          </ac:spMkLst>
        </pc:spChg>
        <pc:spChg chg="add mod">
          <ac:chgData name="progy@student.ubc.ca" userId="56f86fe1-3ca7-44f1-b5cb-0a7428b9dafc" providerId="ADAL" clId="{EA870525-6AB6-4F1F-A62C-51833512E82B}" dt="2024-09-10T20:53:26.028" v="1564" actId="478"/>
          <ac:spMkLst>
            <pc:docMk/>
            <pc:sldMk cId="1343361677" sldId="261"/>
            <ac:spMk id="7" creationId="{20C11489-2664-1080-1083-8A1D7DFBAD4C}"/>
          </ac:spMkLst>
        </pc:spChg>
        <pc:picChg chg="add del mod">
          <ac:chgData name="progy@student.ubc.ca" userId="56f86fe1-3ca7-44f1-b5cb-0a7428b9dafc" providerId="ADAL" clId="{EA870525-6AB6-4F1F-A62C-51833512E82B}" dt="2024-09-10T20:53:26.028" v="1564" actId="478"/>
          <ac:picMkLst>
            <pc:docMk/>
            <pc:sldMk cId="1343361677" sldId="261"/>
            <ac:picMk id="5" creationId="{FDDDE58D-E4A5-752A-9FCA-EFA9F08998D3}"/>
          </ac:picMkLst>
        </pc:picChg>
      </pc:sldChg>
      <pc:sldChg chg="addSp delSp modSp new mod ord">
        <pc:chgData name="progy@student.ubc.ca" userId="56f86fe1-3ca7-44f1-b5cb-0a7428b9dafc" providerId="ADAL" clId="{EA870525-6AB6-4F1F-A62C-51833512E82B}" dt="2024-09-11T14:39:15.468" v="2256" actId="478"/>
        <pc:sldMkLst>
          <pc:docMk/>
          <pc:sldMk cId="4293350103" sldId="262"/>
        </pc:sldMkLst>
        <pc:spChg chg="mod">
          <ac:chgData name="progy@student.ubc.ca" userId="56f86fe1-3ca7-44f1-b5cb-0a7428b9dafc" providerId="ADAL" clId="{EA870525-6AB6-4F1F-A62C-51833512E82B}" dt="2024-09-10T20:49:12.326" v="1545" actId="20577"/>
          <ac:spMkLst>
            <pc:docMk/>
            <pc:sldMk cId="4293350103" sldId="262"/>
            <ac:spMk id="2" creationId="{8AF980C3-096C-A19C-02C1-CF9AC35C9378}"/>
          </ac:spMkLst>
        </pc:spChg>
        <pc:spChg chg="add del mod">
          <ac:chgData name="progy@student.ubc.ca" userId="56f86fe1-3ca7-44f1-b5cb-0a7428b9dafc" providerId="ADAL" clId="{EA870525-6AB6-4F1F-A62C-51833512E82B}" dt="2024-09-11T14:39:15.468" v="2256" actId="478"/>
          <ac:spMkLst>
            <pc:docMk/>
            <pc:sldMk cId="4293350103" sldId="262"/>
            <ac:spMk id="3" creationId="{4EAF48E5-5CC9-E443-97F4-B1F4FECB5969}"/>
          </ac:spMkLst>
        </pc:spChg>
        <pc:spChg chg="del mod">
          <ac:chgData name="progy@student.ubc.ca" userId="56f86fe1-3ca7-44f1-b5cb-0a7428b9dafc" providerId="ADAL" clId="{EA870525-6AB6-4F1F-A62C-51833512E82B}" dt="2024-09-10T20:53:00.359" v="1557" actId="478"/>
          <ac:spMkLst>
            <pc:docMk/>
            <pc:sldMk cId="4293350103" sldId="262"/>
            <ac:spMk id="3" creationId="{7CDC7DAE-60E1-C76B-B4BE-BDBF68657D91}"/>
          </ac:spMkLst>
        </pc:spChg>
        <pc:spChg chg="add del mod">
          <ac:chgData name="progy@student.ubc.ca" userId="56f86fe1-3ca7-44f1-b5cb-0a7428b9dafc" providerId="ADAL" clId="{EA870525-6AB6-4F1F-A62C-51833512E82B}" dt="2024-09-10T20:53:02.153" v="1558" actId="478"/>
          <ac:spMkLst>
            <pc:docMk/>
            <pc:sldMk cId="4293350103" sldId="262"/>
            <ac:spMk id="5" creationId="{7007D502-520B-37A5-F154-638C67352EEC}"/>
          </ac:spMkLst>
        </pc:spChg>
        <pc:picChg chg="add mod">
          <ac:chgData name="progy@student.ubc.ca" userId="56f86fe1-3ca7-44f1-b5cb-0a7428b9dafc" providerId="ADAL" clId="{EA870525-6AB6-4F1F-A62C-51833512E82B}" dt="2024-09-10T20:53:11.041" v="1563" actId="1076"/>
          <ac:picMkLst>
            <pc:docMk/>
            <pc:sldMk cId="4293350103" sldId="262"/>
            <ac:picMk id="6" creationId="{73E15952-A5FF-19D7-8212-AAA15F48BBE2}"/>
          </ac:picMkLst>
        </pc:picChg>
      </pc:sldChg>
      <pc:sldChg chg="addSp delSp modSp new mod ord modNotesTx">
        <pc:chgData name="progy@student.ubc.ca" userId="56f86fe1-3ca7-44f1-b5cb-0a7428b9dafc" providerId="ADAL" clId="{EA870525-6AB6-4F1F-A62C-51833512E82B}" dt="2024-09-10T21:09:51.052" v="1812" actId="478"/>
        <pc:sldMkLst>
          <pc:docMk/>
          <pc:sldMk cId="2933647920" sldId="263"/>
        </pc:sldMkLst>
        <pc:spChg chg="mod">
          <ac:chgData name="progy@student.ubc.ca" userId="56f86fe1-3ca7-44f1-b5cb-0a7428b9dafc" providerId="ADAL" clId="{EA870525-6AB6-4F1F-A62C-51833512E82B}" dt="2024-09-10T21:01:26.231" v="1665" actId="20577"/>
          <ac:spMkLst>
            <pc:docMk/>
            <pc:sldMk cId="2933647920" sldId="263"/>
            <ac:spMk id="2" creationId="{BADF262F-A5AE-07AA-AA20-ECD51231C212}"/>
          </ac:spMkLst>
        </pc:spChg>
        <pc:spChg chg="del mod">
          <ac:chgData name="progy@student.ubc.ca" userId="56f86fe1-3ca7-44f1-b5cb-0a7428b9dafc" providerId="ADAL" clId="{EA870525-6AB6-4F1F-A62C-51833512E82B}" dt="2024-09-10T21:01:29.623" v="1666" actId="478"/>
          <ac:spMkLst>
            <pc:docMk/>
            <pc:sldMk cId="2933647920" sldId="263"/>
            <ac:spMk id="3" creationId="{3493BA0A-D15C-3C12-ECB4-4EA7139F665D}"/>
          </ac:spMkLst>
        </pc:spChg>
        <pc:spChg chg="add del mod">
          <ac:chgData name="progy@student.ubc.ca" userId="56f86fe1-3ca7-44f1-b5cb-0a7428b9dafc" providerId="ADAL" clId="{EA870525-6AB6-4F1F-A62C-51833512E82B}" dt="2024-09-10T21:01:30.897" v="1667" actId="478"/>
          <ac:spMkLst>
            <pc:docMk/>
            <pc:sldMk cId="2933647920" sldId="263"/>
            <ac:spMk id="4" creationId="{1F2D3E59-DA1D-9093-1728-E7260A19BDF2}"/>
          </ac:spMkLst>
        </pc:spChg>
        <pc:spChg chg="add mod">
          <ac:chgData name="progy@student.ubc.ca" userId="56f86fe1-3ca7-44f1-b5cb-0a7428b9dafc" providerId="ADAL" clId="{EA870525-6AB6-4F1F-A62C-51833512E82B}" dt="2024-09-10T20:58:14.992" v="1609" actId="21"/>
          <ac:spMkLst>
            <pc:docMk/>
            <pc:sldMk cId="2933647920" sldId="263"/>
            <ac:spMk id="5" creationId="{6E45EA0A-3BB8-4BDC-2AD0-D7A4DF6B5272}"/>
          </ac:spMkLst>
        </pc:spChg>
        <pc:spChg chg="add del mod">
          <ac:chgData name="progy@student.ubc.ca" userId="56f86fe1-3ca7-44f1-b5cb-0a7428b9dafc" providerId="ADAL" clId="{EA870525-6AB6-4F1F-A62C-51833512E82B}" dt="2024-09-10T21:09:51.052" v="1812" actId="478"/>
          <ac:spMkLst>
            <pc:docMk/>
            <pc:sldMk cId="2933647920" sldId="263"/>
            <ac:spMk id="16" creationId="{74CBAF8E-0961-E54F-07CD-EDFB4E41F860}"/>
          </ac:spMkLst>
        </pc:spChg>
        <pc:picChg chg="add mod">
          <ac:chgData name="progy@student.ubc.ca" userId="56f86fe1-3ca7-44f1-b5cb-0a7428b9dafc" providerId="ADAL" clId="{EA870525-6AB6-4F1F-A62C-51833512E82B}" dt="2024-09-10T20:58:19.355" v="1611" actId="1076"/>
          <ac:picMkLst>
            <pc:docMk/>
            <pc:sldMk cId="2933647920" sldId="263"/>
            <ac:picMk id="7" creationId="{B5A31A14-A600-54CD-3972-CBB956A970B6}"/>
          </ac:picMkLst>
        </pc:picChg>
        <pc:picChg chg="add del mod">
          <ac:chgData name="progy@student.ubc.ca" userId="56f86fe1-3ca7-44f1-b5cb-0a7428b9dafc" providerId="ADAL" clId="{EA870525-6AB6-4F1F-A62C-51833512E82B}" dt="2024-09-10T21:01:00.415" v="1634" actId="478"/>
          <ac:picMkLst>
            <pc:docMk/>
            <pc:sldMk cId="2933647920" sldId="263"/>
            <ac:picMk id="9" creationId="{894523F9-1D63-7CA9-F751-625CB573834F}"/>
          </ac:picMkLst>
        </pc:picChg>
        <pc:picChg chg="add del">
          <ac:chgData name="progy@student.ubc.ca" userId="56f86fe1-3ca7-44f1-b5cb-0a7428b9dafc" providerId="ADAL" clId="{EA870525-6AB6-4F1F-A62C-51833512E82B}" dt="2024-09-10T20:59:50.164" v="1619" actId="478"/>
          <ac:picMkLst>
            <pc:docMk/>
            <pc:sldMk cId="2933647920" sldId="263"/>
            <ac:picMk id="10" creationId="{BD2FDAD1-4D5A-A9D7-727A-DDA8B12537D8}"/>
          </ac:picMkLst>
        </pc:picChg>
        <pc:picChg chg="add mod">
          <ac:chgData name="progy@student.ubc.ca" userId="56f86fe1-3ca7-44f1-b5cb-0a7428b9dafc" providerId="ADAL" clId="{EA870525-6AB6-4F1F-A62C-51833512E82B}" dt="2024-09-10T21:01:13.489" v="1639" actId="1076"/>
          <ac:picMkLst>
            <pc:docMk/>
            <pc:sldMk cId="2933647920" sldId="263"/>
            <ac:picMk id="12" creationId="{F4012B00-E309-BD58-39C0-F9BF62F81CEE}"/>
          </ac:picMkLst>
        </pc:picChg>
        <pc:picChg chg="add mod">
          <ac:chgData name="progy@student.ubc.ca" userId="56f86fe1-3ca7-44f1-b5cb-0a7428b9dafc" providerId="ADAL" clId="{EA870525-6AB6-4F1F-A62C-51833512E82B}" dt="2024-09-10T21:01:06.476" v="1637" actId="1076"/>
          <ac:picMkLst>
            <pc:docMk/>
            <pc:sldMk cId="2933647920" sldId="263"/>
            <ac:picMk id="14" creationId="{C39C21ED-85C3-6D9B-D123-CF83FBB0F388}"/>
          </ac:picMkLst>
        </pc:picChg>
      </pc:sldChg>
      <pc:sldChg chg="addSp delSp modSp new mod">
        <pc:chgData name="progy@student.ubc.ca" userId="56f86fe1-3ca7-44f1-b5cb-0a7428b9dafc" providerId="ADAL" clId="{EA870525-6AB6-4F1F-A62C-51833512E82B}" dt="2024-09-10T20:32:05.637" v="960"/>
        <pc:sldMkLst>
          <pc:docMk/>
          <pc:sldMk cId="2028975195" sldId="264"/>
        </pc:sldMkLst>
        <pc:spChg chg="del">
          <ac:chgData name="progy@student.ubc.ca" userId="56f86fe1-3ca7-44f1-b5cb-0a7428b9dafc" providerId="ADAL" clId="{EA870525-6AB6-4F1F-A62C-51833512E82B}" dt="2024-09-10T20:28:20.970" v="903" actId="478"/>
          <ac:spMkLst>
            <pc:docMk/>
            <pc:sldMk cId="2028975195" sldId="264"/>
            <ac:spMk id="2" creationId="{70189257-A831-942F-E237-DEB1807C1DEC}"/>
          </ac:spMkLst>
        </pc:spChg>
        <pc:spChg chg="del">
          <ac:chgData name="progy@student.ubc.ca" userId="56f86fe1-3ca7-44f1-b5cb-0a7428b9dafc" providerId="ADAL" clId="{EA870525-6AB6-4F1F-A62C-51833512E82B}" dt="2024-09-10T20:27:56.858" v="893" actId="22"/>
          <ac:spMkLst>
            <pc:docMk/>
            <pc:sldMk cId="2028975195" sldId="264"/>
            <ac:spMk id="3" creationId="{E359A48B-CF86-DC54-FF37-027B1A7835AF}"/>
          </ac:spMkLst>
        </pc:spChg>
        <pc:spChg chg="add mod">
          <ac:chgData name="progy@student.ubc.ca" userId="56f86fe1-3ca7-44f1-b5cb-0a7428b9dafc" providerId="ADAL" clId="{EA870525-6AB6-4F1F-A62C-51833512E82B}" dt="2024-09-10T20:28:16.274" v="901"/>
          <ac:spMkLst>
            <pc:docMk/>
            <pc:sldMk cId="2028975195" sldId="264"/>
            <ac:spMk id="6" creationId="{9B5D0909-CB66-555F-F686-5C2E06BF6FFE}"/>
          </ac:spMkLst>
        </pc:spChg>
        <pc:spChg chg="add del mod">
          <ac:chgData name="progy@student.ubc.ca" userId="56f86fe1-3ca7-44f1-b5cb-0a7428b9dafc" providerId="ADAL" clId="{EA870525-6AB6-4F1F-A62C-51833512E82B}" dt="2024-09-10T20:29:23.660" v="918" actId="22"/>
          <ac:spMkLst>
            <pc:docMk/>
            <pc:sldMk cId="2028975195" sldId="264"/>
            <ac:spMk id="8" creationId="{A5000C98-E1CB-7D8D-D40A-BFA6020CD8D1}"/>
          </ac:spMkLst>
        </pc:spChg>
        <pc:spChg chg="add mod">
          <ac:chgData name="progy@student.ubc.ca" userId="56f86fe1-3ca7-44f1-b5cb-0a7428b9dafc" providerId="ADAL" clId="{EA870525-6AB6-4F1F-A62C-51833512E82B}" dt="2024-09-10T20:32:05.637" v="960"/>
          <ac:spMkLst>
            <pc:docMk/>
            <pc:sldMk cId="2028975195" sldId="264"/>
            <ac:spMk id="11" creationId="{A0E9104D-4795-F0E3-B68F-F76E2603C3B2}"/>
          </ac:spMkLst>
        </pc:spChg>
        <pc:picChg chg="add del mod ord">
          <ac:chgData name="progy@student.ubc.ca" userId="56f86fe1-3ca7-44f1-b5cb-0a7428b9dafc" providerId="ADAL" clId="{EA870525-6AB6-4F1F-A62C-51833512E82B}" dt="2024-09-10T20:28:59.896" v="917" actId="478"/>
          <ac:picMkLst>
            <pc:docMk/>
            <pc:sldMk cId="2028975195" sldId="264"/>
            <ac:picMk id="5" creationId="{0DEB5C8F-C5AB-54C0-6240-71C3D05D0C8B}"/>
          </ac:picMkLst>
        </pc:picChg>
        <pc:picChg chg="add mod ord">
          <ac:chgData name="progy@student.ubc.ca" userId="56f86fe1-3ca7-44f1-b5cb-0a7428b9dafc" providerId="ADAL" clId="{EA870525-6AB6-4F1F-A62C-51833512E82B}" dt="2024-09-10T20:29:29.206" v="921" actId="1076"/>
          <ac:picMkLst>
            <pc:docMk/>
            <pc:sldMk cId="2028975195" sldId="264"/>
            <ac:picMk id="10" creationId="{C010BFD8-1A5F-3C98-2AB9-341971C8F77F}"/>
          </ac:picMkLst>
        </pc:picChg>
      </pc:sldChg>
      <pc:sldChg chg="addSp modSp new mod">
        <pc:chgData name="progy@student.ubc.ca" userId="56f86fe1-3ca7-44f1-b5cb-0a7428b9dafc" providerId="ADAL" clId="{EA870525-6AB6-4F1F-A62C-51833512E82B}" dt="2024-09-10T21:07:52.114" v="1739" actId="20577"/>
        <pc:sldMkLst>
          <pc:docMk/>
          <pc:sldMk cId="3346548141" sldId="265"/>
        </pc:sldMkLst>
        <pc:spChg chg="mod">
          <ac:chgData name="progy@student.ubc.ca" userId="56f86fe1-3ca7-44f1-b5cb-0a7428b9dafc" providerId="ADAL" clId="{EA870525-6AB6-4F1F-A62C-51833512E82B}" dt="2024-09-10T20:32:11.871" v="961"/>
          <ac:spMkLst>
            <pc:docMk/>
            <pc:sldMk cId="3346548141" sldId="265"/>
            <ac:spMk id="2" creationId="{3DC1D52C-20EE-C151-0C73-911838002666}"/>
          </ac:spMkLst>
        </pc:spChg>
        <pc:spChg chg="mod">
          <ac:chgData name="progy@student.ubc.ca" userId="56f86fe1-3ca7-44f1-b5cb-0a7428b9dafc" providerId="ADAL" clId="{EA870525-6AB6-4F1F-A62C-51833512E82B}" dt="2024-09-10T21:07:52.114" v="1739" actId="20577"/>
          <ac:spMkLst>
            <pc:docMk/>
            <pc:sldMk cId="3346548141" sldId="265"/>
            <ac:spMk id="3" creationId="{52EBFC40-4C93-C301-5C44-0C9CD0F8A25D}"/>
          </ac:spMkLst>
        </pc:spChg>
        <pc:spChg chg="add mod">
          <ac:chgData name="progy@student.ubc.ca" userId="56f86fe1-3ca7-44f1-b5cb-0a7428b9dafc" providerId="ADAL" clId="{EA870525-6AB6-4F1F-A62C-51833512E82B}" dt="2024-09-10T21:04:54.530" v="1703" actId="1076"/>
          <ac:spMkLst>
            <pc:docMk/>
            <pc:sldMk cId="3346548141" sldId="265"/>
            <ac:spMk id="6" creationId="{5014A479-5C34-F9DE-E21C-091FC80CEDA1}"/>
          </ac:spMkLst>
        </pc:spChg>
        <pc:picChg chg="add mod">
          <ac:chgData name="progy@student.ubc.ca" userId="56f86fe1-3ca7-44f1-b5cb-0a7428b9dafc" providerId="ADAL" clId="{EA870525-6AB6-4F1F-A62C-51833512E82B}" dt="2024-09-10T21:03:54.803" v="1699" actId="1076"/>
          <ac:picMkLst>
            <pc:docMk/>
            <pc:sldMk cId="3346548141" sldId="265"/>
            <ac:picMk id="5" creationId="{92DB3B95-9A2D-3A87-F76A-D098865E6DC6}"/>
          </ac:picMkLst>
        </pc:picChg>
      </pc:sldChg>
      <pc:sldChg chg="addSp delSp modSp add mod ord">
        <pc:chgData name="progy@student.ubc.ca" userId="56f86fe1-3ca7-44f1-b5cb-0a7428b9dafc" providerId="ADAL" clId="{EA870525-6AB6-4F1F-A62C-51833512E82B}" dt="2024-09-10T20:32:01.617" v="959" actId="1076"/>
        <pc:sldMkLst>
          <pc:docMk/>
          <pc:sldMk cId="927684188" sldId="266"/>
        </pc:sldMkLst>
        <pc:spChg chg="del mod">
          <ac:chgData name="progy@student.ubc.ca" userId="56f86fe1-3ca7-44f1-b5cb-0a7428b9dafc" providerId="ADAL" clId="{EA870525-6AB6-4F1F-A62C-51833512E82B}" dt="2024-09-10T20:28:41.016" v="911" actId="478"/>
          <ac:spMkLst>
            <pc:docMk/>
            <pc:sldMk cId="927684188" sldId="266"/>
            <ac:spMk id="3" creationId="{FE935542-90B7-A996-8EE1-ABE0CDBCB885}"/>
          </ac:spMkLst>
        </pc:spChg>
        <pc:spChg chg="add del mod">
          <ac:chgData name="progy@student.ubc.ca" userId="56f86fe1-3ca7-44f1-b5cb-0a7428b9dafc" providerId="ADAL" clId="{EA870525-6AB6-4F1F-A62C-51833512E82B}" dt="2024-09-10T20:28:48.115" v="914" actId="478"/>
          <ac:spMkLst>
            <pc:docMk/>
            <pc:sldMk cId="927684188" sldId="266"/>
            <ac:spMk id="6" creationId="{65425308-DAF5-97C3-0D60-99BDE905D4CD}"/>
          </ac:spMkLst>
        </pc:spChg>
        <pc:spChg chg="add mod">
          <ac:chgData name="progy@student.ubc.ca" userId="56f86fe1-3ca7-44f1-b5cb-0a7428b9dafc" providerId="ADAL" clId="{EA870525-6AB6-4F1F-A62C-51833512E82B}" dt="2024-09-10T20:32:01.617" v="959" actId="1076"/>
          <ac:spMkLst>
            <pc:docMk/>
            <pc:sldMk cId="927684188" sldId="266"/>
            <ac:spMk id="7" creationId="{0A513B5F-14E2-B994-E627-6F395E036818}"/>
          </ac:spMkLst>
        </pc:spChg>
        <pc:picChg chg="add mod">
          <ac:chgData name="progy@student.ubc.ca" userId="56f86fe1-3ca7-44f1-b5cb-0a7428b9dafc" providerId="ADAL" clId="{EA870525-6AB6-4F1F-A62C-51833512E82B}" dt="2024-09-10T20:28:57.368" v="916" actId="1076"/>
          <ac:picMkLst>
            <pc:docMk/>
            <pc:sldMk cId="927684188" sldId="266"/>
            <ac:picMk id="4" creationId="{173D9ABF-347D-BA91-1B66-C6D8DF97CD68}"/>
          </ac:picMkLst>
        </pc:picChg>
      </pc:sldChg>
      <pc:sldChg chg="addSp delSp modSp new mod modNotesTx">
        <pc:chgData name="progy@student.ubc.ca" userId="56f86fe1-3ca7-44f1-b5cb-0a7428b9dafc" providerId="ADAL" clId="{EA870525-6AB6-4F1F-A62C-51833512E82B}" dt="2024-09-11T14:27:02.500" v="1850" actId="20577"/>
        <pc:sldMkLst>
          <pc:docMk/>
          <pc:sldMk cId="3641110161" sldId="267"/>
        </pc:sldMkLst>
        <pc:spChg chg="del">
          <ac:chgData name="progy@student.ubc.ca" userId="56f86fe1-3ca7-44f1-b5cb-0a7428b9dafc" providerId="ADAL" clId="{EA870525-6AB6-4F1F-A62C-51833512E82B}" dt="2024-09-10T20:31:13.701" v="923" actId="22"/>
          <ac:spMkLst>
            <pc:docMk/>
            <pc:sldMk cId="3641110161" sldId="267"/>
            <ac:spMk id="3" creationId="{9C26A2C9-EE6F-CFCE-7CDB-1459515F4626}"/>
          </ac:spMkLst>
        </pc:spChg>
        <pc:spChg chg="add mod">
          <ac:chgData name="progy@student.ubc.ca" userId="56f86fe1-3ca7-44f1-b5cb-0a7428b9dafc" providerId="ADAL" clId="{EA870525-6AB6-4F1F-A62C-51833512E82B}" dt="2024-09-10T20:31:42.396" v="930" actId="1076"/>
          <ac:spMkLst>
            <pc:docMk/>
            <pc:sldMk cId="3641110161" sldId="267"/>
            <ac:spMk id="6" creationId="{222C7537-BCC4-06E3-17E0-983B57B98CC1}"/>
          </ac:spMkLst>
        </pc:spChg>
        <pc:picChg chg="add mod ord">
          <ac:chgData name="progy@student.ubc.ca" userId="56f86fe1-3ca7-44f1-b5cb-0a7428b9dafc" providerId="ADAL" clId="{EA870525-6AB6-4F1F-A62C-51833512E82B}" dt="2024-09-10T20:31:19.576" v="926" actId="1076"/>
          <ac:picMkLst>
            <pc:docMk/>
            <pc:sldMk cId="3641110161" sldId="267"/>
            <ac:picMk id="5" creationId="{51C455E6-6607-19C0-C6B8-737D12B539D2}"/>
          </ac:picMkLst>
        </pc:picChg>
      </pc:sldChg>
      <pc:sldChg chg="addSp modSp add mod">
        <pc:chgData name="progy@student.ubc.ca" userId="56f86fe1-3ca7-44f1-b5cb-0a7428b9dafc" providerId="ADAL" clId="{EA870525-6AB6-4F1F-A62C-51833512E82B}" dt="2024-09-11T14:28:32.641" v="1860" actId="27636"/>
        <pc:sldMkLst>
          <pc:docMk/>
          <pc:sldMk cId="3249266825" sldId="268"/>
        </pc:sldMkLst>
        <pc:spChg chg="mod">
          <ac:chgData name="progy@student.ubc.ca" userId="56f86fe1-3ca7-44f1-b5cb-0a7428b9dafc" providerId="ADAL" clId="{EA870525-6AB6-4F1F-A62C-51833512E82B}" dt="2024-09-11T14:28:32.641" v="1860" actId="27636"/>
          <ac:spMkLst>
            <pc:docMk/>
            <pc:sldMk cId="3249266825" sldId="268"/>
            <ac:spMk id="3" creationId="{52EBFC40-4C93-C301-5C44-0C9CD0F8A25D}"/>
          </ac:spMkLst>
        </pc:spChg>
        <pc:picChg chg="add mod">
          <ac:chgData name="progy@student.ubc.ca" userId="56f86fe1-3ca7-44f1-b5cb-0a7428b9dafc" providerId="ADAL" clId="{EA870525-6AB6-4F1F-A62C-51833512E82B}" dt="2024-09-10T21:07:04.853" v="1707" actId="1076"/>
          <ac:picMkLst>
            <pc:docMk/>
            <pc:sldMk cId="3249266825" sldId="268"/>
            <ac:picMk id="5" creationId="{2D87D822-A87E-1D49-7D26-98D1FBAE3E6D}"/>
          </ac:picMkLst>
        </pc:picChg>
      </pc:sldChg>
      <pc:sldChg chg="addSp delSp modSp add mod setBg modNotesTx">
        <pc:chgData name="progy@student.ubc.ca" userId="56f86fe1-3ca7-44f1-b5cb-0a7428b9dafc" providerId="ADAL" clId="{EA870525-6AB6-4F1F-A62C-51833512E82B}" dt="2024-09-11T14:40:57.164" v="2339"/>
        <pc:sldMkLst>
          <pc:docMk/>
          <pc:sldMk cId="1370693453" sldId="269"/>
        </pc:sldMkLst>
        <pc:spChg chg="mod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2" creationId="{8AF980C3-096C-A19C-02C1-CF9AC35C9378}"/>
          </ac:spMkLst>
        </pc:spChg>
        <pc:spChg chg="mod ord">
          <ac:chgData name="progy@student.ubc.ca" userId="56f86fe1-3ca7-44f1-b5cb-0a7428b9dafc" providerId="ADAL" clId="{EA870525-6AB6-4F1F-A62C-51833512E82B}" dt="2024-09-11T14:40:19.704" v="2337" actId="20577"/>
          <ac:spMkLst>
            <pc:docMk/>
            <pc:sldMk cId="1370693453" sldId="269"/>
            <ac:spMk id="3" creationId="{7CDC7DAE-60E1-C76B-B4BE-BDBF68657D91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0" creationId="{327D73B4-9F5C-4A64-A179-51B9500CB8B5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2" creationId="{C1F06963-6374-4B48-844F-071A9BAAAE02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4" creationId="{6CB927A4-E432-4310-9CD5-E89FF5063179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6" creationId="{1453BF6C-B012-48B7-B4E8-6D7AC7C27D02}"/>
          </ac:spMkLst>
        </pc:spChg>
        <pc:spChg chg="add del">
          <ac:chgData name="progy@student.ubc.ca" userId="56f86fe1-3ca7-44f1-b5cb-0a7428b9dafc" providerId="ADAL" clId="{EA870525-6AB6-4F1F-A62C-51833512E82B}" dt="2024-09-10T21:09:43.982" v="1810" actId="26606"/>
          <ac:spMkLst>
            <pc:docMk/>
            <pc:sldMk cId="1370693453" sldId="269"/>
            <ac:spMk id="18" creationId="{E3020543-B24B-4EC4-8FFC-8DD88EEA91A8}"/>
          </ac:spMkLst>
        </pc:spChg>
        <pc:picChg chg="add mod">
          <ac:chgData name="progy@student.ubc.ca" userId="56f86fe1-3ca7-44f1-b5cb-0a7428b9dafc" providerId="ADAL" clId="{EA870525-6AB6-4F1F-A62C-51833512E82B}" dt="2024-09-10T20:52:49.876" v="1555"/>
          <ac:picMkLst>
            <pc:docMk/>
            <pc:sldMk cId="1370693453" sldId="269"/>
            <ac:picMk id="4" creationId="{9D0EBF8C-8FDD-2C40-10C5-EFCE7EE9E04A}"/>
          </ac:picMkLst>
        </pc:picChg>
        <pc:picChg chg="add mod">
          <ac:chgData name="progy@student.ubc.ca" userId="56f86fe1-3ca7-44f1-b5cb-0a7428b9dafc" providerId="ADAL" clId="{EA870525-6AB6-4F1F-A62C-51833512E82B}" dt="2024-09-11T14:29:01.220" v="1861" actId="1076"/>
          <ac:picMkLst>
            <pc:docMk/>
            <pc:sldMk cId="1370693453" sldId="269"/>
            <ac:picMk id="5" creationId="{BC8718BC-0A6B-AE71-DA1F-2F64BC22DDC3}"/>
          </ac:picMkLst>
        </pc:picChg>
        <pc:cxnChg chg="add del">
          <ac:chgData name="progy@student.ubc.ca" userId="56f86fe1-3ca7-44f1-b5cb-0a7428b9dafc" providerId="ADAL" clId="{EA870525-6AB6-4F1F-A62C-51833512E82B}" dt="2024-09-10T21:09:43.982" v="1810" actId="26606"/>
          <ac:cxnSpMkLst>
            <pc:docMk/>
            <pc:sldMk cId="1370693453" sldId="269"/>
            <ac:cxnSpMk id="20" creationId="{C49DA8F6-BCC1-4447-B54C-57856834B94B}"/>
          </ac:cxnSpMkLst>
        </pc:cxnChg>
      </pc:sldChg>
      <pc:sldChg chg="addSp modSp add del mod">
        <pc:chgData name="progy@student.ubc.ca" userId="56f86fe1-3ca7-44f1-b5cb-0a7428b9dafc" providerId="ADAL" clId="{EA870525-6AB6-4F1F-A62C-51833512E82B}" dt="2024-09-10T21:09:47.028" v="1811" actId="47"/>
        <pc:sldMkLst>
          <pc:docMk/>
          <pc:sldMk cId="2979361038" sldId="270"/>
        </pc:sldMkLst>
        <pc:spChg chg="mod">
          <ac:chgData name="progy@student.ubc.ca" userId="56f86fe1-3ca7-44f1-b5cb-0a7428b9dafc" providerId="ADAL" clId="{EA870525-6AB6-4F1F-A62C-51833512E82B}" dt="2024-09-10T20:56:35.302" v="1589" actId="20577"/>
          <ac:spMkLst>
            <pc:docMk/>
            <pc:sldMk cId="2979361038" sldId="270"/>
            <ac:spMk id="2" creationId="{8AF980C3-096C-A19C-02C1-CF9AC35C9378}"/>
          </ac:spMkLst>
        </pc:spChg>
        <pc:picChg chg="add mod">
          <ac:chgData name="progy@student.ubc.ca" userId="56f86fe1-3ca7-44f1-b5cb-0a7428b9dafc" providerId="ADAL" clId="{EA870525-6AB6-4F1F-A62C-51833512E82B}" dt="2024-09-10T21:00:11.937" v="1627" actId="1076"/>
          <ac:picMkLst>
            <pc:docMk/>
            <pc:sldMk cId="2979361038" sldId="270"/>
            <ac:picMk id="4" creationId="{AC1FC0D9-8956-A0DC-A079-75BD5C941B58}"/>
          </ac:picMkLst>
        </pc:picChg>
      </pc:sldChg>
      <pc:sldChg chg="addSp delSp modSp add del mod">
        <pc:chgData name="progy@student.ubc.ca" userId="56f86fe1-3ca7-44f1-b5cb-0a7428b9dafc" providerId="ADAL" clId="{EA870525-6AB6-4F1F-A62C-51833512E82B}" dt="2024-09-10T21:02:30.996" v="1694" actId="1076"/>
        <pc:sldMkLst>
          <pc:docMk/>
          <pc:sldMk cId="4077134764" sldId="271"/>
        </pc:sldMkLst>
        <pc:spChg chg="mod">
          <ac:chgData name="progy@student.ubc.ca" userId="56f86fe1-3ca7-44f1-b5cb-0a7428b9dafc" providerId="ADAL" clId="{EA870525-6AB6-4F1F-A62C-51833512E82B}" dt="2024-09-10T21:01:48.176" v="1686" actId="20577"/>
          <ac:spMkLst>
            <pc:docMk/>
            <pc:sldMk cId="4077134764" sldId="271"/>
            <ac:spMk id="2" creationId="{BADF262F-A5AE-07AA-AA20-ECD51231C212}"/>
          </ac:spMkLst>
        </pc:spChg>
        <pc:spChg chg="del">
          <ac:chgData name="progy@student.ubc.ca" userId="56f86fe1-3ca7-44f1-b5cb-0a7428b9dafc" providerId="ADAL" clId="{EA870525-6AB6-4F1F-A62C-51833512E82B}" dt="2024-09-10T21:02:25.363" v="1689" actId="478"/>
          <ac:spMkLst>
            <pc:docMk/>
            <pc:sldMk cId="4077134764" sldId="271"/>
            <ac:spMk id="16" creationId="{74CBAF8E-0961-E54F-07CD-EDFB4E41F860}"/>
          </ac:spMkLst>
        </pc:spChg>
        <pc:picChg chg="add mod">
          <ac:chgData name="progy@student.ubc.ca" userId="56f86fe1-3ca7-44f1-b5cb-0a7428b9dafc" providerId="ADAL" clId="{EA870525-6AB6-4F1F-A62C-51833512E82B}" dt="2024-09-10T21:02:30.996" v="1694" actId="1076"/>
          <ac:picMkLst>
            <pc:docMk/>
            <pc:sldMk cId="4077134764" sldId="271"/>
            <ac:picMk id="4" creationId="{DE42E022-4227-07A1-E3A3-FBB09AF2E8C1}"/>
          </ac:picMkLst>
        </pc:picChg>
        <pc:picChg chg="del">
          <ac:chgData name="progy@student.ubc.ca" userId="56f86fe1-3ca7-44f1-b5cb-0a7428b9dafc" providerId="ADAL" clId="{EA870525-6AB6-4F1F-A62C-51833512E82B}" dt="2024-09-10T21:02:24.356" v="1688" actId="478"/>
          <ac:picMkLst>
            <pc:docMk/>
            <pc:sldMk cId="4077134764" sldId="271"/>
            <ac:picMk id="12" creationId="{F4012B00-E309-BD58-39C0-F9BF62F81CEE}"/>
          </ac:picMkLst>
        </pc:picChg>
        <pc:picChg chg="del">
          <ac:chgData name="progy@student.ubc.ca" userId="56f86fe1-3ca7-44f1-b5cb-0a7428b9dafc" providerId="ADAL" clId="{EA870525-6AB6-4F1F-A62C-51833512E82B}" dt="2024-09-10T21:02:22.863" v="1687" actId="478"/>
          <ac:picMkLst>
            <pc:docMk/>
            <pc:sldMk cId="4077134764" sldId="271"/>
            <ac:picMk id="14" creationId="{C39C21ED-85C3-6D9B-D123-CF83FBB0F388}"/>
          </ac:picMkLst>
        </pc:picChg>
      </pc:sldChg>
      <pc:sldChg chg="addSp modSp new mod">
        <pc:chgData name="progy@student.ubc.ca" userId="56f86fe1-3ca7-44f1-b5cb-0a7428b9dafc" providerId="ADAL" clId="{EA870525-6AB6-4F1F-A62C-51833512E82B}" dt="2024-09-11T14:38:25.272" v="2216" actId="14100"/>
        <pc:sldMkLst>
          <pc:docMk/>
          <pc:sldMk cId="1229165842" sldId="272"/>
        </pc:sldMkLst>
        <pc:spChg chg="mod">
          <ac:chgData name="progy@student.ubc.ca" userId="56f86fe1-3ca7-44f1-b5cb-0a7428b9dafc" providerId="ADAL" clId="{EA870525-6AB6-4F1F-A62C-51833512E82B}" dt="2024-09-11T14:30:27.632" v="1886" actId="20577"/>
          <ac:spMkLst>
            <pc:docMk/>
            <pc:sldMk cId="1229165842" sldId="272"/>
            <ac:spMk id="2" creationId="{6CFBCB4A-AC06-E212-FBC3-DAD1D79E216D}"/>
          </ac:spMkLst>
        </pc:spChg>
        <pc:spChg chg="mod">
          <ac:chgData name="progy@student.ubc.ca" userId="56f86fe1-3ca7-44f1-b5cb-0a7428b9dafc" providerId="ADAL" clId="{EA870525-6AB6-4F1F-A62C-51833512E82B}" dt="2024-09-11T14:38:25.272" v="2216" actId="14100"/>
          <ac:spMkLst>
            <pc:docMk/>
            <pc:sldMk cId="1229165842" sldId="272"/>
            <ac:spMk id="3" creationId="{49323113-0741-E97C-0033-E63E68CF68AF}"/>
          </ac:spMkLst>
        </pc:spChg>
        <pc:picChg chg="add mod">
          <ac:chgData name="progy@student.ubc.ca" userId="56f86fe1-3ca7-44f1-b5cb-0a7428b9dafc" providerId="ADAL" clId="{EA870525-6AB6-4F1F-A62C-51833512E82B}" dt="2024-09-11T14:31:51.350" v="2032" actId="1076"/>
          <ac:picMkLst>
            <pc:docMk/>
            <pc:sldMk cId="1229165842" sldId="272"/>
            <ac:picMk id="4" creationId="{00BCCFA5-08AA-900D-C897-28E72C461556}"/>
          </ac:picMkLst>
        </pc:picChg>
      </pc:sldChg>
      <pc:sldChg chg="modSp add mod">
        <pc:chgData name="progy@student.ubc.ca" userId="56f86fe1-3ca7-44f1-b5cb-0a7428b9dafc" providerId="ADAL" clId="{EA870525-6AB6-4F1F-A62C-51833512E82B}" dt="2024-09-11T14:38:34.655" v="2248" actId="20577"/>
        <pc:sldMkLst>
          <pc:docMk/>
          <pc:sldMk cId="3473476923" sldId="273"/>
        </pc:sldMkLst>
        <pc:spChg chg="mod">
          <ac:chgData name="progy@student.ubc.ca" userId="56f86fe1-3ca7-44f1-b5cb-0a7428b9dafc" providerId="ADAL" clId="{EA870525-6AB6-4F1F-A62C-51833512E82B}" dt="2024-09-11T14:38:34.655" v="2248" actId="20577"/>
          <ac:spMkLst>
            <pc:docMk/>
            <pc:sldMk cId="3473476923" sldId="273"/>
            <ac:spMk id="3" creationId="{49323113-0741-E97C-0033-E63E68CF68AF}"/>
          </ac:spMkLst>
        </pc:spChg>
      </pc:sldChg>
      <pc:sldChg chg="addSp delSp modSp add del mod">
        <pc:chgData name="progy@student.ubc.ca" userId="56f86fe1-3ca7-44f1-b5cb-0a7428b9dafc" providerId="ADAL" clId="{EA870525-6AB6-4F1F-A62C-51833512E82B}" dt="2024-09-11T14:40:37.577" v="2338" actId="47"/>
        <pc:sldMkLst>
          <pc:docMk/>
          <pc:sldMk cId="233060830" sldId="274"/>
        </pc:sldMkLst>
        <pc:spChg chg="mod">
          <ac:chgData name="progy@student.ubc.ca" userId="56f86fe1-3ca7-44f1-b5cb-0a7428b9dafc" providerId="ADAL" clId="{EA870525-6AB6-4F1F-A62C-51833512E82B}" dt="2024-09-11T14:38:58.202" v="2253" actId="6549"/>
          <ac:spMkLst>
            <pc:docMk/>
            <pc:sldMk cId="233060830" sldId="274"/>
            <ac:spMk id="3" creationId="{7CDC7DAE-60E1-C76B-B4BE-BDBF68657D91}"/>
          </ac:spMkLst>
        </pc:spChg>
        <pc:picChg chg="add del">
          <ac:chgData name="progy@student.ubc.ca" userId="56f86fe1-3ca7-44f1-b5cb-0a7428b9dafc" providerId="ADAL" clId="{EA870525-6AB6-4F1F-A62C-51833512E82B}" dt="2024-09-11T14:38:58.006" v="2252" actId="478"/>
          <ac:picMkLst>
            <pc:docMk/>
            <pc:sldMk cId="233060830" sldId="274"/>
            <ac:picMk id="5" creationId="{BC8718BC-0A6B-AE71-DA1F-2F64BC22DDC3}"/>
          </ac:picMkLst>
        </pc:picChg>
      </pc:sldChg>
      <pc:sldChg chg="modSp add mod">
        <pc:chgData name="progy@student.ubc.ca" userId="56f86fe1-3ca7-44f1-b5cb-0a7428b9dafc" providerId="ADAL" clId="{EA870525-6AB6-4F1F-A62C-51833512E82B}" dt="2024-09-11T14:40:03.252" v="2310" actId="1076"/>
        <pc:sldMkLst>
          <pc:docMk/>
          <pc:sldMk cId="3777142708" sldId="275"/>
        </pc:sldMkLst>
        <pc:spChg chg="mod">
          <ac:chgData name="progy@student.ubc.ca" userId="56f86fe1-3ca7-44f1-b5cb-0a7428b9dafc" providerId="ADAL" clId="{EA870525-6AB6-4F1F-A62C-51833512E82B}" dt="2024-09-11T14:40:03.252" v="2310" actId="1076"/>
          <ac:spMkLst>
            <pc:docMk/>
            <pc:sldMk cId="3777142708" sldId="275"/>
            <ac:spMk id="3" creationId="{4EAF48E5-5CC9-E443-97F4-B1F4FECB5969}"/>
          </ac:spMkLst>
        </pc:spChg>
      </pc:sldChg>
      <pc:sldChg chg="addSp delSp modSp new mod ord">
        <pc:chgData name="progy@student.ubc.ca" userId="56f86fe1-3ca7-44f1-b5cb-0a7428b9dafc" providerId="ADAL" clId="{EA870525-6AB6-4F1F-A62C-51833512E82B}" dt="2024-09-11T19:40:01.239" v="2447" actId="478"/>
        <pc:sldMkLst>
          <pc:docMk/>
          <pc:sldMk cId="2407336337" sldId="276"/>
        </pc:sldMkLst>
        <pc:spChg chg="del mod">
          <ac:chgData name="progy@student.ubc.ca" userId="56f86fe1-3ca7-44f1-b5cb-0a7428b9dafc" providerId="ADAL" clId="{EA870525-6AB6-4F1F-A62C-51833512E82B}" dt="2024-09-11T19:39:55.174" v="2445" actId="478"/>
          <ac:spMkLst>
            <pc:docMk/>
            <pc:sldMk cId="2407336337" sldId="276"/>
            <ac:spMk id="2" creationId="{4C22136E-47C9-D285-023A-FB424576C986}"/>
          </ac:spMkLst>
        </pc:spChg>
        <pc:spChg chg="del mod">
          <ac:chgData name="progy@student.ubc.ca" userId="56f86fe1-3ca7-44f1-b5cb-0a7428b9dafc" providerId="ADAL" clId="{EA870525-6AB6-4F1F-A62C-51833512E82B}" dt="2024-09-11T19:40:01.239" v="2447" actId="478"/>
          <ac:spMkLst>
            <pc:docMk/>
            <pc:sldMk cId="2407336337" sldId="276"/>
            <ac:spMk id="3" creationId="{458B6F17-5795-48C2-AB65-0BE5FF875935}"/>
          </ac:spMkLst>
        </pc:spChg>
        <pc:spChg chg="add mod">
          <ac:chgData name="progy@student.ubc.ca" userId="56f86fe1-3ca7-44f1-b5cb-0a7428b9dafc" providerId="ADAL" clId="{EA870525-6AB6-4F1F-A62C-51833512E82B}" dt="2024-09-11T19:39:55.174" v="2445" actId="478"/>
          <ac:spMkLst>
            <pc:docMk/>
            <pc:sldMk cId="2407336337" sldId="276"/>
            <ac:spMk id="6" creationId="{49A5A83D-87B1-92AE-5629-7F34F557C4C9}"/>
          </ac:spMkLst>
        </pc:spChg>
        <pc:spChg chg="add mod">
          <ac:chgData name="progy@student.ubc.ca" userId="56f86fe1-3ca7-44f1-b5cb-0a7428b9dafc" providerId="ADAL" clId="{EA870525-6AB6-4F1F-A62C-51833512E82B}" dt="2024-09-11T19:40:01.239" v="2447" actId="478"/>
          <ac:spMkLst>
            <pc:docMk/>
            <pc:sldMk cId="2407336337" sldId="276"/>
            <ac:spMk id="8" creationId="{79D106AC-76B1-A6FB-91FB-CDF9AD9B9F1F}"/>
          </ac:spMkLst>
        </pc:spChg>
        <pc:picChg chg="add mod">
          <ac:chgData name="progy@student.ubc.ca" userId="56f86fe1-3ca7-44f1-b5cb-0a7428b9dafc" providerId="ADAL" clId="{EA870525-6AB6-4F1F-A62C-51833512E82B}" dt="2024-09-11T19:39:21.390" v="2427" actId="1076"/>
          <ac:picMkLst>
            <pc:docMk/>
            <pc:sldMk cId="2407336337" sldId="276"/>
            <ac:picMk id="4" creationId="{EC723B66-B72D-3B90-2349-2B1A77A13D45}"/>
          </ac:picMkLst>
        </pc:picChg>
      </pc:sldChg>
      <pc:sldChg chg="add">
        <pc:chgData name="progy@student.ubc.ca" userId="56f86fe1-3ca7-44f1-b5cb-0a7428b9dafc" providerId="ADAL" clId="{EA870525-6AB6-4F1F-A62C-51833512E82B}" dt="2024-09-11T19:39:57.150" v="2446"/>
        <pc:sldMkLst>
          <pc:docMk/>
          <pc:sldMk cId="1465045198" sldId="277"/>
        </pc:sldMkLst>
      </pc:sldChg>
      <pc:sldChg chg="addSp delSp modSp add mod ord">
        <pc:chgData name="progy@student.ubc.ca" userId="56f86fe1-3ca7-44f1-b5cb-0a7428b9dafc" providerId="ADAL" clId="{EA870525-6AB6-4F1F-A62C-51833512E82B}" dt="2024-09-11T19:41:07.270" v="2465" actId="1076"/>
        <pc:sldMkLst>
          <pc:docMk/>
          <pc:sldMk cId="3421340966" sldId="278"/>
        </pc:sldMkLst>
        <pc:spChg chg="del">
          <ac:chgData name="progy@student.ubc.ca" userId="56f86fe1-3ca7-44f1-b5cb-0a7428b9dafc" providerId="ADAL" clId="{EA870525-6AB6-4F1F-A62C-51833512E82B}" dt="2024-09-11T19:40:07.969" v="2451" actId="478"/>
          <ac:spMkLst>
            <pc:docMk/>
            <pc:sldMk cId="3421340966" sldId="278"/>
            <ac:spMk id="8" creationId="{79D106AC-76B1-A6FB-91FB-CDF9AD9B9F1F}"/>
          </ac:spMkLst>
        </pc:spChg>
        <pc:picChg chg="add mod">
          <ac:chgData name="progy@student.ubc.ca" userId="56f86fe1-3ca7-44f1-b5cb-0a7428b9dafc" providerId="ADAL" clId="{EA870525-6AB6-4F1F-A62C-51833512E82B}" dt="2024-09-11T19:40:30.498" v="2460" actId="1076"/>
          <ac:picMkLst>
            <pc:docMk/>
            <pc:sldMk cId="3421340966" sldId="278"/>
            <ac:picMk id="2" creationId="{D2513E10-F3B1-544C-94DC-631290F4277F}"/>
          </ac:picMkLst>
        </pc:picChg>
        <pc:picChg chg="mod">
          <ac:chgData name="progy@student.ubc.ca" userId="56f86fe1-3ca7-44f1-b5cb-0a7428b9dafc" providerId="ADAL" clId="{EA870525-6AB6-4F1F-A62C-51833512E82B}" dt="2024-09-11T19:40:26.499" v="2458" actId="1076"/>
          <ac:picMkLst>
            <pc:docMk/>
            <pc:sldMk cId="3421340966" sldId="278"/>
            <ac:picMk id="4" creationId="{EC723B66-B72D-3B90-2349-2B1A77A13D45}"/>
          </ac:picMkLst>
        </pc:picChg>
        <pc:picChg chg="add mod">
          <ac:chgData name="progy@student.ubc.ca" userId="56f86fe1-3ca7-44f1-b5cb-0a7428b9dafc" providerId="ADAL" clId="{EA870525-6AB6-4F1F-A62C-51833512E82B}" dt="2024-09-11T19:41:07.270" v="2465" actId="1076"/>
          <ac:picMkLst>
            <pc:docMk/>
            <pc:sldMk cId="3421340966" sldId="278"/>
            <ac:picMk id="5" creationId="{2653FA09-AD71-60FF-0786-916B8AABC3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05F07-F38B-426A-B559-F9ACB7066495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9DFE0-C790-4F61-A9B0-CC0B69F694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4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tools to have a basis to explore more advanced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7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experiment replicated across 170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3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format: integrate writing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43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49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>
                <a:sym typeface="Wingdings" panose="05000000000000000000" pitchFamily="2" charset="2"/>
              </a:rPr>
              <a:t>great</a:t>
            </a:r>
            <a:r>
              <a:rPr lang="fr-CA" dirty="0">
                <a:sym typeface="Wingdings" panose="05000000000000000000" pitchFamily="2" charset="2"/>
              </a:rPr>
              <a:t> interface, </a:t>
            </a:r>
            <a:r>
              <a:rPr lang="fr-CA" dirty="0" err="1">
                <a:sym typeface="Wingdings" panose="05000000000000000000" pitchFamily="2" charset="2"/>
              </a:rPr>
              <a:t>track</a:t>
            </a:r>
            <a:r>
              <a:rPr lang="fr-CA" dirty="0">
                <a:sym typeface="Wingdings" panose="05000000000000000000" pitchFamily="2" charset="2"/>
              </a:rPr>
              <a:t> changes, </a:t>
            </a:r>
            <a:r>
              <a:rPr lang="fr-CA" dirty="0" err="1">
                <a:sym typeface="Wingdings" panose="05000000000000000000" pitchFamily="2" charset="2"/>
              </a:rPr>
              <a:t>easy</a:t>
            </a:r>
            <a:r>
              <a:rPr lang="fr-CA" dirty="0">
                <a:sym typeface="Wingdings" panose="05000000000000000000" pitchFamily="2" charset="2"/>
              </a:rPr>
              <a:t> to use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36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trackdown</a:t>
            </a:r>
            <a:r>
              <a:rPr lang="en-CA" dirty="0"/>
              <a:t>: only the primary author needs a google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94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trackdown</a:t>
            </a:r>
            <a:r>
              <a:rPr lang="en-CA" dirty="0"/>
              <a:t>: only the primary author needs a google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9DFE0-C790-4F61-A9B0-CC0B69F6949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51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3F0-20D2-9475-DAEC-C8F757AE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E6E9-8A2D-8DC9-2DE1-EAE75F5D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64AC-213A-F63D-6AFF-8EAB4BB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BD86-0F43-6654-B85F-BAEC324F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CDD3-3ABC-2DA6-B945-748C65B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78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FBB1-9A46-EF18-1904-82CFCC2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E826-ECBF-3BC9-4260-C78626FF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D23B-A5CE-71E8-0724-B70CEEB4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F622-BDD8-0810-5D16-66906FCD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ADEE-44F1-A263-E41E-3101662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6B82-217D-C3EA-139F-DD3689D7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A45B-BF56-9B1B-4733-F37AD0B2C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BD36-EF89-BA26-FB8C-D5229AE8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BB2A-1694-614A-1C70-67AA0E8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8A5-83C0-0E71-31B5-A50A813C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1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D358-4995-74AC-64EB-F4625D6E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090D-CB90-623A-F5C6-7CA7C875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F1B9-16B9-B7C8-92D3-E428A18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667F-76A6-4927-50D3-DB648B7D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3730-8F39-4BAE-0E6C-D3AEE1A5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7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BC8B-B0C7-B93D-053E-F09F7EBA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3E45-B0E9-D970-6842-C44BF7B9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76CD-98FC-F8E1-16F6-7507659F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22FF-65C5-BC13-9B81-0E093B78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4ADE-381A-0E4B-87D2-3DB422CA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37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4864-DE12-345A-FA9F-6875E8C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97A-9708-8B85-B1CA-246F158C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F4FF-842C-D2F2-A08D-B2E9009D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A3316-E955-177D-D8AE-4B0FB7B2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1332-44AE-55A5-1CAA-97C20C5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7A92-A495-B3BA-FFE9-EC7E0C0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4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17-53CA-E94F-5178-480FEDFA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F0C2-CE38-6D5D-E447-EFED464D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647A-6343-B0BA-C842-75C374F3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7EB73-44F9-11DF-AF31-BC52370C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E1EA-E0C4-688E-1E73-B3643174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946C4-EB09-3E73-B3F2-831914C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89B3-A95E-17DC-FD10-50FC6FE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B6D7F-7013-B542-5F3E-FEF7D49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4B4-E648-C447-0379-84E900F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36D05-0FDF-E628-9563-21C0CDD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46B0-C4F4-C54D-2FFA-09852C66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8777-88A7-31B7-8AFC-73F7D755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4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52BF3-68E9-4144-CED3-0C2B0E5C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B561-80EC-10CF-70DE-D8EDBFE6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1DC0-DA59-D634-FBF0-504FC2B6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31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B30-E51B-6634-893B-B29FC03D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B869-E560-FAE5-7815-B5D033CD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3FC0-D314-2C8D-7681-899AB5C7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19DE-F564-2838-239E-1C3DBC7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7F88-6820-E6F9-7D81-8E9BB20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FC1F-1E0C-E511-8087-64CA5BE4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4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9EE3-99AE-98E3-C0B8-9C2F93D8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5079-10C9-8F43-D886-33BB541B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DBEF-600E-236E-8120-6FF852BB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18EA-A0FB-246A-01E3-C634B9CC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E38D-D598-A8F4-5F60-86E32733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F0BA-D58E-C8A9-B684-9F2C622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4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7B86-3530-EB9F-A1D4-905E6E4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25CF-7D41-2C3D-8972-75708F58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90D3-9097-AA94-282F-A5865D76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3AE11-C48B-41BE-8717-423D3DE6FF27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6CD5-11D7-0564-67B1-CF8E2EF51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8FB4-EBEE-2E85-2BC7-02AC4EDFA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EB7E6-F287-40BF-802A-1CF4AD06D3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A4B5-038E-DEF2-D08D-5940659F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403"/>
            <a:ext cx="9144000" cy="2387600"/>
          </a:xfrm>
        </p:spPr>
        <p:txBody>
          <a:bodyPr/>
          <a:lstStyle/>
          <a:p>
            <a:r>
              <a:rPr lang="en-US" b="1" dirty="0"/>
              <a:t>A Quick Introduction to </a:t>
            </a:r>
            <a:r>
              <a:rPr lang="en-US" b="1" dirty="0" err="1"/>
              <a:t>Rmarkdown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D38F-F6CB-2704-568B-0BA281FAA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group of logos with text&#10;&#10;Description automatically generated">
            <a:extLst>
              <a:ext uri="{FF2B5EF4-FFF2-40B4-BE49-F238E27FC236}">
                <a16:creationId xmlns:a16="http://schemas.microsoft.com/office/drawing/2014/main" id="{868E5C89-5DD6-DD91-6A5F-D9CB1048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963"/>
            <a:ext cx="12192000" cy="3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6F17-5795-48C2-AB65-0BE5FF87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160" y="62696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more machine readable </a:t>
            </a:r>
            <a:r>
              <a:rPr lang="en-CA" dirty="0">
                <a:sym typeface="Wingdings" panose="05000000000000000000" pitchFamily="2" charset="2"/>
              </a:rPr>
              <a:t> more </a:t>
            </a:r>
            <a:r>
              <a:rPr lang="en-CA" dirty="0"/>
              <a:t>human readable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18319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4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08" y="54931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A logo with a feather&#10;&#10;Description automatically generated">
            <a:extLst>
              <a:ext uri="{FF2B5EF4-FFF2-40B4-BE49-F238E27FC236}">
                <a16:creationId xmlns:a16="http://schemas.microsoft.com/office/drawing/2014/main" id="{D2513E10-F3B1-544C-94DC-631290F42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4" y="1929744"/>
            <a:ext cx="2505872" cy="2894870"/>
          </a:xfrm>
          <a:prstGeom prst="rect">
            <a:avLst/>
          </a:prstGeom>
        </p:spPr>
      </p:pic>
      <p:pic>
        <p:nvPicPr>
          <p:cNvPr id="5" name="Picture 4" descr="A hexagon with text on it&#10;&#10;Description automatically generated">
            <a:extLst>
              <a:ext uri="{FF2B5EF4-FFF2-40B4-BE49-F238E27FC236}">
                <a16:creationId xmlns:a16="http://schemas.microsoft.com/office/drawing/2014/main" id="{2653FA09-AD71-60FF-0786-916B8AABC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8" y="1929744"/>
            <a:ext cx="2578742" cy="29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B4A-AC06-E212-FBC3-DAD1D79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113-0741-E97C-0033-E63E68C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lang="en-CA" dirty="0"/>
              <a:t>Fully reproducible documents</a:t>
            </a:r>
          </a:p>
          <a:p>
            <a:endParaRPr lang="en-CA" dirty="0"/>
          </a:p>
          <a:p>
            <a:r>
              <a:rPr lang="en-CA" dirty="0"/>
              <a:t>Easy customisation</a:t>
            </a:r>
          </a:p>
          <a:p>
            <a:endParaRPr lang="en-CA" dirty="0"/>
          </a:p>
          <a:p>
            <a:r>
              <a:rPr lang="en-CA" dirty="0"/>
              <a:t>Can integrate different (programming) languages</a:t>
            </a:r>
          </a:p>
          <a:p>
            <a:endParaRPr lang="en-CA" dirty="0"/>
          </a:p>
          <a:p>
            <a:r>
              <a:rPr lang="en-CA" dirty="0"/>
              <a:t>Variety of output formats</a:t>
            </a:r>
          </a:p>
          <a:p>
            <a:endParaRPr lang="en-CA" dirty="0"/>
          </a:p>
          <a:p>
            <a:r>
              <a:rPr lang="en-CA" dirty="0"/>
              <a:t>But what about collaboration?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logo with a feather&#10;&#10;Description automatically generated">
            <a:extLst>
              <a:ext uri="{FF2B5EF4-FFF2-40B4-BE49-F238E27FC236}">
                <a16:creationId xmlns:a16="http://schemas.microsoft.com/office/drawing/2014/main" id="{00BCCFA5-08AA-900D-C897-28E72C4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07" y="2034395"/>
            <a:ext cx="3405193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email</a:t>
            </a:r>
            <a:endParaRPr lang="en-CA" dirty="0"/>
          </a:p>
        </p:txBody>
      </p:sp>
      <p:pic>
        <p:nvPicPr>
          <p:cNvPr id="6" name="Content Placeholder 4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3E15952-A5FF-19D7-8212-AAA15F4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70" y="1298072"/>
            <a:ext cx="4169945" cy="5559928"/>
          </a:xfrm>
        </p:spPr>
      </p:pic>
    </p:spTree>
    <p:extLst>
      <p:ext uri="{BB962C8B-B14F-4D97-AF65-F5344CB8AC3E}">
        <p14:creationId xmlns:p14="http://schemas.microsoft.com/office/powerpoint/2010/main" val="429335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email</a:t>
            </a:r>
            <a:endParaRPr lang="en-CA" dirty="0"/>
          </a:p>
        </p:txBody>
      </p:sp>
      <p:pic>
        <p:nvPicPr>
          <p:cNvPr id="6" name="Content Placeholder 4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73E15952-A5FF-19D7-8212-AAA15F4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70" y="1298072"/>
            <a:ext cx="4169945" cy="555992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8E5-5CC9-E443-97F4-B1F4FECB5969}"/>
              </a:ext>
            </a:extLst>
          </p:cNvPr>
          <p:cNvSpPr txBox="1">
            <a:spLocks/>
          </p:cNvSpPr>
          <p:nvPr/>
        </p:nvSpPr>
        <p:spPr>
          <a:xfrm>
            <a:off x="8191799" y="5036491"/>
            <a:ext cx="4948271" cy="29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sz="2400" dirty="0"/>
              <a:t>Imagine the mess </a:t>
            </a:r>
            <a:r>
              <a:rPr lang="fr-CA" sz="2400" dirty="0" err="1"/>
              <a:t>with</a:t>
            </a:r>
            <a:r>
              <a:rPr lang="fr-CA" sz="2400" dirty="0"/>
              <a:t> 30 </a:t>
            </a:r>
            <a:r>
              <a:rPr lang="fr-CA" sz="2400" dirty="0" err="1"/>
              <a:t>co-authors</a:t>
            </a:r>
            <a:r>
              <a:rPr lang="fr-CA" sz="2400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7714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0C3-096C-A19C-02C1-CF9AC35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Collaborative writing through email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7DAE-60E1-C76B-B4BE-BDBF6865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advantages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Word</a:t>
            </a:r>
          </a:p>
          <a:p>
            <a:endParaRPr lang="fr-CA" dirty="0"/>
          </a:p>
          <a:p>
            <a:r>
              <a:rPr lang="fr-CA" dirty="0"/>
              <a:t>Google Drive but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disconnect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code </a:t>
            </a:r>
            <a:endParaRPr lang="en-CA" dirty="0"/>
          </a:p>
          <a:p>
            <a:endParaRPr lang="en-CA" dirty="0"/>
          </a:p>
          <a:p>
            <a:endParaRPr lang="fr-CA" dirty="0"/>
          </a:p>
        </p:txBody>
      </p:sp>
      <p:pic>
        <p:nvPicPr>
          <p:cNvPr id="5" name="Picture 4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BC8718BC-0A6B-AE71-DA1F-2F64BC22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73" y="2282049"/>
            <a:ext cx="5755226" cy="57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9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62F-A5AE-07AA-AA20-ECD5123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solution: </a:t>
            </a:r>
            <a:r>
              <a:rPr lang="en-CA" dirty="0" err="1"/>
              <a:t>Rmarkdown</a:t>
            </a:r>
            <a:r>
              <a:rPr lang="en-CA" dirty="0"/>
              <a:t> + Google Drive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5EA0A-3BB8-4BDC-2AD0-D7A4DF6B5272}"/>
              </a:ext>
            </a:extLst>
          </p:cNvPr>
          <p:cNvSpPr txBox="1">
            <a:spLocks/>
          </p:cNvSpPr>
          <p:nvPr/>
        </p:nvSpPr>
        <p:spPr>
          <a:xfrm>
            <a:off x="10030444" y="4618323"/>
            <a:ext cx="4227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 descr="Cartoon characters pointing at each other&#10;&#10;Description automatically generated">
            <a:extLst>
              <a:ext uri="{FF2B5EF4-FFF2-40B4-BE49-F238E27FC236}">
                <a16:creationId xmlns:a16="http://schemas.microsoft.com/office/drawing/2014/main" id="{B5A31A14-A600-54CD-3972-CBB956A9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7" y="1888872"/>
            <a:ext cx="8700991" cy="4905120"/>
          </a:xfrm>
          <a:prstGeom prst="rect">
            <a:avLst/>
          </a:prstGeom>
        </p:spPr>
      </p:pic>
      <p:pic>
        <p:nvPicPr>
          <p:cNvPr id="12" name="Picture 11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F4012B00-E309-BD58-39C0-F9BF62F8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70" y="2228708"/>
            <a:ext cx="5755226" cy="5755226"/>
          </a:xfrm>
          <a:prstGeom prst="rect">
            <a:avLst/>
          </a:prstGeom>
        </p:spPr>
      </p:pic>
      <p:pic>
        <p:nvPicPr>
          <p:cNvPr id="14" name="Picture 13" descr="A logo with a feather&#10;&#10;Description automatically generated">
            <a:extLst>
              <a:ext uri="{FF2B5EF4-FFF2-40B4-BE49-F238E27FC236}">
                <a16:creationId xmlns:a16="http://schemas.microsoft.com/office/drawing/2014/main" id="{C39C21ED-85C3-6D9B-D123-CF83FBB0F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5" y="3136407"/>
            <a:ext cx="3221504" cy="37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62F-A5AE-07AA-AA20-ECD5123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solution: </a:t>
            </a:r>
            <a:r>
              <a:rPr lang="en-CA" dirty="0" err="1"/>
              <a:t>trackdown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5EA0A-3BB8-4BDC-2AD0-D7A4DF6B5272}"/>
              </a:ext>
            </a:extLst>
          </p:cNvPr>
          <p:cNvSpPr txBox="1">
            <a:spLocks/>
          </p:cNvSpPr>
          <p:nvPr/>
        </p:nvSpPr>
        <p:spPr>
          <a:xfrm>
            <a:off x="10030444" y="4618323"/>
            <a:ext cx="4227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 descr="Cartoon characters pointing at each other&#10;&#10;Description automatically generated">
            <a:extLst>
              <a:ext uri="{FF2B5EF4-FFF2-40B4-BE49-F238E27FC236}">
                <a16:creationId xmlns:a16="http://schemas.microsoft.com/office/drawing/2014/main" id="{B5A31A14-A600-54CD-3972-CBB956A9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7" y="1888872"/>
            <a:ext cx="8700991" cy="4905120"/>
          </a:xfrm>
          <a:prstGeom prst="rect">
            <a:avLst/>
          </a:prstGeom>
        </p:spPr>
      </p:pic>
      <p:pic>
        <p:nvPicPr>
          <p:cNvPr id="4" name="Picture 3" descr="A hexagon with black and green text&#10;&#10;Description automatically generated">
            <a:extLst>
              <a:ext uri="{FF2B5EF4-FFF2-40B4-BE49-F238E27FC236}">
                <a16:creationId xmlns:a16="http://schemas.microsoft.com/office/drawing/2014/main" id="{DE42E022-4227-07A1-E3A3-FBB09AF2E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39" y="1767840"/>
            <a:ext cx="4400714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AB3C-2F18-6D15-04E0-30C974B8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455E6-6607-19C0-C6B8-737D12B53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2134" y="365125"/>
            <a:ext cx="6994625" cy="6095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C7537-BCC4-06E3-17E0-983B57B98CC1}"/>
              </a:ext>
            </a:extLst>
          </p:cNvPr>
          <p:cNvSpPr txBox="1"/>
          <p:nvPr/>
        </p:nvSpPr>
        <p:spPr>
          <a:xfrm>
            <a:off x="9689866" y="619963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https://nutnet.org/</a:t>
            </a:r>
          </a:p>
        </p:txBody>
      </p:sp>
    </p:spTree>
    <p:extLst>
      <p:ext uri="{BB962C8B-B14F-4D97-AF65-F5344CB8AC3E}">
        <p14:creationId xmlns:p14="http://schemas.microsoft.com/office/powerpoint/2010/main" val="36411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DDD-63A4-E427-098D-7F38BAB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3D9ABF-347D-BA91-1B66-C6D8DF97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64" y="1201211"/>
            <a:ext cx="9160256" cy="5820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13B5F-14E2-B994-E627-6F395E036818}"/>
              </a:ext>
            </a:extLst>
          </p:cNvPr>
          <p:cNvSpPr txBox="1"/>
          <p:nvPr/>
        </p:nvSpPr>
        <p:spPr>
          <a:xfrm>
            <a:off x="9790450" y="6492875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Srivastava et al. (2021)</a:t>
            </a:r>
          </a:p>
        </p:txBody>
      </p:sp>
    </p:spTree>
    <p:extLst>
      <p:ext uri="{BB962C8B-B14F-4D97-AF65-F5344CB8AC3E}">
        <p14:creationId xmlns:p14="http://schemas.microsoft.com/office/powerpoint/2010/main" val="9276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5D0909-CB66-555F-F686-5C2E06BF6F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Collaborative science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10BFD8-1A5F-3C98-2AB9-341971C8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68" y="2651760"/>
            <a:ext cx="9051323" cy="28625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9104D-4795-F0E3-B68F-F76E2603C3B2}"/>
              </a:ext>
            </a:extLst>
          </p:cNvPr>
          <p:cNvSpPr txBox="1"/>
          <p:nvPr/>
        </p:nvSpPr>
        <p:spPr>
          <a:xfrm>
            <a:off x="9790450" y="6492875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Srivastava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02897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D52C-20EE-C151-0C73-91183800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FC40-4C93-C301-5C44-0C9CD0F8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Collaborative coding:</a:t>
            </a:r>
          </a:p>
          <a:p>
            <a:pPr marL="0" indent="0">
              <a:buNone/>
            </a:pPr>
            <a:r>
              <a:rPr lang="en-CA" dirty="0"/>
              <a:t> 		</a:t>
            </a:r>
            <a:r>
              <a:rPr lang="en-CA" dirty="0">
                <a:sym typeface="Wingdings" panose="05000000000000000000" pitchFamily="2" charset="2"/>
              </a:rPr>
              <a:t> git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Sharing files,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integrating platforms: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 OSF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person and person in lab coats holding molecules&#10;&#10;Description automatically generated">
            <a:extLst>
              <a:ext uri="{FF2B5EF4-FFF2-40B4-BE49-F238E27FC236}">
                <a16:creationId xmlns:a16="http://schemas.microsoft.com/office/drawing/2014/main" id="{92DB3B95-9A2D-3A87-F76A-D098865E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10" y="2769909"/>
            <a:ext cx="7273290" cy="4088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4A479-5C34-F9DE-E21C-091FC80CEDA1}"/>
              </a:ext>
            </a:extLst>
          </p:cNvPr>
          <p:cNvSpPr txBox="1"/>
          <p:nvPr/>
        </p:nvSpPr>
        <p:spPr>
          <a:xfrm>
            <a:off x="10308473" y="2400577"/>
            <a:ext cx="29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Jameson Simpson</a:t>
            </a:r>
          </a:p>
        </p:txBody>
      </p:sp>
    </p:spTree>
    <p:extLst>
      <p:ext uri="{BB962C8B-B14F-4D97-AF65-F5344CB8AC3E}">
        <p14:creationId xmlns:p14="http://schemas.microsoft.com/office/powerpoint/2010/main" val="33465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D52C-20EE-C151-0C73-91183800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science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FC40-4C93-C301-5C44-0C9CD0F8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2104"/>
          </a:xfrm>
        </p:spPr>
        <p:txBody>
          <a:bodyPr>
            <a:normAutofit/>
          </a:bodyPr>
          <a:lstStyle/>
          <a:p>
            <a:r>
              <a:rPr lang="en-CA" dirty="0"/>
              <a:t>Collaborative coding:</a:t>
            </a:r>
          </a:p>
          <a:p>
            <a:pPr marL="0" indent="0">
              <a:buNone/>
            </a:pPr>
            <a:r>
              <a:rPr lang="en-CA" dirty="0"/>
              <a:t> 		</a:t>
            </a:r>
            <a:r>
              <a:rPr lang="en-CA" dirty="0">
                <a:sym typeface="Wingdings" panose="05000000000000000000" pitchFamily="2" charset="2"/>
              </a:rPr>
              <a:t> git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Sharing files,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integrating platforms: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 OSF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But how do you share writing?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How do you collaborate on a single document?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Can you integrate writing and coding?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7D822-A87E-1D49-7D26-98D1FBAE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29" y="749101"/>
            <a:ext cx="5245671" cy="45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DDD-63A4-E427-098D-7F38BAB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Collaborative </a:t>
            </a:r>
            <a:r>
              <a:rPr lang="fr-CA" dirty="0" err="1"/>
              <a:t>writing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5542-90B7-A996-8EE1-ABE0CDB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OSF 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one at a time </a:t>
            </a:r>
            <a:r>
              <a:rPr lang="fr-CA" dirty="0" err="1">
                <a:sym typeface="Wingdings" panose="05000000000000000000" pitchFamily="2" charset="2"/>
              </a:rPr>
              <a:t>editing</a:t>
            </a:r>
            <a:r>
              <a:rPr lang="fr-CA" dirty="0">
                <a:sym typeface="Wingdings" panose="05000000000000000000" pitchFamily="2" charset="2"/>
              </a:rPr>
              <a:t> check in/out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does</a:t>
            </a:r>
            <a:r>
              <a:rPr lang="fr-CA" dirty="0">
                <a:sym typeface="Wingdings" panose="05000000000000000000" pitchFamily="2" charset="2"/>
              </a:rPr>
              <a:t> not solve the format </a:t>
            </a:r>
            <a:r>
              <a:rPr lang="fr-CA" dirty="0" err="1">
                <a:sym typeface="Wingdings" panose="05000000000000000000" pitchFamily="2" charset="2"/>
              </a:rPr>
              <a:t>problem</a:t>
            </a:r>
            <a:endParaRPr lang="fr-CA" dirty="0"/>
          </a:p>
          <a:p>
            <a:endParaRPr lang="fr-CA" dirty="0"/>
          </a:p>
          <a:p>
            <a:r>
              <a:rPr lang="fr-CA" dirty="0"/>
              <a:t>Microsoft Word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great</a:t>
            </a:r>
            <a:r>
              <a:rPr lang="fr-CA" dirty="0">
                <a:sym typeface="Wingdings" panose="05000000000000000000" pitchFamily="2" charset="2"/>
              </a:rPr>
              <a:t> interface, </a:t>
            </a:r>
            <a:r>
              <a:rPr lang="fr-CA" dirty="0" err="1">
                <a:sym typeface="Wingdings" panose="05000000000000000000" pitchFamily="2" charset="2"/>
              </a:rPr>
              <a:t>track</a:t>
            </a:r>
            <a:r>
              <a:rPr lang="fr-CA" dirty="0">
                <a:sym typeface="Wingdings" panose="05000000000000000000" pitchFamily="2" charset="2"/>
              </a:rPr>
              <a:t> changes, </a:t>
            </a:r>
            <a:r>
              <a:rPr lang="fr-CA" dirty="0" err="1">
                <a:sym typeface="Wingdings" panose="05000000000000000000" pitchFamily="2" charset="2"/>
              </a:rPr>
              <a:t>easy</a:t>
            </a:r>
            <a:r>
              <a:rPr lang="fr-CA" dirty="0">
                <a:sym typeface="Wingdings" panose="05000000000000000000" pitchFamily="2" charset="2"/>
              </a:rPr>
              <a:t> to use</a:t>
            </a: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proprietary</a:t>
            </a:r>
            <a:endParaRPr lang="fr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	 </a:t>
            </a:r>
            <a:r>
              <a:rPr lang="fr-CA" dirty="0" err="1">
                <a:sym typeface="Wingdings" panose="05000000000000000000" pitchFamily="2" charset="2"/>
              </a:rPr>
              <a:t>disconnected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 err="1">
                <a:sym typeface="Wingdings" panose="05000000000000000000" pitchFamily="2" charset="2"/>
              </a:rPr>
              <a:t>from</a:t>
            </a:r>
            <a:r>
              <a:rPr lang="fr-CA" dirty="0">
                <a:sym typeface="Wingdings" panose="05000000000000000000" pitchFamily="2" charset="2"/>
              </a:rPr>
              <a:t> code</a:t>
            </a:r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615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B4A-AC06-E212-FBC3-DAD1D79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113-0741-E97C-0033-E63E68C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lang="en-CA" dirty="0"/>
              <a:t>Fully reproducible documents</a:t>
            </a:r>
          </a:p>
          <a:p>
            <a:endParaRPr lang="en-CA" dirty="0"/>
          </a:p>
          <a:p>
            <a:r>
              <a:rPr lang="en-CA" dirty="0"/>
              <a:t>Easy customisation</a:t>
            </a:r>
          </a:p>
          <a:p>
            <a:endParaRPr lang="en-CA" dirty="0"/>
          </a:p>
          <a:p>
            <a:r>
              <a:rPr lang="en-CA" dirty="0"/>
              <a:t>Can integrate different (programming) languages</a:t>
            </a:r>
          </a:p>
          <a:p>
            <a:endParaRPr lang="en-CA" dirty="0"/>
          </a:p>
          <a:p>
            <a:r>
              <a:rPr lang="en-CA" dirty="0"/>
              <a:t>Variety of output formats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logo with a feather&#10;&#10;Description automatically generated">
            <a:extLst>
              <a:ext uri="{FF2B5EF4-FFF2-40B4-BE49-F238E27FC236}">
                <a16:creationId xmlns:a16="http://schemas.microsoft.com/office/drawing/2014/main" id="{00BCCFA5-08AA-900D-C897-28E72C4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07" y="2034395"/>
            <a:ext cx="3405193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23B66-B72D-3B90-2349-2B1A77A1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183197"/>
            <a:ext cx="7853680" cy="5759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9A5A83D-87B1-92AE-5629-7F34F55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D106AC-76B1-A6FB-91FB-CDF9AD9B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33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286</Words>
  <Application>Microsoft Office PowerPoint</Application>
  <PresentationFormat>Widescreen</PresentationFormat>
  <Paragraphs>81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A Quick Introduction to Rmarkdown</vt:lpstr>
      <vt:lpstr>PowerPoint Presentation</vt:lpstr>
      <vt:lpstr>Collaborative science</vt:lpstr>
      <vt:lpstr>PowerPoint Presentation</vt:lpstr>
      <vt:lpstr>Collaborative science </vt:lpstr>
      <vt:lpstr>Collaborative science </vt:lpstr>
      <vt:lpstr>Collaborative writing</vt:lpstr>
      <vt:lpstr>Rmarkdown</vt:lpstr>
      <vt:lpstr>PowerPoint Presentation</vt:lpstr>
      <vt:lpstr>PowerPoint Presentation</vt:lpstr>
      <vt:lpstr>PowerPoint Presentation</vt:lpstr>
      <vt:lpstr>Rmarkdown</vt:lpstr>
      <vt:lpstr>Collaborative writing through email</vt:lpstr>
      <vt:lpstr>Collaborative writing through email</vt:lpstr>
      <vt:lpstr>Collaborative writing through email</vt:lpstr>
      <vt:lpstr>The solution: Rmarkdown + Google Drive</vt:lpstr>
      <vt:lpstr>The solution: trackdown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progy@student.ubc.ca</dc:creator>
  <cp:lastModifiedBy>progy@student.ubc.ca</cp:lastModifiedBy>
  <cp:revision>1</cp:revision>
  <dcterms:created xsi:type="dcterms:W3CDTF">2024-09-09T15:09:21Z</dcterms:created>
  <dcterms:modified xsi:type="dcterms:W3CDTF">2024-09-11T19:41:16Z</dcterms:modified>
</cp:coreProperties>
</file>