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7" r:id="rId2"/>
    <p:sldId id="259" r:id="rId3"/>
    <p:sldId id="256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5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8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8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5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4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7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4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5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9/29/22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‹n°›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90083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0B1F7-7448-2651-2B10-BCA07295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49C80-2422-F7AA-79AB-9D66AACA7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C2DEFA-4D47-54D8-F0FB-458BA5BDA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17855" cy="489653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517D536-1AA3-0FC2-C280-E8197B050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727" y="3107939"/>
            <a:ext cx="7338273" cy="375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7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C079B-E6CD-AB4C-05A9-3FAD1472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FB895-11DD-A577-6ADD-399ED29E3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7775DC-E4B7-6021-7E53-BE88DCB34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76" y="137897"/>
            <a:ext cx="7926262" cy="66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7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4E18A7-9DF0-3FE9-76B9-380A4E0F3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5437187" cy="4792050"/>
          </a:xfrm>
        </p:spPr>
        <p:txBody>
          <a:bodyPr anchor="t">
            <a:normAutofit/>
          </a:bodyPr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E613C4-1A19-AED6-CD1D-3F14547C4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4" y="5516562"/>
            <a:ext cx="4500562" cy="796311"/>
          </a:xfrm>
        </p:spPr>
        <p:txBody>
          <a:bodyPr anchor="b">
            <a:normAutofit/>
          </a:bodyPr>
          <a:lstStyle/>
          <a:p>
            <a:endParaRPr lang="fr-FR"/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A7014575-F0CE-4EAB-917E-3325411B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B3702B-264B-4A16-B3FF-E2B1366D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2A33E2F-6DB3-47D1-B577-F0D4289E8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F24FF8-D392-412B-AB34-A7D89311B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3" descr="Abstract black and white pattern">
            <a:extLst>
              <a:ext uri="{FF2B5EF4-FFF2-40B4-BE49-F238E27FC236}">
                <a16:creationId xmlns:a16="http://schemas.microsoft.com/office/drawing/2014/main" id="{0C99EFD1-556F-F3C0-AE20-B49A86EA45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25" r="13975" b="1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128A4FF-1D39-3A8C-0C6D-2BC82FF7D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864" y="187870"/>
            <a:ext cx="9019999" cy="660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5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9D785-5172-01F3-A515-D5FFC097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66C7E6-9757-1F90-9D3E-106F69F5B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B26F15-1F30-545C-424E-610B91725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6639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6FB0A25-609D-B6A1-C92A-23F324800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639" y="0"/>
            <a:ext cx="3524951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3850458-59DA-BE7B-7BE1-F3D077C78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273" y="1177447"/>
            <a:ext cx="5687901" cy="412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4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A2E3E-DFD3-79C1-4BC7-CA00D274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F11265-0B05-45EA-388F-02CDDFF6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B10A17-B5A1-4C2B-913C-CB559DD4A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76" y="223293"/>
            <a:ext cx="11471560" cy="581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98829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Macintosh PowerPoint</Application>
  <PresentationFormat>Grand écran</PresentationFormat>
  <Paragraphs>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Bell MT</vt:lpstr>
      <vt:lpstr>GlowVTI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Rolando Trejo Perez</dc:creator>
  <cp:lastModifiedBy>Rolando Trejo Perez</cp:lastModifiedBy>
  <cp:revision>3</cp:revision>
  <dcterms:created xsi:type="dcterms:W3CDTF">2022-09-29T05:12:27Z</dcterms:created>
  <dcterms:modified xsi:type="dcterms:W3CDTF">2022-09-29T15:29:57Z</dcterms:modified>
</cp:coreProperties>
</file>