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9/29/22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008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0B1F7-7448-2651-2B10-BCA0729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49C80-2422-F7AA-79AB-9D66AACA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2DEFA-4D47-54D8-F0FB-458BA5BD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17855" cy="48965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17D536-1AA3-0FC2-C280-E8197B05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727" y="3107939"/>
            <a:ext cx="7338273" cy="375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C079B-E6CD-AB4C-05A9-3FAD1472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FB895-11DD-A577-6ADD-399ED29E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7775DC-E4B7-6021-7E53-BE88DCB3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76" y="137897"/>
            <a:ext cx="7926262" cy="66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4E18A7-9DF0-3FE9-76B9-380A4E0F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E613C4-1A19-AED6-CD1D-3F14547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endParaRPr lang="fr-FR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3" descr="Abstract black and white pattern">
            <a:extLst>
              <a:ext uri="{FF2B5EF4-FFF2-40B4-BE49-F238E27FC236}">
                <a16:creationId xmlns:a16="http://schemas.microsoft.com/office/drawing/2014/main" id="{0C99EFD1-556F-F3C0-AE20-B49A86EA4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5" r="13975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28A4FF-1D39-3A8C-0C6D-2BC82FF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64" y="187870"/>
            <a:ext cx="9019999" cy="66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9D785-5172-01F3-A515-D5FFC097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6C7E6-9757-1F90-9D3E-106F69F5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B26F15-1F30-545C-424E-610B9172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663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FB0A25-609D-B6A1-C92A-23F32480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39" y="0"/>
            <a:ext cx="3524951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850458-59DA-BE7B-7BE1-F3D077C7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273" y="1177447"/>
            <a:ext cx="5687901" cy="41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849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Bell MT</vt:lpstr>
      <vt:lpstr>GlowVTI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Rolando Trejo Perez</dc:creator>
  <cp:lastModifiedBy>Rolando Trejo Perez</cp:lastModifiedBy>
  <cp:revision>2</cp:revision>
  <dcterms:created xsi:type="dcterms:W3CDTF">2022-09-29T05:12:27Z</dcterms:created>
  <dcterms:modified xsi:type="dcterms:W3CDTF">2022-09-29T14:31:11Z</dcterms:modified>
</cp:coreProperties>
</file>