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5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5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6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7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12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9A2A-793E-B64A-AD0B-0A0D738AB789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B60C-9329-4840-9524-E61AF114C0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24289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607772" y="214547"/>
            <a:ext cx="1469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HTML </a:t>
            </a:r>
          </a:p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Body = Container</a:t>
            </a:r>
          </a:p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Display 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</a:rPr>
              <a:t>flex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688" y="113016"/>
            <a:ext cx="8727601" cy="66062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880171" y="277401"/>
            <a:ext cx="8188503" cy="18698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113016"/>
            <a:ext cx="1674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Header : tout est </a:t>
            </a:r>
            <a:r>
              <a:rPr lang="fr-FR" sz="1200" dirty="0" err="1" smtClean="0">
                <a:solidFill>
                  <a:srgbClr val="0070C0"/>
                </a:solidFill>
              </a:rPr>
              <a:t>clicable</a:t>
            </a:r>
            <a:endParaRPr lang="fr-FR" sz="1200" dirty="0" smtClean="0">
              <a:solidFill>
                <a:srgbClr val="0070C0"/>
              </a:solidFill>
            </a:endParaRPr>
          </a:p>
          <a:p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 err="1" smtClean="0">
                <a:solidFill>
                  <a:srgbClr val="0070C0"/>
                </a:solidFill>
              </a:rPr>
              <a:t>Nav</a:t>
            </a:r>
            <a:r>
              <a:rPr lang="fr-FR" sz="1200" dirty="0" smtClean="0">
                <a:solidFill>
                  <a:srgbClr val="0070C0"/>
                </a:solidFill>
              </a:rPr>
              <a:t> barre  (visuel et code) en </a:t>
            </a:r>
            <a:r>
              <a:rPr lang="fr-FR" sz="1200" dirty="0" err="1" smtClean="0">
                <a:solidFill>
                  <a:srgbClr val="0070C0"/>
                </a:solidFill>
              </a:rPr>
              <a:t>flex</a:t>
            </a:r>
            <a:endParaRPr lang="fr-FR" sz="1200" dirty="0" smtClean="0">
              <a:solidFill>
                <a:srgbClr val="0070C0"/>
              </a:solidFill>
            </a:endParaRPr>
          </a:p>
          <a:p>
            <a:endParaRPr lang="fr-FR" sz="1200" dirty="0">
              <a:solidFill>
                <a:srgbClr val="0070C0"/>
              </a:solidFill>
            </a:endParaRPr>
          </a:p>
          <a:p>
            <a:r>
              <a:rPr lang="fr-FR" sz="1200" dirty="0" smtClean="0">
                <a:solidFill>
                  <a:srgbClr val="0070C0"/>
                </a:solidFill>
              </a:rPr>
              <a:t>Section id =</a:t>
            </a:r>
            <a:r>
              <a:rPr lang="fr-FR" sz="1200" dirty="0" err="1" smtClean="0">
                <a:solidFill>
                  <a:srgbClr val="0070C0"/>
                </a:solidFill>
              </a:rPr>
              <a:t>tools</a:t>
            </a:r>
            <a:r>
              <a:rPr lang="fr-FR" sz="1200" dirty="0" smtClean="0">
                <a:solidFill>
                  <a:srgbClr val="0070C0"/>
                </a:solidFill>
              </a:rPr>
              <a:t> (</a:t>
            </a:r>
            <a:r>
              <a:rPr lang="fr-FR" sz="1200" dirty="0" err="1" smtClean="0">
                <a:solidFill>
                  <a:srgbClr val="0070C0"/>
                </a:solidFill>
              </a:rPr>
              <a:t>icon</a:t>
            </a:r>
            <a:r>
              <a:rPr lang="fr-FR" sz="1200" dirty="0" smtClean="0">
                <a:solidFill>
                  <a:srgbClr val="0070C0"/>
                </a:solidFill>
              </a:rPr>
              <a:t> en </a:t>
            </a:r>
            <a:r>
              <a:rPr lang="fr-FR" sz="1200" dirty="0" err="1" smtClean="0">
                <a:solidFill>
                  <a:srgbClr val="0070C0"/>
                </a:solidFill>
              </a:rPr>
              <a:t>inline</a:t>
            </a:r>
            <a:r>
              <a:rPr lang="fr-FR" sz="1200" dirty="0" smtClean="0">
                <a:solidFill>
                  <a:srgbClr val="0070C0"/>
                </a:solidFill>
              </a:rPr>
              <a:t> block)</a:t>
            </a:r>
          </a:p>
          <a:p>
            <a:r>
              <a:rPr lang="fr-FR" sz="1200" b="1" dirty="0" smtClean="0">
                <a:solidFill>
                  <a:srgbClr val="0070C0"/>
                </a:solidFill>
              </a:rPr>
              <a:t>Trouver </a:t>
            </a:r>
            <a:r>
              <a:rPr lang="fr-FR" sz="1200" b="1" dirty="0" err="1" smtClean="0">
                <a:solidFill>
                  <a:srgbClr val="0070C0"/>
                </a:solidFill>
              </a:rPr>
              <a:t>icon</a:t>
            </a:r>
            <a:r>
              <a:rPr lang="fr-FR" sz="1200" b="1" dirty="0" smtClean="0">
                <a:solidFill>
                  <a:srgbClr val="0070C0"/>
                </a:solidFill>
              </a:rPr>
              <a:t> sur </a:t>
            </a:r>
            <a:r>
              <a:rPr lang="fr-FR" sz="1200" b="1" dirty="0" err="1" smtClean="0">
                <a:solidFill>
                  <a:srgbClr val="0070C0"/>
                </a:solidFill>
              </a:rPr>
              <a:t>fontawsome</a:t>
            </a:r>
            <a:endParaRPr lang="fr-FR" sz="1200" b="1" dirty="0" smtClean="0">
              <a:solidFill>
                <a:srgbClr val="0070C0"/>
              </a:solidFill>
            </a:endParaRPr>
          </a:p>
          <a:p>
            <a:r>
              <a:rPr lang="fr-FR" sz="1200" b="1" dirty="0" smtClean="0">
                <a:solidFill>
                  <a:srgbClr val="0070C0"/>
                </a:solidFill>
              </a:rPr>
              <a:t>Trouver le </a:t>
            </a:r>
            <a:r>
              <a:rPr lang="fr-FR" sz="1200" b="1" dirty="0" err="1" smtClean="0">
                <a:solidFill>
                  <a:srgbClr val="0070C0"/>
                </a:solidFill>
              </a:rPr>
              <a:t>color</a:t>
            </a:r>
            <a:r>
              <a:rPr lang="fr-FR" sz="1200" b="1" dirty="0" smtClean="0">
                <a:solidFill>
                  <a:srgbClr val="0070C0"/>
                </a:solidFill>
              </a:rPr>
              <a:t> </a:t>
            </a:r>
            <a:r>
              <a:rPr lang="fr-FR" sz="1200" b="1" dirty="0" err="1" smtClean="0">
                <a:solidFill>
                  <a:srgbClr val="0070C0"/>
                </a:solidFill>
              </a:rPr>
              <a:t>picker</a:t>
            </a:r>
            <a:endParaRPr lang="fr-FR" sz="1200" b="1" dirty="0" smtClean="0">
              <a:solidFill>
                <a:srgbClr val="0070C0"/>
              </a:solidFill>
            </a:endParaRPr>
          </a:p>
          <a:p>
            <a:endParaRPr lang="fr-FR" sz="1200" b="1" dirty="0">
              <a:solidFill>
                <a:srgbClr val="0070C0"/>
              </a:solidFill>
            </a:endParaRPr>
          </a:p>
          <a:p>
            <a:r>
              <a:rPr lang="fr-FR" sz="1200" dirty="0" smtClean="0">
                <a:solidFill>
                  <a:srgbClr val="0070C0"/>
                </a:solidFill>
              </a:rPr>
              <a:t>Select option pour le choix des types de paragraphe</a:t>
            </a:r>
          </a:p>
          <a:p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1562" y="2260315"/>
            <a:ext cx="8188503" cy="42945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535851" y="2606006"/>
            <a:ext cx="1469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HTML5 recherche pour la balise de contenu </a:t>
            </a:r>
            <a:r>
              <a:rPr lang="fr-FR" sz="1400" dirty="0">
                <a:solidFill>
                  <a:schemeClr val="accent2"/>
                </a:solidFill>
              </a:rPr>
              <a:t>é</a:t>
            </a:r>
            <a:r>
              <a:rPr lang="fr-FR" sz="1400" dirty="0" smtClean="0">
                <a:solidFill>
                  <a:schemeClr val="accent2"/>
                </a:solidFill>
              </a:rPr>
              <a:t>ditable</a:t>
            </a:r>
            <a:endParaRPr lang="fr-FR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45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</cp:revision>
  <dcterms:created xsi:type="dcterms:W3CDTF">2018-06-28T09:15:55Z</dcterms:created>
  <dcterms:modified xsi:type="dcterms:W3CDTF">2018-06-28T10:16:10Z</dcterms:modified>
</cp:coreProperties>
</file>