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7" r:id="rId3"/>
    <p:sldId id="260" r:id="rId4"/>
    <p:sldId id="283" r:id="rId5"/>
    <p:sldId id="285" r:id="rId6"/>
    <p:sldId id="284" r:id="rId7"/>
    <p:sldId id="278" r:id="rId8"/>
    <p:sldId id="281" r:id="rId9"/>
    <p:sldId id="273" r:id="rId10"/>
    <p:sldId id="280" r:id="rId11"/>
    <p:sldId id="274" r:id="rId1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AA1F7-0EE4-8C86-4B02-CCA9BDEDD28D}" v="69" dt="2022-09-27T14:55:36.117"/>
    <p1510:client id="{2AF60CAB-5F42-D068-F4BA-A4FA89926BE8}" v="59" dt="2022-09-15T07:45:18.993"/>
    <p1510:client id="{5245FE93-4C03-8FA3-0E4E-A60893A9FC0F}" v="20" dt="2022-09-15T07:55:44.632"/>
    <p1510:client id="{5DEC2477-B865-4E7D-95BB-94EC6E04CE13}" v="595" dt="2022-09-15T07:23:56.141"/>
    <p1510:client id="{7B49BE60-99C1-E544-BA43-CFF7A9918838}" v="75" dt="2022-09-15T13:08:15.083"/>
    <p1510:client id="{A396BF3D-2363-2C88-7A82-475CBB3EE54A}" v="635" dt="2022-09-15T09:23:31.385"/>
    <p1510:client id="{ABEE2431-5EEC-F773-D7A4-BFDEF5E1C968}" v="298" dt="2022-09-26T22:50:04.836"/>
    <p1510:client id="{B121D42E-B91A-4633-7E17-D6DC1AE94A1E}" v="25" dt="2022-09-15T12:41:11.270"/>
    <p1510:client id="{CAA2A630-2FB6-FB53-DBB5-6C612DB5CA3D}" v="108" dt="2022-09-15T08:13:28.014"/>
    <p1510:client id="{D0FA3D9B-C3A2-D048-7EF8-41C2B89398D7}" v="2" dt="2022-09-15T12:46:01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ko Tagliaferri" userId="S::mirko.tagliaferri@univr.it::6a2b24f1-8e80-4fb3-8308-84f463e1e4a6" providerId="AD" clId="Web-{1B4AA1F7-0EE4-8C86-4B02-CCA9BDEDD28D}"/>
    <pc:docChg chg="addSld modSld">
      <pc:chgData name="Mirko Tagliaferri" userId="S::mirko.tagliaferri@univr.it::6a2b24f1-8e80-4fb3-8308-84f463e1e4a6" providerId="AD" clId="Web-{1B4AA1F7-0EE4-8C86-4B02-CCA9BDEDD28D}" dt="2022-09-27T14:55:36.117" v="76" actId="1076"/>
      <pc:docMkLst>
        <pc:docMk/>
      </pc:docMkLst>
      <pc:sldChg chg="addSp delSp modSp mod setBg addAnim delAnim modAnim">
        <pc:chgData name="Mirko Tagliaferri" userId="S::mirko.tagliaferri@univr.it::6a2b24f1-8e80-4fb3-8308-84f463e1e4a6" providerId="AD" clId="Web-{1B4AA1F7-0EE4-8C86-4B02-CCA9BDEDD28D}" dt="2022-09-27T14:34:20.471" v="39"/>
        <pc:sldMkLst>
          <pc:docMk/>
          <pc:sldMk cId="1016182846" sldId="283"/>
        </pc:sldMkLst>
        <pc:spChg chg="mod">
          <ac:chgData name="Mirko Tagliaferri" userId="S::mirko.tagliaferri@univr.it::6a2b24f1-8e80-4fb3-8308-84f463e1e4a6" providerId="AD" clId="Web-{1B4AA1F7-0EE4-8C86-4B02-CCA9BDEDD28D}" dt="2022-09-27T14:19:31.604" v="0"/>
          <ac:spMkLst>
            <pc:docMk/>
            <pc:sldMk cId="1016182846" sldId="283"/>
            <ac:spMk id="2" creationId="{00000000-0000-0000-0000-000000000000}"/>
          </ac:spMkLst>
        </pc:spChg>
        <pc:spChg chg="del mod">
          <ac:chgData name="Mirko Tagliaferri" userId="S::mirko.tagliaferri@univr.it::6a2b24f1-8e80-4fb3-8308-84f463e1e4a6" providerId="AD" clId="Web-{1B4AA1F7-0EE4-8C86-4B02-CCA9BDEDD28D}" dt="2022-09-27T14:34:20.471" v="39"/>
          <ac:spMkLst>
            <pc:docMk/>
            <pc:sldMk cId="1016182846" sldId="283"/>
            <ac:spMk id="4" creationId="{00000000-0000-0000-0000-000000000000}"/>
          </ac:spMkLst>
        </pc:spChg>
        <pc:spChg chg="add">
          <ac:chgData name="Mirko Tagliaferri" userId="S::mirko.tagliaferri@univr.it::6a2b24f1-8e80-4fb3-8308-84f463e1e4a6" providerId="AD" clId="Web-{1B4AA1F7-0EE4-8C86-4B02-CCA9BDEDD28D}" dt="2022-09-27T14:19:31.604" v="0"/>
          <ac:spMkLst>
            <pc:docMk/>
            <pc:sldMk cId="1016182846" sldId="283"/>
            <ac:spMk id="10" creationId="{9B37791B-B040-4694-BFDC-8DD132D86E8E}"/>
          </ac:spMkLst>
        </pc:spChg>
        <pc:grpChg chg="add">
          <ac:chgData name="Mirko Tagliaferri" userId="S::mirko.tagliaferri@univr.it::6a2b24f1-8e80-4fb3-8308-84f463e1e4a6" providerId="AD" clId="Web-{1B4AA1F7-0EE4-8C86-4B02-CCA9BDEDD28D}" dt="2022-09-27T14:19:31.604" v="0"/>
          <ac:grpSpMkLst>
            <pc:docMk/>
            <pc:sldMk cId="1016182846" sldId="283"/>
            <ac:grpSpMk id="12" creationId="{564DEED3-BC52-4F15-8426-D33275CB0111}"/>
          </ac:grpSpMkLst>
        </pc:grpChg>
        <pc:picChg chg="mod ord">
          <ac:chgData name="Mirko Tagliaferri" userId="S::mirko.tagliaferri@univr.it::6a2b24f1-8e80-4fb3-8308-84f463e1e4a6" providerId="AD" clId="Web-{1B4AA1F7-0EE4-8C86-4B02-CCA9BDEDD28D}" dt="2022-09-27T14:19:31.604" v="0"/>
          <ac:picMkLst>
            <pc:docMk/>
            <pc:sldMk cId="1016182846" sldId="283"/>
            <ac:picMk id="5" creationId="{00000000-0000-0000-0000-000000000000}"/>
          </ac:picMkLst>
        </pc:picChg>
      </pc:sldChg>
      <pc:sldChg chg="addSp delSp modSp mod setBg addAnim delAnim">
        <pc:chgData name="Mirko Tagliaferri" userId="S::mirko.tagliaferri@univr.it::6a2b24f1-8e80-4fb3-8308-84f463e1e4a6" providerId="AD" clId="Web-{1B4AA1F7-0EE4-8C86-4B02-CCA9BDEDD28D}" dt="2022-09-27T14:55:36.117" v="76" actId="1076"/>
        <pc:sldMkLst>
          <pc:docMk/>
          <pc:sldMk cId="4272309799" sldId="284"/>
        </pc:sldMkLst>
        <pc:spChg chg="mod ord">
          <ac:chgData name="Mirko Tagliaferri" userId="S::mirko.tagliaferri@univr.it::6a2b24f1-8e80-4fb3-8308-84f463e1e4a6" providerId="AD" clId="Web-{1B4AA1F7-0EE4-8C86-4B02-CCA9BDEDD28D}" dt="2022-09-27T14:55:16.069" v="75" actId="1076"/>
          <ac:spMkLst>
            <pc:docMk/>
            <pc:sldMk cId="4272309799" sldId="284"/>
            <ac:spMk id="2" creationId="{00000000-0000-0000-0000-000000000000}"/>
          </ac:spMkLst>
        </pc:spChg>
        <pc:spChg chg="del">
          <ac:chgData name="Mirko Tagliaferri" userId="S::mirko.tagliaferri@univr.it::6a2b24f1-8e80-4fb3-8308-84f463e1e4a6" providerId="AD" clId="Web-{1B4AA1F7-0EE4-8C86-4B02-CCA9BDEDD28D}" dt="2022-09-27T14:53:07.014" v="40"/>
          <ac:spMkLst>
            <pc:docMk/>
            <pc:sldMk cId="4272309799" sldId="284"/>
            <ac:spMk id="3" creationId="{00000000-0000-0000-0000-000000000000}"/>
          </ac:spMkLst>
        </pc:spChg>
        <pc:spChg chg="add del">
          <ac:chgData name="Mirko Tagliaferri" userId="S::mirko.tagliaferri@univr.it::6a2b24f1-8e80-4fb3-8308-84f463e1e4a6" providerId="AD" clId="Web-{1B4AA1F7-0EE4-8C86-4B02-CCA9BDEDD28D}" dt="2022-09-27T14:53:23.171" v="42"/>
          <ac:spMkLst>
            <pc:docMk/>
            <pc:sldMk cId="4272309799" sldId="284"/>
            <ac:spMk id="8" creationId="{D1968DFF-0C92-50A5-1A0D-ADD7C4D28318}"/>
          </ac:spMkLst>
        </pc:spChg>
        <pc:spChg chg="add del">
          <ac:chgData name="Mirko Tagliaferri" userId="S::mirko.tagliaferri@univr.it::6a2b24f1-8e80-4fb3-8308-84f463e1e4a6" providerId="AD" clId="Web-{1B4AA1F7-0EE4-8C86-4B02-CCA9BDEDD28D}" dt="2022-09-27T14:53:23.171" v="42"/>
          <ac:spMkLst>
            <pc:docMk/>
            <pc:sldMk cId="4272309799" sldId="284"/>
            <ac:spMk id="11" creationId="{B95B9BA8-1D69-4796-85F5-B6D0BD52354B}"/>
          </ac:spMkLst>
        </pc:spChg>
        <pc:spChg chg="add del">
          <ac:chgData name="Mirko Tagliaferri" userId="S::mirko.tagliaferri@univr.it::6a2b24f1-8e80-4fb3-8308-84f463e1e4a6" providerId="AD" clId="Web-{1B4AA1F7-0EE4-8C86-4B02-CCA9BDEDD28D}" dt="2022-09-27T14:53:23.171" v="42"/>
          <ac:spMkLst>
            <pc:docMk/>
            <pc:sldMk cId="4272309799" sldId="284"/>
            <ac:spMk id="13" creationId="{A027D562-8F7E-478A-942E-D959A950C55E}"/>
          </ac:spMkLst>
        </pc:spChg>
        <pc:spChg chg="add del">
          <ac:chgData name="Mirko Tagliaferri" userId="S::mirko.tagliaferri@univr.it::6a2b24f1-8e80-4fb3-8308-84f463e1e4a6" providerId="AD" clId="Web-{1B4AA1F7-0EE4-8C86-4B02-CCA9BDEDD28D}" dt="2022-09-27T14:53:23.171" v="42"/>
          <ac:spMkLst>
            <pc:docMk/>
            <pc:sldMk cId="4272309799" sldId="284"/>
            <ac:spMk id="15" creationId="{48A28C56-2619-47F0-B448-9D145309B8BE}"/>
          </ac:spMkLst>
        </pc:spChg>
        <pc:spChg chg="add del">
          <ac:chgData name="Mirko Tagliaferri" userId="S::mirko.tagliaferri@univr.it::6a2b24f1-8e80-4fb3-8308-84f463e1e4a6" providerId="AD" clId="Web-{1B4AA1F7-0EE4-8C86-4B02-CCA9BDEDD28D}" dt="2022-09-27T14:53:30.094" v="44"/>
          <ac:spMkLst>
            <pc:docMk/>
            <pc:sldMk cId="4272309799" sldId="284"/>
            <ac:spMk id="17" creationId="{B95B9BA8-1D69-4796-85F5-B6D0BD52354B}"/>
          </ac:spMkLst>
        </pc:spChg>
        <pc:spChg chg="add del">
          <ac:chgData name="Mirko Tagliaferri" userId="S::mirko.tagliaferri@univr.it::6a2b24f1-8e80-4fb3-8308-84f463e1e4a6" providerId="AD" clId="Web-{1B4AA1F7-0EE4-8C86-4B02-CCA9BDEDD28D}" dt="2022-09-27T14:53:30.094" v="44"/>
          <ac:spMkLst>
            <pc:docMk/>
            <pc:sldMk cId="4272309799" sldId="284"/>
            <ac:spMk id="18" creationId="{D891F8D6-850A-4554-AF0F-FC18D0F9D59A}"/>
          </ac:spMkLst>
        </pc:spChg>
        <pc:spChg chg="add del">
          <ac:chgData name="Mirko Tagliaferri" userId="S::mirko.tagliaferri@univr.it::6a2b24f1-8e80-4fb3-8308-84f463e1e4a6" providerId="AD" clId="Web-{1B4AA1F7-0EE4-8C86-4B02-CCA9BDEDD28D}" dt="2022-09-27T14:53:30.094" v="44"/>
          <ac:spMkLst>
            <pc:docMk/>
            <pc:sldMk cId="4272309799" sldId="284"/>
            <ac:spMk id="19" creationId="{E451D404-BBC4-2007-C445-F2E20E2BF934}"/>
          </ac:spMkLst>
        </pc:spChg>
        <pc:spChg chg="add del">
          <ac:chgData name="Mirko Tagliaferri" userId="S::mirko.tagliaferri@univr.it::6a2b24f1-8e80-4fb3-8308-84f463e1e4a6" providerId="AD" clId="Web-{1B4AA1F7-0EE4-8C86-4B02-CCA9BDEDD28D}" dt="2022-09-27T14:53:30.094" v="44"/>
          <ac:spMkLst>
            <pc:docMk/>
            <pc:sldMk cId="4272309799" sldId="284"/>
            <ac:spMk id="20" creationId="{801843F1-9A50-4D34-96E0-A5E4E744383F}"/>
          </ac:spMkLst>
        </pc:spChg>
        <pc:spChg chg="add del">
          <ac:chgData name="Mirko Tagliaferri" userId="S::mirko.tagliaferri@univr.it::6a2b24f1-8e80-4fb3-8308-84f463e1e4a6" providerId="AD" clId="Web-{1B4AA1F7-0EE4-8C86-4B02-CCA9BDEDD28D}" dt="2022-09-27T14:54:51.708" v="74"/>
          <ac:spMkLst>
            <pc:docMk/>
            <pc:sldMk cId="4272309799" sldId="284"/>
            <ac:spMk id="22" creationId="{B95B9BA8-1D69-4796-85F5-B6D0BD52354B}"/>
          </ac:spMkLst>
        </pc:spChg>
        <pc:spChg chg="add del">
          <ac:chgData name="Mirko Tagliaferri" userId="S::mirko.tagliaferri@univr.it::6a2b24f1-8e80-4fb3-8308-84f463e1e4a6" providerId="AD" clId="Web-{1B4AA1F7-0EE4-8C86-4B02-CCA9BDEDD28D}" dt="2022-09-27T14:54:51.708" v="74"/>
          <ac:spMkLst>
            <pc:docMk/>
            <pc:sldMk cId="4272309799" sldId="284"/>
            <ac:spMk id="23" creationId="{340822D1-9EEA-4ECF-9360-D9AF87950D47}"/>
          </ac:spMkLst>
        </pc:spChg>
        <pc:spChg chg="add del">
          <ac:chgData name="Mirko Tagliaferri" userId="S::mirko.tagliaferri@univr.it::6a2b24f1-8e80-4fb3-8308-84f463e1e4a6" providerId="AD" clId="Web-{1B4AA1F7-0EE4-8C86-4B02-CCA9BDEDD28D}" dt="2022-09-27T14:54:51.708" v="74"/>
          <ac:spMkLst>
            <pc:docMk/>
            <pc:sldMk cId="4272309799" sldId="284"/>
            <ac:spMk id="24" creationId="{DC292A62-7F34-4E30-BE04-48164A1DAF7B}"/>
          </ac:spMkLst>
        </pc:spChg>
        <pc:spChg chg="add mod">
          <ac:chgData name="Mirko Tagliaferri" userId="S::mirko.tagliaferri@univr.it::6a2b24f1-8e80-4fb3-8308-84f463e1e4a6" providerId="AD" clId="Web-{1B4AA1F7-0EE4-8C86-4B02-CCA9BDEDD28D}" dt="2022-09-27T14:55:36.117" v="76" actId="1076"/>
          <ac:spMkLst>
            <pc:docMk/>
            <pc:sldMk cId="4272309799" sldId="284"/>
            <ac:spMk id="25" creationId="{74277912-5EA1-1476-51AB-9F5ED184CD12}"/>
          </ac:spMkLst>
        </pc:spChg>
        <pc:spChg chg="add del">
          <ac:chgData name="Mirko Tagliaferri" userId="S::mirko.tagliaferri@univr.it::6a2b24f1-8e80-4fb3-8308-84f463e1e4a6" providerId="AD" clId="Web-{1B4AA1F7-0EE4-8C86-4B02-CCA9BDEDD28D}" dt="2022-09-27T14:54:51.692" v="73"/>
          <ac:spMkLst>
            <pc:docMk/>
            <pc:sldMk cId="4272309799" sldId="284"/>
            <ac:spMk id="30" creationId="{9B37791B-B040-4694-BFDC-8DD132D86E8E}"/>
          </ac:spMkLst>
        </pc:spChg>
        <pc:spChg chg="add del">
          <ac:chgData name="Mirko Tagliaferri" userId="S::mirko.tagliaferri@univr.it::6a2b24f1-8e80-4fb3-8308-84f463e1e4a6" providerId="AD" clId="Web-{1B4AA1F7-0EE4-8C86-4B02-CCA9BDEDD28D}" dt="2022-09-27T14:54:51.692" v="73"/>
          <ac:spMkLst>
            <pc:docMk/>
            <pc:sldMk cId="4272309799" sldId="284"/>
            <ac:spMk id="32" creationId="{4D4E4291-AA4B-4CDD-87FB-9EF7ADE8266A}"/>
          </ac:spMkLst>
        </pc:spChg>
        <pc:spChg chg="add">
          <ac:chgData name="Mirko Tagliaferri" userId="S::mirko.tagliaferri@univr.it::6a2b24f1-8e80-4fb3-8308-84f463e1e4a6" providerId="AD" clId="Web-{1B4AA1F7-0EE4-8C86-4B02-CCA9BDEDD28D}" dt="2022-09-27T14:54:51.708" v="74"/>
          <ac:spMkLst>
            <pc:docMk/>
            <pc:sldMk cId="4272309799" sldId="284"/>
            <ac:spMk id="34" creationId="{9B37791B-B040-4694-BFDC-8DD132D86E8E}"/>
          </ac:spMkLst>
        </pc:spChg>
        <pc:spChg chg="add">
          <ac:chgData name="Mirko Tagliaferri" userId="S::mirko.tagliaferri@univr.it::6a2b24f1-8e80-4fb3-8308-84f463e1e4a6" providerId="AD" clId="Web-{1B4AA1F7-0EE4-8C86-4B02-CCA9BDEDD28D}" dt="2022-09-27T14:54:51.708" v="74"/>
          <ac:spMkLst>
            <pc:docMk/>
            <pc:sldMk cId="4272309799" sldId="284"/>
            <ac:spMk id="35" creationId="{117E1A5F-4E44-495B-9C48-A5314F5BAF0F}"/>
          </ac:spMkLst>
        </pc:spChg>
        <pc:picChg chg="add mod ord">
          <ac:chgData name="Mirko Tagliaferri" userId="S::mirko.tagliaferri@univr.it::6a2b24f1-8e80-4fb3-8308-84f463e1e4a6" providerId="AD" clId="Web-{1B4AA1F7-0EE4-8C86-4B02-CCA9BDEDD28D}" dt="2022-09-27T14:54:51.708" v="74"/>
          <ac:picMkLst>
            <pc:docMk/>
            <pc:sldMk cId="4272309799" sldId="284"/>
            <ac:picMk id="4" creationId="{5505B4AB-0F95-42E8-A8A9-CCA4742D3115}"/>
          </ac:picMkLst>
        </pc:picChg>
      </pc:sldChg>
      <pc:sldChg chg="modSp add replId delAnim modAnim">
        <pc:chgData name="Mirko Tagliaferri" userId="S::mirko.tagliaferri@univr.it::6a2b24f1-8e80-4fb3-8308-84f463e1e4a6" providerId="AD" clId="Web-{1B4AA1F7-0EE4-8C86-4B02-CCA9BDEDD28D}" dt="2022-09-27T14:34:11.408" v="37"/>
        <pc:sldMkLst>
          <pc:docMk/>
          <pc:sldMk cId="4109697080" sldId="285"/>
        </pc:sldMkLst>
        <pc:spChg chg="mod">
          <ac:chgData name="Mirko Tagliaferri" userId="S::mirko.tagliaferri@univr.it::6a2b24f1-8e80-4fb3-8308-84f463e1e4a6" providerId="AD" clId="Web-{1B4AA1F7-0EE4-8C86-4B02-CCA9BDEDD28D}" dt="2022-09-27T14:33:52.735" v="28" actId="20577"/>
          <ac:spMkLst>
            <pc:docMk/>
            <pc:sldMk cId="4109697080" sldId="285"/>
            <ac:spMk id="2" creationId="{00000000-0000-0000-0000-000000000000}"/>
          </ac:spMkLst>
        </pc:spChg>
        <pc:spChg chg="mod">
          <ac:chgData name="Mirko Tagliaferri" userId="S::mirko.tagliaferri@univr.it::6a2b24f1-8e80-4fb3-8308-84f463e1e4a6" providerId="AD" clId="Web-{1B4AA1F7-0EE4-8C86-4B02-CCA9BDEDD28D}" dt="2022-09-27T14:34:06.986" v="35" actId="20577"/>
          <ac:spMkLst>
            <pc:docMk/>
            <pc:sldMk cId="4109697080" sldId="285"/>
            <ac:spMk id="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BBFB7-055A-42B0-8179-B130B48F603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857390-3CDF-4D7A-9BF9-AA6A83C7F1E3}">
      <dgm:prSet/>
      <dgm:spPr/>
      <dgm:t>
        <a:bodyPr/>
        <a:lstStyle/>
        <a:p>
          <a:r>
            <a:rPr lang="en-GB" dirty="0"/>
            <a:t>Credulity.</a:t>
          </a:r>
          <a:endParaRPr lang="en-US" dirty="0"/>
        </a:p>
      </dgm:t>
    </dgm:pt>
    <dgm:pt modelId="{FD4B2A05-CA17-4529-BE82-3B3FA364B5B0}" type="parTrans" cxnId="{A3CFBEEA-D79C-4962-ACCC-8E4651E0D7D6}">
      <dgm:prSet/>
      <dgm:spPr/>
      <dgm:t>
        <a:bodyPr/>
        <a:lstStyle/>
        <a:p>
          <a:endParaRPr lang="en-US"/>
        </a:p>
      </dgm:t>
    </dgm:pt>
    <dgm:pt modelId="{19E5213E-8856-4406-9B0F-4DD693D6C33C}" type="sibTrans" cxnId="{A3CFBEEA-D79C-4962-ACCC-8E4651E0D7D6}">
      <dgm:prSet/>
      <dgm:spPr/>
      <dgm:t>
        <a:bodyPr/>
        <a:lstStyle/>
        <a:p>
          <a:endParaRPr lang="en-US"/>
        </a:p>
      </dgm:t>
    </dgm:pt>
    <dgm:pt modelId="{F1AF760E-F30D-4BFB-BF1D-0A66B5896723}">
      <dgm:prSet/>
      <dgm:spPr/>
      <dgm:t>
        <a:bodyPr/>
        <a:lstStyle/>
        <a:p>
          <a:r>
            <a:rPr lang="en-GB"/>
            <a:t>Belief Perseverance.</a:t>
          </a:r>
          <a:endParaRPr lang="en-US"/>
        </a:p>
      </dgm:t>
    </dgm:pt>
    <dgm:pt modelId="{40BC151D-091B-432C-9BEE-8CFA8180B5C6}" type="parTrans" cxnId="{483ABB54-CF79-438D-A73D-8D2BBA2546EC}">
      <dgm:prSet/>
      <dgm:spPr/>
      <dgm:t>
        <a:bodyPr/>
        <a:lstStyle/>
        <a:p>
          <a:endParaRPr lang="en-US"/>
        </a:p>
      </dgm:t>
    </dgm:pt>
    <dgm:pt modelId="{95221C6B-5AAF-4141-9CC2-8894FF6D3B44}" type="sibTrans" cxnId="{483ABB54-CF79-438D-A73D-8D2BBA2546EC}">
      <dgm:prSet/>
      <dgm:spPr/>
      <dgm:t>
        <a:bodyPr/>
        <a:lstStyle/>
        <a:p>
          <a:endParaRPr lang="en-US"/>
        </a:p>
      </dgm:t>
    </dgm:pt>
    <dgm:pt modelId="{FE0B5789-EBF0-4A8F-89F8-C8C3F136CDF9}">
      <dgm:prSet/>
      <dgm:spPr/>
      <dgm:t>
        <a:bodyPr/>
        <a:lstStyle/>
        <a:p>
          <a:r>
            <a:rPr lang="en-GB" dirty="0"/>
            <a:t>Disbelief.</a:t>
          </a:r>
          <a:endParaRPr lang="en-US" dirty="0"/>
        </a:p>
      </dgm:t>
    </dgm:pt>
    <dgm:pt modelId="{37BA4274-ED9E-4E80-8C37-8A7DC84C5AEF}" type="parTrans" cxnId="{CB456A80-4F1B-4AF0-98A4-3546907B6756}">
      <dgm:prSet/>
      <dgm:spPr/>
      <dgm:t>
        <a:bodyPr/>
        <a:lstStyle/>
        <a:p>
          <a:endParaRPr lang="en-US"/>
        </a:p>
      </dgm:t>
    </dgm:pt>
    <dgm:pt modelId="{6A4EE4C3-26A1-439C-B124-6864FD56A1CA}" type="sibTrans" cxnId="{CB456A80-4F1B-4AF0-98A4-3546907B6756}">
      <dgm:prSet/>
      <dgm:spPr/>
      <dgm:t>
        <a:bodyPr/>
        <a:lstStyle/>
        <a:p>
          <a:endParaRPr lang="en-US"/>
        </a:p>
      </dgm:t>
    </dgm:pt>
    <dgm:pt modelId="{A661DA28-DA45-4224-A0A1-16521784E8D9}" type="pres">
      <dgm:prSet presAssocID="{401BBFB7-055A-42B0-8179-B130B48F60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21DCB870-DD5A-4381-AB2F-ABFA71772C13}" type="pres">
      <dgm:prSet presAssocID="{39857390-3CDF-4D7A-9BF9-AA6A83C7F1E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4AF14BC-05B2-4B98-BC13-A862579FC466}" type="pres">
      <dgm:prSet presAssocID="{19E5213E-8856-4406-9B0F-4DD693D6C33C}" presName="spacer" presStyleCnt="0"/>
      <dgm:spPr/>
    </dgm:pt>
    <dgm:pt modelId="{CD5B9765-3420-48FA-92F8-983BD6C8FA63}" type="pres">
      <dgm:prSet presAssocID="{F1AF760E-F30D-4BFB-BF1D-0A66B589672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FCE4308-778E-4A4F-985A-D961DE95BDED}" type="pres">
      <dgm:prSet presAssocID="{95221C6B-5AAF-4141-9CC2-8894FF6D3B44}" presName="spacer" presStyleCnt="0"/>
      <dgm:spPr/>
    </dgm:pt>
    <dgm:pt modelId="{CB710AEC-FD56-4B11-B5A8-ABA159A9CDDC}" type="pres">
      <dgm:prSet presAssocID="{FE0B5789-EBF0-4A8F-89F8-C8C3F136CDF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BF647A77-E244-4D27-A01C-5082D4733B36}" type="presOf" srcId="{39857390-3CDF-4D7A-9BF9-AA6A83C7F1E3}" destId="{21DCB870-DD5A-4381-AB2F-ABFA71772C13}" srcOrd="0" destOrd="0" presId="urn:microsoft.com/office/officeart/2005/8/layout/vList2"/>
    <dgm:cxn modelId="{4827B1F3-136F-47F8-8278-ADAD610E6D3D}" type="presOf" srcId="{401BBFB7-055A-42B0-8179-B130B48F603D}" destId="{A661DA28-DA45-4224-A0A1-16521784E8D9}" srcOrd="0" destOrd="0" presId="urn:microsoft.com/office/officeart/2005/8/layout/vList2"/>
    <dgm:cxn modelId="{D5F0AFDB-E5E7-418D-84A9-E98620810369}" type="presOf" srcId="{F1AF760E-F30D-4BFB-BF1D-0A66B5896723}" destId="{CD5B9765-3420-48FA-92F8-983BD6C8FA63}" srcOrd="0" destOrd="0" presId="urn:microsoft.com/office/officeart/2005/8/layout/vList2"/>
    <dgm:cxn modelId="{A3CFBEEA-D79C-4962-ACCC-8E4651E0D7D6}" srcId="{401BBFB7-055A-42B0-8179-B130B48F603D}" destId="{39857390-3CDF-4D7A-9BF9-AA6A83C7F1E3}" srcOrd="0" destOrd="0" parTransId="{FD4B2A05-CA17-4529-BE82-3B3FA364B5B0}" sibTransId="{19E5213E-8856-4406-9B0F-4DD693D6C33C}"/>
    <dgm:cxn modelId="{483ABB54-CF79-438D-A73D-8D2BBA2546EC}" srcId="{401BBFB7-055A-42B0-8179-B130B48F603D}" destId="{F1AF760E-F30D-4BFB-BF1D-0A66B5896723}" srcOrd="1" destOrd="0" parTransId="{40BC151D-091B-432C-9BEE-8CFA8180B5C6}" sibTransId="{95221C6B-5AAF-4141-9CC2-8894FF6D3B44}"/>
    <dgm:cxn modelId="{CB456A80-4F1B-4AF0-98A4-3546907B6756}" srcId="{401BBFB7-055A-42B0-8179-B130B48F603D}" destId="{FE0B5789-EBF0-4A8F-89F8-C8C3F136CDF9}" srcOrd="2" destOrd="0" parTransId="{37BA4274-ED9E-4E80-8C37-8A7DC84C5AEF}" sibTransId="{6A4EE4C3-26A1-439C-B124-6864FD56A1CA}"/>
    <dgm:cxn modelId="{8286B3BD-59CE-47F6-A2BA-B03B3C8EA3A9}" type="presOf" srcId="{FE0B5789-EBF0-4A8F-89F8-C8C3F136CDF9}" destId="{CB710AEC-FD56-4B11-B5A8-ABA159A9CDDC}" srcOrd="0" destOrd="0" presId="urn:microsoft.com/office/officeart/2005/8/layout/vList2"/>
    <dgm:cxn modelId="{67ACE774-D188-4DDD-90AC-D83940F77336}" type="presParOf" srcId="{A661DA28-DA45-4224-A0A1-16521784E8D9}" destId="{21DCB870-DD5A-4381-AB2F-ABFA71772C13}" srcOrd="0" destOrd="0" presId="urn:microsoft.com/office/officeart/2005/8/layout/vList2"/>
    <dgm:cxn modelId="{7C7A18EF-94C8-4007-8BA5-88AABC1646CF}" type="presParOf" srcId="{A661DA28-DA45-4224-A0A1-16521784E8D9}" destId="{64AF14BC-05B2-4B98-BC13-A862579FC466}" srcOrd="1" destOrd="0" presId="urn:microsoft.com/office/officeart/2005/8/layout/vList2"/>
    <dgm:cxn modelId="{9ABD1B69-B020-412D-A1AB-8E85B0D32F71}" type="presParOf" srcId="{A661DA28-DA45-4224-A0A1-16521784E8D9}" destId="{CD5B9765-3420-48FA-92F8-983BD6C8FA63}" srcOrd="2" destOrd="0" presId="urn:microsoft.com/office/officeart/2005/8/layout/vList2"/>
    <dgm:cxn modelId="{01C66BB0-E07C-4AA5-8818-B1FCA352B26F}" type="presParOf" srcId="{A661DA28-DA45-4224-A0A1-16521784E8D9}" destId="{FFCE4308-778E-4A4F-985A-D961DE95BDED}" srcOrd="3" destOrd="0" presId="urn:microsoft.com/office/officeart/2005/8/layout/vList2"/>
    <dgm:cxn modelId="{0E8460D7-363C-4FE1-BDE7-8F175C554B8B}" type="presParOf" srcId="{A661DA28-DA45-4224-A0A1-16521784E8D9}" destId="{CB710AEC-FD56-4B11-B5A8-ABA159A9CD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BC358B-158C-4C27-9416-B977DB4B08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35F1B-5244-452B-81D1-302A7A9824E0}">
      <dgm:prSet/>
      <dgm:spPr/>
      <dgm:t>
        <a:bodyPr/>
        <a:lstStyle/>
        <a:p>
          <a:pPr rtl="0"/>
          <a:r>
            <a:rPr lang="en-GB" dirty="0">
              <a:latin typeface="Verdana Pro Cond SemiBold"/>
            </a:rPr>
            <a:t>Work on potential relationships between evidence and beliefs</a:t>
          </a:r>
          <a:r>
            <a:rPr lang="en-GB" dirty="0"/>
            <a:t>.</a:t>
          </a:r>
          <a:endParaRPr lang="en-US" dirty="0"/>
        </a:p>
      </dgm:t>
    </dgm:pt>
    <dgm:pt modelId="{31AB6E87-4340-4505-B4F5-F4BDCEC99B75}" type="parTrans" cxnId="{E21F2259-C7CB-4524-80F0-660A3E40AC91}">
      <dgm:prSet/>
      <dgm:spPr/>
      <dgm:t>
        <a:bodyPr/>
        <a:lstStyle/>
        <a:p>
          <a:endParaRPr lang="en-US"/>
        </a:p>
      </dgm:t>
    </dgm:pt>
    <dgm:pt modelId="{9973C2A8-6F99-4CC3-AA21-E61895CEDC86}" type="sibTrans" cxnId="{E21F2259-C7CB-4524-80F0-660A3E40AC91}">
      <dgm:prSet/>
      <dgm:spPr/>
      <dgm:t>
        <a:bodyPr/>
        <a:lstStyle/>
        <a:p>
          <a:endParaRPr lang="en-US"/>
        </a:p>
      </dgm:t>
    </dgm:pt>
    <dgm:pt modelId="{EBA0EE59-03CC-47E8-8F73-2A6A9E83347B}">
      <dgm:prSet/>
      <dgm:spPr/>
      <dgm:t>
        <a:bodyPr/>
        <a:lstStyle/>
        <a:p>
          <a:pPr rtl="0"/>
          <a:r>
            <a:rPr lang="en-GB" dirty="0">
              <a:latin typeface="Verdana Pro Cond SemiBold"/>
            </a:rPr>
            <a:t>Provide axiomatizations and meta-theorems for both the basic language the relationships just mentioned.</a:t>
          </a:r>
          <a:endParaRPr lang="en-GB" dirty="0"/>
        </a:p>
      </dgm:t>
    </dgm:pt>
    <dgm:pt modelId="{D12B70EB-B3C4-472E-B305-38A95F929FB4}" type="parTrans" cxnId="{914B3D37-1742-4FA9-9691-BBDC155FEFDF}">
      <dgm:prSet/>
      <dgm:spPr/>
      <dgm:t>
        <a:bodyPr/>
        <a:lstStyle/>
        <a:p>
          <a:endParaRPr lang="en-US"/>
        </a:p>
      </dgm:t>
    </dgm:pt>
    <dgm:pt modelId="{F1FA84CB-DFB6-4F87-A7D2-D3E498D0E8FA}" type="sibTrans" cxnId="{914B3D37-1742-4FA9-9691-BBDC155FEFDF}">
      <dgm:prSet/>
      <dgm:spPr/>
      <dgm:t>
        <a:bodyPr/>
        <a:lstStyle/>
        <a:p>
          <a:endParaRPr lang="en-US"/>
        </a:p>
      </dgm:t>
    </dgm:pt>
    <dgm:pt modelId="{4F560B0C-32BD-4223-94A4-CA5EC39C10B0}">
      <dgm:prSet/>
      <dgm:spPr/>
      <dgm:t>
        <a:bodyPr/>
        <a:lstStyle/>
        <a:p>
          <a:pPr rtl="0"/>
          <a:r>
            <a:rPr lang="en-GB" dirty="0">
              <a:latin typeface="Verdana Pro Cond SemiBold"/>
            </a:rPr>
            <a:t>Implement and explore the impact of dynamics on ignorance of an agent.</a:t>
          </a:r>
          <a:endParaRPr lang="en-GB" dirty="0"/>
        </a:p>
      </dgm:t>
    </dgm:pt>
    <dgm:pt modelId="{1AF5F831-CB8A-44CE-854F-EF7CC9CEC0CD}" type="parTrans" cxnId="{97B289EA-58D3-4C3D-8C67-8D531ABCB0A7}">
      <dgm:prSet/>
      <dgm:spPr/>
      <dgm:t>
        <a:bodyPr/>
        <a:lstStyle/>
        <a:p>
          <a:endParaRPr lang="en-US"/>
        </a:p>
      </dgm:t>
    </dgm:pt>
    <dgm:pt modelId="{C7609644-6182-4EF6-9E58-F01EA1B7CE7A}" type="sibTrans" cxnId="{97B289EA-58D3-4C3D-8C67-8D531ABCB0A7}">
      <dgm:prSet/>
      <dgm:spPr/>
      <dgm:t>
        <a:bodyPr/>
        <a:lstStyle/>
        <a:p>
          <a:endParaRPr lang="en-US"/>
        </a:p>
      </dgm:t>
    </dgm:pt>
    <dgm:pt modelId="{77788DBD-15ED-4FF2-BD6B-EB8157B04FF8}" type="pres">
      <dgm:prSet presAssocID="{6CBC358B-158C-4C27-9416-B977DB4B08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54708BF5-B65B-4FB8-881C-4678BC040E6B}" type="pres">
      <dgm:prSet presAssocID="{18335F1B-5244-452B-81D1-302A7A9824E0}" presName="hierRoot1" presStyleCnt="0"/>
      <dgm:spPr/>
    </dgm:pt>
    <dgm:pt modelId="{29E771B5-EA9B-4D01-895F-B63D635B3C75}" type="pres">
      <dgm:prSet presAssocID="{18335F1B-5244-452B-81D1-302A7A9824E0}" presName="composite" presStyleCnt="0"/>
      <dgm:spPr/>
    </dgm:pt>
    <dgm:pt modelId="{2C32CEEC-A987-466B-B02C-85C5E6BE2A1A}" type="pres">
      <dgm:prSet presAssocID="{18335F1B-5244-452B-81D1-302A7A9824E0}" presName="background" presStyleLbl="node0" presStyleIdx="0" presStyleCnt="3"/>
      <dgm:spPr/>
    </dgm:pt>
    <dgm:pt modelId="{A6034F98-E400-4030-A344-421001734008}" type="pres">
      <dgm:prSet presAssocID="{18335F1B-5244-452B-81D1-302A7A9824E0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64E3F762-BABF-4F99-B3C6-356EAD23644A}" type="pres">
      <dgm:prSet presAssocID="{18335F1B-5244-452B-81D1-302A7A9824E0}" presName="hierChild2" presStyleCnt="0"/>
      <dgm:spPr/>
    </dgm:pt>
    <dgm:pt modelId="{8CB81352-14D2-4DC5-A580-54FC642E2F94}" type="pres">
      <dgm:prSet presAssocID="{EBA0EE59-03CC-47E8-8F73-2A6A9E83347B}" presName="hierRoot1" presStyleCnt="0"/>
      <dgm:spPr/>
    </dgm:pt>
    <dgm:pt modelId="{12B0E83B-0AAE-45F2-9201-1F7447EEB713}" type="pres">
      <dgm:prSet presAssocID="{EBA0EE59-03CC-47E8-8F73-2A6A9E83347B}" presName="composite" presStyleCnt="0"/>
      <dgm:spPr/>
    </dgm:pt>
    <dgm:pt modelId="{2E5C86E8-AD29-4F91-97D5-D37E80843873}" type="pres">
      <dgm:prSet presAssocID="{EBA0EE59-03CC-47E8-8F73-2A6A9E83347B}" presName="background" presStyleLbl="node0" presStyleIdx="1" presStyleCnt="3"/>
      <dgm:spPr/>
    </dgm:pt>
    <dgm:pt modelId="{DFA37DA4-DC45-48E9-8F6E-8D671CE59EBB}" type="pres">
      <dgm:prSet presAssocID="{EBA0EE59-03CC-47E8-8F73-2A6A9E83347B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9210B2D-06C9-43DB-9521-5C3767B13356}" type="pres">
      <dgm:prSet presAssocID="{EBA0EE59-03CC-47E8-8F73-2A6A9E83347B}" presName="hierChild2" presStyleCnt="0"/>
      <dgm:spPr/>
    </dgm:pt>
    <dgm:pt modelId="{2CAA0C98-E520-4FDC-A4E9-C10ACDCCEAA6}" type="pres">
      <dgm:prSet presAssocID="{4F560B0C-32BD-4223-94A4-CA5EC39C10B0}" presName="hierRoot1" presStyleCnt="0"/>
      <dgm:spPr/>
    </dgm:pt>
    <dgm:pt modelId="{53041499-3411-4D0D-AFA5-C8773A259C1B}" type="pres">
      <dgm:prSet presAssocID="{4F560B0C-32BD-4223-94A4-CA5EC39C10B0}" presName="composite" presStyleCnt="0"/>
      <dgm:spPr/>
    </dgm:pt>
    <dgm:pt modelId="{26261F55-FA13-49B6-B1C3-87E1B2514EB4}" type="pres">
      <dgm:prSet presAssocID="{4F560B0C-32BD-4223-94A4-CA5EC39C10B0}" presName="background" presStyleLbl="node0" presStyleIdx="2" presStyleCnt="3"/>
      <dgm:spPr/>
    </dgm:pt>
    <dgm:pt modelId="{F9F1BE51-3B4C-4BA4-9A24-A01520B820D2}" type="pres">
      <dgm:prSet presAssocID="{4F560B0C-32BD-4223-94A4-CA5EC39C10B0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4D6766A5-9F78-4B51-8E7C-959A1E251B8A}" type="pres">
      <dgm:prSet presAssocID="{4F560B0C-32BD-4223-94A4-CA5EC39C10B0}" presName="hierChild2" presStyleCnt="0"/>
      <dgm:spPr/>
    </dgm:pt>
  </dgm:ptLst>
  <dgm:cxnLst>
    <dgm:cxn modelId="{E21F2259-C7CB-4524-80F0-660A3E40AC91}" srcId="{6CBC358B-158C-4C27-9416-B977DB4B085C}" destId="{18335F1B-5244-452B-81D1-302A7A9824E0}" srcOrd="0" destOrd="0" parTransId="{31AB6E87-4340-4505-B4F5-F4BDCEC99B75}" sibTransId="{9973C2A8-6F99-4CC3-AA21-E61895CEDC86}"/>
    <dgm:cxn modelId="{885EB289-83DD-4550-8E67-C833FF98CFEF}" type="presOf" srcId="{6CBC358B-158C-4C27-9416-B977DB4B085C}" destId="{77788DBD-15ED-4FF2-BD6B-EB8157B04FF8}" srcOrd="0" destOrd="0" presId="urn:microsoft.com/office/officeart/2005/8/layout/hierarchy1"/>
    <dgm:cxn modelId="{914B3D37-1742-4FA9-9691-BBDC155FEFDF}" srcId="{6CBC358B-158C-4C27-9416-B977DB4B085C}" destId="{EBA0EE59-03CC-47E8-8F73-2A6A9E83347B}" srcOrd="1" destOrd="0" parTransId="{D12B70EB-B3C4-472E-B305-38A95F929FB4}" sibTransId="{F1FA84CB-DFB6-4F87-A7D2-D3E498D0E8FA}"/>
    <dgm:cxn modelId="{97B289EA-58D3-4C3D-8C67-8D531ABCB0A7}" srcId="{6CBC358B-158C-4C27-9416-B977DB4B085C}" destId="{4F560B0C-32BD-4223-94A4-CA5EC39C10B0}" srcOrd="2" destOrd="0" parTransId="{1AF5F831-CB8A-44CE-854F-EF7CC9CEC0CD}" sibTransId="{C7609644-6182-4EF6-9E58-F01EA1B7CE7A}"/>
    <dgm:cxn modelId="{9022B479-BF6B-42EF-8D63-31493BE0F0D1}" type="presOf" srcId="{EBA0EE59-03CC-47E8-8F73-2A6A9E83347B}" destId="{DFA37DA4-DC45-48E9-8F6E-8D671CE59EBB}" srcOrd="0" destOrd="0" presId="urn:microsoft.com/office/officeart/2005/8/layout/hierarchy1"/>
    <dgm:cxn modelId="{6768270A-DA2D-40A1-A3A5-D5B9C3FA0526}" type="presOf" srcId="{4F560B0C-32BD-4223-94A4-CA5EC39C10B0}" destId="{F9F1BE51-3B4C-4BA4-9A24-A01520B820D2}" srcOrd="0" destOrd="0" presId="urn:microsoft.com/office/officeart/2005/8/layout/hierarchy1"/>
    <dgm:cxn modelId="{07F06E59-5631-4C81-B141-861CC7D412FF}" type="presOf" srcId="{18335F1B-5244-452B-81D1-302A7A9824E0}" destId="{A6034F98-E400-4030-A344-421001734008}" srcOrd="0" destOrd="0" presId="urn:microsoft.com/office/officeart/2005/8/layout/hierarchy1"/>
    <dgm:cxn modelId="{C4A995F1-69D4-4A37-AAE3-8131DA7C9502}" type="presParOf" srcId="{77788DBD-15ED-4FF2-BD6B-EB8157B04FF8}" destId="{54708BF5-B65B-4FB8-881C-4678BC040E6B}" srcOrd="0" destOrd="0" presId="urn:microsoft.com/office/officeart/2005/8/layout/hierarchy1"/>
    <dgm:cxn modelId="{1FB2E8A8-BF95-40EA-A0B9-D5BC11DD3EED}" type="presParOf" srcId="{54708BF5-B65B-4FB8-881C-4678BC040E6B}" destId="{29E771B5-EA9B-4D01-895F-B63D635B3C75}" srcOrd="0" destOrd="0" presId="urn:microsoft.com/office/officeart/2005/8/layout/hierarchy1"/>
    <dgm:cxn modelId="{A3DF8579-30A5-41BC-9BD4-F0888684AD8D}" type="presParOf" srcId="{29E771B5-EA9B-4D01-895F-B63D635B3C75}" destId="{2C32CEEC-A987-466B-B02C-85C5E6BE2A1A}" srcOrd="0" destOrd="0" presId="urn:microsoft.com/office/officeart/2005/8/layout/hierarchy1"/>
    <dgm:cxn modelId="{A6C29186-3BDA-48E7-AE72-7B8043C96A24}" type="presParOf" srcId="{29E771B5-EA9B-4D01-895F-B63D635B3C75}" destId="{A6034F98-E400-4030-A344-421001734008}" srcOrd="1" destOrd="0" presId="urn:microsoft.com/office/officeart/2005/8/layout/hierarchy1"/>
    <dgm:cxn modelId="{4A23F74B-D8AB-47F1-8210-14670038D058}" type="presParOf" srcId="{54708BF5-B65B-4FB8-881C-4678BC040E6B}" destId="{64E3F762-BABF-4F99-B3C6-356EAD23644A}" srcOrd="1" destOrd="0" presId="urn:microsoft.com/office/officeart/2005/8/layout/hierarchy1"/>
    <dgm:cxn modelId="{6CDAAE01-334A-48E7-A363-6D6624CCE9BE}" type="presParOf" srcId="{77788DBD-15ED-4FF2-BD6B-EB8157B04FF8}" destId="{8CB81352-14D2-4DC5-A580-54FC642E2F94}" srcOrd="1" destOrd="0" presId="urn:microsoft.com/office/officeart/2005/8/layout/hierarchy1"/>
    <dgm:cxn modelId="{2EC7FC9C-3481-4947-B03B-34E41A5F0761}" type="presParOf" srcId="{8CB81352-14D2-4DC5-A580-54FC642E2F94}" destId="{12B0E83B-0AAE-45F2-9201-1F7447EEB713}" srcOrd="0" destOrd="0" presId="urn:microsoft.com/office/officeart/2005/8/layout/hierarchy1"/>
    <dgm:cxn modelId="{BA542EAC-D268-45FE-BBE9-54BB7A6B8F93}" type="presParOf" srcId="{12B0E83B-0AAE-45F2-9201-1F7447EEB713}" destId="{2E5C86E8-AD29-4F91-97D5-D37E80843873}" srcOrd="0" destOrd="0" presId="urn:microsoft.com/office/officeart/2005/8/layout/hierarchy1"/>
    <dgm:cxn modelId="{A1F8FBDA-1B48-45DB-9C15-F976E2D9E9C2}" type="presParOf" srcId="{12B0E83B-0AAE-45F2-9201-1F7447EEB713}" destId="{DFA37DA4-DC45-48E9-8F6E-8D671CE59EBB}" srcOrd="1" destOrd="0" presId="urn:microsoft.com/office/officeart/2005/8/layout/hierarchy1"/>
    <dgm:cxn modelId="{C9748138-57A3-4544-99A0-5B17F39B2DD1}" type="presParOf" srcId="{8CB81352-14D2-4DC5-A580-54FC642E2F94}" destId="{B9210B2D-06C9-43DB-9521-5C3767B13356}" srcOrd="1" destOrd="0" presId="urn:microsoft.com/office/officeart/2005/8/layout/hierarchy1"/>
    <dgm:cxn modelId="{3F2B311D-BA0F-445D-94B8-230EC8BA5182}" type="presParOf" srcId="{77788DBD-15ED-4FF2-BD6B-EB8157B04FF8}" destId="{2CAA0C98-E520-4FDC-A4E9-C10ACDCCEAA6}" srcOrd="2" destOrd="0" presId="urn:microsoft.com/office/officeart/2005/8/layout/hierarchy1"/>
    <dgm:cxn modelId="{600AEADD-E75B-40F1-8FC0-A309849BBEEF}" type="presParOf" srcId="{2CAA0C98-E520-4FDC-A4E9-C10ACDCCEAA6}" destId="{53041499-3411-4D0D-AFA5-C8773A259C1B}" srcOrd="0" destOrd="0" presId="urn:microsoft.com/office/officeart/2005/8/layout/hierarchy1"/>
    <dgm:cxn modelId="{8F0BC5F5-0C88-4EB3-A5BD-10BB02713C59}" type="presParOf" srcId="{53041499-3411-4D0D-AFA5-C8773A259C1B}" destId="{26261F55-FA13-49B6-B1C3-87E1B2514EB4}" srcOrd="0" destOrd="0" presId="urn:microsoft.com/office/officeart/2005/8/layout/hierarchy1"/>
    <dgm:cxn modelId="{299A0842-7E78-4EFB-B9D6-0EAD54B92AB5}" type="presParOf" srcId="{53041499-3411-4D0D-AFA5-C8773A259C1B}" destId="{F9F1BE51-3B4C-4BA4-9A24-A01520B820D2}" srcOrd="1" destOrd="0" presId="urn:microsoft.com/office/officeart/2005/8/layout/hierarchy1"/>
    <dgm:cxn modelId="{9B9B357F-6D40-4E70-9318-7BBC003B8AF4}" type="presParOf" srcId="{2CAA0C98-E520-4FDC-A4E9-C10ACDCCEAA6}" destId="{4D6766A5-9F78-4B51-8E7C-959A1E251B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BC358B-158C-4C27-9416-B977DB4B08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335F1B-5244-452B-81D1-302A7A9824E0}">
      <dgm:prSet phldr="0"/>
      <dgm:spPr/>
      <dgm:t>
        <a:bodyPr/>
        <a:lstStyle/>
        <a:p>
          <a:pPr rtl="0"/>
          <a:r>
            <a:rPr lang="en-GB" dirty="0">
              <a:latin typeface="Verdana Pro Cond SemiBold"/>
            </a:rPr>
            <a:t>Study potential educational methodologies based on the formal results obtained.</a:t>
          </a:r>
          <a:endParaRPr lang="en-GB" dirty="0"/>
        </a:p>
      </dgm:t>
    </dgm:pt>
    <dgm:pt modelId="{31AB6E87-4340-4505-B4F5-F4BDCEC99B75}" type="parTrans" cxnId="{E21F2259-C7CB-4524-80F0-660A3E40AC91}">
      <dgm:prSet/>
      <dgm:spPr/>
      <dgm:t>
        <a:bodyPr/>
        <a:lstStyle/>
        <a:p>
          <a:endParaRPr lang="en-US"/>
        </a:p>
      </dgm:t>
    </dgm:pt>
    <dgm:pt modelId="{9973C2A8-6F99-4CC3-AA21-E61895CEDC86}" type="sibTrans" cxnId="{E21F2259-C7CB-4524-80F0-660A3E40AC91}">
      <dgm:prSet/>
      <dgm:spPr/>
      <dgm:t>
        <a:bodyPr/>
        <a:lstStyle/>
        <a:p>
          <a:endParaRPr lang="en-US"/>
        </a:p>
      </dgm:t>
    </dgm:pt>
    <dgm:pt modelId="{EBA0EE59-03CC-47E8-8F73-2A6A9E83347B}">
      <dgm:prSet/>
      <dgm:spPr/>
      <dgm:t>
        <a:bodyPr/>
        <a:lstStyle/>
        <a:p>
          <a:pPr rtl="0"/>
          <a:r>
            <a:rPr lang="en-GB" dirty="0">
              <a:latin typeface="Verdana Pro Cond SemiBold"/>
            </a:rPr>
            <a:t>Evaluate novel communication strategies in an ideal setting to get insights into potential applications.</a:t>
          </a:r>
          <a:endParaRPr lang="en-GB" dirty="0"/>
        </a:p>
      </dgm:t>
    </dgm:pt>
    <dgm:pt modelId="{D12B70EB-B3C4-472E-B305-38A95F929FB4}" type="parTrans" cxnId="{914B3D37-1742-4FA9-9691-BBDC155FEFDF}">
      <dgm:prSet/>
      <dgm:spPr/>
      <dgm:t>
        <a:bodyPr/>
        <a:lstStyle/>
        <a:p>
          <a:endParaRPr lang="en-US"/>
        </a:p>
      </dgm:t>
    </dgm:pt>
    <dgm:pt modelId="{F1FA84CB-DFB6-4F87-A7D2-D3E498D0E8FA}" type="sibTrans" cxnId="{914B3D37-1742-4FA9-9691-BBDC155FEFDF}">
      <dgm:prSet/>
      <dgm:spPr/>
      <dgm:t>
        <a:bodyPr/>
        <a:lstStyle/>
        <a:p>
          <a:endParaRPr lang="en-US"/>
        </a:p>
      </dgm:t>
    </dgm:pt>
    <dgm:pt modelId="{77788DBD-15ED-4FF2-BD6B-EB8157B04FF8}" type="pres">
      <dgm:prSet presAssocID="{6CBC358B-158C-4C27-9416-B977DB4B08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54708BF5-B65B-4FB8-881C-4678BC040E6B}" type="pres">
      <dgm:prSet presAssocID="{18335F1B-5244-452B-81D1-302A7A9824E0}" presName="hierRoot1" presStyleCnt="0"/>
      <dgm:spPr/>
    </dgm:pt>
    <dgm:pt modelId="{29E771B5-EA9B-4D01-895F-B63D635B3C75}" type="pres">
      <dgm:prSet presAssocID="{18335F1B-5244-452B-81D1-302A7A9824E0}" presName="composite" presStyleCnt="0"/>
      <dgm:spPr/>
    </dgm:pt>
    <dgm:pt modelId="{2C32CEEC-A987-466B-B02C-85C5E6BE2A1A}" type="pres">
      <dgm:prSet presAssocID="{18335F1B-5244-452B-81D1-302A7A9824E0}" presName="background" presStyleLbl="node0" presStyleIdx="0" presStyleCnt="2"/>
      <dgm:spPr/>
    </dgm:pt>
    <dgm:pt modelId="{A6034F98-E400-4030-A344-421001734008}" type="pres">
      <dgm:prSet presAssocID="{18335F1B-5244-452B-81D1-302A7A9824E0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64E3F762-BABF-4F99-B3C6-356EAD23644A}" type="pres">
      <dgm:prSet presAssocID="{18335F1B-5244-452B-81D1-302A7A9824E0}" presName="hierChild2" presStyleCnt="0"/>
      <dgm:spPr/>
    </dgm:pt>
    <dgm:pt modelId="{8CB81352-14D2-4DC5-A580-54FC642E2F94}" type="pres">
      <dgm:prSet presAssocID="{EBA0EE59-03CC-47E8-8F73-2A6A9E83347B}" presName="hierRoot1" presStyleCnt="0"/>
      <dgm:spPr/>
    </dgm:pt>
    <dgm:pt modelId="{12B0E83B-0AAE-45F2-9201-1F7447EEB713}" type="pres">
      <dgm:prSet presAssocID="{EBA0EE59-03CC-47E8-8F73-2A6A9E83347B}" presName="composite" presStyleCnt="0"/>
      <dgm:spPr/>
    </dgm:pt>
    <dgm:pt modelId="{2E5C86E8-AD29-4F91-97D5-D37E80843873}" type="pres">
      <dgm:prSet presAssocID="{EBA0EE59-03CC-47E8-8F73-2A6A9E83347B}" presName="background" presStyleLbl="node0" presStyleIdx="1" presStyleCnt="2"/>
      <dgm:spPr/>
    </dgm:pt>
    <dgm:pt modelId="{DFA37DA4-DC45-48E9-8F6E-8D671CE59EBB}" type="pres">
      <dgm:prSet presAssocID="{EBA0EE59-03CC-47E8-8F73-2A6A9E83347B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9210B2D-06C9-43DB-9521-5C3767B13356}" type="pres">
      <dgm:prSet presAssocID="{EBA0EE59-03CC-47E8-8F73-2A6A9E83347B}" presName="hierChild2" presStyleCnt="0"/>
      <dgm:spPr/>
    </dgm:pt>
  </dgm:ptLst>
  <dgm:cxnLst>
    <dgm:cxn modelId="{914B3D37-1742-4FA9-9691-BBDC155FEFDF}" srcId="{6CBC358B-158C-4C27-9416-B977DB4B085C}" destId="{EBA0EE59-03CC-47E8-8F73-2A6A9E83347B}" srcOrd="1" destOrd="0" parTransId="{D12B70EB-B3C4-472E-B305-38A95F929FB4}" sibTransId="{F1FA84CB-DFB6-4F87-A7D2-D3E498D0E8FA}"/>
    <dgm:cxn modelId="{9022B479-BF6B-42EF-8D63-31493BE0F0D1}" type="presOf" srcId="{EBA0EE59-03CC-47E8-8F73-2A6A9E83347B}" destId="{DFA37DA4-DC45-48E9-8F6E-8D671CE59EBB}" srcOrd="0" destOrd="0" presId="urn:microsoft.com/office/officeart/2005/8/layout/hierarchy1"/>
    <dgm:cxn modelId="{E21F2259-C7CB-4524-80F0-660A3E40AC91}" srcId="{6CBC358B-158C-4C27-9416-B977DB4B085C}" destId="{18335F1B-5244-452B-81D1-302A7A9824E0}" srcOrd="0" destOrd="0" parTransId="{31AB6E87-4340-4505-B4F5-F4BDCEC99B75}" sibTransId="{9973C2A8-6F99-4CC3-AA21-E61895CEDC86}"/>
    <dgm:cxn modelId="{07F06E59-5631-4C81-B141-861CC7D412FF}" type="presOf" srcId="{18335F1B-5244-452B-81D1-302A7A9824E0}" destId="{A6034F98-E400-4030-A344-421001734008}" srcOrd="0" destOrd="0" presId="urn:microsoft.com/office/officeart/2005/8/layout/hierarchy1"/>
    <dgm:cxn modelId="{885EB289-83DD-4550-8E67-C833FF98CFEF}" type="presOf" srcId="{6CBC358B-158C-4C27-9416-B977DB4B085C}" destId="{77788DBD-15ED-4FF2-BD6B-EB8157B04FF8}" srcOrd="0" destOrd="0" presId="urn:microsoft.com/office/officeart/2005/8/layout/hierarchy1"/>
    <dgm:cxn modelId="{C4A995F1-69D4-4A37-AAE3-8131DA7C9502}" type="presParOf" srcId="{77788DBD-15ED-4FF2-BD6B-EB8157B04FF8}" destId="{54708BF5-B65B-4FB8-881C-4678BC040E6B}" srcOrd="0" destOrd="0" presId="urn:microsoft.com/office/officeart/2005/8/layout/hierarchy1"/>
    <dgm:cxn modelId="{1FB2E8A8-BF95-40EA-A0B9-D5BC11DD3EED}" type="presParOf" srcId="{54708BF5-B65B-4FB8-881C-4678BC040E6B}" destId="{29E771B5-EA9B-4D01-895F-B63D635B3C75}" srcOrd="0" destOrd="0" presId="urn:microsoft.com/office/officeart/2005/8/layout/hierarchy1"/>
    <dgm:cxn modelId="{A3DF8579-30A5-41BC-9BD4-F0888684AD8D}" type="presParOf" srcId="{29E771B5-EA9B-4D01-895F-B63D635B3C75}" destId="{2C32CEEC-A987-466B-B02C-85C5E6BE2A1A}" srcOrd="0" destOrd="0" presId="urn:microsoft.com/office/officeart/2005/8/layout/hierarchy1"/>
    <dgm:cxn modelId="{A6C29186-3BDA-48E7-AE72-7B8043C96A24}" type="presParOf" srcId="{29E771B5-EA9B-4D01-895F-B63D635B3C75}" destId="{A6034F98-E400-4030-A344-421001734008}" srcOrd="1" destOrd="0" presId="urn:microsoft.com/office/officeart/2005/8/layout/hierarchy1"/>
    <dgm:cxn modelId="{4A23F74B-D8AB-47F1-8210-14670038D058}" type="presParOf" srcId="{54708BF5-B65B-4FB8-881C-4678BC040E6B}" destId="{64E3F762-BABF-4F99-B3C6-356EAD23644A}" srcOrd="1" destOrd="0" presId="urn:microsoft.com/office/officeart/2005/8/layout/hierarchy1"/>
    <dgm:cxn modelId="{6CDAAE01-334A-48E7-A363-6D6624CCE9BE}" type="presParOf" srcId="{77788DBD-15ED-4FF2-BD6B-EB8157B04FF8}" destId="{8CB81352-14D2-4DC5-A580-54FC642E2F94}" srcOrd="1" destOrd="0" presId="urn:microsoft.com/office/officeart/2005/8/layout/hierarchy1"/>
    <dgm:cxn modelId="{2EC7FC9C-3481-4947-B03B-34E41A5F0761}" type="presParOf" srcId="{8CB81352-14D2-4DC5-A580-54FC642E2F94}" destId="{12B0E83B-0AAE-45F2-9201-1F7447EEB713}" srcOrd="0" destOrd="0" presId="urn:microsoft.com/office/officeart/2005/8/layout/hierarchy1"/>
    <dgm:cxn modelId="{BA542EAC-D268-45FE-BBE9-54BB7A6B8F93}" type="presParOf" srcId="{12B0E83B-0AAE-45F2-9201-1F7447EEB713}" destId="{2E5C86E8-AD29-4F91-97D5-D37E80843873}" srcOrd="0" destOrd="0" presId="urn:microsoft.com/office/officeart/2005/8/layout/hierarchy1"/>
    <dgm:cxn modelId="{A1F8FBDA-1B48-45DB-9C15-F976E2D9E9C2}" type="presParOf" srcId="{12B0E83B-0AAE-45F2-9201-1F7447EEB713}" destId="{DFA37DA4-DC45-48E9-8F6E-8D671CE59EBB}" srcOrd="1" destOrd="0" presId="urn:microsoft.com/office/officeart/2005/8/layout/hierarchy1"/>
    <dgm:cxn modelId="{C9748138-57A3-4544-99A0-5B17F39B2DD1}" type="presParOf" srcId="{8CB81352-14D2-4DC5-A580-54FC642E2F94}" destId="{B9210B2D-06C9-43DB-9521-5C3767B1335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CB870-DD5A-4381-AB2F-ABFA71772C13}">
      <dsp:nvSpPr>
        <dsp:cNvPr id="0" name=""/>
        <dsp:cNvSpPr/>
      </dsp:nvSpPr>
      <dsp:spPr>
        <a:xfrm>
          <a:off x="0" y="993767"/>
          <a:ext cx="6096000" cy="10313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300" kern="1200" dirty="0"/>
            <a:t>Credulity.</a:t>
          </a:r>
          <a:endParaRPr lang="en-US" sz="4300" kern="1200" dirty="0"/>
        </a:p>
      </dsp:txBody>
      <dsp:txXfrm>
        <a:off x="50347" y="1044114"/>
        <a:ext cx="5995306" cy="930660"/>
      </dsp:txXfrm>
    </dsp:sp>
    <dsp:sp modelId="{CD5B9765-3420-48FA-92F8-983BD6C8FA63}">
      <dsp:nvSpPr>
        <dsp:cNvPr id="0" name=""/>
        <dsp:cNvSpPr/>
      </dsp:nvSpPr>
      <dsp:spPr>
        <a:xfrm>
          <a:off x="0" y="2148962"/>
          <a:ext cx="6096000" cy="1031354"/>
        </a:xfrm>
        <a:prstGeom prst="roundRect">
          <a:avLst/>
        </a:prstGeom>
        <a:solidFill>
          <a:schemeClr val="accent2">
            <a:hueOff val="1597608"/>
            <a:satOff val="-19575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300" kern="1200"/>
            <a:t>Belief Perseverance.</a:t>
          </a:r>
          <a:endParaRPr lang="en-US" sz="4300" kern="1200"/>
        </a:p>
      </dsp:txBody>
      <dsp:txXfrm>
        <a:off x="50347" y="2199309"/>
        <a:ext cx="5995306" cy="930660"/>
      </dsp:txXfrm>
    </dsp:sp>
    <dsp:sp modelId="{CB710AEC-FD56-4B11-B5A8-ABA159A9CDDC}">
      <dsp:nvSpPr>
        <dsp:cNvPr id="0" name=""/>
        <dsp:cNvSpPr/>
      </dsp:nvSpPr>
      <dsp:spPr>
        <a:xfrm>
          <a:off x="0" y="3304157"/>
          <a:ext cx="6096000" cy="1031354"/>
        </a:xfrm>
        <a:prstGeom prst="roundRect">
          <a:avLst/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300" kern="1200" dirty="0"/>
            <a:t>Disbelief.</a:t>
          </a:r>
          <a:endParaRPr lang="en-US" sz="4300" kern="1200" dirty="0"/>
        </a:p>
      </dsp:txBody>
      <dsp:txXfrm>
        <a:off x="50347" y="3354504"/>
        <a:ext cx="5995306" cy="930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2CEEC-A987-466B-B02C-85C5E6BE2A1A}">
      <dsp:nvSpPr>
        <dsp:cNvPr id="0" name=""/>
        <dsp:cNvSpPr/>
      </dsp:nvSpPr>
      <dsp:spPr>
        <a:xfrm>
          <a:off x="0" y="413028"/>
          <a:ext cx="3000374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34F98-E400-4030-A344-421001734008}">
      <dsp:nvSpPr>
        <dsp:cNvPr id="0" name=""/>
        <dsp:cNvSpPr/>
      </dsp:nvSpPr>
      <dsp:spPr>
        <a:xfrm>
          <a:off x="333375" y="729734"/>
          <a:ext cx="3000374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latin typeface="Verdana Pro Cond SemiBold"/>
            </a:rPr>
            <a:t>Work on potential relationships between evidence and beliefs</a:t>
          </a:r>
          <a:r>
            <a:rPr lang="en-GB" sz="2000" kern="1200" dirty="0"/>
            <a:t>.</a:t>
          </a:r>
          <a:endParaRPr lang="en-US" sz="2000" kern="1200" dirty="0"/>
        </a:p>
      </dsp:txBody>
      <dsp:txXfrm>
        <a:off x="389178" y="785537"/>
        <a:ext cx="2888768" cy="1793632"/>
      </dsp:txXfrm>
    </dsp:sp>
    <dsp:sp modelId="{2E5C86E8-AD29-4F91-97D5-D37E80843873}">
      <dsp:nvSpPr>
        <dsp:cNvPr id="0" name=""/>
        <dsp:cNvSpPr/>
      </dsp:nvSpPr>
      <dsp:spPr>
        <a:xfrm>
          <a:off x="3667125" y="413028"/>
          <a:ext cx="3000374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37DA4-DC45-48E9-8F6E-8D671CE59EBB}">
      <dsp:nvSpPr>
        <dsp:cNvPr id="0" name=""/>
        <dsp:cNvSpPr/>
      </dsp:nvSpPr>
      <dsp:spPr>
        <a:xfrm>
          <a:off x="4000500" y="729734"/>
          <a:ext cx="3000374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latin typeface="Verdana Pro Cond SemiBold"/>
            </a:rPr>
            <a:t>Provide axiomatizations and meta-theorems for both the basic language the relationships just mentioned.</a:t>
          </a:r>
          <a:endParaRPr lang="en-GB" sz="2000" kern="1200" dirty="0"/>
        </a:p>
      </dsp:txBody>
      <dsp:txXfrm>
        <a:off x="4056303" y="785537"/>
        <a:ext cx="2888768" cy="1793632"/>
      </dsp:txXfrm>
    </dsp:sp>
    <dsp:sp modelId="{26261F55-FA13-49B6-B1C3-87E1B2514EB4}">
      <dsp:nvSpPr>
        <dsp:cNvPr id="0" name=""/>
        <dsp:cNvSpPr/>
      </dsp:nvSpPr>
      <dsp:spPr>
        <a:xfrm>
          <a:off x="7334250" y="413028"/>
          <a:ext cx="3000374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1BE51-3B4C-4BA4-9A24-A01520B820D2}">
      <dsp:nvSpPr>
        <dsp:cNvPr id="0" name=""/>
        <dsp:cNvSpPr/>
      </dsp:nvSpPr>
      <dsp:spPr>
        <a:xfrm>
          <a:off x="7667624" y="729734"/>
          <a:ext cx="3000374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latin typeface="Verdana Pro Cond SemiBold"/>
            </a:rPr>
            <a:t>Implement and explore the impact of dynamics on ignorance of an agent.</a:t>
          </a:r>
          <a:endParaRPr lang="en-GB" sz="2000" kern="1200" dirty="0"/>
        </a:p>
      </dsp:txBody>
      <dsp:txXfrm>
        <a:off x="7723427" y="785537"/>
        <a:ext cx="2888768" cy="1793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2CEEC-A987-466B-B02C-85C5E6BE2A1A}">
      <dsp:nvSpPr>
        <dsp:cNvPr id="0" name=""/>
        <dsp:cNvSpPr/>
      </dsp:nvSpPr>
      <dsp:spPr>
        <a:xfrm>
          <a:off x="537306" y="1621"/>
          <a:ext cx="4111451" cy="261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34F98-E400-4030-A344-421001734008}">
      <dsp:nvSpPr>
        <dsp:cNvPr id="0" name=""/>
        <dsp:cNvSpPr/>
      </dsp:nvSpPr>
      <dsp:spPr>
        <a:xfrm>
          <a:off x="994134" y="435607"/>
          <a:ext cx="4111451" cy="2610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>
              <a:latin typeface="Verdana Pro Cond SemiBold"/>
            </a:rPr>
            <a:t>Study potential educational methodologies based on the formal results obtained.</a:t>
          </a:r>
          <a:endParaRPr lang="en-GB" sz="2700" kern="1200" dirty="0"/>
        </a:p>
      </dsp:txBody>
      <dsp:txXfrm>
        <a:off x="1070601" y="512074"/>
        <a:ext cx="3958517" cy="2457837"/>
      </dsp:txXfrm>
    </dsp:sp>
    <dsp:sp modelId="{2E5C86E8-AD29-4F91-97D5-D37E80843873}">
      <dsp:nvSpPr>
        <dsp:cNvPr id="0" name=""/>
        <dsp:cNvSpPr/>
      </dsp:nvSpPr>
      <dsp:spPr>
        <a:xfrm>
          <a:off x="5562413" y="1621"/>
          <a:ext cx="4111451" cy="2610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37DA4-DC45-48E9-8F6E-8D671CE59EBB}">
      <dsp:nvSpPr>
        <dsp:cNvPr id="0" name=""/>
        <dsp:cNvSpPr/>
      </dsp:nvSpPr>
      <dsp:spPr>
        <a:xfrm>
          <a:off x="6019241" y="435607"/>
          <a:ext cx="4111451" cy="2610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>
              <a:latin typeface="Verdana Pro Cond SemiBold"/>
            </a:rPr>
            <a:t>Evaluate novel communication strategies in an ideal setting to get insights into potential applications.</a:t>
          </a:r>
          <a:endParaRPr lang="en-GB" sz="2700" kern="1200" dirty="0"/>
        </a:p>
      </dsp:txBody>
      <dsp:txXfrm>
        <a:off x="6095708" y="512074"/>
        <a:ext cx="3958517" cy="2457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EF6789-4D93-43D8-B60D-0C5DEF3B64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7B4A1-1589-4B83-9C22-DE251D95D0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75488-675E-48BA-A9A2-BA0F5A60D82B}" type="datetime1">
              <a:rPr lang="en-GB" smtClean="0"/>
              <a:t>27/09/2022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E724B-3C88-4DC9-855B-56F49D64A6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42BBB-95F1-40A0-9691-67EFE9D0B7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577BD-BE37-474B-8112-471F6F640A9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0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C9F49-C6C7-4BCF-B5B6-94EE3C9CB663}" type="datetime1">
              <a:rPr lang="en-GB" smtClean="0"/>
              <a:pPr/>
              <a:t>27/09/2022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B474-4500-4CA8-A4FE-2423436EBB0B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9654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EB474-4500-4CA8-A4FE-2423436EBB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8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4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0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3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4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1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2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1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4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06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18" r:id="rId6"/>
    <p:sldLayoutId id="2147483723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2855956"/>
          </a:xfrm>
        </p:spPr>
        <p:txBody>
          <a:bodyPr rtlCol="0">
            <a:normAutofit/>
          </a:bodyPr>
          <a:lstStyle/>
          <a:p>
            <a:r>
              <a:rPr lang="en-GB" sz="6200" b="1" dirty="0">
                <a:latin typeface="Goudy Old Style"/>
                <a:cs typeface="Calibri Light"/>
              </a:rPr>
              <a:t>Justified True Beliefs</a:t>
            </a:r>
            <a:endParaRPr lang="en-GB" sz="6200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029324" cy="15954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The next step towards the study of formal ignorance.</a:t>
            </a:r>
          </a:p>
          <a:p>
            <a:pPr algn="r"/>
            <a:r>
              <a:rPr lang="en-GB" dirty="0">
                <a:cs typeface="Calibri"/>
              </a:rPr>
              <a:t>Mirko Tagliaferri</a:t>
            </a:r>
            <a:endParaRPr lang="en-GB" dirty="0"/>
          </a:p>
        </p:txBody>
      </p:sp>
      <p:pic>
        <p:nvPicPr>
          <p:cNvPr id="4" name="Picture 3" descr="A grey room full of question marks with an opening going out">
            <a:extLst>
              <a:ext uri="{FF2B5EF4-FFF2-40B4-BE49-F238E27FC236}">
                <a16:creationId xmlns:a16="http://schemas.microsoft.com/office/drawing/2014/main" id="{75778BB3-93A4-39EE-138E-20CACA7D51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56" r="26216" b="-2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052D-962C-C081-2B1B-0A6AD704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...and next (cognitive science)?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4ACF65-C3DA-8493-F230-6F48213F30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21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9BF7-0FE7-577A-BCC4-8E786A4B2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Thanks for your 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0F426-7189-56A8-09CC-D34E2BB10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mirko.tagliaferri@uniurb.it</a:t>
            </a:r>
          </a:p>
        </p:txBody>
      </p:sp>
    </p:spTree>
    <p:extLst>
      <p:ext uri="{BB962C8B-B14F-4D97-AF65-F5344CB8AC3E}">
        <p14:creationId xmlns:p14="http://schemas.microsoft.com/office/powerpoint/2010/main" val="41472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074A8-0CB9-4801-0CF9-7C7F299E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163594"/>
            <a:ext cx="6095999" cy="162405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Classic Approach to Formal Ignorance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7581D6C-1938-4EDF-0AB2-F2BD754F3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8217" r="15119" b="3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4F942-E3E9-1EB3-91C3-555A13C3C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1" y="3047999"/>
            <a:ext cx="6095999" cy="3048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Ignorance is defined in terms of (the lack of) knowledge.</a:t>
            </a:r>
          </a:p>
          <a:p>
            <a:r>
              <a:rPr lang="en-US" dirty="0"/>
              <a:t>Knowledge is then formally defined, in multi-modal languages, as true beliefs.</a:t>
            </a:r>
          </a:p>
        </p:txBody>
      </p:sp>
    </p:spTree>
    <p:extLst>
      <p:ext uri="{BB962C8B-B14F-4D97-AF65-F5344CB8AC3E}">
        <p14:creationId xmlns:p14="http://schemas.microsoft.com/office/powerpoint/2010/main" val="12899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4548CE4-8403-48E2-8485-18E40FC6DF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4944" y="1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5CB3933-C5ED-AB6D-845C-69D7C8111E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023" r="11023"/>
          <a:stretch/>
        </p:blipFill>
        <p:spPr>
          <a:xfrm>
            <a:off x="20" y="10"/>
            <a:ext cx="4404098" cy="6857990"/>
          </a:xfrm>
          <a:custGeom>
            <a:avLst/>
            <a:gdLst/>
            <a:ahLst/>
            <a:cxnLst/>
            <a:rect l="l" t="t" r="r" b="b"/>
            <a:pathLst>
              <a:path w="4404118" h="6858000">
                <a:moveTo>
                  <a:pt x="2339583" y="0"/>
                </a:moveTo>
                <a:lnTo>
                  <a:pt x="2355830" y="61476"/>
                </a:lnTo>
                <a:cubicBezTo>
                  <a:pt x="2361586" y="83045"/>
                  <a:pt x="2368094" y="103971"/>
                  <a:pt x="2377524" y="122586"/>
                </a:cubicBezTo>
                <a:cubicBezTo>
                  <a:pt x="2392415" y="151907"/>
                  <a:pt x="2419460" y="173413"/>
                  <a:pt x="2444420" y="192440"/>
                </a:cubicBezTo>
                <a:cubicBezTo>
                  <a:pt x="2495529" y="231487"/>
                  <a:pt x="2527080" y="290106"/>
                  <a:pt x="2559207" y="349349"/>
                </a:cubicBezTo>
                <a:cubicBezTo>
                  <a:pt x="2571632" y="372606"/>
                  <a:pt x="2588563" y="392138"/>
                  <a:pt x="2602225" y="414481"/>
                </a:cubicBezTo>
                <a:cubicBezTo>
                  <a:pt x="2608496" y="424893"/>
                  <a:pt x="2614942" y="437236"/>
                  <a:pt x="2616684" y="450003"/>
                </a:cubicBezTo>
                <a:cubicBezTo>
                  <a:pt x="2622547" y="490034"/>
                  <a:pt x="2641148" y="514975"/>
                  <a:pt x="2669003" y="533869"/>
                </a:cubicBezTo>
                <a:cubicBezTo>
                  <a:pt x="2681901" y="542764"/>
                  <a:pt x="2691903" y="559689"/>
                  <a:pt x="2700535" y="575333"/>
                </a:cubicBezTo>
                <a:cubicBezTo>
                  <a:pt x="2729512" y="628690"/>
                  <a:pt x="2754821" y="684525"/>
                  <a:pt x="2807479" y="710990"/>
                </a:cubicBezTo>
                <a:cubicBezTo>
                  <a:pt x="2820500" y="717450"/>
                  <a:pt x="2830720" y="740669"/>
                  <a:pt x="2835001" y="758969"/>
                </a:cubicBezTo>
                <a:cubicBezTo>
                  <a:pt x="2842218" y="789390"/>
                  <a:pt x="2843647" y="820083"/>
                  <a:pt x="2870022" y="838495"/>
                </a:cubicBezTo>
                <a:cubicBezTo>
                  <a:pt x="2878885" y="844641"/>
                  <a:pt x="2881584" y="867894"/>
                  <a:pt x="2882402" y="884069"/>
                </a:cubicBezTo>
                <a:cubicBezTo>
                  <a:pt x="2885078" y="932638"/>
                  <a:pt x="2898165" y="960616"/>
                  <a:pt x="2936995" y="969072"/>
                </a:cubicBezTo>
                <a:cubicBezTo>
                  <a:pt x="3007357" y="984417"/>
                  <a:pt x="3043775" y="1046171"/>
                  <a:pt x="3076951" y="1112096"/>
                </a:cubicBezTo>
                <a:cubicBezTo>
                  <a:pt x="3100643" y="1158994"/>
                  <a:pt x="3117151" y="1211409"/>
                  <a:pt x="3141387" y="1257566"/>
                </a:cubicBezTo>
                <a:cubicBezTo>
                  <a:pt x="3153277" y="1279930"/>
                  <a:pt x="3173543" y="1297754"/>
                  <a:pt x="3193071" y="1311394"/>
                </a:cubicBezTo>
                <a:cubicBezTo>
                  <a:pt x="3224094" y="1332909"/>
                  <a:pt x="3241804" y="1362627"/>
                  <a:pt x="3250073" y="1405992"/>
                </a:cubicBezTo>
                <a:cubicBezTo>
                  <a:pt x="3257673" y="1446266"/>
                  <a:pt x="3273857" y="1483664"/>
                  <a:pt x="3283740" y="1523444"/>
                </a:cubicBezTo>
                <a:cubicBezTo>
                  <a:pt x="3293127" y="1560430"/>
                  <a:pt x="3298747" y="1599065"/>
                  <a:pt x="3306504" y="1636638"/>
                </a:cubicBezTo>
                <a:cubicBezTo>
                  <a:pt x="3311477" y="1661025"/>
                  <a:pt x="3314234" y="1687006"/>
                  <a:pt x="3323416" y="1708173"/>
                </a:cubicBezTo>
                <a:cubicBezTo>
                  <a:pt x="3340602" y="1747889"/>
                  <a:pt x="3341593" y="1786419"/>
                  <a:pt x="3330834" y="1831463"/>
                </a:cubicBezTo>
                <a:cubicBezTo>
                  <a:pt x="3323215" y="1863606"/>
                  <a:pt x="3323028" y="1899517"/>
                  <a:pt x="3325458" y="1932531"/>
                </a:cubicBezTo>
                <a:cubicBezTo>
                  <a:pt x="3328288" y="1972134"/>
                  <a:pt x="3328527" y="2009738"/>
                  <a:pt x="3320394" y="2050249"/>
                </a:cubicBezTo>
                <a:cubicBezTo>
                  <a:pt x="3309254" y="2105857"/>
                  <a:pt x="3314506" y="2159685"/>
                  <a:pt x="3338141" y="2210114"/>
                </a:cubicBezTo>
                <a:cubicBezTo>
                  <a:pt x="3363243" y="2264284"/>
                  <a:pt x="3384387" y="2321440"/>
                  <a:pt x="3404628" y="2378738"/>
                </a:cubicBezTo>
                <a:cubicBezTo>
                  <a:pt x="3410511" y="2395084"/>
                  <a:pt x="3411689" y="2418120"/>
                  <a:pt x="3407259" y="2435467"/>
                </a:cubicBezTo>
                <a:cubicBezTo>
                  <a:pt x="3392793" y="2491151"/>
                  <a:pt x="3380194" y="2549275"/>
                  <a:pt x="3356495" y="2599849"/>
                </a:cubicBezTo>
                <a:cubicBezTo>
                  <a:pt x="3320179" y="2677233"/>
                  <a:pt x="3293483" y="2755427"/>
                  <a:pt x="3294074" y="2842361"/>
                </a:cubicBezTo>
                <a:cubicBezTo>
                  <a:pt x="3294172" y="2865245"/>
                  <a:pt x="3302178" y="2890058"/>
                  <a:pt x="3312858" y="2908439"/>
                </a:cubicBezTo>
                <a:cubicBezTo>
                  <a:pt x="3331888" y="2941339"/>
                  <a:pt x="3348643" y="2973100"/>
                  <a:pt x="3351202" y="3016205"/>
                </a:cubicBezTo>
                <a:cubicBezTo>
                  <a:pt x="3353458" y="3055184"/>
                  <a:pt x="3399269" y="3091033"/>
                  <a:pt x="3438099" y="3085336"/>
                </a:cubicBezTo>
                <a:cubicBezTo>
                  <a:pt x="3481887" y="3078970"/>
                  <a:pt x="3514312" y="3095239"/>
                  <a:pt x="3539878" y="3136681"/>
                </a:cubicBezTo>
                <a:cubicBezTo>
                  <a:pt x="3550096" y="3153637"/>
                  <a:pt x="3567509" y="3163435"/>
                  <a:pt x="3579433" y="3179271"/>
                </a:cubicBezTo>
                <a:cubicBezTo>
                  <a:pt x="3589310" y="3192368"/>
                  <a:pt x="3599714" y="3207990"/>
                  <a:pt x="3603096" y="3224801"/>
                </a:cubicBezTo>
                <a:cubicBezTo>
                  <a:pt x="3609269" y="3254802"/>
                  <a:pt x="3620336" y="3275144"/>
                  <a:pt x="3643662" y="3288499"/>
                </a:cubicBezTo>
                <a:cubicBezTo>
                  <a:pt x="3677663" y="3307714"/>
                  <a:pt x="3709940" y="3331312"/>
                  <a:pt x="3743281" y="3352066"/>
                </a:cubicBezTo>
                <a:cubicBezTo>
                  <a:pt x="3762563" y="3364307"/>
                  <a:pt x="3771612" y="3383279"/>
                  <a:pt x="3773604" y="3409971"/>
                </a:cubicBezTo>
                <a:cubicBezTo>
                  <a:pt x="3774973" y="3425409"/>
                  <a:pt x="3774833" y="3445264"/>
                  <a:pt x="3782303" y="3455027"/>
                </a:cubicBezTo>
                <a:cubicBezTo>
                  <a:pt x="3823032" y="3508129"/>
                  <a:pt x="3817073" y="3575628"/>
                  <a:pt x="3816834" y="3641755"/>
                </a:cubicBezTo>
                <a:cubicBezTo>
                  <a:pt x="3816868" y="3649380"/>
                  <a:pt x="3816465" y="3656950"/>
                  <a:pt x="3815414" y="3664423"/>
                </a:cubicBezTo>
                <a:cubicBezTo>
                  <a:pt x="3801919" y="3755638"/>
                  <a:pt x="3815819" y="3842268"/>
                  <a:pt x="3831022" y="3929077"/>
                </a:cubicBezTo>
                <a:cubicBezTo>
                  <a:pt x="3835097" y="3951977"/>
                  <a:pt x="3833989" y="3977140"/>
                  <a:pt x="3833427" y="4001566"/>
                </a:cubicBezTo>
                <a:cubicBezTo>
                  <a:pt x="3832188" y="4065371"/>
                  <a:pt x="3821392" y="4131101"/>
                  <a:pt x="3844622" y="4190727"/>
                </a:cubicBezTo>
                <a:cubicBezTo>
                  <a:pt x="3862782" y="4237659"/>
                  <a:pt x="3887520" y="4278712"/>
                  <a:pt x="3928268" y="4300238"/>
                </a:cubicBezTo>
                <a:cubicBezTo>
                  <a:pt x="3955639" y="4314708"/>
                  <a:pt x="3971141" y="4338123"/>
                  <a:pt x="3977747" y="4374448"/>
                </a:cubicBezTo>
                <a:cubicBezTo>
                  <a:pt x="3983513" y="4405752"/>
                  <a:pt x="3995802" y="4434707"/>
                  <a:pt x="4003670" y="4465215"/>
                </a:cubicBezTo>
                <a:cubicBezTo>
                  <a:pt x="4007817" y="4481320"/>
                  <a:pt x="4013181" y="4499770"/>
                  <a:pt x="4010889" y="4516055"/>
                </a:cubicBezTo>
                <a:cubicBezTo>
                  <a:pt x="4004766" y="4559572"/>
                  <a:pt x="3997230" y="4603706"/>
                  <a:pt x="3985367" y="4645602"/>
                </a:cubicBezTo>
                <a:cubicBezTo>
                  <a:pt x="3979327" y="4666529"/>
                  <a:pt x="3964001" y="4685883"/>
                  <a:pt x="3949671" y="4701292"/>
                </a:cubicBezTo>
                <a:cubicBezTo>
                  <a:pt x="3934619" y="4717144"/>
                  <a:pt x="3926217" y="4732840"/>
                  <a:pt x="3934280" y="4754123"/>
                </a:cubicBezTo>
                <a:cubicBezTo>
                  <a:pt x="3954470" y="4807057"/>
                  <a:pt x="3975168" y="4859522"/>
                  <a:pt x="3997064" y="4911338"/>
                </a:cubicBezTo>
                <a:cubicBezTo>
                  <a:pt x="4000886" y="4920316"/>
                  <a:pt x="4011419" y="4925608"/>
                  <a:pt x="4019528" y="4930834"/>
                </a:cubicBezTo>
                <a:cubicBezTo>
                  <a:pt x="4057441" y="4955228"/>
                  <a:pt x="4096344" y="4977308"/>
                  <a:pt x="4133308" y="5003744"/>
                </a:cubicBezTo>
                <a:cubicBezTo>
                  <a:pt x="4145954" y="5012874"/>
                  <a:pt x="4153881" y="5031960"/>
                  <a:pt x="4163240" y="5047160"/>
                </a:cubicBezTo>
                <a:cubicBezTo>
                  <a:pt x="4166325" y="5051950"/>
                  <a:pt x="4165736" y="5060853"/>
                  <a:pt x="4169223" y="5064337"/>
                </a:cubicBezTo>
                <a:cubicBezTo>
                  <a:pt x="4201572" y="5095297"/>
                  <a:pt x="4199843" y="5142157"/>
                  <a:pt x="4206880" y="5186434"/>
                </a:cubicBezTo>
                <a:cubicBezTo>
                  <a:pt x="4212828" y="5224301"/>
                  <a:pt x="4215657" y="5263904"/>
                  <a:pt x="4222813" y="5299486"/>
                </a:cubicBezTo>
                <a:cubicBezTo>
                  <a:pt x="4234060" y="5354705"/>
                  <a:pt x="4242835" y="5405490"/>
                  <a:pt x="4235257" y="5464049"/>
                </a:cubicBezTo>
                <a:cubicBezTo>
                  <a:pt x="4232096" y="5488106"/>
                  <a:pt x="4247880" y="5518914"/>
                  <a:pt x="4261474" y="5540158"/>
                </a:cubicBezTo>
                <a:cubicBezTo>
                  <a:pt x="4287766" y="5581156"/>
                  <a:pt x="4293039" y="5623827"/>
                  <a:pt x="4280115" y="5674826"/>
                </a:cubicBezTo>
                <a:cubicBezTo>
                  <a:pt x="4275759" y="5691638"/>
                  <a:pt x="4279993" y="5711838"/>
                  <a:pt x="4282322" y="5729864"/>
                </a:cubicBezTo>
                <a:cubicBezTo>
                  <a:pt x="4284366" y="5746757"/>
                  <a:pt x="4288475" y="5763124"/>
                  <a:pt x="4293132" y="5778754"/>
                </a:cubicBezTo>
                <a:cubicBezTo>
                  <a:pt x="4298890" y="5797536"/>
                  <a:pt x="4302061" y="5820581"/>
                  <a:pt x="4313246" y="5832226"/>
                </a:cubicBezTo>
                <a:cubicBezTo>
                  <a:pt x="4348093" y="5868983"/>
                  <a:pt x="4358048" y="5922385"/>
                  <a:pt x="4360648" y="5971487"/>
                </a:cubicBezTo>
                <a:cubicBezTo>
                  <a:pt x="4364319" y="6036528"/>
                  <a:pt x="4361672" y="6107215"/>
                  <a:pt x="4321661" y="6165296"/>
                </a:cubicBezTo>
                <a:cubicBezTo>
                  <a:pt x="4297541" y="6200015"/>
                  <a:pt x="4287954" y="6235151"/>
                  <a:pt x="4306753" y="6277545"/>
                </a:cubicBezTo>
                <a:cubicBezTo>
                  <a:pt x="4319729" y="6306327"/>
                  <a:pt x="4304165" y="6357226"/>
                  <a:pt x="4281339" y="6379605"/>
                </a:cubicBezTo>
                <a:cubicBezTo>
                  <a:pt x="4273124" y="6387708"/>
                  <a:pt x="4264871" y="6396077"/>
                  <a:pt x="4251023" y="6409646"/>
                </a:cubicBezTo>
                <a:cubicBezTo>
                  <a:pt x="4300272" y="6444619"/>
                  <a:pt x="4296891" y="6503223"/>
                  <a:pt x="4299881" y="6560548"/>
                </a:cubicBezTo>
                <a:cubicBezTo>
                  <a:pt x="4301794" y="6595663"/>
                  <a:pt x="4327948" y="6607784"/>
                  <a:pt x="4352197" y="6617730"/>
                </a:cubicBezTo>
                <a:cubicBezTo>
                  <a:pt x="4395933" y="6635319"/>
                  <a:pt x="4412086" y="6665089"/>
                  <a:pt x="4400475" y="6720904"/>
                </a:cubicBezTo>
                <a:lnTo>
                  <a:pt x="4366138" y="6858000"/>
                </a:lnTo>
                <a:lnTo>
                  <a:pt x="0" y="6858000"/>
                </a:lnTo>
                <a:lnTo>
                  <a:pt x="1" y="0"/>
                </a:lnTo>
                <a:close/>
              </a:path>
            </a:pathLst>
          </a:cu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7DD2577-05DC-4EEF-A945-D296C73360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4944" y="1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86C5-E871-0F0B-0011-363CC236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687" y="699248"/>
            <a:ext cx="3320437" cy="274077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kern="1200" dirty="0">
                <a:latin typeface="+mj-lt"/>
                <a:ea typeface="+mj-ea"/>
                <a:cs typeface="+mj-cs"/>
              </a:rPr>
              <a:t>Solutions?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3BC4B52-CC4A-4682-AFF8-09B671A260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7398" y="-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006CDBC-EDE8-D054-2C6D-832330252C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88" r="21332"/>
          <a:stretch/>
        </p:blipFill>
        <p:spPr>
          <a:xfrm>
            <a:off x="8298032" y="1"/>
            <a:ext cx="3893968" cy="6858000"/>
          </a:xfrm>
          <a:custGeom>
            <a:avLst/>
            <a:gdLst/>
            <a:ahLst/>
            <a:cxnLst/>
            <a:rect l="l" t="t" r="r" b="b"/>
            <a:pathLst>
              <a:path w="3893968" h="6858000">
                <a:moveTo>
                  <a:pt x="338369" y="0"/>
                </a:moveTo>
                <a:lnTo>
                  <a:pt x="3893968" y="0"/>
                </a:lnTo>
                <a:lnTo>
                  <a:pt x="3893968" y="6858000"/>
                </a:lnTo>
                <a:lnTo>
                  <a:pt x="1216671" y="6858000"/>
                </a:lnTo>
                <a:lnTo>
                  <a:pt x="1198416" y="6818459"/>
                </a:lnTo>
                <a:cubicBezTo>
                  <a:pt x="1190734" y="6803472"/>
                  <a:pt x="1187035" y="6786020"/>
                  <a:pt x="1183009" y="6769170"/>
                </a:cubicBezTo>
                <a:cubicBezTo>
                  <a:pt x="1172295" y="6725194"/>
                  <a:pt x="1169341" y="6678213"/>
                  <a:pt x="1138622" y="6641421"/>
                </a:cubicBezTo>
                <a:cubicBezTo>
                  <a:pt x="1114549" y="6612440"/>
                  <a:pt x="1085974" y="6588651"/>
                  <a:pt x="1047406" y="6581078"/>
                </a:cubicBezTo>
                <a:cubicBezTo>
                  <a:pt x="1021497" y="6575985"/>
                  <a:pt x="1004018" y="6562662"/>
                  <a:pt x="991710" y="6538917"/>
                </a:cubicBezTo>
                <a:cubicBezTo>
                  <a:pt x="981041" y="6518466"/>
                  <a:pt x="965269" y="6500777"/>
                  <a:pt x="952962" y="6481244"/>
                </a:cubicBezTo>
                <a:cubicBezTo>
                  <a:pt x="946472" y="6470931"/>
                  <a:pt x="938516" y="6459224"/>
                  <a:pt x="937458" y="6447652"/>
                </a:cubicBezTo>
                <a:cubicBezTo>
                  <a:pt x="934632" y="6416727"/>
                  <a:pt x="932894" y="6385131"/>
                  <a:pt x="935239" y="6354307"/>
                </a:cubicBezTo>
                <a:cubicBezTo>
                  <a:pt x="936511" y="6338889"/>
                  <a:pt x="945954" y="6322914"/>
                  <a:pt x="955280" y="6309818"/>
                </a:cubicBezTo>
                <a:cubicBezTo>
                  <a:pt x="965138" y="6296290"/>
                  <a:pt x="969377" y="6284043"/>
                  <a:pt x="958607" y="6270870"/>
                </a:cubicBezTo>
                <a:cubicBezTo>
                  <a:pt x="931703" y="6238132"/>
                  <a:pt x="904454" y="6205803"/>
                  <a:pt x="876308" y="6174132"/>
                </a:cubicBezTo>
                <a:cubicBezTo>
                  <a:pt x="871407" y="6168650"/>
                  <a:pt x="861488" y="6166879"/>
                  <a:pt x="853639" y="6164727"/>
                </a:cubicBezTo>
                <a:cubicBezTo>
                  <a:pt x="816950" y="6154686"/>
                  <a:pt x="779845" y="6146408"/>
                  <a:pt x="743586" y="6134801"/>
                </a:cubicBezTo>
                <a:cubicBezTo>
                  <a:pt x="731165" y="6130771"/>
                  <a:pt x="720915" y="6119081"/>
                  <a:pt x="710165" y="6110309"/>
                </a:cubicBezTo>
                <a:cubicBezTo>
                  <a:pt x="706663" y="6107567"/>
                  <a:pt x="705521" y="6101357"/>
                  <a:pt x="701917" y="6099584"/>
                </a:cubicBezTo>
                <a:cubicBezTo>
                  <a:pt x="668742" y="6084061"/>
                  <a:pt x="661569" y="6051619"/>
                  <a:pt x="647429" y="6022496"/>
                </a:cubicBezTo>
                <a:cubicBezTo>
                  <a:pt x="635396" y="5997577"/>
                  <a:pt x="625690" y="5970917"/>
                  <a:pt x="613055" y="5947779"/>
                </a:cubicBezTo>
                <a:cubicBezTo>
                  <a:pt x="593323" y="5911894"/>
                  <a:pt x="576507" y="5878614"/>
                  <a:pt x="572144" y="5837119"/>
                </a:cubicBezTo>
                <a:cubicBezTo>
                  <a:pt x="570393" y="5820061"/>
                  <a:pt x="551309" y="5801720"/>
                  <a:pt x="535849" y="5789550"/>
                </a:cubicBezTo>
                <a:cubicBezTo>
                  <a:pt x="505966" y="5766073"/>
                  <a:pt x="493620" y="5737740"/>
                  <a:pt x="495189" y="5700485"/>
                </a:cubicBezTo>
                <a:cubicBezTo>
                  <a:pt x="495787" y="5688187"/>
                  <a:pt x="488469" y="5675080"/>
                  <a:pt x="483167" y="5663132"/>
                </a:cubicBezTo>
                <a:cubicBezTo>
                  <a:pt x="478315" y="5651905"/>
                  <a:pt x="471809" y="5641405"/>
                  <a:pt x="464972" y="5631508"/>
                </a:cubicBezTo>
                <a:cubicBezTo>
                  <a:pt x="456621" y="5619645"/>
                  <a:pt x="449678" y="5604401"/>
                  <a:pt x="438035" y="5598387"/>
                </a:cubicBezTo>
                <a:cubicBezTo>
                  <a:pt x="401668" y="5579329"/>
                  <a:pt x="383369" y="5544462"/>
                  <a:pt x="372106" y="5511248"/>
                </a:cubicBezTo>
                <a:cubicBezTo>
                  <a:pt x="356996" y="5467291"/>
                  <a:pt x="346209" y="5418348"/>
                  <a:pt x="369471" y="5371457"/>
                </a:cubicBezTo>
                <a:cubicBezTo>
                  <a:pt x="383550" y="5343391"/>
                  <a:pt x="385210" y="5317603"/>
                  <a:pt x="361431" y="5291847"/>
                </a:cubicBezTo>
                <a:cubicBezTo>
                  <a:pt x="345107" y="5274398"/>
                  <a:pt x="348937" y="5236746"/>
                  <a:pt x="364192" y="5217372"/>
                </a:cubicBezTo>
                <a:cubicBezTo>
                  <a:pt x="369673" y="5210365"/>
                  <a:pt x="375137" y="5203170"/>
                  <a:pt x="384393" y="5191420"/>
                </a:cubicBezTo>
                <a:cubicBezTo>
                  <a:pt x="336126" y="5176127"/>
                  <a:pt x="328192" y="5135340"/>
                  <a:pt x="315081" y="5096554"/>
                </a:cubicBezTo>
                <a:cubicBezTo>
                  <a:pt x="306982" y="5072810"/>
                  <a:pt x="282541" y="5069113"/>
                  <a:pt x="260118" y="5066571"/>
                </a:cubicBezTo>
                <a:cubicBezTo>
                  <a:pt x="219739" y="5062225"/>
                  <a:pt x="200534" y="5044659"/>
                  <a:pt x="200101" y="5004334"/>
                </a:cubicBezTo>
                <a:cubicBezTo>
                  <a:pt x="199667" y="4959801"/>
                  <a:pt x="201887" y="4915027"/>
                  <a:pt x="205282" y="4870526"/>
                </a:cubicBezTo>
                <a:cubicBezTo>
                  <a:pt x="207493" y="4842394"/>
                  <a:pt x="216776" y="4816294"/>
                  <a:pt x="237135" y="4794155"/>
                </a:cubicBezTo>
                <a:cubicBezTo>
                  <a:pt x="256979" y="4772639"/>
                  <a:pt x="254096" y="4768311"/>
                  <a:pt x="234769" y="4747312"/>
                </a:cubicBezTo>
                <a:cubicBezTo>
                  <a:pt x="212248" y="4722779"/>
                  <a:pt x="191160" y="4697159"/>
                  <a:pt x="171312" y="4670469"/>
                </a:cubicBezTo>
                <a:cubicBezTo>
                  <a:pt x="164997" y="4662055"/>
                  <a:pt x="164007" y="4649137"/>
                  <a:pt x="161847" y="4638047"/>
                </a:cubicBezTo>
                <a:cubicBezTo>
                  <a:pt x="158025" y="4619266"/>
                  <a:pt x="152446" y="4600072"/>
                  <a:pt x="153024" y="4581273"/>
                </a:cubicBezTo>
                <a:cubicBezTo>
                  <a:pt x="153671" y="4563232"/>
                  <a:pt x="159836" y="4544876"/>
                  <a:pt x="166106" y="4527662"/>
                </a:cubicBezTo>
                <a:cubicBezTo>
                  <a:pt x="183711" y="4479566"/>
                  <a:pt x="206974" y="4434780"/>
                  <a:pt x="242952" y="4397249"/>
                </a:cubicBezTo>
                <a:cubicBezTo>
                  <a:pt x="247676" y="4392419"/>
                  <a:pt x="248776" y="4383519"/>
                  <a:pt x="249824" y="4376152"/>
                </a:cubicBezTo>
                <a:cubicBezTo>
                  <a:pt x="251596" y="4364130"/>
                  <a:pt x="253141" y="4351746"/>
                  <a:pt x="252430" y="4339758"/>
                </a:cubicBezTo>
                <a:cubicBezTo>
                  <a:pt x="249021" y="4281533"/>
                  <a:pt x="271420" y="4233574"/>
                  <a:pt x="310483" y="4192126"/>
                </a:cubicBezTo>
                <a:cubicBezTo>
                  <a:pt x="321638" y="4180203"/>
                  <a:pt x="322204" y="4171734"/>
                  <a:pt x="307088" y="4161254"/>
                </a:cubicBezTo>
                <a:cubicBezTo>
                  <a:pt x="289526" y="4149088"/>
                  <a:pt x="294190" y="4128957"/>
                  <a:pt x="296371" y="4110965"/>
                </a:cubicBezTo>
                <a:cubicBezTo>
                  <a:pt x="298501" y="4092407"/>
                  <a:pt x="300805" y="4073639"/>
                  <a:pt x="302936" y="4055080"/>
                </a:cubicBezTo>
                <a:cubicBezTo>
                  <a:pt x="304360" y="4041369"/>
                  <a:pt x="305423" y="4027880"/>
                  <a:pt x="307434" y="4014304"/>
                </a:cubicBezTo>
                <a:cubicBezTo>
                  <a:pt x="313711" y="3972028"/>
                  <a:pt x="307277" y="3935121"/>
                  <a:pt x="273285" y="3904367"/>
                </a:cubicBezTo>
                <a:cubicBezTo>
                  <a:pt x="247229" y="3880922"/>
                  <a:pt x="237210" y="3848744"/>
                  <a:pt x="241230" y="3813177"/>
                </a:cubicBezTo>
                <a:cubicBezTo>
                  <a:pt x="241779" y="3808726"/>
                  <a:pt x="245070" y="3802879"/>
                  <a:pt x="243276" y="3799981"/>
                </a:cubicBezTo>
                <a:cubicBezTo>
                  <a:pt x="216902" y="3756289"/>
                  <a:pt x="252672" y="3716481"/>
                  <a:pt x="251290" y="3674138"/>
                </a:cubicBezTo>
                <a:cubicBezTo>
                  <a:pt x="250727" y="3655443"/>
                  <a:pt x="263035" y="3635188"/>
                  <a:pt x="272701" y="3617470"/>
                </a:cubicBezTo>
                <a:cubicBezTo>
                  <a:pt x="285970" y="3593109"/>
                  <a:pt x="298896" y="3571267"/>
                  <a:pt x="289223" y="3540780"/>
                </a:cubicBezTo>
                <a:cubicBezTo>
                  <a:pt x="279361" y="3510308"/>
                  <a:pt x="289661" y="3480672"/>
                  <a:pt x="309536" y="3455326"/>
                </a:cubicBezTo>
                <a:cubicBezTo>
                  <a:pt x="324601" y="3435968"/>
                  <a:pt x="324333" y="3416286"/>
                  <a:pt x="317440" y="3393195"/>
                </a:cubicBezTo>
                <a:cubicBezTo>
                  <a:pt x="308872" y="3364327"/>
                  <a:pt x="305700" y="3333817"/>
                  <a:pt x="299375" y="3304362"/>
                </a:cubicBezTo>
                <a:cubicBezTo>
                  <a:pt x="298026" y="3297979"/>
                  <a:pt x="294625" y="3290066"/>
                  <a:pt x="289725" y="3286686"/>
                </a:cubicBezTo>
                <a:cubicBezTo>
                  <a:pt x="228943" y="3245373"/>
                  <a:pt x="222391" y="3179973"/>
                  <a:pt x="213841" y="3115712"/>
                </a:cubicBezTo>
                <a:cubicBezTo>
                  <a:pt x="208562" y="3076788"/>
                  <a:pt x="204974" y="3037516"/>
                  <a:pt x="202333" y="2998158"/>
                </a:cubicBezTo>
                <a:cubicBezTo>
                  <a:pt x="201311" y="2984859"/>
                  <a:pt x="203063" y="2970544"/>
                  <a:pt x="207679" y="2958260"/>
                </a:cubicBezTo>
                <a:cubicBezTo>
                  <a:pt x="217395" y="2932695"/>
                  <a:pt x="230888" y="2908699"/>
                  <a:pt x="240811" y="2883304"/>
                </a:cubicBezTo>
                <a:cubicBezTo>
                  <a:pt x="244723" y="2873766"/>
                  <a:pt x="243837" y="2861986"/>
                  <a:pt x="243624" y="2851292"/>
                </a:cubicBezTo>
                <a:cubicBezTo>
                  <a:pt x="243427" y="2832371"/>
                  <a:pt x="236967" y="2811919"/>
                  <a:pt x="242323" y="2795169"/>
                </a:cubicBezTo>
                <a:cubicBezTo>
                  <a:pt x="256133" y="2751630"/>
                  <a:pt x="248562" y="2712721"/>
                  <a:pt x="227468" y="2674477"/>
                </a:cubicBezTo>
                <a:cubicBezTo>
                  <a:pt x="197898" y="2620936"/>
                  <a:pt x="194974" y="2568022"/>
                  <a:pt x="229169" y="2515160"/>
                </a:cubicBezTo>
                <a:cubicBezTo>
                  <a:pt x="244595" y="2491368"/>
                  <a:pt x="234271" y="2470503"/>
                  <a:pt x="218516" y="2453005"/>
                </a:cubicBezTo>
                <a:cubicBezTo>
                  <a:pt x="200223" y="2432867"/>
                  <a:pt x="194125" y="2412190"/>
                  <a:pt x="203806" y="2386246"/>
                </a:cubicBezTo>
                <a:cubicBezTo>
                  <a:pt x="205960" y="2380500"/>
                  <a:pt x="203921" y="2372844"/>
                  <a:pt x="202383" y="2366479"/>
                </a:cubicBezTo>
                <a:cubicBezTo>
                  <a:pt x="194277" y="2330108"/>
                  <a:pt x="182927" y="2293842"/>
                  <a:pt x="213009" y="2260869"/>
                </a:cubicBezTo>
                <a:cubicBezTo>
                  <a:pt x="218923" y="2254397"/>
                  <a:pt x="220676" y="2244289"/>
                  <a:pt x="224312" y="2235920"/>
                </a:cubicBezTo>
                <a:cubicBezTo>
                  <a:pt x="239095" y="2200902"/>
                  <a:pt x="237508" y="2202386"/>
                  <a:pt x="213159" y="2174578"/>
                </a:cubicBezTo>
                <a:cubicBezTo>
                  <a:pt x="200355" y="2160060"/>
                  <a:pt x="186823" y="2139680"/>
                  <a:pt x="186125" y="2121572"/>
                </a:cubicBezTo>
                <a:cubicBezTo>
                  <a:pt x="181881" y="2012343"/>
                  <a:pt x="145114" y="1911445"/>
                  <a:pt x="109864" y="1810408"/>
                </a:cubicBezTo>
                <a:cubicBezTo>
                  <a:pt x="88103" y="1748120"/>
                  <a:pt x="81469" y="1685980"/>
                  <a:pt x="91769" y="1620762"/>
                </a:cubicBezTo>
                <a:cubicBezTo>
                  <a:pt x="99319" y="1573585"/>
                  <a:pt x="75980" y="1531718"/>
                  <a:pt x="58766" y="1489867"/>
                </a:cubicBezTo>
                <a:cubicBezTo>
                  <a:pt x="55296" y="1481193"/>
                  <a:pt x="44098" y="1473800"/>
                  <a:pt x="34747" y="1469871"/>
                </a:cubicBezTo>
                <a:cubicBezTo>
                  <a:pt x="1693" y="1455674"/>
                  <a:pt x="-5822" y="1427857"/>
                  <a:pt x="4009" y="1390995"/>
                </a:cubicBezTo>
                <a:cubicBezTo>
                  <a:pt x="11672" y="1361792"/>
                  <a:pt x="22973" y="1334742"/>
                  <a:pt x="45160" y="1309565"/>
                </a:cubicBezTo>
                <a:cubicBezTo>
                  <a:pt x="71154" y="1280027"/>
                  <a:pt x="101047" y="1249173"/>
                  <a:pt x="109185" y="1206343"/>
                </a:cubicBezTo>
                <a:cubicBezTo>
                  <a:pt x="112659" y="1187852"/>
                  <a:pt x="111997" y="1172227"/>
                  <a:pt x="104951" y="1153741"/>
                </a:cubicBezTo>
                <a:cubicBezTo>
                  <a:pt x="91344" y="1117871"/>
                  <a:pt x="80754" y="1081537"/>
                  <a:pt x="109281" y="1044112"/>
                </a:cubicBezTo>
                <a:cubicBezTo>
                  <a:pt x="125001" y="1023546"/>
                  <a:pt x="133854" y="996911"/>
                  <a:pt x="126699" y="966766"/>
                </a:cubicBezTo>
                <a:cubicBezTo>
                  <a:pt x="117713" y="929136"/>
                  <a:pt x="128390" y="893152"/>
                  <a:pt x="145915" y="858839"/>
                </a:cubicBezTo>
                <a:cubicBezTo>
                  <a:pt x="152256" y="846589"/>
                  <a:pt x="155129" y="831979"/>
                  <a:pt x="157503" y="818181"/>
                </a:cubicBezTo>
                <a:cubicBezTo>
                  <a:pt x="163007" y="786305"/>
                  <a:pt x="167546" y="754324"/>
                  <a:pt x="171498" y="722208"/>
                </a:cubicBezTo>
                <a:cubicBezTo>
                  <a:pt x="174831" y="695887"/>
                  <a:pt x="176631" y="669515"/>
                  <a:pt x="179187" y="643071"/>
                </a:cubicBezTo>
                <a:cubicBezTo>
                  <a:pt x="181898" y="614129"/>
                  <a:pt x="192167" y="590426"/>
                  <a:pt x="219739" y="576047"/>
                </a:cubicBezTo>
                <a:cubicBezTo>
                  <a:pt x="228499" y="571420"/>
                  <a:pt x="234877" y="561655"/>
                  <a:pt x="241807" y="553752"/>
                </a:cubicBezTo>
                <a:cubicBezTo>
                  <a:pt x="246840" y="548128"/>
                  <a:pt x="250390" y="540914"/>
                  <a:pt x="255648" y="535652"/>
                </a:cubicBezTo>
                <a:cubicBezTo>
                  <a:pt x="283353" y="508059"/>
                  <a:pt x="311279" y="480830"/>
                  <a:pt x="339002" y="453429"/>
                </a:cubicBezTo>
                <a:cubicBezTo>
                  <a:pt x="341623" y="450701"/>
                  <a:pt x="344794" y="447734"/>
                  <a:pt x="345828" y="444388"/>
                </a:cubicBezTo>
                <a:cubicBezTo>
                  <a:pt x="356625" y="409732"/>
                  <a:pt x="366629" y="374766"/>
                  <a:pt x="378222" y="340421"/>
                </a:cubicBezTo>
                <a:cubicBezTo>
                  <a:pt x="382751" y="327190"/>
                  <a:pt x="388574" y="313459"/>
                  <a:pt x="397572" y="303070"/>
                </a:cubicBezTo>
                <a:cubicBezTo>
                  <a:pt x="417983" y="279398"/>
                  <a:pt x="440464" y="257448"/>
                  <a:pt x="447297" y="225451"/>
                </a:cubicBezTo>
                <a:cubicBezTo>
                  <a:pt x="449308" y="216084"/>
                  <a:pt x="449839" y="205132"/>
                  <a:pt x="446575" y="196630"/>
                </a:cubicBezTo>
                <a:cubicBezTo>
                  <a:pt x="433090" y="162088"/>
                  <a:pt x="417206" y="128533"/>
                  <a:pt x="403168" y="94234"/>
                </a:cubicBezTo>
                <a:cubicBezTo>
                  <a:pt x="394482" y="72455"/>
                  <a:pt x="384657" y="52883"/>
                  <a:pt x="360144" y="44217"/>
                </a:cubicBezTo>
                <a:cubicBezTo>
                  <a:pt x="353229" y="41791"/>
                  <a:pt x="345238" y="33911"/>
                  <a:pt x="343268" y="27013"/>
                </a:cubicBezTo>
                <a:close/>
              </a:path>
            </a:pathLst>
          </a:cu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6A362B9-12E6-445C-8985-B25866945E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7398" y="-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1062039"/>
            <a:ext cx="2952750" cy="281743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5400"/>
              <a:t>Can we try to do better?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2" r="18233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618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1062039"/>
            <a:ext cx="2952750" cy="281743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5400" dirty="0"/>
              <a:t>Yes, we can!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61999" y="4020671"/>
            <a:ext cx="2952749" cy="17752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Kind of...</a:t>
            </a:r>
            <a:endParaRPr lang="en-US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2" r="18233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96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group of men posing for a picture&#10;&#10;Description automatically generated">
            <a:extLst>
              <a:ext uri="{FF2B5EF4-FFF2-40B4-BE49-F238E27FC236}">
                <a16:creationId xmlns:a16="http://schemas.microsoft.com/office/drawing/2014/main" id="{5505B4AB-0F95-42E8-A8A9-CCA4742D3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05" b="28905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35" name="Rectangle 31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19199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2156603"/>
            <a:ext cx="10668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Starting point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74277912-5EA1-1476-51AB-9F5ED184C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485735"/>
            <a:ext cx="10668000" cy="19859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Reasoning About Ignorance and Beliefs</a:t>
            </a:r>
          </a:p>
        </p:txBody>
      </p:sp>
    </p:spTree>
    <p:extLst>
      <p:ext uri="{BB962C8B-B14F-4D97-AF65-F5344CB8AC3E}">
        <p14:creationId xmlns:p14="http://schemas.microsoft.com/office/powerpoint/2010/main" val="42723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662D3-A197-4BCB-0953-ED0BD89F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GB" dirty="0"/>
              <a:t>Syntax &amp;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25CE4-5EAE-6155-A27F-BA8213603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7522" y="3339548"/>
                <a:ext cx="8635643" cy="2943899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endParaRPr lang="en-GB" dirty="0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  <a:cs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lt"/>
                        </a:rPr>
                        <m:t>𝜑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lt"/>
                        </a:rPr>
                        <m:t>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lt"/>
                        </a:rPr>
                        <m:t>𝑝</m:t>
                      </m:r>
                      <m:d>
                        <m:dPr>
                          <m:begChr m:val="|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  <m:t>¬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  <m:t>𝜑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lt"/>
                        </a:rPr>
                        <m:t>𝜑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lt"/>
                        </a:rPr>
                        <m:t>∧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lt"/>
                        </a:rPr>
                        <m:t>𝜑</m:t>
                      </m:r>
                      <m:d>
                        <m:dPr>
                          <m:begChr m:val="|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  <m:t>𝐵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lt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lt"/>
                                </a:rPr>
                                <m:t>𝜑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  <m:t>𝜑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lt"/>
                        </a:rPr>
                        <m:t>|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GB" dirty="0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:endParaRPr lang="en-GB" dirty="0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𝔐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GB" dirty="0"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25CE4-5EAE-6155-A27F-BA8213603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7522" y="3339548"/>
                <a:ext cx="8635643" cy="29438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605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F868D-F3FC-E2B6-6A52-E2EA5D6F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GB" dirty="0"/>
              <a:t>Examples</a:t>
            </a:r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431AFC0-5A5A-BA49-18C0-1CF7065B0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276515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651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1DCB870-DD5A-4381-AB2F-ABFA71772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graphicEl>
                                              <a:dgm id="{21DCB870-DD5A-4381-AB2F-ABFA71772C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D5B9765-3420-48FA-92F8-983BD6C8F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graphicEl>
                                              <a:dgm id="{CD5B9765-3420-48FA-92F8-983BD6C8FA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B710AEC-FD56-4B11-B5A8-ABA159A9C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graphicEl>
                                              <a:dgm id="{CB710AEC-FD56-4B11-B5A8-ABA159A9CD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052D-962C-C081-2B1B-0A6AD704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...and next (formal)?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4ACF65-C3DA-8493-F230-6F48213F3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662433"/>
              </p:ext>
            </p:extLst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80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141</TotalTime>
  <Words>129</Words>
  <Application>Microsoft Office PowerPoint</Application>
  <PresentationFormat>Widescreen</PresentationFormat>
  <Paragraphs>32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Goudy Old Style</vt:lpstr>
      <vt:lpstr>Verdana Pro</vt:lpstr>
      <vt:lpstr>Verdana Pro Cond SemiBold</vt:lpstr>
      <vt:lpstr>TornVTI</vt:lpstr>
      <vt:lpstr>Justified True Beliefs</vt:lpstr>
      <vt:lpstr>Classic Approach to Formal Ignorance</vt:lpstr>
      <vt:lpstr>  Solutions?</vt:lpstr>
      <vt:lpstr>Can we try to do better?</vt:lpstr>
      <vt:lpstr>Yes, we can!</vt:lpstr>
      <vt:lpstr>Starting point</vt:lpstr>
      <vt:lpstr>Syntax &amp; Semantics</vt:lpstr>
      <vt:lpstr>Examples</vt:lpstr>
      <vt:lpstr>...and next (formal)?</vt:lpstr>
      <vt:lpstr>...and next (cognitive science)?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Mirko Tagliaferri</cp:lastModifiedBy>
  <cp:revision>533</cp:revision>
  <dcterms:created xsi:type="dcterms:W3CDTF">2022-09-15T07:00:25Z</dcterms:created>
  <dcterms:modified xsi:type="dcterms:W3CDTF">2022-09-27T14:58:44Z</dcterms:modified>
</cp:coreProperties>
</file>