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80" r:id="rId3"/>
    <p:sldId id="382" r:id="rId4"/>
    <p:sldId id="381" r:id="rId5"/>
    <p:sldId id="383" r:id="rId6"/>
    <p:sldId id="384" r:id="rId7"/>
    <p:sldId id="385" r:id="rId8"/>
    <p:sldId id="386" r:id="rId9"/>
    <p:sldId id="387" r:id="rId10"/>
    <p:sldId id="389" r:id="rId11"/>
    <p:sldId id="388" r:id="rId12"/>
    <p:sldId id="390" r:id="rId13"/>
    <p:sldId id="391" r:id="rId14"/>
    <p:sldId id="39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rreri, Michele" initials="GM" lastIdx="2" clrIdx="0">
    <p:extLst>
      <p:ext uri="{19B8F6BF-5375-455C-9EA6-DF929625EA0E}">
        <p15:presenceInfo xmlns:p15="http://schemas.microsoft.com/office/powerpoint/2012/main" userId="S::ucacmgu@ucl.ac.uk::4565a127-9dee-4d12-8401-0f2ccb93e2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C04B91-FF6F-47FD-BC29-07EF935B82BF}" v="32" dt="2022-06-29T13:37:26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1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rreri, Michele" userId="4565a127-9dee-4d12-8401-0f2ccb93e2b8" providerId="ADAL" clId="{CBC04B91-FF6F-47FD-BC29-07EF935B82BF}"/>
    <pc:docChg chg="undo custSel addSld delSld modSld sldOrd">
      <pc:chgData name="Guerreri, Michele" userId="4565a127-9dee-4d12-8401-0f2ccb93e2b8" providerId="ADAL" clId="{CBC04B91-FF6F-47FD-BC29-07EF935B82BF}" dt="2022-06-29T13:38:02.772" v="84" actId="1076"/>
      <pc:docMkLst>
        <pc:docMk/>
      </pc:docMkLst>
      <pc:sldChg chg="del">
        <pc:chgData name="Guerreri, Michele" userId="4565a127-9dee-4d12-8401-0f2ccb93e2b8" providerId="ADAL" clId="{CBC04B91-FF6F-47FD-BC29-07EF935B82BF}" dt="2022-06-27T16:45:05.729" v="30" actId="47"/>
        <pc:sldMkLst>
          <pc:docMk/>
          <pc:sldMk cId="190526420" sldId="256"/>
        </pc:sldMkLst>
      </pc:sldChg>
      <pc:sldChg chg="addSp delSp modSp add mod setBg">
        <pc:chgData name="Guerreri, Michele" userId="4565a127-9dee-4d12-8401-0f2ccb93e2b8" providerId="ADAL" clId="{CBC04B91-FF6F-47FD-BC29-07EF935B82BF}" dt="2022-06-27T16:42:58.252" v="6"/>
        <pc:sldMkLst>
          <pc:docMk/>
          <pc:sldMk cId="1820373136" sldId="257"/>
        </pc:sldMkLst>
        <pc:spChg chg="del">
          <ac:chgData name="Guerreri, Michele" userId="4565a127-9dee-4d12-8401-0f2ccb93e2b8" providerId="ADAL" clId="{CBC04B91-FF6F-47FD-BC29-07EF935B82BF}" dt="2022-06-27T16:42:44.081" v="3" actId="478"/>
          <ac:spMkLst>
            <pc:docMk/>
            <pc:sldMk cId="1820373136" sldId="257"/>
            <ac:spMk id="5" creationId="{00000000-0000-0000-0000-000000000000}"/>
          </ac:spMkLst>
        </pc:spChg>
        <pc:spChg chg="add mod">
          <ac:chgData name="Guerreri, Michele" userId="4565a127-9dee-4d12-8401-0f2ccb93e2b8" providerId="ADAL" clId="{CBC04B91-FF6F-47FD-BC29-07EF935B82BF}" dt="2022-06-27T16:42:58.252" v="6"/>
          <ac:spMkLst>
            <pc:docMk/>
            <pc:sldMk cId="1820373136" sldId="257"/>
            <ac:spMk id="6" creationId="{BB55F5B5-52B5-43E3-B6D6-45A2E25E7F8E}"/>
          </ac:spMkLst>
        </pc:spChg>
        <pc:spChg chg="del">
          <ac:chgData name="Guerreri, Michele" userId="4565a127-9dee-4d12-8401-0f2ccb93e2b8" providerId="ADAL" clId="{CBC04B91-FF6F-47FD-BC29-07EF935B82BF}" dt="2022-06-27T16:42:44.081" v="3" actId="478"/>
          <ac:spMkLst>
            <pc:docMk/>
            <pc:sldMk cId="1820373136" sldId="257"/>
            <ac:spMk id="8" creationId="{00000000-0000-0000-0000-000000000000}"/>
          </ac:spMkLst>
        </pc:spChg>
        <pc:spChg chg="del">
          <ac:chgData name="Guerreri, Michele" userId="4565a127-9dee-4d12-8401-0f2ccb93e2b8" providerId="ADAL" clId="{CBC04B91-FF6F-47FD-BC29-07EF935B82BF}" dt="2022-06-27T16:42:44.081" v="3" actId="478"/>
          <ac:spMkLst>
            <pc:docMk/>
            <pc:sldMk cId="1820373136" sldId="257"/>
            <ac:spMk id="9" creationId="{00000000-0000-0000-0000-000000000000}"/>
          </ac:spMkLst>
        </pc:spChg>
      </pc:sldChg>
      <pc:sldChg chg="del">
        <pc:chgData name="Guerreri, Michele" userId="4565a127-9dee-4d12-8401-0f2ccb93e2b8" providerId="ADAL" clId="{CBC04B91-FF6F-47FD-BC29-07EF935B82BF}" dt="2022-06-27T16:45:05.729" v="30" actId="47"/>
        <pc:sldMkLst>
          <pc:docMk/>
          <pc:sldMk cId="2193380268" sldId="274"/>
        </pc:sldMkLst>
      </pc:sldChg>
      <pc:sldChg chg="del">
        <pc:chgData name="Guerreri, Michele" userId="4565a127-9dee-4d12-8401-0f2ccb93e2b8" providerId="ADAL" clId="{CBC04B91-FF6F-47FD-BC29-07EF935B82BF}" dt="2022-06-27T16:45:05.729" v="30" actId="47"/>
        <pc:sldMkLst>
          <pc:docMk/>
          <pc:sldMk cId="212133896" sldId="276"/>
        </pc:sldMkLst>
      </pc:sldChg>
      <pc:sldChg chg="del">
        <pc:chgData name="Guerreri, Michele" userId="4565a127-9dee-4d12-8401-0f2ccb93e2b8" providerId="ADAL" clId="{CBC04B91-FF6F-47FD-BC29-07EF935B82BF}" dt="2022-06-27T16:45:05.729" v="30" actId="47"/>
        <pc:sldMkLst>
          <pc:docMk/>
          <pc:sldMk cId="2259205479" sldId="277"/>
        </pc:sldMkLst>
      </pc:sldChg>
      <pc:sldChg chg="del">
        <pc:chgData name="Guerreri, Michele" userId="4565a127-9dee-4d12-8401-0f2ccb93e2b8" providerId="ADAL" clId="{CBC04B91-FF6F-47FD-BC29-07EF935B82BF}" dt="2022-06-27T16:45:05.729" v="30" actId="47"/>
        <pc:sldMkLst>
          <pc:docMk/>
          <pc:sldMk cId="3139802284" sldId="332"/>
        </pc:sldMkLst>
      </pc:sldChg>
      <pc:sldChg chg="del">
        <pc:chgData name="Guerreri, Michele" userId="4565a127-9dee-4d12-8401-0f2ccb93e2b8" providerId="ADAL" clId="{CBC04B91-FF6F-47FD-BC29-07EF935B82BF}" dt="2022-06-27T16:45:05.729" v="30" actId="47"/>
        <pc:sldMkLst>
          <pc:docMk/>
          <pc:sldMk cId="575953537" sldId="335"/>
        </pc:sldMkLst>
      </pc:sldChg>
      <pc:sldChg chg="del">
        <pc:chgData name="Guerreri, Michele" userId="4565a127-9dee-4d12-8401-0f2ccb93e2b8" providerId="ADAL" clId="{CBC04B91-FF6F-47FD-BC29-07EF935B82BF}" dt="2022-06-27T16:45:05.729" v="30" actId="47"/>
        <pc:sldMkLst>
          <pc:docMk/>
          <pc:sldMk cId="3257850771" sldId="340"/>
        </pc:sldMkLst>
      </pc:sldChg>
      <pc:sldChg chg="del">
        <pc:chgData name="Guerreri, Michele" userId="4565a127-9dee-4d12-8401-0f2ccb93e2b8" providerId="ADAL" clId="{CBC04B91-FF6F-47FD-BC29-07EF935B82BF}" dt="2022-06-27T16:45:05.729" v="30" actId="47"/>
        <pc:sldMkLst>
          <pc:docMk/>
          <pc:sldMk cId="3317299312" sldId="351"/>
        </pc:sldMkLst>
      </pc:sldChg>
      <pc:sldChg chg="del">
        <pc:chgData name="Guerreri, Michele" userId="4565a127-9dee-4d12-8401-0f2ccb93e2b8" providerId="ADAL" clId="{CBC04B91-FF6F-47FD-BC29-07EF935B82BF}" dt="2022-06-27T16:45:05.729" v="30" actId="47"/>
        <pc:sldMkLst>
          <pc:docMk/>
          <pc:sldMk cId="3465139505" sldId="353"/>
        </pc:sldMkLst>
      </pc:sldChg>
      <pc:sldChg chg="del">
        <pc:chgData name="Guerreri, Michele" userId="4565a127-9dee-4d12-8401-0f2ccb93e2b8" providerId="ADAL" clId="{CBC04B91-FF6F-47FD-BC29-07EF935B82BF}" dt="2022-06-27T16:45:05.729" v="30" actId="47"/>
        <pc:sldMkLst>
          <pc:docMk/>
          <pc:sldMk cId="2299542073" sldId="354"/>
        </pc:sldMkLst>
      </pc:sldChg>
      <pc:sldChg chg="del">
        <pc:chgData name="Guerreri, Michele" userId="4565a127-9dee-4d12-8401-0f2ccb93e2b8" providerId="ADAL" clId="{CBC04B91-FF6F-47FD-BC29-07EF935B82BF}" dt="2022-06-27T16:45:05.729" v="30" actId="47"/>
        <pc:sldMkLst>
          <pc:docMk/>
          <pc:sldMk cId="938167992" sldId="355"/>
        </pc:sldMkLst>
      </pc:sldChg>
      <pc:sldChg chg="del">
        <pc:chgData name="Guerreri, Michele" userId="4565a127-9dee-4d12-8401-0f2ccb93e2b8" providerId="ADAL" clId="{CBC04B91-FF6F-47FD-BC29-07EF935B82BF}" dt="2022-06-27T16:45:05.729" v="30" actId="47"/>
        <pc:sldMkLst>
          <pc:docMk/>
          <pc:sldMk cId="3929496082" sldId="356"/>
        </pc:sldMkLst>
      </pc:sldChg>
      <pc:sldChg chg="del">
        <pc:chgData name="Guerreri, Michele" userId="4565a127-9dee-4d12-8401-0f2ccb93e2b8" providerId="ADAL" clId="{CBC04B91-FF6F-47FD-BC29-07EF935B82BF}" dt="2022-06-27T16:45:05.729" v="30" actId="47"/>
        <pc:sldMkLst>
          <pc:docMk/>
          <pc:sldMk cId="2142059774" sldId="357"/>
        </pc:sldMkLst>
      </pc:sldChg>
      <pc:sldChg chg="del">
        <pc:chgData name="Guerreri, Michele" userId="4565a127-9dee-4d12-8401-0f2ccb93e2b8" providerId="ADAL" clId="{CBC04B91-FF6F-47FD-BC29-07EF935B82BF}" dt="2022-06-27T16:45:05.729" v="30" actId="47"/>
        <pc:sldMkLst>
          <pc:docMk/>
          <pc:sldMk cId="888556399" sldId="358"/>
        </pc:sldMkLst>
      </pc:sldChg>
      <pc:sldChg chg="del">
        <pc:chgData name="Guerreri, Michele" userId="4565a127-9dee-4d12-8401-0f2ccb93e2b8" providerId="ADAL" clId="{CBC04B91-FF6F-47FD-BC29-07EF935B82BF}" dt="2022-06-27T16:45:05.729" v="30" actId="47"/>
        <pc:sldMkLst>
          <pc:docMk/>
          <pc:sldMk cId="1988121311" sldId="359"/>
        </pc:sldMkLst>
      </pc:sldChg>
      <pc:sldChg chg="del">
        <pc:chgData name="Guerreri, Michele" userId="4565a127-9dee-4d12-8401-0f2ccb93e2b8" providerId="ADAL" clId="{CBC04B91-FF6F-47FD-BC29-07EF935B82BF}" dt="2022-06-27T16:45:05.729" v="30" actId="47"/>
        <pc:sldMkLst>
          <pc:docMk/>
          <pc:sldMk cId="3419358234" sldId="360"/>
        </pc:sldMkLst>
      </pc:sldChg>
      <pc:sldChg chg="del">
        <pc:chgData name="Guerreri, Michele" userId="4565a127-9dee-4d12-8401-0f2ccb93e2b8" providerId="ADAL" clId="{CBC04B91-FF6F-47FD-BC29-07EF935B82BF}" dt="2022-06-27T16:45:05.729" v="30" actId="47"/>
        <pc:sldMkLst>
          <pc:docMk/>
          <pc:sldMk cId="3470960314" sldId="361"/>
        </pc:sldMkLst>
      </pc:sldChg>
      <pc:sldChg chg="del">
        <pc:chgData name="Guerreri, Michele" userId="4565a127-9dee-4d12-8401-0f2ccb93e2b8" providerId="ADAL" clId="{CBC04B91-FF6F-47FD-BC29-07EF935B82BF}" dt="2022-06-27T16:45:05.729" v="30" actId="47"/>
        <pc:sldMkLst>
          <pc:docMk/>
          <pc:sldMk cId="3266730891" sldId="362"/>
        </pc:sldMkLst>
      </pc:sldChg>
      <pc:sldChg chg="del">
        <pc:chgData name="Guerreri, Michele" userId="4565a127-9dee-4d12-8401-0f2ccb93e2b8" providerId="ADAL" clId="{CBC04B91-FF6F-47FD-BC29-07EF935B82BF}" dt="2022-06-27T16:45:05.729" v="30" actId="47"/>
        <pc:sldMkLst>
          <pc:docMk/>
          <pc:sldMk cId="2236087913" sldId="363"/>
        </pc:sldMkLst>
      </pc:sldChg>
      <pc:sldChg chg="del">
        <pc:chgData name="Guerreri, Michele" userId="4565a127-9dee-4d12-8401-0f2ccb93e2b8" providerId="ADAL" clId="{CBC04B91-FF6F-47FD-BC29-07EF935B82BF}" dt="2022-06-27T16:45:05.729" v="30" actId="47"/>
        <pc:sldMkLst>
          <pc:docMk/>
          <pc:sldMk cId="192383244" sldId="365"/>
        </pc:sldMkLst>
      </pc:sldChg>
      <pc:sldChg chg="del setBg">
        <pc:chgData name="Guerreri, Michele" userId="4565a127-9dee-4d12-8401-0f2ccb93e2b8" providerId="ADAL" clId="{CBC04B91-FF6F-47FD-BC29-07EF935B82BF}" dt="2022-06-27T16:45:05.729" v="30" actId="47"/>
        <pc:sldMkLst>
          <pc:docMk/>
          <pc:sldMk cId="749461993" sldId="366"/>
        </pc:sldMkLst>
      </pc:sldChg>
      <pc:sldChg chg="del">
        <pc:chgData name="Guerreri, Michele" userId="4565a127-9dee-4d12-8401-0f2ccb93e2b8" providerId="ADAL" clId="{CBC04B91-FF6F-47FD-BC29-07EF935B82BF}" dt="2022-06-27T16:45:05.729" v="30" actId="47"/>
        <pc:sldMkLst>
          <pc:docMk/>
          <pc:sldMk cId="3609777041" sldId="367"/>
        </pc:sldMkLst>
      </pc:sldChg>
      <pc:sldChg chg="del">
        <pc:chgData name="Guerreri, Michele" userId="4565a127-9dee-4d12-8401-0f2ccb93e2b8" providerId="ADAL" clId="{CBC04B91-FF6F-47FD-BC29-07EF935B82BF}" dt="2022-06-27T16:45:05.729" v="30" actId="47"/>
        <pc:sldMkLst>
          <pc:docMk/>
          <pc:sldMk cId="3168075157" sldId="368"/>
        </pc:sldMkLst>
      </pc:sldChg>
      <pc:sldChg chg="del">
        <pc:chgData name="Guerreri, Michele" userId="4565a127-9dee-4d12-8401-0f2ccb93e2b8" providerId="ADAL" clId="{CBC04B91-FF6F-47FD-BC29-07EF935B82BF}" dt="2022-06-27T16:45:05.729" v="30" actId="47"/>
        <pc:sldMkLst>
          <pc:docMk/>
          <pc:sldMk cId="2841118151" sldId="369"/>
        </pc:sldMkLst>
      </pc:sldChg>
      <pc:sldChg chg="del">
        <pc:chgData name="Guerreri, Michele" userId="4565a127-9dee-4d12-8401-0f2ccb93e2b8" providerId="ADAL" clId="{CBC04B91-FF6F-47FD-BC29-07EF935B82BF}" dt="2022-06-27T16:45:05.729" v="30" actId="47"/>
        <pc:sldMkLst>
          <pc:docMk/>
          <pc:sldMk cId="1342739712" sldId="370"/>
        </pc:sldMkLst>
      </pc:sldChg>
      <pc:sldChg chg="del">
        <pc:chgData name="Guerreri, Michele" userId="4565a127-9dee-4d12-8401-0f2ccb93e2b8" providerId="ADAL" clId="{CBC04B91-FF6F-47FD-BC29-07EF935B82BF}" dt="2022-06-27T16:45:05.729" v="30" actId="47"/>
        <pc:sldMkLst>
          <pc:docMk/>
          <pc:sldMk cId="1429147478" sldId="371"/>
        </pc:sldMkLst>
      </pc:sldChg>
      <pc:sldChg chg="del">
        <pc:chgData name="Guerreri, Michele" userId="4565a127-9dee-4d12-8401-0f2ccb93e2b8" providerId="ADAL" clId="{CBC04B91-FF6F-47FD-BC29-07EF935B82BF}" dt="2022-06-27T16:45:05.729" v="30" actId="47"/>
        <pc:sldMkLst>
          <pc:docMk/>
          <pc:sldMk cId="591703383" sldId="372"/>
        </pc:sldMkLst>
      </pc:sldChg>
      <pc:sldChg chg="del">
        <pc:chgData name="Guerreri, Michele" userId="4565a127-9dee-4d12-8401-0f2ccb93e2b8" providerId="ADAL" clId="{CBC04B91-FF6F-47FD-BC29-07EF935B82BF}" dt="2022-06-27T16:45:05.729" v="30" actId="47"/>
        <pc:sldMkLst>
          <pc:docMk/>
          <pc:sldMk cId="3027706913" sldId="373"/>
        </pc:sldMkLst>
      </pc:sldChg>
      <pc:sldChg chg="del">
        <pc:chgData name="Guerreri, Michele" userId="4565a127-9dee-4d12-8401-0f2ccb93e2b8" providerId="ADAL" clId="{CBC04B91-FF6F-47FD-BC29-07EF935B82BF}" dt="2022-06-27T16:45:05.729" v="30" actId="47"/>
        <pc:sldMkLst>
          <pc:docMk/>
          <pc:sldMk cId="3289946795" sldId="374"/>
        </pc:sldMkLst>
      </pc:sldChg>
      <pc:sldChg chg="del">
        <pc:chgData name="Guerreri, Michele" userId="4565a127-9dee-4d12-8401-0f2ccb93e2b8" providerId="ADAL" clId="{CBC04B91-FF6F-47FD-BC29-07EF935B82BF}" dt="2022-06-27T16:45:05.729" v="30" actId="47"/>
        <pc:sldMkLst>
          <pc:docMk/>
          <pc:sldMk cId="1610916188" sldId="375"/>
        </pc:sldMkLst>
      </pc:sldChg>
      <pc:sldChg chg="del">
        <pc:chgData name="Guerreri, Michele" userId="4565a127-9dee-4d12-8401-0f2ccb93e2b8" providerId="ADAL" clId="{CBC04B91-FF6F-47FD-BC29-07EF935B82BF}" dt="2022-06-27T16:45:05.729" v="30" actId="47"/>
        <pc:sldMkLst>
          <pc:docMk/>
          <pc:sldMk cId="1795229328" sldId="376"/>
        </pc:sldMkLst>
      </pc:sldChg>
      <pc:sldChg chg="del">
        <pc:chgData name="Guerreri, Michele" userId="4565a127-9dee-4d12-8401-0f2ccb93e2b8" providerId="ADAL" clId="{CBC04B91-FF6F-47FD-BC29-07EF935B82BF}" dt="2022-06-27T16:45:05.729" v="30" actId="47"/>
        <pc:sldMkLst>
          <pc:docMk/>
          <pc:sldMk cId="709495109" sldId="377"/>
        </pc:sldMkLst>
      </pc:sldChg>
      <pc:sldChg chg="del">
        <pc:chgData name="Guerreri, Michele" userId="4565a127-9dee-4d12-8401-0f2ccb93e2b8" providerId="ADAL" clId="{CBC04B91-FF6F-47FD-BC29-07EF935B82BF}" dt="2022-06-27T16:45:05.729" v="30" actId="47"/>
        <pc:sldMkLst>
          <pc:docMk/>
          <pc:sldMk cId="3374472993" sldId="378"/>
        </pc:sldMkLst>
      </pc:sldChg>
      <pc:sldChg chg="del">
        <pc:chgData name="Guerreri, Michele" userId="4565a127-9dee-4d12-8401-0f2ccb93e2b8" providerId="ADAL" clId="{CBC04B91-FF6F-47FD-BC29-07EF935B82BF}" dt="2022-06-27T16:45:05.729" v="30" actId="47"/>
        <pc:sldMkLst>
          <pc:docMk/>
          <pc:sldMk cId="1744815511" sldId="379"/>
        </pc:sldMkLst>
      </pc:sldChg>
      <pc:sldChg chg="addSp delSp modSp add mod">
        <pc:chgData name="Guerreri, Michele" userId="4565a127-9dee-4d12-8401-0f2ccb93e2b8" providerId="ADAL" clId="{CBC04B91-FF6F-47FD-BC29-07EF935B82BF}" dt="2022-06-27T16:44:56.597" v="29" actId="1076"/>
        <pc:sldMkLst>
          <pc:docMk/>
          <pc:sldMk cId="2467726100" sldId="380"/>
        </pc:sldMkLst>
        <pc:spChg chg="add mod">
          <ac:chgData name="Guerreri, Michele" userId="4565a127-9dee-4d12-8401-0f2ccb93e2b8" providerId="ADAL" clId="{CBC04B91-FF6F-47FD-BC29-07EF935B82BF}" dt="2022-06-27T16:44:56.597" v="29" actId="1076"/>
          <ac:spMkLst>
            <pc:docMk/>
            <pc:sldMk cId="2467726100" sldId="380"/>
            <ac:spMk id="3" creationId="{C7EE9CC5-11FD-4E8E-8E4A-DD82F00A951F}"/>
          </ac:spMkLst>
        </pc:spChg>
        <pc:spChg chg="add mod">
          <ac:chgData name="Guerreri, Michele" userId="4565a127-9dee-4d12-8401-0f2ccb93e2b8" providerId="ADAL" clId="{CBC04B91-FF6F-47FD-BC29-07EF935B82BF}" dt="2022-06-27T16:44:52.137" v="28" actId="20577"/>
          <ac:spMkLst>
            <pc:docMk/>
            <pc:sldMk cId="2467726100" sldId="380"/>
            <ac:spMk id="4" creationId="{2BB0C28C-C9A7-48B7-9D9A-C437ED5177F6}"/>
          </ac:spMkLst>
        </pc:spChg>
        <pc:spChg chg="del">
          <ac:chgData name="Guerreri, Michele" userId="4565a127-9dee-4d12-8401-0f2ccb93e2b8" providerId="ADAL" clId="{CBC04B91-FF6F-47FD-BC29-07EF935B82BF}" dt="2022-06-27T16:44:34.488" v="10" actId="478"/>
          <ac:spMkLst>
            <pc:docMk/>
            <pc:sldMk cId="2467726100" sldId="380"/>
            <ac:spMk id="6" creationId="{BB55F5B5-52B5-43E3-B6D6-45A2E25E7F8E}"/>
          </ac:spMkLst>
        </pc:spChg>
      </pc:sldChg>
      <pc:sldChg chg="add del">
        <pc:chgData name="Guerreri, Michele" userId="4565a127-9dee-4d12-8401-0f2ccb93e2b8" providerId="ADAL" clId="{CBC04B91-FF6F-47FD-BC29-07EF935B82BF}" dt="2022-06-27T16:43:03.896" v="8" actId="47"/>
        <pc:sldMkLst>
          <pc:docMk/>
          <pc:sldMk cId="4029403712" sldId="380"/>
        </pc:sldMkLst>
      </pc:sldChg>
      <pc:sldChg chg="add del">
        <pc:chgData name="Guerreri, Michele" userId="4565a127-9dee-4d12-8401-0f2ccb93e2b8" providerId="ADAL" clId="{CBC04B91-FF6F-47FD-BC29-07EF935B82BF}" dt="2022-06-27T16:42:52.210" v="5"/>
        <pc:sldMkLst>
          <pc:docMk/>
          <pc:sldMk cId="4217408586" sldId="380"/>
        </pc:sldMkLst>
      </pc:sldChg>
      <pc:sldChg chg="addSp delSp modSp add mod ord">
        <pc:chgData name="Guerreri, Michele" userId="4565a127-9dee-4d12-8401-0f2ccb93e2b8" providerId="ADAL" clId="{CBC04B91-FF6F-47FD-BC29-07EF935B82BF}" dt="2022-06-29T13:38:02.772" v="84" actId="1076"/>
        <pc:sldMkLst>
          <pc:docMk/>
          <pc:sldMk cId="3934003674" sldId="381"/>
        </pc:sldMkLst>
        <pc:spChg chg="mod">
          <ac:chgData name="Guerreri, Michele" userId="4565a127-9dee-4d12-8401-0f2ccb93e2b8" providerId="ADAL" clId="{CBC04B91-FF6F-47FD-BC29-07EF935B82BF}" dt="2022-06-27T16:45:16.690" v="36" actId="20577"/>
          <ac:spMkLst>
            <pc:docMk/>
            <pc:sldMk cId="3934003674" sldId="381"/>
            <ac:spMk id="3" creationId="{C7EE9CC5-11FD-4E8E-8E4A-DD82F00A951F}"/>
          </ac:spMkLst>
        </pc:spChg>
        <pc:spChg chg="add del mod">
          <ac:chgData name="Guerreri, Michele" userId="4565a127-9dee-4d12-8401-0f2ccb93e2b8" providerId="ADAL" clId="{CBC04B91-FF6F-47FD-BC29-07EF935B82BF}" dt="2022-06-29T13:37:55.872" v="81" actId="478"/>
          <ac:spMkLst>
            <pc:docMk/>
            <pc:sldMk cId="3934003674" sldId="381"/>
            <ac:spMk id="7" creationId="{7FD62600-5E78-4731-9DB4-A5B6835868DB}"/>
          </ac:spMkLst>
        </pc:spChg>
        <pc:spChg chg="add del">
          <ac:chgData name="Guerreri, Michele" userId="4565a127-9dee-4d12-8401-0f2ccb93e2b8" providerId="ADAL" clId="{CBC04B91-FF6F-47FD-BC29-07EF935B82BF}" dt="2022-06-29T13:36:41.214" v="70" actId="478"/>
          <ac:spMkLst>
            <pc:docMk/>
            <pc:sldMk cId="3934003674" sldId="381"/>
            <ac:spMk id="8" creationId="{A6E5F4AE-CBE6-4FFF-BE66-AA682FFFC84A}"/>
          </ac:spMkLst>
        </pc:spChg>
        <pc:spChg chg="add del">
          <ac:chgData name="Guerreri, Michele" userId="4565a127-9dee-4d12-8401-0f2ccb93e2b8" providerId="ADAL" clId="{CBC04B91-FF6F-47FD-BC29-07EF935B82BF}" dt="2022-06-29T13:37:05.429" v="72" actId="478"/>
          <ac:spMkLst>
            <pc:docMk/>
            <pc:sldMk cId="3934003674" sldId="381"/>
            <ac:spMk id="9" creationId="{368DB771-4539-4724-A7F0-B803420AA623}"/>
          </ac:spMkLst>
        </pc:spChg>
        <pc:spChg chg="add del mod">
          <ac:chgData name="Guerreri, Michele" userId="4565a127-9dee-4d12-8401-0f2ccb93e2b8" providerId="ADAL" clId="{CBC04B91-FF6F-47FD-BC29-07EF935B82BF}" dt="2022-06-29T13:37:57.167" v="82" actId="478"/>
          <ac:spMkLst>
            <pc:docMk/>
            <pc:sldMk cId="3934003674" sldId="381"/>
            <ac:spMk id="10" creationId="{6F043801-653C-42CD-828A-9A587029D5B1}"/>
          </ac:spMkLst>
        </pc:spChg>
        <pc:spChg chg="add mod">
          <ac:chgData name="Guerreri, Michele" userId="4565a127-9dee-4d12-8401-0f2ccb93e2b8" providerId="ADAL" clId="{CBC04B91-FF6F-47FD-BC29-07EF935B82BF}" dt="2022-06-29T13:38:02.772" v="84" actId="1076"/>
          <ac:spMkLst>
            <pc:docMk/>
            <pc:sldMk cId="3934003674" sldId="381"/>
            <ac:spMk id="15" creationId="{04494F80-8E38-4D65-B1FC-C86FACB70062}"/>
          </ac:spMkLst>
        </pc:spChg>
        <pc:picChg chg="add del mod modCrop">
          <ac:chgData name="Guerreri, Michele" userId="4565a127-9dee-4d12-8401-0f2ccb93e2b8" providerId="ADAL" clId="{CBC04B91-FF6F-47FD-BC29-07EF935B82BF}" dt="2022-06-29T13:36:20.669" v="67" actId="478"/>
          <ac:picMkLst>
            <pc:docMk/>
            <pc:sldMk cId="3934003674" sldId="381"/>
            <ac:picMk id="5" creationId="{041F3D9D-EA3A-4FAF-B186-1C4D8096381E}"/>
          </ac:picMkLst>
        </pc:picChg>
        <pc:picChg chg="add mod">
          <ac:chgData name="Guerreri, Michele" userId="4565a127-9dee-4d12-8401-0f2ccb93e2b8" providerId="ADAL" clId="{CBC04B91-FF6F-47FD-BC29-07EF935B82BF}" dt="2022-06-29T13:37:44.123" v="79" actId="1076"/>
          <ac:picMkLst>
            <pc:docMk/>
            <pc:sldMk cId="3934003674" sldId="381"/>
            <ac:picMk id="13" creationId="{737B465D-5A43-427F-9A9A-1B2479A6AEC5}"/>
          </ac:picMkLst>
        </pc:picChg>
        <pc:picChg chg="add del mod">
          <ac:chgData name="Guerreri, Michele" userId="4565a127-9dee-4d12-8401-0f2ccb93e2b8" providerId="ADAL" clId="{CBC04B91-FF6F-47FD-BC29-07EF935B82BF}" dt="2022-06-27T16:46:12.383" v="40" actId="478"/>
          <ac:picMkLst>
            <pc:docMk/>
            <pc:sldMk cId="3934003674" sldId="381"/>
            <ac:picMk id="1026" creationId="{6AEC833A-F3F0-4FFF-944A-7F76A385D3BE}"/>
          </ac:picMkLst>
        </pc:picChg>
        <pc:picChg chg="add del mod">
          <ac:chgData name="Guerreri, Michele" userId="4565a127-9dee-4d12-8401-0f2ccb93e2b8" providerId="ADAL" clId="{CBC04B91-FF6F-47FD-BC29-07EF935B82BF}" dt="2022-06-29T13:36:21.387" v="68" actId="478"/>
          <ac:picMkLst>
            <pc:docMk/>
            <pc:sldMk cId="3934003674" sldId="381"/>
            <ac:picMk id="1028" creationId="{37E3CFE9-2376-4C1E-B36A-58052D4F7C5B}"/>
          </ac:picMkLst>
        </pc:picChg>
      </pc:sldChg>
      <pc:sldChg chg="add ord">
        <pc:chgData name="Guerreri, Michele" userId="4565a127-9dee-4d12-8401-0f2ccb93e2b8" providerId="ADAL" clId="{CBC04B91-FF6F-47FD-BC29-07EF935B82BF}" dt="2022-06-29T13:37:06.891" v="74"/>
        <pc:sldMkLst>
          <pc:docMk/>
          <pc:sldMk cId="2687110176" sldId="3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74ACE-3232-41D7-A16B-FFB4B087D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26C21-2298-4E48-ADF4-858810ED5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272AA-03D2-4312-89CA-E6C28B65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C2AA-915D-4B02-93EE-20AAB4F22DAF}" type="datetimeFigureOut">
              <a:rPr lang="en-GB" smtClean="0"/>
              <a:t>04/07/2022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520F2-8A3E-4A25-9E4A-0C62BE9A7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A0888-E131-45BC-B7E7-A53695A6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65491-C4D6-4EFB-B328-777842B329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884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C090-6DBF-44B7-98B6-3E30E072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AE2F8-7580-44F2-8E1D-599FB1A1D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F706D-87B5-4644-905B-FA8D307E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C2AA-915D-4B02-93EE-20AAB4F22DAF}" type="datetimeFigureOut">
              <a:rPr lang="en-GB" smtClean="0"/>
              <a:t>04/07/2022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87E6C-2470-4C3D-BF60-BB99CC092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D0CE4-C47E-43E8-9613-10893800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65491-C4D6-4EFB-B328-777842B329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56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9436A5-70BC-44A6-9091-DA0C06972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661B0-C3BD-4592-BAFA-5D06E55AE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8030C-498A-4571-AE23-02B45AE19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C2AA-915D-4B02-93EE-20AAB4F22DAF}" type="datetimeFigureOut">
              <a:rPr lang="en-GB" smtClean="0"/>
              <a:t>04/07/2022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30B67-4881-4F6A-9D2A-B8E7EE3E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4BDD2-0F69-4A77-ABB5-CEE5F509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65491-C4D6-4EFB-B328-777842B329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4329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26291"/>
            <a:ext cx="6172200" cy="4993416"/>
          </a:xfrm>
        </p:spPr>
        <p:txBody>
          <a:bodyPr anchor="t"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326291"/>
            <a:ext cx="3932237" cy="4993416"/>
          </a:xfrm>
        </p:spPr>
        <p:txBody>
          <a:bodyPr>
            <a:normAutofit/>
          </a:bodyPr>
          <a:lstStyle>
            <a:lvl1pPr marL="0" indent="0">
              <a:buNone/>
              <a:defRPr sz="4267">
                <a:solidFill>
                  <a:srgbClr val="002855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2117"/>
            <a:ext cx="12192000" cy="988484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285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288000"/>
            <a:ext cx="7318611" cy="390725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467" baseline="0">
                <a:solidFill>
                  <a:schemeClr val="bg1"/>
                </a:solidFill>
              </a:defRPr>
            </a:lvl1pPr>
            <a:lvl2pPr marL="0" indent="0">
              <a:lnSpc>
                <a:spcPct val="80000"/>
              </a:lnSpc>
              <a:buNone/>
              <a:defRPr sz="1467">
                <a:solidFill>
                  <a:schemeClr val="bg1"/>
                </a:solidFill>
              </a:defRPr>
            </a:lvl2pPr>
            <a:lvl3pPr marL="0" indent="0">
              <a:buNone/>
              <a:defRPr sz="1467">
                <a:solidFill>
                  <a:schemeClr val="tx1"/>
                </a:solidFill>
              </a:defRPr>
            </a:lvl3pPr>
            <a:lvl4pPr marL="0" indent="0">
              <a:buNone/>
              <a:defRPr sz="1467">
                <a:solidFill>
                  <a:schemeClr val="tx1"/>
                </a:solidFill>
              </a:defRPr>
            </a:lvl4pPr>
            <a:lvl5pPr marL="0" indent="0">
              <a:buNone/>
              <a:defRPr sz="14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416602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59B7-034E-4E45-8FBA-8F154631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91276-3656-4FDA-B8B3-C1345CFCC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36171-6B26-496A-9C1B-6C2BF8AA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C2AA-915D-4B02-93EE-20AAB4F22DAF}" type="datetimeFigureOut">
              <a:rPr lang="en-GB" smtClean="0"/>
              <a:t>04/07/2022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56378-8068-4939-BD24-B27DF7DF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F5141-DE98-43A2-83C2-E7161681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65491-C4D6-4EFB-B328-777842B329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44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28B8-CE5E-40C3-BBB0-F6936432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E8231-A125-46EA-94C8-FB2C9481F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B76B5-76BA-4929-8E4C-9A8805E9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C2AA-915D-4B02-93EE-20AAB4F22DAF}" type="datetimeFigureOut">
              <a:rPr lang="en-GB" smtClean="0"/>
              <a:t>04/07/2022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9D62D-35C3-422C-93ED-4CD60BBAF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9E5A6-9B57-4678-9AA5-70F1E2D9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65491-C4D6-4EFB-B328-777842B329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65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5AEB-BC15-4FDF-8D6A-6B8E02E21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4E1AD-52F4-40E1-B251-A86781CCC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9B324-BB41-432A-BA52-7698E4B78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357D8-295A-48A1-91D4-8DC56C07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C2AA-915D-4B02-93EE-20AAB4F22DAF}" type="datetimeFigureOut">
              <a:rPr lang="en-GB" smtClean="0"/>
              <a:t>04/07/2022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86DD1-9E72-4AA4-972B-8A60DA26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3E192-E236-4977-8C1E-83CE4A124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65491-C4D6-4EFB-B328-777842B329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882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63A4-CDA3-462A-AF27-1E3484CD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31D30-E465-4B3F-A7E4-BFDEB74C3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351E6-F0A4-4A19-82A6-631B97AB8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BA0FE-52FE-452E-BD44-CC2585039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B0E5F-049D-4248-B422-8B746BCF4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EDF05F-9A87-4736-BF78-E870A973F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C2AA-915D-4B02-93EE-20AAB4F22DAF}" type="datetimeFigureOut">
              <a:rPr lang="en-GB" smtClean="0"/>
              <a:t>04/07/2022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815BB-72EA-4F28-8385-ED462EEE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6FBD76-244E-439F-9CDC-6F87E503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65491-C4D6-4EFB-B328-777842B329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125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53F31-4F8D-45BD-92CD-FF3D7C53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05E290-C592-474F-B13D-0E2EB1028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C2AA-915D-4B02-93EE-20AAB4F22DAF}" type="datetimeFigureOut">
              <a:rPr lang="en-GB" smtClean="0"/>
              <a:t>04/07/2022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D49B3-A051-4CD7-A21C-9D8C2CD6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826C5-70BD-4C4E-81EE-E5D7B445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65491-C4D6-4EFB-B328-777842B329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479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2DC3BF-C572-4BFC-8578-AF06E967D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C2AA-915D-4B02-93EE-20AAB4F22DAF}" type="datetimeFigureOut">
              <a:rPr lang="en-GB" smtClean="0"/>
              <a:t>04/07/2022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24A1BD-89C5-410F-B0CC-8BD2C5CE3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0861E-2E31-49E8-A400-1C238D75A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65491-C4D6-4EFB-B328-777842B329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360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4523-EE94-4302-89F9-27A027463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BE1AE-F5BF-4754-A771-03529800E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3989C-09F8-49EF-B6AB-F32BB5538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B80F8-0623-4370-8E8C-341D1B83C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C2AA-915D-4B02-93EE-20AAB4F22DAF}" type="datetimeFigureOut">
              <a:rPr lang="en-GB" smtClean="0"/>
              <a:t>04/07/2022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5A080-D44A-45D0-926C-183C0987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E2278-397D-4A4B-A772-65017B6B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65491-C4D6-4EFB-B328-777842B329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63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58FF-2229-41F3-9994-56E4220BB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2CA70B-CF9D-4138-993A-384D40A3B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03ACC-B7CD-43E2-8C4A-7643F27C5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7C5FE-ED48-43C8-BC28-3E3AA1C99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C2AA-915D-4B02-93EE-20AAB4F22DAF}" type="datetimeFigureOut">
              <a:rPr lang="en-GB" smtClean="0"/>
              <a:t>04/07/2022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E56A2-3B45-4065-BD06-414E15F7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27C88-4703-41AD-8AE3-3E9046C01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65491-C4D6-4EFB-B328-777842B329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296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FCEDCE-566E-4732-A8CA-EA5F07C5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84CBE-8298-405A-8306-16B31CB22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7021-AEB4-4E5B-8D67-B2D6E4D21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BC2AA-915D-4B02-93EE-20AAB4F22DAF}" type="datetimeFigureOut">
              <a:rPr lang="en-GB" smtClean="0"/>
              <a:t>04/07/2022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B8C7F-893F-4CD2-8BBE-D88FA1138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34BD1-BCE0-49CC-BD3A-E9A90C668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65491-C4D6-4EFB-B328-777842B329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179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55F5B5-52B5-43E3-B6D6-45A2E25E7F8E}"/>
              </a:ext>
            </a:extLst>
          </p:cNvPr>
          <p:cNvSpPr txBox="1"/>
          <p:nvPr/>
        </p:nvSpPr>
        <p:spPr>
          <a:xfrm>
            <a:off x="1450019" y="1523218"/>
            <a:ext cx="92919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Estimation of brain tissue microstructure with dMRI</a:t>
            </a:r>
            <a:endParaRPr lang="en-GB" sz="54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16D6C-DEDE-4424-A9A8-1FC96C4EDC6B}"/>
              </a:ext>
            </a:extLst>
          </p:cNvPr>
          <p:cNvSpPr txBox="1"/>
          <p:nvPr/>
        </p:nvSpPr>
        <p:spPr>
          <a:xfrm>
            <a:off x="378780" y="4223509"/>
            <a:ext cx="32699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>
                <a:solidFill>
                  <a:schemeClr val="tx1"/>
                </a:solidFill>
              </a:rPr>
              <a:t>MediCSS</a:t>
            </a:r>
            <a:r>
              <a:rPr lang="en-US" sz="4000" b="1" dirty="0">
                <a:solidFill>
                  <a:schemeClr val="tx1"/>
                </a:solidFill>
              </a:rPr>
              <a:t> 2022</a:t>
            </a:r>
            <a:endParaRPr lang="en-GB" sz="4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393857-A368-4D52-B169-192481647A65}"/>
              </a:ext>
            </a:extLst>
          </p:cNvPr>
          <p:cNvSpPr txBox="1"/>
          <p:nvPr/>
        </p:nvSpPr>
        <p:spPr>
          <a:xfrm>
            <a:off x="6877233" y="4100398"/>
            <a:ext cx="45927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solidFill>
                  <a:schemeClr val="tx1"/>
                </a:solidFill>
              </a:rPr>
              <a:t>Michele Guerreri</a:t>
            </a:r>
          </a:p>
          <a:p>
            <a:pPr algn="r"/>
            <a:r>
              <a:rPr lang="en-US" sz="2400" b="1" dirty="0"/>
              <a:t>m.guerreri@ucl.ac.uk</a:t>
            </a:r>
            <a:endParaRPr lang="en-GB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373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B0C28C-C9A7-48B7-9D9A-C437ED5177F6}"/>
              </a:ext>
            </a:extLst>
          </p:cNvPr>
          <p:cNvSpPr txBox="1"/>
          <p:nvPr/>
        </p:nvSpPr>
        <p:spPr>
          <a:xfrm>
            <a:off x="183259" y="200936"/>
            <a:ext cx="11691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Machine learning as alternative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D25852-C66F-43B0-B671-BBD669D8376A}"/>
              </a:ext>
            </a:extLst>
          </p:cNvPr>
          <p:cNvSpPr txBox="1"/>
          <p:nvPr/>
        </p:nvSpPr>
        <p:spPr>
          <a:xfrm>
            <a:off x="250371" y="1281437"/>
            <a:ext cx="116912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Machine learning (ML) </a:t>
            </a:r>
            <a:r>
              <a:rPr lang="en-US" sz="2400" dirty="0"/>
              <a:t>and more specifically </a:t>
            </a:r>
            <a:r>
              <a:rPr lang="en-US" sz="2400" b="1" dirty="0"/>
              <a:t>deep learning (DL) </a:t>
            </a:r>
            <a:r>
              <a:rPr lang="en-US" sz="2400" dirty="0"/>
              <a:t>proposed as an </a:t>
            </a:r>
            <a:r>
              <a:rPr lang="en-US" sz="2400" b="1" dirty="0"/>
              <a:t>alternative to overcome</a:t>
            </a:r>
            <a:r>
              <a:rPr lang="en-US" sz="2400" dirty="0"/>
              <a:t> some </a:t>
            </a:r>
            <a:r>
              <a:rPr lang="en-US" sz="2400" b="1" dirty="0"/>
              <a:t>conventional parameter estimation limitations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be </a:t>
            </a:r>
            <a:r>
              <a:rPr lang="en-US" sz="2400" b="1" dirty="0"/>
              <a:t>trained off-line</a:t>
            </a:r>
            <a:r>
              <a:rPr lang="en-US" sz="2400" dirty="0"/>
              <a:t> and then </a:t>
            </a:r>
            <a:r>
              <a:rPr lang="en-US" sz="2400" b="1" dirty="0"/>
              <a:t>deployed almost instantaneously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Offer </a:t>
            </a:r>
            <a:r>
              <a:rPr lang="en-US" sz="2400" b="1" dirty="0"/>
              <a:t>more stable solutions</a:t>
            </a:r>
            <a:r>
              <a:rPr lang="en-US" sz="2400" dirty="0"/>
              <a:t> when trained accurately.</a:t>
            </a:r>
          </a:p>
        </p:txBody>
      </p:sp>
    </p:spTree>
    <p:extLst>
      <p:ext uri="{BB962C8B-B14F-4D97-AF65-F5344CB8AC3E}">
        <p14:creationId xmlns:p14="http://schemas.microsoft.com/office/powerpoint/2010/main" val="3597217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B0C28C-C9A7-48B7-9D9A-C437ED5177F6}"/>
              </a:ext>
            </a:extLst>
          </p:cNvPr>
          <p:cNvSpPr txBox="1"/>
          <p:nvPr/>
        </p:nvSpPr>
        <p:spPr>
          <a:xfrm>
            <a:off x="183259" y="200936"/>
            <a:ext cx="11691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ML-based parameter estimation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823A3-DBB4-4EBF-BA3C-93F692AE6D4D}"/>
              </a:ext>
            </a:extLst>
          </p:cNvPr>
          <p:cNvSpPr txBox="1"/>
          <p:nvPr/>
        </p:nvSpPr>
        <p:spPr>
          <a:xfrm>
            <a:off x="250371" y="1308071"/>
            <a:ext cx="116912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Problem statement (supervised learning):</a:t>
            </a:r>
          </a:p>
          <a:p>
            <a:endParaRPr lang="en-US" sz="2400" dirty="0"/>
          </a:p>
          <a:p>
            <a:r>
              <a:rPr lang="en-US" sz="2400" dirty="0"/>
              <a:t>We need to </a:t>
            </a:r>
            <a:r>
              <a:rPr lang="en-US" sz="2400" b="1" dirty="0"/>
              <a:t>learn a function</a:t>
            </a:r>
            <a:r>
              <a:rPr lang="en-US" sz="2400" dirty="0"/>
              <a:t> (1) that can </a:t>
            </a:r>
            <a:r>
              <a:rPr lang="en-US" sz="2400" b="1" dirty="0"/>
              <a:t>predict the parameters of interest</a:t>
            </a:r>
            <a:r>
              <a:rPr lang="en-US" sz="2400" dirty="0"/>
              <a:t> (2) </a:t>
            </a:r>
            <a:r>
              <a:rPr lang="en-US" sz="2400" b="1" dirty="0"/>
              <a:t>from the data observed</a:t>
            </a:r>
            <a:r>
              <a:rPr lang="en-US" sz="2400" dirty="0"/>
              <a:t> (3), given a </a:t>
            </a:r>
            <a:r>
              <a:rPr lang="en-US" sz="2400" b="1" dirty="0"/>
              <a:t>set of observed data and parameters of interest pairs</a:t>
            </a:r>
            <a:r>
              <a:rPr lang="en-US" sz="2400" dirty="0"/>
              <a:t> (4) exampling the relation between the two.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Let’s break it down</a:t>
            </a:r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37992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B0C28C-C9A7-48B7-9D9A-C437ED5177F6}"/>
              </a:ext>
            </a:extLst>
          </p:cNvPr>
          <p:cNvSpPr txBox="1"/>
          <p:nvPr/>
        </p:nvSpPr>
        <p:spPr>
          <a:xfrm>
            <a:off x="183259" y="200936"/>
            <a:ext cx="11691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ML-based parameter estimation – key ingredients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6F1E9C-5FF5-44A7-B4C2-254666A7AA82}"/>
              </a:ext>
            </a:extLst>
          </p:cNvPr>
          <p:cNvSpPr txBox="1"/>
          <p:nvPr/>
        </p:nvSpPr>
        <p:spPr>
          <a:xfrm>
            <a:off x="197106" y="3607385"/>
            <a:ext cx="5369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need to measure closeness between estimated and true parameters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012C3A-DDF4-4E72-9FC6-51AD156DA65A}"/>
              </a:ext>
            </a:extLst>
          </p:cNvPr>
          <p:cNvSpPr txBox="1"/>
          <p:nvPr/>
        </p:nvSpPr>
        <p:spPr>
          <a:xfrm>
            <a:off x="6428596" y="3607385"/>
            <a:ext cx="5763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need a systematic way to vary the function to improve the  estimation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1C758-C605-48E6-B0A5-D526528C4D38}"/>
              </a:ext>
            </a:extLst>
          </p:cNvPr>
          <p:cNvSpPr txBox="1"/>
          <p:nvPr/>
        </p:nvSpPr>
        <p:spPr>
          <a:xfrm>
            <a:off x="303638" y="952959"/>
            <a:ext cx="5156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have some data and connected parameters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21E097-4195-4519-ADFD-18D9E8620A53}"/>
              </a:ext>
            </a:extLst>
          </p:cNvPr>
          <p:cNvSpPr txBox="1"/>
          <p:nvPr/>
        </p:nvSpPr>
        <p:spPr>
          <a:xfrm>
            <a:off x="7248301" y="952959"/>
            <a:ext cx="4123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need a function which connect the two</a:t>
            </a:r>
          </a:p>
        </p:txBody>
      </p:sp>
    </p:spTree>
    <p:extLst>
      <p:ext uri="{BB962C8B-B14F-4D97-AF65-F5344CB8AC3E}">
        <p14:creationId xmlns:p14="http://schemas.microsoft.com/office/powerpoint/2010/main" val="1049334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B0C28C-C9A7-48B7-9D9A-C437ED5177F6}"/>
              </a:ext>
            </a:extLst>
          </p:cNvPr>
          <p:cNvSpPr txBox="1"/>
          <p:nvPr/>
        </p:nvSpPr>
        <p:spPr>
          <a:xfrm>
            <a:off x="183259" y="200936"/>
            <a:ext cx="11691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NODDI as example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7A1EC4-6ACA-42E5-9278-33E816342DD6}"/>
              </a:ext>
            </a:extLst>
          </p:cNvPr>
          <p:cNvSpPr txBox="1"/>
          <p:nvPr/>
        </p:nvSpPr>
        <p:spPr>
          <a:xfrm>
            <a:off x="250371" y="1308071"/>
            <a:ext cx="116912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Neurite orientation dispersion and density imaging (</a:t>
            </a:r>
            <a:r>
              <a:rPr lang="en-US" sz="2400" b="1" dirty="0"/>
              <a:t>NODDI</a:t>
            </a:r>
            <a:r>
              <a:rPr lang="en-US" sz="2400" dirty="0"/>
              <a:t>): a popular </a:t>
            </a:r>
            <a:r>
              <a:rPr lang="en-US" sz="2400" b="1" dirty="0"/>
              <a:t>microstructure imaging model</a:t>
            </a:r>
            <a:r>
              <a:rPr lang="en-US" sz="2400" dirty="0"/>
              <a:t> in neuroimaging.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626D7B-BBF3-4830-BFCA-174CE2BD14FD}"/>
              </a:ext>
            </a:extLst>
          </p:cNvPr>
          <p:cNvSpPr txBox="1"/>
          <p:nvPr/>
        </p:nvSpPr>
        <p:spPr>
          <a:xfrm>
            <a:off x="1253548" y="2426653"/>
            <a:ext cx="3256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110287-FBCA-4AAD-86E2-2B6D774C22F2}"/>
              </a:ext>
            </a:extLst>
          </p:cNvPr>
          <p:cNvSpPr txBox="1"/>
          <p:nvPr/>
        </p:nvSpPr>
        <p:spPr>
          <a:xfrm>
            <a:off x="7424691" y="2426653"/>
            <a:ext cx="3256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Output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660097-4799-4D00-BF22-5F09BA93C31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25" t="58632" r="3810" b="28420"/>
          <a:stretch/>
        </p:blipFill>
        <p:spPr>
          <a:xfrm>
            <a:off x="6610314" y="3200015"/>
            <a:ext cx="4735349" cy="1967772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4244B3-EA67-41D9-9188-6790FFA1037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6" t="38927" r="1344" b="55557"/>
          <a:stretch/>
        </p:blipFill>
        <p:spPr>
          <a:xfrm>
            <a:off x="6610314" y="5178761"/>
            <a:ext cx="4735348" cy="75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67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B0C28C-C9A7-48B7-9D9A-C437ED5177F6}"/>
              </a:ext>
            </a:extLst>
          </p:cNvPr>
          <p:cNvSpPr txBox="1"/>
          <p:nvPr/>
        </p:nvSpPr>
        <p:spPr>
          <a:xfrm>
            <a:off x="183259" y="200936"/>
            <a:ext cx="11691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What are you going to learn?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7A1EC4-6ACA-42E5-9278-33E816342DD6}"/>
              </a:ext>
            </a:extLst>
          </p:cNvPr>
          <p:cNvSpPr txBox="1"/>
          <p:nvPr/>
        </p:nvSpPr>
        <p:spPr>
          <a:xfrm>
            <a:off x="587722" y="1472470"/>
            <a:ext cx="11691257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How to access and manipulate DWI data in Matlab.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How to explore diffusion data.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NODDI input and output, how to generate DW signal from the forward model.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How to run the parameter estimation via the conventional approach.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How to assess the parameter estimation performance.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How to run the parameter estimation via DL.</a:t>
            </a:r>
          </a:p>
        </p:txBody>
      </p:sp>
    </p:spTree>
    <p:extLst>
      <p:ext uri="{BB962C8B-B14F-4D97-AF65-F5344CB8AC3E}">
        <p14:creationId xmlns:p14="http://schemas.microsoft.com/office/powerpoint/2010/main" val="26336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EE9CC5-11FD-4E8E-8E4A-DD82F00A951F}"/>
              </a:ext>
            </a:extLst>
          </p:cNvPr>
          <p:cNvSpPr txBox="1"/>
          <p:nvPr/>
        </p:nvSpPr>
        <p:spPr>
          <a:xfrm>
            <a:off x="250371" y="2566507"/>
            <a:ext cx="11691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To explore different approaches of </a:t>
            </a:r>
            <a:r>
              <a:rPr lang="en-US" sz="2800" b="1" dirty="0"/>
              <a:t>estimating brain tissue microstructure parameters</a:t>
            </a:r>
            <a:r>
              <a:rPr lang="en-US" sz="2800" dirty="0"/>
              <a:t> from </a:t>
            </a:r>
            <a:r>
              <a:rPr lang="en-US" sz="2800" b="1" dirty="0"/>
              <a:t>diffusion MRI data</a:t>
            </a:r>
            <a:r>
              <a:rPr lang="en-US" sz="2800" dirty="0"/>
              <a:t>.</a:t>
            </a:r>
            <a:endParaRPr lang="en-GB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B0C28C-C9A7-48B7-9D9A-C437ED5177F6}"/>
              </a:ext>
            </a:extLst>
          </p:cNvPr>
          <p:cNvSpPr txBox="1"/>
          <p:nvPr/>
        </p:nvSpPr>
        <p:spPr>
          <a:xfrm>
            <a:off x="183259" y="200936"/>
            <a:ext cx="11691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Aim of the project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72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EE9CC5-11FD-4E8E-8E4A-DD82F00A951F}"/>
              </a:ext>
            </a:extLst>
          </p:cNvPr>
          <p:cNvSpPr txBox="1"/>
          <p:nvPr/>
        </p:nvSpPr>
        <p:spPr>
          <a:xfrm>
            <a:off x="250371" y="1297000"/>
            <a:ext cx="11691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central vision in </a:t>
            </a:r>
            <a:r>
              <a:rPr lang="en-US" sz="2400" b="1" dirty="0"/>
              <a:t>microstructure imaging</a:t>
            </a:r>
            <a:r>
              <a:rPr lang="en-US" sz="2400" dirty="0"/>
              <a:t> is of </a:t>
            </a:r>
            <a:r>
              <a:rPr lang="en-US" sz="2400" b="1" dirty="0"/>
              <a:t>virtual histology</a:t>
            </a:r>
            <a:r>
              <a:rPr lang="en-US" sz="2400" dirty="0"/>
              <a:t>.</a:t>
            </a: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B0C28C-C9A7-48B7-9D9A-C437ED5177F6}"/>
              </a:ext>
            </a:extLst>
          </p:cNvPr>
          <p:cNvSpPr txBox="1"/>
          <p:nvPr/>
        </p:nvSpPr>
        <p:spPr>
          <a:xfrm>
            <a:off x="183259" y="200936"/>
            <a:ext cx="11691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Why is this relevant?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5" name="New picture">
            <a:extLst>
              <a:ext uri="{FF2B5EF4-FFF2-40B4-BE49-F238E27FC236}">
                <a16:creationId xmlns:a16="http://schemas.microsoft.com/office/drawing/2014/main" id="{041F3D9D-EA3A-4FAF-B186-1C4D8096381E}"/>
              </a:ext>
            </a:extLst>
          </p:cNvPr>
          <p:cNvPicPr/>
          <p:nvPr/>
        </p:nvPicPr>
        <p:blipFill rotWithShape="1">
          <a:blip r:embed="rId2"/>
          <a:srcRect l="39480" t="47448" b="27470"/>
          <a:stretch/>
        </p:blipFill>
        <p:spPr>
          <a:xfrm>
            <a:off x="884598" y="2783110"/>
            <a:ext cx="4915523" cy="12917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D62600-5E78-4731-9DB4-A5B6835868DB}"/>
              </a:ext>
            </a:extLst>
          </p:cNvPr>
          <p:cNvSpPr txBox="1"/>
          <p:nvPr/>
        </p:nvSpPr>
        <p:spPr>
          <a:xfrm>
            <a:off x="-6035" y="5657671"/>
            <a:ext cx="61020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Barazany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Daniel, Peter J.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Basser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Yaniv Assaf. "In vivo measurement of axon diameter distribution in the corpus callosum of rat brain."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Brain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132.5 (2009): 1210-1220.</a:t>
            </a:r>
            <a:endParaRPr lang="en-GB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7E3CFE9-2376-4C1E-B36A-58052D4F7C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9" t="70759" r="46176"/>
          <a:stretch/>
        </p:blipFill>
        <p:spPr bwMode="auto">
          <a:xfrm>
            <a:off x="7414788" y="2315424"/>
            <a:ext cx="2885885" cy="260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043801-653C-42CD-828A-9A587029D5B1}"/>
              </a:ext>
            </a:extLst>
          </p:cNvPr>
          <p:cNvSpPr txBox="1"/>
          <p:nvPr/>
        </p:nvSpPr>
        <p:spPr>
          <a:xfrm>
            <a:off x="6593187" y="5657671"/>
            <a:ext cx="61246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Alexander, Daniel C., et al. "Orientationally invariant indices of axon diameter and density from diffusion MRI."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Neuroimage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52.4 (2010): 1374-1389.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11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EE9CC5-11FD-4E8E-8E4A-DD82F00A951F}"/>
              </a:ext>
            </a:extLst>
          </p:cNvPr>
          <p:cNvSpPr txBox="1"/>
          <p:nvPr/>
        </p:nvSpPr>
        <p:spPr>
          <a:xfrm>
            <a:off x="250371" y="1297000"/>
            <a:ext cx="11691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rely on a </a:t>
            </a:r>
            <a:r>
              <a:rPr lang="en-US" sz="2400" b="1" dirty="0"/>
              <a:t>model</a:t>
            </a:r>
            <a:r>
              <a:rPr lang="en-US" sz="2400" dirty="0"/>
              <a:t> that </a:t>
            </a:r>
            <a:r>
              <a:rPr lang="en-US" sz="2400" b="1" dirty="0"/>
              <a:t>relates microscopic features of tissue architecture</a:t>
            </a:r>
            <a:r>
              <a:rPr lang="en-US" sz="2400" dirty="0"/>
              <a:t> to </a:t>
            </a:r>
            <a:r>
              <a:rPr lang="en-US" sz="2400" b="1" dirty="0"/>
              <a:t>MR signals</a:t>
            </a:r>
            <a:r>
              <a:rPr lang="en-US" sz="2400" dirty="0"/>
              <a:t>.</a:t>
            </a: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B0C28C-C9A7-48B7-9D9A-C437ED5177F6}"/>
              </a:ext>
            </a:extLst>
          </p:cNvPr>
          <p:cNvSpPr txBox="1"/>
          <p:nvPr/>
        </p:nvSpPr>
        <p:spPr>
          <a:xfrm>
            <a:off x="183259" y="200936"/>
            <a:ext cx="11691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How can we do it?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13" name="Main graphic">
            <a:extLst>
              <a:ext uri="{FF2B5EF4-FFF2-40B4-BE49-F238E27FC236}">
                <a16:creationId xmlns:a16="http://schemas.microsoft.com/office/drawing/2014/main" id="{737B465D-5A43-427F-9A9A-1B2479A6AEC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142653" y="1837273"/>
            <a:ext cx="7906694" cy="3680234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494F80-8E38-4D65-B1FC-C86FACB70062}"/>
              </a:ext>
            </a:extLst>
          </p:cNvPr>
          <p:cNvSpPr txBox="1"/>
          <p:nvPr/>
        </p:nvSpPr>
        <p:spPr>
          <a:xfrm>
            <a:off x="-6035" y="5733734"/>
            <a:ext cx="61020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Alexander, Daniel C., et al. "Imaging brain microstructure with diffusion MRI: practicality and applications."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NMR in Biomedicine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32.4 (2019): e3841.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400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EE9CC5-11FD-4E8E-8E4A-DD82F00A951F}"/>
              </a:ext>
            </a:extLst>
          </p:cNvPr>
          <p:cNvSpPr txBox="1"/>
          <p:nvPr/>
        </p:nvSpPr>
        <p:spPr>
          <a:xfrm>
            <a:off x="250371" y="1308071"/>
            <a:ext cx="11691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Diffusion MRI (dMRI) has a </a:t>
            </a:r>
            <a:r>
              <a:rPr lang="en-US" sz="2400" b="1" dirty="0"/>
              <a:t>unique sensitivity to cellular architecture</a:t>
            </a:r>
            <a:r>
              <a:rPr lang="en-US" sz="2400" dirty="0"/>
              <a:t>.</a:t>
            </a: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B0C28C-C9A7-48B7-9D9A-C437ED5177F6}"/>
              </a:ext>
            </a:extLst>
          </p:cNvPr>
          <p:cNvSpPr txBox="1"/>
          <p:nvPr/>
        </p:nvSpPr>
        <p:spPr>
          <a:xfrm>
            <a:off x="183259" y="200936"/>
            <a:ext cx="11691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Why diffusion MRI?</a:t>
            </a:r>
            <a:endParaRPr lang="en-GB" sz="3600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BEDCF6A-47D7-4CDD-8013-1F0DE65EDDA5}"/>
              </a:ext>
            </a:extLst>
          </p:cNvPr>
          <p:cNvGrpSpPr/>
          <p:nvPr/>
        </p:nvGrpSpPr>
        <p:grpSpPr>
          <a:xfrm>
            <a:off x="2378421" y="1885987"/>
            <a:ext cx="2318662" cy="4688420"/>
            <a:chOff x="2539012" y="1979694"/>
            <a:chExt cx="2015234" cy="4074878"/>
          </a:xfrm>
        </p:grpSpPr>
        <p:pic>
          <p:nvPicPr>
            <p:cNvPr id="6" name="Picture 5" descr="A close up of a map&#10;&#10;Description automatically generated">
              <a:extLst>
                <a:ext uri="{FF2B5EF4-FFF2-40B4-BE49-F238E27FC236}">
                  <a16:creationId xmlns:a16="http://schemas.microsoft.com/office/drawing/2014/main" id="{FD61F9D6-2049-4483-8FBE-3EAC8A7D858A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88" t="10429" r="39802" b="46349"/>
            <a:stretch/>
          </p:blipFill>
          <p:spPr>
            <a:xfrm>
              <a:off x="2539012" y="2593760"/>
              <a:ext cx="2015234" cy="3460812"/>
            </a:xfrm>
            <a:prstGeom prst="rect">
              <a:avLst/>
            </a:prstGeom>
          </p:spPr>
        </p:pic>
        <p:pic>
          <p:nvPicPr>
            <p:cNvPr id="8" name="Picture 7" descr="A close up of a map&#10;&#10;Description automatically generated">
              <a:extLst>
                <a:ext uri="{FF2B5EF4-FFF2-40B4-BE49-F238E27FC236}">
                  <a16:creationId xmlns:a16="http://schemas.microsoft.com/office/drawing/2014/main" id="{651A4C67-A90D-4DAA-B24B-2D06A498B105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88" r="39802" b="93377"/>
            <a:stretch/>
          </p:blipFill>
          <p:spPr>
            <a:xfrm>
              <a:off x="2539012" y="1979694"/>
              <a:ext cx="2015234" cy="530293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0609CFB-604F-4FFA-80A6-3AF1F82769D8}"/>
              </a:ext>
            </a:extLst>
          </p:cNvPr>
          <p:cNvGrpSpPr/>
          <p:nvPr/>
        </p:nvGrpSpPr>
        <p:grpSpPr>
          <a:xfrm>
            <a:off x="6684886" y="2592511"/>
            <a:ext cx="3128693" cy="3108806"/>
            <a:chOff x="6684886" y="2592511"/>
            <a:chExt cx="3128693" cy="3108806"/>
          </a:xfrm>
        </p:grpSpPr>
        <p:pic>
          <p:nvPicPr>
            <p:cNvPr id="7" name="Picture 6" descr="A close up of a map&#10;&#10;Description automatically generated">
              <a:extLst>
                <a:ext uri="{FF2B5EF4-FFF2-40B4-BE49-F238E27FC236}">
                  <a16:creationId xmlns:a16="http://schemas.microsoft.com/office/drawing/2014/main" id="{A46593B9-905A-413A-AC54-EFD41562A309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14" t="62072" r="37868" b="4184"/>
            <a:stretch/>
          </p:blipFill>
          <p:spPr>
            <a:xfrm>
              <a:off x="7116989" y="2592511"/>
              <a:ext cx="2696590" cy="3108806"/>
            </a:xfrm>
            <a:prstGeom prst="rect">
              <a:avLst/>
            </a:prstGeom>
          </p:spPr>
        </p:pic>
        <p:pic>
          <p:nvPicPr>
            <p:cNvPr id="10" name="Picture 9" descr="A close up of a map&#10;&#10;Description automatically generated">
              <a:extLst>
                <a:ext uri="{FF2B5EF4-FFF2-40B4-BE49-F238E27FC236}">
                  <a16:creationId xmlns:a16="http://schemas.microsoft.com/office/drawing/2014/main" id="{9723BCE9-DD3F-4940-9762-F9BACE4B600B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42" t="71152" r="92275" b="11527"/>
            <a:stretch/>
          </p:blipFill>
          <p:spPr>
            <a:xfrm>
              <a:off x="6684886" y="3171627"/>
              <a:ext cx="363982" cy="21105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06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Qr code&#10;&#10;Description automatically generated">
            <a:extLst>
              <a:ext uri="{FF2B5EF4-FFF2-40B4-BE49-F238E27FC236}">
                <a16:creationId xmlns:a16="http://schemas.microsoft.com/office/drawing/2014/main" id="{D84D84B6-3C82-40BE-98E9-4B8414178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6" t="8383" r="63893" b="32419"/>
          <a:stretch/>
        </p:blipFill>
        <p:spPr>
          <a:xfrm>
            <a:off x="2210985" y="2401453"/>
            <a:ext cx="3674646" cy="33742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EE9CC5-11FD-4E8E-8E4A-DD82F00A951F}"/>
              </a:ext>
            </a:extLst>
          </p:cNvPr>
          <p:cNvSpPr txBox="1"/>
          <p:nvPr/>
        </p:nvSpPr>
        <p:spPr>
          <a:xfrm>
            <a:off x="250371" y="1308071"/>
            <a:ext cx="11691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Parameter estimation can be </a:t>
            </a:r>
            <a:r>
              <a:rPr lang="en-US" sz="2400" b="1" dirty="0"/>
              <a:t>challenging</a:t>
            </a:r>
            <a:r>
              <a:rPr lang="en-US" sz="24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B0C28C-C9A7-48B7-9D9A-C437ED5177F6}"/>
              </a:ext>
            </a:extLst>
          </p:cNvPr>
          <p:cNvSpPr txBox="1"/>
          <p:nvPr/>
        </p:nvSpPr>
        <p:spPr>
          <a:xfrm>
            <a:off x="183259" y="200936"/>
            <a:ext cx="11691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Parameter estimation - a key step.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6A2DA0-5700-4254-9E90-8EC9CB9F2447}"/>
              </a:ext>
            </a:extLst>
          </p:cNvPr>
          <p:cNvSpPr txBox="1"/>
          <p:nvPr/>
        </p:nvSpPr>
        <p:spPr>
          <a:xfrm>
            <a:off x="2050473" y="6129794"/>
            <a:ext cx="8091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There exist many different ways of tackling the problem.</a:t>
            </a:r>
            <a:endParaRPr lang="en-GB" sz="2400" dirty="0"/>
          </a:p>
        </p:txBody>
      </p:sp>
      <p:pic>
        <p:nvPicPr>
          <p:cNvPr id="13" name="Picture 12" descr="Qr code&#10;&#10;Description automatically generated">
            <a:extLst>
              <a:ext uri="{FF2B5EF4-FFF2-40B4-BE49-F238E27FC236}">
                <a16:creationId xmlns:a16="http://schemas.microsoft.com/office/drawing/2014/main" id="{1266EE82-8DD8-4009-B39A-7304C6E9D8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82" t="8383" r="6267" b="32419"/>
          <a:stretch/>
        </p:blipFill>
        <p:spPr>
          <a:xfrm>
            <a:off x="5856840" y="2401455"/>
            <a:ext cx="4183088" cy="337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40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EE9CC5-11FD-4E8E-8E4A-DD82F00A951F}"/>
              </a:ext>
            </a:extLst>
          </p:cNvPr>
          <p:cNvSpPr txBox="1"/>
          <p:nvPr/>
        </p:nvSpPr>
        <p:spPr>
          <a:xfrm>
            <a:off x="250371" y="1308071"/>
            <a:ext cx="116912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Problem statement:</a:t>
            </a:r>
          </a:p>
          <a:p>
            <a:endParaRPr lang="en-US" sz="2400" dirty="0"/>
          </a:p>
          <a:p>
            <a:r>
              <a:rPr lang="en-US" sz="2400" dirty="0"/>
              <a:t>We need to find </a:t>
            </a:r>
            <a:r>
              <a:rPr lang="en-US" sz="2400" b="1" dirty="0"/>
              <a:t>the parameters</a:t>
            </a:r>
            <a:r>
              <a:rPr lang="en-US" sz="2400" dirty="0"/>
              <a:t> (1) that make </a:t>
            </a:r>
            <a:r>
              <a:rPr lang="en-US" sz="2400" b="1" dirty="0"/>
              <a:t>the data the model predicts</a:t>
            </a:r>
            <a:r>
              <a:rPr lang="en-US" sz="2400" dirty="0"/>
              <a:t> (2) </a:t>
            </a:r>
            <a:r>
              <a:rPr lang="en-US" sz="2400" b="1" dirty="0"/>
              <a:t>as close</a:t>
            </a:r>
            <a:r>
              <a:rPr lang="en-US" sz="2400" dirty="0"/>
              <a:t> (3) </a:t>
            </a:r>
            <a:r>
              <a:rPr lang="en-US" sz="2400" b="1" dirty="0"/>
              <a:t>as possible</a:t>
            </a:r>
            <a:r>
              <a:rPr lang="en-US" sz="2400" dirty="0"/>
              <a:t> (4) to the data we observe.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Let’s break it down</a:t>
            </a:r>
            <a:r>
              <a:rPr lang="en-US" sz="2400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B0C28C-C9A7-48B7-9D9A-C437ED5177F6}"/>
              </a:ext>
            </a:extLst>
          </p:cNvPr>
          <p:cNvSpPr txBox="1"/>
          <p:nvPr/>
        </p:nvSpPr>
        <p:spPr>
          <a:xfrm>
            <a:off x="183259" y="200936"/>
            <a:ext cx="11691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Conventional parameter estimation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919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EE9CC5-11FD-4E8E-8E4A-DD82F00A951F}"/>
              </a:ext>
            </a:extLst>
          </p:cNvPr>
          <p:cNvSpPr txBox="1"/>
          <p:nvPr/>
        </p:nvSpPr>
        <p:spPr>
          <a:xfrm>
            <a:off x="569967" y="3792050"/>
            <a:ext cx="462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need to measure closeness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B0C28C-C9A7-48B7-9D9A-C437ED5177F6}"/>
              </a:ext>
            </a:extLst>
          </p:cNvPr>
          <p:cNvSpPr txBox="1"/>
          <p:nvPr/>
        </p:nvSpPr>
        <p:spPr>
          <a:xfrm>
            <a:off x="183259" y="200936"/>
            <a:ext cx="11691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Conventional parameter estimation – key ingredients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5F559C-4BE4-40FF-AA9C-425AFD6E9C4F}"/>
              </a:ext>
            </a:extLst>
          </p:cNvPr>
          <p:cNvSpPr txBox="1"/>
          <p:nvPr/>
        </p:nvSpPr>
        <p:spPr>
          <a:xfrm>
            <a:off x="6428596" y="3607385"/>
            <a:ext cx="5763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need a systematic way to improve the parameter estimation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781FF0-89A4-45C3-BCC9-75E7435D7EFC}"/>
              </a:ext>
            </a:extLst>
          </p:cNvPr>
          <p:cNvSpPr txBox="1"/>
          <p:nvPr/>
        </p:nvSpPr>
        <p:spPr>
          <a:xfrm>
            <a:off x="1253548" y="952959"/>
            <a:ext cx="3256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have some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644B07-A269-4782-9091-516DB610C95A}"/>
              </a:ext>
            </a:extLst>
          </p:cNvPr>
          <p:cNvSpPr txBox="1"/>
          <p:nvPr/>
        </p:nvSpPr>
        <p:spPr>
          <a:xfrm>
            <a:off x="7682143" y="952959"/>
            <a:ext cx="3256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identify a model</a:t>
            </a:r>
          </a:p>
        </p:txBody>
      </p:sp>
    </p:spTree>
    <p:extLst>
      <p:ext uri="{BB962C8B-B14F-4D97-AF65-F5344CB8AC3E}">
        <p14:creationId xmlns:p14="http://schemas.microsoft.com/office/powerpoint/2010/main" val="1316337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B0C28C-C9A7-48B7-9D9A-C437ED5177F6}"/>
              </a:ext>
            </a:extLst>
          </p:cNvPr>
          <p:cNvSpPr txBox="1"/>
          <p:nvPr/>
        </p:nvSpPr>
        <p:spPr>
          <a:xfrm>
            <a:off x="183259" y="200936"/>
            <a:ext cx="11691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Conventional parameter estimation - cons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D25852-C66F-43B0-B671-BBD669D8376A}"/>
              </a:ext>
            </a:extLst>
          </p:cNvPr>
          <p:cNvSpPr txBox="1"/>
          <p:nvPr/>
        </p:nvSpPr>
        <p:spPr>
          <a:xfrm>
            <a:off x="250371" y="2053795"/>
            <a:ext cx="116912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Sub-optimal solutions</a:t>
            </a:r>
            <a:r>
              <a:rPr lang="en-US" sz="2400" dirty="0"/>
              <a:t> are often found corresponding to </a:t>
            </a:r>
            <a:r>
              <a:rPr lang="en-US" sz="2400" b="1" dirty="0"/>
              <a:t>local </a:t>
            </a:r>
            <a:r>
              <a:rPr lang="en-US" sz="2400" b="1" dirty="0" err="1"/>
              <a:t>mininima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procedure can be </a:t>
            </a:r>
            <a:r>
              <a:rPr lang="en-US" sz="2400" b="1" dirty="0"/>
              <a:t>extremely slow</a:t>
            </a:r>
            <a:r>
              <a:rPr lang="en-US" sz="2400" dirty="0"/>
              <a:t> and </a:t>
            </a:r>
            <a:r>
              <a:rPr lang="en-US" sz="2400" b="1" dirty="0"/>
              <a:t>computationally very expensive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3973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13677</TotalTime>
  <Words>551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Guerreri, Michele</dc:creator>
  <cp:lastModifiedBy>Guerreri, Michele</cp:lastModifiedBy>
  <cp:revision>22</cp:revision>
  <dcterms:created xsi:type="dcterms:W3CDTF">2022-01-24T09:17:42Z</dcterms:created>
  <dcterms:modified xsi:type="dcterms:W3CDTF">2022-07-04T10:45:54Z</dcterms:modified>
</cp:coreProperties>
</file>