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0C3-1F1B-4385-9AE9-E152E018E5B6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0D1-0445-4A8E-B675-E27706B6502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2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0C3-1F1B-4385-9AE9-E152E018E5B6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0D1-0445-4A8E-B675-E27706B6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7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0C3-1F1B-4385-9AE9-E152E018E5B6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0D1-0445-4A8E-B675-E27706B6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4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0C3-1F1B-4385-9AE9-E152E018E5B6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0D1-0445-4A8E-B675-E27706B6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0C3-1F1B-4385-9AE9-E152E018E5B6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0D1-0445-4A8E-B675-E27706B6502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1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0C3-1F1B-4385-9AE9-E152E018E5B6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0D1-0445-4A8E-B675-E27706B6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9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0C3-1F1B-4385-9AE9-E152E018E5B6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0D1-0445-4A8E-B675-E27706B6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92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0C3-1F1B-4385-9AE9-E152E018E5B6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0D1-0445-4A8E-B675-E27706B6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0C3-1F1B-4385-9AE9-E152E018E5B6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0D1-0445-4A8E-B675-E27706B6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0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4B40C3-1F1B-4385-9AE9-E152E018E5B6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160D1-0445-4A8E-B675-E27706B6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60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0C3-1F1B-4385-9AE9-E152E018E5B6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0D1-0445-4A8E-B675-E27706B6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7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4B40C3-1F1B-4385-9AE9-E152E018E5B6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5160D1-0445-4A8E-B675-E27706B6502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8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Usability Evaluation of </a:t>
            </a:r>
            <a:r>
              <a:rPr lang="en-GB" sz="4800" dirty="0" smtClean="0"/>
              <a:t>Language Learning Software </a:t>
            </a:r>
            <a:r>
              <a:rPr lang="en-GB" sz="4800" dirty="0" smtClean="0"/>
              <a:t>for </a:t>
            </a:r>
            <a:r>
              <a:rPr lang="en-GB" sz="4800" dirty="0" smtClean="0"/>
              <a:t>Users </a:t>
            </a:r>
            <a:r>
              <a:rPr lang="en-GB" sz="4800" dirty="0" smtClean="0"/>
              <a:t>– Proposal Presentation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Christopher Jones</a:t>
            </a:r>
          </a:p>
          <a:p>
            <a:r>
              <a:rPr lang="en-GB" dirty="0" smtClean="0"/>
              <a:t>I7467340</a:t>
            </a:r>
          </a:p>
          <a:p>
            <a:r>
              <a:rPr lang="en-GB" dirty="0" smtClean="0"/>
              <a:t>26/10/18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57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Study/Problem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smtClean="0"/>
              <a:t>Difference in languages </a:t>
            </a:r>
            <a:r>
              <a:rPr lang="en-GB" dirty="0" smtClean="0">
                <a:sym typeface="Wingdings" panose="05000000000000000000" pitchFamily="2" charset="2"/>
              </a:rPr>
              <a:t> One of the </a:t>
            </a:r>
            <a:r>
              <a:rPr lang="en-GB" b="1" dirty="0" smtClean="0">
                <a:sym typeface="Wingdings" panose="05000000000000000000" pitchFamily="2" charset="2"/>
              </a:rPr>
              <a:t>largest cultural barriers </a:t>
            </a:r>
            <a:r>
              <a:rPr lang="en-GB" dirty="0" smtClean="0">
                <a:sym typeface="Wingdings" panose="05000000000000000000" pitchFamily="2" charset="2"/>
              </a:rPr>
              <a:t>that people face around the world.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ym typeface="Wingdings" panose="05000000000000000000" pitchFamily="2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According to </a:t>
            </a:r>
            <a:r>
              <a:rPr lang="en-GB" i="1" dirty="0" smtClean="0">
                <a:sym typeface="Wingdings" panose="05000000000000000000" pitchFamily="2" charset="2"/>
              </a:rPr>
              <a:t>EuroStats</a:t>
            </a:r>
            <a:r>
              <a:rPr lang="en-GB" dirty="0" smtClean="0">
                <a:sym typeface="Wingdings" panose="05000000000000000000" pitchFamily="2" charset="2"/>
              </a:rPr>
              <a:t>, only </a:t>
            </a:r>
            <a:r>
              <a:rPr lang="en-GB" b="1" dirty="0" smtClean="0">
                <a:sym typeface="Wingdings" panose="05000000000000000000" pitchFamily="2" charset="2"/>
              </a:rPr>
              <a:t>34.6% </a:t>
            </a:r>
            <a:r>
              <a:rPr lang="en-GB" dirty="0" smtClean="0">
                <a:sym typeface="Wingdings" panose="05000000000000000000" pitchFamily="2" charset="2"/>
              </a:rPr>
              <a:t>of UK citizens can speak multiple languages – Showing the language learning methods can be improved.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ym typeface="Wingdings" panose="05000000000000000000" pitchFamily="2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There are </a:t>
            </a:r>
            <a:r>
              <a:rPr lang="en-GB" b="1" dirty="0" smtClean="0">
                <a:sym typeface="Wingdings" panose="05000000000000000000" pitchFamily="2" charset="2"/>
              </a:rPr>
              <a:t>thousands</a:t>
            </a:r>
            <a:r>
              <a:rPr lang="en-GB" dirty="0" smtClean="0">
                <a:sym typeface="Wingdings" panose="05000000000000000000" pitchFamily="2" charset="2"/>
              </a:rPr>
              <a:t> of platforms that assist users with learning new languages  Vary in features (</a:t>
            </a:r>
            <a:r>
              <a:rPr lang="en-GB" i="1" dirty="0" smtClean="0">
                <a:sym typeface="Wingdings" panose="05000000000000000000" pitchFamily="2" charset="2"/>
              </a:rPr>
              <a:t>Free/Paid Subscription, Mobile/Desktop/Tablet, Visual/Audio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The challenge is to design a reliable product for users of all skill levels to use on a daily basis  </a:t>
            </a:r>
            <a:r>
              <a:rPr lang="en-GB" b="1" dirty="0" smtClean="0">
                <a:sym typeface="Wingdings" panose="05000000000000000000" pitchFamily="2" charset="2"/>
              </a:rPr>
              <a:t>Showing no UX issues</a:t>
            </a:r>
            <a:endParaRPr lang="en-GB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4656667"/>
            <a:ext cx="1391920" cy="1391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67" y="4656667"/>
            <a:ext cx="2586511" cy="1212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44" y="4857818"/>
            <a:ext cx="2618317" cy="8101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227" y="4737841"/>
            <a:ext cx="1967349" cy="13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6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</a:t>
            </a:r>
            <a:r>
              <a:rPr lang="en-GB" dirty="0" smtClean="0"/>
              <a:t>and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AIM</a:t>
            </a:r>
            <a:r>
              <a:rPr lang="en-GB" dirty="0" smtClean="0"/>
              <a:t>: Analyse one of the most popular language learning platforms around. </a:t>
            </a:r>
            <a:r>
              <a:rPr lang="en-GB" dirty="0" smtClean="0"/>
              <a:t>Applying Human Factors approaches to find out how the product usability can improve. 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OBJECTIVES:</a:t>
            </a: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 Assess </a:t>
            </a:r>
            <a:r>
              <a:rPr lang="en-GB" b="1" dirty="0" smtClean="0"/>
              <a:t>whether a </a:t>
            </a:r>
            <a:r>
              <a:rPr lang="en-GB" b="1" dirty="0" smtClean="0"/>
              <a:t>Language Learning App </a:t>
            </a:r>
            <a:r>
              <a:rPr lang="en-GB" b="1" dirty="0" smtClean="0"/>
              <a:t>is the most optimum method with assisting users with </a:t>
            </a:r>
            <a:r>
              <a:rPr lang="en-GB" b="1" dirty="0" smtClean="0"/>
              <a:t>learning new languages</a:t>
            </a:r>
            <a:r>
              <a:rPr lang="en-GB" dirty="0" smtClean="0"/>
              <a:t>– </a:t>
            </a:r>
            <a:r>
              <a:rPr lang="en-GB" dirty="0" smtClean="0"/>
              <a:t>Any other methods that are better?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 Apply </a:t>
            </a:r>
            <a:r>
              <a:rPr lang="en-GB" b="1" dirty="0" smtClean="0"/>
              <a:t>Soft Systems Methodology to analyse the problem in a real world situation </a:t>
            </a:r>
            <a:r>
              <a:rPr lang="en-GB" dirty="0" smtClean="0"/>
              <a:t>– </a:t>
            </a:r>
            <a:r>
              <a:rPr lang="en-GB" i="1" dirty="0" smtClean="0"/>
              <a:t>Which platform i</a:t>
            </a:r>
            <a:r>
              <a:rPr lang="en-GB" i="1" dirty="0" smtClean="0"/>
              <a:t>s best for this product?</a:t>
            </a:r>
            <a:endParaRPr lang="en-GB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 Analyse the UX </a:t>
            </a:r>
            <a:r>
              <a:rPr lang="en-GB" b="1" dirty="0" smtClean="0"/>
              <a:t>techniques and conduct accessibility tests </a:t>
            </a:r>
            <a:r>
              <a:rPr lang="en-GB" i="1" dirty="0" smtClean="0"/>
              <a:t>- Evaluate the systems in the perspective of a </a:t>
            </a:r>
            <a:r>
              <a:rPr lang="en-GB" i="1" dirty="0" smtClean="0"/>
              <a:t>new user</a:t>
            </a:r>
            <a:r>
              <a:rPr lang="en-GB" b="1" dirty="0" smtClean="0"/>
              <a:t>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i="1" dirty="0"/>
              <a:t> </a:t>
            </a:r>
            <a:r>
              <a:rPr lang="en-GB" b="1" dirty="0" smtClean="0"/>
              <a:t>Reflect on industrial case studies </a:t>
            </a:r>
            <a:r>
              <a:rPr lang="en-GB" b="1" dirty="0" smtClean="0">
                <a:sym typeface="Wingdings" panose="05000000000000000000" pitchFamily="2" charset="2"/>
              </a:rPr>
              <a:t> </a:t>
            </a:r>
            <a:r>
              <a:rPr lang="en-GB" dirty="0" smtClean="0">
                <a:sym typeface="Wingdings" panose="05000000000000000000" pitchFamily="2" charset="2"/>
              </a:rPr>
              <a:t>G</a:t>
            </a:r>
            <a:r>
              <a:rPr lang="en-GB" dirty="0" smtClean="0"/>
              <a:t>ain further understanding with the system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16248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Rich Picture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47889" y="824206"/>
            <a:ext cx="4430558" cy="64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</a:t>
            </a:r>
            <a:r>
              <a:rPr lang="en-GB" b="1" dirty="0" smtClean="0"/>
              <a:t>Soft </a:t>
            </a:r>
            <a:r>
              <a:rPr lang="en-GB" b="1" dirty="0" smtClean="0"/>
              <a:t>Systems Methodology </a:t>
            </a:r>
            <a:r>
              <a:rPr lang="en-GB" dirty="0" smtClean="0"/>
              <a:t>– Containing a rich picture, rich </a:t>
            </a:r>
            <a:r>
              <a:rPr lang="en-GB" dirty="0"/>
              <a:t>d</a:t>
            </a:r>
            <a:r>
              <a:rPr lang="en-GB" dirty="0" smtClean="0"/>
              <a:t>efinitions and conceptual models. Can increase the understanding of a problem through investigation. Also helps identify areas that need to be improved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b="1" dirty="0"/>
              <a:t>User-Centred Design – </a:t>
            </a:r>
            <a:r>
              <a:rPr lang="en-GB" dirty="0"/>
              <a:t>Focusing on the users and their needs in each phase of the design process. Employing a mixture of investigative methods and tools to gain further </a:t>
            </a:r>
            <a:r>
              <a:rPr lang="en-GB" dirty="0" smtClean="0"/>
              <a:t>understanding.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 </a:t>
            </a:r>
            <a:r>
              <a:rPr lang="en-GB" b="1" dirty="0"/>
              <a:t>Usability Evaluation – </a:t>
            </a:r>
            <a:r>
              <a:rPr lang="en-GB" dirty="0"/>
              <a:t>How well users can learn and use the product to achieve their goals. This will include hosting Heuristic Evaluations and </a:t>
            </a:r>
            <a:r>
              <a:rPr lang="en-GB" dirty="0" smtClean="0"/>
              <a:t>Interviews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9160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</TotalTime>
  <Words>325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Usability Evaluation of Language Learning Software for Users – Proposal Presentation</vt:lpstr>
      <vt:lpstr>Case Study/Problem Overview</vt:lpstr>
      <vt:lpstr>Aim and Objectives</vt:lpstr>
      <vt:lpstr>Rich Picture</vt:lpstr>
      <vt:lpstr>Proposed Techniques</vt:lpstr>
    </vt:vector>
  </TitlesOfParts>
  <Company>Bournemouth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Evaluation of Screen Readers for Blind or Visually Impaired Users – Proposal Presentation</dc:title>
  <dc:creator>Christopher Jones (i7467340)</dc:creator>
  <cp:lastModifiedBy>Christopher Jones (i7467340)</cp:lastModifiedBy>
  <cp:revision>24</cp:revision>
  <dcterms:created xsi:type="dcterms:W3CDTF">2018-10-26T09:02:14Z</dcterms:created>
  <dcterms:modified xsi:type="dcterms:W3CDTF">2018-11-07T18:26:37Z</dcterms:modified>
</cp:coreProperties>
</file>