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FDC"/>
    <a:srgbClr val="385E72"/>
    <a:srgbClr val="D9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48" autoAdjust="0"/>
  </p:normalViewPr>
  <p:slideViewPr>
    <p:cSldViewPr snapToGrid="0">
      <p:cViewPr>
        <p:scale>
          <a:sx n="66" d="100"/>
          <a:sy n="66" d="100"/>
        </p:scale>
        <p:origin x="15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E144-179E-4AB5-978B-B94FD0CDA41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D2F8-DC1A-4CF7-894C-8BD8CA9623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projects : </a:t>
            </a:r>
          </a:p>
          <a:p>
            <a:endParaRPr lang="en-CA" dirty="0"/>
          </a:p>
          <a:p>
            <a:r>
              <a:rPr lang="en-CA" dirty="0"/>
              <a:t>1. Autodesk Dynamo</a:t>
            </a:r>
          </a:p>
          <a:p>
            <a:r>
              <a:rPr lang="en-CA" dirty="0"/>
              <a:t>2. Autodesk Revit Custom Addin</a:t>
            </a:r>
          </a:p>
          <a:p>
            <a:r>
              <a:rPr lang="en-CA" dirty="0"/>
              <a:t>3. Autodesk Platform Services</a:t>
            </a:r>
          </a:p>
          <a:p>
            <a:r>
              <a:rPr lang="en-CA" dirty="0"/>
              <a:t>4. BlueBeam Revu Custom Forms</a:t>
            </a:r>
          </a:p>
          <a:p>
            <a:r>
              <a:rPr lang="en-CA" dirty="0"/>
              <a:t>5. Microsoft Power Automate Cloud</a:t>
            </a:r>
          </a:p>
          <a:p>
            <a:r>
              <a:rPr lang="en-CA" dirty="0"/>
              <a:t>6. Unity Project</a:t>
            </a:r>
          </a:p>
          <a:p>
            <a:r>
              <a:rPr lang="en-CA" dirty="0"/>
              <a:t>7. Other Projects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8D2F8-DC1A-4CF7-894C-8BD8CA9623C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00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AB62-1541-E134-5A59-8FDB2C4B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3F473-02CF-2925-4425-55C83336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75F5-CA6D-08A7-1C59-6DAEE640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17BA-4355-2C6B-7D40-AE2A43E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824E-7DB6-D2A3-20BD-4ABA1D84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7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CA8-3491-0461-48BF-9D07F8BF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C4B6-F34B-37F5-0107-71BCDFDE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F709-8491-2E2A-F4BC-663A231C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032C-6DB1-6429-CDAB-76D4CE9B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24B9-5A43-5379-2CDD-FEBD23EB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3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2ACD6-2223-673E-A4FD-B7D14AA71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07F65-657C-D981-6D47-63CEF9F6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2941-80A1-10CF-5310-71F0FE0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6299-F195-58BC-79D4-AD5219F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7193-EA7A-D6DA-2A35-8F513FDA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2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4EB9-7CD4-C0EE-952E-B5D585D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59E3-818D-50E4-22C7-88E1FE70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201C-D504-5A13-88A0-696006B0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3074-CBF9-988E-8C56-180FCF66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7A0E-D085-5D4B-F1E2-B650C180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9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37CA-019A-B9FD-03FC-E722D665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A61F4-9D6E-7125-EFFA-F76699CE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E16A-32DE-7197-FAD0-3734D091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2EB0-BE8C-32A8-6F1C-6F64E00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9C6C-6030-4980-E5DC-882371D1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52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7588-7A3E-0A63-F68E-73CD6908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4BD9-1192-BBFE-FBCF-6CBF5B14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D389-AD82-1784-714D-BFA4AFD0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B731-EF5C-7CA7-A205-793D56AC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FAE52-DF73-244D-9851-6586BDE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3B00C-4929-2D5C-72FC-BE104A43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676B-5512-4910-11DE-EAAD7C91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A360-D8BC-A1FE-98E3-5F352CDC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73A4-6A8D-A29C-9559-1AD570DC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BBFA8-037E-26BF-1709-ACB6363D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D253-EBA8-8FC8-66F7-265121B2F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232AB-3547-65B1-65EE-D9BC7575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044D7-3024-9695-79A2-8DBAE07A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00B5B-F99D-7CFC-238D-68479580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7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C692-A12B-9869-B640-E7D07445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9F3-5E21-3AEA-9AEB-2B06460C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AFE9-3785-CA7C-7F64-BD521A73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34369-A093-2856-AB10-382A57B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4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842E9-22F5-BB71-9468-23943500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C358B-DBB4-57EB-E509-2331D0AF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E5F8D-02C1-2316-7FBE-A793828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7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3A0A-1CC9-0BE0-BD9C-E8EE9C6D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F640-6250-08E6-8523-986EA3BF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C0095-5875-2070-0590-1EB9EE75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F6D3-489F-C364-7E85-562B9820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F23B9-C967-5482-5253-21B9FF1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DA87-4373-0D33-3390-5E1C6265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3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1B3C-6286-60EA-070E-29B211D1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B9EB2-B191-C3BB-9601-0321E16DE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08BD-EDDE-6095-E310-B848FD84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B03C-E1DE-E2CC-7EF3-D4CB147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3541-BBE7-F1B5-5E34-99D8AB36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A406-2EA4-7F8B-486E-F2666CC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8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6C0C-6776-7250-32FD-18C73E19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E85B-0873-0016-CA69-8F354A0A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90EF-527C-4769-FCF8-9DCCB2D34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FB5B7-6887-42CB-9C89-7B819AA308B1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5929-6AA6-2082-53FF-858213F2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7D60-EF86-D160-16EB-7EB2C7B1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2ECD7-BFD4-4A11-BC6C-3859DDA35F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3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1F13-0DF8-6155-A9BE-E9657D0C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1531F3-4624-1582-0B3C-A1D765315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078ADC8-8CC8-A5E4-14D0-ECC3015138E6}"/>
              </a:ext>
            </a:extLst>
          </p:cNvPr>
          <p:cNvSpPr/>
          <p:nvPr/>
        </p:nvSpPr>
        <p:spPr>
          <a:xfrm>
            <a:off x="6883400" y="1803400"/>
            <a:ext cx="3937000" cy="3860799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6E559-8FA7-AAA4-46A8-5EF3B2EA224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A7F33-645A-321D-FC13-507BDB6FFDE4}"/>
              </a:ext>
            </a:extLst>
          </p:cNvPr>
          <p:cNvSpPr txBox="1"/>
          <p:nvPr/>
        </p:nvSpPr>
        <p:spPr>
          <a:xfrm>
            <a:off x="1498600" y="294897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Benjamin Dufour</a:t>
            </a:r>
          </a:p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 Self-taught developer</a:t>
            </a:r>
          </a:p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in the AEC industry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1FBC8D-2D2D-5458-164D-21704C869EDC}"/>
              </a:ext>
            </a:extLst>
          </p:cNvPr>
          <p:cNvSpPr/>
          <p:nvPr/>
        </p:nvSpPr>
        <p:spPr>
          <a:xfrm>
            <a:off x="11231563" y="73959"/>
            <a:ext cx="806450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AB21EC6-5ED9-1394-F6D8-2B019E5C0738}"/>
              </a:ext>
            </a:extLst>
          </p:cNvPr>
          <p:cNvSpPr/>
          <p:nvPr/>
        </p:nvSpPr>
        <p:spPr>
          <a:xfrm>
            <a:off x="11266488" y="122236"/>
            <a:ext cx="391795" cy="365125"/>
          </a:xfrm>
          <a:prstGeom prst="flowChartConnector">
            <a:avLst/>
          </a:prstGeom>
          <a:solidFill>
            <a:srgbClr val="385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802E34-5E18-B822-FB41-64D5003EA15C}"/>
              </a:ext>
            </a:extLst>
          </p:cNvPr>
          <p:cNvSpPr/>
          <p:nvPr/>
        </p:nvSpPr>
        <p:spPr>
          <a:xfrm>
            <a:off x="1559719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2F5694-71FD-7C24-0AAE-5407783CD732}"/>
              </a:ext>
            </a:extLst>
          </p:cNvPr>
          <p:cNvSpPr/>
          <p:nvPr/>
        </p:nvSpPr>
        <p:spPr>
          <a:xfrm>
            <a:off x="3048000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1BB466-29B4-D6AC-274B-9A043B50F3F3}"/>
              </a:ext>
            </a:extLst>
          </p:cNvPr>
          <p:cNvSpPr/>
          <p:nvPr/>
        </p:nvSpPr>
        <p:spPr>
          <a:xfrm>
            <a:off x="4536281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pic>
        <p:nvPicPr>
          <p:cNvPr id="25" name="Graphic 24" descr="Man wearing a hoodie">
            <a:extLst>
              <a:ext uri="{FF2B5EF4-FFF2-40B4-BE49-F238E27FC236}">
                <a16:creationId xmlns:a16="http://schemas.microsoft.com/office/drawing/2014/main" id="{72CCC1B3-2B87-DBB6-93E9-CDA57D8E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2067" y="2247900"/>
            <a:ext cx="2237327" cy="30162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218B17-6322-D4BC-8632-C52E2B31B047}"/>
              </a:ext>
            </a:extLst>
          </p:cNvPr>
          <p:cNvSpPr/>
          <p:nvPr/>
        </p:nvSpPr>
        <p:spPr>
          <a:xfrm>
            <a:off x="71438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18D7-E201-1846-C1A6-AC2A49D8CA57}"/>
              </a:ext>
            </a:extLst>
          </p:cNvPr>
          <p:cNvSpPr txBox="1"/>
          <p:nvPr/>
        </p:nvSpPr>
        <p:spPr>
          <a:xfrm>
            <a:off x="-3746606" y="3136612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Home 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27D46-0FF3-B4B0-D32B-FB1D8B68537E}"/>
              </a:ext>
            </a:extLst>
          </p:cNvPr>
          <p:cNvSpPr txBox="1"/>
          <p:nvPr/>
        </p:nvSpPr>
        <p:spPr>
          <a:xfrm>
            <a:off x="4558169" y="-651436"/>
            <a:ext cx="266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Header Static</a:t>
            </a:r>
          </a:p>
        </p:txBody>
      </p:sp>
    </p:spTree>
    <p:extLst>
      <p:ext uri="{BB962C8B-B14F-4D97-AF65-F5344CB8AC3E}">
        <p14:creationId xmlns:p14="http://schemas.microsoft.com/office/powerpoint/2010/main" val="201944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E55DF-A8E9-8159-BDFE-7C0AEC4A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39CF50-C678-D3D6-B963-19CFDBCD0B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AEF04-4E6C-8FA8-ABB5-DF3B3FB424B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C258D8-C421-E9C3-AA4A-09552951CC62}"/>
              </a:ext>
            </a:extLst>
          </p:cNvPr>
          <p:cNvSpPr/>
          <p:nvPr/>
        </p:nvSpPr>
        <p:spPr>
          <a:xfrm>
            <a:off x="11231563" y="73959"/>
            <a:ext cx="806450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289882-883C-638A-8D3A-271D0D60E1CC}"/>
              </a:ext>
            </a:extLst>
          </p:cNvPr>
          <p:cNvSpPr/>
          <p:nvPr/>
        </p:nvSpPr>
        <p:spPr>
          <a:xfrm>
            <a:off x="11266488" y="122236"/>
            <a:ext cx="391795" cy="365125"/>
          </a:xfrm>
          <a:prstGeom prst="flowChartConnector">
            <a:avLst/>
          </a:prstGeom>
          <a:solidFill>
            <a:srgbClr val="385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51144A-A8FF-E815-068A-2637C460EAA3}"/>
              </a:ext>
            </a:extLst>
          </p:cNvPr>
          <p:cNvSpPr/>
          <p:nvPr/>
        </p:nvSpPr>
        <p:spPr>
          <a:xfrm>
            <a:off x="1559719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2B77F7-9242-252B-6FA6-2D9EF8A6295A}"/>
              </a:ext>
            </a:extLst>
          </p:cNvPr>
          <p:cNvSpPr/>
          <p:nvPr/>
        </p:nvSpPr>
        <p:spPr>
          <a:xfrm>
            <a:off x="3048000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84E6E2-2E9F-77B6-B7C1-41D53BC9EAD0}"/>
              </a:ext>
            </a:extLst>
          </p:cNvPr>
          <p:cNvSpPr/>
          <p:nvPr/>
        </p:nvSpPr>
        <p:spPr>
          <a:xfrm>
            <a:off x="4536281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DFE33E-E1E8-891E-4477-B16EA24B737B}"/>
              </a:ext>
            </a:extLst>
          </p:cNvPr>
          <p:cNvSpPr/>
          <p:nvPr/>
        </p:nvSpPr>
        <p:spPr>
          <a:xfrm>
            <a:off x="71438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B8F5A-BA92-399C-E2C9-93DEA8E5D26B}"/>
              </a:ext>
            </a:extLst>
          </p:cNvPr>
          <p:cNvSpPr txBox="1"/>
          <p:nvPr/>
        </p:nvSpPr>
        <p:spPr>
          <a:xfrm>
            <a:off x="-3746606" y="3136612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About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48472-13FF-19B7-8012-562C763DA982}"/>
              </a:ext>
            </a:extLst>
          </p:cNvPr>
          <p:cNvSpPr txBox="1"/>
          <p:nvPr/>
        </p:nvSpPr>
        <p:spPr>
          <a:xfrm>
            <a:off x="1243806" y="2397947"/>
            <a:ext cx="929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 an sea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reprehendunt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mea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expetenda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Atqui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primis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graecis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sea. At cum vitae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usu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dicat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impetus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legere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utamur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ne sed.</a:t>
            </a:r>
          </a:p>
        </p:txBody>
      </p:sp>
    </p:spTree>
    <p:extLst>
      <p:ext uri="{BB962C8B-B14F-4D97-AF65-F5344CB8AC3E}">
        <p14:creationId xmlns:p14="http://schemas.microsoft.com/office/powerpoint/2010/main" val="16395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DF6B-F6CE-AD7A-C0C5-EC5914E5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B9664F-DF90-BB62-C1C7-6E2A15F8AF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E0BE8-A393-CFBE-1695-4BD7C8C3FBF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7D4382-A004-F3E3-52AA-C293DE6E1F9B}"/>
              </a:ext>
            </a:extLst>
          </p:cNvPr>
          <p:cNvSpPr/>
          <p:nvPr/>
        </p:nvSpPr>
        <p:spPr>
          <a:xfrm>
            <a:off x="11231563" y="73959"/>
            <a:ext cx="806450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6187681-AB81-9503-8B9B-9A997CF7E207}"/>
              </a:ext>
            </a:extLst>
          </p:cNvPr>
          <p:cNvSpPr/>
          <p:nvPr/>
        </p:nvSpPr>
        <p:spPr>
          <a:xfrm>
            <a:off x="11266488" y="122236"/>
            <a:ext cx="391795" cy="365125"/>
          </a:xfrm>
          <a:prstGeom prst="flowChartConnector">
            <a:avLst/>
          </a:prstGeom>
          <a:solidFill>
            <a:srgbClr val="385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86515D-D53B-B716-CEBA-C8DCD079D6FD}"/>
              </a:ext>
            </a:extLst>
          </p:cNvPr>
          <p:cNvSpPr/>
          <p:nvPr/>
        </p:nvSpPr>
        <p:spPr>
          <a:xfrm>
            <a:off x="1559719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08EE42-F2B0-7B61-A65F-8A5A5B6EDA0E}"/>
              </a:ext>
            </a:extLst>
          </p:cNvPr>
          <p:cNvSpPr/>
          <p:nvPr/>
        </p:nvSpPr>
        <p:spPr>
          <a:xfrm>
            <a:off x="3048000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A653B5-4E6E-9ABA-E633-43B8F292BC36}"/>
              </a:ext>
            </a:extLst>
          </p:cNvPr>
          <p:cNvSpPr/>
          <p:nvPr/>
        </p:nvSpPr>
        <p:spPr>
          <a:xfrm>
            <a:off x="4536281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99FAE2-BA3B-CA7B-67D8-09A0FCBADD1F}"/>
              </a:ext>
            </a:extLst>
          </p:cNvPr>
          <p:cNvSpPr/>
          <p:nvPr/>
        </p:nvSpPr>
        <p:spPr>
          <a:xfrm>
            <a:off x="71438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FE30C-2A6A-C8C7-8BC6-7216A80AE9D6}"/>
              </a:ext>
            </a:extLst>
          </p:cNvPr>
          <p:cNvSpPr txBox="1"/>
          <p:nvPr/>
        </p:nvSpPr>
        <p:spPr>
          <a:xfrm>
            <a:off x="-3746606" y="3136612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Projects Section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F09D8A-B34A-290C-0640-C992CD5A6487}"/>
              </a:ext>
            </a:extLst>
          </p:cNvPr>
          <p:cNvSpPr/>
          <p:nvPr/>
        </p:nvSpPr>
        <p:spPr>
          <a:xfrm>
            <a:off x="438150" y="903202"/>
            <a:ext cx="11315700" cy="5544038"/>
          </a:xfrm>
          <a:prstGeom prst="roundRect">
            <a:avLst>
              <a:gd name="adj" fmla="val 3577"/>
            </a:avLst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DC82D7-9F2C-8747-4281-E2E3A868A0D5}"/>
              </a:ext>
            </a:extLst>
          </p:cNvPr>
          <p:cNvSpPr/>
          <p:nvPr/>
        </p:nvSpPr>
        <p:spPr>
          <a:xfrm>
            <a:off x="2392328" y="1212486"/>
            <a:ext cx="2184627" cy="609600"/>
          </a:xfrm>
          <a:prstGeom prst="roundRect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Project Type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A45D5BD-4513-A4DD-500B-4EEA43052820}"/>
              </a:ext>
            </a:extLst>
          </p:cNvPr>
          <p:cNvSpPr/>
          <p:nvPr/>
        </p:nvSpPr>
        <p:spPr>
          <a:xfrm>
            <a:off x="608750" y="3415778"/>
            <a:ext cx="508850" cy="518886"/>
          </a:xfrm>
          <a:prstGeom prst="flowChartConnector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E5D7272-9D04-DBBC-583F-859E2A66D9DD}"/>
              </a:ext>
            </a:extLst>
          </p:cNvPr>
          <p:cNvSpPr/>
          <p:nvPr/>
        </p:nvSpPr>
        <p:spPr>
          <a:xfrm>
            <a:off x="11074400" y="3415778"/>
            <a:ext cx="508850" cy="518886"/>
          </a:xfrm>
          <a:prstGeom prst="flowChartConnector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Graphic 29" descr="Caret Right with solid fill">
            <a:extLst>
              <a:ext uri="{FF2B5EF4-FFF2-40B4-BE49-F238E27FC236}">
                <a16:creationId xmlns:a16="http://schemas.microsoft.com/office/drawing/2014/main" id="{AA4BA80B-9FB3-FBC5-B883-917FC5254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5033" y="3373596"/>
            <a:ext cx="603250" cy="603250"/>
          </a:xfrm>
          <a:prstGeom prst="rect">
            <a:avLst/>
          </a:prstGeom>
        </p:spPr>
      </p:pic>
      <p:pic>
        <p:nvPicPr>
          <p:cNvPr id="31" name="Graphic 30" descr="Caret Right with solid fill">
            <a:extLst>
              <a:ext uri="{FF2B5EF4-FFF2-40B4-BE49-F238E27FC236}">
                <a16:creationId xmlns:a16="http://schemas.microsoft.com/office/drawing/2014/main" id="{323AAE4D-3AE4-A81C-26F4-E728B9D0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4350" y="3373596"/>
            <a:ext cx="603250" cy="603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844864-B56D-5C0E-C2F3-4CE4FCA0BBAB}"/>
              </a:ext>
            </a:extLst>
          </p:cNvPr>
          <p:cNvSpPr txBox="1"/>
          <p:nvPr/>
        </p:nvSpPr>
        <p:spPr>
          <a:xfrm>
            <a:off x="1427163" y="2182349"/>
            <a:ext cx="48957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an sea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reprehendunt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mea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expetenda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Atqui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primis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graecis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sea. At cum vitae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usu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dicat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impetus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legere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utamur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ne sed.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an sea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idque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reprehendunt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mea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expetenda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Atqui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primis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graecis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sea. At cum vitae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usu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dicat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impetus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legere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utamur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ne sed.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1D348A-DD4E-FD21-DE9D-FBE12557227F}"/>
              </a:ext>
            </a:extLst>
          </p:cNvPr>
          <p:cNvSpPr/>
          <p:nvPr/>
        </p:nvSpPr>
        <p:spPr>
          <a:xfrm>
            <a:off x="6531133" y="1459728"/>
            <a:ext cx="4098397" cy="4430986"/>
          </a:xfrm>
          <a:prstGeom prst="roundRect">
            <a:avLst>
              <a:gd name="adj" fmla="val 4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07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8040F-79CF-05A9-63E1-4AADF5D8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D68D1D-9E97-4B65-C5B0-9E4271724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0019F-5F19-18E2-F36A-2740EF8DB44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71EE3-BF1B-0554-B34C-832216E817B6}"/>
              </a:ext>
            </a:extLst>
          </p:cNvPr>
          <p:cNvSpPr/>
          <p:nvPr/>
        </p:nvSpPr>
        <p:spPr>
          <a:xfrm>
            <a:off x="11231563" y="73959"/>
            <a:ext cx="806450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43E8DA6-A757-DA2F-D8F8-14884584CC96}"/>
              </a:ext>
            </a:extLst>
          </p:cNvPr>
          <p:cNvSpPr/>
          <p:nvPr/>
        </p:nvSpPr>
        <p:spPr>
          <a:xfrm>
            <a:off x="11266488" y="122236"/>
            <a:ext cx="391795" cy="365125"/>
          </a:xfrm>
          <a:prstGeom prst="flowChartConnector">
            <a:avLst/>
          </a:prstGeom>
          <a:solidFill>
            <a:srgbClr val="385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1B48D1-4FD5-99DD-1D3A-BA952D5EB57C}"/>
              </a:ext>
            </a:extLst>
          </p:cNvPr>
          <p:cNvSpPr/>
          <p:nvPr/>
        </p:nvSpPr>
        <p:spPr>
          <a:xfrm>
            <a:off x="1559719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3DF30E-E1A4-2308-9181-3CBA05FFD258}"/>
              </a:ext>
            </a:extLst>
          </p:cNvPr>
          <p:cNvSpPr/>
          <p:nvPr/>
        </p:nvSpPr>
        <p:spPr>
          <a:xfrm>
            <a:off x="3048000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5ABD6C-39C5-61EA-B348-A60F1F97FAD1}"/>
              </a:ext>
            </a:extLst>
          </p:cNvPr>
          <p:cNvSpPr/>
          <p:nvPr/>
        </p:nvSpPr>
        <p:spPr>
          <a:xfrm>
            <a:off x="4536281" y="81258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1B504A-6BDD-526A-3112-4B4B535D1430}"/>
              </a:ext>
            </a:extLst>
          </p:cNvPr>
          <p:cNvSpPr/>
          <p:nvPr/>
        </p:nvSpPr>
        <p:spPr>
          <a:xfrm>
            <a:off x="71438" y="73957"/>
            <a:ext cx="1355725" cy="461681"/>
          </a:xfrm>
          <a:prstGeom prst="roundRect">
            <a:avLst>
              <a:gd name="adj" fmla="val 50000"/>
            </a:avLst>
          </a:prstGeom>
          <a:solidFill>
            <a:srgbClr val="D9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DDFAB-98AF-0E1C-D5E3-7017FC6B01FD}"/>
              </a:ext>
            </a:extLst>
          </p:cNvPr>
          <p:cNvSpPr txBox="1"/>
          <p:nvPr/>
        </p:nvSpPr>
        <p:spPr>
          <a:xfrm>
            <a:off x="-3746606" y="3136612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0352DC8-7E2A-B943-0036-618E42D2BF7C}"/>
              </a:ext>
            </a:extLst>
          </p:cNvPr>
          <p:cNvSpPr/>
          <p:nvPr/>
        </p:nvSpPr>
        <p:spPr>
          <a:xfrm>
            <a:off x="7362985" y="1274921"/>
            <a:ext cx="2451100" cy="2400300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Outlook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ADB3C5E-E0F9-8808-408F-5192EEFE74ED}"/>
              </a:ext>
            </a:extLst>
          </p:cNvPr>
          <p:cNvSpPr/>
          <p:nvPr/>
        </p:nvSpPr>
        <p:spPr>
          <a:xfrm>
            <a:off x="2085181" y="1274921"/>
            <a:ext cx="2451100" cy="2400300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LinkedIn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BCCBBA2-7FDD-F49B-8706-CE13C19C884C}"/>
              </a:ext>
            </a:extLst>
          </p:cNvPr>
          <p:cNvSpPr/>
          <p:nvPr/>
        </p:nvSpPr>
        <p:spPr>
          <a:xfrm>
            <a:off x="4724083" y="1274921"/>
            <a:ext cx="2451100" cy="2400300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8173FB8-2958-6EF3-F8E4-8953D05F3C3E}"/>
              </a:ext>
            </a:extLst>
          </p:cNvPr>
          <p:cNvSpPr/>
          <p:nvPr/>
        </p:nvSpPr>
        <p:spPr>
          <a:xfrm>
            <a:off x="3404632" y="3675221"/>
            <a:ext cx="2451100" cy="2400300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Cima</a:t>
            </a:r>
          </a:p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Blog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D211B21-9487-D179-FC1B-249281FBC7CD}"/>
              </a:ext>
            </a:extLst>
          </p:cNvPr>
          <p:cNvSpPr/>
          <p:nvPr/>
        </p:nvSpPr>
        <p:spPr>
          <a:xfrm>
            <a:off x="6096000" y="3675221"/>
            <a:ext cx="2451100" cy="2400300"/>
          </a:xfrm>
          <a:prstGeom prst="flowChartConnector">
            <a:avLst/>
          </a:prstGeom>
          <a:solidFill>
            <a:srgbClr val="B7C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Cégep</a:t>
            </a:r>
          </a:p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Limoilou</a:t>
            </a:r>
          </a:p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90603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199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Cima 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Dufour</dc:creator>
  <cp:lastModifiedBy>Benjamin Dufour</cp:lastModifiedBy>
  <cp:revision>7</cp:revision>
  <dcterms:created xsi:type="dcterms:W3CDTF">2025-07-03T12:58:52Z</dcterms:created>
  <dcterms:modified xsi:type="dcterms:W3CDTF">2025-07-03T16:04:23Z</dcterms:modified>
</cp:coreProperties>
</file>