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01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9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5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6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6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3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1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1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ed digital drawn triangles to form a background">
            <a:extLst>
              <a:ext uri="{FF2B5EF4-FFF2-40B4-BE49-F238E27FC236}">
                <a16:creationId xmlns:a16="http://schemas.microsoft.com/office/drawing/2014/main" id="{1615B36C-125B-413F-A88F-6440858B8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88374-CD25-4157-A7AE-163054DA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Syllabus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77C6A-0B6D-4E14-9410-56D15C80A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Docker Series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14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559-8C16-C415-426F-6F4E79E1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5B00-8A5F-1AA2-D578-6865D3703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security best practices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security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image scanning and vulnerability assessment</a:t>
            </a:r>
          </a:p>
        </p:txBody>
      </p:sp>
    </p:spTree>
    <p:extLst>
      <p:ext uri="{BB962C8B-B14F-4D97-AF65-F5344CB8AC3E}">
        <p14:creationId xmlns:p14="http://schemas.microsoft.com/office/powerpoint/2010/main" val="324847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8D0D-81C3-1617-A2DC-EAB28C0B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and Kubernetes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78BC7-1D0F-4A95-610C-482EC37A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Kubernetes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Kubernetes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Running Docker containers in Kubernetes</a:t>
            </a:r>
          </a:p>
        </p:txBody>
      </p:sp>
    </p:spTree>
    <p:extLst>
      <p:ext uri="{BB962C8B-B14F-4D97-AF65-F5344CB8AC3E}">
        <p14:creationId xmlns:p14="http://schemas.microsoft.com/office/powerpoint/2010/main" val="11498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3B8F-2785-D8DF-F88C-BA84932A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4A2F-4434-9A30-5FC1-829B2584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What is Docker?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Benefits of using Docker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editions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2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91C5-1A51-2717-8FA6-D7493B60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Installation and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7312-82E7-6894-FFF3-894CA790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System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Installing Docker on Windows, Mac, and Linux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CLI and Docker Hub</a:t>
            </a:r>
          </a:p>
        </p:txBody>
      </p:sp>
    </p:spTree>
    <p:extLst>
      <p:ext uri="{BB962C8B-B14F-4D97-AF65-F5344CB8AC3E}">
        <p14:creationId xmlns:p14="http://schemas.microsoft.com/office/powerpoint/2010/main" val="5827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B4BD-7BE4-E1D0-D10E-635FFA5C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Images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DB54-26DB-FB9F-2E65-1188C89E2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Building Docker images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Dockerfile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Pushing and pulling Docker images from Docker Hub</a:t>
            </a:r>
          </a:p>
        </p:txBody>
      </p:sp>
    </p:spTree>
    <p:extLst>
      <p:ext uri="{BB962C8B-B14F-4D97-AF65-F5344CB8AC3E}">
        <p14:creationId xmlns:p14="http://schemas.microsoft.com/office/powerpoint/2010/main" val="116648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EC77-8AAB-EF79-CC6E-4F5A0BD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D4A2-A6B8-2276-42BF-DB955815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Running Docker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Configuring Docker containers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Connecting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31885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4D7D-4C92-B293-0BFA-D8CA8082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Networking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AAEAC-226F-55B0-6533-26017E6C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networking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Docker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Connecting Docker containers to networks</a:t>
            </a:r>
          </a:p>
        </p:txBody>
      </p:sp>
    </p:spTree>
    <p:extLst>
      <p:ext uri="{BB962C8B-B14F-4D97-AF65-F5344CB8AC3E}">
        <p14:creationId xmlns:p14="http://schemas.microsoft.com/office/powerpoint/2010/main" val="22302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43B2-5B93-DB30-D0FC-C496E964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Volumes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56B3-F8A1-821F-CAB3-05482DA28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volume basics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Docker volumes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Mounting Docker volumes</a:t>
            </a:r>
          </a:p>
        </p:txBody>
      </p:sp>
    </p:spTree>
    <p:extLst>
      <p:ext uri="{BB962C8B-B14F-4D97-AF65-F5344CB8AC3E}">
        <p14:creationId xmlns:p14="http://schemas.microsoft.com/office/powerpoint/2010/main" val="3992554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288-5490-9C9F-7A96-1B705297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Compose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B7E28-D4EA-F1F9-9655-3ABAA11E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Compose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Compose file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multi-container applications with Docker Compose</a:t>
            </a:r>
          </a:p>
        </p:txBody>
      </p:sp>
    </p:spTree>
    <p:extLst>
      <p:ext uri="{BB962C8B-B14F-4D97-AF65-F5344CB8AC3E}">
        <p14:creationId xmlns:p14="http://schemas.microsoft.com/office/powerpoint/2010/main" val="50823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C04E-F318-FBF4-6274-99F9076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Docker Swarm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7785D-19DC-3E7D-3F2E-6BA52F45B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Docker Swarm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Swarm mode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Swarm node and service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Deploying multi-node applications with Docker Swarm</a:t>
            </a:r>
          </a:p>
        </p:txBody>
      </p:sp>
    </p:spTree>
    <p:extLst>
      <p:ext uri="{BB962C8B-B14F-4D97-AF65-F5344CB8AC3E}">
        <p14:creationId xmlns:p14="http://schemas.microsoft.com/office/powerpoint/2010/main" val="1026602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23A3C"/>
      </a:dk2>
      <a:lt2>
        <a:srgbClr val="E2E5E8"/>
      </a:lt2>
      <a:accent1>
        <a:srgbClr val="B89D7B"/>
      </a:accent1>
      <a:accent2>
        <a:srgbClr val="A5A471"/>
      </a:accent2>
      <a:accent3>
        <a:srgbClr val="97A67E"/>
      </a:accent3>
      <a:accent4>
        <a:srgbClr val="81AE77"/>
      </a:accent4>
      <a:accent5>
        <a:srgbClr val="82AB8B"/>
      </a:accent5>
      <a:accent6>
        <a:srgbClr val="76AD9A"/>
      </a:accent6>
      <a:hlink>
        <a:srgbClr val="6383AB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</TotalTime>
  <Words>158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Söhne</vt:lpstr>
      <vt:lpstr>AccentBoxVTI</vt:lpstr>
      <vt:lpstr>Syllabus</vt:lpstr>
      <vt:lpstr>Introduction to Docker</vt:lpstr>
      <vt:lpstr>Docker Installation and Setup</vt:lpstr>
      <vt:lpstr>Docker Images</vt:lpstr>
      <vt:lpstr>Docker Containers</vt:lpstr>
      <vt:lpstr>Docker Networking</vt:lpstr>
      <vt:lpstr>Docker Volumes</vt:lpstr>
      <vt:lpstr>Docker Compose</vt:lpstr>
      <vt:lpstr>Docker Swarm</vt:lpstr>
      <vt:lpstr>Docker Security</vt:lpstr>
      <vt:lpstr>Docker and Kubernetes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Praveen Kumar</dc:creator>
  <cp:lastModifiedBy>Praveen Kumar</cp:lastModifiedBy>
  <cp:revision>2</cp:revision>
  <dcterms:created xsi:type="dcterms:W3CDTF">2021-12-05T13:54:02Z</dcterms:created>
  <dcterms:modified xsi:type="dcterms:W3CDTF">2023-04-12T16:55:33Z</dcterms:modified>
</cp:coreProperties>
</file>