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F91DD-BB9D-402A-8E21-6EF81708161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518B-8023-4ED7-A6E4-63226801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https://codepen.io/rstrahl/full/rxmjgL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6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32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EE47-48E9-4A8E-B7F7-3F0EC6D2C7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CCD3-BF95-4E73-8679-8465E8AF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71538" y="221847"/>
            <a:ext cx="1156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ASM</a:t>
            </a:r>
            <a:endParaRPr lang="en-US" sz="4000" dirty="0"/>
          </a:p>
        </p:txBody>
      </p:sp>
      <p:sp>
        <p:nvSpPr>
          <p:cNvPr id="137" name="Rectangle 136"/>
          <p:cNvSpPr/>
          <p:nvPr/>
        </p:nvSpPr>
        <p:spPr>
          <a:xfrm>
            <a:off x="4171927" y="3852596"/>
            <a:ext cx="1735667" cy="253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33" y="2461325"/>
            <a:ext cx="6955715" cy="2561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442" y="1771744"/>
            <a:ext cx="4214549" cy="41617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6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84117" y="234817"/>
            <a:ext cx="1156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ASM</a:t>
            </a:r>
            <a:endParaRPr lang="en-US" sz="4000" dirty="0"/>
          </a:p>
        </p:txBody>
      </p:sp>
      <p:sp>
        <p:nvSpPr>
          <p:cNvPr id="137" name="Rectangle 136"/>
          <p:cNvSpPr/>
          <p:nvPr/>
        </p:nvSpPr>
        <p:spPr>
          <a:xfrm>
            <a:off x="4171927" y="3852596"/>
            <a:ext cx="1735667" cy="253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 sz="1200"/>
          </a:p>
        </p:txBody>
      </p:sp>
      <p:sp>
        <p:nvSpPr>
          <p:cNvPr id="139" name="Rectangle 138"/>
          <p:cNvSpPr/>
          <p:nvPr/>
        </p:nvSpPr>
        <p:spPr>
          <a:xfrm>
            <a:off x="3460727" y="5401995"/>
            <a:ext cx="5334000" cy="127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79" y="1206884"/>
            <a:ext cx="6429696" cy="5177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366" y="587670"/>
            <a:ext cx="1810961" cy="5944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8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</vt:lpstr>
      <vt:lpstr>Yu Gothic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Vu Quoc Trung (FA.SG)</dc:creator>
  <cp:lastModifiedBy>Dinh Vu Quoc Trung (FA.SG)</cp:lastModifiedBy>
  <cp:revision>1</cp:revision>
  <dcterms:created xsi:type="dcterms:W3CDTF">2021-07-22T14:15:11Z</dcterms:created>
  <dcterms:modified xsi:type="dcterms:W3CDTF">2021-07-22T14:15:44Z</dcterms:modified>
</cp:coreProperties>
</file>