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230" d="100"/>
          <a:sy n="230" d="100"/>
        </p:scale>
        <p:origin x="-8280" y="-1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0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A4D5-9D15-4F0C-92DC-E62DC99273ED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8AC3-609B-49B9-B9C1-46047AB6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-4288"/>
            <a:ext cx="8804827" cy="6819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296" y="2780542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The ECOGEO Resource Catalog is a collaboration between the </a:t>
            </a:r>
            <a:r>
              <a:rPr lang="en-US" sz="1200" u="sng" dirty="0" smtClean="0">
                <a:solidFill>
                  <a:schemeClr val="bg1"/>
                </a:solidFill>
              </a:rPr>
              <a:t>ECOGEO Research Coordination Network </a:t>
            </a:r>
            <a:r>
              <a:rPr lang="en-US" sz="1200" dirty="0" smtClean="0">
                <a:solidFill>
                  <a:schemeClr val="bg1"/>
                </a:solidFill>
              </a:rPr>
              <a:t>project and the </a:t>
            </a:r>
            <a:r>
              <a:rPr lang="en-US" sz="1200" u="sng" dirty="0" smtClean="0">
                <a:solidFill>
                  <a:schemeClr val="bg1"/>
                </a:solidFill>
              </a:rPr>
              <a:t>CINERGI (Community Inventory of EarthCube Resources for Geoscience Interoperability</a:t>
            </a:r>
            <a:r>
              <a:rPr lang="en-US" sz="1200" dirty="0" smtClean="0">
                <a:solidFill>
                  <a:schemeClr val="bg1"/>
                </a:solidFill>
              </a:rPr>
              <a:t>) projects.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It is a community-curated registry of information resources used in geo-microbiology, genomics and related fields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436" y="5790366"/>
            <a:ext cx="2375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Funding under the NSF EarthCube program is gratefully acknowledged: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ECOGEO: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CINERGI: </a:t>
            </a:r>
            <a:r>
              <a:rPr lang="en-US" sz="1050" dirty="0">
                <a:solidFill>
                  <a:schemeClr val="bg1"/>
                </a:solidFill>
              </a:rPr>
              <a:t>NSF ICER-1343816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296" y="4807312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Questions about the content of the catalog: &lt;email&gt;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Instructions for updating the catalog: &lt;link&gt;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7" y="1513155"/>
            <a:ext cx="2675685" cy="1928578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8075295" y="2590594"/>
            <a:ext cx="305247" cy="304800"/>
          </a:xfrm>
          <a:prstGeom prst="wedgeEllipseCallout">
            <a:avLst>
              <a:gd name="adj1" fmla="val 61909"/>
              <a:gd name="adj2" fmla="val -294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7103664" y="2768705"/>
            <a:ext cx="305247" cy="304800"/>
          </a:xfrm>
          <a:prstGeom prst="wedgeEllipseCallout">
            <a:avLst>
              <a:gd name="adj1" fmla="val 126771"/>
              <a:gd name="adj2" fmla="val 54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6792098" y="2095677"/>
            <a:ext cx="305247" cy="304800"/>
          </a:xfrm>
          <a:prstGeom prst="wedgeEllipseCallout">
            <a:avLst>
              <a:gd name="adj1" fmla="val -102892"/>
              <a:gd name="adj2" fmla="val -14185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6185547" y="1865376"/>
            <a:ext cx="305247" cy="304800"/>
          </a:xfrm>
          <a:prstGeom prst="wedgeEllipseCallout">
            <a:avLst>
              <a:gd name="adj1" fmla="val -72936"/>
              <a:gd name="adj2" fmla="val 12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8349168" y="2400477"/>
            <a:ext cx="305247" cy="304800"/>
          </a:xfrm>
          <a:prstGeom prst="wedgeEllipseCallout">
            <a:avLst>
              <a:gd name="adj1" fmla="val -6035"/>
              <a:gd name="adj2" fmla="val -23020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6185547" y="2248077"/>
            <a:ext cx="305247" cy="304800"/>
          </a:xfrm>
          <a:prstGeom prst="wedgeEllipseCallout">
            <a:avLst>
              <a:gd name="adj1" fmla="val -76930"/>
              <a:gd name="adj2" fmla="val 84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Callout 16"/>
          <p:cNvSpPr/>
          <p:nvPr/>
        </p:nvSpPr>
        <p:spPr>
          <a:xfrm>
            <a:off x="7976641" y="2172644"/>
            <a:ext cx="305247" cy="304800"/>
          </a:xfrm>
          <a:prstGeom prst="wedgeEllipseCallout">
            <a:avLst>
              <a:gd name="adj1" fmla="val 72850"/>
              <a:gd name="adj2" fmla="val -15785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7710236" y="1960218"/>
            <a:ext cx="305247" cy="304800"/>
          </a:xfrm>
          <a:prstGeom prst="wedgeEllipseCallout">
            <a:avLst>
              <a:gd name="adj1" fmla="val 100809"/>
              <a:gd name="adj2" fmla="val -9185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7404989" y="1683730"/>
            <a:ext cx="305247" cy="304800"/>
          </a:xfrm>
          <a:prstGeom prst="wedgeEllipseCallout">
            <a:avLst>
              <a:gd name="adj1" fmla="val 130765"/>
              <a:gd name="adj2" fmla="val -985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0659" y="3517166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1: select categories to show the items you want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2: expand other variables and make additional selections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3: this is how many items are displayed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4: click an item to see its description on the right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5: zoom in to items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6: select a variable to organize items in a bar graph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7: grid view of items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8: bar graph view of items (use this together with 1 and 2 to explore distribution of items in different subsets)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9: bivariate graph view (also try other icons)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10: setting: specify which variables to display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243793" y="3000708"/>
            <a:ext cx="305247" cy="304800"/>
          </a:xfrm>
          <a:prstGeom prst="wedgeEllipseCallout">
            <a:avLst>
              <a:gd name="adj1" fmla="val -88913"/>
              <a:gd name="adj2" fmla="val 80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3" name="TextBox 22"/>
          <p:cNvSpPr txBox="1"/>
          <p:nvPr/>
        </p:nvSpPr>
        <p:spPr>
          <a:xfrm>
            <a:off x="6204670" y="2984128"/>
            <a:ext cx="464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90783" y="6220878"/>
            <a:ext cx="2743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Questions about the app: ec_apps@sdsc.edu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67586" y="640711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http://spatial.sdsc.edu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9478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208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Zaslavsky, Ilya</dc:creator>
  <cp:lastModifiedBy>Valentine, David</cp:lastModifiedBy>
  <cp:revision>6</cp:revision>
  <dcterms:created xsi:type="dcterms:W3CDTF">2015-05-20T03:24:15Z</dcterms:created>
  <dcterms:modified xsi:type="dcterms:W3CDTF">2015-05-20T23:19:25Z</dcterms:modified>
</cp:coreProperties>
</file>