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  <p:sldMasterId id="2147483682" r:id="rId2"/>
    <p:sldMasterId id="2147483690" r:id="rId3"/>
    <p:sldMasterId id="2147483698" r:id="rId4"/>
  </p:sldMasterIdLst>
  <p:notesMasterIdLst>
    <p:notesMasterId r:id="rId6"/>
  </p:notesMasterIdLst>
  <p:handoutMasterIdLst>
    <p:handoutMasterId r:id="rId7"/>
  </p:handoutMasterIdLst>
  <p:sldIdLst>
    <p:sldId id="40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vid Brow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032453"/>
    <a:srgbClr val="D300D4"/>
    <a:srgbClr val="417189"/>
    <a:srgbClr val="559A89"/>
    <a:srgbClr val="86A8D9"/>
    <a:srgbClr val="99CC33"/>
    <a:srgbClr val="00A67C"/>
    <a:srgbClr val="0620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54" autoAdjust="0"/>
    <p:restoredTop sz="82479" autoAdjust="0"/>
  </p:normalViewPr>
  <p:slideViewPr>
    <p:cSldViewPr snapToGrid="0" snapToObjects="1">
      <p:cViewPr>
        <p:scale>
          <a:sx n="108" d="100"/>
          <a:sy n="108" d="100"/>
        </p:scale>
        <p:origin x="-1376" y="-16"/>
      </p:cViewPr>
      <p:guideLst>
        <p:guide orient="horz" pos="3520"/>
        <p:guide pos="28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417A8-372E-C941-8886-FC9A82B12D67}" type="datetimeFigureOut">
              <a:rPr lang="en-US" smtClean="0"/>
              <a:t>3/7/19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519C8-2DBD-574E-810D-F5C0DBF5A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923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2F3D3-6AED-FE49-8B34-C32529AD4626}" type="datetimeFigureOut">
              <a:rPr lang="en-US" smtClean="0"/>
              <a:t>3/7/19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36F07-EA85-554D-8B28-B216DC4CF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11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36F07-EA85-554D-8B28-B216DC4CF9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90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6.jpe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6.jpeg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jpe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Standard_Page_banne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Color_Strip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526213"/>
            <a:ext cx="91440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7" name="Title Placeholder 1"/>
          <p:cNvSpPr>
            <a:spLocks noGrp="1"/>
          </p:cNvSpPr>
          <p:nvPr>
            <p:ph type="ctrTitle"/>
          </p:nvPr>
        </p:nvSpPr>
        <p:spPr>
          <a:xfrm>
            <a:off x="991810" y="1579563"/>
            <a:ext cx="7499047" cy="1785937"/>
          </a:xfrm>
        </p:spPr>
        <p:txBody>
          <a:bodyPr/>
          <a:lstStyle>
            <a:lvl1pPr>
              <a:defRPr sz="320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448" name="Text Placeholder 2"/>
          <p:cNvSpPr>
            <a:spLocks noGrp="1"/>
          </p:cNvSpPr>
          <p:nvPr>
            <p:ph type="subTitle" idx="1"/>
          </p:nvPr>
        </p:nvSpPr>
        <p:spPr>
          <a:xfrm>
            <a:off x="943430" y="3856038"/>
            <a:ext cx="7571618" cy="1141412"/>
          </a:xfrm>
        </p:spPr>
        <p:txBody>
          <a:bodyPr anchor="ctr"/>
          <a:lstStyle>
            <a:lvl1pPr marL="0" indent="0">
              <a:buFont typeface="Arial" pitchFamily="-107" charset="0"/>
              <a:buNone/>
              <a:defRPr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19100" y="298450"/>
            <a:ext cx="8280400" cy="908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9100" y="158750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54550" y="158750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19100" y="419735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4550" y="419735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63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193800"/>
            <a:ext cx="3803650" cy="513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450" y="1193800"/>
            <a:ext cx="3803650" cy="513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Standard_Page_banne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Color_Strip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526213"/>
            <a:ext cx="91440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532438" y="5373688"/>
            <a:ext cx="3414712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October 11-13, 2009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Chaminade, Santa Cruz, CA</a:t>
            </a:r>
          </a:p>
        </p:txBody>
      </p:sp>
      <p:pic>
        <p:nvPicPr>
          <p:cNvPr id="7" name="Picture 7" descr="XBD9904-0067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1113" y="1000125"/>
            <a:ext cx="5486401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 descr="Standard_Page_banne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 descr="Color_Stripe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526213"/>
            <a:ext cx="91440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5532438" y="5373688"/>
            <a:ext cx="3414712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October 11-13, 2009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Chaminade, Santa Cruz, CA</a:t>
            </a:r>
          </a:p>
        </p:txBody>
      </p:sp>
      <p:pic>
        <p:nvPicPr>
          <p:cNvPr id="11" name="Picture 7" descr="XBD9904-00679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-11113" y="1000125"/>
            <a:ext cx="5486401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7" name="Title Placeholder 1"/>
          <p:cNvSpPr>
            <a:spLocks noGrp="1"/>
          </p:cNvSpPr>
          <p:nvPr>
            <p:ph type="ctrTitle"/>
          </p:nvPr>
        </p:nvSpPr>
        <p:spPr>
          <a:xfrm>
            <a:off x="5532438" y="1579563"/>
            <a:ext cx="3460750" cy="1785937"/>
          </a:xfrm>
        </p:spPr>
        <p:txBody>
          <a:bodyPr/>
          <a:lstStyle>
            <a:lvl1pPr>
              <a:defRPr sz="320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448" name="Text Placeholder 2"/>
          <p:cNvSpPr>
            <a:spLocks noGrp="1"/>
          </p:cNvSpPr>
          <p:nvPr>
            <p:ph type="subTitle" idx="1"/>
          </p:nvPr>
        </p:nvSpPr>
        <p:spPr>
          <a:xfrm>
            <a:off x="5532438" y="3856038"/>
            <a:ext cx="3489325" cy="1141412"/>
          </a:xfrm>
        </p:spPr>
        <p:txBody>
          <a:bodyPr anchor="ctr"/>
          <a:lstStyle>
            <a:lvl1pPr marL="0" indent="0">
              <a:buFont typeface="Arial" pitchFamily="-107" charset="0"/>
              <a:buNone/>
              <a:defRPr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lor_Strip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Color_Strip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761163"/>
            <a:ext cx="608965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 descr="Color_Stripe_Small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54725" y="6411913"/>
            <a:ext cx="460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Color_Strip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85838"/>
            <a:ext cx="9144000" cy="4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Standard_Page_banner2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59525" y="6396038"/>
            <a:ext cx="2590800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511175" y="6432550"/>
            <a:ext cx="1419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</p:txBody>
      </p:sp>
      <p:sp>
        <p:nvSpPr>
          <p:cNvPr id="10" name="Slide Number Placeholder 4"/>
          <p:cNvSpPr txBox="1">
            <a:spLocks noGrp="1"/>
          </p:cNvSpPr>
          <p:nvPr/>
        </p:nvSpPr>
        <p:spPr bwMode="auto">
          <a:xfrm>
            <a:off x="3521075" y="6396038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fld id="{2CC08F2B-4571-481C-B041-99CA70E3B2F9}" type="slidenum"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pPr algn="ctr">
                <a:defRPr/>
              </a:pPr>
              <a:t>‹#›</a:t>
            </a:fld>
            <a:endParaRPr lang="en-US" sz="1200" b="1">
              <a:solidFill>
                <a:srgbClr val="003366"/>
              </a:solidFill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1" name="Picture 8" descr="Color_Stripe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9" descr="Color_Stripe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761163"/>
            <a:ext cx="608965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0" descr="Color_Stripe_Small.jp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054725" y="6411913"/>
            <a:ext cx="460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8" descr="Color_Stripe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985838"/>
            <a:ext cx="9144000" cy="4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6" descr="Standard_Page_banner2.jpg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6359525" y="6396038"/>
            <a:ext cx="2590800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11"/>
          <p:cNvSpPr txBox="1">
            <a:spLocks noChangeArrowheads="1"/>
          </p:cNvSpPr>
          <p:nvPr userDrawn="1"/>
        </p:nvSpPr>
        <p:spPr bwMode="auto">
          <a:xfrm>
            <a:off x="511175" y="6432550"/>
            <a:ext cx="1419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</p:txBody>
      </p:sp>
      <p:sp>
        <p:nvSpPr>
          <p:cNvPr id="17" name="Slide Number Placeholder 4"/>
          <p:cNvSpPr txBox="1">
            <a:spLocks noGrp="1"/>
          </p:cNvSpPr>
          <p:nvPr userDrawn="1"/>
        </p:nvSpPr>
        <p:spPr bwMode="auto">
          <a:xfrm>
            <a:off x="3521075" y="6396038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fld id="{6BBFFA41-292B-45ED-A3DA-2981A99C8CFD}" type="slidenum"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pPr algn="ctr">
                <a:defRPr/>
              </a:pPr>
              <a:t>‹#›</a:t>
            </a:fld>
            <a:endParaRPr lang="en-US" sz="1200" b="1">
              <a:solidFill>
                <a:srgbClr val="003366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9100" y="1587500"/>
            <a:ext cx="4083050" cy="506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550" y="1587500"/>
            <a:ext cx="4083050" cy="506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19100" y="298450"/>
            <a:ext cx="8280400" cy="908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9100" y="158750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54550" y="158750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19100" y="419735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4550" y="419735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63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193800"/>
            <a:ext cx="3803650" cy="513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450" y="1193800"/>
            <a:ext cx="3803650" cy="513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lor_Stripe.jpg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62288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Color_Strip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761163"/>
            <a:ext cx="608965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 descr="Color_Stripe_Small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54725" y="6411913"/>
            <a:ext cx="460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Color_Strip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85838"/>
            <a:ext cx="9144000" cy="4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Standard_Page_banner2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59525" y="6396038"/>
            <a:ext cx="2590800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511175" y="6432550"/>
            <a:ext cx="17067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3366"/>
                </a:solidFill>
                <a:latin typeface="Arial"/>
                <a:cs typeface="Arial"/>
              </a:rPr>
              <a:t>Computing</a:t>
            </a:r>
            <a:r>
              <a:rPr lang="en-US" sz="1200" b="1" baseline="0" dirty="0" smtClean="0">
                <a:solidFill>
                  <a:srgbClr val="003366"/>
                </a:solidFill>
                <a:latin typeface="Arial"/>
                <a:cs typeface="Arial"/>
              </a:rPr>
              <a:t> Sciences</a:t>
            </a:r>
            <a:endParaRPr lang="en-US" sz="1200" b="1" dirty="0">
              <a:solidFill>
                <a:srgbClr val="003366"/>
              </a:solidFill>
              <a:latin typeface="Arial"/>
              <a:cs typeface="Arial"/>
            </a:endParaRPr>
          </a:p>
        </p:txBody>
      </p:sp>
      <p:sp>
        <p:nvSpPr>
          <p:cNvPr id="10" name="Slide Number Placeholder 4"/>
          <p:cNvSpPr txBox="1">
            <a:spLocks noGrp="1"/>
          </p:cNvSpPr>
          <p:nvPr/>
        </p:nvSpPr>
        <p:spPr bwMode="auto">
          <a:xfrm>
            <a:off x="3521075" y="6396038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fld id="{0001E234-2C95-47A7-B82A-E016446D2910}" type="slidenum">
              <a:rPr lang="en-US" sz="1200" b="1">
                <a:solidFill>
                  <a:srgbClr val="003366"/>
                </a:solidFill>
                <a:latin typeface="Arial"/>
                <a:ea typeface="ＭＳ Ｐゴシック" charset="-128"/>
                <a:cs typeface="Arial"/>
              </a:rPr>
              <a:pPr algn="ctr">
                <a:defRPr/>
              </a:pPr>
              <a:t>‹#›</a:t>
            </a:fld>
            <a:endParaRPr lang="en-US" sz="1200" b="1" dirty="0">
              <a:solidFill>
                <a:srgbClr val="003366"/>
              </a:solidFill>
              <a:latin typeface="Arial"/>
              <a:ea typeface="ＭＳ Ｐゴシック" charset="-128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32453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32453"/>
                </a:solidFill>
                <a:latin typeface="+mj-lt"/>
              </a:defRPr>
            </a:lvl1pPr>
            <a:lvl2pPr>
              <a:defRPr>
                <a:solidFill>
                  <a:srgbClr val="032453"/>
                </a:solidFill>
                <a:latin typeface="+mj-lt"/>
              </a:defRPr>
            </a:lvl2pPr>
            <a:lvl3pPr>
              <a:defRPr>
                <a:solidFill>
                  <a:srgbClr val="032453"/>
                </a:solidFill>
                <a:latin typeface="+mj-lt"/>
              </a:defRPr>
            </a:lvl3pPr>
            <a:lvl4pPr>
              <a:defRPr>
                <a:solidFill>
                  <a:srgbClr val="032453"/>
                </a:solidFill>
                <a:latin typeface="+mj-lt"/>
              </a:defRPr>
            </a:lvl4pPr>
            <a:lvl5pPr>
              <a:defRPr>
                <a:solidFill>
                  <a:srgbClr val="032453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Standard_Page_banne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Color_Strip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526213"/>
            <a:ext cx="91440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532438" y="5373688"/>
            <a:ext cx="3414712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October 11-13, 2009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Chaminade, Santa Cruz, CA</a:t>
            </a:r>
          </a:p>
        </p:txBody>
      </p:sp>
      <p:pic>
        <p:nvPicPr>
          <p:cNvPr id="7" name="Picture 7" descr="XBD9904-0067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1113" y="1000125"/>
            <a:ext cx="5486401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 descr="Standard_Page_banne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 descr="Color_Stripe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526213"/>
            <a:ext cx="91440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5532438" y="5373688"/>
            <a:ext cx="3414712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October 11-13, 2009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Chaminade, Santa Cruz, CA</a:t>
            </a:r>
          </a:p>
        </p:txBody>
      </p:sp>
      <p:pic>
        <p:nvPicPr>
          <p:cNvPr id="11" name="Picture 7" descr="XBD9904-00679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-11113" y="1000125"/>
            <a:ext cx="5486401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7" name="Title Placeholder 1"/>
          <p:cNvSpPr>
            <a:spLocks noGrp="1"/>
          </p:cNvSpPr>
          <p:nvPr>
            <p:ph type="ctrTitle"/>
          </p:nvPr>
        </p:nvSpPr>
        <p:spPr>
          <a:xfrm>
            <a:off x="5532438" y="1579563"/>
            <a:ext cx="3460750" cy="1785937"/>
          </a:xfrm>
        </p:spPr>
        <p:txBody>
          <a:bodyPr/>
          <a:lstStyle>
            <a:lvl1pPr>
              <a:defRPr sz="320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448" name="Text Placeholder 2"/>
          <p:cNvSpPr>
            <a:spLocks noGrp="1"/>
          </p:cNvSpPr>
          <p:nvPr>
            <p:ph type="subTitle" idx="1"/>
          </p:nvPr>
        </p:nvSpPr>
        <p:spPr>
          <a:xfrm>
            <a:off x="5532438" y="3856038"/>
            <a:ext cx="3489325" cy="1141412"/>
          </a:xfrm>
        </p:spPr>
        <p:txBody>
          <a:bodyPr anchor="ctr"/>
          <a:lstStyle>
            <a:lvl1pPr marL="0" indent="0">
              <a:buFont typeface="Arial" pitchFamily="-107" charset="0"/>
              <a:buNone/>
              <a:defRPr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lor_Strip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Color_Strip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761163"/>
            <a:ext cx="608965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 descr="Color_Stripe_Small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54725" y="6411913"/>
            <a:ext cx="460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Color_Strip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85838"/>
            <a:ext cx="9144000" cy="4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Standard_Page_banner2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59525" y="6396038"/>
            <a:ext cx="2590800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511175" y="6432550"/>
            <a:ext cx="1419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</p:txBody>
      </p:sp>
      <p:sp>
        <p:nvSpPr>
          <p:cNvPr id="10" name="Slide Number Placeholder 4"/>
          <p:cNvSpPr txBox="1">
            <a:spLocks noGrp="1"/>
          </p:cNvSpPr>
          <p:nvPr/>
        </p:nvSpPr>
        <p:spPr bwMode="auto">
          <a:xfrm>
            <a:off x="3521075" y="6396038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fld id="{2CC08F2B-4571-481C-B041-99CA70E3B2F9}" type="slidenum"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pPr algn="ctr">
                <a:defRPr/>
              </a:pPr>
              <a:t>‹#›</a:t>
            </a:fld>
            <a:endParaRPr lang="en-US" sz="1200" b="1">
              <a:solidFill>
                <a:srgbClr val="003366"/>
              </a:solidFill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1" name="Picture 8" descr="Color_Stripe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9" descr="Color_Stripe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761163"/>
            <a:ext cx="608965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0" descr="Color_Stripe_Small.jp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054725" y="6411913"/>
            <a:ext cx="460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8" descr="Color_Stripe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985838"/>
            <a:ext cx="9144000" cy="4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6" descr="Standard_Page_banner2.jpg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6359525" y="6396038"/>
            <a:ext cx="2590800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11"/>
          <p:cNvSpPr txBox="1">
            <a:spLocks noChangeArrowheads="1"/>
          </p:cNvSpPr>
          <p:nvPr userDrawn="1"/>
        </p:nvSpPr>
        <p:spPr bwMode="auto">
          <a:xfrm>
            <a:off x="511175" y="6432550"/>
            <a:ext cx="1419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</p:txBody>
      </p:sp>
      <p:sp>
        <p:nvSpPr>
          <p:cNvPr id="17" name="Slide Number Placeholder 4"/>
          <p:cNvSpPr txBox="1">
            <a:spLocks noGrp="1"/>
          </p:cNvSpPr>
          <p:nvPr userDrawn="1"/>
        </p:nvSpPr>
        <p:spPr bwMode="auto">
          <a:xfrm>
            <a:off x="3521075" y="6396038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fld id="{6BBFFA41-292B-45ED-A3DA-2981A99C8CFD}" type="slidenum"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pPr algn="ctr">
                <a:defRPr/>
              </a:pPr>
              <a:t>‹#›</a:t>
            </a:fld>
            <a:endParaRPr lang="en-US" sz="1200" b="1">
              <a:solidFill>
                <a:srgbClr val="003366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9100" y="1587500"/>
            <a:ext cx="4083050" cy="506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550" y="1587500"/>
            <a:ext cx="4083050" cy="506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19100" y="298450"/>
            <a:ext cx="8280400" cy="908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9100" y="158750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54550" y="158750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19100" y="419735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4550" y="419735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63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193800"/>
            <a:ext cx="3803650" cy="513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450" y="1193800"/>
            <a:ext cx="3803650" cy="513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63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193800"/>
            <a:ext cx="3803650" cy="513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450" y="1193800"/>
            <a:ext cx="3803650" cy="513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981200" y="152400"/>
            <a:ext cx="67056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505200" y="6477000"/>
            <a:ext cx="2133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3A05B20-33EE-CB4A-B0F1-811C53033B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Standard_Page_banne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Color_Strip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526213"/>
            <a:ext cx="91440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532438" y="5373688"/>
            <a:ext cx="3414712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October 11-13, 2009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Chaminade, Santa Cruz, CA</a:t>
            </a:r>
          </a:p>
        </p:txBody>
      </p:sp>
      <p:pic>
        <p:nvPicPr>
          <p:cNvPr id="7" name="Picture 7" descr="XBD9904-0067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1113" y="1000125"/>
            <a:ext cx="5486401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 descr="Standard_Page_banne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 descr="Color_Stripe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526213"/>
            <a:ext cx="91440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5532438" y="5373688"/>
            <a:ext cx="3414712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October 11-13, 2009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Chaminade, Santa Cruz, CA</a:t>
            </a:r>
          </a:p>
        </p:txBody>
      </p:sp>
      <p:pic>
        <p:nvPicPr>
          <p:cNvPr id="11" name="Picture 7" descr="XBD9904-00679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-11113" y="1000125"/>
            <a:ext cx="5486401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7" name="Title Placeholder 1"/>
          <p:cNvSpPr>
            <a:spLocks noGrp="1"/>
          </p:cNvSpPr>
          <p:nvPr>
            <p:ph type="ctrTitle"/>
          </p:nvPr>
        </p:nvSpPr>
        <p:spPr>
          <a:xfrm>
            <a:off x="5532438" y="1579563"/>
            <a:ext cx="3460750" cy="1785937"/>
          </a:xfrm>
        </p:spPr>
        <p:txBody>
          <a:bodyPr/>
          <a:lstStyle>
            <a:lvl1pPr>
              <a:defRPr sz="320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448" name="Text Placeholder 2"/>
          <p:cNvSpPr>
            <a:spLocks noGrp="1"/>
          </p:cNvSpPr>
          <p:nvPr>
            <p:ph type="subTitle" idx="1"/>
          </p:nvPr>
        </p:nvSpPr>
        <p:spPr>
          <a:xfrm>
            <a:off x="5532438" y="3856038"/>
            <a:ext cx="3489325" cy="1141412"/>
          </a:xfrm>
        </p:spPr>
        <p:txBody>
          <a:bodyPr anchor="ctr"/>
          <a:lstStyle>
            <a:lvl1pPr marL="0" indent="0">
              <a:buFont typeface="Arial" pitchFamily="-107" charset="0"/>
              <a:buNone/>
              <a:defRPr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lor_Strip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Color_Strip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761163"/>
            <a:ext cx="608965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 descr="Color_Stripe_Small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54725" y="6411913"/>
            <a:ext cx="460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Color_Strip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85838"/>
            <a:ext cx="9144000" cy="4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Standard_Page_banner2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59525" y="6396038"/>
            <a:ext cx="2590800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511175" y="6432550"/>
            <a:ext cx="1419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</p:txBody>
      </p:sp>
      <p:sp>
        <p:nvSpPr>
          <p:cNvPr id="10" name="Slide Number Placeholder 4"/>
          <p:cNvSpPr txBox="1">
            <a:spLocks noGrp="1"/>
          </p:cNvSpPr>
          <p:nvPr/>
        </p:nvSpPr>
        <p:spPr bwMode="auto">
          <a:xfrm>
            <a:off x="3521075" y="6396038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fld id="{2CC08F2B-4571-481C-B041-99CA70E3B2F9}" type="slidenum"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pPr algn="ctr">
                <a:defRPr/>
              </a:pPr>
              <a:t>‹#›</a:t>
            </a:fld>
            <a:endParaRPr lang="en-US" sz="1200" b="1">
              <a:solidFill>
                <a:srgbClr val="003366"/>
              </a:solidFill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1" name="Picture 8" descr="Color_Stripe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9" descr="Color_Stripe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761163"/>
            <a:ext cx="608965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0" descr="Color_Stripe_Small.jp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054725" y="6411913"/>
            <a:ext cx="460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8" descr="Color_Stripe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985838"/>
            <a:ext cx="9144000" cy="4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6" descr="Standard_Page_banner2.jpg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6359525" y="6396038"/>
            <a:ext cx="2590800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11"/>
          <p:cNvSpPr txBox="1">
            <a:spLocks noChangeArrowheads="1"/>
          </p:cNvSpPr>
          <p:nvPr userDrawn="1"/>
        </p:nvSpPr>
        <p:spPr bwMode="auto">
          <a:xfrm>
            <a:off x="511175" y="6432550"/>
            <a:ext cx="1419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</p:txBody>
      </p:sp>
      <p:sp>
        <p:nvSpPr>
          <p:cNvPr id="17" name="Slide Number Placeholder 4"/>
          <p:cNvSpPr txBox="1">
            <a:spLocks noGrp="1"/>
          </p:cNvSpPr>
          <p:nvPr userDrawn="1"/>
        </p:nvSpPr>
        <p:spPr bwMode="auto">
          <a:xfrm>
            <a:off x="3521075" y="6396038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fld id="{6BBFFA41-292B-45ED-A3DA-2981A99C8CFD}" type="slidenum"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pPr algn="ctr">
                <a:defRPr/>
              </a:pPr>
              <a:t>‹#›</a:t>
            </a:fld>
            <a:endParaRPr lang="en-US" sz="1200" b="1">
              <a:solidFill>
                <a:srgbClr val="003366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9100" y="1587500"/>
            <a:ext cx="4083050" cy="506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550" y="1587500"/>
            <a:ext cx="4083050" cy="506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theme" Target="../theme/theme4.xml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4788"/>
            <a:ext cx="8193088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1263"/>
            <a:ext cx="822960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7" r:id="rId3"/>
    <p:sldLayoutId id="2147483678" r:id="rId4"/>
    <p:sldLayoutId id="2147483681" r:id="rId5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227013" indent="-227013" algn="l" defTabSz="457200" rtl="0" eaLnBrk="1" fontAlgn="base" hangingPunct="1">
        <a:spcBef>
          <a:spcPct val="60000"/>
        </a:spcBef>
        <a:spcAft>
          <a:spcPct val="0"/>
        </a:spcAft>
        <a:buFont typeface="Arial" charset="0"/>
        <a:buChar char="•"/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1pPr>
      <a:lvl2pPr marL="569913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b="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2pPr>
      <a:lvl3pPr marL="912813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•"/>
        <a:defRPr sz="2400" b="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3pPr>
      <a:lvl4pPr marL="1257300" indent="-230188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–"/>
        <a:defRPr sz="24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4pPr>
      <a:lvl5pPr marL="16002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5pPr>
      <a:lvl6pPr marL="20574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5146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29718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4290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4788"/>
            <a:ext cx="8193088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1263"/>
            <a:ext cx="822960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227013" indent="-227013" algn="l" defTabSz="457200" rtl="0" eaLnBrk="1" fontAlgn="base" hangingPunct="1">
        <a:spcBef>
          <a:spcPct val="60000"/>
        </a:spcBef>
        <a:spcAft>
          <a:spcPct val="0"/>
        </a:spcAft>
        <a:buFont typeface="Arial" charset="0"/>
        <a:buChar char="•"/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1pPr>
      <a:lvl2pPr marL="569913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2pPr>
      <a:lvl3pPr marL="912813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•"/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3pPr>
      <a:lvl4pPr marL="1257300" indent="-230188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–"/>
        <a:defRPr sz="24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4pPr>
      <a:lvl5pPr marL="16002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5pPr>
      <a:lvl6pPr marL="20574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5146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29718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4290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4788"/>
            <a:ext cx="8193088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1263"/>
            <a:ext cx="822960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227013" indent="-227013" algn="l" defTabSz="457200" rtl="0" eaLnBrk="1" fontAlgn="base" hangingPunct="1">
        <a:spcBef>
          <a:spcPct val="60000"/>
        </a:spcBef>
        <a:spcAft>
          <a:spcPct val="0"/>
        </a:spcAft>
        <a:buFont typeface="Arial" charset="0"/>
        <a:buChar char="•"/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1pPr>
      <a:lvl2pPr marL="569913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2pPr>
      <a:lvl3pPr marL="912813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•"/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3pPr>
      <a:lvl4pPr marL="1257300" indent="-230188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–"/>
        <a:defRPr sz="24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4pPr>
      <a:lvl5pPr marL="16002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5pPr>
      <a:lvl6pPr marL="20574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5146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29718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4290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4788"/>
            <a:ext cx="8193088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1263"/>
            <a:ext cx="822960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227013" indent="-227013" algn="l" defTabSz="457200" rtl="0" eaLnBrk="1" fontAlgn="base" hangingPunct="1">
        <a:spcBef>
          <a:spcPct val="60000"/>
        </a:spcBef>
        <a:spcAft>
          <a:spcPct val="0"/>
        </a:spcAft>
        <a:buFont typeface="Arial" charset="0"/>
        <a:buChar char="•"/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1pPr>
      <a:lvl2pPr marL="569913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2pPr>
      <a:lvl3pPr marL="912813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•"/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3pPr>
      <a:lvl4pPr marL="1257300" indent="-230188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–"/>
        <a:defRPr sz="24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4pPr>
      <a:lvl5pPr marL="16002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5pPr>
      <a:lvl6pPr marL="20574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5146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29718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4290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24726" y="1468073"/>
            <a:ext cx="6507948" cy="3982607"/>
            <a:chOff x="1124726" y="1468073"/>
            <a:chExt cx="6507948" cy="3982607"/>
          </a:xfrm>
        </p:grpSpPr>
        <p:grpSp>
          <p:nvGrpSpPr>
            <p:cNvPr id="22" name="Group 21"/>
            <p:cNvGrpSpPr/>
            <p:nvPr/>
          </p:nvGrpSpPr>
          <p:grpSpPr>
            <a:xfrm>
              <a:off x="1124726" y="1468073"/>
              <a:ext cx="6126480" cy="3118104"/>
              <a:chOff x="472985" y="1953165"/>
              <a:chExt cx="8161544" cy="4156060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472985" y="1953165"/>
                <a:ext cx="8161544" cy="4156060"/>
                <a:chOff x="265166" y="1953165"/>
                <a:chExt cx="8161544" cy="4156060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265166" y="3482705"/>
                  <a:ext cx="8161544" cy="839527"/>
                  <a:chOff x="488744" y="3317424"/>
                  <a:chExt cx="8161544" cy="839527"/>
                </a:xfrm>
              </p:grpSpPr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488744" y="3317424"/>
                    <a:ext cx="1811363" cy="811866"/>
                    <a:chOff x="166562" y="3508447"/>
                    <a:chExt cx="1811363" cy="811866"/>
                  </a:xfrm>
                </p:grpSpPr>
                <p:sp>
                  <p:nvSpPr>
                    <p:cNvPr id="8" name="Rectangle 7"/>
                    <p:cNvSpPr/>
                    <p:nvPr/>
                  </p:nvSpPr>
                  <p:spPr>
                    <a:xfrm>
                      <a:off x="166562" y="3508447"/>
                      <a:ext cx="1811363" cy="811866"/>
                    </a:xfrm>
                    <a:prstGeom prst="rect">
                      <a:avLst/>
                    </a:prstGeom>
                    <a:solidFill>
                      <a:schemeClr val="accent2">
                        <a:lumMod val="60000"/>
                        <a:lumOff val="40000"/>
                        <a:alpha val="29000"/>
                      </a:schemeClr>
                    </a:solidFill>
                    <a:ln>
                      <a:solidFill>
                        <a:schemeClr val="accent2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" name="TextBox 8"/>
                    <p:cNvSpPr txBox="1"/>
                    <p:nvPr/>
                  </p:nvSpPr>
                  <p:spPr>
                    <a:xfrm>
                      <a:off x="166562" y="3671317"/>
                      <a:ext cx="1811362" cy="49227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 smtClean="0"/>
                        <a:t>Container</a:t>
                      </a:r>
                      <a:endParaRPr lang="en-US" dirty="0"/>
                    </a:p>
                  </p:txBody>
                </p:sp>
              </p:grpSp>
              <p:grpSp>
                <p:nvGrpSpPr>
                  <p:cNvPr id="44" name="Group 43"/>
                  <p:cNvGrpSpPr/>
                  <p:nvPr/>
                </p:nvGrpSpPr>
                <p:grpSpPr>
                  <a:xfrm>
                    <a:off x="6838925" y="3345085"/>
                    <a:ext cx="1811363" cy="811866"/>
                    <a:chOff x="166562" y="3508447"/>
                    <a:chExt cx="1811363" cy="811866"/>
                  </a:xfrm>
                </p:grpSpPr>
                <p:sp>
                  <p:nvSpPr>
                    <p:cNvPr id="45" name="Rectangle 44"/>
                    <p:cNvSpPr/>
                    <p:nvPr/>
                  </p:nvSpPr>
                  <p:spPr>
                    <a:xfrm>
                      <a:off x="166562" y="3508447"/>
                      <a:ext cx="1811363" cy="811866"/>
                    </a:xfrm>
                    <a:prstGeom prst="rect">
                      <a:avLst/>
                    </a:prstGeom>
                    <a:solidFill>
                      <a:schemeClr val="accent2">
                        <a:lumMod val="60000"/>
                        <a:lumOff val="40000"/>
                        <a:alpha val="29000"/>
                      </a:schemeClr>
                    </a:solidFill>
                    <a:ln>
                      <a:solidFill>
                        <a:schemeClr val="accent2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260254" y="3671317"/>
                      <a:ext cx="1551111" cy="49227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 smtClean="0"/>
                        <a:t>Builder</a:t>
                      </a:r>
                      <a:endParaRPr lang="en-US" dirty="0"/>
                    </a:p>
                  </p:txBody>
                </p:sp>
              </p:grp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2963336" y="1953165"/>
                  <a:ext cx="2786303" cy="4156060"/>
                  <a:chOff x="2963336" y="1953165"/>
                  <a:chExt cx="2786303" cy="4156060"/>
                </a:xfrm>
              </p:grpSpPr>
              <p:grpSp>
                <p:nvGrpSpPr>
                  <p:cNvPr id="15" name="Group 14"/>
                  <p:cNvGrpSpPr/>
                  <p:nvPr/>
                </p:nvGrpSpPr>
                <p:grpSpPr>
                  <a:xfrm>
                    <a:off x="3181369" y="3129451"/>
                    <a:ext cx="2348618" cy="2610177"/>
                    <a:chOff x="3185858" y="2826705"/>
                    <a:chExt cx="2348618" cy="2610177"/>
                  </a:xfrm>
                </p:grpSpPr>
                <p:grpSp>
                  <p:nvGrpSpPr>
                    <p:cNvPr id="14" name="Group 13"/>
                    <p:cNvGrpSpPr/>
                    <p:nvPr/>
                  </p:nvGrpSpPr>
                  <p:grpSpPr>
                    <a:xfrm>
                      <a:off x="3204460" y="2826705"/>
                      <a:ext cx="1307339" cy="716140"/>
                      <a:chOff x="3516627" y="1557965"/>
                      <a:chExt cx="1307339" cy="716140"/>
                    </a:xfrm>
                  </p:grpSpPr>
                  <p:grpSp>
                    <p:nvGrpSpPr>
                      <p:cNvPr id="7" name="Group 6"/>
                      <p:cNvGrpSpPr/>
                      <p:nvPr/>
                    </p:nvGrpSpPr>
                    <p:grpSpPr>
                      <a:xfrm>
                        <a:off x="3516627" y="1557965"/>
                        <a:ext cx="1307339" cy="716140"/>
                        <a:chOff x="1977925" y="2446497"/>
                        <a:chExt cx="4538818" cy="3050314"/>
                      </a:xfrm>
                    </p:grpSpPr>
                    <p:sp>
                      <p:nvSpPr>
                        <p:cNvPr id="4" name="Left-Right Arrow 3"/>
                        <p:cNvSpPr/>
                        <p:nvPr/>
                      </p:nvSpPr>
                      <p:spPr>
                        <a:xfrm>
                          <a:off x="1977925" y="2446497"/>
                          <a:ext cx="4538818" cy="3050314"/>
                        </a:xfrm>
                        <a:prstGeom prst="leftRightArrow">
                          <a:avLst/>
                        </a:prstGeom>
                        <a:solidFill>
                          <a:schemeClr val="tx2">
                            <a:lumMod val="40000"/>
                            <a:lumOff val="60000"/>
                            <a:alpha val="29000"/>
                          </a:schemeClr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" name="Rectangle 5"/>
                        <p:cNvSpPr/>
                        <p:nvPr/>
                      </p:nvSpPr>
                      <p:spPr>
                        <a:xfrm>
                          <a:off x="3300013" y="3903985"/>
                          <a:ext cx="1853004" cy="697512"/>
                        </a:xfrm>
                        <a:prstGeom prst="rect">
                          <a:avLst/>
                        </a:prstGeom>
                        <a:solidFill>
                          <a:srgbClr val="CCFFCC">
                            <a:alpha val="29000"/>
                          </a:srgbClr>
                        </a:solidFill>
                        <a:ln>
                          <a:solidFill>
                            <a:srgbClr val="008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3" name="TextBox 2"/>
                      <p:cNvSpPr txBox="1"/>
                      <p:nvPr/>
                    </p:nvSpPr>
                    <p:spPr>
                      <a:xfrm>
                        <a:off x="3829645" y="1712966"/>
                        <a:ext cx="689138" cy="24613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endParaRPr lang="en-US" sz="600" dirty="0"/>
                      </a:p>
                    </p:txBody>
                  </p:sp>
                </p:grpSp>
                <p:grpSp>
                  <p:nvGrpSpPr>
                    <p:cNvPr id="33" name="Group 32"/>
                    <p:cNvGrpSpPr/>
                    <p:nvPr/>
                  </p:nvGrpSpPr>
                  <p:grpSpPr>
                    <a:xfrm>
                      <a:off x="3199013" y="3596614"/>
                      <a:ext cx="1307339" cy="716141"/>
                      <a:chOff x="1977925" y="2446497"/>
                      <a:chExt cx="4538818" cy="3050314"/>
                    </a:xfrm>
                  </p:grpSpPr>
                  <p:sp>
                    <p:nvSpPr>
                      <p:cNvPr id="42" name="Left-Right Arrow 41"/>
                      <p:cNvSpPr/>
                      <p:nvPr/>
                    </p:nvSpPr>
                    <p:spPr>
                      <a:xfrm>
                        <a:off x="1977925" y="2446497"/>
                        <a:ext cx="4538818" cy="3050314"/>
                      </a:xfrm>
                      <a:prstGeom prst="leftRightArrow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29000"/>
                        </a:schemeClr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3" name="Rectangle 42"/>
                      <p:cNvSpPr/>
                      <p:nvPr/>
                    </p:nvSpPr>
                    <p:spPr>
                      <a:xfrm>
                        <a:off x="3300013" y="3903985"/>
                        <a:ext cx="1853004" cy="697512"/>
                      </a:xfrm>
                      <a:prstGeom prst="rect">
                        <a:avLst/>
                      </a:prstGeom>
                      <a:solidFill>
                        <a:srgbClr val="CCFFCC">
                          <a:alpha val="29000"/>
                        </a:srgbClr>
                      </a:solidFill>
                      <a:ln>
                        <a:solidFill>
                          <a:srgbClr val="008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46" name="Group 45"/>
                    <p:cNvGrpSpPr/>
                    <p:nvPr/>
                  </p:nvGrpSpPr>
                  <p:grpSpPr>
                    <a:xfrm>
                      <a:off x="4224260" y="3218122"/>
                      <a:ext cx="1307339" cy="716140"/>
                      <a:chOff x="3516627" y="1557965"/>
                      <a:chExt cx="1307339" cy="716140"/>
                    </a:xfrm>
                  </p:grpSpPr>
                  <p:grpSp>
                    <p:nvGrpSpPr>
                      <p:cNvPr id="48" name="Group 47"/>
                      <p:cNvGrpSpPr/>
                      <p:nvPr/>
                    </p:nvGrpSpPr>
                    <p:grpSpPr>
                      <a:xfrm>
                        <a:off x="3516627" y="1557965"/>
                        <a:ext cx="1307339" cy="716140"/>
                        <a:chOff x="1977925" y="2446497"/>
                        <a:chExt cx="4538818" cy="3050314"/>
                      </a:xfrm>
                    </p:grpSpPr>
                    <p:sp>
                      <p:nvSpPr>
                        <p:cNvPr id="51" name="Left-Right Arrow 50"/>
                        <p:cNvSpPr/>
                        <p:nvPr/>
                      </p:nvSpPr>
                      <p:spPr>
                        <a:xfrm>
                          <a:off x="1977925" y="2446497"/>
                          <a:ext cx="4538818" cy="3050314"/>
                        </a:xfrm>
                        <a:prstGeom prst="leftRightArrow">
                          <a:avLst/>
                        </a:prstGeom>
                        <a:solidFill>
                          <a:schemeClr val="tx2">
                            <a:lumMod val="40000"/>
                            <a:lumOff val="60000"/>
                            <a:alpha val="29000"/>
                          </a:schemeClr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2" name="Rectangle 51"/>
                        <p:cNvSpPr/>
                        <p:nvPr/>
                      </p:nvSpPr>
                      <p:spPr>
                        <a:xfrm>
                          <a:off x="3300013" y="3903985"/>
                          <a:ext cx="1853004" cy="697512"/>
                        </a:xfrm>
                        <a:prstGeom prst="rect">
                          <a:avLst/>
                        </a:prstGeom>
                        <a:solidFill>
                          <a:srgbClr val="CCFFCC">
                            <a:alpha val="29000"/>
                          </a:srgbClr>
                        </a:solidFill>
                        <a:ln>
                          <a:solidFill>
                            <a:srgbClr val="008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49" name="TextBox 48"/>
                      <p:cNvSpPr txBox="1"/>
                      <p:nvPr/>
                    </p:nvSpPr>
                    <p:spPr>
                      <a:xfrm>
                        <a:off x="3829645" y="1712966"/>
                        <a:ext cx="689138" cy="24613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endParaRPr lang="en-US" sz="600" dirty="0"/>
                      </a:p>
                    </p:txBody>
                  </p:sp>
                </p:grpSp>
                <p:grpSp>
                  <p:nvGrpSpPr>
                    <p:cNvPr id="54" name="Group 53"/>
                    <p:cNvGrpSpPr/>
                    <p:nvPr/>
                  </p:nvGrpSpPr>
                  <p:grpSpPr>
                    <a:xfrm>
                      <a:off x="3185858" y="4347736"/>
                      <a:ext cx="1307339" cy="716141"/>
                      <a:chOff x="1977925" y="2446497"/>
                      <a:chExt cx="4538818" cy="3050314"/>
                    </a:xfrm>
                  </p:grpSpPr>
                  <p:sp>
                    <p:nvSpPr>
                      <p:cNvPr id="57" name="Left-Right Arrow 56"/>
                      <p:cNvSpPr/>
                      <p:nvPr/>
                    </p:nvSpPr>
                    <p:spPr>
                      <a:xfrm>
                        <a:off x="1977925" y="2446497"/>
                        <a:ext cx="4538818" cy="3050314"/>
                      </a:xfrm>
                      <a:prstGeom prst="leftRightArrow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29000"/>
                        </a:schemeClr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8" name="Rectangle 57"/>
                      <p:cNvSpPr/>
                      <p:nvPr/>
                    </p:nvSpPr>
                    <p:spPr>
                      <a:xfrm>
                        <a:off x="3300013" y="3903985"/>
                        <a:ext cx="1853004" cy="697512"/>
                      </a:xfrm>
                      <a:prstGeom prst="rect">
                        <a:avLst/>
                      </a:prstGeom>
                      <a:solidFill>
                        <a:srgbClr val="CCFFCC">
                          <a:alpha val="29000"/>
                        </a:srgbClr>
                      </a:solidFill>
                      <a:ln>
                        <a:solidFill>
                          <a:srgbClr val="008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60" name="Group 59"/>
                    <p:cNvGrpSpPr/>
                    <p:nvPr/>
                  </p:nvGrpSpPr>
                  <p:grpSpPr>
                    <a:xfrm>
                      <a:off x="4227137" y="3969621"/>
                      <a:ext cx="1307339" cy="716141"/>
                      <a:chOff x="1977925" y="2446497"/>
                      <a:chExt cx="4538818" cy="3050314"/>
                    </a:xfrm>
                  </p:grpSpPr>
                  <p:sp>
                    <p:nvSpPr>
                      <p:cNvPr id="63" name="Left-Right Arrow 62"/>
                      <p:cNvSpPr/>
                      <p:nvPr/>
                    </p:nvSpPr>
                    <p:spPr>
                      <a:xfrm>
                        <a:off x="1977925" y="2446497"/>
                        <a:ext cx="4538818" cy="3050314"/>
                      </a:xfrm>
                      <a:prstGeom prst="leftRightArrow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29000"/>
                        </a:schemeClr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4" name="Rectangle 63"/>
                      <p:cNvSpPr/>
                      <p:nvPr/>
                    </p:nvSpPr>
                    <p:spPr>
                      <a:xfrm>
                        <a:off x="3300013" y="3903985"/>
                        <a:ext cx="1853004" cy="697512"/>
                      </a:xfrm>
                      <a:prstGeom prst="rect">
                        <a:avLst/>
                      </a:prstGeom>
                      <a:solidFill>
                        <a:srgbClr val="CCFFCC">
                          <a:alpha val="29000"/>
                        </a:srgbClr>
                      </a:solidFill>
                      <a:ln>
                        <a:solidFill>
                          <a:srgbClr val="008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66" name="Group 65"/>
                    <p:cNvGrpSpPr/>
                    <p:nvPr/>
                  </p:nvGrpSpPr>
                  <p:grpSpPr>
                    <a:xfrm>
                      <a:off x="4221872" y="4720741"/>
                      <a:ext cx="1307339" cy="716141"/>
                      <a:chOff x="1977925" y="2446497"/>
                      <a:chExt cx="4538818" cy="3050314"/>
                    </a:xfrm>
                  </p:grpSpPr>
                  <p:sp>
                    <p:nvSpPr>
                      <p:cNvPr id="69" name="Left-Right Arrow 68"/>
                      <p:cNvSpPr/>
                      <p:nvPr/>
                    </p:nvSpPr>
                    <p:spPr>
                      <a:xfrm>
                        <a:off x="1977925" y="2446497"/>
                        <a:ext cx="4538818" cy="3050314"/>
                      </a:xfrm>
                      <a:prstGeom prst="leftRightArrow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29000"/>
                        </a:schemeClr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0" name="Rectangle 69"/>
                      <p:cNvSpPr/>
                      <p:nvPr/>
                    </p:nvSpPr>
                    <p:spPr>
                      <a:xfrm>
                        <a:off x="3300013" y="3903985"/>
                        <a:ext cx="1853004" cy="697512"/>
                      </a:xfrm>
                      <a:prstGeom prst="rect">
                        <a:avLst/>
                      </a:prstGeom>
                      <a:solidFill>
                        <a:srgbClr val="CCFFCC">
                          <a:alpha val="29000"/>
                        </a:srgbClr>
                      </a:solidFill>
                      <a:ln>
                        <a:solidFill>
                          <a:srgbClr val="008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16" name="Rectangle 15"/>
                  <p:cNvSpPr/>
                  <p:nvPr/>
                </p:nvSpPr>
                <p:spPr>
                  <a:xfrm>
                    <a:off x="3032607" y="2563091"/>
                    <a:ext cx="2632364" cy="3441153"/>
                  </a:xfrm>
                  <a:prstGeom prst="rect">
                    <a:avLst/>
                  </a:prstGeom>
                  <a:noFill/>
                  <a:ln w="50800">
                    <a:solidFill>
                      <a:srgbClr val="FF66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" name="Rectangle 70"/>
                  <p:cNvSpPr/>
                  <p:nvPr/>
                </p:nvSpPr>
                <p:spPr>
                  <a:xfrm>
                    <a:off x="2963336" y="1953165"/>
                    <a:ext cx="2786303" cy="4156060"/>
                  </a:xfrm>
                  <a:prstGeom prst="rect">
                    <a:avLst/>
                  </a:prstGeom>
                  <a:noFill/>
                  <a:ln w="50800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3117273" y="2655454"/>
                    <a:ext cx="2092446" cy="4102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err="1" smtClean="0"/>
                      <a:t>TypeMap</a:t>
                    </a:r>
                    <a:endParaRPr lang="en-US" sz="1400" dirty="0"/>
                  </a:p>
                </p:txBody>
              </p:sp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3116719" y="2076643"/>
                    <a:ext cx="2092446" cy="4102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err="1" smtClean="0"/>
                      <a:t>BuildManager</a:t>
                    </a:r>
                    <a:endParaRPr lang="en-US" sz="1400" dirty="0"/>
                  </a:p>
                </p:txBody>
              </p:sp>
            </p:grpSp>
          </p:grpSp>
          <p:sp>
            <p:nvSpPr>
              <p:cNvPr id="21" name="Right Arrow 20"/>
              <p:cNvSpPr/>
              <p:nvPr/>
            </p:nvSpPr>
            <p:spPr>
              <a:xfrm>
                <a:off x="5957458" y="3673236"/>
                <a:ext cx="865708" cy="461665"/>
              </a:xfrm>
              <a:prstGeom prst="rightArrow">
                <a:avLst/>
              </a:prstGeom>
              <a:solidFill>
                <a:srgbClr val="008000">
                  <a:alpha val="29000"/>
                </a:srgbClr>
              </a:solidFill>
              <a:ln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ight Arrow 72"/>
              <p:cNvSpPr/>
              <p:nvPr/>
            </p:nvSpPr>
            <p:spPr>
              <a:xfrm rot="10800000">
                <a:off x="2284348" y="3668527"/>
                <a:ext cx="865708" cy="461665"/>
              </a:xfrm>
              <a:prstGeom prst="rightArrow">
                <a:avLst/>
              </a:prstGeom>
              <a:solidFill>
                <a:srgbClr val="008000">
                  <a:alpha val="29000"/>
                </a:srgbClr>
              </a:solidFill>
              <a:ln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5961833" y="3849374"/>
              <a:ext cx="11643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HDMFIO</a:t>
              </a:r>
              <a:endParaRPr lang="en-US" dirty="0"/>
            </a:p>
          </p:txBody>
        </p:sp>
        <p:sp>
          <p:nvSpPr>
            <p:cNvPr id="24" name="Up-Down Arrow Callout 23"/>
            <p:cNvSpPr/>
            <p:nvPr/>
          </p:nvSpPr>
          <p:spPr>
            <a:xfrm>
              <a:off x="6057179" y="3271547"/>
              <a:ext cx="963876" cy="1583141"/>
            </a:xfrm>
            <a:prstGeom prst="upDownArrowCallout">
              <a:avLst>
                <a:gd name="adj1" fmla="val 25000"/>
                <a:gd name="adj2" fmla="val 25000"/>
                <a:gd name="adj3" fmla="val 25000"/>
                <a:gd name="adj4" fmla="val 28419"/>
              </a:avLst>
            </a:prstGeom>
            <a:solidFill>
              <a:srgbClr val="FF0000">
                <a:alpha val="29000"/>
              </a:srgbClr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Can 74"/>
            <p:cNvSpPr/>
            <p:nvPr/>
          </p:nvSpPr>
          <p:spPr>
            <a:xfrm>
              <a:off x="5463245" y="4879696"/>
              <a:ext cx="2169428" cy="570984"/>
            </a:xfrm>
            <a:prstGeom prst="can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463245" y="5041394"/>
              <a:ext cx="2169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Storage Backend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46618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ue Berkely Lab Theme">
  <a:themeElements>
    <a:clrScheme name="1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Office Theme">
  <a:themeElements>
    <a:clrScheme name="1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6_Office Theme">
  <a:themeElements>
    <a:clrScheme name="1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7_Office Theme">
  <a:themeElements>
    <a:clrScheme name="1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Berkely Lab Theme.thmx</Template>
  <TotalTime>44110</TotalTime>
  <Words>8</Words>
  <Application>Microsoft Macintosh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Blue Berkely Lab Theme</vt:lpstr>
      <vt:lpstr>5_Office Theme</vt:lpstr>
      <vt:lpstr>6_Office Theme</vt:lpstr>
      <vt:lpstr>7_Office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Carter</dc:creator>
  <cp:lastModifiedBy>Andrew Tritt</cp:lastModifiedBy>
  <cp:revision>472</cp:revision>
  <cp:lastPrinted>2017-05-26T22:03:05Z</cp:lastPrinted>
  <dcterms:created xsi:type="dcterms:W3CDTF">2011-12-07T04:54:59Z</dcterms:created>
  <dcterms:modified xsi:type="dcterms:W3CDTF">2019-03-07T22:37:32Z</dcterms:modified>
</cp:coreProperties>
</file>