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88" r:id="rId2"/>
    <p:sldId id="264" r:id="rId3"/>
    <p:sldId id="306" r:id="rId4"/>
    <p:sldId id="277" r:id="rId5"/>
    <p:sldId id="279" r:id="rId6"/>
    <p:sldId id="293" r:id="rId7"/>
    <p:sldId id="300" r:id="rId8"/>
    <p:sldId id="302" r:id="rId9"/>
    <p:sldId id="304" r:id="rId10"/>
    <p:sldId id="301" r:id="rId11"/>
    <p:sldId id="292" r:id="rId12"/>
    <p:sldId id="283" r:id="rId13"/>
    <p:sldId id="305" r:id="rId14"/>
    <p:sldId id="278" r:id="rId15"/>
    <p:sldId id="297" r:id="rId16"/>
    <p:sldId id="296" r:id="rId17"/>
    <p:sldId id="299" r:id="rId18"/>
  </p:sldIdLst>
  <p:sldSz cx="9144000" cy="6858000" type="screen4x3"/>
  <p:notesSz cx="7010400" cy="92964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730" autoAdjust="0"/>
    <p:restoredTop sz="84734" autoAdjust="0"/>
  </p:normalViewPr>
  <p:slideViewPr>
    <p:cSldViewPr showGuides="1">
      <p:cViewPr>
        <p:scale>
          <a:sx n="100" d="100"/>
          <a:sy n="100" d="100"/>
        </p:scale>
        <p:origin x="-2028" y="-306"/>
      </p:cViewPr>
      <p:guideLst>
        <p:guide orient="horz" pos="2160"/>
        <p:guide orient="horz" pos="482"/>
        <p:guide orient="horz" pos="300"/>
        <p:guide orient="horz" pos="572"/>
        <p:guide pos="2880"/>
        <p:guide pos="499"/>
      </p:guideLst>
    </p:cSldViewPr>
  </p:slideViewPr>
  <p:notesTextViewPr>
    <p:cViewPr>
      <p:scale>
        <a:sx n="1" d="1"/>
        <a:sy n="1" d="1"/>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2411D8-70B2-44BD-84B3-9E4B6B0BD3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B09F6A15-AE63-4C75-AF07-C3E5F7E4BE2A}">
      <dgm:prSet custT="1"/>
      <dgm:spPr>
        <a:solidFill>
          <a:srgbClr val="FF9999"/>
        </a:solidFill>
        <a:ln>
          <a:noFill/>
        </a:ln>
      </dgm:spPr>
      <dgm:t>
        <a:bodyPr/>
        <a:lstStyle/>
        <a:p>
          <a:r>
            <a:rPr lang="en-CA" sz="2000" b="1" dirty="0" smtClean="0">
              <a:solidFill>
                <a:schemeClr val="tx1"/>
              </a:solidFill>
              <a:latin typeface="Arial" panose="020B0604020202020204" pitchFamily="34" charset="0"/>
              <a:cs typeface="Arial" panose="020B0604020202020204" pitchFamily="34" charset="0"/>
            </a:rPr>
            <a:t>Open Data</a:t>
          </a:r>
          <a:endParaRPr lang="en-CA" sz="2000" b="1" dirty="0">
            <a:solidFill>
              <a:schemeClr val="tx1"/>
            </a:solidFill>
            <a:latin typeface="Arial" panose="020B0604020202020204" pitchFamily="34" charset="0"/>
            <a:cs typeface="Arial" panose="020B0604020202020204" pitchFamily="34" charset="0"/>
          </a:endParaRPr>
        </a:p>
      </dgm:t>
    </dgm:pt>
    <dgm:pt modelId="{F68E3DB2-8B0A-4EC1-BBA1-20AFCC2DAC9B}" type="parTrans" cxnId="{F4DE65B8-AF9D-46F5-9907-C84D112510FF}">
      <dgm:prSet/>
      <dgm:spPr/>
      <dgm:t>
        <a:bodyPr/>
        <a:lstStyle/>
        <a:p>
          <a:endParaRPr lang="en-CA"/>
        </a:p>
      </dgm:t>
    </dgm:pt>
    <dgm:pt modelId="{A9BD654E-629A-4E6D-A52C-CFB6A62CD76E}" type="sibTrans" cxnId="{F4DE65B8-AF9D-46F5-9907-C84D112510FF}">
      <dgm:prSet/>
      <dgm:spPr/>
      <dgm:t>
        <a:bodyPr/>
        <a:lstStyle/>
        <a:p>
          <a:endParaRPr lang="en-CA"/>
        </a:p>
      </dgm:t>
    </dgm:pt>
    <dgm:pt modelId="{3A803BF9-AC99-4D62-85D0-214536F793A9}">
      <dgm:prSet custT="1"/>
      <dgm:spPr>
        <a:solidFill>
          <a:schemeClr val="accent3">
            <a:alpha val="89804"/>
          </a:schemeClr>
        </a:solidFill>
        <a:ln>
          <a:noFill/>
        </a:ln>
      </dgm:spPr>
      <dgm:t>
        <a:bodyPr/>
        <a:lstStyle/>
        <a:p>
          <a:r>
            <a:rPr lang="en-CA" sz="2000" b="1" dirty="0" smtClean="0">
              <a:solidFill>
                <a:schemeClr val="tx1"/>
              </a:solidFill>
              <a:latin typeface="Arial" panose="020B0604020202020204" pitchFamily="34" charset="0"/>
              <a:cs typeface="Arial" panose="020B0604020202020204" pitchFamily="34" charset="0"/>
            </a:rPr>
            <a:t>Service to Business</a:t>
          </a:r>
          <a:endParaRPr lang="en-CA" dirty="0" smtClean="0">
            <a:solidFill>
              <a:schemeClr val="tx1"/>
            </a:solidFill>
            <a:latin typeface="Arial" panose="020B0604020202020204" pitchFamily="34" charset="0"/>
            <a:cs typeface="Arial" panose="020B0604020202020204" pitchFamily="34" charset="0"/>
          </a:endParaRPr>
        </a:p>
      </dgm:t>
    </dgm:pt>
    <dgm:pt modelId="{5C18E49B-EA59-43E7-8968-384C01359743}" type="sibTrans" cxnId="{E2BD6CA4-4A33-40BE-985A-5DFD5CFDEAAB}">
      <dgm:prSet/>
      <dgm:spPr/>
      <dgm:t>
        <a:bodyPr/>
        <a:lstStyle/>
        <a:p>
          <a:endParaRPr lang="en-CA"/>
        </a:p>
      </dgm:t>
    </dgm:pt>
    <dgm:pt modelId="{3ABFDB41-6507-48AB-BA86-AE139FA5067E}" type="parTrans" cxnId="{E2BD6CA4-4A33-40BE-985A-5DFD5CFDEAAB}">
      <dgm:prSet/>
      <dgm:spPr/>
      <dgm:t>
        <a:bodyPr/>
        <a:lstStyle/>
        <a:p>
          <a:endParaRPr lang="en-CA"/>
        </a:p>
      </dgm:t>
    </dgm:pt>
    <dgm:pt modelId="{219DF33F-513C-42A1-9546-7E23FFC52A7A}">
      <dgm:prSet phldrT="[Text]" custT="1"/>
      <dgm:spPr>
        <a:solidFill>
          <a:schemeClr val="accent1"/>
        </a:solidFill>
        <a:ln>
          <a:noFill/>
        </a:ln>
      </dgm:spPr>
      <dgm:t>
        <a:bodyPr/>
        <a:lstStyle/>
        <a:p>
          <a:r>
            <a:rPr lang="en-CA" sz="2000" b="1" dirty="0" smtClean="0">
              <a:solidFill>
                <a:schemeClr val="tx1"/>
              </a:solidFill>
              <a:latin typeface="Arial" panose="020B0604020202020204" pitchFamily="34" charset="0"/>
              <a:cs typeface="Arial" panose="020B0604020202020204" pitchFamily="34" charset="0"/>
            </a:rPr>
            <a:t>Identity Management</a:t>
          </a:r>
          <a:endParaRPr lang="en-CA" sz="2000" dirty="0">
            <a:solidFill>
              <a:schemeClr val="tx1"/>
            </a:solidFill>
            <a:latin typeface="Arial" panose="020B0604020202020204" pitchFamily="34" charset="0"/>
            <a:cs typeface="Arial" panose="020B0604020202020204" pitchFamily="34" charset="0"/>
          </a:endParaRPr>
        </a:p>
      </dgm:t>
    </dgm:pt>
    <dgm:pt modelId="{12FC9CF8-245F-4B7F-8861-91E5158DA443}" type="parTrans" cxnId="{74D93ABB-EE3F-4C6D-97B0-23DB9A930F7A}">
      <dgm:prSet/>
      <dgm:spPr/>
      <dgm:t>
        <a:bodyPr/>
        <a:lstStyle/>
        <a:p>
          <a:endParaRPr lang="en-CA"/>
        </a:p>
      </dgm:t>
    </dgm:pt>
    <dgm:pt modelId="{401CEF5D-5B72-40C5-A775-07859F2C29BD}" type="sibTrans" cxnId="{74D93ABB-EE3F-4C6D-97B0-23DB9A930F7A}">
      <dgm:prSet/>
      <dgm:spPr/>
      <dgm:t>
        <a:bodyPr/>
        <a:lstStyle/>
        <a:p>
          <a:endParaRPr lang="en-CA"/>
        </a:p>
      </dgm:t>
    </dgm:pt>
    <dgm:pt modelId="{3C7750A2-BF28-4FA5-8970-205AC385E0CD}">
      <dgm:prSet/>
      <dgm:spPr>
        <a:solidFill>
          <a:schemeClr val="accent1">
            <a:lumMod val="60000"/>
            <a:lumOff val="40000"/>
            <a:alpha val="89804"/>
          </a:schemeClr>
        </a:solidFill>
        <a:ln>
          <a:noFill/>
        </a:ln>
      </dgm:spPr>
      <dgm:t>
        <a:bodyPr/>
        <a:lstStyle/>
        <a:p>
          <a:r>
            <a:rPr lang="en-CA" dirty="0" smtClean="0">
              <a:solidFill>
                <a:schemeClr val="tx1"/>
              </a:solidFill>
              <a:latin typeface="Arial" panose="020B0604020202020204" pitchFamily="34" charset="0"/>
              <a:cs typeface="Arial" panose="020B0604020202020204" pitchFamily="34" charset="0"/>
            </a:rPr>
            <a:t>Canada’s Digital Interchange (CDI)</a:t>
          </a:r>
          <a:endParaRPr lang="en-CA" dirty="0"/>
        </a:p>
      </dgm:t>
    </dgm:pt>
    <dgm:pt modelId="{A3C2444F-2F48-464F-8836-B9AA5865DB0C}" type="sibTrans" cxnId="{8BC447BF-3EA6-4081-8480-4B69A0E7A3FB}">
      <dgm:prSet/>
      <dgm:spPr/>
      <dgm:t>
        <a:bodyPr/>
        <a:lstStyle/>
        <a:p>
          <a:endParaRPr lang="en-CA"/>
        </a:p>
      </dgm:t>
    </dgm:pt>
    <dgm:pt modelId="{2A0273E5-49FA-49EF-9A25-19B419D9496A}" type="parTrans" cxnId="{8BC447BF-3EA6-4081-8480-4B69A0E7A3FB}">
      <dgm:prSet/>
      <dgm:spPr/>
      <dgm:t>
        <a:bodyPr/>
        <a:lstStyle/>
        <a:p>
          <a:endParaRPr lang="en-CA"/>
        </a:p>
      </dgm:t>
    </dgm:pt>
    <dgm:pt modelId="{0D53164C-D9F3-4323-AB9E-5D2728557A1B}">
      <dgm:prSet/>
      <dgm:spPr>
        <a:solidFill>
          <a:schemeClr val="accent1">
            <a:lumMod val="60000"/>
            <a:lumOff val="40000"/>
            <a:alpha val="89804"/>
          </a:schemeClr>
        </a:solidFill>
        <a:ln>
          <a:noFill/>
        </a:ln>
      </dgm:spPr>
      <dgm:t>
        <a:bodyPr/>
        <a:lstStyle/>
        <a:p>
          <a:endParaRPr lang="en-CA" dirty="0" smtClean="0">
            <a:solidFill>
              <a:schemeClr val="tx1"/>
            </a:solidFill>
            <a:latin typeface="Arial" panose="020B0604020202020204" pitchFamily="34" charset="0"/>
            <a:cs typeface="Arial" panose="020B0604020202020204" pitchFamily="34" charset="0"/>
          </a:endParaRPr>
        </a:p>
      </dgm:t>
    </dgm:pt>
    <dgm:pt modelId="{7D1C57CF-F73F-46CD-B67A-3800BCF98232}" type="sibTrans" cxnId="{24CBF24F-8882-4E62-950F-F78BA16F4A5F}">
      <dgm:prSet/>
      <dgm:spPr/>
      <dgm:t>
        <a:bodyPr/>
        <a:lstStyle/>
        <a:p>
          <a:endParaRPr lang="en-CA"/>
        </a:p>
      </dgm:t>
    </dgm:pt>
    <dgm:pt modelId="{E91B9A30-5301-4C2A-852A-94EA9A9B268E}" type="parTrans" cxnId="{24CBF24F-8882-4E62-950F-F78BA16F4A5F}">
      <dgm:prSet/>
      <dgm:spPr/>
      <dgm:t>
        <a:bodyPr/>
        <a:lstStyle/>
        <a:p>
          <a:endParaRPr lang="en-CA"/>
        </a:p>
      </dgm:t>
    </dgm:pt>
    <dgm:pt modelId="{C24BC2D6-BE93-401C-8D8D-33BE798479A5}">
      <dgm:prSet/>
      <dgm:spPr>
        <a:solidFill>
          <a:schemeClr val="accent1">
            <a:lumMod val="60000"/>
            <a:lumOff val="40000"/>
            <a:alpha val="89804"/>
          </a:schemeClr>
        </a:solidFill>
        <a:ln>
          <a:noFill/>
        </a:ln>
      </dgm:spPr>
      <dgm:t>
        <a:bodyPr/>
        <a:lstStyle/>
        <a:p>
          <a:r>
            <a:rPr lang="en-CA" dirty="0" smtClean="0">
              <a:solidFill>
                <a:schemeClr val="tx1"/>
              </a:solidFill>
              <a:latin typeface="Arial" panose="020B0604020202020204" pitchFamily="34" charset="0"/>
              <a:cs typeface="Arial" panose="020B0604020202020204" pitchFamily="34" charset="0"/>
            </a:rPr>
            <a:t>Implementation of the Identity Validation Standard</a:t>
          </a:r>
        </a:p>
      </dgm:t>
    </dgm:pt>
    <dgm:pt modelId="{EE2E93FB-E86C-4D60-A59C-A4062C4CB5C6}" type="sibTrans" cxnId="{06085245-325A-4B5B-A211-D13FF3FD4512}">
      <dgm:prSet/>
      <dgm:spPr/>
      <dgm:t>
        <a:bodyPr/>
        <a:lstStyle/>
        <a:p>
          <a:endParaRPr lang="en-CA"/>
        </a:p>
      </dgm:t>
    </dgm:pt>
    <dgm:pt modelId="{DC09FF16-D97A-4DEE-9604-8D9C2357E019}" type="parTrans" cxnId="{06085245-325A-4B5B-A211-D13FF3FD4512}">
      <dgm:prSet/>
      <dgm:spPr/>
      <dgm:t>
        <a:bodyPr/>
        <a:lstStyle/>
        <a:p>
          <a:endParaRPr lang="en-CA"/>
        </a:p>
      </dgm:t>
    </dgm:pt>
    <dgm:pt modelId="{64102192-07DA-4F6D-9A5F-E81FE27A0EFC}">
      <dgm:prSet phldrT="[Text]"/>
      <dgm:spPr>
        <a:solidFill>
          <a:schemeClr val="accent1">
            <a:lumMod val="60000"/>
            <a:lumOff val="40000"/>
            <a:alpha val="89804"/>
          </a:schemeClr>
        </a:solidFill>
        <a:ln>
          <a:noFill/>
        </a:ln>
      </dgm:spPr>
      <dgm:t>
        <a:bodyPr/>
        <a:lstStyle/>
        <a:p>
          <a:endParaRPr lang="en-CA" dirty="0">
            <a:solidFill>
              <a:schemeClr val="tx1"/>
            </a:solidFill>
            <a:latin typeface="Arial" panose="020B0604020202020204" pitchFamily="34" charset="0"/>
            <a:cs typeface="Arial" panose="020B0604020202020204" pitchFamily="34" charset="0"/>
          </a:endParaRPr>
        </a:p>
      </dgm:t>
    </dgm:pt>
    <dgm:pt modelId="{2A3D98E5-67D8-4F4A-88DE-53FEF770A59F}" type="sibTrans" cxnId="{5BEE7564-1649-4275-9F2B-50D7004DE404}">
      <dgm:prSet/>
      <dgm:spPr/>
      <dgm:t>
        <a:bodyPr/>
        <a:lstStyle/>
        <a:p>
          <a:endParaRPr lang="en-CA"/>
        </a:p>
      </dgm:t>
    </dgm:pt>
    <dgm:pt modelId="{E086BB83-2DA0-4BD3-8BD5-D60EDCA62E2B}" type="parTrans" cxnId="{5BEE7564-1649-4275-9F2B-50D7004DE404}">
      <dgm:prSet/>
      <dgm:spPr/>
      <dgm:t>
        <a:bodyPr/>
        <a:lstStyle/>
        <a:p>
          <a:endParaRPr lang="en-CA"/>
        </a:p>
      </dgm:t>
    </dgm:pt>
    <dgm:pt modelId="{7B968DF4-A770-459E-8165-3B11E4EE43C6}">
      <dgm:prSet phldrT="[Text]"/>
      <dgm:spPr>
        <a:solidFill>
          <a:schemeClr val="accent1">
            <a:lumMod val="60000"/>
            <a:lumOff val="40000"/>
            <a:alpha val="89804"/>
          </a:schemeClr>
        </a:solidFill>
        <a:ln>
          <a:noFill/>
        </a:ln>
      </dgm:spPr>
      <dgm:t>
        <a:bodyPr/>
        <a:lstStyle/>
        <a:p>
          <a:r>
            <a:rPr lang="en-CA" dirty="0" smtClean="0">
              <a:solidFill>
                <a:schemeClr val="tx1"/>
              </a:solidFill>
              <a:latin typeface="Arial" panose="020B0604020202020204" pitchFamily="34" charset="0"/>
              <a:cs typeface="Arial" panose="020B0604020202020204" pitchFamily="34" charset="0"/>
            </a:rPr>
            <a:t>Pan-Canadian Identity Trust Framework</a:t>
          </a:r>
          <a:endParaRPr lang="en-CA" dirty="0">
            <a:solidFill>
              <a:schemeClr val="tx1"/>
            </a:solidFill>
            <a:latin typeface="Arial" panose="020B0604020202020204" pitchFamily="34" charset="0"/>
            <a:cs typeface="Arial" panose="020B0604020202020204" pitchFamily="34" charset="0"/>
          </a:endParaRPr>
        </a:p>
      </dgm:t>
    </dgm:pt>
    <dgm:pt modelId="{20ACF56A-5976-487D-9E73-F7AEE5ED0FCE}" type="sibTrans" cxnId="{868630A1-85B0-4227-86FB-580E62A49FF3}">
      <dgm:prSet/>
      <dgm:spPr/>
      <dgm:t>
        <a:bodyPr/>
        <a:lstStyle/>
        <a:p>
          <a:endParaRPr lang="en-CA"/>
        </a:p>
      </dgm:t>
    </dgm:pt>
    <dgm:pt modelId="{0F5317FE-A2EE-4DBA-941D-5D714D7CF977}" type="parTrans" cxnId="{868630A1-85B0-4227-86FB-580E62A49FF3}">
      <dgm:prSet/>
      <dgm:spPr/>
      <dgm:t>
        <a:bodyPr/>
        <a:lstStyle/>
        <a:p>
          <a:endParaRPr lang="en-CA"/>
        </a:p>
      </dgm:t>
    </dgm:pt>
    <dgm:pt modelId="{D52BA35F-06CE-491D-934F-66341E57492D}">
      <dgm:prSet/>
      <dgm:spPr>
        <a:solidFill>
          <a:srgbClr val="FFD5D5"/>
        </a:solidFill>
        <a:ln>
          <a:noFill/>
        </a:ln>
      </dgm:spPr>
      <dgm:t>
        <a:bodyPr/>
        <a:lstStyle/>
        <a:p>
          <a:r>
            <a:rPr lang="en-CA" dirty="0" smtClean="0">
              <a:solidFill>
                <a:schemeClr val="tx1"/>
              </a:solidFill>
              <a:latin typeface="Arial" panose="020B0604020202020204" pitchFamily="34" charset="0"/>
              <a:cs typeface="Arial" panose="020B0604020202020204" pitchFamily="34" charset="0"/>
            </a:rPr>
            <a:t>Stakeholder growth: data literacy, promotion, and outreach</a:t>
          </a:r>
          <a:endParaRPr lang="en-CA" dirty="0">
            <a:solidFill>
              <a:schemeClr val="tx1"/>
            </a:solidFill>
            <a:latin typeface="Arial" panose="020B0604020202020204" pitchFamily="34" charset="0"/>
            <a:cs typeface="Arial" panose="020B0604020202020204" pitchFamily="34" charset="0"/>
          </a:endParaRPr>
        </a:p>
      </dgm:t>
    </dgm:pt>
    <dgm:pt modelId="{B4E29279-F66A-4C97-9FD5-8D1A39DE41DD}" type="sibTrans" cxnId="{AC64056B-D0E3-4DE1-BBE3-E43209566F22}">
      <dgm:prSet/>
      <dgm:spPr/>
      <dgm:t>
        <a:bodyPr/>
        <a:lstStyle/>
        <a:p>
          <a:endParaRPr lang="en-CA"/>
        </a:p>
      </dgm:t>
    </dgm:pt>
    <dgm:pt modelId="{47F90BD8-644F-4A5F-A778-D6BDD23AF344}" type="parTrans" cxnId="{AC64056B-D0E3-4DE1-BBE3-E43209566F22}">
      <dgm:prSet/>
      <dgm:spPr/>
      <dgm:t>
        <a:bodyPr/>
        <a:lstStyle/>
        <a:p>
          <a:endParaRPr lang="en-CA"/>
        </a:p>
      </dgm:t>
    </dgm:pt>
    <dgm:pt modelId="{EC6508AC-ABB5-44DB-AF7A-52260EFDD38F}">
      <dgm:prSet/>
      <dgm:spPr>
        <a:solidFill>
          <a:srgbClr val="FFD5D5"/>
        </a:solidFill>
        <a:ln>
          <a:noFill/>
        </a:ln>
      </dgm:spPr>
      <dgm:t>
        <a:bodyPr/>
        <a:lstStyle/>
        <a:p>
          <a:endParaRPr lang="en-CA" dirty="0">
            <a:solidFill>
              <a:schemeClr val="tx1"/>
            </a:solidFill>
            <a:latin typeface="Arial" panose="020B0604020202020204" pitchFamily="34" charset="0"/>
            <a:cs typeface="Arial" panose="020B0604020202020204" pitchFamily="34" charset="0"/>
          </a:endParaRPr>
        </a:p>
      </dgm:t>
    </dgm:pt>
    <dgm:pt modelId="{E73A5E71-87F7-49A4-9A63-2472CC6C903D}" type="sibTrans" cxnId="{28E7432C-D018-45B9-AD74-B061503AA1D9}">
      <dgm:prSet/>
      <dgm:spPr/>
      <dgm:t>
        <a:bodyPr/>
        <a:lstStyle/>
        <a:p>
          <a:endParaRPr lang="en-CA"/>
        </a:p>
      </dgm:t>
    </dgm:pt>
    <dgm:pt modelId="{91C3564A-F2E6-4DCC-989F-0A8277E83E0E}" type="parTrans" cxnId="{28E7432C-D018-45B9-AD74-B061503AA1D9}">
      <dgm:prSet/>
      <dgm:spPr/>
      <dgm:t>
        <a:bodyPr/>
        <a:lstStyle/>
        <a:p>
          <a:endParaRPr lang="en-CA"/>
        </a:p>
      </dgm:t>
    </dgm:pt>
    <dgm:pt modelId="{A57B9EB4-6254-40CB-BA6A-070A2413128A}">
      <dgm:prSet/>
      <dgm:spPr>
        <a:solidFill>
          <a:srgbClr val="FFD5D5"/>
        </a:solidFill>
        <a:ln>
          <a:noFill/>
        </a:ln>
      </dgm:spPr>
      <dgm:t>
        <a:bodyPr/>
        <a:lstStyle/>
        <a:p>
          <a:r>
            <a:rPr lang="en-CA" dirty="0" smtClean="0">
              <a:solidFill>
                <a:schemeClr val="tx1"/>
              </a:solidFill>
              <a:latin typeface="Arial" panose="020B0604020202020204" pitchFamily="34" charset="0"/>
              <a:cs typeface="Arial" panose="020B0604020202020204" pitchFamily="34" charset="0"/>
            </a:rPr>
            <a:t>Federated dataset search</a:t>
          </a:r>
          <a:endParaRPr lang="en-CA" dirty="0">
            <a:solidFill>
              <a:schemeClr val="tx1"/>
            </a:solidFill>
            <a:latin typeface="Arial" panose="020B0604020202020204" pitchFamily="34" charset="0"/>
            <a:cs typeface="Arial" panose="020B0604020202020204" pitchFamily="34" charset="0"/>
          </a:endParaRPr>
        </a:p>
      </dgm:t>
    </dgm:pt>
    <dgm:pt modelId="{94CC54A4-4C33-4E5A-9CB6-36AAB04D1A61}" type="sibTrans" cxnId="{2E17B57A-756C-4442-A671-9DE9158C2C00}">
      <dgm:prSet/>
      <dgm:spPr/>
      <dgm:t>
        <a:bodyPr/>
        <a:lstStyle/>
        <a:p>
          <a:endParaRPr lang="en-CA"/>
        </a:p>
      </dgm:t>
    </dgm:pt>
    <dgm:pt modelId="{2D3C309F-B685-4CE7-BDCE-B4CAE9AED7E6}" type="parTrans" cxnId="{2E17B57A-756C-4442-A671-9DE9158C2C00}">
      <dgm:prSet/>
      <dgm:spPr/>
      <dgm:t>
        <a:bodyPr/>
        <a:lstStyle/>
        <a:p>
          <a:endParaRPr lang="en-CA"/>
        </a:p>
      </dgm:t>
    </dgm:pt>
    <dgm:pt modelId="{9A1F40ED-12D9-4323-A430-1B69E5904C0C}">
      <dgm:prSet/>
      <dgm:spPr>
        <a:solidFill>
          <a:srgbClr val="FFD5D5"/>
        </a:solidFill>
        <a:ln>
          <a:noFill/>
        </a:ln>
      </dgm:spPr>
      <dgm:t>
        <a:bodyPr/>
        <a:lstStyle/>
        <a:p>
          <a:endParaRPr lang="en-CA" dirty="0">
            <a:solidFill>
              <a:schemeClr val="tx1"/>
            </a:solidFill>
            <a:latin typeface="Arial" panose="020B0604020202020204" pitchFamily="34" charset="0"/>
            <a:cs typeface="Arial" panose="020B0604020202020204" pitchFamily="34" charset="0"/>
          </a:endParaRPr>
        </a:p>
      </dgm:t>
    </dgm:pt>
    <dgm:pt modelId="{49C6F772-324A-49C7-A284-9655945CFDB3}" type="sibTrans" cxnId="{BFCE7960-7BB0-4831-8359-8A28854032E3}">
      <dgm:prSet/>
      <dgm:spPr/>
      <dgm:t>
        <a:bodyPr/>
        <a:lstStyle/>
        <a:p>
          <a:endParaRPr lang="en-CA"/>
        </a:p>
      </dgm:t>
    </dgm:pt>
    <dgm:pt modelId="{F3DD6838-EC7E-4C9C-A128-5A57C6AC7207}" type="parTrans" cxnId="{BFCE7960-7BB0-4831-8359-8A28854032E3}">
      <dgm:prSet/>
      <dgm:spPr/>
      <dgm:t>
        <a:bodyPr/>
        <a:lstStyle/>
        <a:p>
          <a:endParaRPr lang="en-CA"/>
        </a:p>
      </dgm:t>
    </dgm:pt>
    <dgm:pt modelId="{AD2626E6-6B62-4121-B65B-6218BBF29D2B}">
      <dgm:prSet/>
      <dgm:spPr>
        <a:solidFill>
          <a:srgbClr val="FFD5D5"/>
        </a:solidFill>
        <a:ln>
          <a:noFill/>
        </a:ln>
      </dgm:spPr>
      <dgm:t>
        <a:bodyPr/>
        <a:lstStyle/>
        <a:p>
          <a:r>
            <a:rPr lang="en-CA" dirty="0" smtClean="0">
              <a:solidFill>
                <a:schemeClr val="tx1"/>
              </a:solidFill>
              <a:latin typeface="Arial" panose="020B0604020202020204" pitchFamily="34" charset="0"/>
              <a:cs typeface="Arial" panose="020B0604020202020204" pitchFamily="34" charset="0"/>
            </a:rPr>
            <a:t>Common Open Data licensing, principles and standards</a:t>
          </a:r>
          <a:endParaRPr lang="en-CA" dirty="0">
            <a:solidFill>
              <a:schemeClr val="tx1"/>
            </a:solidFill>
            <a:latin typeface="Arial" panose="020B0604020202020204" pitchFamily="34" charset="0"/>
            <a:cs typeface="Arial" panose="020B0604020202020204" pitchFamily="34" charset="0"/>
          </a:endParaRPr>
        </a:p>
      </dgm:t>
    </dgm:pt>
    <dgm:pt modelId="{E92E0EB4-69FA-48E3-A873-1EFE9E567AEF}" type="sibTrans" cxnId="{35BE4BC0-A2FA-4923-92D3-4BE91D3A5E99}">
      <dgm:prSet/>
      <dgm:spPr/>
      <dgm:t>
        <a:bodyPr/>
        <a:lstStyle/>
        <a:p>
          <a:endParaRPr lang="en-CA"/>
        </a:p>
      </dgm:t>
    </dgm:pt>
    <dgm:pt modelId="{6F3960DF-E4F2-48FC-9AF3-0776DEA3F71D}" type="parTrans" cxnId="{35BE4BC0-A2FA-4923-92D3-4BE91D3A5E99}">
      <dgm:prSet/>
      <dgm:spPr/>
      <dgm:t>
        <a:bodyPr/>
        <a:lstStyle/>
        <a:p>
          <a:endParaRPr lang="en-CA"/>
        </a:p>
      </dgm:t>
    </dgm:pt>
    <dgm:pt modelId="{E0AE674D-3435-41CB-A739-6BD7B7E65952}">
      <dgm:prSet phldrT="[Text]"/>
      <dgm:spPr>
        <a:solidFill>
          <a:schemeClr val="accent3">
            <a:lumMod val="60000"/>
            <a:lumOff val="40000"/>
          </a:schemeClr>
        </a:solidFill>
        <a:ln>
          <a:noFill/>
        </a:ln>
      </dgm:spPr>
      <dgm:t>
        <a:bodyPr/>
        <a:lstStyle/>
        <a:p>
          <a:r>
            <a:rPr lang="en-CA" dirty="0" smtClean="0">
              <a:solidFill>
                <a:schemeClr val="tx1"/>
              </a:solidFill>
              <a:latin typeface="Arial" panose="020B0604020202020204" pitchFamily="34" charset="0"/>
              <a:cs typeface="Arial" panose="020B0604020202020204" pitchFamily="34" charset="0"/>
            </a:rPr>
            <a:t>Expedited Business Start (EBS</a:t>
          </a:r>
          <a:r>
            <a:rPr lang="en-CA" dirty="0" smtClean="0">
              <a:solidFill>
                <a:schemeClr val="tx1"/>
              </a:solidFill>
              <a:latin typeface="Arial Narrow" panose="020B0606020202030204" pitchFamily="34" charset="0"/>
              <a:cs typeface="Arial" panose="020B0604020202020204" pitchFamily="34" charset="0"/>
            </a:rPr>
            <a:t>)</a:t>
          </a:r>
          <a:endParaRPr lang="en-CA" dirty="0">
            <a:solidFill>
              <a:schemeClr val="tx1"/>
            </a:solidFill>
            <a:latin typeface="Arial" panose="020B0604020202020204" pitchFamily="34" charset="0"/>
            <a:cs typeface="Arial" panose="020B0604020202020204" pitchFamily="34" charset="0"/>
          </a:endParaRPr>
        </a:p>
      </dgm:t>
    </dgm:pt>
    <dgm:pt modelId="{1E7C01B6-7C2F-48D1-A61E-863349BF4756}" type="sibTrans" cxnId="{96A47084-FB8F-4BA9-80FB-EB86E2B9AE51}">
      <dgm:prSet/>
      <dgm:spPr/>
      <dgm:t>
        <a:bodyPr/>
        <a:lstStyle/>
        <a:p>
          <a:endParaRPr lang="en-CA"/>
        </a:p>
      </dgm:t>
    </dgm:pt>
    <dgm:pt modelId="{CA9E0AD9-BD03-4E38-B777-91E9D8661CD7}" type="parTrans" cxnId="{96A47084-FB8F-4BA9-80FB-EB86E2B9AE51}">
      <dgm:prSet/>
      <dgm:spPr/>
      <dgm:t>
        <a:bodyPr/>
        <a:lstStyle/>
        <a:p>
          <a:endParaRPr lang="en-CA"/>
        </a:p>
      </dgm:t>
    </dgm:pt>
    <dgm:pt modelId="{E0264F3F-3BC1-4351-B436-49202C7DAD27}">
      <dgm:prSet phldrT="[Text]"/>
      <dgm:spPr>
        <a:solidFill>
          <a:schemeClr val="accent3">
            <a:lumMod val="60000"/>
            <a:lumOff val="40000"/>
          </a:schemeClr>
        </a:solidFill>
        <a:ln>
          <a:noFill/>
        </a:ln>
      </dgm:spPr>
      <dgm:t>
        <a:bodyPr/>
        <a:lstStyle/>
        <a:p>
          <a:endParaRPr lang="en-CA" dirty="0">
            <a:solidFill>
              <a:schemeClr val="tx1"/>
            </a:solidFill>
            <a:latin typeface="Arial" panose="020B0604020202020204" pitchFamily="34" charset="0"/>
            <a:cs typeface="Arial" panose="020B0604020202020204" pitchFamily="34" charset="0"/>
          </a:endParaRPr>
        </a:p>
      </dgm:t>
    </dgm:pt>
    <dgm:pt modelId="{13860F60-95DB-4971-B10B-267059BA6F35}" type="sibTrans" cxnId="{2045E366-B1F7-4050-A333-C7EC473AB885}">
      <dgm:prSet/>
      <dgm:spPr/>
      <dgm:t>
        <a:bodyPr/>
        <a:lstStyle/>
        <a:p>
          <a:endParaRPr lang="en-CA"/>
        </a:p>
      </dgm:t>
    </dgm:pt>
    <dgm:pt modelId="{4AA79255-9A35-4B9E-B490-0601F92FF730}" type="parTrans" cxnId="{2045E366-B1F7-4050-A333-C7EC473AB885}">
      <dgm:prSet/>
      <dgm:spPr/>
      <dgm:t>
        <a:bodyPr/>
        <a:lstStyle/>
        <a:p>
          <a:endParaRPr lang="en-CA"/>
        </a:p>
      </dgm:t>
    </dgm:pt>
    <dgm:pt modelId="{6073CA61-675F-450A-ACE2-BF6AB7DE9B67}">
      <dgm:prSet phldrT="[Text]"/>
      <dgm:spPr>
        <a:solidFill>
          <a:schemeClr val="accent3">
            <a:lumMod val="60000"/>
            <a:lumOff val="40000"/>
          </a:schemeClr>
        </a:solidFill>
        <a:ln>
          <a:noFill/>
        </a:ln>
      </dgm:spPr>
      <dgm:t>
        <a:bodyPr/>
        <a:lstStyle/>
        <a:p>
          <a:r>
            <a:rPr lang="en-CA" dirty="0" smtClean="0">
              <a:latin typeface="Arial" panose="020B0604020202020204" pitchFamily="34" charset="0"/>
              <a:cs typeface="Arial" panose="020B0604020202020204" pitchFamily="34" charset="0"/>
            </a:rPr>
            <a:t>Federal </a:t>
          </a:r>
          <a:r>
            <a:rPr lang="en-CA" dirty="0" smtClean="0">
              <a:solidFill>
                <a:schemeClr val="tx1"/>
              </a:solidFill>
              <a:latin typeface="Arial" panose="020B0604020202020204" pitchFamily="34" charset="0"/>
              <a:cs typeface="Arial" panose="020B0604020202020204" pitchFamily="34" charset="0"/>
            </a:rPr>
            <a:t>and F-P/T service bundling and </a:t>
          </a:r>
          <a:r>
            <a:rPr lang="en-CA" dirty="0" smtClean="0">
              <a:latin typeface="Arial" panose="020B0604020202020204" pitchFamily="34" charset="0"/>
              <a:cs typeface="Arial" panose="020B0604020202020204" pitchFamily="34" charset="0"/>
            </a:rPr>
            <a:t>other collaborative initiatives</a:t>
          </a:r>
          <a:endParaRPr lang="en-CA" dirty="0">
            <a:solidFill>
              <a:schemeClr val="tx1"/>
            </a:solidFill>
            <a:latin typeface="Arial" panose="020B0604020202020204" pitchFamily="34" charset="0"/>
            <a:cs typeface="Arial" panose="020B0604020202020204" pitchFamily="34" charset="0"/>
          </a:endParaRPr>
        </a:p>
      </dgm:t>
    </dgm:pt>
    <dgm:pt modelId="{FA1A2560-62DE-44FA-B413-646A7E92F742}" type="sibTrans" cxnId="{822F3CAC-E9B4-4762-9B1E-E9953B9FB4F7}">
      <dgm:prSet/>
      <dgm:spPr/>
      <dgm:t>
        <a:bodyPr/>
        <a:lstStyle/>
        <a:p>
          <a:endParaRPr lang="en-CA"/>
        </a:p>
      </dgm:t>
    </dgm:pt>
    <dgm:pt modelId="{3273B023-9A80-46F6-B2A4-E730B1DEAF52}" type="parTrans" cxnId="{822F3CAC-E9B4-4762-9B1E-E9953B9FB4F7}">
      <dgm:prSet/>
      <dgm:spPr/>
      <dgm:t>
        <a:bodyPr/>
        <a:lstStyle/>
        <a:p>
          <a:endParaRPr lang="en-CA"/>
        </a:p>
      </dgm:t>
    </dgm:pt>
    <dgm:pt modelId="{F013EBBB-90A7-420A-BA74-1F86F2A18B46}">
      <dgm:prSet phldrT="[Text]"/>
      <dgm:spPr>
        <a:solidFill>
          <a:schemeClr val="accent3">
            <a:lumMod val="60000"/>
            <a:lumOff val="40000"/>
          </a:schemeClr>
        </a:solidFill>
        <a:ln>
          <a:noFill/>
        </a:ln>
      </dgm:spPr>
      <dgm:t>
        <a:bodyPr/>
        <a:lstStyle/>
        <a:p>
          <a:endParaRPr lang="en-CA" dirty="0">
            <a:solidFill>
              <a:schemeClr val="tx1"/>
            </a:solidFill>
            <a:latin typeface="Arial" panose="020B0604020202020204" pitchFamily="34" charset="0"/>
            <a:cs typeface="Arial" panose="020B0604020202020204" pitchFamily="34" charset="0"/>
          </a:endParaRPr>
        </a:p>
      </dgm:t>
    </dgm:pt>
    <dgm:pt modelId="{83958D40-8945-48C0-A196-B736903EDE21}" type="sibTrans" cxnId="{47043378-0DB7-49EF-BBF5-5E8408E6789D}">
      <dgm:prSet/>
      <dgm:spPr/>
      <dgm:t>
        <a:bodyPr/>
        <a:lstStyle/>
        <a:p>
          <a:endParaRPr lang="en-CA"/>
        </a:p>
      </dgm:t>
    </dgm:pt>
    <dgm:pt modelId="{83FC270E-DD2C-43CD-9A1E-7487AF5EFE77}" type="parTrans" cxnId="{47043378-0DB7-49EF-BBF5-5E8408E6789D}">
      <dgm:prSet/>
      <dgm:spPr/>
      <dgm:t>
        <a:bodyPr/>
        <a:lstStyle/>
        <a:p>
          <a:endParaRPr lang="en-CA"/>
        </a:p>
      </dgm:t>
    </dgm:pt>
    <dgm:pt modelId="{2E2D25A6-6790-4B52-AE8D-92D2E56BEC75}">
      <dgm:prSet phldrT="[Text]"/>
      <dgm:spPr>
        <a:solidFill>
          <a:schemeClr val="accent3">
            <a:lumMod val="60000"/>
            <a:lumOff val="40000"/>
          </a:schemeClr>
        </a:solidFill>
        <a:ln>
          <a:noFill/>
        </a:ln>
      </dgm:spPr>
      <dgm:t>
        <a:bodyPr/>
        <a:lstStyle/>
        <a:p>
          <a:r>
            <a:rPr lang="en-CA" dirty="0" smtClean="0">
              <a:solidFill>
                <a:schemeClr val="tx1"/>
              </a:solidFill>
              <a:latin typeface="Arial" panose="020B0604020202020204" pitchFamily="34" charset="0"/>
              <a:cs typeface="Arial" panose="020B0604020202020204" pitchFamily="34" charset="0"/>
            </a:rPr>
            <a:t>Business Number (BN)</a:t>
          </a:r>
          <a:endParaRPr lang="en-CA" dirty="0">
            <a:solidFill>
              <a:schemeClr val="tx1"/>
            </a:solidFill>
            <a:latin typeface="Arial" panose="020B0604020202020204" pitchFamily="34" charset="0"/>
            <a:cs typeface="Arial" panose="020B0604020202020204" pitchFamily="34" charset="0"/>
          </a:endParaRPr>
        </a:p>
      </dgm:t>
    </dgm:pt>
    <dgm:pt modelId="{3F887D52-3ACB-4DED-971A-7E1142B537D9}" type="sibTrans" cxnId="{9163600A-6E12-4B61-819E-5E2CF6738706}">
      <dgm:prSet/>
      <dgm:spPr/>
      <dgm:t>
        <a:bodyPr/>
        <a:lstStyle/>
        <a:p>
          <a:endParaRPr lang="en-CA"/>
        </a:p>
      </dgm:t>
    </dgm:pt>
    <dgm:pt modelId="{5A2A8500-CE0B-4BA8-8B13-E2EF4F724C8E}" type="parTrans" cxnId="{9163600A-6E12-4B61-819E-5E2CF6738706}">
      <dgm:prSet/>
      <dgm:spPr/>
      <dgm:t>
        <a:bodyPr/>
        <a:lstStyle/>
        <a:p>
          <a:endParaRPr lang="en-CA"/>
        </a:p>
      </dgm:t>
    </dgm:pt>
    <dgm:pt modelId="{93DD2D28-F709-417D-96D3-47630536A79A}" type="pres">
      <dgm:prSet presAssocID="{582411D8-70B2-44BD-84B3-9E4B6B0BD3D2}" presName="Name0" presStyleCnt="0">
        <dgm:presLayoutVars>
          <dgm:dir/>
          <dgm:animLvl val="lvl"/>
          <dgm:resizeHandles val="exact"/>
        </dgm:presLayoutVars>
      </dgm:prSet>
      <dgm:spPr/>
      <dgm:t>
        <a:bodyPr/>
        <a:lstStyle/>
        <a:p>
          <a:endParaRPr lang="en-CA"/>
        </a:p>
      </dgm:t>
    </dgm:pt>
    <dgm:pt modelId="{33E5B0B3-11CE-4F3D-AC24-1F94253EE13A}" type="pres">
      <dgm:prSet presAssocID="{3A803BF9-AC99-4D62-85D0-214536F793A9}" presName="composite" presStyleCnt="0"/>
      <dgm:spPr/>
    </dgm:pt>
    <dgm:pt modelId="{B5CB7FE5-49E0-4AE9-B126-58CE35F369CB}" type="pres">
      <dgm:prSet presAssocID="{3A803BF9-AC99-4D62-85D0-214536F793A9}" presName="parTx" presStyleLbl="alignNode1" presStyleIdx="0" presStyleCnt="3" custLinFactNeighborX="9186" custLinFactNeighborY="6299">
        <dgm:presLayoutVars>
          <dgm:chMax val="0"/>
          <dgm:chPref val="0"/>
          <dgm:bulletEnabled val="1"/>
        </dgm:presLayoutVars>
      </dgm:prSet>
      <dgm:spPr/>
      <dgm:t>
        <a:bodyPr/>
        <a:lstStyle/>
        <a:p>
          <a:endParaRPr lang="en-CA"/>
        </a:p>
      </dgm:t>
    </dgm:pt>
    <dgm:pt modelId="{DEF05068-CBC3-43CE-91D4-BFAAF91B970E}" type="pres">
      <dgm:prSet presAssocID="{3A803BF9-AC99-4D62-85D0-214536F793A9}" presName="desTx" presStyleLbl="alignAccFollowNode1" presStyleIdx="0" presStyleCnt="3" custLinFactNeighborX="9268" custLinFactNeighborY="2169">
        <dgm:presLayoutVars>
          <dgm:bulletEnabled val="1"/>
        </dgm:presLayoutVars>
      </dgm:prSet>
      <dgm:spPr>
        <a:prstGeom prst="flowChartDocument">
          <a:avLst/>
        </a:prstGeom>
      </dgm:spPr>
      <dgm:t>
        <a:bodyPr/>
        <a:lstStyle/>
        <a:p>
          <a:endParaRPr lang="en-CA"/>
        </a:p>
      </dgm:t>
    </dgm:pt>
    <dgm:pt modelId="{C5B7A056-4F5D-4B91-9642-41B79F70917A}" type="pres">
      <dgm:prSet presAssocID="{5C18E49B-EA59-43E7-8968-384C01359743}" presName="space" presStyleCnt="0"/>
      <dgm:spPr/>
    </dgm:pt>
    <dgm:pt modelId="{DD682861-EB34-4B98-8287-524E3C17D44B}" type="pres">
      <dgm:prSet presAssocID="{B09F6A15-AE63-4C75-AF07-C3E5F7E4BE2A}" presName="composite" presStyleCnt="0"/>
      <dgm:spPr/>
    </dgm:pt>
    <dgm:pt modelId="{71315460-F9FE-4699-935C-3499CE688C15}" type="pres">
      <dgm:prSet presAssocID="{B09F6A15-AE63-4C75-AF07-C3E5F7E4BE2A}" presName="parTx" presStyleLbl="alignNode1" presStyleIdx="1" presStyleCnt="3" custLinFactNeighborX="3556" custLinFactNeighborY="8719">
        <dgm:presLayoutVars>
          <dgm:chMax val="0"/>
          <dgm:chPref val="0"/>
          <dgm:bulletEnabled val="1"/>
        </dgm:presLayoutVars>
      </dgm:prSet>
      <dgm:spPr/>
      <dgm:t>
        <a:bodyPr/>
        <a:lstStyle/>
        <a:p>
          <a:endParaRPr lang="en-CA"/>
        </a:p>
      </dgm:t>
    </dgm:pt>
    <dgm:pt modelId="{862D11EF-AA4A-489F-B42E-9A62A02F4DB2}" type="pres">
      <dgm:prSet presAssocID="{B09F6A15-AE63-4C75-AF07-C3E5F7E4BE2A}" presName="desTx" presStyleLbl="alignAccFollowNode1" presStyleIdx="1" presStyleCnt="3" custLinFactNeighborX="3393" custLinFactNeighborY="2728">
        <dgm:presLayoutVars>
          <dgm:bulletEnabled val="1"/>
        </dgm:presLayoutVars>
      </dgm:prSet>
      <dgm:spPr>
        <a:prstGeom prst="flowChartDocument">
          <a:avLst/>
        </a:prstGeom>
      </dgm:spPr>
      <dgm:t>
        <a:bodyPr/>
        <a:lstStyle/>
        <a:p>
          <a:endParaRPr lang="en-CA"/>
        </a:p>
      </dgm:t>
    </dgm:pt>
    <dgm:pt modelId="{54A7AE26-9E36-4020-8256-F46DD0D60CC3}" type="pres">
      <dgm:prSet presAssocID="{A9BD654E-629A-4E6D-A52C-CFB6A62CD76E}" presName="space" presStyleCnt="0"/>
      <dgm:spPr/>
    </dgm:pt>
    <dgm:pt modelId="{794E2C70-07DB-45BB-A47F-1E5BC39BCF63}" type="pres">
      <dgm:prSet presAssocID="{219DF33F-513C-42A1-9546-7E23FFC52A7A}" presName="composite" presStyleCnt="0"/>
      <dgm:spPr/>
    </dgm:pt>
    <dgm:pt modelId="{95DA6994-5862-4883-95BE-99D44059C6A0}" type="pres">
      <dgm:prSet presAssocID="{219DF33F-513C-42A1-9546-7E23FFC52A7A}" presName="parTx" presStyleLbl="alignNode1" presStyleIdx="2" presStyleCnt="3" custScaleY="121155" custLinFactNeighborX="12493" custLinFactNeighborY="7331">
        <dgm:presLayoutVars>
          <dgm:chMax val="0"/>
          <dgm:chPref val="0"/>
          <dgm:bulletEnabled val="1"/>
        </dgm:presLayoutVars>
      </dgm:prSet>
      <dgm:spPr/>
      <dgm:t>
        <a:bodyPr/>
        <a:lstStyle/>
        <a:p>
          <a:endParaRPr lang="en-CA"/>
        </a:p>
      </dgm:t>
    </dgm:pt>
    <dgm:pt modelId="{3CD8D34A-C10A-4F51-AA92-BCF04C546AEF}" type="pres">
      <dgm:prSet presAssocID="{219DF33F-513C-42A1-9546-7E23FFC52A7A}" presName="desTx" presStyleLbl="alignAccFollowNode1" presStyleIdx="2" presStyleCnt="3" custLinFactNeighborX="12600" custLinFactNeighborY="1294">
        <dgm:presLayoutVars>
          <dgm:bulletEnabled val="1"/>
        </dgm:presLayoutVars>
      </dgm:prSet>
      <dgm:spPr>
        <a:prstGeom prst="flowChartDocument">
          <a:avLst/>
        </a:prstGeom>
      </dgm:spPr>
      <dgm:t>
        <a:bodyPr/>
        <a:lstStyle/>
        <a:p>
          <a:endParaRPr lang="en-CA"/>
        </a:p>
      </dgm:t>
    </dgm:pt>
  </dgm:ptLst>
  <dgm:cxnLst>
    <dgm:cxn modelId="{9D3F4751-DBC9-4D1F-8494-C19471129CB5}" type="presOf" srcId="{3C7750A2-BF28-4FA5-8970-205AC385E0CD}" destId="{3CD8D34A-C10A-4F51-AA92-BCF04C546AEF}" srcOrd="0" destOrd="4" presId="urn:microsoft.com/office/officeart/2005/8/layout/hList1"/>
    <dgm:cxn modelId="{96A47084-FB8F-4BA9-80FB-EB86E2B9AE51}" srcId="{3A803BF9-AC99-4D62-85D0-214536F793A9}" destId="{E0AE674D-3435-41CB-A739-6BD7B7E65952}" srcOrd="4" destOrd="0" parTransId="{CA9E0AD9-BD03-4E38-B777-91E9D8661CD7}" sibTransId="{1E7C01B6-7C2F-48D1-A61E-863349BF4756}"/>
    <dgm:cxn modelId="{04942DF3-98C8-46E2-89FF-26DF3D7F5A2A}" type="presOf" srcId="{F013EBBB-90A7-420A-BA74-1F86F2A18B46}" destId="{DEF05068-CBC3-43CE-91D4-BFAAF91B970E}" srcOrd="0" destOrd="1" presId="urn:microsoft.com/office/officeart/2005/8/layout/hList1"/>
    <dgm:cxn modelId="{F23EBCD8-A23C-42DE-9217-64527164C129}" type="presOf" srcId="{D52BA35F-06CE-491D-934F-66341E57492D}" destId="{862D11EF-AA4A-489F-B42E-9A62A02F4DB2}" srcOrd="0" destOrd="4" presId="urn:microsoft.com/office/officeart/2005/8/layout/hList1"/>
    <dgm:cxn modelId="{2F69C6F8-833B-4CEB-964C-0A89E74A3C48}" type="presOf" srcId="{B09F6A15-AE63-4C75-AF07-C3E5F7E4BE2A}" destId="{71315460-F9FE-4699-935C-3499CE688C15}" srcOrd="0" destOrd="0" presId="urn:microsoft.com/office/officeart/2005/8/layout/hList1"/>
    <dgm:cxn modelId="{B394E622-0B73-4C48-AB64-4C58D136C854}" type="presOf" srcId="{582411D8-70B2-44BD-84B3-9E4B6B0BD3D2}" destId="{93DD2D28-F709-417D-96D3-47630536A79A}" srcOrd="0" destOrd="0" presId="urn:microsoft.com/office/officeart/2005/8/layout/hList1"/>
    <dgm:cxn modelId="{AC64056B-D0E3-4DE1-BBE3-E43209566F22}" srcId="{B09F6A15-AE63-4C75-AF07-C3E5F7E4BE2A}" destId="{D52BA35F-06CE-491D-934F-66341E57492D}" srcOrd="4" destOrd="0" parTransId="{47F90BD8-644F-4A5F-A778-D6BDD23AF344}" sibTransId="{B4E29279-F66A-4C97-9FD5-8D1A39DE41DD}"/>
    <dgm:cxn modelId="{265C7D76-CDD3-46C9-B869-7B4F21DA85B9}" type="presOf" srcId="{2E2D25A6-6790-4B52-AE8D-92D2E56BEC75}" destId="{DEF05068-CBC3-43CE-91D4-BFAAF91B970E}" srcOrd="0" destOrd="0" presId="urn:microsoft.com/office/officeart/2005/8/layout/hList1"/>
    <dgm:cxn modelId="{27454E5C-53EA-49F1-B7FE-73E730F6D978}" type="presOf" srcId="{E0AE674D-3435-41CB-A739-6BD7B7E65952}" destId="{DEF05068-CBC3-43CE-91D4-BFAAF91B970E}" srcOrd="0" destOrd="4" presId="urn:microsoft.com/office/officeart/2005/8/layout/hList1"/>
    <dgm:cxn modelId="{ABC5FEAF-B1CD-453F-9AE8-D0F7CE649D24}" type="presOf" srcId="{3A803BF9-AC99-4D62-85D0-214536F793A9}" destId="{B5CB7FE5-49E0-4AE9-B126-58CE35F369CB}" srcOrd="0" destOrd="0" presId="urn:microsoft.com/office/officeart/2005/8/layout/hList1"/>
    <dgm:cxn modelId="{E2BD6CA4-4A33-40BE-985A-5DFD5CFDEAAB}" srcId="{582411D8-70B2-44BD-84B3-9E4B6B0BD3D2}" destId="{3A803BF9-AC99-4D62-85D0-214536F793A9}" srcOrd="0" destOrd="0" parTransId="{3ABFDB41-6507-48AB-BA86-AE139FA5067E}" sibTransId="{5C18E49B-EA59-43E7-8968-384C01359743}"/>
    <dgm:cxn modelId="{B3344B22-DD4A-4DF5-95C0-7A439E311B85}" type="presOf" srcId="{7B968DF4-A770-459E-8165-3B11E4EE43C6}" destId="{3CD8D34A-C10A-4F51-AA92-BCF04C546AEF}" srcOrd="0" destOrd="0" presId="urn:microsoft.com/office/officeart/2005/8/layout/hList1"/>
    <dgm:cxn modelId="{BFCE7960-7BB0-4831-8359-8A28854032E3}" srcId="{B09F6A15-AE63-4C75-AF07-C3E5F7E4BE2A}" destId="{9A1F40ED-12D9-4323-A430-1B69E5904C0C}" srcOrd="1" destOrd="0" parTransId="{F3DD6838-EC7E-4C9C-A128-5A57C6AC7207}" sibTransId="{49C6F772-324A-49C7-A284-9655945CFDB3}"/>
    <dgm:cxn modelId="{BEC8408D-CACC-4923-B7B1-97EBB4C52581}" type="presOf" srcId="{0D53164C-D9F3-4323-AB9E-5D2728557A1B}" destId="{3CD8D34A-C10A-4F51-AA92-BCF04C546AEF}" srcOrd="0" destOrd="3" presId="urn:microsoft.com/office/officeart/2005/8/layout/hList1"/>
    <dgm:cxn modelId="{FC6B283B-D425-4EAF-B21A-78221D649D52}" type="presOf" srcId="{AD2626E6-6B62-4121-B65B-6218BBF29D2B}" destId="{862D11EF-AA4A-489F-B42E-9A62A02F4DB2}" srcOrd="0" destOrd="0" presId="urn:microsoft.com/office/officeart/2005/8/layout/hList1"/>
    <dgm:cxn modelId="{6C81399F-1E4D-4D82-BC3C-D2923E542B0E}" type="presOf" srcId="{219DF33F-513C-42A1-9546-7E23FFC52A7A}" destId="{95DA6994-5862-4883-95BE-99D44059C6A0}" srcOrd="0" destOrd="0" presId="urn:microsoft.com/office/officeart/2005/8/layout/hList1"/>
    <dgm:cxn modelId="{35BE4BC0-A2FA-4923-92D3-4BE91D3A5E99}" srcId="{B09F6A15-AE63-4C75-AF07-C3E5F7E4BE2A}" destId="{AD2626E6-6B62-4121-B65B-6218BBF29D2B}" srcOrd="0" destOrd="0" parTransId="{6F3960DF-E4F2-48FC-9AF3-0776DEA3F71D}" sibTransId="{E92E0EB4-69FA-48E3-A873-1EFE9E567AEF}"/>
    <dgm:cxn modelId="{868630A1-85B0-4227-86FB-580E62A49FF3}" srcId="{219DF33F-513C-42A1-9546-7E23FFC52A7A}" destId="{7B968DF4-A770-459E-8165-3B11E4EE43C6}" srcOrd="0" destOrd="0" parTransId="{0F5317FE-A2EE-4DBA-941D-5D714D7CF977}" sibTransId="{20ACF56A-5976-487D-9E73-F7AEE5ED0FCE}"/>
    <dgm:cxn modelId="{F4DE65B8-AF9D-46F5-9907-C84D112510FF}" srcId="{582411D8-70B2-44BD-84B3-9E4B6B0BD3D2}" destId="{B09F6A15-AE63-4C75-AF07-C3E5F7E4BE2A}" srcOrd="1" destOrd="0" parTransId="{F68E3DB2-8B0A-4EC1-BBA1-20AFCC2DAC9B}" sibTransId="{A9BD654E-629A-4E6D-A52C-CFB6A62CD76E}"/>
    <dgm:cxn modelId="{93C6039C-314F-433D-AAC4-7BDFE7A619EC}" type="presOf" srcId="{EC6508AC-ABB5-44DB-AF7A-52260EFDD38F}" destId="{862D11EF-AA4A-489F-B42E-9A62A02F4DB2}" srcOrd="0" destOrd="3" presId="urn:microsoft.com/office/officeart/2005/8/layout/hList1"/>
    <dgm:cxn modelId="{8BC447BF-3EA6-4081-8480-4B69A0E7A3FB}" srcId="{219DF33F-513C-42A1-9546-7E23FFC52A7A}" destId="{3C7750A2-BF28-4FA5-8970-205AC385E0CD}" srcOrd="4" destOrd="0" parTransId="{2A0273E5-49FA-49EF-9A25-19B419D9496A}" sibTransId="{A3C2444F-2F48-464F-8836-B9AA5865DB0C}"/>
    <dgm:cxn modelId="{B2A479D3-51F0-4A1D-9197-8C51DF9FA724}" type="presOf" srcId="{C24BC2D6-BE93-401C-8D8D-33BE798479A5}" destId="{3CD8D34A-C10A-4F51-AA92-BCF04C546AEF}" srcOrd="0" destOrd="2" presId="urn:microsoft.com/office/officeart/2005/8/layout/hList1"/>
    <dgm:cxn modelId="{28E7432C-D018-45B9-AD74-B061503AA1D9}" srcId="{B09F6A15-AE63-4C75-AF07-C3E5F7E4BE2A}" destId="{EC6508AC-ABB5-44DB-AF7A-52260EFDD38F}" srcOrd="3" destOrd="0" parTransId="{91C3564A-F2E6-4DCC-989F-0A8277E83E0E}" sibTransId="{E73A5E71-87F7-49A4-9A63-2472CC6C903D}"/>
    <dgm:cxn modelId="{5BEE7564-1649-4275-9F2B-50D7004DE404}" srcId="{219DF33F-513C-42A1-9546-7E23FFC52A7A}" destId="{64102192-07DA-4F6D-9A5F-E81FE27A0EFC}" srcOrd="1" destOrd="0" parTransId="{E086BB83-2DA0-4BD3-8BD5-D60EDCA62E2B}" sibTransId="{2A3D98E5-67D8-4F4A-88DE-53FEF770A59F}"/>
    <dgm:cxn modelId="{24CBF24F-8882-4E62-950F-F78BA16F4A5F}" srcId="{219DF33F-513C-42A1-9546-7E23FFC52A7A}" destId="{0D53164C-D9F3-4323-AB9E-5D2728557A1B}" srcOrd="3" destOrd="0" parTransId="{E91B9A30-5301-4C2A-852A-94EA9A9B268E}" sibTransId="{7D1C57CF-F73F-46CD-B67A-3800BCF98232}"/>
    <dgm:cxn modelId="{74D93ABB-EE3F-4C6D-97B0-23DB9A930F7A}" srcId="{582411D8-70B2-44BD-84B3-9E4B6B0BD3D2}" destId="{219DF33F-513C-42A1-9546-7E23FFC52A7A}" srcOrd="2" destOrd="0" parTransId="{12FC9CF8-245F-4B7F-8861-91E5158DA443}" sibTransId="{401CEF5D-5B72-40C5-A775-07859F2C29BD}"/>
    <dgm:cxn modelId="{93C02D59-88C5-454F-81DE-B752C6396D78}" type="presOf" srcId="{9A1F40ED-12D9-4323-A430-1B69E5904C0C}" destId="{862D11EF-AA4A-489F-B42E-9A62A02F4DB2}" srcOrd="0" destOrd="1" presId="urn:microsoft.com/office/officeart/2005/8/layout/hList1"/>
    <dgm:cxn modelId="{47043378-0DB7-49EF-BBF5-5E8408E6789D}" srcId="{3A803BF9-AC99-4D62-85D0-214536F793A9}" destId="{F013EBBB-90A7-420A-BA74-1F86F2A18B46}" srcOrd="1" destOrd="0" parTransId="{83FC270E-DD2C-43CD-9A1E-7487AF5EFE77}" sibTransId="{83958D40-8945-48C0-A196-B736903EDE21}"/>
    <dgm:cxn modelId="{33C6E23F-913B-45D9-8693-4CE7DCC34F43}" type="presOf" srcId="{A57B9EB4-6254-40CB-BA6A-070A2413128A}" destId="{862D11EF-AA4A-489F-B42E-9A62A02F4DB2}" srcOrd="0" destOrd="2" presId="urn:microsoft.com/office/officeart/2005/8/layout/hList1"/>
    <dgm:cxn modelId="{06085245-325A-4B5B-A211-D13FF3FD4512}" srcId="{219DF33F-513C-42A1-9546-7E23FFC52A7A}" destId="{C24BC2D6-BE93-401C-8D8D-33BE798479A5}" srcOrd="2" destOrd="0" parTransId="{DC09FF16-D97A-4DEE-9604-8D9C2357E019}" sibTransId="{EE2E93FB-E86C-4D60-A59C-A4062C4CB5C6}"/>
    <dgm:cxn modelId="{2E17B57A-756C-4442-A671-9DE9158C2C00}" srcId="{B09F6A15-AE63-4C75-AF07-C3E5F7E4BE2A}" destId="{A57B9EB4-6254-40CB-BA6A-070A2413128A}" srcOrd="2" destOrd="0" parTransId="{2D3C309F-B685-4CE7-BDCE-B4CAE9AED7E6}" sibTransId="{94CC54A4-4C33-4E5A-9CB6-36AAB04D1A61}"/>
    <dgm:cxn modelId="{2425CFFC-BB8D-471F-BAF2-C5BEFC3660F8}" type="presOf" srcId="{E0264F3F-3BC1-4351-B436-49202C7DAD27}" destId="{DEF05068-CBC3-43CE-91D4-BFAAF91B970E}" srcOrd="0" destOrd="3" presId="urn:microsoft.com/office/officeart/2005/8/layout/hList1"/>
    <dgm:cxn modelId="{1319EDC5-BF1C-45FC-ACED-8EB7ADCB7371}" type="presOf" srcId="{64102192-07DA-4F6D-9A5F-E81FE27A0EFC}" destId="{3CD8D34A-C10A-4F51-AA92-BCF04C546AEF}" srcOrd="0" destOrd="1" presId="urn:microsoft.com/office/officeart/2005/8/layout/hList1"/>
    <dgm:cxn modelId="{E86404C2-F1AA-45AC-A799-76316AE6EDE8}" type="presOf" srcId="{6073CA61-675F-450A-ACE2-BF6AB7DE9B67}" destId="{DEF05068-CBC3-43CE-91D4-BFAAF91B970E}" srcOrd="0" destOrd="2" presId="urn:microsoft.com/office/officeart/2005/8/layout/hList1"/>
    <dgm:cxn modelId="{9163600A-6E12-4B61-819E-5E2CF6738706}" srcId="{3A803BF9-AC99-4D62-85D0-214536F793A9}" destId="{2E2D25A6-6790-4B52-AE8D-92D2E56BEC75}" srcOrd="0" destOrd="0" parTransId="{5A2A8500-CE0B-4BA8-8B13-E2EF4F724C8E}" sibTransId="{3F887D52-3ACB-4DED-971A-7E1142B537D9}"/>
    <dgm:cxn modelId="{822F3CAC-E9B4-4762-9B1E-E9953B9FB4F7}" srcId="{3A803BF9-AC99-4D62-85D0-214536F793A9}" destId="{6073CA61-675F-450A-ACE2-BF6AB7DE9B67}" srcOrd="2" destOrd="0" parTransId="{3273B023-9A80-46F6-B2A4-E730B1DEAF52}" sibTransId="{FA1A2560-62DE-44FA-B413-646A7E92F742}"/>
    <dgm:cxn modelId="{2045E366-B1F7-4050-A333-C7EC473AB885}" srcId="{3A803BF9-AC99-4D62-85D0-214536F793A9}" destId="{E0264F3F-3BC1-4351-B436-49202C7DAD27}" srcOrd="3" destOrd="0" parTransId="{4AA79255-9A35-4B9E-B490-0601F92FF730}" sibTransId="{13860F60-95DB-4971-B10B-267059BA6F35}"/>
    <dgm:cxn modelId="{518E47C9-207B-49EC-A6FE-A542028C8135}" type="presParOf" srcId="{93DD2D28-F709-417D-96D3-47630536A79A}" destId="{33E5B0B3-11CE-4F3D-AC24-1F94253EE13A}" srcOrd="0" destOrd="0" presId="urn:microsoft.com/office/officeart/2005/8/layout/hList1"/>
    <dgm:cxn modelId="{213CCE50-1E75-4564-BB56-4D7B7BD118C5}" type="presParOf" srcId="{33E5B0B3-11CE-4F3D-AC24-1F94253EE13A}" destId="{B5CB7FE5-49E0-4AE9-B126-58CE35F369CB}" srcOrd="0" destOrd="0" presId="urn:microsoft.com/office/officeart/2005/8/layout/hList1"/>
    <dgm:cxn modelId="{C4E57D63-3B6C-48CC-A4F7-014EE70CA22E}" type="presParOf" srcId="{33E5B0B3-11CE-4F3D-AC24-1F94253EE13A}" destId="{DEF05068-CBC3-43CE-91D4-BFAAF91B970E}" srcOrd="1" destOrd="0" presId="urn:microsoft.com/office/officeart/2005/8/layout/hList1"/>
    <dgm:cxn modelId="{4FA87C72-33D4-4E70-97B6-A79CF4F50FFC}" type="presParOf" srcId="{93DD2D28-F709-417D-96D3-47630536A79A}" destId="{C5B7A056-4F5D-4B91-9642-41B79F70917A}" srcOrd="1" destOrd="0" presId="urn:microsoft.com/office/officeart/2005/8/layout/hList1"/>
    <dgm:cxn modelId="{28DFCC64-7130-47B6-8567-FC2D88B50479}" type="presParOf" srcId="{93DD2D28-F709-417D-96D3-47630536A79A}" destId="{DD682861-EB34-4B98-8287-524E3C17D44B}" srcOrd="2" destOrd="0" presId="urn:microsoft.com/office/officeart/2005/8/layout/hList1"/>
    <dgm:cxn modelId="{FF078C7C-2A4A-4214-9FFE-6EE6E01BA1CB}" type="presParOf" srcId="{DD682861-EB34-4B98-8287-524E3C17D44B}" destId="{71315460-F9FE-4699-935C-3499CE688C15}" srcOrd="0" destOrd="0" presId="urn:microsoft.com/office/officeart/2005/8/layout/hList1"/>
    <dgm:cxn modelId="{E280E841-B44A-4791-ACE8-81E9FCE2CDAB}" type="presParOf" srcId="{DD682861-EB34-4B98-8287-524E3C17D44B}" destId="{862D11EF-AA4A-489F-B42E-9A62A02F4DB2}" srcOrd="1" destOrd="0" presId="urn:microsoft.com/office/officeart/2005/8/layout/hList1"/>
    <dgm:cxn modelId="{D229E09B-C2FF-40F3-9AB5-36A619C1532C}" type="presParOf" srcId="{93DD2D28-F709-417D-96D3-47630536A79A}" destId="{54A7AE26-9E36-4020-8256-F46DD0D60CC3}" srcOrd="3" destOrd="0" presId="urn:microsoft.com/office/officeart/2005/8/layout/hList1"/>
    <dgm:cxn modelId="{B1097F1B-C449-4116-AB81-265943E1FEC6}" type="presParOf" srcId="{93DD2D28-F709-417D-96D3-47630536A79A}" destId="{794E2C70-07DB-45BB-A47F-1E5BC39BCF63}" srcOrd="4" destOrd="0" presId="urn:microsoft.com/office/officeart/2005/8/layout/hList1"/>
    <dgm:cxn modelId="{2F564781-38A7-46D3-93C1-DA88BE0EA1D6}" type="presParOf" srcId="{794E2C70-07DB-45BB-A47F-1E5BC39BCF63}" destId="{95DA6994-5862-4883-95BE-99D44059C6A0}" srcOrd="0" destOrd="0" presId="urn:microsoft.com/office/officeart/2005/8/layout/hList1"/>
    <dgm:cxn modelId="{49ED75D8-DB3F-48F3-B80F-43FCFEC06ED1}" type="presParOf" srcId="{794E2C70-07DB-45BB-A47F-1E5BC39BCF63}" destId="{3CD8D34A-C10A-4F51-AA92-BCF04C546AE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B7FE5-49E0-4AE9-B126-58CE35F369CB}">
      <dsp:nvSpPr>
        <dsp:cNvPr id="0" name=""/>
        <dsp:cNvSpPr/>
      </dsp:nvSpPr>
      <dsp:spPr>
        <a:xfrm>
          <a:off x="216017" y="214954"/>
          <a:ext cx="2325633" cy="700208"/>
        </a:xfrm>
        <a:prstGeom prst="rect">
          <a:avLst/>
        </a:prstGeom>
        <a:solidFill>
          <a:schemeClr val="accent3">
            <a:alpha val="89804"/>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CA" sz="2000" b="1" kern="1200" dirty="0" smtClean="0">
              <a:solidFill>
                <a:schemeClr val="tx1"/>
              </a:solidFill>
              <a:latin typeface="Arial" panose="020B0604020202020204" pitchFamily="34" charset="0"/>
              <a:cs typeface="Arial" panose="020B0604020202020204" pitchFamily="34" charset="0"/>
            </a:rPr>
            <a:t>Service to Business</a:t>
          </a:r>
          <a:endParaRPr lang="en-CA" kern="1200" dirty="0" smtClean="0">
            <a:solidFill>
              <a:schemeClr val="tx1"/>
            </a:solidFill>
            <a:latin typeface="Arial" panose="020B0604020202020204" pitchFamily="34" charset="0"/>
            <a:cs typeface="Arial" panose="020B0604020202020204" pitchFamily="34" charset="0"/>
          </a:endParaRPr>
        </a:p>
      </dsp:txBody>
      <dsp:txXfrm>
        <a:off x="216017" y="214954"/>
        <a:ext cx="2325633" cy="700208"/>
      </dsp:txXfrm>
    </dsp:sp>
    <dsp:sp modelId="{DEF05068-CBC3-43CE-91D4-BFAAF91B970E}">
      <dsp:nvSpPr>
        <dsp:cNvPr id="0" name=""/>
        <dsp:cNvSpPr/>
      </dsp:nvSpPr>
      <dsp:spPr>
        <a:xfrm>
          <a:off x="217924" y="909369"/>
          <a:ext cx="2325633" cy="1766407"/>
        </a:xfrm>
        <a:prstGeom prst="flowChartDocument">
          <a:avLst/>
        </a:prstGeom>
        <a:solidFill>
          <a:schemeClr val="accent3">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CA" sz="1100" kern="1200" dirty="0" smtClean="0">
              <a:solidFill>
                <a:schemeClr val="tx1"/>
              </a:solidFill>
              <a:latin typeface="Arial" panose="020B0604020202020204" pitchFamily="34" charset="0"/>
              <a:cs typeface="Arial" panose="020B0604020202020204" pitchFamily="34" charset="0"/>
            </a:rPr>
            <a:t>Business Number (BN)</a:t>
          </a:r>
          <a:endParaRPr lang="en-CA" sz="1100" kern="1200" dirty="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endParaRPr lang="en-CA" sz="1100" kern="1200" dirty="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r>
            <a:rPr lang="en-CA" sz="1100" kern="1200" dirty="0" smtClean="0">
              <a:latin typeface="Arial" panose="020B0604020202020204" pitchFamily="34" charset="0"/>
              <a:cs typeface="Arial" panose="020B0604020202020204" pitchFamily="34" charset="0"/>
            </a:rPr>
            <a:t>Federal </a:t>
          </a:r>
          <a:r>
            <a:rPr lang="en-CA" sz="1100" kern="1200" dirty="0" smtClean="0">
              <a:solidFill>
                <a:schemeClr val="tx1"/>
              </a:solidFill>
              <a:latin typeface="Arial" panose="020B0604020202020204" pitchFamily="34" charset="0"/>
              <a:cs typeface="Arial" panose="020B0604020202020204" pitchFamily="34" charset="0"/>
            </a:rPr>
            <a:t>and F-P/T service bundling and </a:t>
          </a:r>
          <a:r>
            <a:rPr lang="en-CA" sz="1100" kern="1200" dirty="0" smtClean="0">
              <a:latin typeface="Arial" panose="020B0604020202020204" pitchFamily="34" charset="0"/>
              <a:cs typeface="Arial" panose="020B0604020202020204" pitchFamily="34" charset="0"/>
            </a:rPr>
            <a:t>other collaborative initiatives</a:t>
          </a:r>
          <a:endParaRPr lang="en-CA" sz="1100" kern="1200" dirty="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endParaRPr lang="en-CA" sz="1100" kern="1200" dirty="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r>
            <a:rPr lang="en-CA" sz="1100" kern="1200" dirty="0" smtClean="0">
              <a:solidFill>
                <a:schemeClr val="tx1"/>
              </a:solidFill>
              <a:latin typeface="Arial" panose="020B0604020202020204" pitchFamily="34" charset="0"/>
              <a:cs typeface="Arial" panose="020B0604020202020204" pitchFamily="34" charset="0"/>
            </a:rPr>
            <a:t>Expedited Business Start (EBS</a:t>
          </a:r>
          <a:r>
            <a:rPr lang="en-CA" sz="1100" kern="1200" dirty="0" smtClean="0">
              <a:solidFill>
                <a:schemeClr val="tx1"/>
              </a:solidFill>
              <a:latin typeface="Arial Narrow" panose="020B0606020202030204" pitchFamily="34" charset="0"/>
              <a:cs typeface="Arial" panose="020B0604020202020204" pitchFamily="34" charset="0"/>
            </a:rPr>
            <a:t>)</a:t>
          </a:r>
          <a:endParaRPr lang="en-CA" sz="1100" kern="1200" dirty="0">
            <a:solidFill>
              <a:schemeClr val="tx1"/>
            </a:solidFill>
            <a:latin typeface="Arial" panose="020B0604020202020204" pitchFamily="34" charset="0"/>
            <a:cs typeface="Arial" panose="020B0604020202020204" pitchFamily="34" charset="0"/>
          </a:endParaRPr>
        </a:p>
      </dsp:txBody>
      <dsp:txXfrm>
        <a:off x="217924" y="909369"/>
        <a:ext cx="2325633" cy="1416560"/>
      </dsp:txXfrm>
    </dsp:sp>
    <dsp:sp modelId="{71315460-F9FE-4699-935C-3499CE688C15}">
      <dsp:nvSpPr>
        <dsp:cNvPr id="0" name=""/>
        <dsp:cNvSpPr/>
      </dsp:nvSpPr>
      <dsp:spPr>
        <a:xfrm>
          <a:off x="2736306" y="231899"/>
          <a:ext cx="2325633" cy="700208"/>
        </a:xfrm>
        <a:prstGeom prst="rect">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CA" sz="2000" b="1" kern="1200" dirty="0" smtClean="0">
              <a:solidFill>
                <a:schemeClr val="tx1"/>
              </a:solidFill>
              <a:latin typeface="Arial" panose="020B0604020202020204" pitchFamily="34" charset="0"/>
              <a:cs typeface="Arial" panose="020B0604020202020204" pitchFamily="34" charset="0"/>
            </a:rPr>
            <a:t>Open Data</a:t>
          </a:r>
          <a:endParaRPr lang="en-CA" sz="2000" b="1" kern="1200" dirty="0">
            <a:solidFill>
              <a:schemeClr val="tx1"/>
            </a:solidFill>
            <a:latin typeface="Arial" panose="020B0604020202020204" pitchFamily="34" charset="0"/>
            <a:cs typeface="Arial" panose="020B0604020202020204" pitchFamily="34" charset="0"/>
          </a:endParaRPr>
        </a:p>
      </dsp:txBody>
      <dsp:txXfrm>
        <a:off x="2736306" y="231899"/>
        <a:ext cx="2325633" cy="700208"/>
      </dsp:txXfrm>
    </dsp:sp>
    <dsp:sp modelId="{862D11EF-AA4A-489F-B42E-9A62A02F4DB2}">
      <dsp:nvSpPr>
        <dsp:cNvPr id="0" name=""/>
        <dsp:cNvSpPr/>
      </dsp:nvSpPr>
      <dsp:spPr>
        <a:xfrm>
          <a:off x="2732516" y="919244"/>
          <a:ext cx="2325633" cy="1766407"/>
        </a:xfrm>
        <a:prstGeom prst="flowChartDocument">
          <a:avLst/>
        </a:prstGeom>
        <a:solidFill>
          <a:srgbClr val="FFD5D5"/>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CA" sz="1100" kern="1200" dirty="0" smtClean="0">
              <a:solidFill>
                <a:schemeClr val="tx1"/>
              </a:solidFill>
              <a:latin typeface="Arial" panose="020B0604020202020204" pitchFamily="34" charset="0"/>
              <a:cs typeface="Arial" panose="020B0604020202020204" pitchFamily="34" charset="0"/>
            </a:rPr>
            <a:t>Common Open Data licensing, principles and standards</a:t>
          </a:r>
          <a:endParaRPr lang="en-CA" sz="1100" kern="1200" dirty="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endParaRPr lang="en-CA" sz="1100" kern="1200" dirty="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r>
            <a:rPr lang="en-CA" sz="1100" kern="1200" dirty="0" smtClean="0">
              <a:solidFill>
                <a:schemeClr val="tx1"/>
              </a:solidFill>
              <a:latin typeface="Arial" panose="020B0604020202020204" pitchFamily="34" charset="0"/>
              <a:cs typeface="Arial" panose="020B0604020202020204" pitchFamily="34" charset="0"/>
            </a:rPr>
            <a:t>Federated dataset search</a:t>
          </a:r>
          <a:endParaRPr lang="en-CA" sz="1100" kern="1200" dirty="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endParaRPr lang="en-CA" sz="1100" kern="1200" dirty="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r>
            <a:rPr lang="en-CA" sz="1100" kern="1200" dirty="0" smtClean="0">
              <a:solidFill>
                <a:schemeClr val="tx1"/>
              </a:solidFill>
              <a:latin typeface="Arial" panose="020B0604020202020204" pitchFamily="34" charset="0"/>
              <a:cs typeface="Arial" panose="020B0604020202020204" pitchFamily="34" charset="0"/>
            </a:rPr>
            <a:t>Stakeholder growth: data literacy, promotion, and outreach</a:t>
          </a:r>
          <a:endParaRPr lang="en-CA" sz="1100" kern="1200" dirty="0">
            <a:solidFill>
              <a:schemeClr val="tx1"/>
            </a:solidFill>
            <a:latin typeface="Arial" panose="020B0604020202020204" pitchFamily="34" charset="0"/>
            <a:cs typeface="Arial" panose="020B0604020202020204" pitchFamily="34" charset="0"/>
          </a:endParaRPr>
        </a:p>
      </dsp:txBody>
      <dsp:txXfrm>
        <a:off x="2732516" y="919244"/>
        <a:ext cx="2325633" cy="1416560"/>
      </dsp:txXfrm>
    </dsp:sp>
    <dsp:sp modelId="{95DA6994-5862-4883-95BE-99D44059C6A0}">
      <dsp:nvSpPr>
        <dsp:cNvPr id="0" name=""/>
        <dsp:cNvSpPr/>
      </dsp:nvSpPr>
      <dsp:spPr>
        <a:xfrm>
          <a:off x="5307214" y="185148"/>
          <a:ext cx="2325633" cy="848337"/>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CA" sz="2000" b="1" kern="1200" dirty="0" smtClean="0">
              <a:solidFill>
                <a:schemeClr val="tx1"/>
              </a:solidFill>
              <a:latin typeface="Arial" panose="020B0604020202020204" pitchFamily="34" charset="0"/>
              <a:cs typeface="Arial" panose="020B0604020202020204" pitchFamily="34" charset="0"/>
            </a:rPr>
            <a:t>Identity Management</a:t>
          </a:r>
          <a:endParaRPr lang="en-CA" sz="2000" kern="1200" dirty="0">
            <a:solidFill>
              <a:schemeClr val="tx1"/>
            </a:solidFill>
            <a:latin typeface="Arial" panose="020B0604020202020204" pitchFamily="34" charset="0"/>
            <a:cs typeface="Arial" panose="020B0604020202020204" pitchFamily="34" charset="0"/>
          </a:endParaRPr>
        </a:p>
      </dsp:txBody>
      <dsp:txXfrm>
        <a:off x="5307214" y="185148"/>
        <a:ext cx="2325633" cy="848337"/>
      </dsp:txXfrm>
    </dsp:sp>
    <dsp:sp modelId="{3CD8D34A-C10A-4F51-AA92-BCF04C546AEF}">
      <dsp:nvSpPr>
        <dsp:cNvPr id="0" name=""/>
        <dsp:cNvSpPr/>
      </dsp:nvSpPr>
      <dsp:spPr>
        <a:xfrm>
          <a:off x="5307214" y="930946"/>
          <a:ext cx="2325633" cy="1766407"/>
        </a:xfrm>
        <a:prstGeom prst="flowChartDocument">
          <a:avLst/>
        </a:prstGeom>
        <a:solidFill>
          <a:schemeClr val="accent1">
            <a:lumMod val="60000"/>
            <a:lumOff val="40000"/>
            <a:alpha val="89804"/>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CA" sz="1100" kern="1200" dirty="0" smtClean="0">
              <a:solidFill>
                <a:schemeClr val="tx1"/>
              </a:solidFill>
              <a:latin typeface="Arial" panose="020B0604020202020204" pitchFamily="34" charset="0"/>
              <a:cs typeface="Arial" panose="020B0604020202020204" pitchFamily="34" charset="0"/>
            </a:rPr>
            <a:t>Pan-Canadian Identity Trust Framework</a:t>
          </a:r>
          <a:endParaRPr lang="en-CA" sz="1100" kern="1200" dirty="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endParaRPr lang="en-CA" sz="1100" kern="1200" dirty="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r>
            <a:rPr lang="en-CA" sz="1100" kern="1200" dirty="0" smtClean="0">
              <a:solidFill>
                <a:schemeClr val="tx1"/>
              </a:solidFill>
              <a:latin typeface="Arial" panose="020B0604020202020204" pitchFamily="34" charset="0"/>
              <a:cs typeface="Arial" panose="020B0604020202020204" pitchFamily="34" charset="0"/>
            </a:rPr>
            <a:t>Implementation of the Identity Validation Standard</a:t>
          </a:r>
        </a:p>
        <a:p>
          <a:pPr marL="57150" lvl="1" indent="-57150" algn="l" defTabSz="488950">
            <a:lnSpc>
              <a:spcPct val="90000"/>
            </a:lnSpc>
            <a:spcBef>
              <a:spcPct val="0"/>
            </a:spcBef>
            <a:spcAft>
              <a:spcPct val="15000"/>
            </a:spcAft>
            <a:buChar char="••"/>
          </a:pPr>
          <a:endParaRPr lang="en-CA" sz="1100" kern="1200" dirty="0" smtClean="0">
            <a:solidFill>
              <a:schemeClr val="tx1"/>
            </a:solidFill>
            <a:latin typeface="Arial" panose="020B0604020202020204" pitchFamily="34" charset="0"/>
            <a:cs typeface="Arial" panose="020B0604020202020204" pitchFamily="34" charset="0"/>
          </a:endParaRPr>
        </a:p>
        <a:p>
          <a:pPr marL="57150" lvl="1" indent="-57150" algn="l" defTabSz="488950">
            <a:lnSpc>
              <a:spcPct val="90000"/>
            </a:lnSpc>
            <a:spcBef>
              <a:spcPct val="0"/>
            </a:spcBef>
            <a:spcAft>
              <a:spcPct val="15000"/>
            </a:spcAft>
            <a:buChar char="••"/>
          </a:pPr>
          <a:r>
            <a:rPr lang="en-CA" sz="1100" kern="1200" dirty="0" smtClean="0">
              <a:solidFill>
                <a:schemeClr val="tx1"/>
              </a:solidFill>
              <a:latin typeface="Arial" panose="020B0604020202020204" pitchFamily="34" charset="0"/>
              <a:cs typeface="Arial" panose="020B0604020202020204" pitchFamily="34" charset="0"/>
            </a:rPr>
            <a:t>Canada’s Digital Interchange (CDI)</a:t>
          </a:r>
          <a:endParaRPr lang="en-CA" sz="1100" kern="1200" dirty="0"/>
        </a:p>
      </dsp:txBody>
      <dsp:txXfrm>
        <a:off x="5307214" y="930946"/>
        <a:ext cx="2325633" cy="1416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C125156-8CB5-4F94-B1DD-9DEF660CA43A}" type="datetimeFigureOut">
              <a:rPr lang="en-CA" smtClean="0"/>
              <a:t>31/01/2017</a:t>
            </a:fld>
            <a:endParaRPr lang="en-CA"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C297B32-12A3-46AB-84D3-B62C0D6D9FAB}" type="slidenum">
              <a:rPr lang="en-CA" smtClean="0"/>
              <a:t>‹#›</a:t>
            </a:fld>
            <a:endParaRPr lang="en-CA" dirty="0"/>
          </a:p>
        </p:txBody>
      </p:sp>
    </p:spTree>
    <p:extLst>
      <p:ext uri="{BB962C8B-B14F-4D97-AF65-F5344CB8AC3E}">
        <p14:creationId xmlns:p14="http://schemas.microsoft.com/office/powerpoint/2010/main" val="1193717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5BE00D6-E049-4381-83C8-29CB14B5448F}" type="datetimeFigureOut">
              <a:rPr lang="en-CA" smtClean="0"/>
              <a:t>31/01/2017</a:t>
            </a:fld>
            <a:endParaRPr lang="en-CA"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3A5D88-BC26-4EFA-A680-927F6A4ACCF4}" type="slidenum">
              <a:rPr lang="en-CA" smtClean="0"/>
              <a:t>‹#›</a:t>
            </a:fld>
            <a:endParaRPr lang="en-CA" dirty="0"/>
          </a:p>
        </p:txBody>
      </p:sp>
    </p:spTree>
    <p:extLst>
      <p:ext uri="{BB962C8B-B14F-4D97-AF65-F5344CB8AC3E}">
        <p14:creationId xmlns:p14="http://schemas.microsoft.com/office/powerpoint/2010/main" val="274462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19B1D5F-2F06-42E5-9D60-F939EAB8C07F}" type="slidenum">
              <a:rPr lang="en-CA" smtClean="0"/>
              <a:t>3</a:t>
            </a:fld>
            <a:endParaRPr lang="en-CA" dirty="0"/>
          </a:p>
        </p:txBody>
      </p:sp>
    </p:spTree>
    <p:extLst>
      <p:ext uri="{BB962C8B-B14F-4D97-AF65-F5344CB8AC3E}">
        <p14:creationId xmlns:p14="http://schemas.microsoft.com/office/powerpoint/2010/main" val="173846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B3A5D88-BC26-4EFA-A680-927F6A4ACCF4}" type="slidenum">
              <a:rPr lang="en-CA" smtClean="0"/>
              <a:t>4</a:t>
            </a:fld>
            <a:endParaRPr lang="en-CA" dirty="0"/>
          </a:p>
        </p:txBody>
      </p:sp>
    </p:spTree>
    <p:extLst>
      <p:ext uri="{BB962C8B-B14F-4D97-AF65-F5344CB8AC3E}">
        <p14:creationId xmlns:p14="http://schemas.microsoft.com/office/powerpoint/2010/main" val="380375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B3A5D88-BC26-4EFA-A680-927F6A4ACCF4}" type="slidenum">
              <a:rPr lang="en-CA" smtClean="0"/>
              <a:t>8</a:t>
            </a:fld>
            <a:endParaRPr lang="en-CA" dirty="0"/>
          </a:p>
        </p:txBody>
      </p:sp>
    </p:spTree>
    <p:extLst>
      <p:ext uri="{BB962C8B-B14F-4D97-AF65-F5344CB8AC3E}">
        <p14:creationId xmlns:p14="http://schemas.microsoft.com/office/powerpoint/2010/main" val="392610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B3A5D88-BC26-4EFA-A680-927F6A4ACCF4}" type="slidenum">
              <a:rPr lang="en-CA" smtClean="0"/>
              <a:t>13</a:t>
            </a:fld>
            <a:endParaRPr lang="en-CA" dirty="0"/>
          </a:p>
        </p:txBody>
      </p:sp>
    </p:spTree>
    <p:extLst>
      <p:ext uri="{BB962C8B-B14F-4D97-AF65-F5344CB8AC3E}">
        <p14:creationId xmlns:p14="http://schemas.microsoft.com/office/powerpoint/2010/main" val="2041496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971600" y="2127977"/>
            <a:ext cx="7188758" cy="987095"/>
          </a:xfrm>
          <a:prstGeom prst="rect">
            <a:avLst/>
          </a:prstGeom>
        </p:spPr>
        <p:txBody>
          <a:bodyPr anchor="t"/>
          <a:lstStyle>
            <a:lvl1pPr algn="ctr">
              <a:defRPr sz="6600" b="0" cap="none" baseline="0">
                <a:solidFill>
                  <a:schemeClr val="tx2"/>
                </a:solidFill>
              </a:defRPr>
            </a:lvl1pPr>
          </a:lstStyle>
          <a:p>
            <a:r>
              <a:rPr lang="en-US" dirty="0" smtClean="0"/>
              <a:t>Section title</a:t>
            </a:r>
            <a:endParaRPr lang="en-CA"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flipH="1" flipV="1">
            <a:off x="-180528" y="2889262"/>
            <a:ext cx="4146550" cy="4248150"/>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flipH="1" flipV="1">
            <a:off x="-252536" y="3104964"/>
            <a:ext cx="4134385" cy="4235688"/>
          </a:xfrm>
          <a:prstGeom prst="rect">
            <a:avLst/>
          </a:prstGeom>
        </p:spPr>
      </p:pic>
      <p:pic>
        <p:nvPicPr>
          <p:cNvPr id="12" name="Picture 1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flipH="1" flipV="1">
            <a:off x="-252536" y="4155921"/>
            <a:ext cx="3111500" cy="2931033"/>
          </a:xfrm>
          <a:prstGeom prst="rect">
            <a:avLst/>
          </a:prstGeom>
        </p:spPr>
      </p:pic>
      <p:sp>
        <p:nvSpPr>
          <p:cNvPr id="13" name="Slide Number Placeholder 5"/>
          <p:cNvSpPr>
            <a:spLocks noGrp="1"/>
          </p:cNvSpPr>
          <p:nvPr>
            <p:ph type="sldNum" sz="quarter" idx="12"/>
          </p:nvPr>
        </p:nvSpPr>
        <p:spPr>
          <a:xfrm>
            <a:off x="6553200" y="6356350"/>
            <a:ext cx="2133600" cy="365125"/>
          </a:xfrm>
        </p:spPr>
        <p:txBody>
          <a:bodyPr/>
          <a:lstStyle/>
          <a:p>
            <a:fld id="{32D4B517-E49B-41B6-9DBC-23634E0F1CDC}" type="slidenum">
              <a:rPr lang="en-CA" smtClean="0"/>
              <a:t>‹#›</a:t>
            </a:fld>
            <a:endParaRPr lang="en-CA" dirty="0"/>
          </a:p>
        </p:txBody>
      </p:sp>
    </p:spTree>
    <p:extLst>
      <p:ext uri="{BB962C8B-B14F-4D97-AF65-F5344CB8AC3E}">
        <p14:creationId xmlns:p14="http://schemas.microsoft.com/office/powerpoint/2010/main" val="374503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5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4188" y="274638"/>
            <a:ext cx="7138987"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763713" y="1600200"/>
            <a:ext cx="7129462"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dt" sz="half" idx="10"/>
          </p:nvPr>
        </p:nvSpPr>
        <p:spPr>
          <a:xfrm>
            <a:off x="663575" y="6245225"/>
            <a:ext cx="2133600" cy="476250"/>
          </a:xfrm>
          <a:prstGeom prst="rect">
            <a:avLst/>
          </a:prstGeom>
          <a:ln/>
        </p:spPr>
        <p:txBody>
          <a:bodyPr/>
          <a:lstStyle>
            <a:lvl1pPr>
              <a:defRPr/>
            </a:lvl1pPr>
          </a:lstStyle>
          <a:p>
            <a:pPr>
              <a:defRPr/>
            </a:pPr>
            <a:endParaRPr lang="en-US" dirty="0">
              <a:solidFill>
                <a:prstClr val="black"/>
              </a:solidFill>
            </a:endParaRPr>
          </a:p>
        </p:txBody>
      </p:sp>
      <p:sp>
        <p:nvSpPr>
          <p:cNvPr id="5" name="Rectangle 17"/>
          <p:cNvSpPr>
            <a:spLocks noGrp="1" noChangeArrowheads="1"/>
          </p:cNvSpPr>
          <p:nvPr>
            <p:ph type="ftr" sz="quarter" idx="11"/>
          </p:nvPr>
        </p:nvSpPr>
        <p:spPr>
          <a:xfrm>
            <a:off x="3330575" y="6245225"/>
            <a:ext cx="2895600" cy="476250"/>
          </a:xfrm>
          <a:prstGeom prst="rect">
            <a:avLst/>
          </a:prstGeom>
          <a:ln/>
        </p:spPr>
        <p:txBody>
          <a:bodyPr/>
          <a:lstStyle>
            <a:lvl1pPr>
              <a:defRPr/>
            </a:lvl1pPr>
          </a:lstStyle>
          <a:p>
            <a:pPr>
              <a:defRPr/>
            </a:pPr>
            <a:endParaRPr lang="en-US" dirty="0">
              <a:solidFill>
                <a:prstClr val="black"/>
              </a:solidFill>
            </a:endParaRPr>
          </a:p>
        </p:txBody>
      </p:sp>
      <p:sp>
        <p:nvSpPr>
          <p:cNvPr id="6" name="Rectangle 18"/>
          <p:cNvSpPr>
            <a:spLocks noGrp="1" noChangeArrowheads="1"/>
          </p:cNvSpPr>
          <p:nvPr>
            <p:ph type="sldNum" sz="quarter" idx="12"/>
          </p:nvPr>
        </p:nvSpPr>
        <p:spPr>
          <a:ln/>
        </p:spPr>
        <p:txBody>
          <a:bodyPr/>
          <a:lstStyle>
            <a:lvl1pPr>
              <a:defRPr/>
            </a:lvl1pPr>
          </a:lstStyle>
          <a:p>
            <a:fld id="{472FE7E6-C063-462F-9C35-10504E394B46}" type="slidenum">
              <a:rPr lang="en-CA" altLang="en-US">
                <a:solidFill>
                  <a:prstClr val="black">
                    <a:tint val="75000"/>
                  </a:prstClr>
                </a:solidFill>
              </a:rPr>
              <a:pPr/>
              <a:t>‹#›</a:t>
            </a:fld>
            <a:endParaRPr lang="en-CA" altLang="en-US" dirty="0">
              <a:solidFill>
                <a:prstClr val="black">
                  <a:tint val="75000"/>
                </a:prstClr>
              </a:solidFill>
            </a:endParaRPr>
          </a:p>
        </p:txBody>
      </p:sp>
    </p:spTree>
    <p:extLst>
      <p:ext uri="{BB962C8B-B14F-4D97-AF65-F5344CB8AC3E}">
        <p14:creationId xmlns:p14="http://schemas.microsoft.com/office/powerpoint/2010/main" val="168649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a:prstGeom prst="rect">
            <a:avLst/>
          </a:prstGeom>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fld id="{A444E51B-6A98-4ECF-8B52-DB85A314C573}" type="datetime1">
              <a:rPr lang="en-CA" smtClean="0"/>
              <a:t>31/01/2017</a:t>
            </a:fld>
            <a:endParaRPr lang="en-CA" dirty="0"/>
          </a:p>
        </p:txBody>
      </p:sp>
      <p:sp>
        <p:nvSpPr>
          <p:cNvPr id="7" name="Slide Number Placeholder 6"/>
          <p:cNvSpPr>
            <a:spLocks noGrp="1"/>
          </p:cNvSpPr>
          <p:nvPr>
            <p:ph type="sldNum" sz="quarter" idx="11"/>
          </p:nvPr>
        </p:nvSpPr>
        <p:spPr/>
        <p:txBody>
          <a:bodyPr rtlCol="0"/>
          <a:lstStyle/>
          <a:p>
            <a:fld id="{374973A6-BE83-4102-AF5C-FA72E8C2D22B}" type="slidenum">
              <a:rPr lang="en-CA" smtClean="0"/>
              <a:t>‹#›</a:t>
            </a:fld>
            <a:endParaRPr lang="en-CA" dirty="0"/>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CA" dirty="0"/>
          </a:p>
        </p:txBody>
      </p:sp>
    </p:spTree>
    <p:extLst>
      <p:ext uri="{BB962C8B-B14F-4D97-AF65-F5344CB8AC3E}">
        <p14:creationId xmlns:p14="http://schemas.microsoft.com/office/powerpoint/2010/main" val="80920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892A1E-8954-4241-BFAA-EFCF0D62658D}" type="datetimeFigureOut">
              <a:rPr lang="en-CA" smtClean="0">
                <a:solidFill>
                  <a:prstClr val="black">
                    <a:tint val="75000"/>
                  </a:prstClr>
                </a:solidFill>
              </a:rPr>
              <a:pPr/>
              <a:t>31/01/2017</a:t>
            </a:fld>
            <a:endParaRPr lang="en-CA" dirty="0">
              <a:solidFill>
                <a:prstClr val="black">
                  <a:tint val="75000"/>
                </a:prstClr>
              </a:solidFill>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C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044BA6-B347-413F-8785-B9E57AEA84CA}" type="slidenum">
              <a:rPr lang="en-CA" smtClean="0">
                <a:solidFill>
                  <a:prstClr val="black">
                    <a:tint val="75000"/>
                  </a:prstClr>
                </a:solidFill>
              </a:rPr>
              <a:pPr/>
              <a:t>‹#›</a:t>
            </a:fld>
            <a:endParaRPr lang="en-CA" dirty="0">
              <a:solidFill>
                <a:prstClr val="black">
                  <a:tint val="75000"/>
                </a:prstClr>
              </a:solidFill>
            </a:endParaRPr>
          </a:p>
        </p:txBody>
      </p:sp>
      <p:sp>
        <p:nvSpPr>
          <p:cNvPr id="7" name="hr" descr="UNCLASSIFIED / NON CLASSIFIÉ"/>
          <p:cNvSpPr txBox="1"/>
          <p:nvPr userDrawn="1"/>
        </p:nvSpPr>
        <p:spPr>
          <a:xfrm>
            <a:off x="0" y="0"/>
            <a:ext cx="9144000" cy="276999"/>
          </a:xfrm>
          <a:prstGeom prst="rect">
            <a:avLst/>
          </a:prstGeom>
          <a:noFill/>
        </p:spPr>
        <p:txBody>
          <a:bodyPr vert="horz" rtlCol="0">
            <a:spAutoFit/>
          </a:bodyPr>
          <a:lstStyle/>
          <a:p>
            <a:pPr algn="r"/>
            <a:r>
              <a:rPr lang="en-CA" sz="1200" b="0" i="0" u="none" baseline="0" smtClean="0">
                <a:solidFill>
                  <a:srgbClr val="000000"/>
                </a:solidFill>
                <a:latin typeface="arial"/>
              </a:rPr>
              <a:t>UNCLASSIFIED / NON CLASSIFIÉ</a:t>
            </a:r>
            <a:endParaRPr lang="en-CA" sz="1200" b="0" i="0" u="none" baseline="0" dirty="0">
              <a:solidFill>
                <a:srgbClr val="000000"/>
              </a:solidFill>
              <a:latin typeface="arial"/>
            </a:endParaRPr>
          </a:p>
        </p:txBody>
      </p:sp>
    </p:spTree>
    <p:extLst>
      <p:ext uri="{BB962C8B-B14F-4D97-AF65-F5344CB8AC3E}">
        <p14:creationId xmlns:p14="http://schemas.microsoft.com/office/powerpoint/2010/main" val="224354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English">
    <p:spTree>
      <p:nvGrpSpPr>
        <p:cNvPr id="1" name=""/>
        <p:cNvGrpSpPr/>
        <p:nvPr/>
      </p:nvGrpSpPr>
      <p:grpSpPr>
        <a:xfrm>
          <a:off x="0" y="0"/>
          <a:ext cx="0" cy="0"/>
          <a:chOff x="0" y="0"/>
          <a:chExt cx="0" cy="0"/>
        </a:xfrm>
      </p:grpSpPr>
      <p:sp>
        <p:nvSpPr>
          <p:cNvPr id="14" name="Freeform 15"/>
          <p:cNvSpPr>
            <a:spLocks/>
          </p:cNvSpPr>
          <p:nvPr userDrawn="1"/>
        </p:nvSpPr>
        <p:spPr bwMode="auto">
          <a:xfrm>
            <a:off x="6962268" y="563604"/>
            <a:ext cx="2181225" cy="150813"/>
          </a:xfrm>
          <a:custGeom>
            <a:avLst/>
            <a:gdLst>
              <a:gd name="T0" fmla="*/ 96 w 1374"/>
              <a:gd name="T1" fmla="*/ 0 h 95"/>
              <a:gd name="T2" fmla="*/ 90 w 1374"/>
              <a:gd name="T3" fmla="*/ 0 h 95"/>
              <a:gd name="T4" fmla="*/ 0 w 1374"/>
              <a:gd name="T5" fmla="*/ 95 h 95"/>
              <a:gd name="T6" fmla="*/ 6 w 1374"/>
              <a:gd name="T7" fmla="*/ 95 h 95"/>
              <a:gd name="T8" fmla="*/ 1374 w 1374"/>
              <a:gd name="T9" fmla="*/ 95 h 95"/>
              <a:gd name="T10" fmla="*/ 1374 w 1374"/>
              <a:gd name="T11" fmla="*/ 0 h 95"/>
              <a:gd name="T12" fmla="*/ 96 w 1374"/>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374" h="95">
                <a:moveTo>
                  <a:pt x="96" y="0"/>
                </a:moveTo>
                <a:lnTo>
                  <a:pt x="90" y="0"/>
                </a:lnTo>
                <a:lnTo>
                  <a:pt x="0" y="95"/>
                </a:lnTo>
                <a:lnTo>
                  <a:pt x="6" y="95"/>
                </a:lnTo>
                <a:lnTo>
                  <a:pt x="1374" y="95"/>
                </a:lnTo>
                <a:lnTo>
                  <a:pt x="1374" y="0"/>
                </a:lnTo>
                <a:lnTo>
                  <a:pt x="96" y="0"/>
                </a:lnTo>
                <a:close/>
              </a:path>
            </a:pathLst>
          </a:custGeom>
          <a:solidFill>
            <a:srgbClr val="333E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 name="Freeform 14"/>
          <p:cNvSpPr>
            <a:spLocks/>
          </p:cNvSpPr>
          <p:nvPr userDrawn="1"/>
        </p:nvSpPr>
        <p:spPr bwMode="auto">
          <a:xfrm>
            <a:off x="6828918" y="563604"/>
            <a:ext cx="276225" cy="150813"/>
          </a:xfrm>
          <a:custGeom>
            <a:avLst/>
            <a:gdLst>
              <a:gd name="T0" fmla="*/ 96 w 174"/>
              <a:gd name="T1" fmla="*/ 0 h 95"/>
              <a:gd name="T2" fmla="*/ 96 w 174"/>
              <a:gd name="T3" fmla="*/ 0 h 95"/>
              <a:gd name="T4" fmla="*/ 0 w 174"/>
              <a:gd name="T5" fmla="*/ 95 h 95"/>
              <a:gd name="T6" fmla="*/ 6 w 174"/>
              <a:gd name="T7" fmla="*/ 95 h 95"/>
              <a:gd name="T8" fmla="*/ 84 w 174"/>
              <a:gd name="T9" fmla="*/ 95 h 95"/>
              <a:gd name="T10" fmla="*/ 174 w 174"/>
              <a:gd name="T11" fmla="*/ 0 h 95"/>
              <a:gd name="T12" fmla="*/ 96 w 174"/>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74" h="95">
                <a:moveTo>
                  <a:pt x="96" y="0"/>
                </a:moveTo>
                <a:lnTo>
                  <a:pt x="96" y="0"/>
                </a:lnTo>
                <a:lnTo>
                  <a:pt x="0" y="95"/>
                </a:lnTo>
                <a:lnTo>
                  <a:pt x="6" y="95"/>
                </a:lnTo>
                <a:lnTo>
                  <a:pt x="84" y="95"/>
                </a:lnTo>
                <a:lnTo>
                  <a:pt x="174" y="0"/>
                </a:lnTo>
                <a:lnTo>
                  <a:pt x="96" y="0"/>
                </a:lnTo>
                <a:close/>
              </a:path>
            </a:pathLst>
          </a:custGeom>
          <a:solidFill>
            <a:srgbClr val="CFD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 name="Freeform 13"/>
          <p:cNvSpPr>
            <a:spLocks/>
          </p:cNvSpPr>
          <p:nvPr userDrawn="1"/>
        </p:nvSpPr>
        <p:spPr bwMode="auto">
          <a:xfrm>
            <a:off x="-508" y="563604"/>
            <a:ext cx="6981826" cy="150813"/>
          </a:xfrm>
          <a:custGeom>
            <a:avLst/>
            <a:gdLst>
              <a:gd name="T0" fmla="*/ 4398 w 4398"/>
              <a:gd name="T1" fmla="*/ 0 h 95"/>
              <a:gd name="T2" fmla="*/ 0 w 4398"/>
              <a:gd name="T3" fmla="*/ 0 h 95"/>
              <a:gd name="T4" fmla="*/ 0 w 4398"/>
              <a:gd name="T5" fmla="*/ 95 h 95"/>
              <a:gd name="T6" fmla="*/ 4302 w 4398"/>
              <a:gd name="T7" fmla="*/ 95 h 95"/>
              <a:gd name="T8" fmla="*/ 4398 w 4398"/>
              <a:gd name="T9" fmla="*/ 0 h 95"/>
            </a:gdLst>
            <a:ahLst/>
            <a:cxnLst>
              <a:cxn ang="0">
                <a:pos x="T0" y="T1"/>
              </a:cxn>
              <a:cxn ang="0">
                <a:pos x="T2" y="T3"/>
              </a:cxn>
              <a:cxn ang="0">
                <a:pos x="T4" y="T5"/>
              </a:cxn>
              <a:cxn ang="0">
                <a:pos x="T6" y="T7"/>
              </a:cxn>
              <a:cxn ang="0">
                <a:pos x="T8" y="T9"/>
              </a:cxn>
            </a:cxnLst>
            <a:rect l="0" t="0" r="r" b="b"/>
            <a:pathLst>
              <a:path w="4398" h="95">
                <a:moveTo>
                  <a:pt x="4398" y="0"/>
                </a:moveTo>
                <a:lnTo>
                  <a:pt x="0" y="0"/>
                </a:lnTo>
                <a:lnTo>
                  <a:pt x="0" y="95"/>
                </a:lnTo>
                <a:lnTo>
                  <a:pt x="4302" y="95"/>
                </a:lnTo>
                <a:lnTo>
                  <a:pt x="439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 name="Title 1"/>
          <p:cNvSpPr>
            <a:spLocks noGrp="1"/>
          </p:cNvSpPr>
          <p:nvPr>
            <p:ph type="ctrTitle" hasCustomPrompt="1"/>
          </p:nvPr>
        </p:nvSpPr>
        <p:spPr>
          <a:xfrm>
            <a:off x="827584" y="2060848"/>
            <a:ext cx="7702550" cy="613891"/>
          </a:xfrm>
          <a:prstGeom prst="rect">
            <a:avLst/>
          </a:prstGeom>
        </p:spPr>
        <p:txBody>
          <a:bodyPr/>
          <a:lstStyle>
            <a:lvl1pPr algn="l">
              <a:defRPr sz="3600">
                <a:solidFill>
                  <a:schemeClr val="tx2"/>
                </a:solidFill>
              </a:defRPr>
            </a:lvl1pPr>
          </a:lstStyle>
          <a:p>
            <a:r>
              <a:rPr lang="en-US" dirty="0" smtClean="0"/>
              <a:t>Title</a:t>
            </a:r>
            <a:endParaRPr lang="en-CA" dirty="0"/>
          </a:p>
        </p:txBody>
      </p:sp>
      <p:sp>
        <p:nvSpPr>
          <p:cNvPr id="18" name="Text Placeholder 14"/>
          <p:cNvSpPr>
            <a:spLocks noGrp="1"/>
          </p:cNvSpPr>
          <p:nvPr>
            <p:ph type="body" sz="quarter" idx="13" hasCustomPrompt="1"/>
          </p:nvPr>
        </p:nvSpPr>
        <p:spPr>
          <a:xfrm>
            <a:off x="827584" y="2708920"/>
            <a:ext cx="7704856" cy="720080"/>
          </a:xfrm>
          <a:prstGeom prst="rect">
            <a:avLst/>
          </a:prstGeom>
        </p:spPr>
        <p:txBody>
          <a:bodyPr/>
          <a:lstStyle>
            <a:lvl1pPr marL="0" indent="0">
              <a:buNone/>
              <a:defRPr sz="2400">
                <a:solidFill>
                  <a:schemeClr val="accent3"/>
                </a:solidFill>
              </a:defRPr>
            </a:lvl1pPr>
          </a:lstStyle>
          <a:p>
            <a:pPr lvl="0"/>
            <a:r>
              <a:rPr lang="en-US" dirty="0" smtClean="0"/>
              <a:t>Sub-title</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025" y="911005"/>
            <a:ext cx="4265733" cy="393759"/>
          </a:xfrm>
          <a:prstGeom prst="rect">
            <a:avLst/>
          </a:prstGeom>
        </p:spPr>
      </p:pic>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7370" y="806228"/>
            <a:ext cx="1570676" cy="484291"/>
          </a:xfrm>
          <a:prstGeom prst="rect">
            <a:avLst/>
          </a:prstGeom>
        </p:spPr>
      </p:pic>
      <p:sp>
        <p:nvSpPr>
          <p:cNvPr id="21" name="Slide Number Placeholder 5"/>
          <p:cNvSpPr>
            <a:spLocks noGrp="1"/>
          </p:cNvSpPr>
          <p:nvPr>
            <p:ph type="sldNum" sz="quarter" idx="12"/>
          </p:nvPr>
        </p:nvSpPr>
        <p:spPr>
          <a:xfrm>
            <a:off x="6553200" y="6356350"/>
            <a:ext cx="2133600" cy="365125"/>
          </a:xfrm>
        </p:spPr>
        <p:txBody>
          <a:bodyPr/>
          <a:lstStyle/>
          <a:p>
            <a:fld id="{32D4B517-E49B-41B6-9DBC-23634E0F1CDC}" type="slidenum">
              <a:rPr lang="en-CA" smtClean="0"/>
              <a:t>‹#›</a:t>
            </a:fld>
            <a:endParaRPr lang="en-CA" dirty="0"/>
          </a:p>
        </p:txBody>
      </p:sp>
    </p:spTree>
    <p:extLst>
      <p:ext uri="{BB962C8B-B14F-4D97-AF65-F5344CB8AC3E}">
        <p14:creationId xmlns:p14="http://schemas.microsoft.com/office/powerpoint/2010/main" val="3516616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125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Page With header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dirty="0"/>
          </a:p>
        </p:txBody>
      </p:sp>
      <p:sp>
        <p:nvSpPr>
          <p:cNvPr id="8" name="Text Placeholder 7"/>
          <p:cNvSpPr>
            <a:spLocks noGrp="1"/>
          </p:cNvSpPr>
          <p:nvPr>
            <p:ph type="body" sz="quarter" idx="11" hasCustomPrompt="1"/>
          </p:nvPr>
        </p:nvSpPr>
        <p:spPr>
          <a:xfrm>
            <a:off x="759199" y="138062"/>
            <a:ext cx="5432982" cy="878670"/>
          </a:xfrm>
          <a:prstGeom prst="rect">
            <a:avLst/>
          </a:prstGeom>
        </p:spPr>
        <p:txBody>
          <a:bodyPr lIns="0" tIns="0" rIns="0" bIns="0"/>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baseline="0">
                <a:solidFill>
                  <a:schemeClr val="accent1"/>
                </a:solidFill>
                <a:latin typeface="Calibri" panose="020F0502020204030204" pitchFamily="34" charset="0"/>
              </a:defRPr>
            </a:lvl1pPr>
            <a:lvl2pPr marL="457200" indent="0">
              <a:buNone/>
              <a:defRPr/>
            </a:lvl2pPr>
          </a:lstStyle>
          <a:p>
            <a:pPr lvl="0"/>
            <a:r>
              <a:rPr lang="en-US" dirty="0" smtClean="0"/>
              <a:t>Header text</a:t>
            </a:r>
          </a:p>
        </p:txBody>
      </p:sp>
      <p:sp>
        <p:nvSpPr>
          <p:cNvPr id="11" name="Content Placeholder 2"/>
          <p:cNvSpPr>
            <a:spLocks noGrp="1"/>
          </p:cNvSpPr>
          <p:nvPr>
            <p:ph idx="10" hasCustomPrompt="1"/>
          </p:nvPr>
        </p:nvSpPr>
        <p:spPr>
          <a:xfrm>
            <a:off x="786210" y="1124744"/>
            <a:ext cx="7571580" cy="5293146"/>
          </a:xfrm>
          <a:prstGeom prst="rect">
            <a:avLst/>
          </a:prstGeom>
        </p:spPr>
        <p:txBody>
          <a:bodyPr lIns="0" tIns="0" rIns="0" bIns="0"/>
          <a:lstStyle>
            <a:lvl1pPr marL="0" indent="0">
              <a:buNone/>
              <a:defRPr sz="2200">
                <a:solidFill>
                  <a:srgbClr val="004D71"/>
                </a:solidFill>
                <a:latin typeface="Calibri" panose="020F0502020204030204" pitchFamily="34" charset="0"/>
              </a:defRPr>
            </a:lvl1pPr>
            <a:lvl2pPr>
              <a:defRPr sz="2000">
                <a:solidFill>
                  <a:srgbClr val="004D71"/>
                </a:solidFill>
                <a:latin typeface="Calibri" panose="020F0502020204030204" pitchFamily="34" charset="0"/>
              </a:defRPr>
            </a:lvl2pPr>
            <a:lvl3pPr>
              <a:defRPr sz="1800">
                <a:solidFill>
                  <a:srgbClr val="004D71"/>
                </a:solidFill>
                <a:latin typeface="Calibri" panose="020F0502020204030204" pitchFamily="34" charset="0"/>
              </a:defRPr>
            </a:lvl3pPr>
            <a:lvl4pPr>
              <a:defRPr sz="1600">
                <a:solidFill>
                  <a:srgbClr val="004D71"/>
                </a:solidFill>
                <a:latin typeface="Calibri" panose="020F0502020204030204" pitchFamily="34" charset="0"/>
              </a:defRPr>
            </a:lvl4pPr>
            <a:lvl5pPr marL="0" indent="1255713">
              <a:defRPr sz="1400">
                <a:solidFill>
                  <a:srgbClr val="004D71"/>
                </a:solidFill>
                <a:latin typeface="Calibri" panose="020F0502020204030204" pitchFamily="34" charset="0"/>
              </a:defRPr>
            </a:lvl5pPr>
          </a:lstStyle>
          <a:p>
            <a:pPr lvl="0"/>
            <a:r>
              <a:rPr lang="en-CA" altLang="ko-KR" dirty="0" smtClean="0"/>
              <a:t>Click to add text</a:t>
            </a:r>
          </a:p>
        </p:txBody>
      </p:sp>
    </p:spTree>
    <p:extLst>
      <p:ext uri="{BB962C8B-B14F-4D97-AF65-F5344CB8AC3E}">
        <p14:creationId xmlns:p14="http://schemas.microsoft.com/office/powerpoint/2010/main" val="2077113458"/>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Page With Picture and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dirty="0"/>
          </a:p>
        </p:txBody>
      </p:sp>
      <p:sp>
        <p:nvSpPr>
          <p:cNvPr id="16" name="Title 1"/>
          <p:cNvSpPr>
            <a:spLocks noGrp="1"/>
          </p:cNvSpPr>
          <p:nvPr>
            <p:ph type="title" hasCustomPrompt="1"/>
          </p:nvPr>
        </p:nvSpPr>
        <p:spPr>
          <a:xfrm>
            <a:off x="1825980" y="4617625"/>
            <a:ext cx="5482323" cy="467559"/>
          </a:xfrm>
          <a:prstGeom prst="rect">
            <a:avLst/>
          </a:prstGeom>
        </p:spPr>
        <p:txBody>
          <a:bodyPr anchor="t"/>
          <a:lstStyle>
            <a:lvl1pPr algn="l">
              <a:defRPr sz="1800" b="1" baseline="0">
                <a:solidFill>
                  <a:schemeClr val="tx2"/>
                </a:solidFill>
              </a:defRPr>
            </a:lvl1pPr>
          </a:lstStyle>
          <a:p>
            <a:r>
              <a:rPr lang="en-US" dirty="0" smtClean="0"/>
              <a:t>Photo Caption</a:t>
            </a:r>
            <a:endParaRPr lang="en-CA" dirty="0"/>
          </a:p>
        </p:txBody>
      </p:sp>
      <p:sp>
        <p:nvSpPr>
          <p:cNvPr id="17" name="Picture Placeholder 2"/>
          <p:cNvSpPr>
            <a:spLocks noGrp="1"/>
          </p:cNvSpPr>
          <p:nvPr>
            <p:ph type="pic" idx="1" hasCustomPrompt="1"/>
          </p:nvPr>
        </p:nvSpPr>
        <p:spPr>
          <a:xfrm>
            <a:off x="1821904" y="1196752"/>
            <a:ext cx="5486400" cy="339471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Click to insert a picture</a:t>
            </a:r>
            <a:endParaRPr lang="en-CA" dirty="0"/>
          </a:p>
        </p:txBody>
      </p:sp>
      <p:sp>
        <p:nvSpPr>
          <p:cNvPr id="19" name="Rectangle 18"/>
          <p:cNvSpPr/>
          <p:nvPr userDrawn="1"/>
        </p:nvSpPr>
        <p:spPr>
          <a:xfrm>
            <a:off x="1821904" y="4617132"/>
            <a:ext cx="45719" cy="46756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841984464"/>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Page Image">
    <p:bg>
      <p:bgPr>
        <a:solidFill>
          <a:schemeClr val="bg2"/>
        </a:solidFill>
        <a:effectLst/>
      </p:bgPr>
    </p:bg>
    <p:spTree>
      <p:nvGrpSpPr>
        <p:cNvPr id="1" name=""/>
        <p:cNvGrpSpPr/>
        <p:nvPr/>
      </p:nvGrpSpPr>
      <p:grpSpPr>
        <a:xfrm>
          <a:off x="0" y="0"/>
          <a:ext cx="0" cy="0"/>
          <a:chOff x="0" y="0"/>
          <a:chExt cx="0" cy="0"/>
        </a:xfrm>
      </p:grpSpPr>
      <p:sp>
        <p:nvSpPr>
          <p:cNvPr id="12" name="Picture Placeholder 2"/>
          <p:cNvSpPr>
            <a:spLocks noGrp="1"/>
          </p:cNvSpPr>
          <p:nvPr>
            <p:ph type="pic" idx="1" hasCustomPrompt="1"/>
          </p:nvPr>
        </p:nvSpPr>
        <p:spPr>
          <a:xfrm>
            <a:off x="0" y="548680"/>
            <a:ext cx="9144000" cy="6309320"/>
          </a:xfrm>
          <a:prstGeom prst="rect">
            <a:avLst/>
          </a:prstGeom>
        </p:spPr>
        <p:txBody>
          <a:bodyPr/>
          <a:lstStyle>
            <a:lvl1pPr marL="0" indent="0">
              <a:buNone/>
              <a:defRPr sz="14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Click to insert a picture</a:t>
            </a:r>
            <a:endParaRPr lang="en-CA" dirty="0"/>
          </a:p>
        </p:txBody>
      </p:sp>
    </p:spTree>
    <p:extLst>
      <p:ext uri="{BB962C8B-B14F-4D97-AF65-F5344CB8AC3E}">
        <p14:creationId xmlns:p14="http://schemas.microsoft.com/office/powerpoint/2010/main" val="1313740679"/>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Photo Collage">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4667692" y="841784"/>
            <a:ext cx="4476307" cy="3795823"/>
          </a:xfrm>
          <a:prstGeom prst="rect">
            <a:avLst/>
          </a:prstGeom>
        </p:spPr>
        <p:txBody>
          <a:bodyPr/>
          <a:lstStyle>
            <a:lvl1pPr marL="0" indent="0">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Click to insert a picture</a:t>
            </a:r>
            <a:endParaRPr lang="en-CA" dirty="0"/>
          </a:p>
        </p:txBody>
      </p:sp>
      <p:sp>
        <p:nvSpPr>
          <p:cNvPr id="4" name="Text Placeholder 5"/>
          <p:cNvSpPr>
            <a:spLocks noGrp="1"/>
          </p:cNvSpPr>
          <p:nvPr>
            <p:ph type="body" sz="quarter" idx="11" hasCustomPrompt="1"/>
          </p:nvPr>
        </p:nvSpPr>
        <p:spPr>
          <a:xfrm>
            <a:off x="0" y="841784"/>
            <a:ext cx="4486940" cy="2571750"/>
          </a:xfrm>
          <a:prstGeom prst="rect">
            <a:avLst/>
          </a:prstGeom>
        </p:spPr>
        <p:txBody>
          <a:bodyPr lIns="180000" tIns="108000" rIns="180000" bIns="108000"/>
          <a:lstStyle>
            <a:lvl1pPr marL="0" indent="0">
              <a:buNone/>
              <a:defRPr sz="1800"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add text</a:t>
            </a:r>
            <a:endParaRPr lang="en-CA" dirty="0"/>
          </a:p>
        </p:txBody>
      </p:sp>
      <p:sp>
        <p:nvSpPr>
          <p:cNvPr id="5" name="Picture Placeholder 3"/>
          <p:cNvSpPr>
            <a:spLocks noGrp="1"/>
          </p:cNvSpPr>
          <p:nvPr>
            <p:ph type="pic" sz="quarter" idx="12" hasCustomPrompt="1"/>
          </p:nvPr>
        </p:nvSpPr>
        <p:spPr>
          <a:xfrm>
            <a:off x="184298" y="3413534"/>
            <a:ext cx="4302642" cy="2571750"/>
          </a:xfrm>
          <a:prstGeom prst="rect">
            <a:avLst/>
          </a:prstGeom>
        </p:spPr>
        <p:txBody>
          <a:bodyPr/>
          <a:lstStyle>
            <a:lvl1pPr marL="0" indent="0">
              <a:buNone/>
              <a:defRPr sz="1800">
                <a:solidFill>
                  <a:schemeClr val="tx2"/>
                </a:solidFill>
              </a:defRPr>
            </a:lvl1pPr>
          </a:lstStyle>
          <a:p>
            <a:r>
              <a:rPr lang="en-CA" dirty="0" smtClean="0"/>
              <a:t>Click to insert a picture</a:t>
            </a:r>
            <a:endParaRPr lang="en-CA" dirty="0"/>
          </a:p>
        </p:txBody>
      </p:sp>
      <p:sp>
        <p:nvSpPr>
          <p:cNvPr id="6" name="Picture Placeholder 7"/>
          <p:cNvSpPr>
            <a:spLocks noGrp="1"/>
          </p:cNvSpPr>
          <p:nvPr>
            <p:ph type="pic" sz="quarter" idx="13" hasCustomPrompt="1"/>
          </p:nvPr>
        </p:nvSpPr>
        <p:spPr>
          <a:xfrm>
            <a:off x="4667694" y="4637497"/>
            <a:ext cx="2171584" cy="1347787"/>
          </a:xfrm>
          <a:prstGeom prst="rect">
            <a:avLst/>
          </a:prstGeom>
        </p:spPr>
        <p:txBody>
          <a:bodyPr/>
          <a:lstStyle>
            <a:lvl1pPr marL="0" indent="0">
              <a:buNone/>
              <a:defRPr sz="1800">
                <a:solidFill>
                  <a:schemeClr val="tx2"/>
                </a:solidFill>
              </a:defRPr>
            </a:lvl1pPr>
          </a:lstStyle>
          <a:p>
            <a:r>
              <a:rPr lang="en-CA" dirty="0" smtClean="0"/>
              <a:t>Click to insert a picture</a:t>
            </a:r>
            <a:endParaRPr lang="en-CA" dirty="0"/>
          </a:p>
        </p:txBody>
      </p:sp>
      <p:sp>
        <p:nvSpPr>
          <p:cNvPr id="7" name="Picture Placeholder 7"/>
          <p:cNvSpPr>
            <a:spLocks noGrp="1"/>
          </p:cNvSpPr>
          <p:nvPr>
            <p:ph type="pic" sz="quarter" idx="14" hasCustomPrompt="1"/>
          </p:nvPr>
        </p:nvSpPr>
        <p:spPr>
          <a:xfrm>
            <a:off x="7020029" y="4637497"/>
            <a:ext cx="2123971" cy="1347787"/>
          </a:xfrm>
          <a:prstGeom prst="rect">
            <a:avLst/>
          </a:prstGeom>
        </p:spPr>
        <p:txBody>
          <a:bodyPr/>
          <a:lstStyle>
            <a:lvl1pPr marL="0" indent="0">
              <a:buNone/>
              <a:defRPr sz="1800">
                <a:solidFill>
                  <a:schemeClr val="tx2"/>
                </a:solidFill>
              </a:defRPr>
            </a:lvl1pPr>
          </a:lstStyle>
          <a:p>
            <a:r>
              <a:rPr lang="en-CA" dirty="0" smtClean="0"/>
              <a:t>Click to insert a picture</a:t>
            </a:r>
            <a:endParaRPr lang="en-CA" dirty="0"/>
          </a:p>
        </p:txBody>
      </p:sp>
      <p:sp>
        <p:nvSpPr>
          <p:cNvPr id="9" name="Rectangle 8"/>
          <p:cNvSpPr/>
          <p:nvPr userDrawn="1"/>
        </p:nvSpPr>
        <p:spPr>
          <a:xfrm>
            <a:off x="4486940" y="4637497"/>
            <a:ext cx="180753" cy="13477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9"/>
          <p:cNvSpPr/>
          <p:nvPr userDrawn="1"/>
        </p:nvSpPr>
        <p:spPr>
          <a:xfrm>
            <a:off x="4486940" y="841784"/>
            <a:ext cx="180753" cy="37958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10"/>
          <p:cNvSpPr/>
          <p:nvPr userDrawn="1"/>
        </p:nvSpPr>
        <p:spPr>
          <a:xfrm>
            <a:off x="3545" y="3413534"/>
            <a:ext cx="180753" cy="2571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Slide Number Placeholder 5"/>
          <p:cNvSpPr>
            <a:spLocks noGrp="1"/>
          </p:cNvSpPr>
          <p:nvPr>
            <p:ph type="sldNum" sz="quarter" idx="15"/>
          </p:nvPr>
        </p:nvSpPr>
        <p:spPr>
          <a:xfrm>
            <a:off x="6553200" y="6356350"/>
            <a:ext cx="2133600" cy="365125"/>
          </a:xfrm>
        </p:spPr>
        <p:txBody>
          <a:bodyPr/>
          <a:lstStyle/>
          <a:p>
            <a:fld id="{32D4B517-E49B-41B6-9DBC-23634E0F1CDC}" type="slidenum">
              <a:rPr lang="en-CA" smtClean="0"/>
              <a:t>‹#›</a:t>
            </a:fld>
            <a:endParaRPr lang="en-CA" dirty="0"/>
          </a:p>
        </p:txBody>
      </p:sp>
      <p:sp>
        <p:nvSpPr>
          <p:cNvPr id="8" name="Rectangle 7"/>
          <p:cNvSpPr/>
          <p:nvPr userDrawn="1"/>
        </p:nvSpPr>
        <p:spPr>
          <a:xfrm>
            <a:off x="6839277" y="4637496"/>
            <a:ext cx="180753" cy="13477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739582759"/>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dirty="0"/>
          </a:p>
        </p:txBody>
      </p:sp>
    </p:spTree>
    <p:extLst>
      <p:ext uri="{BB962C8B-B14F-4D97-AF65-F5344CB8AC3E}">
        <p14:creationId xmlns:p14="http://schemas.microsoft.com/office/powerpoint/2010/main" val="1983473791"/>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s">
    <p:bg>
      <p:bgPr>
        <a:solidFill>
          <a:schemeClr val="bg2"/>
        </a:solidFill>
        <a:effectLst/>
      </p:bgPr>
    </p:bg>
    <p:spTree>
      <p:nvGrpSpPr>
        <p:cNvPr id="1" name=""/>
        <p:cNvGrpSpPr/>
        <p:nvPr/>
      </p:nvGrpSpPr>
      <p:grpSpPr>
        <a:xfrm>
          <a:off x="0" y="0"/>
          <a:ext cx="0" cy="0"/>
          <a:chOff x="0" y="0"/>
          <a:chExt cx="0" cy="0"/>
        </a:xfrm>
      </p:grpSpPr>
      <p:sp>
        <p:nvSpPr>
          <p:cNvPr id="336" name="TextBox 335"/>
          <p:cNvSpPr txBox="1"/>
          <p:nvPr userDrawn="1"/>
        </p:nvSpPr>
        <p:spPr>
          <a:xfrm>
            <a:off x="216426" y="728700"/>
            <a:ext cx="1728192" cy="4154984"/>
          </a:xfrm>
          <a:prstGeom prst="rect">
            <a:avLst/>
          </a:prstGeom>
          <a:noFill/>
        </p:spPr>
        <p:txBody>
          <a:bodyPr wrap="square" rtlCol="0">
            <a:spAutoFit/>
          </a:bodyPr>
          <a:lstStyle/>
          <a:p>
            <a:r>
              <a:rPr lang="en-CA" sz="1200" dirty="0" smtClean="0"/>
              <a:t>This is</a:t>
            </a:r>
            <a:r>
              <a:rPr lang="en-CA" sz="1200" baseline="0" dirty="0" smtClean="0"/>
              <a:t> the sample</a:t>
            </a:r>
            <a:br>
              <a:rPr lang="en-CA" sz="1200" baseline="0" dirty="0" smtClean="0"/>
            </a:br>
            <a:r>
              <a:rPr lang="en-CA" sz="1200" baseline="0" dirty="0" smtClean="0"/>
              <a:t>icon page.</a:t>
            </a:r>
          </a:p>
          <a:p>
            <a:endParaRPr lang="en-CA" sz="1200" dirty="0" smtClean="0"/>
          </a:p>
          <a:p>
            <a:r>
              <a:rPr lang="en-CA" sz="1200" dirty="0" smtClean="0"/>
              <a:t>It features a </a:t>
            </a:r>
            <a:r>
              <a:rPr lang="en-CA" sz="1200" baseline="0" dirty="0" smtClean="0"/>
              <a:t/>
            </a:r>
            <a:br>
              <a:rPr lang="en-CA" sz="1200" baseline="0" dirty="0" smtClean="0"/>
            </a:br>
            <a:r>
              <a:rPr lang="en-CA" sz="1200" baseline="0" dirty="0" smtClean="0"/>
              <a:t>selection of symbols</a:t>
            </a:r>
            <a:br>
              <a:rPr lang="en-CA" sz="1200" baseline="0" dirty="0" smtClean="0"/>
            </a:br>
            <a:r>
              <a:rPr lang="en-CA" sz="1200" baseline="0" dirty="0" smtClean="0"/>
              <a:t>for use in your presentation.</a:t>
            </a:r>
          </a:p>
          <a:p>
            <a:endParaRPr lang="en-CA" sz="1200" baseline="0" dirty="0" smtClean="0"/>
          </a:p>
          <a:p>
            <a:r>
              <a:rPr lang="en-CA" sz="1200" baseline="0" dirty="0" smtClean="0"/>
              <a:t>To use a particular symbol, simply go to the </a:t>
            </a:r>
            <a:r>
              <a:rPr lang="en-CA" sz="1200" b="1" baseline="0" dirty="0" smtClean="0"/>
              <a:t>(1) View </a:t>
            </a:r>
            <a:r>
              <a:rPr lang="en-CA" sz="1200" baseline="0" dirty="0" smtClean="0"/>
              <a:t>Tab and select </a:t>
            </a:r>
            <a:r>
              <a:rPr lang="en-CA" sz="1200" b="1" baseline="0" dirty="0" smtClean="0"/>
              <a:t>Slide Master (2)</a:t>
            </a:r>
            <a:r>
              <a:rPr lang="en-CA" sz="1200" baseline="0" dirty="0" smtClean="0"/>
              <a:t>. Navigate to the last layout and select the icon(s) you would like to use. Copy them, return to </a:t>
            </a:r>
            <a:r>
              <a:rPr lang="en-CA" sz="1200" b="1" baseline="0" dirty="0" smtClean="0"/>
              <a:t>(3) Normal</a:t>
            </a:r>
            <a:r>
              <a:rPr lang="en-CA" sz="1200" baseline="0" dirty="0" smtClean="0"/>
              <a:t> view and paste them on the correct slide. Change the colour by choosing a new shape fill if you wish.</a:t>
            </a:r>
            <a:endParaRPr lang="en-CA" sz="1200" dirty="0"/>
          </a:p>
        </p:txBody>
      </p:sp>
      <p:pic>
        <p:nvPicPr>
          <p:cNvPr id="337" name="Picture 3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560" y="5090395"/>
            <a:ext cx="7455283" cy="1124008"/>
          </a:xfrm>
          <a:prstGeom prst="rect">
            <a:avLst/>
          </a:prstGeom>
        </p:spPr>
      </p:pic>
      <p:grpSp>
        <p:nvGrpSpPr>
          <p:cNvPr id="338" name="Group 337"/>
          <p:cNvGrpSpPr/>
          <p:nvPr userDrawn="1"/>
        </p:nvGrpSpPr>
        <p:grpSpPr>
          <a:xfrm>
            <a:off x="5351681" y="5109414"/>
            <a:ext cx="407963" cy="407963"/>
            <a:chOff x="5159011" y="3985346"/>
            <a:chExt cx="407963" cy="407963"/>
          </a:xfrm>
        </p:grpSpPr>
        <p:sp>
          <p:nvSpPr>
            <p:cNvPr id="339" name="Oval 338"/>
            <p:cNvSpPr/>
            <p:nvPr userDrawn="1"/>
          </p:nvSpPr>
          <p:spPr>
            <a:xfrm>
              <a:off x="5159011" y="3985346"/>
              <a:ext cx="407963" cy="4079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0" name="TextBox 339"/>
            <p:cNvSpPr txBox="1"/>
            <p:nvPr userDrawn="1"/>
          </p:nvSpPr>
          <p:spPr>
            <a:xfrm>
              <a:off x="5209534" y="4012788"/>
              <a:ext cx="243441" cy="369332"/>
            </a:xfrm>
            <a:prstGeom prst="rect">
              <a:avLst/>
            </a:prstGeom>
            <a:noFill/>
          </p:spPr>
          <p:txBody>
            <a:bodyPr wrap="square" rtlCol="0">
              <a:spAutoFit/>
            </a:bodyPr>
            <a:lstStyle/>
            <a:p>
              <a:r>
                <a:rPr lang="en-CA" b="1" dirty="0" smtClean="0">
                  <a:solidFill>
                    <a:schemeClr val="bg2"/>
                  </a:solidFill>
                </a:rPr>
                <a:t>1</a:t>
              </a:r>
              <a:endParaRPr lang="en-CA" b="1" dirty="0">
                <a:solidFill>
                  <a:schemeClr val="bg2"/>
                </a:solidFill>
              </a:endParaRPr>
            </a:p>
          </p:txBody>
        </p:sp>
      </p:grpSp>
      <p:grpSp>
        <p:nvGrpSpPr>
          <p:cNvPr id="341" name="Group 340"/>
          <p:cNvGrpSpPr/>
          <p:nvPr userDrawn="1"/>
        </p:nvGrpSpPr>
        <p:grpSpPr>
          <a:xfrm>
            <a:off x="2449627" y="5437286"/>
            <a:ext cx="407963" cy="407963"/>
            <a:chOff x="5159011" y="3985346"/>
            <a:chExt cx="407963" cy="407963"/>
          </a:xfrm>
        </p:grpSpPr>
        <p:sp>
          <p:nvSpPr>
            <p:cNvPr id="342" name="Oval 341"/>
            <p:cNvSpPr/>
            <p:nvPr userDrawn="1"/>
          </p:nvSpPr>
          <p:spPr>
            <a:xfrm>
              <a:off x="5159011" y="3985346"/>
              <a:ext cx="407963" cy="4079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3" name="TextBox 342"/>
            <p:cNvSpPr txBox="1"/>
            <p:nvPr userDrawn="1"/>
          </p:nvSpPr>
          <p:spPr>
            <a:xfrm>
              <a:off x="5209534" y="4012788"/>
              <a:ext cx="243441" cy="369332"/>
            </a:xfrm>
            <a:prstGeom prst="rect">
              <a:avLst/>
            </a:prstGeom>
            <a:noFill/>
          </p:spPr>
          <p:txBody>
            <a:bodyPr wrap="square" rtlCol="0">
              <a:spAutoFit/>
            </a:bodyPr>
            <a:lstStyle/>
            <a:p>
              <a:r>
                <a:rPr lang="en-CA" b="1" dirty="0" smtClean="0">
                  <a:solidFill>
                    <a:schemeClr val="bg2"/>
                  </a:solidFill>
                </a:rPr>
                <a:t>2</a:t>
              </a:r>
              <a:endParaRPr lang="en-CA" b="1" dirty="0">
                <a:solidFill>
                  <a:schemeClr val="bg2"/>
                </a:solidFill>
              </a:endParaRPr>
            </a:p>
          </p:txBody>
        </p:sp>
      </p:grpSp>
      <p:grpSp>
        <p:nvGrpSpPr>
          <p:cNvPr id="344" name="Group 343"/>
          <p:cNvGrpSpPr/>
          <p:nvPr userDrawn="1"/>
        </p:nvGrpSpPr>
        <p:grpSpPr>
          <a:xfrm>
            <a:off x="373172" y="5821805"/>
            <a:ext cx="407963" cy="407963"/>
            <a:chOff x="5159011" y="3985346"/>
            <a:chExt cx="407963" cy="407963"/>
          </a:xfrm>
        </p:grpSpPr>
        <p:sp>
          <p:nvSpPr>
            <p:cNvPr id="345" name="Oval 344"/>
            <p:cNvSpPr/>
            <p:nvPr userDrawn="1"/>
          </p:nvSpPr>
          <p:spPr>
            <a:xfrm>
              <a:off x="5159011" y="3985346"/>
              <a:ext cx="407963" cy="4079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6" name="TextBox 345"/>
            <p:cNvSpPr txBox="1"/>
            <p:nvPr userDrawn="1"/>
          </p:nvSpPr>
          <p:spPr>
            <a:xfrm>
              <a:off x="5209534" y="4012788"/>
              <a:ext cx="243441" cy="369332"/>
            </a:xfrm>
            <a:prstGeom prst="rect">
              <a:avLst/>
            </a:prstGeom>
            <a:noFill/>
          </p:spPr>
          <p:txBody>
            <a:bodyPr wrap="square" rtlCol="0">
              <a:spAutoFit/>
            </a:bodyPr>
            <a:lstStyle/>
            <a:p>
              <a:r>
                <a:rPr lang="en-CA" b="1" dirty="0" smtClean="0">
                  <a:solidFill>
                    <a:schemeClr val="bg2"/>
                  </a:solidFill>
                </a:rPr>
                <a:t>3</a:t>
              </a:r>
              <a:endParaRPr lang="en-CA" b="1" dirty="0">
                <a:solidFill>
                  <a:schemeClr val="bg2"/>
                </a:solidFill>
              </a:endParaRPr>
            </a:p>
          </p:txBody>
        </p:sp>
      </p:grpSp>
      <p:sp>
        <p:nvSpPr>
          <p:cNvPr id="14" name="Freeform 5"/>
          <p:cNvSpPr>
            <a:spLocks/>
          </p:cNvSpPr>
          <p:nvPr userDrawn="1"/>
        </p:nvSpPr>
        <p:spPr bwMode="auto">
          <a:xfrm>
            <a:off x="4824413" y="654050"/>
            <a:ext cx="331788" cy="296863"/>
          </a:xfrm>
          <a:custGeom>
            <a:avLst/>
            <a:gdLst>
              <a:gd name="T0" fmla="*/ 43 w 86"/>
              <a:gd name="T1" fmla="*/ 77 h 77"/>
              <a:gd name="T2" fmla="*/ 0 w 86"/>
              <a:gd name="T3" fmla="*/ 24 h 77"/>
              <a:gd name="T4" fmla="*/ 24 w 86"/>
              <a:gd name="T5" fmla="*/ 0 h 77"/>
              <a:gd name="T6" fmla="*/ 43 w 86"/>
              <a:gd name="T7" fmla="*/ 11 h 77"/>
              <a:gd name="T8" fmla="*/ 62 w 86"/>
              <a:gd name="T9" fmla="*/ 0 h 77"/>
              <a:gd name="T10" fmla="*/ 86 w 86"/>
              <a:gd name="T11" fmla="*/ 24 h 77"/>
              <a:gd name="T12" fmla="*/ 43 w 86"/>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6" h="77">
                <a:moveTo>
                  <a:pt x="43" y="77"/>
                </a:moveTo>
                <a:cubicBezTo>
                  <a:pt x="33" y="57"/>
                  <a:pt x="0" y="50"/>
                  <a:pt x="0" y="24"/>
                </a:cubicBezTo>
                <a:cubicBezTo>
                  <a:pt x="0" y="11"/>
                  <a:pt x="11" y="0"/>
                  <a:pt x="24" y="0"/>
                </a:cubicBezTo>
                <a:cubicBezTo>
                  <a:pt x="32" y="0"/>
                  <a:pt x="39" y="5"/>
                  <a:pt x="43" y="11"/>
                </a:cubicBezTo>
                <a:cubicBezTo>
                  <a:pt x="47" y="5"/>
                  <a:pt x="54" y="0"/>
                  <a:pt x="62" y="0"/>
                </a:cubicBezTo>
                <a:cubicBezTo>
                  <a:pt x="75" y="0"/>
                  <a:pt x="86" y="11"/>
                  <a:pt x="86" y="24"/>
                </a:cubicBezTo>
                <a:cubicBezTo>
                  <a:pt x="86" y="50"/>
                  <a:pt x="53" y="57"/>
                  <a:pt x="43"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5" name="Group 14"/>
          <p:cNvGrpSpPr/>
          <p:nvPr userDrawn="1"/>
        </p:nvGrpSpPr>
        <p:grpSpPr>
          <a:xfrm>
            <a:off x="6303963" y="2513013"/>
            <a:ext cx="277813" cy="361950"/>
            <a:chOff x="6303963" y="2513013"/>
            <a:chExt cx="277813" cy="361950"/>
          </a:xfrm>
        </p:grpSpPr>
        <p:sp>
          <p:nvSpPr>
            <p:cNvPr id="16" name="Freeform 6"/>
            <p:cNvSpPr>
              <a:spLocks noEditPoints="1"/>
            </p:cNvSpPr>
            <p:nvPr userDrawn="1"/>
          </p:nvSpPr>
          <p:spPr bwMode="auto">
            <a:xfrm>
              <a:off x="6303963" y="2620963"/>
              <a:ext cx="277813" cy="254000"/>
            </a:xfrm>
            <a:custGeom>
              <a:avLst/>
              <a:gdLst>
                <a:gd name="T0" fmla="*/ 71 w 72"/>
                <a:gd name="T1" fmla="*/ 43 h 66"/>
                <a:gd name="T2" fmla="*/ 57 w 72"/>
                <a:gd name="T3" fmla="*/ 15 h 66"/>
                <a:gd name="T4" fmla="*/ 44 w 72"/>
                <a:gd name="T5" fmla="*/ 3 h 66"/>
                <a:gd name="T6" fmla="*/ 40 w 72"/>
                <a:gd name="T7" fmla="*/ 1 h 66"/>
                <a:gd name="T8" fmla="*/ 36 w 72"/>
                <a:gd name="T9" fmla="*/ 1 h 66"/>
                <a:gd name="T10" fmla="*/ 32 w 72"/>
                <a:gd name="T11" fmla="*/ 1 h 66"/>
                <a:gd name="T12" fmla="*/ 27 w 72"/>
                <a:gd name="T13" fmla="*/ 4 h 66"/>
                <a:gd name="T14" fmla="*/ 4 w 72"/>
                <a:gd name="T15" fmla="*/ 33 h 66"/>
                <a:gd name="T16" fmla="*/ 1 w 72"/>
                <a:gd name="T17" fmla="*/ 50 h 66"/>
                <a:gd name="T18" fmla="*/ 13 w 72"/>
                <a:gd name="T19" fmla="*/ 63 h 66"/>
                <a:gd name="T20" fmla="*/ 59 w 72"/>
                <a:gd name="T21" fmla="*/ 63 h 66"/>
                <a:gd name="T22" fmla="*/ 71 w 72"/>
                <a:gd name="T23" fmla="*/ 51 h 66"/>
                <a:gd name="T24" fmla="*/ 71 w 72"/>
                <a:gd name="T25" fmla="*/ 43 h 66"/>
                <a:gd name="T26" fmla="*/ 38 w 72"/>
                <a:gd name="T27" fmla="*/ 48 h 66"/>
                <a:gd name="T28" fmla="*/ 38 w 72"/>
                <a:gd name="T29" fmla="*/ 53 h 66"/>
                <a:gd name="T30" fmla="*/ 34 w 72"/>
                <a:gd name="T31" fmla="*/ 53 h 66"/>
                <a:gd name="T32" fmla="*/ 34 w 72"/>
                <a:gd name="T33" fmla="*/ 48 h 66"/>
                <a:gd name="T34" fmla="*/ 25 w 72"/>
                <a:gd name="T35" fmla="*/ 46 h 66"/>
                <a:gd name="T36" fmla="*/ 27 w 72"/>
                <a:gd name="T37" fmla="*/ 41 h 66"/>
                <a:gd name="T38" fmla="*/ 35 w 72"/>
                <a:gd name="T39" fmla="*/ 43 h 66"/>
                <a:gd name="T40" fmla="*/ 40 w 72"/>
                <a:gd name="T41" fmla="*/ 40 h 66"/>
                <a:gd name="T42" fmla="*/ 34 w 72"/>
                <a:gd name="T43" fmla="*/ 35 h 66"/>
                <a:gd name="T44" fmla="*/ 26 w 72"/>
                <a:gd name="T45" fmla="*/ 27 h 66"/>
                <a:gd name="T46" fmla="*/ 34 w 72"/>
                <a:gd name="T47" fmla="*/ 18 h 66"/>
                <a:gd name="T48" fmla="*/ 34 w 72"/>
                <a:gd name="T49" fmla="*/ 13 h 66"/>
                <a:gd name="T50" fmla="*/ 39 w 72"/>
                <a:gd name="T51" fmla="*/ 13 h 66"/>
                <a:gd name="T52" fmla="*/ 39 w 72"/>
                <a:gd name="T53" fmla="*/ 18 h 66"/>
                <a:gd name="T54" fmla="*/ 46 w 72"/>
                <a:gd name="T55" fmla="*/ 19 h 66"/>
                <a:gd name="T56" fmla="*/ 44 w 72"/>
                <a:gd name="T57" fmla="*/ 25 h 66"/>
                <a:gd name="T58" fmla="*/ 37 w 72"/>
                <a:gd name="T59" fmla="*/ 23 h 66"/>
                <a:gd name="T60" fmla="*/ 33 w 72"/>
                <a:gd name="T61" fmla="*/ 26 h 66"/>
                <a:gd name="T62" fmla="*/ 39 w 72"/>
                <a:gd name="T63" fmla="*/ 30 h 66"/>
                <a:gd name="T64" fmla="*/ 47 w 72"/>
                <a:gd name="T65" fmla="*/ 39 h 66"/>
                <a:gd name="T66" fmla="*/ 38 w 72"/>
                <a:gd name="T6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66">
                  <a:moveTo>
                    <a:pt x="71" y="43"/>
                  </a:moveTo>
                  <a:cubicBezTo>
                    <a:pt x="70" y="32"/>
                    <a:pt x="64" y="23"/>
                    <a:pt x="57" y="15"/>
                  </a:cubicBezTo>
                  <a:cubicBezTo>
                    <a:pt x="53" y="11"/>
                    <a:pt x="49" y="7"/>
                    <a:pt x="44" y="3"/>
                  </a:cubicBezTo>
                  <a:cubicBezTo>
                    <a:pt x="43" y="2"/>
                    <a:pt x="42" y="2"/>
                    <a:pt x="40" y="1"/>
                  </a:cubicBezTo>
                  <a:cubicBezTo>
                    <a:pt x="36" y="1"/>
                    <a:pt x="36" y="1"/>
                    <a:pt x="36" y="1"/>
                  </a:cubicBezTo>
                  <a:cubicBezTo>
                    <a:pt x="36" y="0"/>
                    <a:pt x="32" y="1"/>
                    <a:pt x="32" y="1"/>
                  </a:cubicBezTo>
                  <a:cubicBezTo>
                    <a:pt x="30" y="2"/>
                    <a:pt x="28" y="3"/>
                    <a:pt x="27" y="4"/>
                  </a:cubicBezTo>
                  <a:cubicBezTo>
                    <a:pt x="17" y="12"/>
                    <a:pt x="9" y="22"/>
                    <a:pt x="4" y="33"/>
                  </a:cubicBezTo>
                  <a:cubicBezTo>
                    <a:pt x="1" y="39"/>
                    <a:pt x="0" y="44"/>
                    <a:pt x="1" y="50"/>
                  </a:cubicBezTo>
                  <a:cubicBezTo>
                    <a:pt x="2" y="56"/>
                    <a:pt x="6" y="62"/>
                    <a:pt x="13" y="63"/>
                  </a:cubicBezTo>
                  <a:cubicBezTo>
                    <a:pt x="28" y="66"/>
                    <a:pt x="44" y="66"/>
                    <a:pt x="59" y="63"/>
                  </a:cubicBezTo>
                  <a:cubicBezTo>
                    <a:pt x="66" y="62"/>
                    <a:pt x="70" y="58"/>
                    <a:pt x="71" y="51"/>
                  </a:cubicBezTo>
                  <a:cubicBezTo>
                    <a:pt x="72" y="48"/>
                    <a:pt x="72" y="46"/>
                    <a:pt x="71" y="43"/>
                  </a:cubicBezTo>
                  <a:close/>
                  <a:moveTo>
                    <a:pt x="38" y="48"/>
                  </a:moveTo>
                  <a:cubicBezTo>
                    <a:pt x="38" y="53"/>
                    <a:pt x="38" y="53"/>
                    <a:pt x="38" y="53"/>
                  </a:cubicBezTo>
                  <a:cubicBezTo>
                    <a:pt x="34" y="53"/>
                    <a:pt x="34" y="53"/>
                    <a:pt x="34" y="53"/>
                  </a:cubicBezTo>
                  <a:cubicBezTo>
                    <a:pt x="34" y="48"/>
                    <a:pt x="34" y="48"/>
                    <a:pt x="34" y="48"/>
                  </a:cubicBezTo>
                  <a:cubicBezTo>
                    <a:pt x="30" y="48"/>
                    <a:pt x="27" y="47"/>
                    <a:pt x="25" y="46"/>
                  </a:cubicBezTo>
                  <a:cubicBezTo>
                    <a:pt x="27" y="41"/>
                    <a:pt x="27" y="41"/>
                    <a:pt x="27" y="41"/>
                  </a:cubicBezTo>
                  <a:cubicBezTo>
                    <a:pt x="29" y="42"/>
                    <a:pt x="32" y="43"/>
                    <a:pt x="35" y="43"/>
                  </a:cubicBezTo>
                  <a:cubicBezTo>
                    <a:pt x="38" y="43"/>
                    <a:pt x="40" y="42"/>
                    <a:pt x="40" y="40"/>
                  </a:cubicBezTo>
                  <a:cubicBezTo>
                    <a:pt x="40" y="38"/>
                    <a:pt x="38" y="37"/>
                    <a:pt x="34" y="35"/>
                  </a:cubicBezTo>
                  <a:cubicBezTo>
                    <a:pt x="29" y="34"/>
                    <a:pt x="26" y="31"/>
                    <a:pt x="26" y="27"/>
                  </a:cubicBezTo>
                  <a:cubicBezTo>
                    <a:pt x="26" y="22"/>
                    <a:pt x="29" y="19"/>
                    <a:pt x="34" y="18"/>
                  </a:cubicBezTo>
                  <a:cubicBezTo>
                    <a:pt x="34" y="13"/>
                    <a:pt x="34" y="13"/>
                    <a:pt x="34" y="13"/>
                  </a:cubicBezTo>
                  <a:cubicBezTo>
                    <a:pt x="39" y="13"/>
                    <a:pt x="39" y="13"/>
                    <a:pt x="39" y="13"/>
                  </a:cubicBezTo>
                  <a:cubicBezTo>
                    <a:pt x="39" y="18"/>
                    <a:pt x="39" y="18"/>
                    <a:pt x="39" y="18"/>
                  </a:cubicBezTo>
                  <a:cubicBezTo>
                    <a:pt x="42" y="18"/>
                    <a:pt x="44" y="18"/>
                    <a:pt x="46" y="19"/>
                  </a:cubicBezTo>
                  <a:cubicBezTo>
                    <a:pt x="44" y="25"/>
                    <a:pt x="44" y="25"/>
                    <a:pt x="44" y="25"/>
                  </a:cubicBezTo>
                  <a:cubicBezTo>
                    <a:pt x="43" y="24"/>
                    <a:pt x="41" y="23"/>
                    <a:pt x="37" y="23"/>
                  </a:cubicBezTo>
                  <a:cubicBezTo>
                    <a:pt x="34" y="23"/>
                    <a:pt x="33" y="24"/>
                    <a:pt x="33" y="26"/>
                  </a:cubicBezTo>
                  <a:cubicBezTo>
                    <a:pt x="33" y="27"/>
                    <a:pt x="35" y="28"/>
                    <a:pt x="39" y="30"/>
                  </a:cubicBezTo>
                  <a:cubicBezTo>
                    <a:pt x="45" y="32"/>
                    <a:pt x="47" y="35"/>
                    <a:pt x="47" y="39"/>
                  </a:cubicBezTo>
                  <a:cubicBezTo>
                    <a:pt x="47" y="43"/>
                    <a:pt x="44" y="47"/>
                    <a:pt x="38" y="4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 name="Freeform 7"/>
            <p:cNvSpPr>
              <a:spLocks/>
            </p:cNvSpPr>
            <p:nvPr userDrawn="1"/>
          </p:nvSpPr>
          <p:spPr bwMode="auto">
            <a:xfrm>
              <a:off x="6372225" y="2513013"/>
              <a:ext cx="142875" cy="107950"/>
            </a:xfrm>
            <a:custGeom>
              <a:avLst/>
              <a:gdLst>
                <a:gd name="T0" fmla="*/ 11 w 37"/>
                <a:gd name="T1" fmla="*/ 27 h 28"/>
                <a:gd name="T2" fmla="*/ 15 w 37"/>
                <a:gd name="T3" fmla="*/ 26 h 28"/>
                <a:gd name="T4" fmla="*/ 23 w 37"/>
                <a:gd name="T5" fmla="*/ 22 h 28"/>
                <a:gd name="T6" fmla="*/ 22 w 37"/>
                <a:gd name="T7" fmla="*/ 26 h 28"/>
                <a:gd name="T8" fmla="*/ 27 w 37"/>
                <a:gd name="T9" fmla="*/ 25 h 28"/>
                <a:gd name="T10" fmla="*/ 34 w 37"/>
                <a:gd name="T11" fmla="*/ 18 h 28"/>
                <a:gd name="T12" fmla="*/ 32 w 37"/>
                <a:gd name="T13" fmla="*/ 8 h 28"/>
                <a:gd name="T14" fmla="*/ 29 w 37"/>
                <a:gd name="T15" fmla="*/ 12 h 28"/>
                <a:gd name="T16" fmla="*/ 31 w 37"/>
                <a:gd name="T17" fmla="*/ 5 h 28"/>
                <a:gd name="T18" fmla="*/ 30 w 37"/>
                <a:gd name="T19" fmla="*/ 3 h 28"/>
                <a:gd name="T20" fmla="*/ 9 w 37"/>
                <a:gd name="T21" fmla="*/ 3 h 28"/>
                <a:gd name="T22" fmla="*/ 8 w 37"/>
                <a:gd name="T23" fmla="*/ 6 h 28"/>
                <a:gd name="T24" fmla="*/ 11 w 37"/>
                <a:gd name="T25" fmla="*/ 14 h 28"/>
                <a:gd name="T26" fmla="*/ 10 w 37"/>
                <a:gd name="T27" fmla="*/ 14 h 28"/>
                <a:gd name="T28" fmla="*/ 7 w 37"/>
                <a:gd name="T29" fmla="*/ 7 h 28"/>
                <a:gd name="T30" fmla="*/ 1 w 37"/>
                <a:gd name="T31" fmla="*/ 12 h 28"/>
                <a:gd name="T32" fmla="*/ 1 w 37"/>
                <a:gd name="T33" fmla="*/ 16 h 28"/>
                <a:gd name="T34" fmla="*/ 11 w 37"/>
                <a:gd name="T3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8">
                  <a:moveTo>
                    <a:pt x="11" y="27"/>
                  </a:moveTo>
                  <a:cubicBezTo>
                    <a:pt x="12" y="27"/>
                    <a:pt x="14" y="26"/>
                    <a:pt x="15" y="26"/>
                  </a:cubicBezTo>
                  <a:cubicBezTo>
                    <a:pt x="18" y="26"/>
                    <a:pt x="22" y="26"/>
                    <a:pt x="23" y="22"/>
                  </a:cubicBezTo>
                  <a:cubicBezTo>
                    <a:pt x="23" y="24"/>
                    <a:pt x="23" y="25"/>
                    <a:pt x="22" y="26"/>
                  </a:cubicBezTo>
                  <a:cubicBezTo>
                    <a:pt x="24" y="28"/>
                    <a:pt x="26" y="27"/>
                    <a:pt x="27" y="25"/>
                  </a:cubicBezTo>
                  <a:cubicBezTo>
                    <a:pt x="29" y="23"/>
                    <a:pt x="32" y="20"/>
                    <a:pt x="34" y="18"/>
                  </a:cubicBezTo>
                  <a:cubicBezTo>
                    <a:pt x="37" y="14"/>
                    <a:pt x="36" y="11"/>
                    <a:pt x="32" y="8"/>
                  </a:cubicBezTo>
                  <a:cubicBezTo>
                    <a:pt x="31" y="9"/>
                    <a:pt x="30" y="11"/>
                    <a:pt x="29" y="12"/>
                  </a:cubicBezTo>
                  <a:cubicBezTo>
                    <a:pt x="29" y="9"/>
                    <a:pt x="30" y="7"/>
                    <a:pt x="31" y="5"/>
                  </a:cubicBezTo>
                  <a:cubicBezTo>
                    <a:pt x="31" y="5"/>
                    <a:pt x="31" y="3"/>
                    <a:pt x="30" y="3"/>
                  </a:cubicBezTo>
                  <a:cubicBezTo>
                    <a:pt x="23" y="0"/>
                    <a:pt x="16" y="0"/>
                    <a:pt x="9" y="3"/>
                  </a:cubicBezTo>
                  <a:cubicBezTo>
                    <a:pt x="9" y="3"/>
                    <a:pt x="8" y="5"/>
                    <a:pt x="8" y="6"/>
                  </a:cubicBezTo>
                  <a:cubicBezTo>
                    <a:pt x="9" y="9"/>
                    <a:pt x="10" y="11"/>
                    <a:pt x="11" y="14"/>
                  </a:cubicBezTo>
                  <a:cubicBezTo>
                    <a:pt x="10" y="14"/>
                    <a:pt x="10" y="14"/>
                    <a:pt x="10" y="14"/>
                  </a:cubicBezTo>
                  <a:cubicBezTo>
                    <a:pt x="9" y="12"/>
                    <a:pt x="8" y="10"/>
                    <a:pt x="7" y="7"/>
                  </a:cubicBezTo>
                  <a:cubicBezTo>
                    <a:pt x="5" y="9"/>
                    <a:pt x="3" y="10"/>
                    <a:pt x="1" y="12"/>
                  </a:cubicBezTo>
                  <a:cubicBezTo>
                    <a:pt x="0" y="13"/>
                    <a:pt x="0" y="15"/>
                    <a:pt x="1" y="16"/>
                  </a:cubicBezTo>
                  <a:cubicBezTo>
                    <a:pt x="4" y="20"/>
                    <a:pt x="8" y="24"/>
                    <a:pt x="11"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8" name="Freeform 8"/>
          <p:cNvSpPr>
            <a:spLocks/>
          </p:cNvSpPr>
          <p:nvPr userDrawn="1"/>
        </p:nvSpPr>
        <p:spPr bwMode="auto">
          <a:xfrm>
            <a:off x="5357813" y="2949575"/>
            <a:ext cx="146050" cy="41275"/>
          </a:xfrm>
          <a:custGeom>
            <a:avLst/>
            <a:gdLst>
              <a:gd name="T0" fmla="*/ 2 w 38"/>
              <a:gd name="T1" fmla="*/ 6 h 11"/>
              <a:gd name="T2" fmla="*/ 18 w 38"/>
              <a:gd name="T3" fmla="*/ 0 h 11"/>
              <a:gd name="T4" fmla="*/ 35 w 38"/>
              <a:gd name="T5" fmla="*/ 5 h 11"/>
              <a:gd name="T6" fmla="*/ 38 w 38"/>
              <a:gd name="T7" fmla="*/ 8 h 11"/>
              <a:gd name="T8" fmla="*/ 36 w 38"/>
              <a:gd name="T9" fmla="*/ 11 h 11"/>
              <a:gd name="T10" fmla="*/ 31 w 38"/>
              <a:gd name="T11" fmla="*/ 11 h 11"/>
              <a:gd name="T12" fmla="*/ 18 w 38"/>
              <a:gd name="T13" fmla="*/ 7 h 11"/>
              <a:gd name="T14" fmla="*/ 8 w 38"/>
              <a:gd name="T15" fmla="*/ 11 h 11"/>
              <a:gd name="T16" fmla="*/ 3 w 38"/>
              <a:gd name="T17" fmla="*/ 11 h 11"/>
              <a:gd name="T18" fmla="*/ 0 w 38"/>
              <a:gd name="T19" fmla="*/ 9 h 11"/>
              <a:gd name="T20" fmla="*/ 2 w 38"/>
              <a:gd name="T2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1">
                <a:moveTo>
                  <a:pt x="2" y="6"/>
                </a:moveTo>
                <a:cubicBezTo>
                  <a:pt x="6" y="3"/>
                  <a:pt x="12" y="0"/>
                  <a:pt x="18" y="0"/>
                </a:cubicBezTo>
                <a:cubicBezTo>
                  <a:pt x="24" y="0"/>
                  <a:pt x="30" y="1"/>
                  <a:pt x="35" y="5"/>
                </a:cubicBezTo>
                <a:cubicBezTo>
                  <a:pt x="36" y="6"/>
                  <a:pt x="37" y="7"/>
                  <a:pt x="38" y="8"/>
                </a:cubicBezTo>
                <a:cubicBezTo>
                  <a:pt x="36" y="11"/>
                  <a:pt x="36" y="11"/>
                  <a:pt x="36" y="11"/>
                </a:cubicBezTo>
                <a:cubicBezTo>
                  <a:pt x="31" y="11"/>
                  <a:pt x="31" y="11"/>
                  <a:pt x="31" y="11"/>
                </a:cubicBezTo>
                <a:cubicBezTo>
                  <a:pt x="27" y="8"/>
                  <a:pt x="23" y="7"/>
                  <a:pt x="18" y="7"/>
                </a:cubicBezTo>
                <a:cubicBezTo>
                  <a:pt x="14" y="7"/>
                  <a:pt x="10" y="9"/>
                  <a:pt x="8" y="11"/>
                </a:cubicBezTo>
                <a:cubicBezTo>
                  <a:pt x="3" y="11"/>
                  <a:pt x="3" y="11"/>
                  <a:pt x="3" y="11"/>
                </a:cubicBezTo>
                <a:cubicBezTo>
                  <a:pt x="0" y="9"/>
                  <a:pt x="0" y="9"/>
                  <a:pt x="0" y="9"/>
                </a:cubicBezTo>
                <a:cubicBezTo>
                  <a:pt x="1" y="8"/>
                  <a:pt x="2" y="7"/>
                  <a:pt x="2"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 name="Freeform 9"/>
          <p:cNvSpPr>
            <a:spLocks/>
          </p:cNvSpPr>
          <p:nvPr userDrawn="1"/>
        </p:nvSpPr>
        <p:spPr bwMode="auto">
          <a:xfrm>
            <a:off x="5299075" y="3125788"/>
            <a:ext cx="266700" cy="115888"/>
          </a:xfrm>
          <a:custGeom>
            <a:avLst/>
            <a:gdLst>
              <a:gd name="T0" fmla="*/ 69 w 69"/>
              <a:gd name="T1" fmla="*/ 24 h 30"/>
              <a:gd name="T2" fmla="*/ 64 w 69"/>
              <a:gd name="T3" fmla="*/ 30 h 30"/>
              <a:gd name="T4" fmla="*/ 5 w 69"/>
              <a:gd name="T5" fmla="*/ 30 h 30"/>
              <a:gd name="T6" fmla="*/ 0 w 69"/>
              <a:gd name="T7" fmla="*/ 24 h 30"/>
              <a:gd name="T8" fmla="*/ 0 w 69"/>
              <a:gd name="T9" fmla="*/ 0 h 30"/>
              <a:gd name="T10" fmla="*/ 26 w 69"/>
              <a:gd name="T11" fmla="*/ 0 h 30"/>
              <a:gd name="T12" fmla="*/ 26 w 69"/>
              <a:gd name="T13" fmla="*/ 3 h 30"/>
              <a:gd name="T14" fmla="*/ 31 w 69"/>
              <a:gd name="T15" fmla="*/ 3 h 30"/>
              <a:gd name="T16" fmla="*/ 31 w 69"/>
              <a:gd name="T17" fmla="*/ 10 h 30"/>
              <a:gd name="T18" fmla="*/ 38 w 69"/>
              <a:gd name="T19" fmla="*/ 10 h 30"/>
              <a:gd name="T20" fmla="*/ 38 w 69"/>
              <a:gd name="T21" fmla="*/ 3 h 30"/>
              <a:gd name="T22" fmla="*/ 43 w 69"/>
              <a:gd name="T23" fmla="*/ 3 h 30"/>
              <a:gd name="T24" fmla="*/ 43 w 69"/>
              <a:gd name="T25" fmla="*/ 0 h 30"/>
              <a:gd name="T26" fmla="*/ 69 w 69"/>
              <a:gd name="T27" fmla="*/ 0 h 30"/>
              <a:gd name="T28" fmla="*/ 69 w 69"/>
              <a:gd name="T29" fmla="*/ 0 h 30"/>
              <a:gd name="T30" fmla="*/ 69 w 69"/>
              <a:gd name="T3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30">
                <a:moveTo>
                  <a:pt x="69" y="24"/>
                </a:moveTo>
                <a:cubicBezTo>
                  <a:pt x="69" y="27"/>
                  <a:pt x="67" y="30"/>
                  <a:pt x="64" y="30"/>
                </a:cubicBezTo>
                <a:cubicBezTo>
                  <a:pt x="5" y="30"/>
                  <a:pt x="5" y="30"/>
                  <a:pt x="5" y="30"/>
                </a:cubicBezTo>
                <a:cubicBezTo>
                  <a:pt x="2" y="30"/>
                  <a:pt x="0" y="27"/>
                  <a:pt x="0" y="24"/>
                </a:cubicBezTo>
                <a:cubicBezTo>
                  <a:pt x="0" y="0"/>
                  <a:pt x="0" y="0"/>
                  <a:pt x="0" y="0"/>
                </a:cubicBezTo>
                <a:cubicBezTo>
                  <a:pt x="26" y="0"/>
                  <a:pt x="26" y="0"/>
                  <a:pt x="26" y="0"/>
                </a:cubicBezTo>
                <a:cubicBezTo>
                  <a:pt x="26" y="3"/>
                  <a:pt x="26" y="3"/>
                  <a:pt x="26" y="3"/>
                </a:cubicBezTo>
                <a:cubicBezTo>
                  <a:pt x="31" y="3"/>
                  <a:pt x="31" y="3"/>
                  <a:pt x="31" y="3"/>
                </a:cubicBezTo>
                <a:cubicBezTo>
                  <a:pt x="31" y="10"/>
                  <a:pt x="31" y="10"/>
                  <a:pt x="31" y="10"/>
                </a:cubicBezTo>
                <a:cubicBezTo>
                  <a:pt x="38" y="10"/>
                  <a:pt x="38" y="10"/>
                  <a:pt x="38" y="10"/>
                </a:cubicBezTo>
                <a:cubicBezTo>
                  <a:pt x="38" y="3"/>
                  <a:pt x="38" y="3"/>
                  <a:pt x="38" y="3"/>
                </a:cubicBezTo>
                <a:cubicBezTo>
                  <a:pt x="43" y="3"/>
                  <a:pt x="43" y="3"/>
                  <a:pt x="43" y="3"/>
                </a:cubicBezTo>
                <a:cubicBezTo>
                  <a:pt x="43" y="0"/>
                  <a:pt x="43" y="0"/>
                  <a:pt x="43" y="0"/>
                </a:cubicBezTo>
                <a:cubicBezTo>
                  <a:pt x="69" y="0"/>
                  <a:pt x="69" y="0"/>
                  <a:pt x="69" y="0"/>
                </a:cubicBezTo>
                <a:cubicBezTo>
                  <a:pt x="69" y="0"/>
                  <a:pt x="69" y="0"/>
                  <a:pt x="69" y="0"/>
                </a:cubicBezTo>
                <a:lnTo>
                  <a:pt x="69" y="2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 name="Freeform 10"/>
          <p:cNvSpPr>
            <a:spLocks/>
          </p:cNvSpPr>
          <p:nvPr userDrawn="1"/>
        </p:nvSpPr>
        <p:spPr bwMode="auto">
          <a:xfrm>
            <a:off x="5272088" y="2998788"/>
            <a:ext cx="317500" cy="104775"/>
          </a:xfrm>
          <a:custGeom>
            <a:avLst/>
            <a:gdLst>
              <a:gd name="T0" fmla="*/ 76 w 82"/>
              <a:gd name="T1" fmla="*/ 27 h 27"/>
              <a:gd name="T2" fmla="*/ 6 w 82"/>
              <a:gd name="T3" fmla="*/ 27 h 27"/>
              <a:gd name="T4" fmla="*/ 0 w 82"/>
              <a:gd name="T5" fmla="*/ 21 h 27"/>
              <a:gd name="T6" fmla="*/ 0 w 82"/>
              <a:gd name="T7" fmla="*/ 6 h 27"/>
              <a:gd name="T8" fmla="*/ 6 w 82"/>
              <a:gd name="T9" fmla="*/ 0 h 27"/>
              <a:gd name="T10" fmla="*/ 76 w 82"/>
              <a:gd name="T11" fmla="*/ 0 h 27"/>
              <a:gd name="T12" fmla="*/ 82 w 82"/>
              <a:gd name="T13" fmla="*/ 6 h 27"/>
              <a:gd name="T14" fmla="*/ 82 w 82"/>
              <a:gd name="T15" fmla="*/ 21 h 27"/>
              <a:gd name="T16" fmla="*/ 76 w 82"/>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7">
                <a:moveTo>
                  <a:pt x="76" y="27"/>
                </a:moveTo>
                <a:cubicBezTo>
                  <a:pt x="6" y="27"/>
                  <a:pt x="6" y="27"/>
                  <a:pt x="6" y="27"/>
                </a:cubicBezTo>
                <a:cubicBezTo>
                  <a:pt x="3" y="27"/>
                  <a:pt x="0" y="24"/>
                  <a:pt x="0" y="21"/>
                </a:cubicBezTo>
                <a:cubicBezTo>
                  <a:pt x="0" y="6"/>
                  <a:pt x="0" y="6"/>
                  <a:pt x="0" y="6"/>
                </a:cubicBezTo>
                <a:cubicBezTo>
                  <a:pt x="0" y="3"/>
                  <a:pt x="3" y="0"/>
                  <a:pt x="6" y="0"/>
                </a:cubicBezTo>
                <a:cubicBezTo>
                  <a:pt x="76" y="0"/>
                  <a:pt x="76" y="0"/>
                  <a:pt x="76" y="0"/>
                </a:cubicBezTo>
                <a:cubicBezTo>
                  <a:pt x="79" y="0"/>
                  <a:pt x="82" y="3"/>
                  <a:pt x="82" y="6"/>
                </a:cubicBezTo>
                <a:cubicBezTo>
                  <a:pt x="82" y="21"/>
                  <a:pt x="82" y="21"/>
                  <a:pt x="82" y="21"/>
                </a:cubicBezTo>
                <a:cubicBezTo>
                  <a:pt x="82" y="24"/>
                  <a:pt x="79" y="27"/>
                  <a:pt x="76"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 name="Freeform 11"/>
          <p:cNvSpPr>
            <a:spLocks noEditPoints="1"/>
          </p:cNvSpPr>
          <p:nvPr userDrawn="1"/>
        </p:nvSpPr>
        <p:spPr bwMode="auto">
          <a:xfrm>
            <a:off x="5241925" y="739775"/>
            <a:ext cx="323850" cy="323850"/>
          </a:xfrm>
          <a:custGeom>
            <a:avLst/>
            <a:gdLst>
              <a:gd name="T0" fmla="*/ 84 w 84"/>
              <a:gd name="T1" fmla="*/ 43 h 84"/>
              <a:gd name="T2" fmla="*/ 82 w 84"/>
              <a:gd name="T3" fmla="*/ 38 h 84"/>
              <a:gd name="T4" fmla="*/ 82 w 84"/>
              <a:gd name="T5" fmla="*/ 34 h 84"/>
              <a:gd name="T6" fmla="*/ 81 w 84"/>
              <a:gd name="T7" fmla="*/ 29 h 84"/>
              <a:gd name="T8" fmla="*/ 74 w 84"/>
              <a:gd name="T9" fmla="*/ 28 h 84"/>
              <a:gd name="T10" fmla="*/ 78 w 84"/>
              <a:gd name="T11" fmla="*/ 20 h 84"/>
              <a:gd name="T12" fmla="*/ 69 w 84"/>
              <a:gd name="T13" fmla="*/ 19 h 84"/>
              <a:gd name="T14" fmla="*/ 71 w 84"/>
              <a:gd name="T15" fmla="*/ 12 h 84"/>
              <a:gd name="T16" fmla="*/ 66 w 84"/>
              <a:gd name="T17" fmla="*/ 9 h 84"/>
              <a:gd name="T18" fmla="*/ 63 w 84"/>
              <a:gd name="T19" fmla="*/ 7 h 84"/>
              <a:gd name="T20" fmla="*/ 59 w 84"/>
              <a:gd name="T21" fmla="*/ 4 h 84"/>
              <a:gd name="T22" fmla="*/ 53 w 84"/>
              <a:gd name="T23" fmla="*/ 9 h 84"/>
              <a:gd name="T24" fmla="*/ 50 w 84"/>
              <a:gd name="T25" fmla="*/ 1 h 84"/>
              <a:gd name="T26" fmla="*/ 46 w 84"/>
              <a:gd name="T27" fmla="*/ 7 h 84"/>
              <a:gd name="T28" fmla="*/ 40 w 84"/>
              <a:gd name="T29" fmla="*/ 0 h 84"/>
              <a:gd name="T30" fmla="*/ 36 w 84"/>
              <a:gd name="T31" fmla="*/ 8 h 84"/>
              <a:gd name="T32" fmla="*/ 31 w 84"/>
              <a:gd name="T33" fmla="*/ 2 h 84"/>
              <a:gd name="T34" fmla="*/ 26 w 84"/>
              <a:gd name="T35" fmla="*/ 5 h 84"/>
              <a:gd name="T36" fmla="*/ 23 w 84"/>
              <a:gd name="T37" fmla="*/ 7 h 84"/>
              <a:gd name="T38" fmla="*/ 17 w 84"/>
              <a:gd name="T39" fmla="*/ 9 h 84"/>
              <a:gd name="T40" fmla="*/ 19 w 84"/>
              <a:gd name="T41" fmla="*/ 16 h 84"/>
              <a:gd name="T42" fmla="*/ 10 w 84"/>
              <a:gd name="T43" fmla="*/ 15 h 84"/>
              <a:gd name="T44" fmla="*/ 12 w 84"/>
              <a:gd name="T45" fmla="*/ 24 h 84"/>
              <a:gd name="T46" fmla="*/ 5 w 84"/>
              <a:gd name="T47" fmla="*/ 24 h 84"/>
              <a:gd name="T48" fmla="*/ 4 w 84"/>
              <a:gd name="T49" fmla="*/ 29 h 84"/>
              <a:gd name="T50" fmla="*/ 3 w 84"/>
              <a:gd name="T51" fmla="*/ 33 h 84"/>
              <a:gd name="T52" fmla="*/ 1 w 84"/>
              <a:gd name="T53" fmla="*/ 38 h 84"/>
              <a:gd name="T54" fmla="*/ 7 w 84"/>
              <a:gd name="T55" fmla="*/ 42 h 84"/>
              <a:gd name="T56" fmla="*/ 1 w 84"/>
              <a:gd name="T57" fmla="*/ 48 h 84"/>
              <a:gd name="T58" fmla="*/ 9 w 84"/>
              <a:gd name="T59" fmla="*/ 52 h 84"/>
              <a:gd name="T60" fmla="*/ 4 w 84"/>
              <a:gd name="T61" fmla="*/ 58 h 84"/>
              <a:gd name="T62" fmla="*/ 7 w 84"/>
              <a:gd name="T63" fmla="*/ 62 h 84"/>
              <a:gd name="T64" fmla="*/ 9 w 84"/>
              <a:gd name="T65" fmla="*/ 65 h 84"/>
              <a:gd name="T66" fmla="*/ 11 w 84"/>
              <a:gd name="T67" fmla="*/ 70 h 84"/>
              <a:gd name="T68" fmla="*/ 19 w 84"/>
              <a:gd name="T69" fmla="*/ 68 h 84"/>
              <a:gd name="T70" fmla="*/ 19 w 84"/>
              <a:gd name="T71" fmla="*/ 77 h 84"/>
              <a:gd name="T72" fmla="*/ 27 w 84"/>
              <a:gd name="T73" fmla="*/ 73 h 84"/>
              <a:gd name="T74" fmla="*/ 28 w 84"/>
              <a:gd name="T75" fmla="*/ 81 h 84"/>
              <a:gd name="T76" fmla="*/ 34 w 84"/>
              <a:gd name="T77" fmla="*/ 76 h 84"/>
              <a:gd name="T78" fmla="*/ 36 w 84"/>
              <a:gd name="T79" fmla="*/ 83 h 84"/>
              <a:gd name="T80" fmla="*/ 42 w 84"/>
              <a:gd name="T81" fmla="*/ 82 h 84"/>
              <a:gd name="T82" fmla="*/ 46 w 84"/>
              <a:gd name="T83" fmla="*/ 82 h 84"/>
              <a:gd name="T84" fmla="*/ 51 w 84"/>
              <a:gd name="T85" fmla="*/ 83 h 84"/>
              <a:gd name="T86" fmla="*/ 53 w 84"/>
              <a:gd name="T87" fmla="*/ 75 h 84"/>
              <a:gd name="T88" fmla="*/ 61 w 84"/>
              <a:gd name="T89" fmla="*/ 80 h 84"/>
              <a:gd name="T90" fmla="*/ 62 w 84"/>
              <a:gd name="T91" fmla="*/ 71 h 84"/>
              <a:gd name="T92" fmla="*/ 69 w 84"/>
              <a:gd name="T93" fmla="*/ 74 h 84"/>
              <a:gd name="T94" fmla="*/ 72 w 84"/>
              <a:gd name="T95" fmla="*/ 69 h 84"/>
              <a:gd name="T96" fmla="*/ 74 w 84"/>
              <a:gd name="T97" fmla="*/ 66 h 84"/>
              <a:gd name="T98" fmla="*/ 78 w 84"/>
              <a:gd name="T99" fmla="*/ 62 h 84"/>
              <a:gd name="T100" fmla="*/ 74 w 84"/>
              <a:gd name="T101" fmla="*/ 56 h 84"/>
              <a:gd name="T102" fmla="*/ 82 w 84"/>
              <a:gd name="T103" fmla="*/ 53 h 84"/>
              <a:gd name="T104" fmla="*/ 77 w 84"/>
              <a:gd name="T105" fmla="*/ 47 h 84"/>
              <a:gd name="T106" fmla="*/ 35 w 84"/>
              <a:gd name="T107" fmla="*/ 40 h 84"/>
              <a:gd name="T108" fmla="*/ 15 w 84"/>
              <a:gd name="T109" fmla="*/ 34 h 84"/>
              <a:gd name="T110" fmla="*/ 19 w 84"/>
              <a:gd name="T111" fmla="*/ 44 h 84"/>
              <a:gd name="T112" fmla="*/ 21 w 84"/>
              <a:gd name="T113" fmla="*/ 51 h 84"/>
              <a:gd name="T114" fmla="*/ 35 w 84"/>
              <a:gd name="T115" fmla="*/ 69 h 84"/>
              <a:gd name="T116" fmla="*/ 64 w 84"/>
              <a:gd name="T117"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 h="84">
                <a:moveTo>
                  <a:pt x="82" y="46"/>
                </a:moveTo>
                <a:cubicBezTo>
                  <a:pt x="83" y="46"/>
                  <a:pt x="83" y="46"/>
                  <a:pt x="83" y="46"/>
                </a:cubicBezTo>
                <a:cubicBezTo>
                  <a:pt x="84" y="46"/>
                  <a:pt x="84" y="45"/>
                  <a:pt x="84" y="45"/>
                </a:cubicBezTo>
                <a:cubicBezTo>
                  <a:pt x="84" y="44"/>
                  <a:pt x="84" y="44"/>
                  <a:pt x="84" y="43"/>
                </a:cubicBezTo>
                <a:cubicBezTo>
                  <a:pt x="83" y="43"/>
                  <a:pt x="83" y="43"/>
                  <a:pt x="82" y="43"/>
                </a:cubicBezTo>
                <a:cubicBezTo>
                  <a:pt x="82" y="43"/>
                  <a:pt x="79" y="42"/>
                  <a:pt x="77" y="42"/>
                </a:cubicBezTo>
                <a:cubicBezTo>
                  <a:pt x="77" y="41"/>
                  <a:pt x="77" y="40"/>
                  <a:pt x="77" y="39"/>
                </a:cubicBezTo>
                <a:cubicBezTo>
                  <a:pt x="79" y="39"/>
                  <a:pt x="82" y="38"/>
                  <a:pt x="82" y="38"/>
                </a:cubicBezTo>
                <a:cubicBezTo>
                  <a:pt x="83" y="38"/>
                  <a:pt x="83" y="38"/>
                  <a:pt x="83" y="37"/>
                </a:cubicBezTo>
                <a:cubicBezTo>
                  <a:pt x="84" y="37"/>
                  <a:pt x="84" y="36"/>
                  <a:pt x="84" y="36"/>
                </a:cubicBezTo>
                <a:cubicBezTo>
                  <a:pt x="84" y="35"/>
                  <a:pt x="83" y="35"/>
                  <a:pt x="83" y="35"/>
                </a:cubicBezTo>
                <a:cubicBezTo>
                  <a:pt x="83" y="34"/>
                  <a:pt x="82" y="34"/>
                  <a:pt x="82" y="34"/>
                </a:cubicBezTo>
                <a:cubicBezTo>
                  <a:pt x="81" y="34"/>
                  <a:pt x="78" y="34"/>
                  <a:pt x="76" y="35"/>
                </a:cubicBezTo>
                <a:cubicBezTo>
                  <a:pt x="76" y="34"/>
                  <a:pt x="76" y="33"/>
                  <a:pt x="75" y="32"/>
                </a:cubicBezTo>
                <a:cubicBezTo>
                  <a:pt x="78" y="31"/>
                  <a:pt x="80" y="30"/>
                  <a:pt x="81" y="30"/>
                </a:cubicBezTo>
                <a:cubicBezTo>
                  <a:pt x="81" y="30"/>
                  <a:pt x="81" y="29"/>
                  <a:pt x="81" y="29"/>
                </a:cubicBezTo>
                <a:cubicBezTo>
                  <a:pt x="82" y="28"/>
                  <a:pt x="82" y="28"/>
                  <a:pt x="81" y="27"/>
                </a:cubicBezTo>
                <a:cubicBezTo>
                  <a:pt x="81" y="27"/>
                  <a:pt x="81" y="27"/>
                  <a:pt x="81" y="26"/>
                </a:cubicBezTo>
                <a:cubicBezTo>
                  <a:pt x="80" y="26"/>
                  <a:pt x="80" y="26"/>
                  <a:pt x="79" y="26"/>
                </a:cubicBezTo>
                <a:cubicBezTo>
                  <a:pt x="79" y="26"/>
                  <a:pt x="76" y="27"/>
                  <a:pt x="74" y="28"/>
                </a:cubicBezTo>
                <a:cubicBezTo>
                  <a:pt x="73" y="27"/>
                  <a:pt x="73" y="26"/>
                  <a:pt x="73" y="25"/>
                </a:cubicBezTo>
                <a:cubicBezTo>
                  <a:pt x="75" y="24"/>
                  <a:pt x="77" y="22"/>
                  <a:pt x="77" y="22"/>
                </a:cubicBezTo>
                <a:cubicBezTo>
                  <a:pt x="78" y="22"/>
                  <a:pt x="78" y="21"/>
                  <a:pt x="78" y="21"/>
                </a:cubicBezTo>
                <a:cubicBezTo>
                  <a:pt x="78" y="20"/>
                  <a:pt x="78" y="20"/>
                  <a:pt x="78" y="20"/>
                </a:cubicBezTo>
                <a:cubicBezTo>
                  <a:pt x="77" y="19"/>
                  <a:pt x="77" y="19"/>
                  <a:pt x="76" y="19"/>
                </a:cubicBezTo>
                <a:cubicBezTo>
                  <a:pt x="76" y="19"/>
                  <a:pt x="76" y="19"/>
                  <a:pt x="75" y="19"/>
                </a:cubicBezTo>
                <a:cubicBezTo>
                  <a:pt x="75" y="19"/>
                  <a:pt x="72" y="20"/>
                  <a:pt x="70" y="21"/>
                </a:cubicBezTo>
                <a:cubicBezTo>
                  <a:pt x="70" y="21"/>
                  <a:pt x="69" y="20"/>
                  <a:pt x="69" y="19"/>
                </a:cubicBezTo>
                <a:cubicBezTo>
                  <a:pt x="70" y="18"/>
                  <a:pt x="72" y="16"/>
                  <a:pt x="72" y="15"/>
                </a:cubicBezTo>
                <a:cubicBezTo>
                  <a:pt x="73" y="15"/>
                  <a:pt x="73" y="14"/>
                  <a:pt x="73" y="14"/>
                </a:cubicBezTo>
                <a:cubicBezTo>
                  <a:pt x="73" y="13"/>
                  <a:pt x="72" y="13"/>
                  <a:pt x="72" y="13"/>
                </a:cubicBezTo>
                <a:cubicBezTo>
                  <a:pt x="72" y="12"/>
                  <a:pt x="71" y="12"/>
                  <a:pt x="71" y="12"/>
                </a:cubicBezTo>
                <a:cubicBezTo>
                  <a:pt x="70" y="12"/>
                  <a:pt x="70" y="12"/>
                  <a:pt x="70" y="12"/>
                </a:cubicBezTo>
                <a:cubicBezTo>
                  <a:pt x="69" y="13"/>
                  <a:pt x="67" y="14"/>
                  <a:pt x="65" y="16"/>
                </a:cubicBezTo>
                <a:cubicBezTo>
                  <a:pt x="65" y="15"/>
                  <a:pt x="64" y="15"/>
                  <a:pt x="63" y="14"/>
                </a:cubicBezTo>
                <a:cubicBezTo>
                  <a:pt x="65" y="12"/>
                  <a:pt x="66" y="10"/>
                  <a:pt x="66" y="9"/>
                </a:cubicBezTo>
                <a:cubicBezTo>
                  <a:pt x="66" y="9"/>
                  <a:pt x="66" y="9"/>
                  <a:pt x="66" y="8"/>
                </a:cubicBezTo>
                <a:cubicBezTo>
                  <a:pt x="66" y="8"/>
                  <a:pt x="66" y="7"/>
                  <a:pt x="65" y="7"/>
                </a:cubicBezTo>
                <a:cubicBezTo>
                  <a:pt x="65" y="7"/>
                  <a:pt x="65" y="7"/>
                  <a:pt x="64" y="7"/>
                </a:cubicBezTo>
                <a:cubicBezTo>
                  <a:pt x="64" y="7"/>
                  <a:pt x="63" y="7"/>
                  <a:pt x="63" y="7"/>
                </a:cubicBezTo>
                <a:cubicBezTo>
                  <a:pt x="63" y="8"/>
                  <a:pt x="61" y="10"/>
                  <a:pt x="59" y="12"/>
                </a:cubicBezTo>
                <a:cubicBezTo>
                  <a:pt x="59" y="11"/>
                  <a:pt x="58" y="11"/>
                  <a:pt x="57" y="11"/>
                </a:cubicBezTo>
                <a:cubicBezTo>
                  <a:pt x="58" y="8"/>
                  <a:pt x="59" y="6"/>
                  <a:pt x="59" y="5"/>
                </a:cubicBezTo>
                <a:cubicBezTo>
                  <a:pt x="59" y="5"/>
                  <a:pt x="59" y="4"/>
                  <a:pt x="59" y="4"/>
                </a:cubicBezTo>
                <a:cubicBezTo>
                  <a:pt x="58" y="3"/>
                  <a:pt x="58" y="3"/>
                  <a:pt x="58" y="3"/>
                </a:cubicBezTo>
                <a:cubicBezTo>
                  <a:pt x="57" y="3"/>
                  <a:pt x="57" y="3"/>
                  <a:pt x="56" y="3"/>
                </a:cubicBezTo>
                <a:cubicBezTo>
                  <a:pt x="56" y="3"/>
                  <a:pt x="55" y="3"/>
                  <a:pt x="55" y="4"/>
                </a:cubicBezTo>
                <a:cubicBezTo>
                  <a:pt x="55" y="4"/>
                  <a:pt x="54" y="7"/>
                  <a:pt x="53" y="9"/>
                </a:cubicBezTo>
                <a:cubicBezTo>
                  <a:pt x="52" y="9"/>
                  <a:pt x="52" y="9"/>
                  <a:pt x="52" y="8"/>
                </a:cubicBezTo>
                <a:cubicBezTo>
                  <a:pt x="51" y="8"/>
                  <a:pt x="51" y="8"/>
                  <a:pt x="50" y="8"/>
                </a:cubicBezTo>
                <a:cubicBezTo>
                  <a:pt x="51" y="6"/>
                  <a:pt x="51" y="3"/>
                  <a:pt x="51" y="2"/>
                </a:cubicBezTo>
                <a:cubicBezTo>
                  <a:pt x="51" y="2"/>
                  <a:pt x="51" y="2"/>
                  <a:pt x="50" y="1"/>
                </a:cubicBezTo>
                <a:cubicBezTo>
                  <a:pt x="50" y="1"/>
                  <a:pt x="50" y="1"/>
                  <a:pt x="49" y="1"/>
                </a:cubicBezTo>
                <a:cubicBezTo>
                  <a:pt x="49" y="0"/>
                  <a:pt x="48" y="1"/>
                  <a:pt x="48" y="1"/>
                </a:cubicBezTo>
                <a:cubicBezTo>
                  <a:pt x="47" y="1"/>
                  <a:pt x="47" y="1"/>
                  <a:pt x="47" y="2"/>
                </a:cubicBezTo>
                <a:cubicBezTo>
                  <a:pt x="47" y="2"/>
                  <a:pt x="46" y="5"/>
                  <a:pt x="46" y="7"/>
                </a:cubicBezTo>
                <a:cubicBezTo>
                  <a:pt x="45" y="7"/>
                  <a:pt x="44" y="7"/>
                  <a:pt x="43" y="7"/>
                </a:cubicBezTo>
                <a:cubicBezTo>
                  <a:pt x="43" y="5"/>
                  <a:pt x="42" y="2"/>
                  <a:pt x="42" y="2"/>
                </a:cubicBezTo>
                <a:cubicBezTo>
                  <a:pt x="42" y="1"/>
                  <a:pt x="42" y="1"/>
                  <a:pt x="42" y="0"/>
                </a:cubicBezTo>
                <a:cubicBezTo>
                  <a:pt x="41" y="0"/>
                  <a:pt x="41" y="0"/>
                  <a:pt x="40" y="0"/>
                </a:cubicBezTo>
                <a:cubicBezTo>
                  <a:pt x="40" y="0"/>
                  <a:pt x="40" y="0"/>
                  <a:pt x="39" y="0"/>
                </a:cubicBezTo>
                <a:cubicBezTo>
                  <a:pt x="39" y="1"/>
                  <a:pt x="39" y="1"/>
                  <a:pt x="39" y="2"/>
                </a:cubicBezTo>
                <a:cubicBezTo>
                  <a:pt x="39" y="2"/>
                  <a:pt x="38" y="5"/>
                  <a:pt x="38" y="7"/>
                </a:cubicBezTo>
                <a:cubicBezTo>
                  <a:pt x="37" y="7"/>
                  <a:pt x="37" y="7"/>
                  <a:pt x="36" y="8"/>
                </a:cubicBezTo>
                <a:cubicBezTo>
                  <a:pt x="35" y="5"/>
                  <a:pt x="34" y="3"/>
                  <a:pt x="34" y="2"/>
                </a:cubicBezTo>
                <a:cubicBezTo>
                  <a:pt x="34" y="2"/>
                  <a:pt x="34" y="2"/>
                  <a:pt x="33" y="1"/>
                </a:cubicBezTo>
                <a:cubicBezTo>
                  <a:pt x="33" y="1"/>
                  <a:pt x="32" y="1"/>
                  <a:pt x="32" y="1"/>
                </a:cubicBezTo>
                <a:cubicBezTo>
                  <a:pt x="31" y="1"/>
                  <a:pt x="31" y="2"/>
                  <a:pt x="31" y="2"/>
                </a:cubicBezTo>
                <a:cubicBezTo>
                  <a:pt x="30" y="2"/>
                  <a:pt x="30" y="3"/>
                  <a:pt x="30" y="3"/>
                </a:cubicBezTo>
                <a:cubicBezTo>
                  <a:pt x="30" y="4"/>
                  <a:pt x="31" y="6"/>
                  <a:pt x="31" y="9"/>
                </a:cubicBezTo>
                <a:cubicBezTo>
                  <a:pt x="30" y="9"/>
                  <a:pt x="30" y="9"/>
                  <a:pt x="29" y="10"/>
                </a:cubicBezTo>
                <a:cubicBezTo>
                  <a:pt x="28" y="8"/>
                  <a:pt x="26" y="5"/>
                  <a:pt x="26" y="5"/>
                </a:cubicBezTo>
                <a:cubicBezTo>
                  <a:pt x="26" y="4"/>
                  <a:pt x="25" y="4"/>
                  <a:pt x="25" y="4"/>
                </a:cubicBezTo>
                <a:cubicBezTo>
                  <a:pt x="24" y="4"/>
                  <a:pt x="24" y="4"/>
                  <a:pt x="24" y="4"/>
                </a:cubicBezTo>
                <a:cubicBezTo>
                  <a:pt x="23" y="4"/>
                  <a:pt x="23" y="5"/>
                  <a:pt x="23" y="5"/>
                </a:cubicBezTo>
                <a:cubicBezTo>
                  <a:pt x="22" y="6"/>
                  <a:pt x="22" y="6"/>
                  <a:pt x="23" y="7"/>
                </a:cubicBezTo>
                <a:cubicBezTo>
                  <a:pt x="23" y="7"/>
                  <a:pt x="24" y="10"/>
                  <a:pt x="25" y="12"/>
                </a:cubicBezTo>
                <a:cubicBezTo>
                  <a:pt x="24" y="12"/>
                  <a:pt x="23" y="13"/>
                  <a:pt x="23" y="13"/>
                </a:cubicBezTo>
                <a:cubicBezTo>
                  <a:pt x="21" y="11"/>
                  <a:pt x="19" y="9"/>
                  <a:pt x="19" y="9"/>
                </a:cubicBezTo>
                <a:cubicBezTo>
                  <a:pt x="18" y="9"/>
                  <a:pt x="18" y="9"/>
                  <a:pt x="17" y="9"/>
                </a:cubicBezTo>
                <a:cubicBezTo>
                  <a:pt x="17" y="9"/>
                  <a:pt x="16" y="9"/>
                  <a:pt x="16" y="9"/>
                </a:cubicBezTo>
                <a:cubicBezTo>
                  <a:pt x="16" y="9"/>
                  <a:pt x="15" y="10"/>
                  <a:pt x="15" y="10"/>
                </a:cubicBezTo>
                <a:cubicBezTo>
                  <a:pt x="15" y="11"/>
                  <a:pt x="15" y="11"/>
                  <a:pt x="16" y="11"/>
                </a:cubicBezTo>
                <a:cubicBezTo>
                  <a:pt x="16" y="12"/>
                  <a:pt x="17" y="14"/>
                  <a:pt x="19" y="16"/>
                </a:cubicBezTo>
                <a:cubicBezTo>
                  <a:pt x="18" y="17"/>
                  <a:pt x="18" y="17"/>
                  <a:pt x="17" y="18"/>
                </a:cubicBezTo>
                <a:cubicBezTo>
                  <a:pt x="15" y="16"/>
                  <a:pt x="13" y="15"/>
                  <a:pt x="12" y="15"/>
                </a:cubicBezTo>
                <a:cubicBezTo>
                  <a:pt x="12" y="14"/>
                  <a:pt x="11" y="14"/>
                  <a:pt x="11" y="14"/>
                </a:cubicBezTo>
                <a:cubicBezTo>
                  <a:pt x="11" y="14"/>
                  <a:pt x="10" y="15"/>
                  <a:pt x="10" y="15"/>
                </a:cubicBezTo>
                <a:cubicBezTo>
                  <a:pt x="10" y="15"/>
                  <a:pt x="9" y="16"/>
                  <a:pt x="9" y="16"/>
                </a:cubicBezTo>
                <a:cubicBezTo>
                  <a:pt x="9" y="17"/>
                  <a:pt x="10" y="17"/>
                  <a:pt x="10" y="18"/>
                </a:cubicBezTo>
                <a:cubicBezTo>
                  <a:pt x="10" y="18"/>
                  <a:pt x="12" y="20"/>
                  <a:pt x="14" y="22"/>
                </a:cubicBezTo>
                <a:cubicBezTo>
                  <a:pt x="13" y="22"/>
                  <a:pt x="13" y="23"/>
                  <a:pt x="12" y="24"/>
                </a:cubicBezTo>
                <a:cubicBezTo>
                  <a:pt x="10" y="23"/>
                  <a:pt x="8" y="22"/>
                  <a:pt x="7" y="21"/>
                </a:cubicBezTo>
                <a:cubicBezTo>
                  <a:pt x="7" y="21"/>
                  <a:pt x="6" y="21"/>
                  <a:pt x="6" y="21"/>
                </a:cubicBezTo>
                <a:cubicBezTo>
                  <a:pt x="6" y="22"/>
                  <a:pt x="5" y="22"/>
                  <a:pt x="5" y="22"/>
                </a:cubicBezTo>
                <a:cubicBezTo>
                  <a:pt x="5" y="23"/>
                  <a:pt x="5" y="23"/>
                  <a:pt x="5" y="24"/>
                </a:cubicBezTo>
                <a:cubicBezTo>
                  <a:pt x="5" y="24"/>
                  <a:pt x="5" y="25"/>
                  <a:pt x="6" y="25"/>
                </a:cubicBezTo>
                <a:cubicBezTo>
                  <a:pt x="6" y="25"/>
                  <a:pt x="8" y="27"/>
                  <a:pt x="10" y="28"/>
                </a:cubicBezTo>
                <a:cubicBezTo>
                  <a:pt x="10" y="29"/>
                  <a:pt x="10" y="29"/>
                  <a:pt x="9" y="30"/>
                </a:cubicBezTo>
                <a:cubicBezTo>
                  <a:pt x="7" y="30"/>
                  <a:pt x="4" y="29"/>
                  <a:pt x="4" y="29"/>
                </a:cubicBezTo>
                <a:cubicBezTo>
                  <a:pt x="3" y="29"/>
                  <a:pt x="3" y="29"/>
                  <a:pt x="2" y="29"/>
                </a:cubicBezTo>
                <a:cubicBezTo>
                  <a:pt x="2" y="30"/>
                  <a:pt x="2" y="30"/>
                  <a:pt x="2" y="31"/>
                </a:cubicBezTo>
                <a:cubicBezTo>
                  <a:pt x="2" y="31"/>
                  <a:pt x="2" y="31"/>
                  <a:pt x="2" y="32"/>
                </a:cubicBezTo>
                <a:cubicBezTo>
                  <a:pt x="2" y="32"/>
                  <a:pt x="2" y="33"/>
                  <a:pt x="3" y="33"/>
                </a:cubicBezTo>
                <a:cubicBezTo>
                  <a:pt x="3" y="33"/>
                  <a:pt x="6" y="34"/>
                  <a:pt x="8" y="35"/>
                </a:cubicBezTo>
                <a:cubicBezTo>
                  <a:pt x="8" y="36"/>
                  <a:pt x="8" y="36"/>
                  <a:pt x="8" y="37"/>
                </a:cubicBezTo>
                <a:cubicBezTo>
                  <a:pt x="5" y="37"/>
                  <a:pt x="3" y="37"/>
                  <a:pt x="2" y="37"/>
                </a:cubicBezTo>
                <a:cubicBezTo>
                  <a:pt x="1" y="37"/>
                  <a:pt x="1" y="38"/>
                  <a:pt x="1" y="38"/>
                </a:cubicBezTo>
                <a:cubicBezTo>
                  <a:pt x="0" y="38"/>
                  <a:pt x="0" y="39"/>
                  <a:pt x="0" y="39"/>
                </a:cubicBezTo>
                <a:cubicBezTo>
                  <a:pt x="0" y="40"/>
                  <a:pt x="0" y="40"/>
                  <a:pt x="1" y="40"/>
                </a:cubicBezTo>
                <a:cubicBezTo>
                  <a:pt x="1" y="41"/>
                  <a:pt x="1" y="41"/>
                  <a:pt x="2" y="41"/>
                </a:cubicBezTo>
                <a:cubicBezTo>
                  <a:pt x="2" y="41"/>
                  <a:pt x="5" y="42"/>
                  <a:pt x="7" y="42"/>
                </a:cubicBezTo>
                <a:cubicBezTo>
                  <a:pt x="7" y="43"/>
                  <a:pt x="7" y="44"/>
                  <a:pt x="7" y="45"/>
                </a:cubicBezTo>
                <a:cubicBezTo>
                  <a:pt x="5" y="45"/>
                  <a:pt x="2" y="46"/>
                  <a:pt x="2" y="46"/>
                </a:cubicBezTo>
                <a:cubicBezTo>
                  <a:pt x="1" y="46"/>
                  <a:pt x="1" y="46"/>
                  <a:pt x="1" y="47"/>
                </a:cubicBezTo>
                <a:cubicBezTo>
                  <a:pt x="1" y="47"/>
                  <a:pt x="0" y="48"/>
                  <a:pt x="1" y="48"/>
                </a:cubicBezTo>
                <a:cubicBezTo>
                  <a:pt x="1" y="48"/>
                  <a:pt x="1" y="49"/>
                  <a:pt x="1" y="49"/>
                </a:cubicBezTo>
                <a:cubicBezTo>
                  <a:pt x="2" y="49"/>
                  <a:pt x="2" y="50"/>
                  <a:pt x="2" y="50"/>
                </a:cubicBezTo>
                <a:cubicBezTo>
                  <a:pt x="3" y="50"/>
                  <a:pt x="6" y="49"/>
                  <a:pt x="8" y="49"/>
                </a:cubicBezTo>
                <a:cubicBezTo>
                  <a:pt x="8" y="50"/>
                  <a:pt x="8" y="51"/>
                  <a:pt x="9" y="52"/>
                </a:cubicBezTo>
                <a:cubicBezTo>
                  <a:pt x="6" y="53"/>
                  <a:pt x="4" y="54"/>
                  <a:pt x="4" y="54"/>
                </a:cubicBezTo>
                <a:cubicBezTo>
                  <a:pt x="3" y="54"/>
                  <a:pt x="3" y="55"/>
                  <a:pt x="3" y="55"/>
                </a:cubicBezTo>
                <a:cubicBezTo>
                  <a:pt x="3" y="56"/>
                  <a:pt x="3" y="56"/>
                  <a:pt x="3" y="56"/>
                </a:cubicBezTo>
                <a:cubicBezTo>
                  <a:pt x="3" y="57"/>
                  <a:pt x="3" y="57"/>
                  <a:pt x="4" y="58"/>
                </a:cubicBezTo>
                <a:cubicBezTo>
                  <a:pt x="4" y="58"/>
                  <a:pt x="4" y="58"/>
                  <a:pt x="5" y="58"/>
                </a:cubicBezTo>
                <a:cubicBezTo>
                  <a:pt x="5" y="58"/>
                  <a:pt x="8" y="57"/>
                  <a:pt x="10" y="56"/>
                </a:cubicBezTo>
                <a:cubicBezTo>
                  <a:pt x="11" y="57"/>
                  <a:pt x="11" y="58"/>
                  <a:pt x="11" y="58"/>
                </a:cubicBezTo>
                <a:cubicBezTo>
                  <a:pt x="9" y="60"/>
                  <a:pt x="7" y="62"/>
                  <a:pt x="7" y="62"/>
                </a:cubicBezTo>
                <a:cubicBezTo>
                  <a:pt x="7" y="62"/>
                  <a:pt x="6" y="63"/>
                  <a:pt x="6" y="63"/>
                </a:cubicBezTo>
                <a:cubicBezTo>
                  <a:pt x="6" y="63"/>
                  <a:pt x="6" y="64"/>
                  <a:pt x="7" y="64"/>
                </a:cubicBezTo>
                <a:cubicBezTo>
                  <a:pt x="7" y="65"/>
                  <a:pt x="7" y="65"/>
                  <a:pt x="8" y="65"/>
                </a:cubicBezTo>
                <a:cubicBezTo>
                  <a:pt x="8" y="65"/>
                  <a:pt x="9" y="65"/>
                  <a:pt x="9" y="65"/>
                </a:cubicBezTo>
                <a:cubicBezTo>
                  <a:pt x="9" y="65"/>
                  <a:pt x="12" y="64"/>
                  <a:pt x="14" y="63"/>
                </a:cubicBezTo>
                <a:cubicBezTo>
                  <a:pt x="14" y="63"/>
                  <a:pt x="15" y="64"/>
                  <a:pt x="15" y="64"/>
                </a:cubicBezTo>
                <a:cubicBezTo>
                  <a:pt x="14" y="66"/>
                  <a:pt x="12" y="68"/>
                  <a:pt x="12" y="69"/>
                </a:cubicBezTo>
                <a:cubicBezTo>
                  <a:pt x="12" y="69"/>
                  <a:pt x="11" y="70"/>
                  <a:pt x="11" y="70"/>
                </a:cubicBezTo>
                <a:cubicBezTo>
                  <a:pt x="11" y="70"/>
                  <a:pt x="12" y="71"/>
                  <a:pt x="12" y="71"/>
                </a:cubicBezTo>
                <a:cubicBezTo>
                  <a:pt x="12" y="72"/>
                  <a:pt x="13" y="72"/>
                  <a:pt x="13" y="72"/>
                </a:cubicBezTo>
                <a:cubicBezTo>
                  <a:pt x="14" y="72"/>
                  <a:pt x="14" y="72"/>
                  <a:pt x="14" y="71"/>
                </a:cubicBezTo>
                <a:cubicBezTo>
                  <a:pt x="15" y="71"/>
                  <a:pt x="17" y="69"/>
                  <a:pt x="19" y="68"/>
                </a:cubicBezTo>
                <a:cubicBezTo>
                  <a:pt x="19" y="68"/>
                  <a:pt x="20" y="69"/>
                  <a:pt x="21" y="70"/>
                </a:cubicBezTo>
                <a:cubicBezTo>
                  <a:pt x="20" y="72"/>
                  <a:pt x="18" y="74"/>
                  <a:pt x="18" y="74"/>
                </a:cubicBezTo>
                <a:cubicBezTo>
                  <a:pt x="18" y="75"/>
                  <a:pt x="18" y="75"/>
                  <a:pt x="18" y="76"/>
                </a:cubicBezTo>
                <a:cubicBezTo>
                  <a:pt x="18" y="76"/>
                  <a:pt x="18" y="77"/>
                  <a:pt x="19" y="77"/>
                </a:cubicBezTo>
                <a:cubicBezTo>
                  <a:pt x="19" y="77"/>
                  <a:pt x="20" y="77"/>
                  <a:pt x="20" y="77"/>
                </a:cubicBezTo>
                <a:cubicBezTo>
                  <a:pt x="20" y="77"/>
                  <a:pt x="21" y="77"/>
                  <a:pt x="21" y="77"/>
                </a:cubicBezTo>
                <a:cubicBezTo>
                  <a:pt x="22" y="76"/>
                  <a:pt x="23" y="74"/>
                  <a:pt x="25" y="72"/>
                </a:cubicBezTo>
                <a:cubicBezTo>
                  <a:pt x="25" y="73"/>
                  <a:pt x="26" y="73"/>
                  <a:pt x="27" y="73"/>
                </a:cubicBezTo>
                <a:cubicBezTo>
                  <a:pt x="26" y="76"/>
                  <a:pt x="25" y="78"/>
                  <a:pt x="25" y="79"/>
                </a:cubicBezTo>
                <a:cubicBezTo>
                  <a:pt x="25" y="79"/>
                  <a:pt x="25" y="80"/>
                  <a:pt x="25" y="80"/>
                </a:cubicBezTo>
                <a:cubicBezTo>
                  <a:pt x="26" y="80"/>
                  <a:pt x="26" y="81"/>
                  <a:pt x="26" y="81"/>
                </a:cubicBezTo>
                <a:cubicBezTo>
                  <a:pt x="27" y="81"/>
                  <a:pt x="27" y="81"/>
                  <a:pt x="28" y="81"/>
                </a:cubicBezTo>
                <a:cubicBezTo>
                  <a:pt x="28" y="81"/>
                  <a:pt x="29" y="81"/>
                  <a:pt x="29" y="80"/>
                </a:cubicBezTo>
                <a:cubicBezTo>
                  <a:pt x="29" y="80"/>
                  <a:pt x="30" y="77"/>
                  <a:pt x="31" y="75"/>
                </a:cubicBezTo>
                <a:cubicBezTo>
                  <a:pt x="32" y="75"/>
                  <a:pt x="32" y="75"/>
                  <a:pt x="33" y="75"/>
                </a:cubicBezTo>
                <a:cubicBezTo>
                  <a:pt x="33" y="76"/>
                  <a:pt x="33" y="76"/>
                  <a:pt x="34" y="76"/>
                </a:cubicBezTo>
                <a:cubicBezTo>
                  <a:pt x="34" y="78"/>
                  <a:pt x="33" y="81"/>
                  <a:pt x="33" y="81"/>
                </a:cubicBezTo>
                <a:cubicBezTo>
                  <a:pt x="33" y="82"/>
                  <a:pt x="33" y="82"/>
                  <a:pt x="34" y="83"/>
                </a:cubicBezTo>
                <a:cubicBezTo>
                  <a:pt x="34" y="83"/>
                  <a:pt x="34" y="83"/>
                  <a:pt x="35" y="83"/>
                </a:cubicBezTo>
                <a:cubicBezTo>
                  <a:pt x="35" y="83"/>
                  <a:pt x="36" y="83"/>
                  <a:pt x="36" y="83"/>
                </a:cubicBezTo>
                <a:cubicBezTo>
                  <a:pt x="37" y="83"/>
                  <a:pt x="37" y="83"/>
                  <a:pt x="37" y="82"/>
                </a:cubicBezTo>
                <a:cubicBezTo>
                  <a:pt x="37" y="82"/>
                  <a:pt x="38" y="79"/>
                  <a:pt x="39" y="77"/>
                </a:cubicBezTo>
                <a:cubicBezTo>
                  <a:pt x="39" y="77"/>
                  <a:pt x="40" y="77"/>
                  <a:pt x="41" y="77"/>
                </a:cubicBezTo>
                <a:cubicBezTo>
                  <a:pt x="41" y="79"/>
                  <a:pt x="42" y="82"/>
                  <a:pt x="42" y="82"/>
                </a:cubicBezTo>
                <a:cubicBezTo>
                  <a:pt x="42" y="83"/>
                  <a:pt x="42" y="83"/>
                  <a:pt x="42" y="84"/>
                </a:cubicBezTo>
                <a:cubicBezTo>
                  <a:pt x="43" y="84"/>
                  <a:pt x="43" y="84"/>
                  <a:pt x="44" y="84"/>
                </a:cubicBezTo>
                <a:cubicBezTo>
                  <a:pt x="44" y="84"/>
                  <a:pt x="45" y="84"/>
                  <a:pt x="45" y="83"/>
                </a:cubicBezTo>
                <a:cubicBezTo>
                  <a:pt x="45" y="83"/>
                  <a:pt x="45" y="83"/>
                  <a:pt x="46" y="82"/>
                </a:cubicBezTo>
                <a:cubicBezTo>
                  <a:pt x="46" y="82"/>
                  <a:pt x="46" y="79"/>
                  <a:pt x="46" y="77"/>
                </a:cubicBezTo>
                <a:cubicBezTo>
                  <a:pt x="47" y="76"/>
                  <a:pt x="47" y="76"/>
                  <a:pt x="48" y="76"/>
                </a:cubicBezTo>
                <a:cubicBezTo>
                  <a:pt x="49" y="79"/>
                  <a:pt x="50" y="81"/>
                  <a:pt x="50" y="82"/>
                </a:cubicBezTo>
                <a:cubicBezTo>
                  <a:pt x="50" y="82"/>
                  <a:pt x="51" y="82"/>
                  <a:pt x="51" y="83"/>
                </a:cubicBezTo>
                <a:cubicBezTo>
                  <a:pt x="51" y="83"/>
                  <a:pt x="52" y="83"/>
                  <a:pt x="52" y="83"/>
                </a:cubicBezTo>
                <a:cubicBezTo>
                  <a:pt x="53" y="83"/>
                  <a:pt x="53" y="82"/>
                  <a:pt x="53" y="82"/>
                </a:cubicBezTo>
                <a:cubicBezTo>
                  <a:pt x="54" y="82"/>
                  <a:pt x="54" y="81"/>
                  <a:pt x="54" y="81"/>
                </a:cubicBezTo>
                <a:cubicBezTo>
                  <a:pt x="54" y="80"/>
                  <a:pt x="53" y="77"/>
                  <a:pt x="53" y="75"/>
                </a:cubicBezTo>
                <a:cubicBezTo>
                  <a:pt x="54" y="75"/>
                  <a:pt x="54" y="74"/>
                  <a:pt x="55" y="74"/>
                </a:cubicBezTo>
                <a:cubicBezTo>
                  <a:pt x="56" y="76"/>
                  <a:pt x="58" y="79"/>
                  <a:pt x="58" y="79"/>
                </a:cubicBezTo>
                <a:cubicBezTo>
                  <a:pt x="58" y="79"/>
                  <a:pt x="59" y="80"/>
                  <a:pt x="59" y="80"/>
                </a:cubicBezTo>
                <a:cubicBezTo>
                  <a:pt x="60" y="80"/>
                  <a:pt x="60" y="80"/>
                  <a:pt x="61" y="80"/>
                </a:cubicBezTo>
                <a:cubicBezTo>
                  <a:pt x="61" y="79"/>
                  <a:pt x="61" y="79"/>
                  <a:pt x="62" y="79"/>
                </a:cubicBezTo>
                <a:cubicBezTo>
                  <a:pt x="62" y="78"/>
                  <a:pt x="62" y="78"/>
                  <a:pt x="62" y="77"/>
                </a:cubicBezTo>
                <a:cubicBezTo>
                  <a:pt x="61" y="77"/>
                  <a:pt x="60" y="74"/>
                  <a:pt x="60" y="72"/>
                </a:cubicBezTo>
                <a:cubicBezTo>
                  <a:pt x="60" y="72"/>
                  <a:pt x="61" y="71"/>
                  <a:pt x="62" y="71"/>
                </a:cubicBezTo>
                <a:cubicBezTo>
                  <a:pt x="63" y="72"/>
                  <a:pt x="65" y="74"/>
                  <a:pt x="66" y="75"/>
                </a:cubicBezTo>
                <a:cubicBezTo>
                  <a:pt x="66" y="75"/>
                  <a:pt x="66" y="75"/>
                  <a:pt x="67" y="75"/>
                </a:cubicBezTo>
                <a:cubicBezTo>
                  <a:pt x="67" y="75"/>
                  <a:pt x="68" y="75"/>
                  <a:pt x="68" y="75"/>
                </a:cubicBezTo>
                <a:cubicBezTo>
                  <a:pt x="68" y="75"/>
                  <a:pt x="69" y="74"/>
                  <a:pt x="69" y="74"/>
                </a:cubicBezTo>
                <a:cubicBezTo>
                  <a:pt x="69" y="73"/>
                  <a:pt x="69" y="73"/>
                  <a:pt x="68" y="72"/>
                </a:cubicBezTo>
                <a:cubicBezTo>
                  <a:pt x="68" y="72"/>
                  <a:pt x="67" y="70"/>
                  <a:pt x="65" y="68"/>
                </a:cubicBezTo>
                <a:cubicBezTo>
                  <a:pt x="66" y="67"/>
                  <a:pt x="67" y="67"/>
                  <a:pt x="67" y="66"/>
                </a:cubicBezTo>
                <a:cubicBezTo>
                  <a:pt x="69" y="67"/>
                  <a:pt x="71" y="69"/>
                  <a:pt x="72" y="69"/>
                </a:cubicBezTo>
                <a:cubicBezTo>
                  <a:pt x="72" y="69"/>
                  <a:pt x="73" y="70"/>
                  <a:pt x="73" y="69"/>
                </a:cubicBezTo>
                <a:cubicBezTo>
                  <a:pt x="74" y="69"/>
                  <a:pt x="74" y="69"/>
                  <a:pt x="74" y="69"/>
                </a:cubicBezTo>
                <a:cubicBezTo>
                  <a:pt x="75" y="68"/>
                  <a:pt x="75" y="68"/>
                  <a:pt x="75" y="68"/>
                </a:cubicBezTo>
                <a:cubicBezTo>
                  <a:pt x="75" y="67"/>
                  <a:pt x="75" y="67"/>
                  <a:pt x="74" y="66"/>
                </a:cubicBezTo>
                <a:cubicBezTo>
                  <a:pt x="74" y="66"/>
                  <a:pt x="72" y="64"/>
                  <a:pt x="70" y="62"/>
                </a:cubicBezTo>
                <a:cubicBezTo>
                  <a:pt x="71" y="62"/>
                  <a:pt x="71" y="61"/>
                  <a:pt x="72" y="60"/>
                </a:cubicBezTo>
                <a:cubicBezTo>
                  <a:pt x="74" y="61"/>
                  <a:pt x="76" y="62"/>
                  <a:pt x="77" y="62"/>
                </a:cubicBezTo>
                <a:cubicBezTo>
                  <a:pt x="77" y="63"/>
                  <a:pt x="78" y="63"/>
                  <a:pt x="78" y="62"/>
                </a:cubicBezTo>
                <a:cubicBezTo>
                  <a:pt x="79" y="62"/>
                  <a:pt x="79" y="62"/>
                  <a:pt x="79" y="61"/>
                </a:cubicBezTo>
                <a:cubicBezTo>
                  <a:pt x="79" y="61"/>
                  <a:pt x="79" y="61"/>
                  <a:pt x="79" y="60"/>
                </a:cubicBezTo>
                <a:cubicBezTo>
                  <a:pt x="79" y="60"/>
                  <a:pt x="79" y="59"/>
                  <a:pt x="79" y="59"/>
                </a:cubicBezTo>
                <a:cubicBezTo>
                  <a:pt x="78" y="59"/>
                  <a:pt x="76" y="57"/>
                  <a:pt x="74" y="56"/>
                </a:cubicBezTo>
                <a:cubicBezTo>
                  <a:pt x="74" y="55"/>
                  <a:pt x="75" y="54"/>
                  <a:pt x="75" y="54"/>
                </a:cubicBezTo>
                <a:cubicBezTo>
                  <a:pt x="77" y="54"/>
                  <a:pt x="80" y="55"/>
                  <a:pt x="80" y="55"/>
                </a:cubicBezTo>
                <a:cubicBezTo>
                  <a:pt x="81" y="55"/>
                  <a:pt x="81" y="55"/>
                  <a:pt x="82" y="54"/>
                </a:cubicBezTo>
                <a:cubicBezTo>
                  <a:pt x="82" y="54"/>
                  <a:pt x="82" y="54"/>
                  <a:pt x="82" y="53"/>
                </a:cubicBezTo>
                <a:cubicBezTo>
                  <a:pt x="83" y="53"/>
                  <a:pt x="83" y="52"/>
                  <a:pt x="82" y="52"/>
                </a:cubicBezTo>
                <a:cubicBezTo>
                  <a:pt x="82" y="52"/>
                  <a:pt x="82" y="51"/>
                  <a:pt x="81" y="51"/>
                </a:cubicBezTo>
                <a:cubicBezTo>
                  <a:pt x="81" y="51"/>
                  <a:pt x="78" y="50"/>
                  <a:pt x="76" y="49"/>
                </a:cubicBezTo>
                <a:cubicBezTo>
                  <a:pt x="76" y="48"/>
                  <a:pt x="76" y="47"/>
                  <a:pt x="77" y="47"/>
                </a:cubicBezTo>
                <a:cubicBezTo>
                  <a:pt x="79" y="47"/>
                  <a:pt x="82" y="46"/>
                  <a:pt x="82" y="46"/>
                </a:cubicBezTo>
                <a:close/>
                <a:moveTo>
                  <a:pt x="49" y="44"/>
                </a:moveTo>
                <a:cubicBezTo>
                  <a:pt x="48" y="47"/>
                  <a:pt x="44" y="50"/>
                  <a:pt x="40" y="49"/>
                </a:cubicBezTo>
                <a:cubicBezTo>
                  <a:pt x="37" y="47"/>
                  <a:pt x="34" y="44"/>
                  <a:pt x="35" y="40"/>
                </a:cubicBezTo>
                <a:cubicBezTo>
                  <a:pt x="37" y="36"/>
                  <a:pt x="40" y="34"/>
                  <a:pt x="44" y="35"/>
                </a:cubicBezTo>
                <a:cubicBezTo>
                  <a:pt x="48" y="36"/>
                  <a:pt x="50" y="40"/>
                  <a:pt x="49" y="44"/>
                </a:cubicBezTo>
                <a:close/>
                <a:moveTo>
                  <a:pt x="15" y="45"/>
                </a:moveTo>
                <a:cubicBezTo>
                  <a:pt x="14" y="42"/>
                  <a:pt x="14" y="38"/>
                  <a:pt x="15" y="34"/>
                </a:cubicBezTo>
                <a:cubicBezTo>
                  <a:pt x="19" y="21"/>
                  <a:pt x="33" y="12"/>
                  <a:pt x="46" y="15"/>
                </a:cubicBezTo>
                <a:cubicBezTo>
                  <a:pt x="45" y="19"/>
                  <a:pt x="45" y="19"/>
                  <a:pt x="45" y="19"/>
                </a:cubicBezTo>
                <a:cubicBezTo>
                  <a:pt x="34" y="17"/>
                  <a:pt x="23" y="24"/>
                  <a:pt x="20" y="36"/>
                </a:cubicBezTo>
                <a:cubicBezTo>
                  <a:pt x="19" y="39"/>
                  <a:pt x="19" y="42"/>
                  <a:pt x="19" y="44"/>
                </a:cubicBezTo>
                <a:lnTo>
                  <a:pt x="15" y="45"/>
                </a:lnTo>
                <a:close/>
                <a:moveTo>
                  <a:pt x="35" y="69"/>
                </a:moveTo>
                <a:cubicBezTo>
                  <a:pt x="26" y="66"/>
                  <a:pt x="19" y="60"/>
                  <a:pt x="16" y="52"/>
                </a:cubicBezTo>
                <a:cubicBezTo>
                  <a:pt x="21" y="51"/>
                  <a:pt x="21" y="51"/>
                  <a:pt x="21" y="51"/>
                </a:cubicBezTo>
                <a:cubicBezTo>
                  <a:pt x="23" y="57"/>
                  <a:pt x="29" y="62"/>
                  <a:pt x="36" y="64"/>
                </a:cubicBezTo>
                <a:cubicBezTo>
                  <a:pt x="43" y="66"/>
                  <a:pt x="50" y="65"/>
                  <a:pt x="56" y="61"/>
                </a:cubicBezTo>
                <a:cubicBezTo>
                  <a:pt x="59" y="64"/>
                  <a:pt x="59" y="64"/>
                  <a:pt x="59" y="64"/>
                </a:cubicBezTo>
                <a:cubicBezTo>
                  <a:pt x="52" y="69"/>
                  <a:pt x="43" y="71"/>
                  <a:pt x="35" y="69"/>
                </a:cubicBezTo>
                <a:close/>
                <a:moveTo>
                  <a:pt x="69" y="49"/>
                </a:moveTo>
                <a:cubicBezTo>
                  <a:pt x="68" y="53"/>
                  <a:pt x="66" y="57"/>
                  <a:pt x="64" y="59"/>
                </a:cubicBezTo>
                <a:cubicBezTo>
                  <a:pt x="60" y="56"/>
                  <a:pt x="60" y="56"/>
                  <a:pt x="60" y="56"/>
                </a:cubicBezTo>
                <a:cubicBezTo>
                  <a:pt x="62" y="54"/>
                  <a:pt x="64" y="51"/>
                  <a:pt x="64" y="48"/>
                </a:cubicBezTo>
                <a:cubicBezTo>
                  <a:pt x="68" y="37"/>
                  <a:pt x="62" y="25"/>
                  <a:pt x="51" y="21"/>
                </a:cubicBezTo>
                <a:cubicBezTo>
                  <a:pt x="53" y="16"/>
                  <a:pt x="53" y="16"/>
                  <a:pt x="53" y="16"/>
                </a:cubicBezTo>
                <a:cubicBezTo>
                  <a:pt x="66" y="22"/>
                  <a:pt x="73" y="36"/>
                  <a:pt x="69" y="4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 name="Freeform 12"/>
          <p:cNvSpPr>
            <a:spLocks/>
          </p:cNvSpPr>
          <p:nvPr userDrawn="1"/>
        </p:nvSpPr>
        <p:spPr bwMode="auto">
          <a:xfrm>
            <a:off x="4244975" y="758825"/>
            <a:ext cx="431800" cy="385763"/>
          </a:xfrm>
          <a:custGeom>
            <a:avLst/>
            <a:gdLst>
              <a:gd name="T0" fmla="*/ 112 w 112"/>
              <a:gd name="T1" fmla="*/ 3 h 100"/>
              <a:gd name="T2" fmla="*/ 5 w 112"/>
              <a:gd name="T3" fmla="*/ 8 h 100"/>
              <a:gd name="T4" fmla="*/ 5 w 112"/>
              <a:gd name="T5" fmla="*/ 6 h 100"/>
              <a:gd name="T6" fmla="*/ 5 w 112"/>
              <a:gd name="T7" fmla="*/ 3 h 100"/>
              <a:gd name="T8" fmla="*/ 2 w 112"/>
              <a:gd name="T9" fmla="*/ 1 h 100"/>
              <a:gd name="T10" fmla="*/ 0 w 112"/>
              <a:gd name="T11" fmla="*/ 4 h 100"/>
              <a:gd name="T12" fmla="*/ 3 w 112"/>
              <a:gd name="T13" fmla="*/ 6 h 100"/>
              <a:gd name="T14" fmla="*/ 31 w 112"/>
              <a:gd name="T15" fmla="*/ 100 h 100"/>
              <a:gd name="T16" fmla="*/ 33 w 112"/>
              <a:gd name="T17" fmla="*/ 99 h 100"/>
              <a:gd name="T18" fmla="*/ 21 w 112"/>
              <a:gd name="T19" fmla="*/ 58 h 100"/>
              <a:gd name="T20" fmla="*/ 112 w 112"/>
              <a:gd name="T2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00">
                <a:moveTo>
                  <a:pt x="112" y="3"/>
                </a:moveTo>
                <a:cubicBezTo>
                  <a:pt x="5" y="8"/>
                  <a:pt x="5" y="8"/>
                  <a:pt x="5" y="8"/>
                </a:cubicBezTo>
                <a:cubicBezTo>
                  <a:pt x="5" y="6"/>
                  <a:pt x="5" y="6"/>
                  <a:pt x="5" y="6"/>
                </a:cubicBezTo>
                <a:cubicBezTo>
                  <a:pt x="5" y="5"/>
                  <a:pt x="6" y="4"/>
                  <a:pt x="5" y="3"/>
                </a:cubicBezTo>
                <a:cubicBezTo>
                  <a:pt x="5" y="1"/>
                  <a:pt x="3" y="0"/>
                  <a:pt x="2" y="1"/>
                </a:cubicBezTo>
                <a:cubicBezTo>
                  <a:pt x="0" y="1"/>
                  <a:pt x="0" y="3"/>
                  <a:pt x="0" y="4"/>
                </a:cubicBezTo>
                <a:cubicBezTo>
                  <a:pt x="0" y="5"/>
                  <a:pt x="1" y="6"/>
                  <a:pt x="3" y="6"/>
                </a:cubicBezTo>
                <a:cubicBezTo>
                  <a:pt x="31" y="100"/>
                  <a:pt x="31" y="100"/>
                  <a:pt x="31" y="100"/>
                </a:cubicBezTo>
                <a:cubicBezTo>
                  <a:pt x="33" y="99"/>
                  <a:pt x="33" y="99"/>
                  <a:pt x="33" y="99"/>
                </a:cubicBezTo>
                <a:cubicBezTo>
                  <a:pt x="21" y="58"/>
                  <a:pt x="21" y="58"/>
                  <a:pt x="21" y="58"/>
                </a:cubicBezTo>
                <a:lnTo>
                  <a:pt x="112" y="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 name="Freeform 13"/>
          <p:cNvSpPr>
            <a:spLocks noEditPoints="1"/>
          </p:cNvSpPr>
          <p:nvPr userDrawn="1"/>
        </p:nvSpPr>
        <p:spPr bwMode="auto">
          <a:xfrm>
            <a:off x="2924175" y="1303338"/>
            <a:ext cx="293688" cy="247650"/>
          </a:xfrm>
          <a:custGeom>
            <a:avLst/>
            <a:gdLst>
              <a:gd name="T0" fmla="*/ 73 w 76"/>
              <a:gd name="T1" fmla="*/ 0 h 64"/>
              <a:gd name="T2" fmla="*/ 65 w 76"/>
              <a:gd name="T3" fmla="*/ 0 h 64"/>
              <a:gd name="T4" fmla="*/ 62 w 76"/>
              <a:gd name="T5" fmla="*/ 3 h 64"/>
              <a:gd name="T6" fmla="*/ 62 w 76"/>
              <a:gd name="T7" fmla="*/ 5 h 64"/>
              <a:gd name="T8" fmla="*/ 10 w 76"/>
              <a:gd name="T9" fmla="*/ 23 h 64"/>
              <a:gd name="T10" fmla="*/ 8 w 76"/>
              <a:gd name="T11" fmla="*/ 21 h 64"/>
              <a:gd name="T12" fmla="*/ 2 w 76"/>
              <a:gd name="T13" fmla="*/ 21 h 64"/>
              <a:gd name="T14" fmla="*/ 0 w 76"/>
              <a:gd name="T15" fmla="*/ 23 h 64"/>
              <a:gd name="T16" fmla="*/ 0 w 76"/>
              <a:gd name="T17" fmla="*/ 41 h 64"/>
              <a:gd name="T18" fmla="*/ 2 w 76"/>
              <a:gd name="T19" fmla="*/ 43 h 64"/>
              <a:gd name="T20" fmla="*/ 8 w 76"/>
              <a:gd name="T21" fmla="*/ 43 h 64"/>
              <a:gd name="T22" fmla="*/ 10 w 76"/>
              <a:gd name="T23" fmla="*/ 41 h 64"/>
              <a:gd name="T24" fmla="*/ 24 w 76"/>
              <a:gd name="T25" fmla="*/ 46 h 64"/>
              <a:gd name="T26" fmla="*/ 23 w 76"/>
              <a:gd name="T27" fmla="*/ 49 h 64"/>
              <a:gd name="T28" fmla="*/ 23 w 76"/>
              <a:gd name="T29" fmla="*/ 51 h 64"/>
              <a:gd name="T30" fmla="*/ 24 w 76"/>
              <a:gd name="T31" fmla="*/ 52 h 64"/>
              <a:gd name="T32" fmla="*/ 38 w 76"/>
              <a:gd name="T33" fmla="*/ 57 h 64"/>
              <a:gd name="T34" fmla="*/ 39 w 76"/>
              <a:gd name="T35" fmla="*/ 57 h 64"/>
              <a:gd name="T36" fmla="*/ 42 w 76"/>
              <a:gd name="T37" fmla="*/ 55 h 64"/>
              <a:gd name="T38" fmla="*/ 43 w 76"/>
              <a:gd name="T39" fmla="*/ 52 h 64"/>
              <a:gd name="T40" fmla="*/ 62 w 76"/>
              <a:gd name="T41" fmla="*/ 59 h 64"/>
              <a:gd name="T42" fmla="*/ 62 w 76"/>
              <a:gd name="T43" fmla="*/ 61 h 64"/>
              <a:gd name="T44" fmla="*/ 65 w 76"/>
              <a:gd name="T45" fmla="*/ 64 h 64"/>
              <a:gd name="T46" fmla="*/ 73 w 76"/>
              <a:gd name="T47" fmla="*/ 64 h 64"/>
              <a:gd name="T48" fmla="*/ 76 w 76"/>
              <a:gd name="T49" fmla="*/ 61 h 64"/>
              <a:gd name="T50" fmla="*/ 76 w 76"/>
              <a:gd name="T51" fmla="*/ 3 h 64"/>
              <a:gd name="T52" fmla="*/ 73 w 76"/>
              <a:gd name="T53" fmla="*/ 0 h 64"/>
              <a:gd name="T54" fmla="*/ 40 w 76"/>
              <a:gd name="T55" fmla="*/ 54 h 64"/>
              <a:gd name="T56" fmla="*/ 38 w 76"/>
              <a:gd name="T57" fmla="*/ 55 h 64"/>
              <a:gd name="T58" fmla="*/ 25 w 76"/>
              <a:gd name="T59" fmla="*/ 50 h 64"/>
              <a:gd name="T60" fmla="*/ 25 w 76"/>
              <a:gd name="T61" fmla="*/ 50 h 64"/>
              <a:gd name="T62" fmla="*/ 25 w 76"/>
              <a:gd name="T63" fmla="*/ 49 h 64"/>
              <a:gd name="T64" fmla="*/ 26 w 76"/>
              <a:gd name="T65" fmla="*/ 46 h 64"/>
              <a:gd name="T66" fmla="*/ 41 w 76"/>
              <a:gd name="T67" fmla="*/ 51 h 64"/>
              <a:gd name="T68" fmla="*/ 40 w 76"/>
              <a:gd name="T6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64">
                <a:moveTo>
                  <a:pt x="73" y="0"/>
                </a:moveTo>
                <a:cubicBezTo>
                  <a:pt x="65" y="0"/>
                  <a:pt x="65" y="0"/>
                  <a:pt x="65" y="0"/>
                </a:cubicBezTo>
                <a:cubicBezTo>
                  <a:pt x="64" y="0"/>
                  <a:pt x="62" y="1"/>
                  <a:pt x="62" y="3"/>
                </a:cubicBezTo>
                <a:cubicBezTo>
                  <a:pt x="62" y="5"/>
                  <a:pt x="62" y="5"/>
                  <a:pt x="62" y="5"/>
                </a:cubicBezTo>
                <a:cubicBezTo>
                  <a:pt x="10" y="23"/>
                  <a:pt x="10" y="23"/>
                  <a:pt x="10" y="23"/>
                </a:cubicBezTo>
                <a:cubicBezTo>
                  <a:pt x="10" y="22"/>
                  <a:pt x="9" y="21"/>
                  <a:pt x="8" y="21"/>
                </a:cubicBezTo>
                <a:cubicBezTo>
                  <a:pt x="2" y="21"/>
                  <a:pt x="2" y="21"/>
                  <a:pt x="2" y="21"/>
                </a:cubicBezTo>
                <a:cubicBezTo>
                  <a:pt x="1" y="21"/>
                  <a:pt x="0" y="22"/>
                  <a:pt x="0" y="23"/>
                </a:cubicBezTo>
                <a:cubicBezTo>
                  <a:pt x="0" y="41"/>
                  <a:pt x="0" y="41"/>
                  <a:pt x="0" y="41"/>
                </a:cubicBezTo>
                <a:cubicBezTo>
                  <a:pt x="0" y="42"/>
                  <a:pt x="1" y="43"/>
                  <a:pt x="2" y="43"/>
                </a:cubicBezTo>
                <a:cubicBezTo>
                  <a:pt x="8" y="43"/>
                  <a:pt x="8" y="43"/>
                  <a:pt x="8" y="43"/>
                </a:cubicBezTo>
                <a:cubicBezTo>
                  <a:pt x="9" y="43"/>
                  <a:pt x="10" y="42"/>
                  <a:pt x="10" y="41"/>
                </a:cubicBezTo>
                <a:cubicBezTo>
                  <a:pt x="24" y="46"/>
                  <a:pt x="24" y="46"/>
                  <a:pt x="24" y="46"/>
                </a:cubicBezTo>
                <a:cubicBezTo>
                  <a:pt x="23" y="49"/>
                  <a:pt x="23" y="49"/>
                  <a:pt x="23" y="49"/>
                </a:cubicBezTo>
                <a:cubicBezTo>
                  <a:pt x="22" y="49"/>
                  <a:pt x="22" y="50"/>
                  <a:pt x="23" y="51"/>
                </a:cubicBezTo>
                <a:cubicBezTo>
                  <a:pt x="23" y="52"/>
                  <a:pt x="24" y="52"/>
                  <a:pt x="24" y="52"/>
                </a:cubicBezTo>
                <a:cubicBezTo>
                  <a:pt x="38" y="57"/>
                  <a:pt x="38" y="57"/>
                  <a:pt x="38" y="57"/>
                </a:cubicBezTo>
                <a:cubicBezTo>
                  <a:pt x="38" y="57"/>
                  <a:pt x="38" y="57"/>
                  <a:pt x="39" y="57"/>
                </a:cubicBezTo>
                <a:cubicBezTo>
                  <a:pt x="40" y="57"/>
                  <a:pt x="41" y="56"/>
                  <a:pt x="42" y="55"/>
                </a:cubicBezTo>
                <a:cubicBezTo>
                  <a:pt x="43" y="52"/>
                  <a:pt x="43" y="52"/>
                  <a:pt x="43" y="52"/>
                </a:cubicBezTo>
                <a:cubicBezTo>
                  <a:pt x="62" y="59"/>
                  <a:pt x="62" y="59"/>
                  <a:pt x="62" y="59"/>
                </a:cubicBezTo>
                <a:cubicBezTo>
                  <a:pt x="62" y="61"/>
                  <a:pt x="62" y="61"/>
                  <a:pt x="62" y="61"/>
                </a:cubicBezTo>
                <a:cubicBezTo>
                  <a:pt x="62" y="63"/>
                  <a:pt x="64" y="64"/>
                  <a:pt x="65" y="64"/>
                </a:cubicBezTo>
                <a:cubicBezTo>
                  <a:pt x="73" y="64"/>
                  <a:pt x="73" y="64"/>
                  <a:pt x="73" y="64"/>
                </a:cubicBezTo>
                <a:cubicBezTo>
                  <a:pt x="75" y="64"/>
                  <a:pt x="76" y="63"/>
                  <a:pt x="76" y="61"/>
                </a:cubicBezTo>
                <a:cubicBezTo>
                  <a:pt x="76" y="3"/>
                  <a:pt x="76" y="3"/>
                  <a:pt x="76" y="3"/>
                </a:cubicBezTo>
                <a:cubicBezTo>
                  <a:pt x="76" y="1"/>
                  <a:pt x="75" y="0"/>
                  <a:pt x="73" y="0"/>
                </a:cubicBezTo>
                <a:close/>
                <a:moveTo>
                  <a:pt x="40" y="54"/>
                </a:moveTo>
                <a:cubicBezTo>
                  <a:pt x="39" y="55"/>
                  <a:pt x="39" y="55"/>
                  <a:pt x="38" y="55"/>
                </a:cubicBezTo>
                <a:cubicBezTo>
                  <a:pt x="25" y="50"/>
                  <a:pt x="25" y="50"/>
                  <a:pt x="25" y="50"/>
                </a:cubicBezTo>
                <a:cubicBezTo>
                  <a:pt x="25" y="50"/>
                  <a:pt x="25" y="50"/>
                  <a:pt x="25" y="50"/>
                </a:cubicBezTo>
                <a:cubicBezTo>
                  <a:pt x="24" y="50"/>
                  <a:pt x="24" y="50"/>
                  <a:pt x="25" y="49"/>
                </a:cubicBezTo>
                <a:cubicBezTo>
                  <a:pt x="26" y="46"/>
                  <a:pt x="26" y="46"/>
                  <a:pt x="26" y="46"/>
                </a:cubicBezTo>
                <a:cubicBezTo>
                  <a:pt x="41" y="51"/>
                  <a:pt x="41" y="51"/>
                  <a:pt x="41" y="51"/>
                </a:cubicBezTo>
                <a:lnTo>
                  <a:pt x="40" y="5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4" name="Group 23"/>
          <p:cNvGrpSpPr/>
          <p:nvPr userDrawn="1"/>
        </p:nvGrpSpPr>
        <p:grpSpPr>
          <a:xfrm>
            <a:off x="3449638" y="692150"/>
            <a:ext cx="663575" cy="371476"/>
            <a:chOff x="3449638" y="692150"/>
            <a:chExt cx="663575" cy="371476"/>
          </a:xfrm>
        </p:grpSpPr>
        <p:sp>
          <p:nvSpPr>
            <p:cNvPr id="25" name="Oval 14"/>
            <p:cNvSpPr>
              <a:spLocks noChangeArrowheads="1"/>
            </p:cNvSpPr>
            <p:nvPr userDrawn="1"/>
          </p:nvSpPr>
          <p:spPr bwMode="auto">
            <a:xfrm>
              <a:off x="3554413" y="692150"/>
              <a:ext cx="76200" cy="777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 name="Freeform 15"/>
            <p:cNvSpPr>
              <a:spLocks/>
            </p:cNvSpPr>
            <p:nvPr userDrawn="1"/>
          </p:nvSpPr>
          <p:spPr bwMode="auto">
            <a:xfrm>
              <a:off x="3514725" y="777875"/>
              <a:ext cx="158750" cy="50800"/>
            </a:xfrm>
            <a:custGeom>
              <a:avLst/>
              <a:gdLst>
                <a:gd name="T0" fmla="*/ 27 w 41"/>
                <a:gd name="T1" fmla="*/ 0 h 13"/>
                <a:gd name="T2" fmla="*/ 20 w 41"/>
                <a:gd name="T3" fmla="*/ 0 h 13"/>
                <a:gd name="T4" fmla="*/ 13 w 41"/>
                <a:gd name="T5" fmla="*/ 0 h 13"/>
                <a:gd name="T6" fmla="*/ 1 w 41"/>
                <a:gd name="T7" fmla="*/ 9 h 13"/>
                <a:gd name="T8" fmla="*/ 0 w 41"/>
                <a:gd name="T9" fmla="*/ 13 h 13"/>
                <a:gd name="T10" fmla="*/ 41 w 41"/>
                <a:gd name="T11" fmla="*/ 13 h 13"/>
                <a:gd name="T12" fmla="*/ 40 w 41"/>
                <a:gd name="T13" fmla="*/ 9 h 13"/>
                <a:gd name="T14" fmla="*/ 27 w 41"/>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3">
                  <a:moveTo>
                    <a:pt x="27" y="0"/>
                  </a:moveTo>
                  <a:cubicBezTo>
                    <a:pt x="20" y="0"/>
                    <a:pt x="20" y="0"/>
                    <a:pt x="20" y="0"/>
                  </a:cubicBezTo>
                  <a:cubicBezTo>
                    <a:pt x="13" y="0"/>
                    <a:pt x="13" y="0"/>
                    <a:pt x="13" y="0"/>
                  </a:cubicBezTo>
                  <a:cubicBezTo>
                    <a:pt x="6" y="0"/>
                    <a:pt x="2" y="6"/>
                    <a:pt x="1" y="9"/>
                  </a:cubicBezTo>
                  <a:cubicBezTo>
                    <a:pt x="0" y="13"/>
                    <a:pt x="0" y="13"/>
                    <a:pt x="0" y="13"/>
                  </a:cubicBezTo>
                  <a:cubicBezTo>
                    <a:pt x="41" y="13"/>
                    <a:pt x="41" y="13"/>
                    <a:pt x="41" y="13"/>
                  </a:cubicBezTo>
                  <a:cubicBezTo>
                    <a:pt x="40" y="9"/>
                    <a:pt x="40" y="9"/>
                    <a:pt x="40" y="9"/>
                  </a:cubicBezTo>
                  <a:cubicBezTo>
                    <a:pt x="38" y="6"/>
                    <a:pt x="34" y="0"/>
                    <a:pt x="27"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 name="Freeform 16"/>
            <p:cNvSpPr>
              <a:spLocks/>
            </p:cNvSpPr>
            <p:nvPr userDrawn="1"/>
          </p:nvSpPr>
          <p:spPr bwMode="auto">
            <a:xfrm>
              <a:off x="3681413" y="777875"/>
              <a:ext cx="180975" cy="50800"/>
            </a:xfrm>
            <a:custGeom>
              <a:avLst/>
              <a:gdLst>
                <a:gd name="T0" fmla="*/ 34 w 47"/>
                <a:gd name="T1" fmla="*/ 0 h 13"/>
                <a:gd name="T2" fmla="*/ 13 w 47"/>
                <a:gd name="T3" fmla="*/ 0 h 13"/>
                <a:gd name="T4" fmla="*/ 0 w 47"/>
                <a:gd name="T5" fmla="*/ 13 h 13"/>
                <a:gd name="T6" fmla="*/ 47 w 47"/>
                <a:gd name="T7" fmla="*/ 13 h 13"/>
                <a:gd name="T8" fmla="*/ 34 w 47"/>
                <a:gd name="T9" fmla="*/ 0 h 13"/>
              </a:gdLst>
              <a:ahLst/>
              <a:cxnLst>
                <a:cxn ang="0">
                  <a:pos x="T0" y="T1"/>
                </a:cxn>
                <a:cxn ang="0">
                  <a:pos x="T2" y="T3"/>
                </a:cxn>
                <a:cxn ang="0">
                  <a:pos x="T4" y="T5"/>
                </a:cxn>
                <a:cxn ang="0">
                  <a:pos x="T6" y="T7"/>
                </a:cxn>
                <a:cxn ang="0">
                  <a:pos x="T8" y="T9"/>
                </a:cxn>
              </a:cxnLst>
              <a:rect l="0" t="0" r="r" b="b"/>
              <a:pathLst>
                <a:path w="47" h="13">
                  <a:moveTo>
                    <a:pt x="34" y="0"/>
                  </a:moveTo>
                  <a:cubicBezTo>
                    <a:pt x="13" y="0"/>
                    <a:pt x="13" y="0"/>
                    <a:pt x="13" y="0"/>
                  </a:cubicBezTo>
                  <a:cubicBezTo>
                    <a:pt x="6" y="0"/>
                    <a:pt x="0" y="6"/>
                    <a:pt x="0" y="13"/>
                  </a:cubicBezTo>
                  <a:cubicBezTo>
                    <a:pt x="47" y="13"/>
                    <a:pt x="47" y="13"/>
                    <a:pt x="47" y="13"/>
                  </a:cubicBezTo>
                  <a:cubicBezTo>
                    <a:pt x="46" y="7"/>
                    <a:pt x="41" y="0"/>
                    <a:pt x="34"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 name="Oval 17"/>
            <p:cNvSpPr>
              <a:spLocks noChangeArrowheads="1"/>
            </p:cNvSpPr>
            <p:nvPr userDrawn="1"/>
          </p:nvSpPr>
          <p:spPr bwMode="auto">
            <a:xfrm>
              <a:off x="3730625" y="692150"/>
              <a:ext cx="77788" cy="777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 name="Freeform 18"/>
            <p:cNvSpPr>
              <a:spLocks/>
            </p:cNvSpPr>
            <p:nvPr userDrawn="1"/>
          </p:nvSpPr>
          <p:spPr bwMode="auto">
            <a:xfrm>
              <a:off x="3870325" y="777875"/>
              <a:ext cx="177800" cy="50800"/>
            </a:xfrm>
            <a:custGeom>
              <a:avLst/>
              <a:gdLst>
                <a:gd name="T0" fmla="*/ 33 w 46"/>
                <a:gd name="T1" fmla="*/ 0 h 13"/>
                <a:gd name="T2" fmla="*/ 12 w 46"/>
                <a:gd name="T3" fmla="*/ 0 h 13"/>
                <a:gd name="T4" fmla="*/ 0 w 46"/>
                <a:gd name="T5" fmla="*/ 13 h 13"/>
                <a:gd name="T6" fmla="*/ 46 w 46"/>
                <a:gd name="T7" fmla="*/ 13 h 13"/>
                <a:gd name="T8" fmla="*/ 33 w 46"/>
                <a:gd name="T9" fmla="*/ 0 h 13"/>
              </a:gdLst>
              <a:ahLst/>
              <a:cxnLst>
                <a:cxn ang="0">
                  <a:pos x="T0" y="T1"/>
                </a:cxn>
                <a:cxn ang="0">
                  <a:pos x="T2" y="T3"/>
                </a:cxn>
                <a:cxn ang="0">
                  <a:pos x="T4" y="T5"/>
                </a:cxn>
                <a:cxn ang="0">
                  <a:pos x="T6" y="T7"/>
                </a:cxn>
                <a:cxn ang="0">
                  <a:pos x="T8" y="T9"/>
                </a:cxn>
              </a:cxnLst>
              <a:rect l="0" t="0" r="r" b="b"/>
              <a:pathLst>
                <a:path w="46" h="13">
                  <a:moveTo>
                    <a:pt x="33" y="0"/>
                  </a:moveTo>
                  <a:cubicBezTo>
                    <a:pt x="12" y="0"/>
                    <a:pt x="12" y="0"/>
                    <a:pt x="12" y="0"/>
                  </a:cubicBezTo>
                  <a:cubicBezTo>
                    <a:pt x="5" y="0"/>
                    <a:pt x="0" y="6"/>
                    <a:pt x="0" y="13"/>
                  </a:cubicBezTo>
                  <a:cubicBezTo>
                    <a:pt x="46" y="13"/>
                    <a:pt x="46" y="13"/>
                    <a:pt x="46" y="13"/>
                  </a:cubicBezTo>
                  <a:cubicBezTo>
                    <a:pt x="46" y="7"/>
                    <a:pt x="41" y="0"/>
                    <a:pt x="33"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0" name="Oval 19"/>
            <p:cNvSpPr>
              <a:spLocks noChangeArrowheads="1"/>
            </p:cNvSpPr>
            <p:nvPr userDrawn="1"/>
          </p:nvSpPr>
          <p:spPr bwMode="auto">
            <a:xfrm>
              <a:off x="3921125" y="692150"/>
              <a:ext cx="76200" cy="777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1" name="Freeform 20"/>
            <p:cNvSpPr>
              <a:spLocks noEditPoints="1"/>
            </p:cNvSpPr>
            <p:nvPr userDrawn="1"/>
          </p:nvSpPr>
          <p:spPr bwMode="auto">
            <a:xfrm>
              <a:off x="3449638" y="839788"/>
              <a:ext cx="663575" cy="223838"/>
            </a:xfrm>
            <a:custGeom>
              <a:avLst/>
              <a:gdLst>
                <a:gd name="T0" fmla="*/ 167 w 172"/>
                <a:gd name="T1" fmla="*/ 14 h 58"/>
                <a:gd name="T2" fmla="*/ 153 w 172"/>
                <a:gd name="T3" fmla="*/ 0 h 58"/>
                <a:gd name="T4" fmla="*/ 19 w 172"/>
                <a:gd name="T5" fmla="*/ 0 h 58"/>
                <a:gd name="T6" fmla="*/ 5 w 172"/>
                <a:gd name="T7" fmla="*/ 14 h 58"/>
                <a:gd name="T8" fmla="*/ 5 w 172"/>
                <a:gd name="T9" fmla="*/ 14 h 58"/>
                <a:gd name="T10" fmla="*/ 0 w 172"/>
                <a:gd name="T11" fmla="*/ 45 h 58"/>
                <a:gd name="T12" fmla="*/ 14 w 172"/>
                <a:gd name="T13" fmla="*/ 58 h 58"/>
                <a:gd name="T14" fmla="*/ 17 w 172"/>
                <a:gd name="T15" fmla="*/ 58 h 58"/>
                <a:gd name="T16" fmla="*/ 18 w 172"/>
                <a:gd name="T17" fmla="*/ 55 h 58"/>
                <a:gd name="T18" fmla="*/ 30 w 172"/>
                <a:gd name="T19" fmla="*/ 46 h 58"/>
                <a:gd name="T20" fmla="*/ 37 w 172"/>
                <a:gd name="T21" fmla="*/ 46 h 58"/>
                <a:gd name="T22" fmla="*/ 44 w 172"/>
                <a:gd name="T23" fmla="*/ 46 h 58"/>
                <a:gd name="T24" fmla="*/ 57 w 172"/>
                <a:gd name="T25" fmla="*/ 55 h 58"/>
                <a:gd name="T26" fmla="*/ 57 w 172"/>
                <a:gd name="T27" fmla="*/ 58 h 58"/>
                <a:gd name="T28" fmla="*/ 60 w 172"/>
                <a:gd name="T29" fmla="*/ 58 h 58"/>
                <a:gd name="T30" fmla="*/ 73 w 172"/>
                <a:gd name="T31" fmla="*/ 46 h 58"/>
                <a:gd name="T32" fmla="*/ 94 w 172"/>
                <a:gd name="T33" fmla="*/ 46 h 58"/>
                <a:gd name="T34" fmla="*/ 106 w 172"/>
                <a:gd name="T35" fmla="*/ 58 h 58"/>
                <a:gd name="T36" fmla="*/ 109 w 172"/>
                <a:gd name="T37" fmla="*/ 58 h 58"/>
                <a:gd name="T38" fmla="*/ 121 w 172"/>
                <a:gd name="T39" fmla="*/ 46 h 58"/>
                <a:gd name="T40" fmla="*/ 142 w 172"/>
                <a:gd name="T41" fmla="*/ 46 h 58"/>
                <a:gd name="T42" fmla="*/ 155 w 172"/>
                <a:gd name="T43" fmla="*/ 58 h 58"/>
                <a:gd name="T44" fmla="*/ 159 w 172"/>
                <a:gd name="T45" fmla="*/ 58 h 58"/>
                <a:gd name="T46" fmla="*/ 172 w 172"/>
                <a:gd name="T47" fmla="*/ 45 h 58"/>
                <a:gd name="T48" fmla="*/ 167 w 172"/>
                <a:gd name="T49" fmla="*/ 14 h 58"/>
                <a:gd name="T50" fmla="*/ 37 w 172"/>
                <a:gd name="T51" fmla="*/ 43 h 58"/>
                <a:gd name="T52" fmla="*/ 27 w 172"/>
                <a:gd name="T53" fmla="*/ 33 h 58"/>
                <a:gd name="T54" fmla="*/ 37 w 172"/>
                <a:gd name="T55" fmla="*/ 23 h 58"/>
                <a:gd name="T56" fmla="*/ 47 w 172"/>
                <a:gd name="T57" fmla="*/ 33 h 58"/>
                <a:gd name="T58" fmla="*/ 37 w 172"/>
                <a:gd name="T59" fmla="*/ 43 h 58"/>
                <a:gd name="T60" fmla="*/ 83 w 172"/>
                <a:gd name="T61" fmla="*/ 43 h 58"/>
                <a:gd name="T62" fmla="*/ 73 w 172"/>
                <a:gd name="T63" fmla="*/ 33 h 58"/>
                <a:gd name="T64" fmla="*/ 83 w 172"/>
                <a:gd name="T65" fmla="*/ 23 h 58"/>
                <a:gd name="T66" fmla="*/ 93 w 172"/>
                <a:gd name="T67" fmla="*/ 33 h 58"/>
                <a:gd name="T68" fmla="*/ 83 w 172"/>
                <a:gd name="T69" fmla="*/ 43 h 58"/>
                <a:gd name="T70" fmla="*/ 132 w 172"/>
                <a:gd name="T71" fmla="*/ 43 h 58"/>
                <a:gd name="T72" fmla="*/ 122 w 172"/>
                <a:gd name="T73" fmla="*/ 33 h 58"/>
                <a:gd name="T74" fmla="*/ 132 w 172"/>
                <a:gd name="T75" fmla="*/ 23 h 58"/>
                <a:gd name="T76" fmla="*/ 142 w 172"/>
                <a:gd name="T77" fmla="*/ 33 h 58"/>
                <a:gd name="T78" fmla="*/ 132 w 172"/>
                <a:gd name="T79"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 h="58">
                  <a:moveTo>
                    <a:pt x="167" y="14"/>
                  </a:moveTo>
                  <a:cubicBezTo>
                    <a:pt x="167" y="6"/>
                    <a:pt x="161" y="0"/>
                    <a:pt x="153" y="0"/>
                  </a:cubicBezTo>
                  <a:cubicBezTo>
                    <a:pt x="19" y="0"/>
                    <a:pt x="19" y="0"/>
                    <a:pt x="19" y="0"/>
                  </a:cubicBezTo>
                  <a:cubicBezTo>
                    <a:pt x="12" y="0"/>
                    <a:pt x="5" y="6"/>
                    <a:pt x="5" y="14"/>
                  </a:cubicBezTo>
                  <a:cubicBezTo>
                    <a:pt x="5" y="14"/>
                    <a:pt x="5" y="14"/>
                    <a:pt x="5" y="14"/>
                  </a:cubicBezTo>
                  <a:cubicBezTo>
                    <a:pt x="0" y="45"/>
                    <a:pt x="0" y="45"/>
                    <a:pt x="0" y="45"/>
                  </a:cubicBezTo>
                  <a:cubicBezTo>
                    <a:pt x="0" y="52"/>
                    <a:pt x="6" y="58"/>
                    <a:pt x="14" y="58"/>
                  </a:cubicBezTo>
                  <a:cubicBezTo>
                    <a:pt x="17" y="58"/>
                    <a:pt x="17" y="58"/>
                    <a:pt x="17" y="58"/>
                  </a:cubicBezTo>
                  <a:cubicBezTo>
                    <a:pt x="18" y="55"/>
                    <a:pt x="18" y="55"/>
                    <a:pt x="18" y="55"/>
                  </a:cubicBezTo>
                  <a:cubicBezTo>
                    <a:pt x="19" y="52"/>
                    <a:pt x="23" y="46"/>
                    <a:pt x="30" y="46"/>
                  </a:cubicBezTo>
                  <a:cubicBezTo>
                    <a:pt x="37" y="46"/>
                    <a:pt x="37" y="46"/>
                    <a:pt x="37" y="46"/>
                  </a:cubicBezTo>
                  <a:cubicBezTo>
                    <a:pt x="44" y="46"/>
                    <a:pt x="44" y="46"/>
                    <a:pt x="44" y="46"/>
                  </a:cubicBezTo>
                  <a:cubicBezTo>
                    <a:pt x="51" y="46"/>
                    <a:pt x="55" y="52"/>
                    <a:pt x="57" y="55"/>
                  </a:cubicBezTo>
                  <a:cubicBezTo>
                    <a:pt x="57" y="58"/>
                    <a:pt x="57" y="58"/>
                    <a:pt x="57" y="58"/>
                  </a:cubicBezTo>
                  <a:cubicBezTo>
                    <a:pt x="60" y="58"/>
                    <a:pt x="60" y="58"/>
                    <a:pt x="60" y="58"/>
                  </a:cubicBezTo>
                  <a:cubicBezTo>
                    <a:pt x="61" y="52"/>
                    <a:pt x="66" y="46"/>
                    <a:pt x="73" y="46"/>
                  </a:cubicBezTo>
                  <a:cubicBezTo>
                    <a:pt x="94" y="46"/>
                    <a:pt x="94" y="46"/>
                    <a:pt x="94" y="46"/>
                  </a:cubicBezTo>
                  <a:cubicBezTo>
                    <a:pt x="101" y="46"/>
                    <a:pt x="106" y="52"/>
                    <a:pt x="106" y="58"/>
                  </a:cubicBezTo>
                  <a:cubicBezTo>
                    <a:pt x="109" y="58"/>
                    <a:pt x="109" y="58"/>
                    <a:pt x="109" y="58"/>
                  </a:cubicBezTo>
                  <a:cubicBezTo>
                    <a:pt x="109" y="52"/>
                    <a:pt x="115" y="46"/>
                    <a:pt x="121" y="46"/>
                  </a:cubicBezTo>
                  <a:cubicBezTo>
                    <a:pt x="142" y="46"/>
                    <a:pt x="142" y="46"/>
                    <a:pt x="142" y="46"/>
                  </a:cubicBezTo>
                  <a:cubicBezTo>
                    <a:pt x="150" y="46"/>
                    <a:pt x="155" y="52"/>
                    <a:pt x="155" y="58"/>
                  </a:cubicBezTo>
                  <a:cubicBezTo>
                    <a:pt x="159" y="58"/>
                    <a:pt x="159" y="58"/>
                    <a:pt x="159" y="58"/>
                  </a:cubicBezTo>
                  <a:cubicBezTo>
                    <a:pt x="166" y="58"/>
                    <a:pt x="172" y="52"/>
                    <a:pt x="172" y="45"/>
                  </a:cubicBezTo>
                  <a:lnTo>
                    <a:pt x="167" y="14"/>
                  </a:lnTo>
                  <a:close/>
                  <a:moveTo>
                    <a:pt x="37" y="43"/>
                  </a:moveTo>
                  <a:cubicBezTo>
                    <a:pt x="32" y="43"/>
                    <a:pt x="27" y="39"/>
                    <a:pt x="27" y="33"/>
                  </a:cubicBezTo>
                  <a:cubicBezTo>
                    <a:pt x="27" y="28"/>
                    <a:pt x="32" y="23"/>
                    <a:pt x="37" y="23"/>
                  </a:cubicBezTo>
                  <a:cubicBezTo>
                    <a:pt x="43" y="23"/>
                    <a:pt x="47" y="28"/>
                    <a:pt x="47" y="33"/>
                  </a:cubicBezTo>
                  <a:cubicBezTo>
                    <a:pt x="47" y="39"/>
                    <a:pt x="43" y="43"/>
                    <a:pt x="37" y="43"/>
                  </a:cubicBezTo>
                  <a:close/>
                  <a:moveTo>
                    <a:pt x="83" y="43"/>
                  </a:moveTo>
                  <a:cubicBezTo>
                    <a:pt x="78" y="43"/>
                    <a:pt x="73" y="39"/>
                    <a:pt x="73" y="33"/>
                  </a:cubicBezTo>
                  <a:cubicBezTo>
                    <a:pt x="73" y="28"/>
                    <a:pt x="78" y="23"/>
                    <a:pt x="83" y="23"/>
                  </a:cubicBezTo>
                  <a:cubicBezTo>
                    <a:pt x="89" y="23"/>
                    <a:pt x="93" y="28"/>
                    <a:pt x="93" y="33"/>
                  </a:cubicBezTo>
                  <a:cubicBezTo>
                    <a:pt x="93" y="39"/>
                    <a:pt x="89" y="43"/>
                    <a:pt x="83" y="43"/>
                  </a:cubicBezTo>
                  <a:close/>
                  <a:moveTo>
                    <a:pt x="132" y="43"/>
                  </a:moveTo>
                  <a:cubicBezTo>
                    <a:pt x="126" y="43"/>
                    <a:pt x="122" y="39"/>
                    <a:pt x="122" y="33"/>
                  </a:cubicBezTo>
                  <a:cubicBezTo>
                    <a:pt x="122" y="28"/>
                    <a:pt x="126" y="23"/>
                    <a:pt x="132" y="23"/>
                  </a:cubicBezTo>
                  <a:cubicBezTo>
                    <a:pt x="137" y="23"/>
                    <a:pt x="142" y="28"/>
                    <a:pt x="142" y="33"/>
                  </a:cubicBezTo>
                  <a:cubicBezTo>
                    <a:pt x="142" y="39"/>
                    <a:pt x="137" y="43"/>
                    <a:pt x="132" y="4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32" name="Freeform 21"/>
          <p:cNvSpPr>
            <a:spLocks noEditPoints="1"/>
          </p:cNvSpPr>
          <p:nvPr userDrawn="1"/>
        </p:nvSpPr>
        <p:spPr bwMode="auto">
          <a:xfrm>
            <a:off x="5657850" y="2987675"/>
            <a:ext cx="352425" cy="312738"/>
          </a:xfrm>
          <a:custGeom>
            <a:avLst/>
            <a:gdLst>
              <a:gd name="T0" fmla="*/ 91 w 91"/>
              <a:gd name="T1" fmla="*/ 76 h 81"/>
              <a:gd name="T2" fmla="*/ 82 w 91"/>
              <a:gd name="T3" fmla="*/ 57 h 81"/>
              <a:gd name="T4" fmla="*/ 77 w 91"/>
              <a:gd name="T5" fmla="*/ 53 h 81"/>
              <a:gd name="T6" fmla="*/ 67 w 91"/>
              <a:gd name="T7" fmla="*/ 53 h 81"/>
              <a:gd name="T8" fmla="*/ 67 w 91"/>
              <a:gd name="T9" fmla="*/ 51 h 81"/>
              <a:gd name="T10" fmla="*/ 75 w 91"/>
              <a:gd name="T11" fmla="*/ 51 h 81"/>
              <a:gd name="T12" fmla="*/ 81 w 91"/>
              <a:gd name="T13" fmla="*/ 44 h 81"/>
              <a:gd name="T14" fmla="*/ 81 w 91"/>
              <a:gd name="T15" fmla="*/ 6 h 81"/>
              <a:gd name="T16" fmla="*/ 75 w 91"/>
              <a:gd name="T17" fmla="*/ 0 h 81"/>
              <a:gd name="T18" fmla="*/ 16 w 91"/>
              <a:gd name="T19" fmla="*/ 0 h 81"/>
              <a:gd name="T20" fmla="*/ 10 w 91"/>
              <a:gd name="T21" fmla="*/ 6 h 81"/>
              <a:gd name="T22" fmla="*/ 10 w 91"/>
              <a:gd name="T23" fmla="*/ 44 h 81"/>
              <a:gd name="T24" fmla="*/ 16 w 91"/>
              <a:gd name="T25" fmla="*/ 51 h 81"/>
              <a:gd name="T26" fmla="*/ 24 w 91"/>
              <a:gd name="T27" fmla="*/ 51 h 81"/>
              <a:gd name="T28" fmla="*/ 24 w 91"/>
              <a:gd name="T29" fmla="*/ 53 h 81"/>
              <a:gd name="T30" fmla="*/ 14 w 91"/>
              <a:gd name="T31" fmla="*/ 53 h 81"/>
              <a:gd name="T32" fmla="*/ 9 w 91"/>
              <a:gd name="T33" fmla="*/ 57 h 81"/>
              <a:gd name="T34" fmla="*/ 1 w 91"/>
              <a:gd name="T35" fmla="*/ 76 h 81"/>
              <a:gd name="T36" fmla="*/ 1 w 91"/>
              <a:gd name="T37" fmla="*/ 80 h 81"/>
              <a:gd name="T38" fmla="*/ 4 w 91"/>
              <a:gd name="T39" fmla="*/ 81 h 81"/>
              <a:gd name="T40" fmla="*/ 27 w 91"/>
              <a:gd name="T41" fmla="*/ 81 h 81"/>
              <a:gd name="T42" fmla="*/ 28 w 91"/>
              <a:gd name="T43" fmla="*/ 81 h 81"/>
              <a:gd name="T44" fmla="*/ 46 w 91"/>
              <a:gd name="T45" fmla="*/ 81 h 81"/>
              <a:gd name="T46" fmla="*/ 64 w 91"/>
              <a:gd name="T47" fmla="*/ 81 h 81"/>
              <a:gd name="T48" fmla="*/ 64 w 91"/>
              <a:gd name="T49" fmla="*/ 81 h 81"/>
              <a:gd name="T50" fmla="*/ 87 w 91"/>
              <a:gd name="T51" fmla="*/ 81 h 81"/>
              <a:gd name="T52" fmla="*/ 91 w 91"/>
              <a:gd name="T53" fmla="*/ 80 h 81"/>
              <a:gd name="T54" fmla="*/ 91 w 91"/>
              <a:gd name="T55" fmla="*/ 76 h 81"/>
              <a:gd name="T56" fmla="*/ 15 w 91"/>
              <a:gd name="T57" fmla="*/ 44 h 81"/>
              <a:gd name="T58" fmla="*/ 15 w 91"/>
              <a:gd name="T59" fmla="*/ 6 h 81"/>
              <a:gd name="T60" fmla="*/ 16 w 91"/>
              <a:gd name="T61" fmla="*/ 5 h 81"/>
              <a:gd name="T62" fmla="*/ 75 w 91"/>
              <a:gd name="T63" fmla="*/ 5 h 81"/>
              <a:gd name="T64" fmla="*/ 76 w 91"/>
              <a:gd name="T65" fmla="*/ 6 h 81"/>
              <a:gd name="T66" fmla="*/ 76 w 91"/>
              <a:gd name="T67" fmla="*/ 44 h 81"/>
              <a:gd name="T68" fmla="*/ 75 w 91"/>
              <a:gd name="T69" fmla="*/ 45 h 81"/>
              <a:gd name="T70" fmla="*/ 16 w 91"/>
              <a:gd name="T71" fmla="*/ 45 h 81"/>
              <a:gd name="T72" fmla="*/ 15 w 91"/>
              <a:gd name="T73" fmla="*/ 44 h 81"/>
              <a:gd name="T74" fmla="*/ 61 w 91"/>
              <a:gd name="T75" fmla="*/ 75 h 81"/>
              <a:gd name="T76" fmla="*/ 60 w 91"/>
              <a:gd name="T77" fmla="*/ 75 h 81"/>
              <a:gd name="T78" fmla="*/ 53 w 91"/>
              <a:gd name="T79" fmla="*/ 75 h 81"/>
              <a:gd name="T80" fmla="*/ 50 w 91"/>
              <a:gd name="T81" fmla="*/ 75 h 81"/>
              <a:gd name="T82" fmla="*/ 42 w 91"/>
              <a:gd name="T83" fmla="*/ 75 h 81"/>
              <a:gd name="T84" fmla="*/ 39 w 91"/>
              <a:gd name="T85" fmla="*/ 75 h 81"/>
              <a:gd name="T86" fmla="*/ 32 w 91"/>
              <a:gd name="T87" fmla="*/ 75 h 81"/>
              <a:gd name="T88" fmla="*/ 31 w 91"/>
              <a:gd name="T89" fmla="*/ 75 h 81"/>
              <a:gd name="T90" fmla="*/ 31 w 91"/>
              <a:gd name="T91" fmla="*/ 73 h 81"/>
              <a:gd name="T92" fmla="*/ 32 w 91"/>
              <a:gd name="T93" fmla="*/ 68 h 81"/>
              <a:gd name="T94" fmla="*/ 33 w 91"/>
              <a:gd name="T95" fmla="*/ 67 h 81"/>
              <a:gd name="T96" fmla="*/ 40 w 91"/>
              <a:gd name="T97" fmla="*/ 67 h 81"/>
              <a:gd name="T98" fmla="*/ 52 w 91"/>
              <a:gd name="T99" fmla="*/ 67 h 81"/>
              <a:gd name="T100" fmla="*/ 58 w 91"/>
              <a:gd name="T101" fmla="*/ 67 h 81"/>
              <a:gd name="T102" fmla="*/ 60 w 91"/>
              <a:gd name="T103" fmla="*/ 68 h 81"/>
              <a:gd name="T104" fmla="*/ 61 w 91"/>
              <a:gd name="T105" fmla="*/ 73 h 81"/>
              <a:gd name="T106" fmla="*/ 61 w 91"/>
              <a:gd name="T107"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81">
                <a:moveTo>
                  <a:pt x="91" y="76"/>
                </a:moveTo>
                <a:cubicBezTo>
                  <a:pt x="82" y="57"/>
                  <a:pt x="82" y="57"/>
                  <a:pt x="82" y="57"/>
                </a:cubicBezTo>
                <a:cubicBezTo>
                  <a:pt x="81" y="55"/>
                  <a:pt x="79" y="53"/>
                  <a:pt x="77" y="53"/>
                </a:cubicBezTo>
                <a:cubicBezTo>
                  <a:pt x="67" y="53"/>
                  <a:pt x="67" y="53"/>
                  <a:pt x="67" y="53"/>
                </a:cubicBezTo>
                <a:cubicBezTo>
                  <a:pt x="67" y="51"/>
                  <a:pt x="67" y="51"/>
                  <a:pt x="67" y="51"/>
                </a:cubicBezTo>
                <a:cubicBezTo>
                  <a:pt x="75" y="51"/>
                  <a:pt x="75" y="51"/>
                  <a:pt x="75" y="51"/>
                </a:cubicBezTo>
                <a:cubicBezTo>
                  <a:pt x="79" y="51"/>
                  <a:pt x="81" y="48"/>
                  <a:pt x="81" y="44"/>
                </a:cubicBezTo>
                <a:cubicBezTo>
                  <a:pt x="81" y="6"/>
                  <a:pt x="81" y="6"/>
                  <a:pt x="81" y="6"/>
                </a:cubicBezTo>
                <a:cubicBezTo>
                  <a:pt x="81" y="3"/>
                  <a:pt x="79" y="0"/>
                  <a:pt x="75" y="0"/>
                </a:cubicBezTo>
                <a:cubicBezTo>
                  <a:pt x="16" y="0"/>
                  <a:pt x="16" y="0"/>
                  <a:pt x="16" y="0"/>
                </a:cubicBezTo>
                <a:cubicBezTo>
                  <a:pt x="13" y="0"/>
                  <a:pt x="10" y="3"/>
                  <a:pt x="10" y="6"/>
                </a:cubicBezTo>
                <a:cubicBezTo>
                  <a:pt x="10" y="44"/>
                  <a:pt x="10" y="44"/>
                  <a:pt x="10" y="44"/>
                </a:cubicBezTo>
                <a:cubicBezTo>
                  <a:pt x="10" y="48"/>
                  <a:pt x="13" y="51"/>
                  <a:pt x="16" y="51"/>
                </a:cubicBezTo>
                <a:cubicBezTo>
                  <a:pt x="24" y="51"/>
                  <a:pt x="24" y="51"/>
                  <a:pt x="24" y="51"/>
                </a:cubicBezTo>
                <a:cubicBezTo>
                  <a:pt x="24" y="53"/>
                  <a:pt x="24" y="53"/>
                  <a:pt x="24" y="53"/>
                </a:cubicBezTo>
                <a:cubicBezTo>
                  <a:pt x="14" y="53"/>
                  <a:pt x="14" y="53"/>
                  <a:pt x="14" y="53"/>
                </a:cubicBezTo>
                <a:cubicBezTo>
                  <a:pt x="12" y="53"/>
                  <a:pt x="10" y="55"/>
                  <a:pt x="9" y="57"/>
                </a:cubicBezTo>
                <a:cubicBezTo>
                  <a:pt x="1" y="76"/>
                  <a:pt x="1" y="76"/>
                  <a:pt x="1" y="76"/>
                </a:cubicBezTo>
                <a:cubicBezTo>
                  <a:pt x="0" y="77"/>
                  <a:pt x="0" y="78"/>
                  <a:pt x="1" y="80"/>
                </a:cubicBezTo>
                <a:cubicBezTo>
                  <a:pt x="1" y="81"/>
                  <a:pt x="3" y="81"/>
                  <a:pt x="4" y="81"/>
                </a:cubicBezTo>
                <a:cubicBezTo>
                  <a:pt x="27" y="81"/>
                  <a:pt x="27" y="81"/>
                  <a:pt x="27" y="81"/>
                </a:cubicBezTo>
                <a:cubicBezTo>
                  <a:pt x="27" y="81"/>
                  <a:pt x="28" y="81"/>
                  <a:pt x="28" y="81"/>
                </a:cubicBezTo>
                <a:cubicBezTo>
                  <a:pt x="46" y="81"/>
                  <a:pt x="46" y="81"/>
                  <a:pt x="46" y="81"/>
                </a:cubicBezTo>
                <a:cubicBezTo>
                  <a:pt x="64" y="81"/>
                  <a:pt x="64" y="81"/>
                  <a:pt x="64" y="81"/>
                </a:cubicBezTo>
                <a:cubicBezTo>
                  <a:pt x="64" y="81"/>
                  <a:pt x="64" y="81"/>
                  <a:pt x="64" y="81"/>
                </a:cubicBezTo>
                <a:cubicBezTo>
                  <a:pt x="87" y="81"/>
                  <a:pt x="87" y="81"/>
                  <a:pt x="87" y="81"/>
                </a:cubicBezTo>
                <a:cubicBezTo>
                  <a:pt x="89" y="81"/>
                  <a:pt x="90" y="81"/>
                  <a:pt x="91" y="80"/>
                </a:cubicBezTo>
                <a:cubicBezTo>
                  <a:pt x="91" y="78"/>
                  <a:pt x="91" y="77"/>
                  <a:pt x="91" y="76"/>
                </a:cubicBezTo>
                <a:close/>
                <a:moveTo>
                  <a:pt x="15" y="44"/>
                </a:moveTo>
                <a:cubicBezTo>
                  <a:pt x="15" y="6"/>
                  <a:pt x="15" y="6"/>
                  <a:pt x="15" y="6"/>
                </a:cubicBezTo>
                <a:cubicBezTo>
                  <a:pt x="15" y="6"/>
                  <a:pt x="16" y="5"/>
                  <a:pt x="16" y="5"/>
                </a:cubicBezTo>
                <a:cubicBezTo>
                  <a:pt x="75" y="5"/>
                  <a:pt x="75" y="5"/>
                  <a:pt x="75" y="5"/>
                </a:cubicBezTo>
                <a:cubicBezTo>
                  <a:pt x="76" y="5"/>
                  <a:pt x="76" y="6"/>
                  <a:pt x="76" y="6"/>
                </a:cubicBezTo>
                <a:cubicBezTo>
                  <a:pt x="76" y="44"/>
                  <a:pt x="76" y="44"/>
                  <a:pt x="76" y="44"/>
                </a:cubicBezTo>
                <a:cubicBezTo>
                  <a:pt x="76" y="45"/>
                  <a:pt x="76" y="45"/>
                  <a:pt x="75" y="45"/>
                </a:cubicBezTo>
                <a:cubicBezTo>
                  <a:pt x="16" y="45"/>
                  <a:pt x="16" y="45"/>
                  <a:pt x="16" y="45"/>
                </a:cubicBezTo>
                <a:cubicBezTo>
                  <a:pt x="16" y="45"/>
                  <a:pt x="15" y="45"/>
                  <a:pt x="15" y="44"/>
                </a:cubicBezTo>
                <a:close/>
                <a:moveTo>
                  <a:pt x="61" y="75"/>
                </a:moveTo>
                <a:cubicBezTo>
                  <a:pt x="60" y="75"/>
                  <a:pt x="60" y="75"/>
                  <a:pt x="60" y="75"/>
                </a:cubicBezTo>
                <a:cubicBezTo>
                  <a:pt x="53" y="75"/>
                  <a:pt x="53" y="75"/>
                  <a:pt x="53" y="75"/>
                </a:cubicBezTo>
                <a:cubicBezTo>
                  <a:pt x="50" y="75"/>
                  <a:pt x="50" y="75"/>
                  <a:pt x="50" y="75"/>
                </a:cubicBezTo>
                <a:cubicBezTo>
                  <a:pt x="42" y="75"/>
                  <a:pt x="42" y="75"/>
                  <a:pt x="42" y="75"/>
                </a:cubicBezTo>
                <a:cubicBezTo>
                  <a:pt x="39" y="75"/>
                  <a:pt x="39" y="75"/>
                  <a:pt x="39" y="75"/>
                </a:cubicBezTo>
                <a:cubicBezTo>
                  <a:pt x="32" y="75"/>
                  <a:pt x="32" y="75"/>
                  <a:pt x="32" y="75"/>
                </a:cubicBezTo>
                <a:cubicBezTo>
                  <a:pt x="32" y="75"/>
                  <a:pt x="31" y="75"/>
                  <a:pt x="31" y="75"/>
                </a:cubicBezTo>
                <a:cubicBezTo>
                  <a:pt x="31" y="74"/>
                  <a:pt x="30" y="74"/>
                  <a:pt x="31" y="73"/>
                </a:cubicBezTo>
                <a:cubicBezTo>
                  <a:pt x="32" y="68"/>
                  <a:pt x="32" y="68"/>
                  <a:pt x="32" y="68"/>
                </a:cubicBezTo>
                <a:cubicBezTo>
                  <a:pt x="32" y="67"/>
                  <a:pt x="33" y="67"/>
                  <a:pt x="33" y="67"/>
                </a:cubicBezTo>
                <a:cubicBezTo>
                  <a:pt x="40" y="67"/>
                  <a:pt x="40" y="67"/>
                  <a:pt x="40" y="67"/>
                </a:cubicBezTo>
                <a:cubicBezTo>
                  <a:pt x="52" y="67"/>
                  <a:pt x="52" y="67"/>
                  <a:pt x="52" y="67"/>
                </a:cubicBezTo>
                <a:cubicBezTo>
                  <a:pt x="58" y="67"/>
                  <a:pt x="58" y="67"/>
                  <a:pt x="58" y="67"/>
                </a:cubicBezTo>
                <a:cubicBezTo>
                  <a:pt x="59" y="67"/>
                  <a:pt x="59" y="67"/>
                  <a:pt x="60" y="68"/>
                </a:cubicBezTo>
                <a:cubicBezTo>
                  <a:pt x="61" y="73"/>
                  <a:pt x="61" y="73"/>
                  <a:pt x="61" y="73"/>
                </a:cubicBezTo>
                <a:cubicBezTo>
                  <a:pt x="61" y="74"/>
                  <a:pt x="61" y="74"/>
                  <a:pt x="61" y="7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3" name="Freeform 22"/>
          <p:cNvSpPr>
            <a:spLocks noEditPoints="1"/>
          </p:cNvSpPr>
          <p:nvPr userDrawn="1"/>
        </p:nvSpPr>
        <p:spPr bwMode="auto">
          <a:xfrm>
            <a:off x="4298950" y="2392363"/>
            <a:ext cx="447675" cy="347663"/>
          </a:xfrm>
          <a:custGeom>
            <a:avLst/>
            <a:gdLst>
              <a:gd name="T0" fmla="*/ 0 w 116"/>
              <a:gd name="T1" fmla="*/ 82 h 90"/>
              <a:gd name="T2" fmla="*/ 1 w 116"/>
              <a:gd name="T3" fmla="*/ 86 h 90"/>
              <a:gd name="T4" fmla="*/ 7 w 116"/>
              <a:gd name="T5" fmla="*/ 90 h 90"/>
              <a:gd name="T6" fmla="*/ 58 w 116"/>
              <a:gd name="T7" fmla="*/ 90 h 90"/>
              <a:gd name="T8" fmla="*/ 110 w 116"/>
              <a:gd name="T9" fmla="*/ 90 h 90"/>
              <a:gd name="T10" fmla="*/ 116 w 116"/>
              <a:gd name="T11" fmla="*/ 86 h 90"/>
              <a:gd name="T12" fmla="*/ 116 w 116"/>
              <a:gd name="T13" fmla="*/ 82 h 90"/>
              <a:gd name="T14" fmla="*/ 116 w 116"/>
              <a:gd name="T15" fmla="*/ 6 h 90"/>
              <a:gd name="T16" fmla="*/ 116 w 116"/>
              <a:gd name="T17" fmla="*/ 6 h 90"/>
              <a:gd name="T18" fmla="*/ 116 w 116"/>
              <a:gd name="T19" fmla="*/ 4 h 90"/>
              <a:gd name="T20" fmla="*/ 109 w 116"/>
              <a:gd name="T21" fmla="*/ 0 h 90"/>
              <a:gd name="T22" fmla="*/ 58 w 116"/>
              <a:gd name="T23" fmla="*/ 0 h 90"/>
              <a:gd name="T24" fmla="*/ 7 w 116"/>
              <a:gd name="T25" fmla="*/ 0 h 90"/>
              <a:gd name="T26" fmla="*/ 1 w 116"/>
              <a:gd name="T27" fmla="*/ 4 h 90"/>
              <a:gd name="T28" fmla="*/ 1 w 116"/>
              <a:gd name="T29" fmla="*/ 4 h 90"/>
              <a:gd name="T30" fmla="*/ 0 w 116"/>
              <a:gd name="T31" fmla="*/ 6 h 90"/>
              <a:gd name="T32" fmla="*/ 0 w 116"/>
              <a:gd name="T33" fmla="*/ 82 h 90"/>
              <a:gd name="T34" fmla="*/ 7 w 116"/>
              <a:gd name="T35" fmla="*/ 15 h 90"/>
              <a:gd name="T36" fmla="*/ 28 w 116"/>
              <a:gd name="T37" fmla="*/ 33 h 90"/>
              <a:gd name="T38" fmla="*/ 43 w 116"/>
              <a:gd name="T39" fmla="*/ 45 h 90"/>
              <a:gd name="T40" fmla="*/ 28 w 116"/>
              <a:gd name="T41" fmla="*/ 57 h 90"/>
              <a:gd name="T42" fmla="*/ 7 w 116"/>
              <a:gd name="T43" fmla="*/ 75 h 90"/>
              <a:gd name="T44" fmla="*/ 7 w 116"/>
              <a:gd name="T45" fmla="*/ 15 h 90"/>
              <a:gd name="T46" fmla="*/ 7 w 116"/>
              <a:gd name="T47" fmla="*/ 84 h 90"/>
              <a:gd name="T48" fmla="*/ 7 w 116"/>
              <a:gd name="T49" fmla="*/ 84 h 90"/>
              <a:gd name="T50" fmla="*/ 7 w 116"/>
              <a:gd name="T51" fmla="*/ 84 h 90"/>
              <a:gd name="T52" fmla="*/ 32 w 116"/>
              <a:gd name="T53" fmla="*/ 62 h 90"/>
              <a:gd name="T54" fmla="*/ 49 w 116"/>
              <a:gd name="T55" fmla="*/ 49 h 90"/>
              <a:gd name="T56" fmla="*/ 58 w 116"/>
              <a:gd name="T57" fmla="*/ 52 h 90"/>
              <a:gd name="T58" fmla="*/ 68 w 116"/>
              <a:gd name="T59" fmla="*/ 49 h 90"/>
              <a:gd name="T60" fmla="*/ 84 w 116"/>
              <a:gd name="T61" fmla="*/ 62 h 90"/>
              <a:gd name="T62" fmla="*/ 109 w 116"/>
              <a:gd name="T63" fmla="*/ 84 h 90"/>
              <a:gd name="T64" fmla="*/ 109 w 116"/>
              <a:gd name="T65" fmla="*/ 84 h 90"/>
              <a:gd name="T66" fmla="*/ 109 w 116"/>
              <a:gd name="T67" fmla="*/ 84 h 90"/>
              <a:gd name="T68" fmla="*/ 58 w 116"/>
              <a:gd name="T69" fmla="*/ 84 h 90"/>
              <a:gd name="T70" fmla="*/ 7 w 116"/>
              <a:gd name="T71" fmla="*/ 84 h 90"/>
              <a:gd name="T72" fmla="*/ 109 w 116"/>
              <a:gd name="T73" fmla="*/ 75 h 90"/>
              <a:gd name="T74" fmla="*/ 88 w 116"/>
              <a:gd name="T75" fmla="*/ 57 h 90"/>
              <a:gd name="T76" fmla="*/ 73 w 116"/>
              <a:gd name="T77" fmla="*/ 45 h 90"/>
              <a:gd name="T78" fmla="*/ 88 w 116"/>
              <a:gd name="T79" fmla="*/ 33 h 90"/>
              <a:gd name="T80" fmla="*/ 109 w 116"/>
              <a:gd name="T81" fmla="*/ 15 h 90"/>
              <a:gd name="T82" fmla="*/ 109 w 116"/>
              <a:gd name="T83" fmla="*/ 75 h 90"/>
              <a:gd name="T84" fmla="*/ 58 w 116"/>
              <a:gd name="T85" fmla="*/ 6 h 90"/>
              <a:gd name="T86" fmla="*/ 109 w 116"/>
              <a:gd name="T87" fmla="*/ 6 h 90"/>
              <a:gd name="T88" fmla="*/ 109 w 116"/>
              <a:gd name="T89" fmla="*/ 6 h 90"/>
              <a:gd name="T90" fmla="*/ 84 w 116"/>
              <a:gd name="T91" fmla="*/ 28 h 90"/>
              <a:gd name="T92" fmla="*/ 67 w 116"/>
              <a:gd name="T93" fmla="*/ 41 h 90"/>
              <a:gd name="T94" fmla="*/ 58 w 116"/>
              <a:gd name="T95" fmla="*/ 45 h 90"/>
              <a:gd name="T96" fmla="*/ 49 w 116"/>
              <a:gd name="T97" fmla="*/ 41 h 90"/>
              <a:gd name="T98" fmla="*/ 33 w 116"/>
              <a:gd name="T99" fmla="*/ 28 h 90"/>
              <a:gd name="T100" fmla="*/ 7 w 116"/>
              <a:gd name="T101" fmla="*/ 6 h 90"/>
              <a:gd name="T102" fmla="*/ 58 w 116"/>
              <a:gd name="T103"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6" h="90">
                <a:moveTo>
                  <a:pt x="0" y="82"/>
                </a:moveTo>
                <a:cubicBezTo>
                  <a:pt x="0" y="84"/>
                  <a:pt x="0" y="85"/>
                  <a:pt x="1" y="86"/>
                </a:cubicBezTo>
                <a:cubicBezTo>
                  <a:pt x="2" y="89"/>
                  <a:pt x="4" y="90"/>
                  <a:pt x="7" y="90"/>
                </a:cubicBezTo>
                <a:cubicBezTo>
                  <a:pt x="58" y="90"/>
                  <a:pt x="58" y="90"/>
                  <a:pt x="58" y="90"/>
                </a:cubicBezTo>
                <a:cubicBezTo>
                  <a:pt x="110" y="90"/>
                  <a:pt x="110" y="90"/>
                  <a:pt x="110" y="90"/>
                </a:cubicBezTo>
                <a:cubicBezTo>
                  <a:pt x="112" y="90"/>
                  <a:pt x="115" y="89"/>
                  <a:pt x="116" y="86"/>
                </a:cubicBezTo>
                <a:cubicBezTo>
                  <a:pt x="116" y="85"/>
                  <a:pt x="116" y="83"/>
                  <a:pt x="116" y="82"/>
                </a:cubicBezTo>
                <a:cubicBezTo>
                  <a:pt x="116" y="6"/>
                  <a:pt x="116" y="6"/>
                  <a:pt x="116" y="6"/>
                </a:cubicBezTo>
                <a:cubicBezTo>
                  <a:pt x="116" y="6"/>
                  <a:pt x="116" y="6"/>
                  <a:pt x="116" y="6"/>
                </a:cubicBezTo>
                <a:cubicBezTo>
                  <a:pt x="116" y="5"/>
                  <a:pt x="116" y="5"/>
                  <a:pt x="116" y="4"/>
                </a:cubicBezTo>
                <a:cubicBezTo>
                  <a:pt x="115" y="2"/>
                  <a:pt x="112" y="0"/>
                  <a:pt x="109" y="0"/>
                </a:cubicBezTo>
                <a:cubicBezTo>
                  <a:pt x="58" y="0"/>
                  <a:pt x="58" y="0"/>
                  <a:pt x="58" y="0"/>
                </a:cubicBezTo>
                <a:cubicBezTo>
                  <a:pt x="7" y="0"/>
                  <a:pt x="7" y="0"/>
                  <a:pt x="7" y="0"/>
                </a:cubicBezTo>
                <a:cubicBezTo>
                  <a:pt x="4" y="0"/>
                  <a:pt x="2" y="2"/>
                  <a:pt x="1" y="4"/>
                </a:cubicBezTo>
                <a:cubicBezTo>
                  <a:pt x="1" y="4"/>
                  <a:pt x="1" y="4"/>
                  <a:pt x="1" y="4"/>
                </a:cubicBezTo>
                <a:cubicBezTo>
                  <a:pt x="1" y="5"/>
                  <a:pt x="0" y="6"/>
                  <a:pt x="0" y="6"/>
                </a:cubicBezTo>
                <a:lnTo>
                  <a:pt x="0" y="82"/>
                </a:lnTo>
                <a:close/>
                <a:moveTo>
                  <a:pt x="7" y="15"/>
                </a:moveTo>
                <a:cubicBezTo>
                  <a:pt x="28" y="33"/>
                  <a:pt x="28" y="33"/>
                  <a:pt x="28" y="33"/>
                </a:cubicBezTo>
                <a:cubicBezTo>
                  <a:pt x="43" y="45"/>
                  <a:pt x="43" y="45"/>
                  <a:pt x="43" y="45"/>
                </a:cubicBezTo>
                <a:cubicBezTo>
                  <a:pt x="28" y="57"/>
                  <a:pt x="28" y="57"/>
                  <a:pt x="28" y="57"/>
                </a:cubicBezTo>
                <a:cubicBezTo>
                  <a:pt x="7" y="75"/>
                  <a:pt x="7" y="75"/>
                  <a:pt x="7" y="75"/>
                </a:cubicBezTo>
                <a:lnTo>
                  <a:pt x="7" y="15"/>
                </a:lnTo>
                <a:close/>
                <a:moveTo>
                  <a:pt x="7" y="84"/>
                </a:moveTo>
                <a:cubicBezTo>
                  <a:pt x="7" y="84"/>
                  <a:pt x="7" y="84"/>
                  <a:pt x="7" y="84"/>
                </a:cubicBezTo>
                <a:cubicBezTo>
                  <a:pt x="7" y="84"/>
                  <a:pt x="7" y="84"/>
                  <a:pt x="7" y="84"/>
                </a:cubicBezTo>
                <a:cubicBezTo>
                  <a:pt x="32" y="62"/>
                  <a:pt x="32" y="62"/>
                  <a:pt x="32" y="62"/>
                </a:cubicBezTo>
                <a:cubicBezTo>
                  <a:pt x="49" y="49"/>
                  <a:pt x="49" y="49"/>
                  <a:pt x="49" y="49"/>
                </a:cubicBezTo>
                <a:cubicBezTo>
                  <a:pt x="52" y="51"/>
                  <a:pt x="55" y="52"/>
                  <a:pt x="58" y="52"/>
                </a:cubicBezTo>
                <a:cubicBezTo>
                  <a:pt x="62" y="52"/>
                  <a:pt x="65" y="51"/>
                  <a:pt x="68" y="49"/>
                </a:cubicBezTo>
                <a:cubicBezTo>
                  <a:pt x="84" y="62"/>
                  <a:pt x="84" y="62"/>
                  <a:pt x="84" y="62"/>
                </a:cubicBezTo>
                <a:cubicBezTo>
                  <a:pt x="109" y="84"/>
                  <a:pt x="109" y="84"/>
                  <a:pt x="109" y="84"/>
                </a:cubicBezTo>
                <a:cubicBezTo>
                  <a:pt x="109" y="84"/>
                  <a:pt x="109" y="84"/>
                  <a:pt x="109" y="84"/>
                </a:cubicBezTo>
                <a:cubicBezTo>
                  <a:pt x="109" y="84"/>
                  <a:pt x="109" y="84"/>
                  <a:pt x="109" y="84"/>
                </a:cubicBezTo>
                <a:cubicBezTo>
                  <a:pt x="58" y="84"/>
                  <a:pt x="58" y="84"/>
                  <a:pt x="58" y="84"/>
                </a:cubicBezTo>
                <a:lnTo>
                  <a:pt x="7" y="84"/>
                </a:lnTo>
                <a:close/>
                <a:moveTo>
                  <a:pt x="109" y="75"/>
                </a:moveTo>
                <a:cubicBezTo>
                  <a:pt x="88" y="57"/>
                  <a:pt x="88" y="57"/>
                  <a:pt x="88" y="57"/>
                </a:cubicBezTo>
                <a:cubicBezTo>
                  <a:pt x="73" y="45"/>
                  <a:pt x="73" y="45"/>
                  <a:pt x="73" y="45"/>
                </a:cubicBezTo>
                <a:cubicBezTo>
                  <a:pt x="88" y="33"/>
                  <a:pt x="88" y="33"/>
                  <a:pt x="88" y="33"/>
                </a:cubicBezTo>
                <a:cubicBezTo>
                  <a:pt x="109" y="15"/>
                  <a:pt x="109" y="15"/>
                  <a:pt x="109" y="15"/>
                </a:cubicBezTo>
                <a:lnTo>
                  <a:pt x="109" y="75"/>
                </a:lnTo>
                <a:close/>
                <a:moveTo>
                  <a:pt x="58" y="6"/>
                </a:moveTo>
                <a:cubicBezTo>
                  <a:pt x="109" y="6"/>
                  <a:pt x="109" y="6"/>
                  <a:pt x="109" y="6"/>
                </a:cubicBezTo>
                <a:cubicBezTo>
                  <a:pt x="109" y="6"/>
                  <a:pt x="109" y="6"/>
                  <a:pt x="109" y="6"/>
                </a:cubicBezTo>
                <a:cubicBezTo>
                  <a:pt x="84" y="28"/>
                  <a:pt x="84" y="28"/>
                  <a:pt x="84" y="28"/>
                </a:cubicBezTo>
                <a:cubicBezTo>
                  <a:pt x="67" y="41"/>
                  <a:pt x="67" y="41"/>
                  <a:pt x="67" y="41"/>
                </a:cubicBezTo>
                <a:cubicBezTo>
                  <a:pt x="65" y="44"/>
                  <a:pt x="62" y="45"/>
                  <a:pt x="58" y="45"/>
                </a:cubicBezTo>
                <a:cubicBezTo>
                  <a:pt x="55" y="45"/>
                  <a:pt x="51" y="44"/>
                  <a:pt x="49" y="41"/>
                </a:cubicBezTo>
                <a:cubicBezTo>
                  <a:pt x="33" y="28"/>
                  <a:pt x="33" y="28"/>
                  <a:pt x="33" y="28"/>
                </a:cubicBezTo>
                <a:cubicBezTo>
                  <a:pt x="7" y="6"/>
                  <a:pt x="7" y="6"/>
                  <a:pt x="7" y="6"/>
                </a:cubicBezTo>
                <a:lnTo>
                  <a:pt x="58" y="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34" name="Group 33"/>
          <p:cNvGrpSpPr/>
          <p:nvPr userDrawn="1"/>
        </p:nvGrpSpPr>
        <p:grpSpPr>
          <a:xfrm>
            <a:off x="6064250" y="1249363"/>
            <a:ext cx="385763" cy="382587"/>
            <a:chOff x="6064250" y="1249363"/>
            <a:chExt cx="385763" cy="382587"/>
          </a:xfrm>
        </p:grpSpPr>
        <p:sp>
          <p:nvSpPr>
            <p:cNvPr id="35" name="Freeform 23"/>
            <p:cNvSpPr>
              <a:spLocks/>
            </p:cNvSpPr>
            <p:nvPr userDrawn="1"/>
          </p:nvSpPr>
          <p:spPr bwMode="auto">
            <a:xfrm>
              <a:off x="6188075" y="1249363"/>
              <a:ext cx="261938" cy="258763"/>
            </a:xfrm>
            <a:custGeom>
              <a:avLst/>
              <a:gdLst>
                <a:gd name="T0" fmla="*/ 5 w 68"/>
                <a:gd name="T1" fmla="*/ 0 h 67"/>
                <a:gd name="T2" fmla="*/ 0 w 68"/>
                <a:gd name="T3" fmla="*/ 5 h 67"/>
                <a:gd name="T4" fmla="*/ 5 w 68"/>
                <a:gd name="T5" fmla="*/ 11 h 67"/>
                <a:gd name="T6" fmla="*/ 56 w 68"/>
                <a:gd name="T7" fmla="*/ 62 h 67"/>
                <a:gd name="T8" fmla="*/ 62 w 68"/>
                <a:gd name="T9" fmla="*/ 67 h 67"/>
                <a:gd name="T10" fmla="*/ 68 w 68"/>
                <a:gd name="T11" fmla="*/ 62 h 67"/>
                <a:gd name="T12" fmla="*/ 5 w 68"/>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68" h="67">
                  <a:moveTo>
                    <a:pt x="5" y="0"/>
                  </a:moveTo>
                  <a:cubicBezTo>
                    <a:pt x="2" y="0"/>
                    <a:pt x="0" y="2"/>
                    <a:pt x="0" y="5"/>
                  </a:cubicBezTo>
                  <a:cubicBezTo>
                    <a:pt x="0" y="8"/>
                    <a:pt x="2" y="11"/>
                    <a:pt x="5" y="11"/>
                  </a:cubicBezTo>
                  <a:cubicBezTo>
                    <a:pt x="33" y="11"/>
                    <a:pt x="56" y="34"/>
                    <a:pt x="56" y="62"/>
                  </a:cubicBezTo>
                  <a:cubicBezTo>
                    <a:pt x="56" y="65"/>
                    <a:pt x="59" y="67"/>
                    <a:pt x="62" y="67"/>
                  </a:cubicBezTo>
                  <a:cubicBezTo>
                    <a:pt x="65" y="67"/>
                    <a:pt x="68" y="65"/>
                    <a:pt x="68" y="62"/>
                  </a:cubicBezTo>
                  <a:cubicBezTo>
                    <a:pt x="68" y="28"/>
                    <a:pt x="40" y="0"/>
                    <a:pt x="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6" name="Freeform 24"/>
            <p:cNvSpPr>
              <a:spLocks/>
            </p:cNvSpPr>
            <p:nvPr userDrawn="1"/>
          </p:nvSpPr>
          <p:spPr bwMode="auto">
            <a:xfrm>
              <a:off x="6188075" y="1330325"/>
              <a:ext cx="176213" cy="177800"/>
            </a:xfrm>
            <a:custGeom>
              <a:avLst/>
              <a:gdLst>
                <a:gd name="T0" fmla="*/ 5 w 46"/>
                <a:gd name="T1" fmla="*/ 0 h 46"/>
                <a:gd name="T2" fmla="*/ 0 w 46"/>
                <a:gd name="T3" fmla="*/ 5 h 46"/>
                <a:gd name="T4" fmla="*/ 5 w 46"/>
                <a:gd name="T5" fmla="*/ 10 h 46"/>
                <a:gd name="T6" fmla="*/ 35 w 46"/>
                <a:gd name="T7" fmla="*/ 41 h 46"/>
                <a:gd name="T8" fmla="*/ 40 w 46"/>
                <a:gd name="T9" fmla="*/ 46 h 46"/>
                <a:gd name="T10" fmla="*/ 46 w 46"/>
                <a:gd name="T11" fmla="*/ 41 h 46"/>
                <a:gd name="T12" fmla="*/ 5 w 46"/>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6" h="46">
                  <a:moveTo>
                    <a:pt x="5" y="0"/>
                  </a:moveTo>
                  <a:cubicBezTo>
                    <a:pt x="2" y="0"/>
                    <a:pt x="0" y="2"/>
                    <a:pt x="0" y="5"/>
                  </a:cubicBezTo>
                  <a:cubicBezTo>
                    <a:pt x="0" y="8"/>
                    <a:pt x="2" y="10"/>
                    <a:pt x="5" y="10"/>
                  </a:cubicBezTo>
                  <a:cubicBezTo>
                    <a:pt x="21" y="10"/>
                    <a:pt x="35" y="24"/>
                    <a:pt x="35" y="41"/>
                  </a:cubicBezTo>
                  <a:cubicBezTo>
                    <a:pt x="35" y="44"/>
                    <a:pt x="37" y="46"/>
                    <a:pt x="40" y="46"/>
                  </a:cubicBezTo>
                  <a:cubicBezTo>
                    <a:pt x="43" y="46"/>
                    <a:pt x="46" y="44"/>
                    <a:pt x="46" y="41"/>
                  </a:cubicBezTo>
                  <a:cubicBezTo>
                    <a:pt x="46" y="18"/>
                    <a:pt x="28" y="0"/>
                    <a:pt x="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7" name="Freeform 25"/>
            <p:cNvSpPr>
              <a:spLocks/>
            </p:cNvSpPr>
            <p:nvPr userDrawn="1"/>
          </p:nvSpPr>
          <p:spPr bwMode="auto">
            <a:xfrm>
              <a:off x="6064250" y="1381125"/>
              <a:ext cx="250825" cy="250825"/>
            </a:xfrm>
            <a:custGeom>
              <a:avLst/>
              <a:gdLst>
                <a:gd name="T0" fmla="*/ 24 w 65"/>
                <a:gd name="T1" fmla="*/ 1 h 65"/>
                <a:gd name="T2" fmla="*/ 20 w 65"/>
                <a:gd name="T3" fmla="*/ 0 h 65"/>
                <a:gd name="T4" fmla="*/ 18 w 65"/>
                <a:gd name="T5" fmla="*/ 1 h 65"/>
                <a:gd name="T6" fmla="*/ 17 w 65"/>
                <a:gd name="T7" fmla="*/ 3 h 65"/>
                <a:gd name="T8" fmla="*/ 13 w 65"/>
                <a:gd name="T9" fmla="*/ 29 h 65"/>
                <a:gd name="T10" fmla="*/ 1 w 65"/>
                <a:gd name="T11" fmla="*/ 42 h 65"/>
                <a:gd name="T12" fmla="*/ 1 w 65"/>
                <a:gd name="T13" fmla="*/ 46 h 65"/>
                <a:gd name="T14" fmla="*/ 20 w 65"/>
                <a:gd name="T15" fmla="*/ 64 h 65"/>
                <a:gd name="T16" fmla="*/ 23 w 65"/>
                <a:gd name="T17" fmla="*/ 64 h 65"/>
                <a:gd name="T18" fmla="*/ 36 w 65"/>
                <a:gd name="T19" fmla="*/ 52 h 65"/>
                <a:gd name="T20" fmla="*/ 62 w 65"/>
                <a:gd name="T21" fmla="*/ 48 h 65"/>
                <a:gd name="T22" fmla="*/ 65 w 65"/>
                <a:gd name="T23" fmla="*/ 45 h 65"/>
                <a:gd name="T24" fmla="*/ 64 w 65"/>
                <a:gd name="T25" fmla="*/ 41 h 65"/>
                <a:gd name="T26" fmla="*/ 24 w 65"/>
                <a:gd name="T2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5">
                  <a:moveTo>
                    <a:pt x="24" y="1"/>
                  </a:moveTo>
                  <a:cubicBezTo>
                    <a:pt x="23" y="0"/>
                    <a:pt x="22" y="0"/>
                    <a:pt x="20" y="0"/>
                  </a:cubicBezTo>
                  <a:cubicBezTo>
                    <a:pt x="20" y="0"/>
                    <a:pt x="19" y="0"/>
                    <a:pt x="18" y="1"/>
                  </a:cubicBezTo>
                  <a:cubicBezTo>
                    <a:pt x="18" y="2"/>
                    <a:pt x="17" y="2"/>
                    <a:pt x="17" y="3"/>
                  </a:cubicBezTo>
                  <a:cubicBezTo>
                    <a:pt x="13" y="29"/>
                    <a:pt x="13" y="29"/>
                    <a:pt x="13" y="29"/>
                  </a:cubicBezTo>
                  <a:cubicBezTo>
                    <a:pt x="1" y="42"/>
                    <a:pt x="1" y="42"/>
                    <a:pt x="1" y="42"/>
                  </a:cubicBezTo>
                  <a:cubicBezTo>
                    <a:pt x="0" y="43"/>
                    <a:pt x="0" y="45"/>
                    <a:pt x="1" y="46"/>
                  </a:cubicBezTo>
                  <a:cubicBezTo>
                    <a:pt x="20" y="64"/>
                    <a:pt x="20" y="64"/>
                    <a:pt x="20" y="64"/>
                  </a:cubicBezTo>
                  <a:cubicBezTo>
                    <a:pt x="21" y="65"/>
                    <a:pt x="22" y="65"/>
                    <a:pt x="23" y="64"/>
                  </a:cubicBezTo>
                  <a:cubicBezTo>
                    <a:pt x="36" y="52"/>
                    <a:pt x="36" y="52"/>
                    <a:pt x="36" y="52"/>
                  </a:cubicBezTo>
                  <a:cubicBezTo>
                    <a:pt x="62" y="48"/>
                    <a:pt x="62" y="48"/>
                    <a:pt x="62" y="48"/>
                  </a:cubicBezTo>
                  <a:cubicBezTo>
                    <a:pt x="64" y="48"/>
                    <a:pt x="65" y="46"/>
                    <a:pt x="65" y="45"/>
                  </a:cubicBezTo>
                  <a:cubicBezTo>
                    <a:pt x="65" y="43"/>
                    <a:pt x="65" y="42"/>
                    <a:pt x="64" y="41"/>
                  </a:cubicBezTo>
                  <a:lnTo>
                    <a:pt x="24"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38" name="Freeform 26"/>
          <p:cNvSpPr>
            <a:spLocks/>
          </p:cNvSpPr>
          <p:nvPr userDrawn="1"/>
        </p:nvSpPr>
        <p:spPr bwMode="auto">
          <a:xfrm>
            <a:off x="4283075" y="1782763"/>
            <a:ext cx="355600" cy="409575"/>
          </a:xfrm>
          <a:custGeom>
            <a:avLst/>
            <a:gdLst>
              <a:gd name="T0" fmla="*/ 90 w 92"/>
              <a:gd name="T1" fmla="*/ 49 h 106"/>
              <a:gd name="T2" fmla="*/ 6 w 92"/>
              <a:gd name="T3" fmla="*/ 1 h 106"/>
              <a:gd name="T4" fmla="*/ 2 w 92"/>
              <a:gd name="T5" fmla="*/ 1 h 106"/>
              <a:gd name="T6" fmla="*/ 0 w 92"/>
              <a:gd name="T7" fmla="*/ 4 h 106"/>
              <a:gd name="T8" fmla="*/ 0 w 92"/>
              <a:gd name="T9" fmla="*/ 102 h 106"/>
              <a:gd name="T10" fmla="*/ 2 w 92"/>
              <a:gd name="T11" fmla="*/ 105 h 106"/>
              <a:gd name="T12" fmla="*/ 4 w 92"/>
              <a:gd name="T13" fmla="*/ 106 h 106"/>
              <a:gd name="T14" fmla="*/ 6 w 92"/>
              <a:gd name="T15" fmla="*/ 105 h 106"/>
              <a:gd name="T16" fmla="*/ 90 w 92"/>
              <a:gd name="T17" fmla="*/ 56 h 106"/>
              <a:gd name="T18" fmla="*/ 92 w 92"/>
              <a:gd name="T19" fmla="*/ 53 h 106"/>
              <a:gd name="T20" fmla="*/ 90 w 92"/>
              <a:gd name="T21" fmla="*/ 4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06">
                <a:moveTo>
                  <a:pt x="90" y="49"/>
                </a:moveTo>
                <a:cubicBezTo>
                  <a:pt x="6" y="1"/>
                  <a:pt x="6" y="1"/>
                  <a:pt x="6" y="1"/>
                </a:cubicBezTo>
                <a:cubicBezTo>
                  <a:pt x="4" y="0"/>
                  <a:pt x="3" y="0"/>
                  <a:pt x="2" y="1"/>
                </a:cubicBezTo>
                <a:cubicBezTo>
                  <a:pt x="0" y="1"/>
                  <a:pt x="0" y="3"/>
                  <a:pt x="0" y="4"/>
                </a:cubicBezTo>
                <a:cubicBezTo>
                  <a:pt x="0" y="102"/>
                  <a:pt x="0" y="102"/>
                  <a:pt x="0" y="102"/>
                </a:cubicBezTo>
                <a:cubicBezTo>
                  <a:pt x="0" y="103"/>
                  <a:pt x="0" y="105"/>
                  <a:pt x="2" y="105"/>
                </a:cubicBezTo>
                <a:cubicBezTo>
                  <a:pt x="2" y="106"/>
                  <a:pt x="3" y="106"/>
                  <a:pt x="4" y="106"/>
                </a:cubicBezTo>
                <a:cubicBezTo>
                  <a:pt x="4" y="106"/>
                  <a:pt x="5" y="106"/>
                  <a:pt x="6" y="105"/>
                </a:cubicBezTo>
                <a:cubicBezTo>
                  <a:pt x="90" y="56"/>
                  <a:pt x="90" y="56"/>
                  <a:pt x="90" y="56"/>
                </a:cubicBezTo>
                <a:cubicBezTo>
                  <a:pt x="92" y="56"/>
                  <a:pt x="92" y="54"/>
                  <a:pt x="92" y="53"/>
                </a:cubicBezTo>
                <a:cubicBezTo>
                  <a:pt x="92" y="51"/>
                  <a:pt x="92" y="50"/>
                  <a:pt x="90" y="4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39" name="Group 38"/>
          <p:cNvGrpSpPr/>
          <p:nvPr userDrawn="1"/>
        </p:nvGrpSpPr>
        <p:grpSpPr>
          <a:xfrm>
            <a:off x="6113463" y="3044825"/>
            <a:ext cx="460375" cy="158750"/>
            <a:chOff x="6113463" y="3044825"/>
            <a:chExt cx="460375" cy="158750"/>
          </a:xfrm>
        </p:grpSpPr>
        <p:sp>
          <p:nvSpPr>
            <p:cNvPr id="40" name="Freeform 27"/>
            <p:cNvSpPr>
              <a:spLocks/>
            </p:cNvSpPr>
            <p:nvPr userDrawn="1"/>
          </p:nvSpPr>
          <p:spPr bwMode="auto">
            <a:xfrm>
              <a:off x="6242050" y="3103563"/>
              <a:ext cx="204788" cy="42863"/>
            </a:xfrm>
            <a:custGeom>
              <a:avLst/>
              <a:gdLst>
                <a:gd name="T0" fmla="*/ 6 w 53"/>
                <a:gd name="T1" fmla="*/ 11 h 11"/>
                <a:gd name="T2" fmla="*/ 47 w 53"/>
                <a:gd name="T3" fmla="*/ 11 h 11"/>
                <a:gd name="T4" fmla="*/ 53 w 53"/>
                <a:gd name="T5" fmla="*/ 6 h 11"/>
                <a:gd name="T6" fmla="*/ 47 w 53"/>
                <a:gd name="T7" fmla="*/ 0 h 11"/>
                <a:gd name="T8" fmla="*/ 6 w 53"/>
                <a:gd name="T9" fmla="*/ 0 h 11"/>
                <a:gd name="T10" fmla="*/ 0 w 53"/>
                <a:gd name="T11" fmla="*/ 6 h 11"/>
                <a:gd name="T12" fmla="*/ 6 w 5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53" h="11">
                  <a:moveTo>
                    <a:pt x="6" y="11"/>
                  </a:moveTo>
                  <a:cubicBezTo>
                    <a:pt x="47" y="11"/>
                    <a:pt x="47" y="11"/>
                    <a:pt x="47" y="11"/>
                  </a:cubicBezTo>
                  <a:cubicBezTo>
                    <a:pt x="50" y="11"/>
                    <a:pt x="53" y="8"/>
                    <a:pt x="53" y="6"/>
                  </a:cubicBezTo>
                  <a:cubicBezTo>
                    <a:pt x="53" y="3"/>
                    <a:pt x="50" y="0"/>
                    <a:pt x="47" y="0"/>
                  </a:cubicBezTo>
                  <a:cubicBezTo>
                    <a:pt x="6" y="0"/>
                    <a:pt x="6" y="0"/>
                    <a:pt x="6" y="0"/>
                  </a:cubicBezTo>
                  <a:cubicBezTo>
                    <a:pt x="3" y="0"/>
                    <a:pt x="0" y="3"/>
                    <a:pt x="0" y="6"/>
                  </a:cubicBezTo>
                  <a:cubicBezTo>
                    <a:pt x="0" y="8"/>
                    <a:pt x="3" y="11"/>
                    <a:pt x="6" y="1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1" name="Freeform 28"/>
            <p:cNvSpPr>
              <a:spLocks/>
            </p:cNvSpPr>
            <p:nvPr userDrawn="1"/>
          </p:nvSpPr>
          <p:spPr bwMode="auto">
            <a:xfrm>
              <a:off x="6113463" y="3044825"/>
              <a:ext cx="209550" cy="158750"/>
            </a:xfrm>
            <a:custGeom>
              <a:avLst/>
              <a:gdLst>
                <a:gd name="T0" fmla="*/ 54 w 54"/>
                <a:gd name="T1" fmla="*/ 29 h 41"/>
                <a:gd name="T2" fmla="*/ 44 w 54"/>
                <a:gd name="T3" fmla="*/ 29 h 41"/>
                <a:gd name="T4" fmla="*/ 40 w 54"/>
                <a:gd name="T5" fmla="*/ 31 h 41"/>
                <a:gd name="T6" fmla="*/ 13 w 54"/>
                <a:gd name="T7" fmla="*/ 31 h 41"/>
                <a:gd name="T8" fmla="*/ 9 w 54"/>
                <a:gd name="T9" fmla="*/ 27 h 41"/>
                <a:gd name="T10" fmla="*/ 9 w 54"/>
                <a:gd name="T11" fmla="*/ 14 h 41"/>
                <a:gd name="T12" fmla="*/ 13 w 54"/>
                <a:gd name="T13" fmla="*/ 10 h 41"/>
                <a:gd name="T14" fmla="*/ 40 w 54"/>
                <a:gd name="T15" fmla="*/ 10 h 41"/>
                <a:gd name="T16" fmla="*/ 44 w 54"/>
                <a:gd name="T17" fmla="*/ 12 h 41"/>
                <a:gd name="T18" fmla="*/ 54 w 54"/>
                <a:gd name="T19" fmla="*/ 12 h 41"/>
                <a:gd name="T20" fmla="*/ 40 w 54"/>
                <a:gd name="T21" fmla="*/ 0 h 41"/>
                <a:gd name="T22" fmla="*/ 13 w 54"/>
                <a:gd name="T23" fmla="*/ 0 h 41"/>
                <a:gd name="T24" fmla="*/ 0 w 54"/>
                <a:gd name="T25" fmla="*/ 14 h 41"/>
                <a:gd name="T26" fmla="*/ 0 w 54"/>
                <a:gd name="T27" fmla="*/ 27 h 41"/>
                <a:gd name="T28" fmla="*/ 13 w 54"/>
                <a:gd name="T29" fmla="*/ 41 h 41"/>
                <a:gd name="T30" fmla="*/ 40 w 54"/>
                <a:gd name="T31" fmla="*/ 41 h 41"/>
                <a:gd name="T32" fmla="*/ 54 w 54"/>
                <a:gd name="T33"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1">
                  <a:moveTo>
                    <a:pt x="54" y="29"/>
                  </a:moveTo>
                  <a:cubicBezTo>
                    <a:pt x="44" y="29"/>
                    <a:pt x="44" y="29"/>
                    <a:pt x="44" y="29"/>
                  </a:cubicBezTo>
                  <a:cubicBezTo>
                    <a:pt x="43" y="30"/>
                    <a:pt x="42" y="31"/>
                    <a:pt x="40" y="31"/>
                  </a:cubicBezTo>
                  <a:cubicBezTo>
                    <a:pt x="13" y="31"/>
                    <a:pt x="13" y="31"/>
                    <a:pt x="13" y="31"/>
                  </a:cubicBezTo>
                  <a:cubicBezTo>
                    <a:pt x="11" y="31"/>
                    <a:pt x="9" y="29"/>
                    <a:pt x="9" y="27"/>
                  </a:cubicBezTo>
                  <a:cubicBezTo>
                    <a:pt x="9" y="14"/>
                    <a:pt x="9" y="14"/>
                    <a:pt x="9" y="14"/>
                  </a:cubicBezTo>
                  <a:cubicBezTo>
                    <a:pt x="9" y="12"/>
                    <a:pt x="11" y="10"/>
                    <a:pt x="13" y="10"/>
                  </a:cubicBezTo>
                  <a:cubicBezTo>
                    <a:pt x="40" y="10"/>
                    <a:pt x="40" y="10"/>
                    <a:pt x="40" y="10"/>
                  </a:cubicBezTo>
                  <a:cubicBezTo>
                    <a:pt x="42" y="10"/>
                    <a:pt x="43" y="11"/>
                    <a:pt x="44" y="12"/>
                  </a:cubicBezTo>
                  <a:cubicBezTo>
                    <a:pt x="54" y="12"/>
                    <a:pt x="54" y="12"/>
                    <a:pt x="54" y="12"/>
                  </a:cubicBezTo>
                  <a:cubicBezTo>
                    <a:pt x="53" y="6"/>
                    <a:pt x="47" y="0"/>
                    <a:pt x="40" y="0"/>
                  </a:cubicBezTo>
                  <a:cubicBezTo>
                    <a:pt x="13" y="0"/>
                    <a:pt x="13" y="0"/>
                    <a:pt x="13" y="0"/>
                  </a:cubicBezTo>
                  <a:cubicBezTo>
                    <a:pt x="6" y="0"/>
                    <a:pt x="0" y="7"/>
                    <a:pt x="0" y="14"/>
                  </a:cubicBezTo>
                  <a:cubicBezTo>
                    <a:pt x="0" y="27"/>
                    <a:pt x="0" y="27"/>
                    <a:pt x="0" y="27"/>
                  </a:cubicBezTo>
                  <a:cubicBezTo>
                    <a:pt x="0" y="34"/>
                    <a:pt x="6" y="41"/>
                    <a:pt x="13" y="41"/>
                  </a:cubicBezTo>
                  <a:cubicBezTo>
                    <a:pt x="40" y="41"/>
                    <a:pt x="40" y="41"/>
                    <a:pt x="40" y="41"/>
                  </a:cubicBezTo>
                  <a:cubicBezTo>
                    <a:pt x="47" y="41"/>
                    <a:pt x="53" y="35"/>
                    <a:pt x="54" y="2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2" name="Freeform 29"/>
            <p:cNvSpPr>
              <a:spLocks/>
            </p:cNvSpPr>
            <p:nvPr userDrawn="1"/>
          </p:nvSpPr>
          <p:spPr bwMode="auto">
            <a:xfrm>
              <a:off x="6364288" y="3044825"/>
              <a:ext cx="209550" cy="158750"/>
            </a:xfrm>
            <a:custGeom>
              <a:avLst/>
              <a:gdLst>
                <a:gd name="T0" fmla="*/ 54 w 54"/>
                <a:gd name="T1" fmla="*/ 27 h 41"/>
                <a:gd name="T2" fmla="*/ 54 w 54"/>
                <a:gd name="T3" fmla="*/ 14 h 41"/>
                <a:gd name="T4" fmla="*/ 41 w 54"/>
                <a:gd name="T5" fmla="*/ 0 h 41"/>
                <a:gd name="T6" fmla="*/ 14 w 54"/>
                <a:gd name="T7" fmla="*/ 0 h 41"/>
                <a:gd name="T8" fmla="*/ 0 w 54"/>
                <a:gd name="T9" fmla="*/ 12 h 41"/>
                <a:gd name="T10" fmla="*/ 10 w 54"/>
                <a:gd name="T11" fmla="*/ 12 h 41"/>
                <a:gd name="T12" fmla="*/ 14 w 54"/>
                <a:gd name="T13" fmla="*/ 10 h 41"/>
                <a:gd name="T14" fmla="*/ 41 w 54"/>
                <a:gd name="T15" fmla="*/ 10 h 41"/>
                <a:gd name="T16" fmla="*/ 45 w 54"/>
                <a:gd name="T17" fmla="*/ 14 h 41"/>
                <a:gd name="T18" fmla="*/ 45 w 54"/>
                <a:gd name="T19" fmla="*/ 27 h 41"/>
                <a:gd name="T20" fmla="*/ 41 w 54"/>
                <a:gd name="T21" fmla="*/ 31 h 41"/>
                <a:gd name="T22" fmla="*/ 14 w 54"/>
                <a:gd name="T23" fmla="*/ 31 h 41"/>
                <a:gd name="T24" fmla="*/ 10 w 54"/>
                <a:gd name="T25" fmla="*/ 29 h 41"/>
                <a:gd name="T26" fmla="*/ 0 w 54"/>
                <a:gd name="T27" fmla="*/ 29 h 41"/>
                <a:gd name="T28" fmla="*/ 14 w 54"/>
                <a:gd name="T29" fmla="*/ 41 h 41"/>
                <a:gd name="T30" fmla="*/ 41 w 54"/>
                <a:gd name="T31" fmla="*/ 41 h 41"/>
                <a:gd name="T32" fmla="*/ 54 w 54"/>
                <a:gd name="T33"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1">
                  <a:moveTo>
                    <a:pt x="54" y="27"/>
                  </a:moveTo>
                  <a:cubicBezTo>
                    <a:pt x="54" y="14"/>
                    <a:pt x="54" y="14"/>
                    <a:pt x="54" y="14"/>
                  </a:cubicBezTo>
                  <a:cubicBezTo>
                    <a:pt x="54" y="7"/>
                    <a:pt x="48" y="0"/>
                    <a:pt x="41" y="0"/>
                  </a:cubicBezTo>
                  <a:cubicBezTo>
                    <a:pt x="14" y="0"/>
                    <a:pt x="14" y="0"/>
                    <a:pt x="14" y="0"/>
                  </a:cubicBezTo>
                  <a:cubicBezTo>
                    <a:pt x="7" y="0"/>
                    <a:pt x="1" y="6"/>
                    <a:pt x="0" y="12"/>
                  </a:cubicBezTo>
                  <a:cubicBezTo>
                    <a:pt x="10" y="12"/>
                    <a:pt x="10" y="12"/>
                    <a:pt x="10" y="12"/>
                  </a:cubicBezTo>
                  <a:cubicBezTo>
                    <a:pt x="11" y="11"/>
                    <a:pt x="12" y="10"/>
                    <a:pt x="14" y="10"/>
                  </a:cubicBezTo>
                  <a:cubicBezTo>
                    <a:pt x="41" y="10"/>
                    <a:pt x="41" y="10"/>
                    <a:pt x="41" y="10"/>
                  </a:cubicBezTo>
                  <a:cubicBezTo>
                    <a:pt x="43" y="10"/>
                    <a:pt x="45" y="12"/>
                    <a:pt x="45" y="14"/>
                  </a:cubicBezTo>
                  <a:cubicBezTo>
                    <a:pt x="45" y="27"/>
                    <a:pt x="45" y="27"/>
                    <a:pt x="45" y="27"/>
                  </a:cubicBezTo>
                  <a:cubicBezTo>
                    <a:pt x="45" y="29"/>
                    <a:pt x="43" y="31"/>
                    <a:pt x="41" y="31"/>
                  </a:cubicBezTo>
                  <a:cubicBezTo>
                    <a:pt x="14" y="31"/>
                    <a:pt x="14" y="31"/>
                    <a:pt x="14" y="31"/>
                  </a:cubicBezTo>
                  <a:cubicBezTo>
                    <a:pt x="12" y="31"/>
                    <a:pt x="11" y="30"/>
                    <a:pt x="10" y="29"/>
                  </a:cubicBezTo>
                  <a:cubicBezTo>
                    <a:pt x="0" y="29"/>
                    <a:pt x="0" y="29"/>
                    <a:pt x="0" y="29"/>
                  </a:cubicBezTo>
                  <a:cubicBezTo>
                    <a:pt x="1" y="35"/>
                    <a:pt x="7" y="41"/>
                    <a:pt x="14" y="41"/>
                  </a:cubicBezTo>
                  <a:cubicBezTo>
                    <a:pt x="41" y="41"/>
                    <a:pt x="41" y="41"/>
                    <a:pt x="41" y="41"/>
                  </a:cubicBezTo>
                  <a:cubicBezTo>
                    <a:pt x="48" y="41"/>
                    <a:pt x="54" y="34"/>
                    <a:pt x="54"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43" name="Group 42"/>
          <p:cNvGrpSpPr/>
          <p:nvPr userDrawn="1"/>
        </p:nvGrpSpPr>
        <p:grpSpPr>
          <a:xfrm>
            <a:off x="4819650" y="1831975"/>
            <a:ext cx="436563" cy="441325"/>
            <a:chOff x="4819650" y="1831975"/>
            <a:chExt cx="436563" cy="441325"/>
          </a:xfrm>
        </p:grpSpPr>
        <p:sp>
          <p:nvSpPr>
            <p:cNvPr id="44" name="Freeform 30"/>
            <p:cNvSpPr>
              <a:spLocks noEditPoints="1"/>
            </p:cNvSpPr>
            <p:nvPr userDrawn="1"/>
          </p:nvSpPr>
          <p:spPr bwMode="auto">
            <a:xfrm>
              <a:off x="4819650" y="1831975"/>
              <a:ext cx="436563" cy="441325"/>
            </a:xfrm>
            <a:custGeom>
              <a:avLst/>
              <a:gdLst>
                <a:gd name="T0" fmla="*/ 57 w 113"/>
                <a:gd name="T1" fmla="*/ 114 h 114"/>
                <a:gd name="T2" fmla="*/ 16 w 113"/>
                <a:gd name="T3" fmla="*/ 97 h 114"/>
                <a:gd name="T4" fmla="*/ 0 w 113"/>
                <a:gd name="T5" fmla="*/ 57 h 114"/>
                <a:gd name="T6" fmla="*/ 16 w 113"/>
                <a:gd name="T7" fmla="*/ 17 h 114"/>
                <a:gd name="T8" fmla="*/ 57 w 113"/>
                <a:gd name="T9" fmla="*/ 0 h 114"/>
                <a:gd name="T10" fmla="*/ 97 w 113"/>
                <a:gd name="T11" fmla="*/ 17 h 114"/>
                <a:gd name="T12" fmla="*/ 113 w 113"/>
                <a:gd name="T13" fmla="*/ 57 h 114"/>
                <a:gd name="T14" fmla="*/ 97 w 113"/>
                <a:gd name="T15" fmla="*/ 97 h 114"/>
                <a:gd name="T16" fmla="*/ 57 w 113"/>
                <a:gd name="T17" fmla="*/ 114 h 114"/>
                <a:gd name="T18" fmla="*/ 57 w 113"/>
                <a:gd name="T19" fmla="*/ 4 h 114"/>
                <a:gd name="T20" fmla="*/ 20 w 113"/>
                <a:gd name="T21" fmla="*/ 20 h 114"/>
                <a:gd name="T22" fmla="*/ 4 w 113"/>
                <a:gd name="T23" fmla="*/ 57 h 114"/>
                <a:gd name="T24" fmla="*/ 20 w 113"/>
                <a:gd name="T25" fmla="*/ 94 h 114"/>
                <a:gd name="T26" fmla="*/ 57 w 113"/>
                <a:gd name="T27" fmla="*/ 109 h 114"/>
                <a:gd name="T28" fmla="*/ 94 w 113"/>
                <a:gd name="T29" fmla="*/ 94 h 114"/>
                <a:gd name="T30" fmla="*/ 109 w 113"/>
                <a:gd name="T31" fmla="*/ 57 h 114"/>
                <a:gd name="T32" fmla="*/ 94 w 113"/>
                <a:gd name="T33" fmla="*/ 20 h 114"/>
                <a:gd name="T34" fmla="*/ 57 w 113"/>
                <a:gd name="T35" fmla="*/ 4 h 114"/>
                <a:gd name="T36" fmla="*/ 57 w 113"/>
                <a:gd name="T37" fmla="*/ 107 h 114"/>
                <a:gd name="T38" fmla="*/ 6 w 113"/>
                <a:gd name="T39" fmla="*/ 57 h 114"/>
                <a:gd name="T40" fmla="*/ 57 w 113"/>
                <a:gd name="T41" fmla="*/ 6 h 114"/>
                <a:gd name="T42" fmla="*/ 107 w 113"/>
                <a:gd name="T43" fmla="*/ 57 h 114"/>
                <a:gd name="T44" fmla="*/ 57 w 113"/>
                <a:gd name="T45" fmla="*/ 107 h 114"/>
                <a:gd name="T46" fmla="*/ 57 w 113"/>
                <a:gd name="T47" fmla="*/ 11 h 114"/>
                <a:gd name="T48" fmla="*/ 10 w 113"/>
                <a:gd name="T49" fmla="*/ 57 h 114"/>
                <a:gd name="T50" fmla="*/ 57 w 113"/>
                <a:gd name="T51" fmla="*/ 103 h 114"/>
                <a:gd name="T52" fmla="*/ 103 w 113"/>
                <a:gd name="T53" fmla="*/ 57 h 114"/>
                <a:gd name="T54" fmla="*/ 57 w 113"/>
                <a:gd name="T55" fmla="*/ 1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3" h="114">
                  <a:moveTo>
                    <a:pt x="57" y="114"/>
                  </a:moveTo>
                  <a:cubicBezTo>
                    <a:pt x="41" y="114"/>
                    <a:pt x="27" y="108"/>
                    <a:pt x="16" y="97"/>
                  </a:cubicBezTo>
                  <a:cubicBezTo>
                    <a:pt x="6" y="86"/>
                    <a:pt x="0" y="72"/>
                    <a:pt x="0" y="57"/>
                  </a:cubicBezTo>
                  <a:cubicBezTo>
                    <a:pt x="0" y="42"/>
                    <a:pt x="6" y="27"/>
                    <a:pt x="16" y="17"/>
                  </a:cubicBezTo>
                  <a:cubicBezTo>
                    <a:pt x="27" y="6"/>
                    <a:pt x="41" y="0"/>
                    <a:pt x="57" y="0"/>
                  </a:cubicBezTo>
                  <a:cubicBezTo>
                    <a:pt x="72" y="0"/>
                    <a:pt x="86" y="6"/>
                    <a:pt x="97" y="17"/>
                  </a:cubicBezTo>
                  <a:cubicBezTo>
                    <a:pt x="108" y="27"/>
                    <a:pt x="113" y="42"/>
                    <a:pt x="113" y="57"/>
                  </a:cubicBezTo>
                  <a:cubicBezTo>
                    <a:pt x="113" y="72"/>
                    <a:pt x="108" y="86"/>
                    <a:pt x="97" y="97"/>
                  </a:cubicBezTo>
                  <a:cubicBezTo>
                    <a:pt x="86" y="108"/>
                    <a:pt x="72" y="114"/>
                    <a:pt x="57" y="114"/>
                  </a:cubicBezTo>
                  <a:close/>
                  <a:moveTo>
                    <a:pt x="57" y="4"/>
                  </a:moveTo>
                  <a:cubicBezTo>
                    <a:pt x="43" y="4"/>
                    <a:pt x="30" y="10"/>
                    <a:pt x="20" y="20"/>
                  </a:cubicBezTo>
                  <a:cubicBezTo>
                    <a:pt x="10" y="30"/>
                    <a:pt x="4" y="43"/>
                    <a:pt x="4" y="57"/>
                  </a:cubicBezTo>
                  <a:cubicBezTo>
                    <a:pt x="4" y="71"/>
                    <a:pt x="10" y="84"/>
                    <a:pt x="20" y="94"/>
                  </a:cubicBezTo>
                  <a:cubicBezTo>
                    <a:pt x="30" y="104"/>
                    <a:pt x="43" y="109"/>
                    <a:pt x="57" y="109"/>
                  </a:cubicBezTo>
                  <a:cubicBezTo>
                    <a:pt x="71" y="109"/>
                    <a:pt x="84" y="104"/>
                    <a:pt x="94" y="94"/>
                  </a:cubicBezTo>
                  <a:cubicBezTo>
                    <a:pt x="104" y="84"/>
                    <a:pt x="109" y="71"/>
                    <a:pt x="109" y="57"/>
                  </a:cubicBezTo>
                  <a:cubicBezTo>
                    <a:pt x="109" y="43"/>
                    <a:pt x="104" y="30"/>
                    <a:pt x="94" y="20"/>
                  </a:cubicBezTo>
                  <a:cubicBezTo>
                    <a:pt x="84" y="10"/>
                    <a:pt x="71" y="4"/>
                    <a:pt x="57" y="4"/>
                  </a:cubicBezTo>
                  <a:close/>
                  <a:moveTo>
                    <a:pt x="57" y="107"/>
                  </a:moveTo>
                  <a:cubicBezTo>
                    <a:pt x="29" y="107"/>
                    <a:pt x="6" y="85"/>
                    <a:pt x="6" y="57"/>
                  </a:cubicBezTo>
                  <a:cubicBezTo>
                    <a:pt x="6" y="29"/>
                    <a:pt x="29" y="6"/>
                    <a:pt x="57" y="6"/>
                  </a:cubicBezTo>
                  <a:cubicBezTo>
                    <a:pt x="85" y="6"/>
                    <a:pt x="107" y="29"/>
                    <a:pt x="107" y="57"/>
                  </a:cubicBezTo>
                  <a:cubicBezTo>
                    <a:pt x="107" y="85"/>
                    <a:pt x="85" y="107"/>
                    <a:pt x="57" y="107"/>
                  </a:cubicBezTo>
                  <a:close/>
                  <a:moveTo>
                    <a:pt x="57" y="11"/>
                  </a:moveTo>
                  <a:cubicBezTo>
                    <a:pt x="31" y="11"/>
                    <a:pt x="10" y="31"/>
                    <a:pt x="10" y="57"/>
                  </a:cubicBezTo>
                  <a:cubicBezTo>
                    <a:pt x="10" y="82"/>
                    <a:pt x="31" y="103"/>
                    <a:pt x="57" y="103"/>
                  </a:cubicBezTo>
                  <a:cubicBezTo>
                    <a:pt x="82" y="103"/>
                    <a:pt x="103" y="82"/>
                    <a:pt x="103" y="57"/>
                  </a:cubicBezTo>
                  <a:cubicBezTo>
                    <a:pt x="103" y="31"/>
                    <a:pt x="82" y="11"/>
                    <a:pt x="57" y="1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5" name="Freeform 31"/>
            <p:cNvSpPr>
              <a:spLocks/>
            </p:cNvSpPr>
            <p:nvPr userDrawn="1"/>
          </p:nvSpPr>
          <p:spPr bwMode="auto">
            <a:xfrm>
              <a:off x="5013325" y="1898650"/>
              <a:ext cx="50800" cy="53975"/>
            </a:xfrm>
            <a:custGeom>
              <a:avLst/>
              <a:gdLst>
                <a:gd name="T0" fmla="*/ 0 w 13"/>
                <a:gd name="T1" fmla="*/ 2 h 14"/>
                <a:gd name="T2" fmla="*/ 3 w 13"/>
                <a:gd name="T3" fmla="*/ 0 h 14"/>
                <a:gd name="T4" fmla="*/ 4 w 13"/>
                <a:gd name="T5" fmla="*/ 1 h 14"/>
                <a:gd name="T6" fmla="*/ 10 w 13"/>
                <a:gd name="T7" fmla="*/ 10 h 14"/>
                <a:gd name="T8" fmla="*/ 10 w 13"/>
                <a:gd name="T9" fmla="*/ 10 h 14"/>
                <a:gd name="T10" fmla="*/ 10 w 13"/>
                <a:gd name="T11" fmla="*/ 1 h 14"/>
                <a:gd name="T12" fmla="*/ 11 w 13"/>
                <a:gd name="T13" fmla="*/ 0 h 14"/>
                <a:gd name="T14" fmla="*/ 13 w 13"/>
                <a:gd name="T15" fmla="*/ 1 h 14"/>
                <a:gd name="T16" fmla="*/ 13 w 13"/>
                <a:gd name="T17" fmla="*/ 12 h 14"/>
                <a:gd name="T18" fmla="*/ 11 w 13"/>
                <a:gd name="T19" fmla="*/ 14 h 14"/>
                <a:gd name="T20" fmla="*/ 9 w 13"/>
                <a:gd name="T21" fmla="*/ 14 h 14"/>
                <a:gd name="T22" fmla="*/ 4 w 13"/>
                <a:gd name="T23" fmla="*/ 5 h 14"/>
                <a:gd name="T24" fmla="*/ 4 w 13"/>
                <a:gd name="T25" fmla="*/ 5 h 14"/>
                <a:gd name="T26" fmla="*/ 4 w 13"/>
                <a:gd name="T27" fmla="*/ 13 h 14"/>
                <a:gd name="T28" fmla="*/ 2 w 13"/>
                <a:gd name="T29" fmla="*/ 14 h 14"/>
                <a:gd name="T30" fmla="*/ 0 w 13"/>
                <a:gd name="T31" fmla="*/ 13 h 14"/>
                <a:gd name="T32" fmla="*/ 0 w 13"/>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4">
                  <a:moveTo>
                    <a:pt x="0" y="2"/>
                  </a:moveTo>
                  <a:cubicBezTo>
                    <a:pt x="0" y="0"/>
                    <a:pt x="1" y="0"/>
                    <a:pt x="3" y="0"/>
                  </a:cubicBezTo>
                  <a:cubicBezTo>
                    <a:pt x="3" y="0"/>
                    <a:pt x="4" y="0"/>
                    <a:pt x="4" y="1"/>
                  </a:cubicBezTo>
                  <a:cubicBezTo>
                    <a:pt x="10" y="10"/>
                    <a:pt x="10" y="10"/>
                    <a:pt x="10" y="10"/>
                  </a:cubicBezTo>
                  <a:cubicBezTo>
                    <a:pt x="10" y="10"/>
                    <a:pt x="10" y="10"/>
                    <a:pt x="10" y="10"/>
                  </a:cubicBezTo>
                  <a:cubicBezTo>
                    <a:pt x="10" y="1"/>
                    <a:pt x="10" y="1"/>
                    <a:pt x="10" y="1"/>
                  </a:cubicBezTo>
                  <a:cubicBezTo>
                    <a:pt x="10" y="0"/>
                    <a:pt x="10" y="0"/>
                    <a:pt x="11" y="0"/>
                  </a:cubicBezTo>
                  <a:cubicBezTo>
                    <a:pt x="12" y="0"/>
                    <a:pt x="13" y="0"/>
                    <a:pt x="13" y="1"/>
                  </a:cubicBezTo>
                  <a:cubicBezTo>
                    <a:pt x="13" y="12"/>
                    <a:pt x="13" y="12"/>
                    <a:pt x="13" y="12"/>
                  </a:cubicBezTo>
                  <a:cubicBezTo>
                    <a:pt x="13" y="14"/>
                    <a:pt x="12" y="14"/>
                    <a:pt x="11" y="14"/>
                  </a:cubicBezTo>
                  <a:cubicBezTo>
                    <a:pt x="10" y="14"/>
                    <a:pt x="10" y="14"/>
                    <a:pt x="9" y="14"/>
                  </a:cubicBezTo>
                  <a:cubicBezTo>
                    <a:pt x="4" y="5"/>
                    <a:pt x="4" y="5"/>
                    <a:pt x="4" y="5"/>
                  </a:cubicBezTo>
                  <a:cubicBezTo>
                    <a:pt x="4" y="5"/>
                    <a:pt x="4" y="5"/>
                    <a:pt x="4" y="5"/>
                  </a:cubicBezTo>
                  <a:cubicBezTo>
                    <a:pt x="4" y="13"/>
                    <a:pt x="4" y="13"/>
                    <a:pt x="4" y="13"/>
                  </a:cubicBezTo>
                  <a:cubicBezTo>
                    <a:pt x="4" y="14"/>
                    <a:pt x="3" y="14"/>
                    <a:pt x="2" y="14"/>
                  </a:cubicBezTo>
                  <a:cubicBezTo>
                    <a:pt x="1" y="14"/>
                    <a:pt x="0" y="14"/>
                    <a:pt x="0" y="13"/>
                  </a:cubicBezTo>
                  <a:lnTo>
                    <a:pt x="0"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6" name="Freeform 32"/>
            <p:cNvSpPr>
              <a:spLocks/>
            </p:cNvSpPr>
            <p:nvPr userDrawn="1"/>
          </p:nvSpPr>
          <p:spPr bwMode="auto">
            <a:xfrm>
              <a:off x="5153025" y="2020888"/>
              <a:ext cx="41275" cy="55563"/>
            </a:xfrm>
            <a:custGeom>
              <a:avLst/>
              <a:gdLst>
                <a:gd name="T0" fmla="*/ 0 w 11"/>
                <a:gd name="T1" fmla="*/ 1 h 14"/>
                <a:gd name="T2" fmla="*/ 2 w 11"/>
                <a:gd name="T3" fmla="*/ 0 h 14"/>
                <a:gd name="T4" fmla="*/ 9 w 11"/>
                <a:gd name="T5" fmla="*/ 0 h 14"/>
                <a:gd name="T6" fmla="*/ 11 w 11"/>
                <a:gd name="T7" fmla="*/ 1 h 14"/>
                <a:gd name="T8" fmla="*/ 9 w 11"/>
                <a:gd name="T9" fmla="*/ 2 h 14"/>
                <a:gd name="T10" fmla="*/ 3 w 11"/>
                <a:gd name="T11" fmla="*/ 2 h 14"/>
                <a:gd name="T12" fmla="*/ 3 w 11"/>
                <a:gd name="T13" fmla="*/ 5 h 14"/>
                <a:gd name="T14" fmla="*/ 9 w 11"/>
                <a:gd name="T15" fmla="*/ 5 h 14"/>
                <a:gd name="T16" fmla="*/ 10 w 11"/>
                <a:gd name="T17" fmla="*/ 6 h 14"/>
                <a:gd name="T18" fmla="*/ 9 w 11"/>
                <a:gd name="T19" fmla="*/ 8 h 14"/>
                <a:gd name="T20" fmla="*/ 3 w 11"/>
                <a:gd name="T21" fmla="*/ 8 h 14"/>
                <a:gd name="T22" fmla="*/ 3 w 11"/>
                <a:gd name="T23" fmla="*/ 11 h 14"/>
                <a:gd name="T24" fmla="*/ 10 w 11"/>
                <a:gd name="T25" fmla="*/ 11 h 14"/>
                <a:gd name="T26" fmla="*/ 11 w 11"/>
                <a:gd name="T27" fmla="*/ 12 h 14"/>
                <a:gd name="T28" fmla="*/ 10 w 11"/>
                <a:gd name="T29" fmla="*/ 14 h 14"/>
                <a:gd name="T30" fmla="*/ 2 w 11"/>
                <a:gd name="T31" fmla="*/ 14 h 14"/>
                <a:gd name="T32" fmla="*/ 0 w 11"/>
                <a:gd name="T33" fmla="*/ 12 h 14"/>
                <a:gd name="T34" fmla="*/ 0 w 11"/>
                <a:gd name="T3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0" y="1"/>
                  </a:moveTo>
                  <a:cubicBezTo>
                    <a:pt x="0" y="0"/>
                    <a:pt x="1" y="0"/>
                    <a:pt x="2" y="0"/>
                  </a:cubicBezTo>
                  <a:cubicBezTo>
                    <a:pt x="9" y="0"/>
                    <a:pt x="9" y="0"/>
                    <a:pt x="9" y="0"/>
                  </a:cubicBezTo>
                  <a:cubicBezTo>
                    <a:pt x="10" y="0"/>
                    <a:pt x="11" y="0"/>
                    <a:pt x="11" y="1"/>
                  </a:cubicBezTo>
                  <a:cubicBezTo>
                    <a:pt x="11" y="2"/>
                    <a:pt x="10" y="2"/>
                    <a:pt x="9" y="2"/>
                  </a:cubicBezTo>
                  <a:cubicBezTo>
                    <a:pt x="3" y="2"/>
                    <a:pt x="3" y="2"/>
                    <a:pt x="3" y="2"/>
                  </a:cubicBezTo>
                  <a:cubicBezTo>
                    <a:pt x="3" y="5"/>
                    <a:pt x="3" y="5"/>
                    <a:pt x="3" y="5"/>
                  </a:cubicBezTo>
                  <a:cubicBezTo>
                    <a:pt x="9" y="5"/>
                    <a:pt x="9" y="5"/>
                    <a:pt x="9" y="5"/>
                  </a:cubicBezTo>
                  <a:cubicBezTo>
                    <a:pt x="10" y="5"/>
                    <a:pt x="10" y="5"/>
                    <a:pt x="10" y="6"/>
                  </a:cubicBezTo>
                  <a:cubicBezTo>
                    <a:pt x="10" y="7"/>
                    <a:pt x="10" y="8"/>
                    <a:pt x="9" y="8"/>
                  </a:cubicBezTo>
                  <a:cubicBezTo>
                    <a:pt x="3" y="8"/>
                    <a:pt x="3" y="8"/>
                    <a:pt x="3" y="8"/>
                  </a:cubicBezTo>
                  <a:cubicBezTo>
                    <a:pt x="3" y="11"/>
                    <a:pt x="3" y="11"/>
                    <a:pt x="3" y="11"/>
                  </a:cubicBezTo>
                  <a:cubicBezTo>
                    <a:pt x="10" y="11"/>
                    <a:pt x="10" y="11"/>
                    <a:pt x="10" y="11"/>
                  </a:cubicBezTo>
                  <a:cubicBezTo>
                    <a:pt x="11" y="11"/>
                    <a:pt x="11" y="11"/>
                    <a:pt x="11" y="12"/>
                  </a:cubicBezTo>
                  <a:cubicBezTo>
                    <a:pt x="11" y="13"/>
                    <a:pt x="11" y="14"/>
                    <a:pt x="10" y="14"/>
                  </a:cubicBezTo>
                  <a:cubicBezTo>
                    <a:pt x="2" y="14"/>
                    <a:pt x="2" y="14"/>
                    <a:pt x="2" y="14"/>
                  </a:cubicBezTo>
                  <a:cubicBezTo>
                    <a:pt x="1" y="14"/>
                    <a:pt x="0" y="13"/>
                    <a:pt x="0" y="12"/>
                  </a:cubicBezTo>
                  <a:lnTo>
                    <a:pt x="0"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7" name="Freeform 33"/>
            <p:cNvSpPr>
              <a:spLocks/>
            </p:cNvSpPr>
            <p:nvPr userDrawn="1"/>
          </p:nvSpPr>
          <p:spPr bwMode="auto">
            <a:xfrm>
              <a:off x="5016500" y="2149475"/>
              <a:ext cx="42863" cy="53975"/>
            </a:xfrm>
            <a:custGeom>
              <a:avLst/>
              <a:gdLst>
                <a:gd name="T0" fmla="*/ 8 w 11"/>
                <a:gd name="T1" fmla="*/ 6 h 14"/>
                <a:gd name="T2" fmla="*/ 11 w 11"/>
                <a:gd name="T3" fmla="*/ 10 h 14"/>
                <a:gd name="T4" fmla="*/ 6 w 11"/>
                <a:gd name="T5" fmla="*/ 14 h 14"/>
                <a:gd name="T6" fmla="*/ 0 w 11"/>
                <a:gd name="T7" fmla="*/ 11 h 14"/>
                <a:gd name="T8" fmla="*/ 1 w 11"/>
                <a:gd name="T9" fmla="*/ 9 h 14"/>
                <a:gd name="T10" fmla="*/ 6 w 11"/>
                <a:gd name="T11" fmla="*/ 12 h 14"/>
                <a:gd name="T12" fmla="*/ 8 w 11"/>
                <a:gd name="T13" fmla="*/ 10 h 14"/>
                <a:gd name="T14" fmla="*/ 7 w 11"/>
                <a:gd name="T15" fmla="*/ 9 h 14"/>
                <a:gd name="T16" fmla="*/ 3 w 11"/>
                <a:gd name="T17" fmla="*/ 8 h 14"/>
                <a:gd name="T18" fmla="*/ 0 w 11"/>
                <a:gd name="T19" fmla="*/ 4 h 14"/>
                <a:gd name="T20" fmla="*/ 5 w 11"/>
                <a:gd name="T21" fmla="*/ 0 h 14"/>
                <a:gd name="T22" fmla="*/ 11 w 11"/>
                <a:gd name="T23" fmla="*/ 3 h 14"/>
                <a:gd name="T24" fmla="*/ 9 w 11"/>
                <a:gd name="T25" fmla="*/ 4 h 14"/>
                <a:gd name="T26" fmla="*/ 5 w 11"/>
                <a:gd name="T27" fmla="*/ 2 h 14"/>
                <a:gd name="T28" fmla="*/ 3 w 11"/>
                <a:gd name="T29" fmla="*/ 4 h 14"/>
                <a:gd name="T30" fmla="*/ 5 w 11"/>
                <a:gd name="T31" fmla="*/ 5 h 14"/>
                <a:gd name="T32" fmla="*/ 8 w 11"/>
                <a:gd name="T33"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8" y="6"/>
                  </a:moveTo>
                  <a:cubicBezTo>
                    <a:pt x="11" y="6"/>
                    <a:pt x="11" y="8"/>
                    <a:pt x="11" y="10"/>
                  </a:cubicBezTo>
                  <a:cubicBezTo>
                    <a:pt x="11" y="12"/>
                    <a:pt x="10" y="14"/>
                    <a:pt x="6" y="14"/>
                  </a:cubicBezTo>
                  <a:cubicBezTo>
                    <a:pt x="2" y="14"/>
                    <a:pt x="0" y="12"/>
                    <a:pt x="0" y="11"/>
                  </a:cubicBezTo>
                  <a:cubicBezTo>
                    <a:pt x="0" y="10"/>
                    <a:pt x="0" y="9"/>
                    <a:pt x="1" y="9"/>
                  </a:cubicBezTo>
                  <a:cubicBezTo>
                    <a:pt x="3" y="9"/>
                    <a:pt x="2" y="12"/>
                    <a:pt x="6" y="12"/>
                  </a:cubicBezTo>
                  <a:cubicBezTo>
                    <a:pt x="7" y="12"/>
                    <a:pt x="8" y="11"/>
                    <a:pt x="8" y="10"/>
                  </a:cubicBezTo>
                  <a:cubicBezTo>
                    <a:pt x="8" y="10"/>
                    <a:pt x="8" y="9"/>
                    <a:pt x="7" y="9"/>
                  </a:cubicBezTo>
                  <a:cubicBezTo>
                    <a:pt x="3" y="8"/>
                    <a:pt x="3" y="8"/>
                    <a:pt x="3" y="8"/>
                  </a:cubicBezTo>
                  <a:cubicBezTo>
                    <a:pt x="0" y="7"/>
                    <a:pt x="0" y="5"/>
                    <a:pt x="0" y="4"/>
                  </a:cubicBezTo>
                  <a:cubicBezTo>
                    <a:pt x="0" y="1"/>
                    <a:pt x="3" y="0"/>
                    <a:pt x="5" y="0"/>
                  </a:cubicBezTo>
                  <a:cubicBezTo>
                    <a:pt x="8" y="0"/>
                    <a:pt x="11" y="1"/>
                    <a:pt x="11" y="3"/>
                  </a:cubicBezTo>
                  <a:cubicBezTo>
                    <a:pt x="11" y="4"/>
                    <a:pt x="10" y="4"/>
                    <a:pt x="9" y="4"/>
                  </a:cubicBezTo>
                  <a:cubicBezTo>
                    <a:pt x="8" y="4"/>
                    <a:pt x="8" y="2"/>
                    <a:pt x="5" y="2"/>
                  </a:cubicBezTo>
                  <a:cubicBezTo>
                    <a:pt x="4" y="2"/>
                    <a:pt x="3" y="3"/>
                    <a:pt x="3" y="4"/>
                  </a:cubicBezTo>
                  <a:cubicBezTo>
                    <a:pt x="3" y="5"/>
                    <a:pt x="4" y="5"/>
                    <a:pt x="5" y="5"/>
                  </a:cubicBezTo>
                  <a:lnTo>
                    <a:pt x="8" y="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8" name="Freeform 34"/>
            <p:cNvSpPr>
              <a:spLocks/>
            </p:cNvSpPr>
            <p:nvPr userDrawn="1"/>
          </p:nvSpPr>
          <p:spPr bwMode="auto">
            <a:xfrm>
              <a:off x="4881563" y="2017713"/>
              <a:ext cx="66675" cy="58738"/>
            </a:xfrm>
            <a:custGeom>
              <a:avLst/>
              <a:gdLst>
                <a:gd name="T0" fmla="*/ 15 w 17"/>
                <a:gd name="T1" fmla="*/ 13 h 15"/>
                <a:gd name="T2" fmla="*/ 13 w 17"/>
                <a:gd name="T3" fmla="*/ 15 h 15"/>
                <a:gd name="T4" fmla="*/ 11 w 17"/>
                <a:gd name="T5" fmla="*/ 13 h 15"/>
                <a:gd name="T6" fmla="*/ 9 w 17"/>
                <a:gd name="T7" fmla="*/ 5 h 15"/>
                <a:gd name="T8" fmla="*/ 9 w 17"/>
                <a:gd name="T9" fmla="*/ 5 h 15"/>
                <a:gd name="T10" fmla="*/ 7 w 17"/>
                <a:gd name="T11" fmla="*/ 13 h 15"/>
                <a:gd name="T12" fmla="*/ 5 w 17"/>
                <a:gd name="T13" fmla="*/ 15 h 15"/>
                <a:gd name="T14" fmla="*/ 3 w 17"/>
                <a:gd name="T15" fmla="*/ 13 h 15"/>
                <a:gd name="T16" fmla="*/ 0 w 17"/>
                <a:gd name="T17" fmla="*/ 3 h 15"/>
                <a:gd name="T18" fmla="*/ 0 w 17"/>
                <a:gd name="T19" fmla="*/ 2 h 15"/>
                <a:gd name="T20" fmla="*/ 1 w 17"/>
                <a:gd name="T21" fmla="*/ 0 h 15"/>
                <a:gd name="T22" fmla="*/ 3 w 17"/>
                <a:gd name="T23" fmla="*/ 2 h 15"/>
                <a:gd name="T24" fmla="*/ 5 w 17"/>
                <a:gd name="T25" fmla="*/ 11 h 15"/>
                <a:gd name="T26" fmla="*/ 5 w 17"/>
                <a:gd name="T27" fmla="*/ 11 h 15"/>
                <a:gd name="T28" fmla="*/ 7 w 17"/>
                <a:gd name="T29" fmla="*/ 2 h 15"/>
                <a:gd name="T30" fmla="*/ 9 w 17"/>
                <a:gd name="T31" fmla="*/ 0 h 15"/>
                <a:gd name="T32" fmla="*/ 10 w 17"/>
                <a:gd name="T33" fmla="*/ 2 h 15"/>
                <a:gd name="T34" fmla="*/ 13 w 17"/>
                <a:gd name="T35" fmla="*/ 11 h 15"/>
                <a:gd name="T36" fmla="*/ 13 w 17"/>
                <a:gd name="T37" fmla="*/ 11 h 15"/>
                <a:gd name="T38" fmla="*/ 15 w 17"/>
                <a:gd name="T39" fmla="*/ 2 h 15"/>
                <a:gd name="T40" fmla="*/ 16 w 17"/>
                <a:gd name="T41" fmla="*/ 0 h 15"/>
                <a:gd name="T42" fmla="*/ 17 w 17"/>
                <a:gd name="T43" fmla="*/ 2 h 15"/>
                <a:gd name="T44" fmla="*/ 17 w 17"/>
                <a:gd name="T45" fmla="*/ 3 h 15"/>
                <a:gd name="T46" fmla="*/ 15 w 17"/>
                <a:gd name="T4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15">
                  <a:moveTo>
                    <a:pt x="15" y="13"/>
                  </a:moveTo>
                  <a:cubicBezTo>
                    <a:pt x="14" y="14"/>
                    <a:pt x="14" y="15"/>
                    <a:pt x="13" y="15"/>
                  </a:cubicBezTo>
                  <a:cubicBezTo>
                    <a:pt x="11" y="15"/>
                    <a:pt x="11" y="14"/>
                    <a:pt x="11" y="13"/>
                  </a:cubicBezTo>
                  <a:cubicBezTo>
                    <a:pt x="9" y="5"/>
                    <a:pt x="9" y="5"/>
                    <a:pt x="9" y="5"/>
                  </a:cubicBezTo>
                  <a:cubicBezTo>
                    <a:pt x="9" y="5"/>
                    <a:pt x="9" y="5"/>
                    <a:pt x="9" y="5"/>
                  </a:cubicBezTo>
                  <a:cubicBezTo>
                    <a:pt x="7" y="13"/>
                    <a:pt x="7" y="13"/>
                    <a:pt x="7" y="13"/>
                  </a:cubicBezTo>
                  <a:cubicBezTo>
                    <a:pt x="6" y="14"/>
                    <a:pt x="6" y="15"/>
                    <a:pt x="5" y="15"/>
                  </a:cubicBezTo>
                  <a:cubicBezTo>
                    <a:pt x="3" y="15"/>
                    <a:pt x="3" y="14"/>
                    <a:pt x="3" y="13"/>
                  </a:cubicBezTo>
                  <a:cubicBezTo>
                    <a:pt x="0" y="3"/>
                    <a:pt x="0" y="3"/>
                    <a:pt x="0" y="3"/>
                  </a:cubicBezTo>
                  <a:cubicBezTo>
                    <a:pt x="0" y="2"/>
                    <a:pt x="0" y="2"/>
                    <a:pt x="0" y="2"/>
                  </a:cubicBezTo>
                  <a:cubicBezTo>
                    <a:pt x="0" y="1"/>
                    <a:pt x="1" y="0"/>
                    <a:pt x="1" y="0"/>
                  </a:cubicBezTo>
                  <a:cubicBezTo>
                    <a:pt x="2" y="0"/>
                    <a:pt x="3" y="1"/>
                    <a:pt x="3" y="2"/>
                  </a:cubicBezTo>
                  <a:cubicBezTo>
                    <a:pt x="5" y="11"/>
                    <a:pt x="5" y="11"/>
                    <a:pt x="5" y="11"/>
                  </a:cubicBezTo>
                  <a:cubicBezTo>
                    <a:pt x="5" y="11"/>
                    <a:pt x="5" y="11"/>
                    <a:pt x="5" y="11"/>
                  </a:cubicBezTo>
                  <a:cubicBezTo>
                    <a:pt x="7" y="2"/>
                    <a:pt x="7" y="2"/>
                    <a:pt x="7" y="2"/>
                  </a:cubicBezTo>
                  <a:cubicBezTo>
                    <a:pt x="7" y="1"/>
                    <a:pt x="7" y="0"/>
                    <a:pt x="9" y="0"/>
                  </a:cubicBezTo>
                  <a:cubicBezTo>
                    <a:pt x="10" y="0"/>
                    <a:pt x="10" y="1"/>
                    <a:pt x="10" y="2"/>
                  </a:cubicBezTo>
                  <a:cubicBezTo>
                    <a:pt x="13" y="11"/>
                    <a:pt x="13" y="11"/>
                    <a:pt x="13" y="11"/>
                  </a:cubicBezTo>
                  <a:cubicBezTo>
                    <a:pt x="13" y="11"/>
                    <a:pt x="13" y="11"/>
                    <a:pt x="13" y="11"/>
                  </a:cubicBezTo>
                  <a:cubicBezTo>
                    <a:pt x="15" y="2"/>
                    <a:pt x="15" y="2"/>
                    <a:pt x="15" y="2"/>
                  </a:cubicBezTo>
                  <a:cubicBezTo>
                    <a:pt x="15" y="1"/>
                    <a:pt x="15" y="0"/>
                    <a:pt x="16" y="0"/>
                  </a:cubicBezTo>
                  <a:cubicBezTo>
                    <a:pt x="17" y="0"/>
                    <a:pt x="17" y="1"/>
                    <a:pt x="17" y="2"/>
                  </a:cubicBezTo>
                  <a:cubicBezTo>
                    <a:pt x="17" y="2"/>
                    <a:pt x="17" y="2"/>
                    <a:pt x="17" y="3"/>
                  </a:cubicBezTo>
                  <a:lnTo>
                    <a:pt x="15" y="1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9" name="Freeform 35"/>
            <p:cNvSpPr>
              <a:spLocks noEditPoints="1"/>
            </p:cNvSpPr>
            <p:nvPr userDrawn="1"/>
          </p:nvSpPr>
          <p:spPr bwMode="auto">
            <a:xfrm>
              <a:off x="5021263" y="2036763"/>
              <a:ext cx="34925" cy="31750"/>
            </a:xfrm>
            <a:custGeom>
              <a:avLst/>
              <a:gdLst>
                <a:gd name="T0" fmla="*/ 5 w 9"/>
                <a:gd name="T1" fmla="*/ 0 h 8"/>
                <a:gd name="T2" fmla="*/ 2 w 9"/>
                <a:gd name="T3" fmla="*/ 1 h 8"/>
                <a:gd name="T4" fmla="*/ 2 w 9"/>
                <a:gd name="T5" fmla="*/ 7 h 8"/>
                <a:gd name="T6" fmla="*/ 5 w 9"/>
                <a:gd name="T7" fmla="*/ 8 h 8"/>
                <a:gd name="T8" fmla="*/ 7 w 9"/>
                <a:gd name="T9" fmla="*/ 7 h 8"/>
                <a:gd name="T10" fmla="*/ 7 w 9"/>
                <a:gd name="T11" fmla="*/ 1 h 8"/>
                <a:gd name="T12" fmla="*/ 5 w 9"/>
                <a:gd name="T13" fmla="*/ 0 h 8"/>
                <a:gd name="T14" fmla="*/ 6 w 9"/>
                <a:gd name="T15" fmla="*/ 6 h 8"/>
                <a:gd name="T16" fmla="*/ 3 w 9"/>
                <a:gd name="T17" fmla="*/ 6 h 8"/>
                <a:gd name="T18" fmla="*/ 3 w 9"/>
                <a:gd name="T19" fmla="*/ 2 h 8"/>
                <a:gd name="T20" fmla="*/ 6 w 9"/>
                <a:gd name="T21" fmla="*/ 2 h 8"/>
                <a:gd name="T22" fmla="*/ 6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0"/>
                  </a:moveTo>
                  <a:cubicBezTo>
                    <a:pt x="4" y="0"/>
                    <a:pt x="3" y="0"/>
                    <a:pt x="2" y="1"/>
                  </a:cubicBezTo>
                  <a:cubicBezTo>
                    <a:pt x="0" y="3"/>
                    <a:pt x="0" y="5"/>
                    <a:pt x="2" y="7"/>
                  </a:cubicBezTo>
                  <a:cubicBezTo>
                    <a:pt x="3" y="7"/>
                    <a:pt x="4" y="8"/>
                    <a:pt x="5" y="8"/>
                  </a:cubicBezTo>
                  <a:cubicBezTo>
                    <a:pt x="6" y="8"/>
                    <a:pt x="7" y="7"/>
                    <a:pt x="7" y="7"/>
                  </a:cubicBezTo>
                  <a:cubicBezTo>
                    <a:pt x="9" y="5"/>
                    <a:pt x="9" y="3"/>
                    <a:pt x="7" y="1"/>
                  </a:cubicBezTo>
                  <a:cubicBezTo>
                    <a:pt x="7" y="0"/>
                    <a:pt x="6" y="0"/>
                    <a:pt x="5" y="0"/>
                  </a:cubicBezTo>
                  <a:close/>
                  <a:moveTo>
                    <a:pt x="6" y="6"/>
                  </a:moveTo>
                  <a:cubicBezTo>
                    <a:pt x="5" y="7"/>
                    <a:pt x="4" y="7"/>
                    <a:pt x="3" y="6"/>
                  </a:cubicBezTo>
                  <a:cubicBezTo>
                    <a:pt x="2" y="5"/>
                    <a:pt x="2" y="3"/>
                    <a:pt x="3" y="2"/>
                  </a:cubicBezTo>
                  <a:cubicBezTo>
                    <a:pt x="4" y="1"/>
                    <a:pt x="5" y="1"/>
                    <a:pt x="6" y="2"/>
                  </a:cubicBezTo>
                  <a:cubicBezTo>
                    <a:pt x="7" y="3"/>
                    <a:pt x="7" y="5"/>
                    <a:pt x="6"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0" name="Freeform 36"/>
            <p:cNvSpPr>
              <a:spLocks noEditPoints="1"/>
            </p:cNvSpPr>
            <p:nvPr userDrawn="1"/>
          </p:nvSpPr>
          <p:spPr bwMode="auto">
            <a:xfrm>
              <a:off x="4948238" y="1960563"/>
              <a:ext cx="180975" cy="184150"/>
            </a:xfrm>
            <a:custGeom>
              <a:avLst/>
              <a:gdLst>
                <a:gd name="T0" fmla="*/ 16 w 47"/>
                <a:gd name="T1" fmla="*/ 17 h 48"/>
                <a:gd name="T2" fmla="*/ 0 w 47"/>
                <a:gd name="T3" fmla="*/ 48 h 48"/>
                <a:gd name="T4" fmla="*/ 31 w 47"/>
                <a:gd name="T5" fmla="*/ 31 h 48"/>
                <a:gd name="T6" fmla="*/ 47 w 47"/>
                <a:gd name="T7" fmla="*/ 0 h 48"/>
                <a:gd name="T8" fmla="*/ 16 w 47"/>
                <a:gd name="T9" fmla="*/ 17 h 48"/>
                <a:gd name="T10" fmla="*/ 27 w 47"/>
                <a:gd name="T11" fmla="*/ 27 h 48"/>
                <a:gd name="T12" fmla="*/ 24 w 47"/>
                <a:gd name="T13" fmla="*/ 29 h 48"/>
                <a:gd name="T14" fmla="*/ 20 w 47"/>
                <a:gd name="T15" fmla="*/ 27 h 48"/>
                <a:gd name="T16" fmla="*/ 20 w 47"/>
                <a:gd name="T17" fmla="*/ 20 h 48"/>
                <a:gd name="T18" fmla="*/ 24 w 47"/>
                <a:gd name="T19" fmla="*/ 19 h 48"/>
                <a:gd name="T20" fmla="*/ 27 w 47"/>
                <a:gd name="T21" fmla="*/ 20 h 48"/>
                <a:gd name="T22" fmla="*/ 27 w 47"/>
                <a:gd name="T23"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8">
                  <a:moveTo>
                    <a:pt x="16" y="17"/>
                  </a:moveTo>
                  <a:cubicBezTo>
                    <a:pt x="0" y="48"/>
                    <a:pt x="0" y="48"/>
                    <a:pt x="0" y="48"/>
                  </a:cubicBezTo>
                  <a:cubicBezTo>
                    <a:pt x="31" y="31"/>
                    <a:pt x="31" y="31"/>
                    <a:pt x="31" y="31"/>
                  </a:cubicBezTo>
                  <a:cubicBezTo>
                    <a:pt x="47" y="0"/>
                    <a:pt x="47" y="0"/>
                    <a:pt x="47" y="0"/>
                  </a:cubicBezTo>
                  <a:lnTo>
                    <a:pt x="16" y="17"/>
                  </a:lnTo>
                  <a:close/>
                  <a:moveTo>
                    <a:pt x="27" y="27"/>
                  </a:moveTo>
                  <a:cubicBezTo>
                    <a:pt x="26" y="28"/>
                    <a:pt x="25" y="29"/>
                    <a:pt x="24" y="29"/>
                  </a:cubicBezTo>
                  <a:cubicBezTo>
                    <a:pt x="22" y="29"/>
                    <a:pt x="21" y="28"/>
                    <a:pt x="20" y="27"/>
                  </a:cubicBezTo>
                  <a:cubicBezTo>
                    <a:pt x="18" y="25"/>
                    <a:pt x="18" y="22"/>
                    <a:pt x="20" y="20"/>
                  </a:cubicBezTo>
                  <a:cubicBezTo>
                    <a:pt x="21" y="19"/>
                    <a:pt x="22" y="19"/>
                    <a:pt x="24" y="19"/>
                  </a:cubicBezTo>
                  <a:cubicBezTo>
                    <a:pt x="25" y="19"/>
                    <a:pt x="26" y="19"/>
                    <a:pt x="27" y="20"/>
                  </a:cubicBezTo>
                  <a:cubicBezTo>
                    <a:pt x="29" y="22"/>
                    <a:pt x="29" y="25"/>
                    <a:pt x="27"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1" name="Rectangle 37"/>
            <p:cNvSpPr>
              <a:spLocks noChangeArrowheads="1"/>
            </p:cNvSpPr>
            <p:nvPr userDrawn="1"/>
          </p:nvSpPr>
          <p:spPr bwMode="auto">
            <a:xfrm>
              <a:off x="4867275" y="2049463"/>
              <a:ext cx="14288"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2" name="Freeform 38"/>
            <p:cNvSpPr>
              <a:spLocks/>
            </p:cNvSpPr>
            <p:nvPr userDrawn="1"/>
          </p:nvSpPr>
          <p:spPr bwMode="auto">
            <a:xfrm>
              <a:off x="4916488" y="2160588"/>
              <a:ext cx="12700" cy="15875"/>
            </a:xfrm>
            <a:custGeom>
              <a:avLst/>
              <a:gdLst>
                <a:gd name="T0" fmla="*/ 0 w 8"/>
                <a:gd name="T1" fmla="*/ 10 h 10"/>
                <a:gd name="T2" fmla="*/ 0 w 8"/>
                <a:gd name="T3" fmla="*/ 7 h 10"/>
                <a:gd name="T4" fmla="*/ 5 w 8"/>
                <a:gd name="T5" fmla="*/ 0 h 10"/>
                <a:gd name="T6" fmla="*/ 8 w 8"/>
                <a:gd name="T7" fmla="*/ 3 h 10"/>
                <a:gd name="T8" fmla="*/ 0 w 8"/>
                <a:gd name="T9" fmla="*/ 10 h 10"/>
              </a:gdLst>
              <a:ahLst/>
              <a:cxnLst>
                <a:cxn ang="0">
                  <a:pos x="T0" y="T1"/>
                </a:cxn>
                <a:cxn ang="0">
                  <a:pos x="T2" y="T3"/>
                </a:cxn>
                <a:cxn ang="0">
                  <a:pos x="T4" y="T5"/>
                </a:cxn>
                <a:cxn ang="0">
                  <a:pos x="T6" y="T7"/>
                </a:cxn>
                <a:cxn ang="0">
                  <a:pos x="T8" y="T9"/>
                </a:cxn>
              </a:cxnLst>
              <a:rect l="0" t="0" r="r" b="b"/>
              <a:pathLst>
                <a:path w="8" h="10">
                  <a:moveTo>
                    <a:pt x="0" y="10"/>
                  </a:moveTo>
                  <a:lnTo>
                    <a:pt x="0" y="7"/>
                  </a:lnTo>
                  <a:lnTo>
                    <a:pt x="5" y="0"/>
                  </a:lnTo>
                  <a:lnTo>
                    <a:pt x="8" y="3"/>
                  </a:lnTo>
                  <a:lnTo>
                    <a:pt x="0"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3" name="Rectangle 39"/>
            <p:cNvSpPr>
              <a:spLocks noChangeArrowheads="1"/>
            </p:cNvSpPr>
            <p:nvPr userDrawn="1"/>
          </p:nvSpPr>
          <p:spPr bwMode="auto">
            <a:xfrm>
              <a:off x="5037138" y="2211388"/>
              <a:ext cx="3175"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4" name="Freeform 40"/>
            <p:cNvSpPr>
              <a:spLocks/>
            </p:cNvSpPr>
            <p:nvPr userDrawn="1"/>
          </p:nvSpPr>
          <p:spPr bwMode="auto">
            <a:xfrm>
              <a:off x="5148263" y="2160588"/>
              <a:ext cx="15875" cy="15875"/>
            </a:xfrm>
            <a:custGeom>
              <a:avLst/>
              <a:gdLst>
                <a:gd name="T0" fmla="*/ 8 w 10"/>
                <a:gd name="T1" fmla="*/ 10 h 10"/>
                <a:gd name="T2" fmla="*/ 0 w 10"/>
                <a:gd name="T3" fmla="*/ 3 h 10"/>
                <a:gd name="T4" fmla="*/ 3 w 10"/>
                <a:gd name="T5" fmla="*/ 0 h 10"/>
                <a:gd name="T6" fmla="*/ 10 w 10"/>
                <a:gd name="T7" fmla="*/ 7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lnTo>
                    <a:pt x="0" y="3"/>
                  </a:lnTo>
                  <a:lnTo>
                    <a:pt x="3" y="0"/>
                  </a:lnTo>
                  <a:lnTo>
                    <a:pt x="10" y="7"/>
                  </a:lnTo>
                  <a:lnTo>
                    <a:pt x="8"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5" name="Rectangle 41"/>
            <p:cNvSpPr>
              <a:spLocks noChangeArrowheads="1"/>
            </p:cNvSpPr>
            <p:nvPr userDrawn="1"/>
          </p:nvSpPr>
          <p:spPr bwMode="auto">
            <a:xfrm>
              <a:off x="5199063" y="2049463"/>
              <a:ext cx="11113"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6" name="Freeform 42"/>
            <p:cNvSpPr>
              <a:spLocks/>
            </p:cNvSpPr>
            <p:nvPr userDrawn="1"/>
          </p:nvSpPr>
          <p:spPr bwMode="auto">
            <a:xfrm>
              <a:off x="5148263" y="1925638"/>
              <a:ext cx="15875" cy="14288"/>
            </a:xfrm>
            <a:custGeom>
              <a:avLst/>
              <a:gdLst>
                <a:gd name="T0" fmla="*/ 3 w 10"/>
                <a:gd name="T1" fmla="*/ 9 h 9"/>
                <a:gd name="T2" fmla="*/ 0 w 10"/>
                <a:gd name="T3" fmla="*/ 7 h 9"/>
                <a:gd name="T4" fmla="*/ 8 w 10"/>
                <a:gd name="T5" fmla="*/ 0 h 9"/>
                <a:gd name="T6" fmla="*/ 10 w 10"/>
                <a:gd name="T7" fmla="*/ 2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lnTo>
                    <a:pt x="0" y="7"/>
                  </a:lnTo>
                  <a:lnTo>
                    <a:pt x="8" y="0"/>
                  </a:lnTo>
                  <a:lnTo>
                    <a:pt x="10" y="2"/>
                  </a:lnTo>
                  <a:lnTo>
                    <a:pt x="3" y="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7" name="Rectangle 43"/>
            <p:cNvSpPr>
              <a:spLocks noChangeArrowheads="1"/>
            </p:cNvSpPr>
            <p:nvPr userDrawn="1"/>
          </p:nvSpPr>
          <p:spPr bwMode="auto">
            <a:xfrm>
              <a:off x="5037138" y="1878013"/>
              <a:ext cx="3175" cy="12700"/>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8" name="Freeform 44"/>
            <p:cNvSpPr>
              <a:spLocks/>
            </p:cNvSpPr>
            <p:nvPr userDrawn="1"/>
          </p:nvSpPr>
          <p:spPr bwMode="auto">
            <a:xfrm>
              <a:off x="4916488" y="1925638"/>
              <a:ext cx="12700" cy="14288"/>
            </a:xfrm>
            <a:custGeom>
              <a:avLst/>
              <a:gdLst>
                <a:gd name="T0" fmla="*/ 5 w 8"/>
                <a:gd name="T1" fmla="*/ 9 h 9"/>
                <a:gd name="T2" fmla="*/ 0 w 8"/>
                <a:gd name="T3" fmla="*/ 2 h 9"/>
                <a:gd name="T4" fmla="*/ 0 w 8"/>
                <a:gd name="T5" fmla="*/ 0 h 9"/>
                <a:gd name="T6" fmla="*/ 8 w 8"/>
                <a:gd name="T7" fmla="*/ 7 h 9"/>
                <a:gd name="T8" fmla="*/ 5 w 8"/>
                <a:gd name="T9" fmla="*/ 9 h 9"/>
              </a:gdLst>
              <a:ahLst/>
              <a:cxnLst>
                <a:cxn ang="0">
                  <a:pos x="T0" y="T1"/>
                </a:cxn>
                <a:cxn ang="0">
                  <a:pos x="T2" y="T3"/>
                </a:cxn>
                <a:cxn ang="0">
                  <a:pos x="T4" y="T5"/>
                </a:cxn>
                <a:cxn ang="0">
                  <a:pos x="T6" y="T7"/>
                </a:cxn>
                <a:cxn ang="0">
                  <a:pos x="T8" y="T9"/>
                </a:cxn>
              </a:cxnLst>
              <a:rect l="0" t="0" r="r" b="b"/>
              <a:pathLst>
                <a:path w="8" h="9">
                  <a:moveTo>
                    <a:pt x="5" y="9"/>
                  </a:moveTo>
                  <a:lnTo>
                    <a:pt x="0" y="2"/>
                  </a:lnTo>
                  <a:lnTo>
                    <a:pt x="0" y="0"/>
                  </a:lnTo>
                  <a:lnTo>
                    <a:pt x="8" y="7"/>
                  </a:lnTo>
                  <a:lnTo>
                    <a:pt x="5" y="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59" name="Group 58"/>
          <p:cNvGrpSpPr/>
          <p:nvPr userDrawn="1"/>
        </p:nvGrpSpPr>
        <p:grpSpPr>
          <a:xfrm>
            <a:off x="5337175" y="1831975"/>
            <a:ext cx="449263" cy="449263"/>
            <a:chOff x="5337175" y="1831975"/>
            <a:chExt cx="449263" cy="449263"/>
          </a:xfrm>
        </p:grpSpPr>
        <p:sp>
          <p:nvSpPr>
            <p:cNvPr id="60" name="Freeform 45"/>
            <p:cNvSpPr>
              <a:spLocks noEditPoints="1"/>
            </p:cNvSpPr>
            <p:nvPr userDrawn="1"/>
          </p:nvSpPr>
          <p:spPr bwMode="auto">
            <a:xfrm>
              <a:off x="5337175" y="1831975"/>
              <a:ext cx="449263" cy="449263"/>
            </a:xfrm>
            <a:custGeom>
              <a:avLst/>
              <a:gdLst>
                <a:gd name="T0" fmla="*/ 58 w 116"/>
                <a:gd name="T1" fmla="*/ 116 h 116"/>
                <a:gd name="T2" fmla="*/ 17 w 116"/>
                <a:gd name="T3" fmla="*/ 99 h 116"/>
                <a:gd name="T4" fmla="*/ 0 w 116"/>
                <a:gd name="T5" fmla="*/ 58 h 116"/>
                <a:gd name="T6" fmla="*/ 17 w 116"/>
                <a:gd name="T7" fmla="*/ 17 h 116"/>
                <a:gd name="T8" fmla="*/ 58 w 116"/>
                <a:gd name="T9" fmla="*/ 0 h 116"/>
                <a:gd name="T10" fmla="*/ 99 w 116"/>
                <a:gd name="T11" fmla="*/ 17 h 116"/>
                <a:gd name="T12" fmla="*/ 116 w 116"/>
                <a:gd name="T13" fmla="*/ 58 h 116"/>
                <a:gd name="T14" fmla="*/ 99 w 116"/>
                <a:gd name="T15" fmla="*/ 99 h 116"/>
                <a:gd name="T16" fmla="*/ 58 w 116"/>
                <a:gd name="T17" fmla="*/ 116 h 116"/>
                <a:gd name="T18" fmla="*/ 58 w 116"/>
                <a:gd name="T19" fmla="*/ 4 h 116"/>
                <a:gd name="T20" fmla="*/ 20 w 116"/>
                <a:gd name="T21" fmla="*/ 20 h 116"/>
                <a:gd name="T22" fmla="*/ 4 w 116"/>
                <a:gd name="T23" fmla="*/ 58 h 116"/>
                <a:gd name="T24" fmla="*/ 20 w 116"/>
                <a:gd name="T25" fmla="*/ 96 h 116"/>
                <a:gd name="T26" fmla="*/ 58 w 116"/>
                <a:gd name="T27" fmla="*/ 112 h 116"/>
                <a:gd name="T28" fmla="*/ 96 w 116"/>
                <a:gd name="T29" fmla="*/ 96 h 116"/>
                <a:gd name="T30" fmla="*/ 112 w 116"/>
                <a:gd name="T31" fmla="*/ 58 h 116"/>
                <a:gd name="T32" fmla="*/ 96 w 116"/>
                <a:gd name="T33" fmla="*/ 20 h 116"/>
                <a:gd name="T34" fmla="*/ 58 w 116"/>
                <a:gd name="T35" fmla="*/ 4 h 116"/>
                <a:gd name="T36" fmla="*/ 58 w 116"/>
                <a:gd name="T37" fmla="*/ 110 h 116"/>
                <a:gd name="T38" fmla="*/ 6 w 116"/>
                <a:gd name="T39" fmla="*/ 58 h 116"/>
                <a:gd name="T40" fmla="*/ 58 w 116"/>
                <a:gd name="T41" fmla="*/ 6 h 116"/>
                <a:gd name="T42" fmla="*/ 110 w 116"/>
                <a:gd name="T43" fmla="*/ 58 h 116"/>
                <a:gd name="T44" fmla="*/ 58 w 116"/>
                <a:gd name="T45" fmla="*/ 110 h 116"/>
                <a:gd name="T46" fmla="*/ 58 w 116"/>
                <a:gd name="T47" fmla="*/ 11 h 116"/>
                <a:gd name="T48" fmla="*/ 11 w 116"/>
                <a:gd name="T49" fmla="*/ 58 h 116"/>
                <a:gd name="T50" fmla="*/ 58 w 116"/>
                <a:gd name="T51" fmla="*/ 105 h 116"/>
                <a:gd name="T52" fmla="*/ 105 w 116"/>
                <a:gd name="T53" fmla="*/ 58 h 116"/>
                <a:gd name="T54" fmla="*/ 58 w 116"/>
                <a:gd name="T55" fmla="*/ 1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6" h="116">
                  <a:moveTo>
                    <a:pt x="58" y="116"/>
                  </a:moveTo>
                  <a:cubicBezTo>
                    <a:pt x="42" y="116"/>
                    <a:pt x="28" y="110"/>
                    <a:pt x="17" y="99"/>
                  </a:cubicBezTo>
                  <a:cubicBezTo>
                    <a:pt x="6" y="88"/>
                    <a:pt x="0" y="74"/>
                    <a:pt x="0" y="58"/>
                  </a:cubicBezTo>
                  <a:cubicBezTo>
                    <a:pt x="0" y="43"/>
                    <a:pt x="6" y="28"/>
                    <a:pt x="17" y="17"/>
                  </a:cubicBezTo>
                  <a:cubicBezTo>
                    <a:pt x="28" y="6"/>
                    <a:pt x="42" y="0"/>
                    <a:pt x="58" y="0"/>
                  </a:cubicBezTo>
                  <a:cubicBezTo>
                    <a:pt x="73" y="0"/>
                    <a:pt x="88" y="6"/>
                    <a:pt x="99" y="17"/>
                  </a:cubicBezTo>
                  <a:cubicBezTo>
                    <a:pt x="110" y="28"/>
                    <a:pt x="116" y="43"/>
                    <a:pt x="116" y="58"/>
                  </a:cubicBezTo>
                  <a:cubicBezTo>
                    <a:pt x="116" y="74"/>
                    <a:pt x="110" y="88"/>
                    <a:pt x="99" y="99"/>
                  </a:cubicBezTo>
                  <a:cubicBezTo>
                    <a:pt x="88" y="110"/>
                    <a:pt x="73" y="116"/>
                    <a:pt x="58" y="116"/>
                  </a:cubicBezTo>
                  <a:close/>
                  <a:moveTo>
                    <a:pt x="58" y="4"/>
                  </a:moveTo>
                  <a:cubicBezTo>
                    <a:pt x="44" y="4"/>
                    <a:pt x="30" y="10"/>
                    <a:pt x="20" y="20"/>
                  </a:cubicBezTo>
                  <a:cubicBezTo>
                    <a:pt x="10" y="30"/>
                    <a:pt x="4" y="44"/>
                    <a:pt x="4" y="58"/>
                  </a:cubicBezTo>
                  <a:cubicBezTo>
                    <a:pt x="4" y="72"/>
                    <a:pt x="10" y="86"/>
                    <a:pt x="20" y="96"/>
                  </a:cubicBezTo>
                  <a:cubicBezTo>
                    <a:pt x="30" y="106"/>
                    <a:pt x="44" y="112"/>
                    <a:pt x="58" y="112"/>
                  </a:cubicBezTo>
                  <a:cubicBezTo>
                    <a:pt x="72" y="112"/>
                    <a:pt x="86" y="106"/>
                    <a:pt x="96" y="96"/>
                  </a:cubicBezTo>
                  <a:cubicBezTo>
                    <a:pt x="106" y="86"/>
                    <a:pt x="112" y="72"/>
                    <a:pt x="112" y="58"/>
                  </a:cubicBezTo>
                  <a:cubicBezTo>
                    <a:pt x="112" y="44"/>
                    <a:pt x="106" y="30"/>
                    <a:pt x="96" y="20"/>
                  </a:cubicBezTo>
                  <a:cubicBezTo>
                    <a:pt x="86" y="10"/>
                    <a:pt x="72" y="4"/>
                    <a:pt x="58" y="4"/>
                  </a:cubicBezTo>
                  <a:close/>
                  <a:moveTo>
                    <a:pt x="58" y="110"/>
                  </a:moveTo>
                  <a:cubicBezTo>
                    <a:pt x="29" y="110"/>
                    <a:pt x="6" y="87"/>
                    <a:pt x="6" y="58"/>
                  </a:cubicBezTo>
                  <a:cubicBezTo>
                    <a:pt x="6" y="30"/>
                    <a:pt x="29" y="6"/>
                    <a:pt x="58" y="6"/>
                  </a:cubicBezTo>
                  <a:cubicBezTo>
                    <a:pt x="86" y="6"/>
                    <a:pt x="110" y="30"/>
                    <a:pt x="110" y="58"/>
                  </a:cubicBezTo>
                  <a:cubicBezTo>
                    <a:pt x="110" y="87"/>
                    <a:pt x="86" y="110"/>
                    <a:pt x="58" y="110"/>
                  </a:cubicBezTo>
                  <a:close/>
                  <a:moveTo>
                    <a:pt x="58" y="11"/>
                  </a:moveTo>
                  <a:cubicBezTo>
                    <a:pt x="32" y="11"/>
                    <a:pt x="11" y="32"/>
                    <a:pt x="11" y="58"/>
                  </a:cubicBezTo>
                  <a:cubicBezTo>
                    <a:pt x="11" y="84"/>
                    <a:pt x="32" y="105"/>
                    <a:pt x="58" y="105"/>
                  </a:cubicBezTo>
                  <a:cubicBezTo>
                    <a:pt x="84" y="105"/>
                    <a:pt x="105" y="84"/>
                    <a:pt x="105" y="58"/>
                  </a:cubicBezTo>
                  <a:cubicBezTo>
                    <a:pt x="105" y="32"/>
                    <a:pt x="84" y="11"/>
                    <a:pt x="58" y="1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1" name="Freeform 46"/>
            <p:cNvSpPr>
              <a:spLocks/>
            </p:cNvSpPr>
            <p:nvPr userDrawn="1"/>
          </p:nvSpPr>
          <p:spPr bwMode="auto">
            <a:xfrm>
              <a:off x="5538788" y="1898650"/>
              <a:ext cx="46038" cy="57150"/>
            </a:xfrm>
            <a:custGeom>
              <a:avLst/>
              <a:gdLst>
                <a:gd name="T0" fmla="*/ 0 w 12"/>
                <a:gd name="T1" fmla="*/ 2 h 15"/>
                <a:gd name="T2" fmla="*/ 2 w 12"/>
                <a:gd name="T3" fmla="*/ 0 h 15"/>
                <a:gd name="T4" fmla="*/ 3 w 12"/>
                <a:gd name="T5" fmla="*/ 1 h 15"/>
                <a:gd name="T6" fmla="*/ 9 w 12"/>
                <a:gd name="T7" fmla="*/ 10 h 15"/>
                <a:gd name="T8" fmla="*/ 9 w 12"/>
                <a:gd name="T9" fmla="*/ 10 h 15"/>
                <a:gd name="T10" fmla="*/ 9 w 12"/>
                <a:gd name="T11" fmla="*/ 2 h 15"/>
                <a:gd name="T12" fmla="*/ 11 w 12"/>
                <a:gd name="T13" fmla="*/ 0 h 15"/>
                <a:gd name="T14" fmla="*/ 12 w 12"/>
                <a:gd name="T15" fmla="*/ 2 h 15"/>
                <a:gd name="T16" fmla="*/ 12 w 12"/>
                <a:gd name="T17" fmla="*/ 13 h 15"/>
                <a:gd name="T18" fmla="*/ 10 w 12"/>
                <a:gd name="T19" fmla="*/ 15 h 15"/>
                <a:gd name="T20" fmla="*/ 9 w 12"/>
                <a:gd name="T21" fmla="*/ 14 h 15"/>
                <a:gd name="T22" fmla="*/ 3 w 12"/>
                <a:gd name="T23" fmla="*/ 5 h 15"/>
                <a:gd name="T24" fmla="*/ 3 w 12"/>
                <a:gd name="T25" fmla="*/ 5 h 15"/>
                <a:gd name="T26" fmla="*/ 3 w 12"/>
                <a:gd name="T27" fmla="*/ 14 h 15"/>
                <a:gd name="T28" fmla="*/ 1 w 12"/>
                <a:gd name="T29" fmla="*/ 15 h 15"/>
                <a:gd name="T30" fmla="*/ 0 w 12"/>
                <a:gd name="T31" fmla="*/ 14 h 15"/>
                <a:gd name="T32" fmla="*/ 0 w 12"/>
                <a:gd name="T3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5">
                  <a:moveTo>
                    <a:pt x="0" y="2"/>
                  </a:moveTo>
                  <a:cubicBezTo>
                    <a:pt x="0" y="1"/>
                    <a:pt x="0" y="0"/>
                    <a:pt x="2" y="0"/>
                  </a:cubicBezTo>
                  <a:cubicBezTo>
                    <a:pt x="2" y="0"/>
                    <a:pt x="3" y="0"/>
                    <a:pt x="3" y="1"/>
                  </a:cubicBezTo>
                  <a:cubicBezTo>
                    <a:pt x="9" y="10"/>
                    <a:pt x="9" y="10"/>
                    <a:pt x="9" y="10"/>
                  </a:cubicBezTo>
                  <a:cubicBezTo>
                    <a:pt x="9" y="10"/>
                    <a:pt x="9" y="10"/>
                    <a:pt x="9" y="10"/>
                  </a:cubicBezTo>
                  <a:cubicBezTo>
                    <a:pt x="9" y="2"/>
                    <a:pt x="9" y="2"/>
                    <a:pt x="9" y="2"/>
                  </a:cubicBezTo>
                  <a:cubicBezTo>
                    <a:pt x="9" y="1"/>
                    <a:pt x="10" y="0"/>
                    <a:pt x="11" y="0"/>
                  </a:cubicBezTo>
                  <a:cubicBezTo>
                    <a:pt x="12" y="0"/>
                    <a:pt x="12" y="1"/>
                    <a:pt x="12" y="2"/>
                  </a:cubicBezTo>
                  <a:cubicBezTo>
                    <a:pt x="12" y="13"/>
                    <a:pt x="12" y="13"/>
                    <a:pt x="12" y="13"/>
                  </a:cubicBezTo>
                  <a:cubicBezTo>
                    <a:pt x="12" y="14"/>
                    <a:pt x="12" y="15"/>
                    <a:pt x="10" y="15"/>
                  </a:cubicBezTo>
                  <a:cubicBezTo>
                    <a:pt x="9" y="15"/>
                    <a:pt x="9" y="15"/>
                    <a:pt x="9" y="14"/>
                  </a:cubicBezTo>
                  <a:cubicBezTo>
                    <a:pt x="3" y="5"/>
                    <a:pt x="3" y="5"/>
                    <a:pt x="3" y="5"/>
                  </a:cubicBezTo>
                  <a:cubicBezTo>
                    <a:pt x="3" y="5"/>
                    <a:pt x="3" y="5"/>
                    <a:pt x="3" y="5"/>
                  </a:cubicBezTo>
                  <a:cubicBezTo>
                    <a:pt x="3" y="14"/>
                    <a:pt x="3" y="14"/>
                    <a:pt x="3" y="14"/>
                  </a:cubicBezTo>
                  <a:cubicBezTo>
                    <a:pt x="3" y="15"/>
                    <a:pt x="2" y="15"/>
                    <a:pt x="1" y="15"/>
                  </a:cubicBezTo>
                  <a:cubicBezTo>
                    <a:pt x="0" y="15"/>
                    <a:pt x="0" y="15"/>
                    <a:pt x="0" y="14"/>
                  </a:cubicBezTo>
                  <a:lnTo>
                    <a:pt x="0"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2" name="Freeform 47"/>
            <p:cNvSpPr>
              <a:spLocks/>
            </p:cNvSpPr>
            <p:nvPr userDrawn="1"/>
          </p:nvSpPr>
          <p:spPr bwMode="auto">
            <a:xfrm>
              <a:off x="5676900" y="2025650"/>
              <a:ext cx="42863" cy="53975"/>
            </a:xfrm>
            <a:custGeom>
              <a:avLst/>
              <a:gdLst>
                <a:gd name="T0" fmla="*/ 0 w 11"/>
                <a:gd name="T1" fmla="*/ 2 h 14"/>
                <a:gd name="T2" fmla="*/ 2 w 11"/>
                <a:gd name="T3" fmla="*/ 0 h 14"/>
                <a:gd name="T4" fmla="*/ 10 w 11"/>
                <a:gd name="T5" fmla="*/ 0 h 14"/>
                <a:gd name="T6" fmla="*/ 11 w 11"/>
                <a:gd name="T7" fmla="*/ 1 h 14"/>
                <a:gd name="T8" fmla="*/ 10 w 11"/>
                <a:gd name="T9" fmla="*/ 2 h 14"/>
                <a:gd name="T10" fmla="*/ 3 w 11"/>
                <a:gd name="T11" fmla="*/ 2 h 14"/>
                <a:gd name="T12" fmla="*/ 3 w 11"/>
                <a:gd name="T13" fmla="*/ 5 h 14"/>
                <a:gd name="T14" fmla="*/ 9 w 11"/>
                <a:gd name="T15" fmla="*/ 5 h 14"/>
                <a:gd name="T16" fmla="*/ 10 w 11"/>
                <a:gd name="T17" fmla="*/ 7 h 14"/>
                <a:gd name="T18" fmla="*/ 9 w 11"/>
                <a:gd name="T19" fmla="*/ 8 h 14"/>
                <a:gd name="T20" fmla="*/ 3 w 11"/>
                <a:gd name="T21" fmla="*/ 8 h 14"/>
                <a:gd name="T22" fmla="*/ 3 w 11"/>
                <a:gd name="T23" fmla="*/ 11 h 14"/>
                <a:gd name="T24" fmla="*/ 10 w 11"/>
                <a:gd name="T25" fmla="*/ 11 h 14"/>
                <a:gd name="T26" fmla="*/ 11 w 11"/>
                <a:gd name="T27" fmla="*/ 13 h 14"/>
                <a:gd name="T28" fmla="*/ 10 w 11"/>
                <a:gd name="T29" fmla="*/ 14 h 14"/>
                <a:gd name="T30" fmla="*/ 2 w 11"/>
                <a:gd name="T31" fmla="*/ 14 h 14"/>
                <a:gd name="T32" fmla="*/ 0 w 11"/>
                <a:gd name="T33" fmla="*/ 12 h 14"/>
                <a:gd name="T34" fmla="*/ 0 w 11"/>
                <a:gd name="T3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0" y="2"/>
                  </a:moveTo>
                  <a:cubicBezTo>
                    <a:pt x="0" y="0"/>
                    <a:pt x="1" y="0"/>
                    <a:pt x="2" y="0"/>
                  </a:cubicBezTo>
                  <a:cubicBezTo>
                    <a:pt x="10" y="0"/>
                    <a:pt x="10" y="0"/>
                    <a:pt x="10" y="0"/>
                  </a:cubicBezTo>
                  <a:cubicBezTo>
                    <a:pt x="11" y="0"/>
                    <a:pt x="11" y="0"/>
                    <a:pt x="11" y="1"/>
                  </a:cubicBezTo>
                  <a:cubicBezTo>
                    <a:pt x="11" y="2"/>
                    <a:pt x="11" y="2"/>
                    <a:pt x="10" y="2"/>
                  </a:cubicBezTo>
                  <a:cubicBezTo>
                    <a:pt x="3" y="2"/>
                    <a:pt x="3" y="2"/>
                    <a:pt x="3" y="2"/>
                  </a:cubicBezTo>
                  <a:cubicBezTo>
                    <a:pt x="3" y="5"/>
                    <a:pt x="3" y="5"/>
                    <a:pt x="3" y="5"/>
                  </a:cubicBezTo>
                  <a:cubicBezTo>
                    <a:pt x="9" y="5"/>
                    <a:pt x="9" y="5"/>
                    <a:pt x="9" y="5"/>
                  </a:cubicBezTo>
                  <a:cubicBezTo>
                    <a:pt x="10" y="5"/>
                    <a:pt x="10" y="6"/>
                    <a:pt x="10" y="7"/>
                  </a:cubicBezTo>
                  <a:cubicBezTo>
                    <a:pt x="10" y="8"/>
                    <a:pt x="10" y="8"/>
                    <a:pt x="9" y="8"/>
                  </a:cubicBezTo>
                  <a:cubicBezTo>
                    <a:pt x="3" y="8"/>
                    <a:pt x="3" y="8"/>
                    <a:pt x="3" y="8"/>
                  </a:cubicBezTo>
                  <a:cubicBezTo>
                    <a:pt x="3" y="11"/>
                    <a:pt x="3" y="11"/>
                    <a:pt x="3" y="11"/>
                  </a:cubicBezTo>
                  <a:cubicBezTo>
                    <a:pt x="10" y="11"/>
                    <a:pt x="10" y="11"/>
                    <a:pt x="10" y="11"/>
                  </a:cubicBezTo>
                  <a:cubicBezTo>
                    <a:pt x="11" y="11"/>
                    <a:pt x="11" y="12"/>
                    <a:pt x="11" y="13"/>
                  </a:cubicBezTo>
                  <a:cubicBezTo>
                    <a:pt x="11" y="14"/>
                    <a:pt x="11" y="14"/>
                    <a:pt x="10" y="14"/>
                  </a:cubicBezTo>
                  <a:cubicBezTo>
                    <a:pt x="2" y="14"/>
                    <a:pt x="2" y="14"/>
                    <a:pt x="2" y="14"/>
                  </a:cubicBezTo>
                  <a:cubicBezTo>
                    <a:pt x="1" y="14"/>
                    <a:pt x="0" y="14"/>
                    <a:pt x="0" y="12"/>
                  </a:cubicBezTo>
                  <a:lnTo>
                    <a:pt x="0"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3" name="Freeform 48"/>
            <p:cNvSpPr>
              <a:spLocks/>
            </p:cNvSpPr>
            <p:nvPr userDrawn="1"/>
          </p:nvSpPr>
          <p:spPr bwMode="auto">
            <a:xfrm>
              <a:off x="5538788" y="2152650"/>
              <a:ext cx="46038" cy="58738"/>
            </a:xfrm>
            <a:custGeom>
              <a:avLst/>
              <a:gdLst>
                <a:gd name="T0" fmla="*/ 8 w 12"/>
                <a:gd name="T1" fmla="*/ 7 h 15"/>
                <a:gd name="T2" fmla="*/ 12 w 12"/>
                <a:gd name="T3" fmla="*/ 11 h 15"/>
                <a:gd name="T4" fmla="*/ 6 w 12"/>
                <a:gd name="T5" fmla="*/ 15 h 15"/>
                <a:gd name="T6" fmla="*/ 0 w 12"/>
                <a:gd name="T7" fmla="*/ 12 h 15"/>
                <a:gd name="T8" fmla="*/ 1 w 12"/>
                <a:gd name="T9" fmla="*/ 10 h 15"/>
                <a:gd name="T10" fmla="*/ 6 w 12"/>
                <a:gd name="T11" fmla="*/ 13 h 15"/>
                <a:gd name="T12" fmla="*/ 9 w 12"/>
                <a:gd name="T13" fmla="*/ 11 h 15"/>
                <a:gd name="T14" fmla="*/ 7 w 12"/>
                <a:gd name="T15" fmla="*/ 10 h 15"/>
                <a:gd name="T16" fmla="*/ 4 w 12"/>
                <a:gd name="T17" fmla="*/ 9 h 15"/>
                <a:gd name="T18" fmla="*/ 0 w 12"/>
                <a:gd name="T19" fmla="*/ 5 h 15"/>
                <a:gd name="T20" fmla="*/ 6 w 12"/>
                <a:gd name="T21" fmla="*/ 0 h 15"/>
                <a:gd name="T22" fmla="*/ 11 w 12"/>
                <a:gd name="T23" fmla="*/ 4 h 15"/>
                <a:gd name="T24" fmla="*/ 10 w 12"/>
                <a:gd name="T25" fmla="*/ 5 h 15"/>
                <a:gd name="T26" fmla="*/ 6 w 12"/>
                <a:gd name="T27" fmla="*/ 3 h 15"/>
                <a:gd name="T28" fmla="*/ 3 w 12"/>
                <a:gd name="T29" fmla="*/ 5 h 15"/>
                <a:gd name="T30" fmla="*/ 5 w 12"/>
                <a:gd name="T31" fmla="*/ 6 h 15"/>
                <a:gd name="T32" fmla="*/ 8 w 12"/>
                <a:gd name="T3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5">
                  <a:moveTo>
                    <a:pt x="8" y="7"/>
                  </a:moveTo>
                  <a:cubicBezTo>
                    <a:pt x="11" y="7"/>
                    <a:pt x="12" y="9"/>
                    <a:pt x="12" y="11"/>
                  </a:cubicBezTo>
                  <a:cubicBezTo>
                    <a:pt x="12" y="13"/>
                    <a:pt x="10" y="15"/>
                    <a:pt x="6" y="15"/>
                  </a:cubicBezTo>
                  <a:cubicBezTo>
                    <a:pt x="2" y="15"/>
                    <a:pt x="0" y="13"/>
                    <a:pt x="0" y="12"/>
                  </a:cubicBezTo>
                  <a:cubicBezTo>
                    <a:pt x="0" y="11"/>
                    <a:pt x="1" y="10"/>
                    <a:pt x="1" y="10"/>
                  </a:cubicBezTo>
                  <a:cubicBezTo>
                    <a:pt x="3" y="10"/>
                    <a:pt x="3" y="13"/>
                    <a:pt x="6" y="13"/>
                  </a:cubicBezTo>
                  <a:cubicBezTo>
                    <a:pt x="8" y="13"/>
                    <a:pt x="9" y="12"/>
                    <a:pt x="9" y="11"/>
                  </a:cubicBezTo>
                  <a:cubicBezTo>
                    <a:pt x="9" y="11"/>
                    <a:pt x="8" y="10"/>
                    <a:pt x="7" y="10"/>
                  </a:cubicBezTo>
                  <a:cubicBezTo>
                    <a:pt x="4" y="9"/>
                    <a:pt x="4" y="9"/>
                    <a:pt x="4" y="9"/>
                  </a:cubicBezTo>
                  <a:cubicBezTo>
                    <a:pt x="1" y="8"/>
                    <a:pt x="0" y="6"/>
                    <a:pt x="0" y="5"/>
                  </a:cubicBezTo>
                  <a:cubicBezTo>
                    <a:pt x="0" y="2"/>
                    <a:pt x="3" y="0"/>
                    <a:pt x="6" y="0"/>
                  </a:cubicBezTo>
                  <a:cubicBezTo>
                    <a:pt x="8" y="0"/>
                    <a:pt x="11" y="2"/>
                    <a:pt x="11" y="4"/>
                  </a:cubicBezTo>
                  <a:cubicBezTo>
                    <a:pt x="11" y="5"/>
                    <a:pt x="11" y="5"/>
                    <a:pt x="10" y="5"/>
                  </a:cubicBezTo>
                  <a:cubicBezTo>
                    <a:pt x="8" y="5"/>
                    <a:pt x="9" y="3"/>
                    <a:pt x="6" y="3"/>
                  </a:cubicBezTo>
                  <a:cubicBezTo>
                    <a:pt x="4" y="3"/>
                    <a:pt x="3" y="4"/>
                    <a:pt x="3" y="5"/>
                  </a:cubicBezTo>
                  <a:cubicBezTo>
                    <a:pt x="3" y="6"/>
                    <a:pt x="4" y="6"/>
                    <a:pt x="5" y="6"/>
                  </a:cubicBezTo>
                  <a:lnTo>
                    <a:pt x="8" y="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4" name="Freeform 49"/>
            <p:cNvSpPr>
              <a:spLocks noEditPoints="1"/>
            </p:cNvSpPr>
            <p:nvPr userDrawn="1"/>
          </p:nvSpPr>
          <p:spPr bwMode="auto">
            <a:xfrm>
              <a:off x="5407025" y="2020888"/>
              <a:ext cx="53975" cy="58738"/>
            </a:xfrm>
            <a:custGeom>
              <a:avLst/>
              <a:gdLst>
                <a:gd name="T0" fmla="*/ 7 w 14"/>
                <a:gd name="T1" fmla="*/ 0 h 15"/>
                <a:gd name="T2" fmla="*/ 14 w 14"/>
                <a:gd name="T3" fmla="*/ 8 h 15"/>
                <a:gd name="T4" fmla="*/ 7 w 14"/>
                <a:gd name="T5" fmla="*/ 15 h 15"/>
                <a:gd name="T6" fmla="*/ 0 w 14"/>
                <a:gd name="T7" fmla="*/ 8 h 15"/>
                <a:gd name="T8" fmla="*/ 7 w 14"/>
                <a:gd name="T9" fmla="*/ 0 h 15"/>
                <a:gd name="T10" fmla="*/ 7 w 14"/>
                <a:gd name="T11" fmla="*/ 13 h 15"/>
                <a:gd name="T12" fmla="*/ 11 w 14"/>
                <a:gd name="T13" fmla="*/ 8 h 15"/>
                <a:gd name="T14" fmla="*/ 7 w 14"/>
                <a:gd name="T15" fmla="*/ 3 h 15"/>
                <a:gd name="T16" fmla="*/ 3 w 14"/>
                <a:gd name="T17" fmla="*/ 8 h 15"/>
                <a:gd name="T18" fmla="*/ 7 w 14"/>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7" y="0"/>
                  </a:moveTo>
                  <a:cubicBezTo>
                    <a:pt x="12" y="0"/>
                    <a:pt x="14" y="3"/>
                    <a:pt x="14" y="8"/>
                  </a:cubicBezTo>
                  <a:cubicBezTo>
                    <a:pt x="14" y="12"/>
                    <a:pt x="12" y="15"/>
                    <a:pt x="7" y="15"/>
                  </a:cubicBezTo>
                  <a:cubicBezTo>
                    <a:pt x="2" y="15"/>
                    <a:pt x="0" y="12"/>
                    <a:pt x="0" y="8"/>
                  </a:cubicBezTo>
                  <a:cubicBezTo>
                    <a:pt x="0" y="3"/>
                    <a:pt x="3" y="0"/>
                    <a:pt x="7" y="0"/>
                  </a:cubicBezTo>
                  <a:close/>
                  <a:moveTo>
                    <a:pt x="7" y="13"/>
                  </a:moveTo>
                  <a:cubicBezTo>
                    <a:pt x="10" y="13"/>
                    <a:pt x="11" y="10"/>
                    <a:pt x="11" y="8"/>
                  </a:cubicBezTo>
                  <a:cubicBezTo>
                    <a:pt x="11" y="5"/>
                    <a:pt x="10" y="3"/>
                    <a:pt x="7" y="3"/>
                  </a:cubicBezTo>
                  <a:cubicBezTo>
                    <a:pt x="5" y="3"/>
                    <a:pt x="3" y="5"/>
                    <a:pt x="3" y="8"/>
                  </a:cubicBezTo>
                  <a:cubicBezTo>
                    <a:pt x="3" y="10"/>
                    <a:pt x="4" y="13"/>
                    <a:pt x="7" y="1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5" name="Rectangle 50"/>
            <p:cNvSpPr>
              <a:spLocks noChangeArrowheads="1"/>
            </p:cNvSpPr>
            <p:nvPr userDrawn="1"/>
          </p:nvSpPr>
          <p:spPr bwMode="auto">
            <a:xfrm>
              <a:off x="5384800" y="2052638"/>
              <a:ext cx="14288"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6" name="Freeform 51"/>
            <p:cNvSpPr>
              <a:spLocks/>
            </p:cNvSpPr>
            <p:nvPr userDrawn="1"/>
          </p:nvSpPr>
          <p:spPr bwMode="auto">
            <a:xfrm>
              <a:off x="5434013" y="2168525"/>
              <a:ext cx="15875" cy="15875"/>
            </a:xfrm>
            <a:custGeom>
              <a:avLst/>
              <a:gdLst>
                <a:gd name="T0" fmla="*/ 3 w 10"/>
                <a:gd name="T1" fmla="*/ 10 h 10"/>
                <a:gd name="T2" fmla="*/ 0 w 10"/>
                <a:gd name="T3" fmla="*/ 7 h 10"/>
                <a:gd name="T4" fmla="*/ 8 w 10"/>
                <a:gd name="T5" fmla="*/ 0 h 10"/>
                <a:gd name="T6" fmla="*/ 10 w 10"/>
                <a:gd name="T7" fmla="*/ 2 h 10"/>
                <a:gd name="T8" fmla="*/ 3 w 10"/>
                <a:gd name="T9" fmla="*/ 10 h 10"/>
              </a:gdLst>
              <a:ahLst/>
              <a:cxnLst>
                <a:cxn ang="0">
                  <a:pos x="T0" y="T1"/>
                </a:cxn>
                <a:cxn ang="0">
                  <a:pos x="T2" y="T3"/>
                </a:cxn>
                <a:cxn ang="0">
                  <a:pos x="T4" y="T5"/>
                </a:cxn>
                <a:cxn ang="0">
                  <a:pos x="T6" y="T7"/>
                </a:cxn>
                <a:cxn ang="0">
                  <a:pos x="T8" y="T9"/>
                </a:cxn>
              </a:cxnLst>
              <a:rect l="0" t="0" r="r" b="b"/>
              <a:pathLst>
                <a:path w="10" h="10">
                  <a:moveTo>
                    <a:pt x="3" y="10"/>
                  </a:moveTo>
                  <a:lnTo>
                    <a:pt x="0" y="7"/>
                  </a:lnTo>
                  <a:lnTo>
                    <a:pt x="8" y="0"/>
                  </a:lnTo>
                  <a:lnTo>
                    <a:pt x="10" y="2"/>
                  </a:lnTo>
                  <a:lnTo>
                    <a:pt x="3"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7" name="Rectangle 52"/>
            <p:cNvSpPr>
              <a:spLocks noChangeArrowheads="1"/>
            </p:cNvSpPr>
            <p:nvPr userDrawn="1"/>
          </p:nvSpPr>
          <p:spPr bwMode="auto">
            <a:xfrm>
              <a:off x="5557838" y="2219325"/>
              <a:ext cx="3175" cy="1428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8" name="Freeform 53"/>
            <p:cNvSpPr>
              <a:spLocks/>
            </p:cNvSpPr>
            <p:nvPr userDrawn="1"/>
          </p:nvSpPr>
          <p:spPr bwMode="auto">
            <a:xfrm>
              <a:off x="5673725" y="2168525"/>
              <a:ext cx="15875" cy="15875"/>
            </a:xfrm>
            <a:custGeom>
              <a:avLst/>
              <a:gdLst>
                <a:gd name="T0" fmla="*/ 7 w 10"/>
                <a:gd name="T1" fmla="*/ 10 h 10"/>
                <a:gd name="T2" fmla="*/ 0 w 10"/>
                <a:gd name="T3" fmla="*/ 2 h 10"/>
                <a:gd name="T4" fmla="*/ 2 w 10"/>
                <a:gd name="T5" fmla="*/ 0 h 10"/>
                <a:gd name="T6" fmla="*/ 10 w 10"/>
                <a:gd name="T7" fmla="*/ 7 h 10"/>
                <a:gd name="T8" fmla="*/ 7 w 10"/>
                <a:gd name="T9" fmla="*/ 10 h 10"/>
              </a:gdLst>
              <a:ahLst/>
              <a:cxnLst>
                <a:cxn ang="0">
                  <a:pos x="T0" y="T1"/>
                </a:cxn>
                <a:cxn ang="0">
                  <a:pos x="T2" y="T3"/>
                </a:cxn>
                <a:cxn ang="0">
                  <a:pos x="T4" y="T5"/>
                </a:cxn>
                <a:cxn ang="0">
                  <a:pos x="T6" y="T7"/>
                </a:cxn>
                <a:cxn ang="0">
                  <a:pos x="T8" y="T9"/>
                </a:cxn>
              </a:cxnLst>
              <a:rect l="0" t="0" r="r" b="b"/>
              <a:pathLst>
                <a:path w="10" h="10">
                  <a:moveTo>
                    <a:pt x="7" y="10"/>
                  </a:moveTo>
                  <a:lnTo>
                    <a:pt x="0" y="2"/>
                  </a:lnTo>
                  <a:lnTo>
                    <a:pt x="2" y="0"/>
                  </a:lnTo>
                  <a:lnTo>
                    <a:pt x="10" y="7"/>
                  </a:lnTo>
                  <a:lnTo>
                    <a:pt x="7"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9" name="Rectangle 54"/>
            <p:cNvSpPr>
              <a:spLocks noChangeArrowheads="1"/>
            </p:cNvSpPr>
            <p:nvPr userDrawn="1"/>
          </p:nvSpPr>
          <p:spPr bwMode="auto">
            <a:xfrm>
              <a:off x="5724525" y="2052638"/>
              <a:ext cx="14288"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0" name="Freeform 55"/>
            <p:cNvSpPr>
              <a:spLocks/>
            </p:cNvSpPr>
            <p:nvPr userDrawn="1"/>
          </p:nvSpPr>
          <p:spPr bwMode="auto">
            <a:xfrm>
              <a:off x="5673725" y="1928813"/>
              <a:ext cx="15875" cy="11113"/>
            </a:xfrm>
            <a:custGeom>
              <a:avLst/>
              <a:gdLst>
                <a:gd name="T0" fmla="*/ 2 w 10"/>
                <a:gd name="T1" fmla="*/ 7 h 7"/>
                <a:gd name="T2" fmla="*/ 0 w 10"/>
                <a:gd name="T3" fmla="*/ 7 h 7"/>
                <a:gd name="T4" fmla="*/ 7 w 10"/>
                <a:gd name="T5" fmla="*/ 0 h 7"/>
                <a:gd name="T6" fmla="*/ 10 w 10"/>
                <a:gd name="T7" fmla="*/ 3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lnTo>
                    <a:pt x="0" y="7"/>
                  </a:lnTo>
                  <a:lnTo>
                    <a:pt x="7" y="0"/>
                  </a:lnTo>
                  <a:lnTo>
                    <a:pt x="10" y="3"/>
                  </a:lnTo>
                  <a:lnTo>
                    <a:pt x="2" y="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1" name="Rectangle 56"/>
            <p:cNvSpPr>
              <a:spLocks noChangeArrowheads="1"/>
            </p:cNvSpPr>
            <p:nvPr userDrawn="1"/>
          </p:nvSpPr>
          <p:spPr bwMode="auto">
            <a:xfrm>
              <a:off x="5557838" y="1878013"/>
              <a:ext cx="3175" cy="158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2" name="Freeform 57"/>
            <p:cNvSpPr>
              <a:spLocks/>
            </p:cNvSpPr>
            <p:nvPr userDrawn="1"/>
          </p:nvSpPr>
          <p:spPr bwMode="auto">
            <a:xfrm>
              <a:off x="5434013" y="1928813"/>
              <a:ext cx="15875" cy="11113"/>
            </a:xfrm>
            <a:custGeom>
              <a:avLst/>
              <a:gdLst>
                <a:gd name="T0" fmla="*/ 8 w 10"/>
                <a:gd name="T1" fmla="*/ 7 h 7"/>
                <a:gd name="T2" fmla="*/ 0 w 10"/>
                <a:gd name="T3" fmla="*/ 3 h 7"/>
                <a:gd name="T4" fmla="*/ 3 w 10"/>
                <a:gd name="T5" fmla="*/ 0 h 7"/>
                <a:gd name="T6" fmla="*/ 10 w 10"/>
                <a:gd name="T7" fmla="*/ 7 h 7"/>
                <a:gd name="T8" fmla="*/ 8 w 10"/>
                <a:gd name="T9" fmla="*/ 7 h 7"/>
              </a:gdLst>
              <a:ahLst/>
              <a:cxnLst>
                <a:cxn ang="0">
                  <a:pos x="T0" y="T1"/>
                </a:cxn>
                <a:cxn ang="0">
                  <a:pos x="T2" y="T3"/>
                </a:cxn>
                <a:cxn ang="0">
                  <a:pos x="T4" y="T5"/>
                </a:cxn>
                <a:cxn ang="0">
                  <a:pos x="T6" y="T7"/>
                </a:cxn>
                <a:cxn ang="0">
                  <a:pos x="T8" y="T9"/>
                </a:cxn>
              </a:cxnLst>
              <a:rect l="0" t="0" r="r" b="b"/>
              <a:pathLst>
                <a:path w="10" h="7">
                  <a:moveTo>
                    <a:pt x="8" y="7"/>
                  </a:moveTo>
                  <a:lnTo>
                    <a:pt x="0" y="3"/>
                  </a:lnTo>
                  <a:lnTo>
                    <a:pt x="3" y="0"/>
                  </a:lnTo>
                  <a:lnTo>
                    <a:pt x="10" y="7"/>
                  </a:lnTo>
                  <a:lnTo>
                    <a:pt x="8" y="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3" name="Freeform 58"/>
            <p:cNvSpPr>
              <a:spLocks noEditPoints="1"/>
            </p:cNvSpPr>
            <p:nvPr userDrawn="1"/>
          </p:nvSpPr>
          <p:spPr bwMode="auto">
            <a:xfrm>
              <a:off x="5541963" y="2041525"/>
              <a:ext cx="34925" cy="30163"/>
            </a:xfrm>
            <a:custGeom>
              <a:avLst/>
              <a:gdLst>
                <a:gd name="T0" fmla="*/ 5 w 9"/>
                <a:gd name="T1" fmla="*/ 0 h 8"/>
                <a:gd name="T2" fmla="*/ 2 w 9"/>
                <a:gd name="T3" fmla="*/ 1 h 8"/>
                <a:gd name="T4" fmla="*/ 2 w 9"/>
                <a:gd name="T5" fmla="*/ 7 h 8"/>
                <a:gd name="T6" fmla="*/ 5 w 9"/>
                <a:gd name="T7" fmla="*/ 8 h 8"/>
                <a:gd name="T8" fmla="*/ 8 w 9"/>
                <a:gd name="T9" fmla="*/ 7 h 8"/>
                <a:gd name="T10" fmla="*/ 8 w 9"/>
                <a:gd name="T11" fmla="*/ 1 h 8"/>
                <a:gd name="T12" fmla="*/ 5 w 9"/>
                <a:gd name="T13" fmla="*/ 0 h 8"/>
                <a:gd name="T14" fmla="*/ 7 w 9"/>
                <a:gd name="T15" fmla="*/ 6 h 8"/>
                <a:gd name="T16" fmla="*/ 3 w 9"/>
                <a:gd name="T17" fmla="*/ 6 h 8"/>
                <a:gd name="T18" fmla="*/ 3 w 9"/>
                <a:gd name="T19" fmla="*/ 2 h 8"/>
                <a:gd name="T20" fmla="*/ 7 w 9"/>
                <a:gd name="T21" fmla="*/ 2 h 8"/>
                <a:gd name="T22" fmla="*/ 7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0"/>
                  </a:moveTo>
                  <a:cubicBezTo>
                    <a:pt x="4" y="0"/>
                    <a:pt x="3" y="0"/>
                    <a:pt x="2" y="1"/>
                  </a:cubicBezTo>
                  <a:cubicBezTo>
                    <a:pt x="0" y="3"/>
                    <a:pt x="0" y="5"/>
                    <a:pt x="2" y="7"/>
                  </a:cubicBezTo>
                  <a:cubicBezTo>
                    <a:pt x="3" y="8"/>
                    <a:pt x="4" y="8"/>
                    <a:pt x="5" y="8"/>
                  </a:cubicBezTo>
                  <a:cubicBezTo>
                    <a:pt x="6" y="8"/>
                    <a:pt x="7" y="8"/>
                    <a:pt x="8" y="7"/>
                  </a:cubicBezTo>
                  <a:cubicBezTo>
                    <a:pt x="9" y="5"/>
                    <a:pt x="9" y="3"/>
                    <a:pt x="8" y="1"/>
                  </a:cubicBezTo>
                  <a:cubicBezTo>
                    <a:pt x="7" y="0"/>
                    <a:pt x="6" y="0"/>
                    <a:pt x="5" y="0"/>
                  </a:cubicBezTo>
                  <a:close/>
                  <a:moveTo>
                    <a:pt x="7" y="6"/>
                  </a:moveTo>
                  <a:cubicBezTo>
                    <a:pt x="6" y="7"/>
                    <a:pt x="4" y="7"/>
                    <a:pt x="3" y="6"/>
                  </a:cubicBezTo>
                  <a:cubicBezTo>
                    <a:pt x="2" y="5"/>
                    <a:pt x="2" y="3"/>
                    <a:pt x="3" y="2"/>
                  </a:cubicBezTo>
                  <a:cubicBezTo>
                    <a:pt x="4" y="1"/>
                    <a:pt x="6" y="1"/>
                    <a:pt x="7" y="2"/>
                  </a:cubicBezTo>
                  <a:cubicBezTo>
                    <a:pt x="8" y="3"/>
                    <a:pt x="8" y="5"/>
                    <a:pt x="7"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4" name="Freeform 59"/>
            <p:cNvSpPr>
              <a:spLocks noEditPoints="1"/>
            </p:cNvSpPr>
            <p:nvPr userDrawn="1"/>
          </p:nvSpPr>
          <p:spPr bwMode="auto">
            <a:xfrm>
              <a:off x="5468938" y="1963738"/>
              <a:ext cx="185738" cy="185738"/>
            </a:xfrm>
            <a:custGeom>
              <a:avLst/>
              <a:gdLst>
                <a:gd name="T0" fmla="*/ 17 w 48"/>
                <a:gd name="T1" fmla="*/ 17 h 48"/>
                <a:gd name="T2" fmla="*/ 17 w 48"/>
                <a:gd name="T3" fmla="*/ 17 h 48"/>
                <a:gd name="T4" fmla="*/ 0 w 48"/>
                <a:gd name="T5" fmla="*/ 48 h 48"/>
                <a:gd name="T6" fmla="*/ 31 w 48"/>
                <a:gd name="T7" fmla="*/ 31 h 48"/>
                <a:gd name="T8" fmla="*/ 31 w 48"/>
                <a:gd name="T9" fmla="*/ 31 h 48"/>
                <a:gd name="T10" fmla="*/ 48 w 48"/>
                <a:gd name="T11" fmla="*/ 0 h 48"/>
                <a:gd name="T12" fmla="*/ 17 w 48"/>
                <a:gd name="T13" fmla="*/ 17 h 48"/>
                <a:gd name="T14" fmla="*/ 28 w 48"/>
                <a:gd name="T15" fmla="*/ 28 h 48"/>
                <a:gd name="T16" fmla="*/ 24 w 48"/>
                <a:gd name="T17" fmla="*/ 29 h 48"/>
                <a:gd name="T18" fmla="*/ 20 w 48"/>
                <a:gd name="T19" fmla="*/ 28 h 48"/>
                <a:gd name="T20" fmla="*/ 20 w 48"/>
                <a:gd name="T21" fmla="*/ 20 h 48"/>
                <a:gd name="T22" fmla="*/ 24 w 48"/>
                <a:gd name="T23" fmla="*/ 19 h 48"/>
                <a:gd name="T24" fmla="*/ 28 w 48"/>
                <a:gd name="T25" fmla="*/ 20 h 48"/>
                <a:gd name="T26" fmla="*/ 28 w 48"/>
                <a:gd name="T27"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17" y="17"/>
                  </a:moveTo>
                  <a:cubicBezTo>
                    <a:pt x="17" y="17"/>
                    <a:pt x="17" y="17"/>
                    <a:pt x="17" y="17"/>
                  </a:cubicBezTo>
                  <a:cubicBezTo>
                    <a:pt x="0" y="48"/>
                    <a:pt x="0" y="48"/>
                    <a:pt x="0" y="48"/>
                  </a:cubicBezTo>
                  <a:cubicBezTo>
                    <a:pt x="31" y="31"/>
                    <a:pt x="31" y="31"/>
                    <a:pt x="31" y="31"/>
                  </a:cubicBezTo>
                  <a:cubicBezTo>
                    <a:pt x="31" y="31"/>
                    <a:pt x="31" y="31"/>
                    <a:pt x="31" y="31"/>
                  </a:cubicBezTo>
                  <a:cubicBezTo>
                    <a:pt x="48" y="0"/>
                    <a:pt x="48" y="0"/>
                    <a:pt x="48" y="0"/>
                  </a:cubicBezTo>
                  <a:lnTo>
                    <a:pt x="17" y="17"/>
                  </a:lnTo>
                  <a:close/>
                  <a:moveTo>
                    <a:pt x="28" y="28"/>
                  </a:moveTo>
                  <a:cubicBezTo>
                    <a:pt x="27" y="29"/>
                    <a:pt x="25" y="29"/>
                    <a:pt x="24" y="29"/>
                  </a:cubicBezTo>
                  <a:cubicBezTo>
                    <a:pt x="23" y="29"/>
                    <a:pt x="21" y="29"/>
                    <a:pt x="20" y="28"/>
                  </a:cubicBezTo>
                  <a:cubicBezTo>
                    <a:pt x="18" y="26"/>
                    <a:pt x="18" y="22"/>
                    <a:pt x="20" y="20"/>
                  </a:cubicBezTo>
                  <a:cubicBezTo>
                    <a:pt x="21" y="19"/>
                    <a:pt x="23" y="19"/>
                    <a:pt x="24" y="19"/>
                  </a:cubicBezTo>
                  <a:cubicBezTo>
                    <a:pt x="25" y="19"/>
                    <a:pt x="27" y="19"/>
                    <a:pt x="28" y="20"/>
                  </a:cubicBezTo>
                  <a:cubicBezTo>
                    <a:pt x="30" y="22"/>
                    <a:pt x="30" y="26"/>
                    <a:pt x="28" y="2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75" name="Freeform 60"/>
          <p:cNvSpPr>
            <a:spLocks noEditPoints="1"/>
          </p:cNvSpPr>
          <p:nvPr userDrawn="1"/>
        </p:nvSpPr>
        <p:spPr bwMode="auto">
          <a:xfrm>
            <a:off x="5619750" y="966788"/>
            <a:ext cx="215900" cy="215900"/>
          </a:xfrm>
          <a:custGeom>
            <a:avLst/>
            <a:gdLst>
              <a:gd name="T0" fmla="*/ 47 w 56"/>
              <a:gd name="T1" fmla="*/ 16 h 56"/>
              <a:gd name="T2" fmla="*/ 33 w 56"/>
              <a:gd name="T3" fmla="*/ 6 h 56"/>
              <a:gd name="T4" fmla="*/ 15 w 56"/>
              <a:gd name="T5" fmla="*/ 9 h 56"/>
              <a:gd name="T6" fmla="*/ 5 w 56"/>
              <a:gd name="T7" fmla="*/ 23 h 56"/>
              <a:gd name="T8" fmla="*/ 8 w 56"/>
              <a:gd name="T9" fmla="*/ 40 h 56"/>
              <a:gd name="T10" fmla="*/ 23 w 56"/>
              <a:gd name="T11" fmla="*/ 50 h 56"/>
              <a:gd name="T12" fmla="*/ 40 w 56"/>
              <a:gd name="T13" fmla="*/ 47 h 56"/>
              <a:gd name="T14" fmla="*/ 50 w 56"/>
              <a:gd name="T15" fmla="*/ 33 h 56"/>
              <a:gd name="T16" fmla="*/ 42 w 56"/>
              <a:gd name="T17" fmla="*/ 36 h 56"/>
              <a:gd name="T18" fmla="*/ 41 w 56"/>
              <a:gd name="T19" fmla="*/ 38 h 56"/>
              <a:gd name="T20" fmla="*/ 38 w 56"/>
              <a:gd name="T21" fmla="*/ 40 h 56"/>
              <a:gd name="T22" fmla="*/ 36 w 56"/>
              <a:gd name="T23" fmla="*/ 42 h 56"/>
              <a:gd name="T24" fmla="*/ 35 w 56"/>
              <a:gd name="T25" fmla="*/ 42 h 56"/>
              <a:gd name="T26" fmla="*/ 32 w 56"/>
              <a:gd name="T27" fmla="*/ 44 h 56"/>
              <a:gd name="T28" fmla="*/ 30 w 56"/>
              <a:gd name="T29" fmla="*/ 44 h 56"/>
              <a:gd name="T30" fmla="*/ 29 w 56"/>
              <a:gd name="T31" fmla="*/ 44 h 56"/>
              <a:gd name="T32" fmla="*/ 27 w 56"/>
              <a:gd name="T33" fmla="*/ 44 h 56"/>
              <a:gd name="T34" fmla="*/ 25 w 56"/>
              <a:gd name="T35" fmla="*/ 44 h 56"/>
              <a:gd name="T36" fmla="*/ 23 w 56"/>
              <a:gd name="T37" fmla="*/ 44 h 56"/>
              <a:gd name="T38" fmla="*/ 20 w 56"/>
              <a:gd name="T39" fmla="*/ 42 h 56"/>
              <a:gd name="T40" fmla="*/ 19 w 56"/>
              <a:gd name="T41" fmla="*/ 42 h 56"/>
              <a:gd name="T42" fmla="*/ 17 w 56"/>
              <a:gd name="T43" fmla="*/ 40 h 56"/>
              <a:gd name="T44" fmla="*/ 15 w 56"/>
              <a:gd name="T45" fmla="*/ 38 h 56"/>
              <a:gd name="T46" fmla="*/ 13 w 56"/>
              <a:gd name="T47" fmla="*/ 36 h 56"/>
              <a:gd name="T48" fmla="*/ 12 w 56"/>
              <a:gd name="T49" fmla="*/ 31 h 56"/>
              <a:gd name="T50" fmla="*/ 11 w 56"/>
              <a:gd name="T51" fmla="*/ 30 h 56"/>
              <a:gd name="T52" fmla="*/ 11 w 56"/>
              <a:gd name="T53" fmla="*/ 28 h 56"/>
              <a:gd name="T54" fmla="*/ 11 w 56"/>
              <a:gd name="T55" fmla="*/ 26 h 56"/>
              <a:gd name="T56" fmla="*/ 12 w 56"/>
              <a:gd name="T57" fmla="*/ 24 h 56"/>
              <a:gd name="T58" fmla="*/ 12 w 56"/>
              <a:gd name="T59" fmla="*/ 23 h 56"/>
              <a:gd name="T60" fmla="*/ 13 w 56"/>
              <a:gd name="T61" fmla="*/ 20 h 56"/>
              <a:gd name="T62" fmla="*/ 15 w 56"/>
              <a:gd name="T63" fmla="*/ 18 h 56"/>
              <a:gd name="T64" fmla="*/ 17 w 56"/>
              <a:gd name="T65" fmla="*/ 15 h 56"/>
              <a:gd name="T66" fmla="*/ 19 w 56"/>
              <a:gd name="T67" fmla="*/ 14 h 56"/>
              <a:gd name="T68" fmla="*/ 20 w 56"/>
              <a:gd name="T69" fmla="*/ 13 h 56"/>
              <a:gd name="T70" fmla="*/ 23 w 56"/>
              <a:gd name="T71" fmla="*/ 12 h 56"/>
              <a:gd name="T72" fmla="*/ 24 w 56"/>
              <a:gd name="T73" fmla="*/ 12 h 56"/>
              <a:gd name="T74" fmla="*/ 26 w 56"/>
              <a:gd name="T75" fmla="*/ 12 h 56"/>
              <a:gd name="T76" fmla="*/ 28 w 56"/>
              <a:gd name="T77" fmla="*/ 11 h 56"/>
              <a:gd name="T78" fmla="*/ 30 w 56"/>
              <a:gd name="T79" fmla="*/ 12 h 56"/>
              <a:gd name="T80" fmla="*/ 32 w 56"/>
              <a:gd name="T81" fmla="*/ 12 h 56"/>
              <a:gd name="T82" fmla="*/ 33 w 56"/>
              <a:gd name="T83" fmla="*/ 12 h 56"/>
              <a:gd name="T84" fmla="*/ 36 w 56"/>
              <a:gd name="T85" fmla="*/ 14 h 56"/>
              <a:gd name="T86" fmla="*/ 38 w 56"/>
              <a:gd name="T87" fmla="*/ 15 h 56"/>
              <a:gd name="T88" fmla="*/ 40 w 56"/>
              <a:gd name="T89" fmla="*/ 17 h 56"/>
              <a:gd name="T90" fmla="*/ 42 w 56"/>
              <a:gd name="T91" fmla="*/ 19 h 56"/>
              <a:gd name="T92" fmla="*/ 43 w 56"/>
              <a:gd name="T93" fmla="*/ 23 h 56"/>
              <a:gd name="T94" fmla="*/ 44 w 56"/>
              <a:gd name="T95" fmla="*/ 24 h 56"/>
              <a:gd name="T96" fmla="*/ 44 w 56"/>
              <a:gd name="T97" fmla="*/ 25 h 56"/>
              <a:gd name="T98" fmla="*/ 44 w 56"/>
              <a:gd name="T99" fmla="*/ 27 h 56"/>
              <a:gd name="T100" fmla="*/ 44 w 56"/>
              <a:gd name="T101" fmla="*/ 29 h 56"/>
              <a:gd name="T102" fmla="*/ 44 w 56"/>
              <a:gd name="T103" fmla="*/ 31 h 56"/>
              <a:gd name="T104" fmla="*/ 42 w 56"/>
              <a:gd name="T105"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 h="56">
                <a:moveTo>
                  <a:pt x="56" y="33"/>
                </a:moveTo>
                <a:cubicBezTo>
                  <a:pt x="56" y="23"/>
                  <a:pt x="56" y="23"/>
                  <a:pt x="56" y="23"/>
                </a:cubicBezTo>
                <a:cubicBezTo>
                  <a:pt x="50" y="23"/>
                  <a:pt x="50" y="23"/>
                  <a:pt x="50" y="23"/>
                </a:cubicBezTo>
                <a:cubicBezTo>
                  <a:pt x="49" y="20"/>
                  <a:pt x="48" y="18"/>
                  <a:pt x="47" y="16"/>
                </a:cubicBezTo>
                <a:cubicBezTo>
                  <a:pt x="51" y="12"/>
                  <a:pt x="51" y="12"/>
                  <a:pt x="51" y="12"/>
                </a:cubicBezTo>
                <a:cubicBezTo>
                  <a:pt x="44" y="5"/>
                  <a:pt x="44" y="5"/>
                  <a:pt x="44" y="5"/>
                </a:cubicBezTo>
                <a:cubicBezTo>
                  <a:pt x="40" y="9"/>
                  <a:pt x="40" y="9"/>
                  <a:pt x="40" y="9"/>
                </a:cubicBezTo>
                <a:cubicBezTo>
                  <a:pt x="38" y="7"/>
                  <a:pt x="35" y="6"/>
                  <a:pt x="33" y="6"/>
                </a:cubicBezTo>
                <a:cubicBezTo>
                  <a:pt x="33" y="0"/>
                  <a:pt x="33" y="0"/>
                  <a:pt x="33" y="0"/>
                </a:cubicBezTo>
                <a:cubicBezTo>
                  <a:pt x="23" y="0"/>
                  <a:pt x="23" y="0"/>
                  <a:pt x="23" y="0"/>
                </a:cubicBezTo>
                <a:cubicBezTo>
                  <a:pt x="23" y="6"/>
                  <a:pt x="23" y="6"/>
                  <a:pt x="23" y="6"/>
                </a:cubicBezTo>
                <a:cubicBezTo>
                  <a:pt x="20" y="6"/>
                  <a:pt x="18" y="7"/>
                  <a:pt x="15" y="9"/>
                </a:cubicBezTo>
                <a:cubicBezTo>
                  <a:pt x="11" y="5"/>
                  <a:pt x="11" y="5"/>
                  <a:pt x="11" y="5"/>
                </a:cubicBezTo>
                <a:cubicBezTo>
                  <a:pt x="4" y="12"/>
                  <a:pt x="4" y="12"/>
                  <a:pt x="4" y="12"/>
                </a:cubicBezTo>
                <a:cubicBezTo>
                  <a:pt x="8" y="16"/>
                  <a:pt x="8" y="16"/>
                  <a:pt x="8" y="16"/>
                </a:cubicBezTo>
                <a:cubicBezTo>
                  <a:pt x="7" y="18"/>
                  <a:pt x="6" y="20"/>
                  <a:pt x="5" y="23"/>
                </a:cubicBezTo>
                <a:cubicBezTo>
                  <a:pt x="0" y="23"/>
                  <a:pt x="0" y="23"/>
                  <a:pt x="0" y="23"/>
                </a:cubicBezTo>
                <a:cubicBezTo>
                  <a:pt x="0" y="33"/>
                  <a:pt x="0" y="33"/>
                  <a:pt x="0" y="33"/>
                </a:cubicBezTo>
                <a:cubicBezTo>
                  <a:pt x="5" y="33"/>
                  <a:pt x="5" y="33"/>
                  <a:pt x="5" y="33"/>
                </a:cubicBezTo>
                <a:cubicBezTo>
                  <a:pt x="6" y="36"/>
                  <a:pt x="7" y="38"/>
                  <a:pt x="8" y="40"/>
                </a:cubicBezTo>
                <a:cubicBezTo>
                  <a:pt x="4" y="44"/>
                  <a:pt x="4" y="44"/>
                  <a:pt x="4" y="44"/>
                </a:cubicBezTo>
                <a:cubicBezTo>
                  <a:pt x="11" y="51"/>
                  <a:pt x="11" y="51"/>
                  <a:pt x="11" y="51"/>
                </a:cubicBezTo>
                <a:cubicBezTo>
                  <a:pt x="15" y="47"/>
                  <a:pt x="15" y="47"/>
                  <a:pt x="15" y="47"/>
                </a:cubicBezTo>
                <a:cubicBezTo>
                  <a:pt x="18" y="49"/>
                  <a:pt x="20" y="50"/>
                  <a:pt x="23" y="50"/>
                </a:cubicBezTo>
                <a:cubicBezTo>
                  <a:pt x="23" y="56"/>
                  <a:pt x="23" y="56"/>
                  <a:pt x="23" y="56"/>
                </a:cubicBezTo>
                <a:cubicBezTo>
                  <a:pt x="33" y="56"/>
                  <a:pt x="33" y="56"/>
                  <a:pt x="33" y="56"/>
                </a:cubicBezTo>
                <a:cubicBezTo>
                  <a:pt x="33" y="50"/>
                  <a:pt x="33" y="50"/>
                  <a:pt x="33" y="50"/>
                </a:cubicBezTo>
                <a:cubicBezTo>
                  <a:pt x="35" y="50"/>
                  <a:pt x="38" y="49"/>
                  <a:pt x="40" y="47"/>
                </a:cubicBezTo>
                <a:cubicBezTo>
                  <a:pt x="44" y="51"/>
                  <a:pt x="44" y="51"/>
                  <a:pt x="44" y="51"/>
                </a:cubicBezTo>
                <a:cubicBezTo>
                  <a:pt x="51" y="44"/>
                  <a:pt x="51" y="44"/>
                  <a:pt x="51" y="44"/>
                </a:cubicBezTo>
                <a:cubicBezTo>
                  <a:pt x="47" y="40"/>
                  <a:pt x="47" y="40"/>
                  <a:pt x="47" y="40"/>
                </a:cubicBezTo>
                <a:cubicBezTo>
                  <a:pt x="48" y="38"/>
                  <a:pt x="49" y="36"/>
                  <a:pt x="50" y="33"/>
                </a:cubicBezTo>
                <a:lnTo>
                  <a:pt x="56" y="33"/>
                </a:lnTo>
                <a:close/>
                <a:moveTo>
                  <a:pt x="42" y="36"/>
                </a:moveTo>
                <a:cubicBezTo>
                  <a:pt x="42" y="36"/>
                  <a:pt x="42" y="36"/>
                  <a:pt x="42" y="36"/>
                </a:cubicBezTo>
                <a:cubicBezTo>
                  <a:pt x="42" y="36"/>
                  <a:pt x="42" y="36"/>
                  <a:pt x="42" y="36"/>
                </a:cubicBezTo>
                <a:cubicBezTo>
                  <a:pt x="42" y="36"/>
                  <a:pt x="42" y="36"/>
                  <a:pt x="42" y="37"/>
                </a:cubicBezTo>
                <a:cubicBezTo>
                  <a:pt x="42" y="37"/>
                  <a:pt x="42" y="37"/>
                  <a:pt x="42" y="37"/>
                </a:cubicBezTo>
                <a:cubicBezTo>
                  <a:pt x="41" y="37"/>
                  <a:pt x="41" y="38"/>
                  <a:pt x="41" y="38"/>
                </a:cubicBezTo>
                <a:cubicBezTo>
                  <a:pt x="41" y="38"/>
                  <a:pt x="41" y="38"/>
                  <a:pt x="41" y="38"/>
                </a:cubicBezTo>
                <a:cubicBezTo>
                  <a:pt x="40" y="38"/>
                  <a:pt x="40" y="38"/>
                  <a:pt x="40" y="39"/>
                </a:cubicBezTo>
                <a:cubicBezTo>
                  <a:pt x="40" y="39"/>
                  <a:pt x="40" y="39"/>
                  <a:pt x="40" y="39"/>
                </a:cubicBezTo>
                <a:cubicBezTo>
                  <a:pt x="40" y="39"/>
                  <a:pt x="39" y="40"/>
                  <a:pt x="38" y="40"/>
                </a:cubicBezTo>
                <a:cubicBezTo>
                  <a:pt x="38" y="40"/>
                  <a:pt x="38" y="40"/>
                  <a:pt x="38" y="40"/>
                </a:cubicBezTo>
                <a:cubicBezTo>
                  <a:pt x="38" y="41"/>
                  <a:pt x="38" y="41"/>
                  <a:pt x="38" y="41"/>
                </a:cubicBezTo>
                <a:cubicBezTo>
                  <a:pt x="38" y="41"/>
                  <a:pt x="38" y="41"/>
                  <a:pt x="38" y="41"/>
                </a:cubicBezTo>
                <a:cubicBezTo>
                  <a:pt x="37" y="41"/>
                  <a:pt x="37" y="42"/>
                  <a:pt x="36" y="42"/>
                </a:cubicBezTo>
                <a:cubicBezTo>
                  <a:pt x="36" y="42"/>
                  <a:pt x="36" y="42"/>
                  <a:pt x="36" y="42"/>
                </a:cubicBezTo>
                <a:cubicBezTo>
                  <a:pt x="36" y="42"/>
                  <a:pt x="36" y="42"/>
                  <a:pt x="36" y="42"/>
                </a:cubicBezTo>
                <a:cubicBezTo>
                  <a:pt x="36" y="42"/>
                  <a:pt x="36" y="42"/>
                  <a:pt x="36" y="42"/>
                </a:cubicBezTo>
                <a:cubicBezTo>
                  <a:pt x="36" y="42"/>
                  <a:pt x="36" y="42"/>
                  <a:pt x="35" y="42"/>
                </a:cubicBezTo>
                <a:cubicBezTo>
                  <a:pt x="35" y="42"/>
                  <a:pt x="35" y="42"/>
                  <a:pt x="35" y="42"/>
                </a:cubicBezTo>
                <a:cubicBezTo>
                  <a:pt x="34" y="43"/>
                  <a:pt x="34" y="43"/>
                  <a:pt x="33" y="44"/>
                </a:cubicBezTo>
                <a:cubicBezTo>
                  <a:pt x="33" y="44"/>
                  <a:pt x="33" y="44"/>
                  <a:pt x="33" y="44"/>
                </a:cubicBezTo>
                <a:cubicBezTo>
                  <a:pt x="33" y="44"/>
                  <a:pt x="33" y="44"/>
                  <a:pt x="33" y="44"/>
                </a:cubicBezTo>
                <a:cubicBezTo>
                  <a:pt x="32" y="44"/>
                  <a:pt x="32" y="44"/>
                  <a:pt x="32" y="44"/>
                </a:cubicBezTo>
                <a:cubicBezTo>
                  <a:pt x="32" y="44"/>
                  <a:pt x="32" y="44"/>
                  <a:pt x="32" y="44"/>
                </a:cubicBezTo>
                <a:cubicBezTo>
                  <a:pt x="31" y="44"/>
                  <a:pt x="31" y="44"/>
                  <a:pt x="31" y="44"/>
                </a:cubicBezTo>
                <a:cubicBezTo>
                  <a:pt x="31" y="44"/>
                  <a:pt x="31" y="44"/>
                  <a:pt x="31" y="44"/>
                </a:cubicBezTo>
                <a:cubicBezTo>
                  <a:pt x="31" y="44"/>
                  <a:pt x="30" y="44"/>
                  <a:pt x="30" y="44"/>
                </a:cubicBezTo>
                <a:cubicBezTo>
                  <a:pt x="30" y="44"/>
                  <a:pt x="30" y="44"/>
                  <a:pt x="30" y="44"/>
                </a:cubicBezTo>
                <a:cubicBezTo>
                  <a:pt x="30" y="44"/>
                  <a:pt x="30" y="44"/>
                  <a:pt x="29" y="44"/>
                </a:cubicBezTo>
                <a:cubicBezTo>
                  <a:pt x="29" y="44"/>
                  <a:pt x="29" y="44"/>
                  <a:pt x="29" y="44"/>
                </a:cubicBezTo>
                <a:cubicBezTo>
                  <a:pt x="29" y="44"/>
                  <a:pt x="29" y="44"/>
                  <a:pt x="29" y="44"/>
                </a:cubicBezTo>
                <a:cubicBezTo>
                  <a:pt x="29" y="44"/>
                  <a:pt x="29" y="44"/>
                  <a:pt x="28" y="44"/>
                </a:cubicBezTo>
                <a:cubicBezTo>
                  <a:pt x="28" y="44"/>
                  <a:pt x="28" y="44"/>
                  <a:pt x="28" y="44"/>
                </a:cubicBezTo>
                <a:cubicBezTo>
                  <a:pt x="27" y="44"/>
                  <a:pt x="27" y="44"/>
                  <a:pt x="27" y="44"/>
                </a:cubicBezTo>
                <a:cubicBezTo>
                  <a:pt x="27" y="44"/>
                  <a:pt x="27" y="44"/>
                  <a:pt x="27" y="44"/>
                </a:cubicBezTo>
                <a:cubicBezTo>
                  <a:pt x="26" y="44"/>
                  <a:pt x="26" y="44"/>
                  <a:pt x="26" y="44"/>
                </a:cubicBezTo>
                <a:cubicBezTo>
                  <a:pt x="26" y="44"/>
                  <a:pt x="26" y="44"/>
                  <a:pt x="26" y="44"/>
                </a:cubicBezTo>
                <a:cubicBezTo>
                  <a:pt x="26" y="44"/>
                  <a:pt x="25" y="44"/>
                  <a:pt x="25" y="44"/>
                </a:cubicBezTo>
                <a:cubicBezTo>
                  <a:pt x="25" y="44"/>
                  <a:pt x="25" y="44"/>
                  <a:pt x="25" y="44"/>
                </a:cubicBezTo>
                <a:cubicBezTo>
                  <a:pt x="25" y="44"/>
                  <a:pt x="25" y="44"/>
                  <a:pt x="24" y="44"/>
                </a:cubicBezTo>
                <a:cubicBezTo>
                  <a:pt x="24" y="44"/>
                  <a:pt x="24" y="44"/>
                  <a:pt x="24" y="44"/>
                </a:cubicBezTo>
                <a:cubicBezTo>
                  <a:pt x="24" y="44"/>
                  <a:pt x="24" y="44"/>
                  <a:pt x="24" y="44"/>
                </a:cubicBezTo>
                <a:cubicBezTo>
                  <a:pt x="24" y="44"/>
                  <a:pt x="24" y="44"/>
                  <a:pt x="23" y="44"/>
                </a:cubicBezTo>
                <a:cubicBezTo>
                  <a:pt x="23" y="44"/>
                  <a:pt x="23" y="44"/>
                  <a:pt x="23" y="44"/>
                </a:cubicBezTo>
                <a:cubicBezTo>
                  <a:pt x="23" y="44"/>
                  <a:pt x="23" y="44"/>
                  <a:pt x="23" y="44"/>
                </a:cubicBezTo>
                <a:cubicBezTo>
                  <a:pt x="23" y="44"/>
                  <a:pt x="23" y="44"/>
                  <a:pt x="23" y="44"/>
                </a:cubicBezTo>
                <a:cubicBezTo>
                  <a:pt x="22" y="43"/>
                  <a:pt x="21" y="43"/>
                  <a:pt x="20" y="42"/>
                </a:cubicBezTo>
                <a:cubicBezTo>
                  <a:pt x="20" y="42"/>
                  <a:pt x="20" y="42"/>
                  <a:pt x="20" y="42"/>
                </a:cubicBezTo>
                <a:cubicBezTo>
                  <a:pt x="19" y="42"/>
                  <a:pt x="19" y="42"/>
                  <a:pt x="19" y="42"/>
                </a:cubicBezTo>
                <a:cubicBezTo>
                  <a:pt x="19" y="42"/>
                  <a:pt x="19" y="42"/>
                  <a:pt x="19" y="42"/>
                </a:cubicBezTo>
                <a:cubicBezTo>
                  <a:pt x="19" y="42"/>
                  <a:pt x="19" y="42"/>
                  <a:pt x="19" y="42"/>
                </a:cubicBezTo>
                <a:cubicBezTo>
                  <a:pt x="18" y="42"/>
                  <a:pt x="18" y="41"/>
                  <a:pt x="17" y="41"/>
                </a:cubicBezTo>
                <a:cubicBezTo>
                  <a:pt x="17" y="41"/>
                  <a:pt x="17" y="41"/>
                  <a:pt x="17" y="41"/>
                </a:cubicBezTo>
                <a:cubicBezTo>
                  <a:pt x="17" y="41"/>
                  <a:pt x="17" y="41"/>
                  <a:pt x="17" y="40"/>
                </a:cubicBezTo>
                <a:cubicBezTo>
                  <a:pt x="17" y="40"/>
                  <a:pt x="17" y="40"/>
                  <a:pt x="17" y="40"/>
                </a:cubicBezTo>
                <a:cubicBezTo>
                  <a:pt x="16" y="40"/>
                  <a:pt x="16" y="39"/>
                  <a:pt x="15" y="39"/>
                </a:cubicBezTo>
                <a:cubicBezTo>
                  <a:pt x="15" y="39"/>
                  <a:pt x="15" y="39"/>
                  <a:pt x="15" y="39"/>
                </a:cubicBezTo>
                <a:cubicBezTo>
                  <a:pt x="15" y="38"/>
                  <a:pt x="15" y="38"/>
                  <a:pt x="15" y="38"/>
                </a:cubicBezTo>
                <a:cubicBezTo>
                  <a:pt x="15" y="38"/>
                  <a:pt x="15" y="38"/>
                  <a:pt x="15" y="38"/>
                </a:cubicBezTo>
                <a:cubicBezTo>
                  <a:pt x="14" y="38"/>
                  <a:pt x="14" y="37"/>
                  <a:pt x="14" y="37"/>
                </a:cubicBezTo>
                <a:cubicBezTo>
                  <a:pt x="14" y="37"/>
                  <a:pt x="14" y="37"/>
                  <a:pt x="14" y="37"/>
                </a:cubicBezTo>
                <a:cubicBezTo>
                  <a:pt x="14" y="36"/>
                  <a:pt x="14" y="36"/>
                  <a:pt x="13" y="36"/>
                </a:cubicBezTo>
                <a:cubicBezTo>
                  <a:pt x="13" y="36"/>
                  <a:pt x="13" y="36"/>
                  <a:pt x="13" y="36"/>
                </a:cubicBezTo>
                <a:cubicBezTo>
                  <a:pt x="13" y="36"/>
                  <a:pt x="13" y="36"/>
                  <a:pt x="13" y="36"/>
                </a:cubicBezTo>
                <a:cubicBezTo>
                  <a:pt x="13" y="34"/>
                  <a:pt x="12" y="33"/>
                  <a:pt x="12" y="32"/>
                </a:cubicBezTo>
                <a:cubicBezTo>
                  <a:pt x="12" y="32"/>
                  <a:pt x="12" y="32"/>
                  <a:pt x="12" y="32"/>
                </a:cubicBezTo>
                <a:cubicBezTo>
                  <a:pt x="12" y="32"/>
                  <a:pt x="12" y="32"/>
                  <a:pt x="12" y="31"/>
                </a:cubicBezTo>
                <a:cubicBezTo>
                  <a:pt x="12" y="31"/>
                  <a:pt x="12" y="31"/>
                  <a:pt x="12" y="31"/>
                </a:cubicBezTo>
                <a:cubicBezTo>
                  <a:pt x="11" y="31"/>
                  <a:pt x="11" y="31"/>
                  <a:pt x="11" y="30"/>
                </a:cubicBezTo>
                <a:cubicBezTo>
                  <a:pt x="11" y="30"/>
                  <a:pt x="11" y="30"/>
                  <a:pt x="11" y="30"/>
                </a:cubicBezTo>
                <a:cubicBezTo>
                  <a:pt x="11" y="30"/>
                  <a:pt x="11" y="30"/>
                  <a:pt x="11" y="30"/>
                </a:cubicBezTo>
                <a:cubicBezTo>
                  <a:pt x="11" y="30"/>
                  <a:pt x="11" y="30"/>
                  <a:pt x="11" y="29"/>
                </a:cubicBezTo>
                <a:cubicBezTo>
                  <a:pt x="11" y="29"/>
                  <a:pt x="11" y="29"/>
                  <a:pt x="11" y="29"/>
                </a:cubicBezTo>
                <a:cubicBezTo>
                  <a:pt x="11" y="29"/>
                  <a:pt x="11" y="29"/>
                  <a:pt x="11" y="29"/>
                </a:cubicBezTo>
                <a:cubicBezTo>
                  <a:pt x="11" y="28"/>
                  <a:pt x="11" y="28"/>
                  <a:pt x="11" y="28"/>
                </a:cubicBezTo>
                <a:cubicBezTo>
                  <a:pt x="11" y="28"/>
                  <a:pt x="11" y="27"/>
                  <a:pt x="11" y="27"/>
                </a:cubicBezTo>
                <a:cubicBezTo>
                  <a:pt x="11" y="27"/>
                  <a:pt x="11" y="27"/>
                  <a:pt x="11" y="27"/>
                </a:cubicBezTo>
                <a:cubicBezTo>
                  <a:pt x="11" y="27"/>
                  <a:pt x="11" y="27"/>
                  <a:pt x="11" y="26"/>
                </a:cubicBezTo>
                <a:cubicBezTo>
                  <a:pt x="11" y="26"/>
                  <a:pt x="11" y="26"/>
                  <a:pt x="11" y="26"/>
                </a:cubicBezTo>
                <a:cubicBezTo>
                  <a:pt x="11" y="26"/>
                  <a:pt x="11" y="26"/>
                  <a:pt x="11" y="25"/>
                </a:cubicBezTo>
                <a:cubicBezTo>
                  <a:pt x="11" y="25"/>
                  <a:pt x="11" y="25"/>
                  <a:pt x="11" y="25"/>
                </a:cubicBezTo>
                <a:cubicBezTo>
                  <a:pt x="11" y="25"/>
                  <a:pt x="11" y="25"/>
                  <a:pt x="12" y="25"/>
                </a:cubicBezTo>
                <a:cubicBezTo>
                  <a:pt x="12" y="25"/>
                  <a:pt x="12" y="25"/>
                  <a:pt x="12" y="24"/>
                </a:cubicBezTo>
                <a:cubicBezTo>
                  <a:pt x="12" y="24"/>
                  <a:pt x="12" y="24"/>
                  <a:pt x="12" y="24"/>
                </a:cubicBezTo>
                <a:cubicBezTo>
                  <a:pt x="12" y="24"/>
                  <a:pt x="12" y="24"/>
                  <a:pt x="12" y="24"/>
                </a:cubicBezTo>
                <a:cubicBezTo>
                  <a:pt x="12" y="23"/>
                  <a:pt x="12" y="23"/>
                  <a:pt x="12" y="23"/>
                </a:cubicBezTo>
                <a:cubicBezTo>
                  <a:pt x="12" y="23"/>
                  <a:pt x="12" y="23"/>
                  <a:pt x="12" y="23"/>
                </a:cubicBezTo>
                <a:cubicBezTo>
                  <a:pt x="12" y="23"/>
                  <a:pt x="12" y="23"/>
                  <a:pt x="12" y="23"/>
                </a:cubicBezTo>
                <a:cubicBezTo>
                  <a:pt x="12" y="22"/>
                  <a:pt x="13" y="21"/>
                  <a:pt x="13" y="20"/>
                </a:cubicBezTo>
                <a:cubicBezTo>
                  <a:pt x="13" y="20"/>
                  <a:pt x="13" y="20"/>
                  <a:pt x="13" y="20"/>
                </a:cubicBezTo>
                <a:cubicBezTo>
                  <a:pt x="13" y="20"/>
                  <a:pt x="13" y="20"/>
                  <a:pt x="13" y="20"/>
                </a:cubicBezTo>
                <a:cubicBezTo>
                  <a:pt x="13" y="20"/>
                  <a:pt x="13" y="20"/>
                  <a:pt x="13" y="20"/>
                </a:cubicBezTo>
                <a:cubicBezTo>
                  <a:pt x="14" y="19"/>
                  <a:pt x="14" y="19"/>
                  <a:pt x="14" y="19"/>
                </a:cubicBezTo>
                <a:cubicBezTo>
                  <a:pt x="14" y="19"/>
                  <a:pt x="14" y="19"/>
                  <a:pt x="14" y="19"/>
                </a:cubicBezTo>
                <a:cubicBezTo>
                  <a:pt x="14" y="19"/>
                  <a:pt x="14" y="18"/>
                  <a:pt x="15" y="18"/>
                </a:cubicBezTo>
                <a:cubicBezTo>
                  <a:pt x="15" y="18"/>
                  <a:pt x="15" y="18"/>
                  <a:pt x="15" y="18"/>
                </a:cubicBezTo>
                <a:cubicBezTo>
                  <a:pt x="15" y="17"/>
                  <a:pt x="15" y="17"/>
                  <a:pt x="15" y="17"/>
                </a:cubicBezTo>
                <a:cubicBezTo>
                  <a:pt x="15" y="17"/>
                  <a:pt x="15" y="17"/>
                  <a:pt x="15" y="17"/>
                </a:cubicBezTo>
                <a:cubicBezTo>
                  <a:pt x="16" y="17"/>
                  <a:pt x="16" y="16"/>
                  <a:pt x="17" y="15"/>
                </a:cubicBezTo>
                <a:cubicBezTo>
                  <a:pt x="17" y="15"/>
                  <a:pt x="17" y="15"/>
                  <a:pt x="17" y="15"/>
                </a:cubicBezTo>
                <a:cubicBezTo>
                  <a:pt x="17" y="15"/>
                  <a:pt x="17" y="15"/>
                  <a:pt x="17" y="15"/>
                </a:cubicBezTo>
                <a:cubicBezTo>
                  <a:pt x="17" y="15"/>
                  <a:pt x="17" y="15"/>
                  <a:pt x="17" y="15"/>
                </a:cubicBezTo>
                <a:cubicBezTo>
                  <a:pt x="18" y="15"/>
                  <a:pt x="18" y="14"/>
                  <a:pt x="19" y="14"/>
                </a:cubicBezTo>
                <a:cubicBezTo>
                  <a:pt x="19" y="14"/>
                  <a:pt x="19" y="14"/>
                  <a:pt x="19" y="14"/>
                </a:cubicBezTo>
                <a:cubicBezTo>
                  <a:pt x="19" y="14"/>
                  <a:pt x="19" y="14"/>
                  <a:pt x="19" y="14"/>
                </a:cubicBezTo>
                <a:cubicBezTo>
                  <a:pt x="19" y="14"/>
                  <a:pt x="19" y="14"/>
                  <a:pt x="19" y="14"/>
                </a:cubicBezTo>
                <a:cubicBezTo>
                  <a:pt x="20" y="14"/>
                  <a:pt x="20" y="13"/>
                  <a:pt x="20" y="13"/>
                </a:cubicBezTo>
                <a:cubicBezTo>
                  <a:pt x="20" y="13"/>
                  <a:pt x="20" y="13"/>
                  <a:pt x="20" y="13"/>
                </a:cubicBezTo>
                <a:cubicBezTo>
                  <a:pt x="21" y="13"/>
                  <a:pt x="22" y="12"/>
                  <a:pt x="23" y="12"/>
                </a:cubicBezTo>
                <a:cubicBezTo>
                  <a:pt x="23" y="12"/>
                  <a:pt x="23" y="12"/>
                  <a:pt x="23" y="12"/>
                </a:cubicBezTo>
                <a:cubicBezTo>
                  <a:pt x="23" y="12"/>
                  <a:pt x="23" y="12"/>
                  <a:pt x="23" y="12"/>
                </a:cubicBezTo>
                <a:cubicBezTo>
                  <a:pt x="23" y="12"/>
                  <a:pt x="23" y="12"/>
                  <a:pt x="23" y="12"/>
                </a:cubicBezTo>
                <a:cubicBezTo>
                  <a:pt x="24" y="12"/>
                  <a:pt x="24" y="12"/>
                  <a:pt x="24" y="12"/>
                </a:cubicBezTo>
                <a:cubicBezTo>
                  <a:pt x="24" y="12"/>
                  <a:pt x="24" y="12"/>
                  <a:pt x="24" y="12"/>
                </a:cubicBezTo>
                <a:cubicBezTo>
                  <a:pt x="24" y="12"/>
                  <a:pt x="24" y="12"/>
                  <a:pt x="24" y="12"/>
                </a:cubicBezTo>
                <a:cubicBezTo>
                  <a:pt x="25" y="12"/>
                  <a:pt x="25" y="12"/>
                  <a:pt x="25" y="12"/>
                </a:cubicBezTo>
                <a:cubicBezTo>
                  <a:pt x="25" y="12"/>
                  <a:pt x="25" y="12"/>
                  <a:pt x="25" y="12"/>
                </a:cubicBezTo>
                <a:cubicBezTo>
                  <a:pt x="25" y="12"/>
                  <a:pt x="26" y="12"/>
                  <a:pt x="26" y="12"/>
                </a:cubicBezTo>
                <a:cubicBezTo>
                  <a:pt x="26" y="12"/>
                  <a:pt x="26" y="12"/>
                  <a:pt x="26" y="12"/>
                </a:cubicBezTo>
                <a:cubicBezTo>
                  <a:pt x="26" y="11"/>
                  <a:pt x="26" y="11"/>
                  <a:pt x="27" y="11"/>
                </a:cubicBezTo>
                <a:cubicBezTo>
                  <a:pt x="27" y="11"/>
                  <a:pt x="27" y="11"/>
                  <a:pt x="27" y="11"/>
                </a:cubicBezTo>
                <a:cubicBezTo>
                  <a:pt x="27" y="11"/>
                  <a:pt x="27" y="11"/>
                  <a:pt x="28" y="11"/>
                </a:cubicBezTo>
                <a:cubicBezTo>
                  <a:pt x="28" y="11"/>
                  <a:pt x="28" y="11"/>
                  <a:pt x="28" y="11"/>
                </a:cubicBezTo>
                <a:cubicBezTo>
                  <a:pt x="29" y="11"/>
                  <a:pt x="29" y="11"/>
                  <a:pt x="29" y="11"/>
                </a:cubicBezTo>
                <a:cubicBezTo>
                  <a:pt x="29" y="11"/>
                  <a:pt x="29" y="11"/>
                  <a:pt x="29" y="12"/>
                </a:cubicBezTo>
                <a:cubicBezTo>
                  <a:pt x="29" y="12"/>
                  <a:pt x="29" y="12"/>
                  <a:pt x="29" y="12"/>
                </a:cubicBezTo>
                <a:cubicBezTo>
                  <a:pt x="30" y="12"/>
                  <a:pt x="30" y="12"/>
                  <a:pt x="30" y="12"/>
                </a:cubicBezTo>
                <a:cubicBezTo>
                  <a:pt x="30" y="12"/>
                  <a:pt x="30" y="12"/>
                  <a:pt x="30" y="12"/>
                </a:cubicBezTo>
                <a:cubicBezTo>
                  <a:pt x="30" y="12"/>
                  <a:pt x="31" y="12"/>
                  <a:pt x="31" y="12"/>
                </a:cubicBezTo>
                <a:cubicBezTo>
                  <a:pt x="31" y="12"/>
                  <a:pt x="31" y="12"/>
                  <a:pt x="31" y="12"/>
                </a:cubicBezTo>
                <a:cubicBezTo>
                  <a:pt x="31" y="12"/>
                  <a:pt x="31" y="12"/>
                  <a:pt x="32" y="12"/>
                </a:cubicBezTo>
                <a:cubicBezTo>
                  <a:pt x="32" y="12"/>
                  <a:pt x="32" y="12"/>
                  <a:pt x="32" y="12"/>
                </a:cubicBezTo>
                <a:cubicBezTo>
                  <a:pt x="32" y="12"/>
                  <a:pt x="32" y="12"/>
                  <a:pt x="33" y="12"/>
                </a:cubicBezTo>
                <a:cubicBezTo>
                  <a:pt x="33" y="12"/>
                  <a:pt x="33" y="12"/>
                  <a:pt x="33" y="12"/>
                </a:cubicBezTo>
                <a:cubicBezTo>
                  <a:pt x="33" y="12"/>
                  <a:pt x="33" y="12"/>
                  <a:pt x="33" y="12"/>
                </a:cubicBezTo>
                <a:cubicBezTo>
                  <a:pt x="34" y="12"/>
                  <a:pt x="34" y="13"/>
                  <a:pt x="35" y="13"/>
                </a:cubicBezTo>
                <a:cubicBezTo>
                  <a:pt x="35" y="13"/>
                  <a:pt x="35" y="13"/>
                  <a:pt x="35" y="13"/>
                </a:cubicBezTo>
                <a:cubicBezTo>
                  <a:pt x="36" y="13"/>
                  <a:pt x="36" y="14"/>
                  <a:pt x="36" y="14"/>
                </a:cubicBezTo>
                <a:cubicBezTo>
                  <a:pt x="36" y="14"/>
                  <a:pt x="36" y="14"/>
                  <a:pt x="36" y="14"/>
                </a:cubicBezTo>
                <a:cubicBezTo>
                  <a:pt x="36" y="14"/>
                  <a:pt x="36" y="14"/>
                  <a:pt x="36" y="14"/>
                </a:cubicBezTo>
                <a:cubicBezTo>
                  <a:pt x="36" y="14"/>
                  <a:pt x="36" y="14"/>
                  <a:pt x="36" y="14"/>
                </a:cubicBezTo>
                <a:cubicBezTo>
                  <a:pt x="37" y="14"/>
                  <a:pt x="37" y="15"/>
                  <a:pt x="38" y="15"/>
                </a:cubicBezTo>
                <a:cubicBezTo>
                  <a:pt x="38" y="15"/>
                  <a:pt x="38" y="15"/>
                  <a:pt x="38" y="15"/>
                </a:cubicBezTo>
                <a:cubicBezTo>
                  <a:pt x="38" y="15"/>
                  <a:pt x="38" y="15"/>
                  <a:pt x="38" y="15"/>
                </a:cubicBezTo>
                <a:cubicBezTo>
                  <a:pt x="38" y="15"/>
                  <a:pt x="38" y="15"/>
                  <a:pt x="38" y="15"/>
                </a:cubicBezTo>
                <a:cubicBezTo>
                  <a:pt x="39" y="16"/>
                  <a:pt x="40" y="17"/>
                  <a:pt x="40" y="17"/>
                </a:cubicBezTo>
                <a:cubicBezTo>
                  <a:pt x="40" y="17"/>
                  <a:pt x="40" y="17"/>
                  <a:pt x="40" y="17"/>
                </a:cubicBezTo>
                <a:cubicBezTo>
                  <a:pt x="40" y="17"/>
                  <a:pt x="40" y="17"/>
                  <a:pt x="41" y="18"/>
                </a:cubicBezTo>
                <a:cubicBezTo>
                  <a:pt x="41" y="18"/>
                  <a:pt x="41" y="18"/>
                  <a:pt x="41" y="18"/>
                </a:cubicBezTo>
                <a:cubicBezTo>
                  <a:pt x="41" y="18"/>
                  <a:pt x="41" y="19"/>
                  <a:pt x="42" y="19"/>
                </a:cubicBezTo>
                <a:cubicBezTo>
                  <a:pt x="42" y="19"/>
                  <a:pt x="42" y="19"/>
                  <a:pt x="42" y="19"/>
                </a:cubicBezTo>
                <a:cubicBezTo>
                  <a:pt x="42" y="19"/>
                  <a:pt x="42" y="19"/>
                  <a:pt x="42" y="20"/>
                </a:cubicBezTo>
                <a:cubicBezTo>
                  <a:pt x="42" y="20"/>
                  <a:pt x="42" y="20"/>
                  <a:pt x="42" y="20"/>
                </a:cubicBezTo>
                <a:cubicBezTo>
                  <a:pt x="42" y="20"/>
                  <a:pt x="42" y="20"/>
                  <a:pt x="42" y="20"/>
                </a:cubicBezTo>
                <a:cubicBezTo>
                  <a:pt x="43" y="21"/>
                  <a:pt x="43" y="22"/>
                  <a:pt x="43" y="23"/>
                </a:cubicBezTo>
                <a:cubicBezTo>
                  <a:pt x="43" y="23"/>
                  <a:pt x="43" y="23"/>
                  <a:pt x="43" y="23"/>
                </a:cubicBezTo>
                <a:cubicBezTo>
                  <a:pt x="43" y="23"/>
                  <a:pt x="43" y="23"/>
                  <a:pt x="43" y="23"/>
                </a:cubicBezTo>
                <a:cubicBezTo>
                  <a:pt x="43" y="23"/>
                  <a:pt x="44" y="23"/>
                  <a:pt x="44" y="24"/>
                </a:cubicBezTo>
                <a:cubicBezTo>
                  <a:pt x="44" y="24"/>
                  <a:pt x="44" y="24"/>
                  <a:pt x="44" y="24"/>
                </a:cubicBezTo>
                <a:cubicBezTo>
                  <a:pt x="44" y="24"/>
                  <a:pt x="44" y="24"/>
                  <a:pt x="44" y="24"/>
                </a:cubicBezTo>
                <a:cubicBezTo>
                  <a:pt x="44" y="25"/>
                  <a:pt x="44" y="25"/>
                  <a:pt x="44" y="25"/>
                </a:cubicBezTo>
                <a:cubicBezTo>
                  <a:pt x="44" y="25"/>
                  <a:pt x="44" y="25"/>
                  <a:pt x="44" y="25"/>
                </a:cubicBezTo>
                <a:cubicBezTo>
                  <a:pt x="44" y="25"/>
                  <a:pt x="44" y="25"/>
                  <a:pt x="44" y="25"/>
                </a:cubicBezTo>
                <a:cubicBezTo>
                  <a:pt x="44" y="26"/>
                  <a:pt x="44" y="26"/>
                  <a:pt x="44" y="26"/>
                </a:cubicBezTo>
                <a:cubicBezTo>
                  <a:pt x="44" y="26"/>
                  <a:pt x="44" y="26"/>
                  <a:pt x="44" y="26"/>
                </a:cubicBezTo>
                <a:cubicBezTo>
                  <a:pt x="44" y="27"/>
                  <a:pt x="44" y="27"/>
                  <a:pt x="44" y="27"/>
                </a:cubicBezTo>
                <a:cubicBezTo>
                  <a:pt x="44" y="27"/>
                  <a:pt x="44" y="27"/>
                  <a:pt x="44" y="27"/>
                </a:cubicBezTo>
                <a:cubicBezTo>
                  <a:pt x="44" y="27"/>
                  <a:pt x="44" y="28"/>
                  <a:pt x="44" y="28"/>
                </a:cubicBezTo>
                <a:cubicBezTo>
                  <a:pt x="44" y="28"/>
                  <a:pt x="44" y="28"/>
                  <a:pt x="44" y="29"/>
                </a:cubicBezTo>
                <a:cubicBezTo>
                  <a:pt x="44" y="29"/>
                  <a:pt x="44" y="29"/>
                  <a:pt x="44" y="29"/>
                </a:cubicBezTo>
                <a:cubicBezTo>
                  <a:pt x="44" y="29"/>
                  <a:pt x="44" y="29"/>
                  <a:pt x="44" y="29"/>
                </a:cubicBezTo>
                <a:cubicBezTo>
                  <a:pt x="44" y="30"/>
                  <a:pt x="44" y="30"/>
                  <a:pt x="44" y="30"/>
                </a:cubicBezTo>
                <a:cubicBezTo>
                  <a:pt x="44" y="30"/>
                  <a:pt x="44" y="30"/>
                  <a:pt x="44" y="30"/>
                </a:cubicBezTo>
                <a:cubicBezTo>
                  <a:pt x="44" y="30"/>
                  <a:pt x="44" y="30"/>
                  <a:pt x="44" y="30"/>
                </a:cubicBezTo>
                <a:cubicBezTo>
                  <a:pt x="44" y="31"/>
                  <a:pt x="44" y="31"/>
                  <a:pt x="44" y="31"/>
                </a:cubicBezTo>
                <a:cubicBezTo>
                  <a:pt x="44" y="31"/>
                  <a:pt x="44" y="31"/>
                  <a:pt x="44" y="31"/>
                </a:cubicBezTo>
                <a:cubicBezTo>
                  <a:pt x="44" y="32"/>
                  <a:pt x="44" y="32"/>
                  <a:pt x="44" y="32"/>
                </a:cubicBezTo>
                <a:cubicBezTo>
                  <a:pt x="44" y="32"/>
                  <a:pt x="44" y="32"/>
                  <a:pt x="44" y="32"/>
                </a:cubicBezTo>
                <a:cubicBezTo>
                  <a:pt x="43" y="33"/>
                  <a:pt x="43" y="34"/>
                  <a:pt x="42" y="3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6" name="Freeform 61"/>
          <p:cNvSpPr>
            <a:spLocks noEditPoints="1"/>
          </p:cNvSpPr>
          <p:nvPr userDrawn="1"/>
        </p:nvSpPr>
        <p:spPr bwMode="auto">
          <a:xfrm>
            <a:off x="5514975" y="1319213"/>
            <a:ext cx="301625" cy="382588"/>
          </a:xfrm>
          <a:custGeom>
            <a:avLst/>
            <a:gdLst>
              <a:gd name="T0" fmla="*/ 5 w 78"/>
              <a:gd name="T1" fmla="*/ 58 h 99"/>
              <a:gd name="T2" fmla="*/ 5 w 78"/>
              <a:gd name="T3" fmla="*/ 40 h 99"/>
              <a:gd name="T4" fmla="*/ 23 w 78"/>
              <a:gd name="T5" fmla="*/ 40 h 99"/>
              <a:gd name="T6" fmla="*/ 23 w 78"/>
              <a:gd name="T7" fmla="*/ 58 h 99"/>
              <a:gd name="T8" fmla="*/ 5 w 78"/>
              <a:gd name="T9" fmla="*/ 58 h 99"/>
              <a:gd name="T10" fmla="*/ 27 w 78"/>
              <a:gd name="T11" fmla="*/ 80 h 99"/>
              <a:gd name="T12" fmla="*/ 27 w 78"/>
              <a:gd name="T13" fmla="*/ 71 h 99"/>
              <a:gd name="T14" fmla="*/ 27 w 78"/>
              <a:gd name="T15" fmla="*/ 26 h 99"/>
              <a:gd name="T16" fmla="*/ 27 w 78"/>
              <a:gd name="T17" fmla="*/ 18 h 99"/>
              <a:gd name="T18" fmla="*/ 36 w 78"/>
              <a:gd name="T19" fmla="*/ 18 h 99"/>
              <a:gd name="T20" fmla="*/ 35 w 78"/>
              <a:gd name="T21" fmla="*/ 80 h 99"/>
              <a:gd name="T22" fmla="*/ 27 w 78"/>
              <a:gd name="T23" fmla="*/ 80 h 99"/>
              <a:gd name="T24" fmla="*/ 43 w 78"/>
              <a:gd name="T25" fmla="*/ 96 h 99"/>
              <a:gd name="T26" fmla="*/ 43 w 78"/>
              <a:gd name="T27" fmla="*/ 88 h 99"/>
              <a:gd name="T28" fmla="*/ 43 w 78"/>
              <a:gd name="T29" fmla="*/ 10 h 99"/>
              <a:gd name="T30" fmla="*/ 43 w 78"/>
              <a:gd name="T31" fmla="*/ 2 h 99"/>
              <a:gd name="T32" fmla="*/ 51 w 78"/>
              <a:gd name="T33" fmla="*/ 2 h 99"/>
              <a:gd name="T34" fmla="*/ 52 w 78"/>
              <a:gd name="T35" fmla="*/ 96 h 99"/>
              <a:gd name="T36" fmla="*/ 43 w 78"/>
              <a:gd name="T37"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99">
                <a:moveTo>
                  <a:pt x="5" y="58"/>
                </a:moveTo>
                <a:cubicBezTo>
                  <a:pt x="0" y="53"/>
                  <a:pt x="0" y="45"/>
                  <a:pt x="5" y="40"/>
                </a:cubicBezTo>
                <a:cubicBezTo>
                  <a:pt x="10" y="35"/>
                  <a:pt x="18" y="36"/>
                  <a:pt x="23" y="40"/>
                </a:cubicBezTo>
                <a:cubicBezTo>
                  <a:pt x="28" y="45"/>
                  <a:pt x="28" y="53"/>
                  <a:pt x="23" y="58"/>
                </a:cubicBezTo>
                <a:cubicBezTo>
                  <a:pt x="18" y="63"/>
                  <a:pt x="10" y="63"/>
                  <a:pt x="5" y="58"/>
                </a:cubicBezTo>
                <a:close/>
                <a:moveTo>
                  <a:pt x="27" y="80"/>
                </a:moveTo>
                <a:cubicBezTo>
                  <a:pt x="24" y="77"/>
                  <a:pt x="24" y="74"/>
                  <a:pt x="27" y="71"/>
                </a:cubicBezTo>
                <a:cubicBezTo>
                  <a:pt x="39" y="59"/>
                  <a:pt x="40" y="38"/>
                  <a:pt x="27" y="26"/>
                </a:cubicBezTo>
                <a:cubicBezTo>
                  <a:pt x="25" y="24"/>
                  <a:pt x="25" y="20"/>
                  <a:pt x="27" y="18"/>
                </a:cubicBezTo>
                <a:cubicBezTo>
                  <a:pt x="30" y="15"/>
                  <a:pt x="33" y="15"/>
                  <a:pt x="36" y="18"/>
                </a:cubicBezTo>
                <a:cubicBezTo>
                  <a:pt x="53" y="35"/>
                  <a:pt x="52" y="63"/>
                  <a:pt x="35" y="80"/>
                </a:cubicBezTo>
                <a:cubicBezTo>
                  <a:pt x="33" y="82"/>
                  <a:pt x="29" y="82"/>
                  <a:pt x="27" y="80"/>
                </a:cubicBezTo>
                <a:close/>
                <a:moveTo>
                  <a:pt x="43" y="96"/>
                </a:moveTo>
                <a:cubicBezTo>
                  <a:pt x="41" y="94"/>
                  <a:pt x="41" y="90"/>
                  <a:pt x="43" y="88"/>
                </a:cubicBezTo>
                <a:cubicBezTo>
                  <a:pt x="65" y="67"/>
                  <a:pt x="65" y="32"/>
                  <a:pt x="43" y="10"/>
                </a:cubicBezTo>
                <a:cubicBezTo>
                  <a:pt x="41" y="8"/>
                  <a:pt x="41" y="4"/>
                  <a:pt x="43" y="2"/>
                </a:cubicBezTo>
                <a:cubicBezTo>
                  <a:pt x="45" y="0"/>
                  <a:pt x="49" y="0"/>
                  <a:pt x="51" y="2"/>
                </a:cubicBezTo>
                <a:cubicBezTo>
                  <a:pt x="78" y="28"/>
                  <a:pt x="78" y="70"/>
                  <a:pt x="52" y="96"/>
                </a:cubicBezTo>
                <a:cubicBezTo>
                  <a:pt x="49" y="99"/>
                  <a:pt x="46" y="99"/>
                  <a:pt x="43" y="9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7" name="Freeform 62"/>
          <p:cNvSpPr>
            <a:spLocks/>
          </p:cNvSpPr>
          <p:nvPr userDrawn="1"/>
        </p:nvSpPr>
        <p:spPr bwMode="auto">
          <a:xfrm>
            <a:off x="4078288" y="1295400"/>
            <a:ext cx="266700" cy="274638"/>
          </a:xfrm>
          <a:custGeom>
            <a:avLst/>
            <a:gdLst>
              <a:gd name="T0" fmla="*/ 33 w 69"/>
              <a:gd name="T1" fmla="*/ 0 h 71"/>
              <a:gd name="T2" fmla="*/ 69 w 69"/>
              <a:gd name="T3" fmla="*/ 28 h 71"/>
              <a:gd name="T4" fmla="*/ 43 w 69"/>
              <a:gd name="T5" fmla="*/ 60 h 71"/>
              <a:gd name="T6" fmla="*/ 32 w 69"/>
              <a:gd name="T7" fmla="*/ 71 h 71"/>
              <a:gd name="T8" fmla="*/ 23 w 69"/>
              <a:gd name="T9" fmla="*/ 62 h 71"/>
              <a:gd name="T10" fmla="*/ 47 w 69"/>
              <a:gd name="T11" fmla="*/ 28 h 71"/>
              <a:gd name="T12" fmla="*/ 34 w 69"/>
              <a:gd name="T13" fmla="*/ 16 h 71"/>
              <a:gd name="T14" fmla="*/ 9 w 69"/>
              <a:gd name="T15" fmla="*/ 34 h 71"/>
              <a:gd name="T16" fmla="*/ 0 w 69"/>
              <a:gd name="T17" fmla="*/ 26 h 71"/>
              <a:gd name="T18" fmla="*/ 33 w 69"/>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1">
                <a:moveTo>
                  <a:pt x="33" y="0"/>
                </a:moveTo>
                <a:cubicBezTo>
                  <a:pt x="51" y="0"/>
                  <a:pt x="69" y="8"/>
                  <a:pt x="69" y="28"/>
                </a:cubicBezTo>
                <a:cubicBezTo>
                  <a:pt x="69" y="46"/>
                  <a:pt x="48" y="53"/>
                  <a:pt x="43" y="60"/>
                </a:cubicBezTo>
                <a:cubicBezTo>
                  <a:pt x="40" y="65"/>
                  <a:pt x="41" y="71"/>
                  <a:pt x="32" y="71"/>
                </a:cubicBezTo>
                <a:cubicBezTo>
                  <a:pt x="26" y="71"/>
                  <a:pt x="23" y="67"/>
                  <a:pt x="23" y="62"/>
                </a:cubicBezTo>
                <a:cubicBezTo>
                  <a:pt x="23" y="45"/>
                  <a:pt x="47" y="42"/>
                  <a:pt x="47" y="28"/>
                </a:cubicBezTo>
                <a:cubicBezTo>
                  <a:pt x="47" y="20"/>
                  <a:pt x="42" y="16"/>
                  <a:pt x="34" y="16"/>
                </a:cubicBezTo>
                <a:cubicBezTo>
                  <a:pt x="16" y="16"/>
                  <a:pt x="23" y="34"/>
                  <a:pt x="9" y="34"/>
                </a:cubicBezTo>
                <a:cubicBezTo>
                  <a:pt x="5" y="34"/>
                  <a:pt x="0" y="31"/>
                  <a:pt x="0" y="26"/>
                </a:cubicBezTo>
                <a:cubicBezTo>
                  <a:pt x="0" y="12"/>
                  <a:pt x="16" y="0"/>
                  <a:pt x="33"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8" name="Oval 63"/>
          <p:cNvSpPr>
            <a:spLocks noChangeArrowheads="1"/>
          </p:cNvSpPr>
          <p:nvPr userDrawn="1"/>
        </p:nvSpPr>
        <p:spPr bwMode="auto">
          <a:xfrm>
            <a:off x="4159250" y="1589088"/>
            <a:ext cx="88900" cy="92075"/>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79" name="Group 78"/>
          <p:cNvGrpSpPr/>
          <p:nvPr userDrawn="1"/>
        </p:nvGrpSpPr>
        <p:grpSpPr>
          <a:xfrm>
            <a:off x="2784475" y="1724025"/>
            <a:ext cx="325438" cy="679450"/>
            <a:chOff x="2784475" y="1724025"/>
            <a:chExt cx="325438" cy="679450"/>
          </a:xfrm>
        </p:grpSpPr>
        <p:sp>
          <p:nvSpPr>
            <p:cNvPr id="80" name="Oval 64"/>
            <p:cNvSpPr>
              <a:spLocks noChangeArrowheads="1"/>
            </p:cNvSpPr>
            <p:nvPr userDrawn="1"/>
          </p:nvSpPr>
          <p:spPr bwMode="auto">
            <a:xfrm>
              <a:off x="2894013" y="1724025"/>
              <a:ext cx="107950" cy="107950"/>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1" name="Line 65"/>
            <p:cNvSpPr>
              <a:spLocks noChangeShapeType="1"/>
            </p:cNvSpPr>
            <p:nvPr userDrawn="1"/>
          </p:nvSpPr>
          <p:spPr bwMode="auto">
            <a:xfrm>
              <a:off x="294798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2" name="Line 66"/>
            <p:cNvSpPr>
              <a:spLocks noChangeShapeType="1"/>
            </p:cNvSpPr>
            <p:nvPr userDrawn="1"/>
          </p:nvSpPr>
          <p:spPr bwMode="auto">
            <a:xfrm>
              <a:off x="294798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3" name="Freeform 67"/>
            <p:cNvSpPr>
              <a:spLocks/>
            </p:cNvSpPr>
            <p:nvPr userDrawn="1"/>
          </p:nvSpPr>
          <p:spPr bwMode="auto">
            <a:xfrm>
              <a:off x="2784475" y="1847850"/>
              <a:ext cx="325438" cy="555625"/>
            </a:xfrm>
            <a:custGeom>
              <a:avLst/>
              <a:gdLst>
                <a:gd name="T0" fmla="*/ 40 w 84"/>
                <a:gd name="T1" fmla="*/ 86 h 144"/>
                <a:gd name="T2" fmla="*/ 40 w 84"/>
                <a:gd name="T3" fmla="*/ 135 h 144"/>
                <a:gd name="T4" fmla="*/ 27 w 84"/>
                <a:gd name="T5" fmla="*/ 135 h 144"/>
                <a:gd name="T6" fmla="*/ 26 w 84"/>
                <a:gd name="T7" fmla="*/ 86 h 144"/>
                <a:gd name="T8" fmla="*/ 9 w 84"/>
                <a:gd name="T9" fmla="*/ 86 h 144"/>
                <a:gd name="T10" fmla="*/ 28 w 84"/>
                <a:gd name="T11" fmla="*/ 20 h 144"/>
                <a:gd name="T12" fmla="*/ 25 w 84"/>
                <a:gd name="T13" fmla="*/ 20 h 144"/>
                <a:gd name="T14" fmla="*/ 14 w 84"/>
                <a:gd name="T15" fmla="*/ 58 h 144"/>
                <a:gd name="T16" fmla="*/ 2 w 84"/>
                <a:gd name="T17" fmla="*/ 54 h 144"/>
                <a:gd name="T18" fmla="*/ 15 w 84"/>
                <a:gd name="T19" fmla="*/ 13 h 144"/>
                <a:gd name="T20" fmla="*/ 32 w 84"/>
                <a:gd name="T21" fmla="*/ 0 h 144"/>
                <a:gd name="T22" fmla="*/ 41 w 84"/>
                <a:gd name="T23" fmla="*/ 0 h 144"/>
                <a:gd name="T24" fmla="*/ 41 w 84"/>
                <a:gd name="T25" fmla="*/ 0 h 144"/>
                <a:gd name="T26" fmla="*/ 51 w 84"/>
                <a:gd name="T27" fmla="*/ 0 h 144"/>
                <a:gd name="T28" fmla="*/ 69 w 84"/>
                <a:gd name="T29" fmla="*/ 13 h 144"/>
                <a:gd name="T30" fmla="*/ 81 w 84"/>
                <a:gd name="T31" fmla="*/ 54 h 144"/>
                <a:gd name="T32" fmla="*/ 70 w 84"/>
                <a:gd name="T33" fmla="*/ 58 h 144"/>
                <a:gd name="T34" fmla="*/ 59 w 84"/>
                <a:gd name="T35" fmla="*/ 20 h 144"/>
                <a:gd name="T36" fmla="*/ 56 w 84"/>
                <a:gd name="T37" fmla="*/ 20 h 144"/>
                <a:gd name="T38" fmla="*/ 75 w 84"/>
                <a:gd name="T39" fmla="*/ 86 h 144"/>
                <a:gd name="T40" fmla="*/ 57 w 84"/>
                <a:gd name="T41" fmla="*/ 86 h 144"/>
                <a:gd name="T42" fmla="*/ 57 w 84"/>
                <a:gd name="T43" fmla="*/ 135 h 144"/>
                <a:gd name="T44" fmla="*/ 44 w 84"/>
                <a:gd name="T45" fmla="*/ 135 h 144"/>
                <a:gd name="T46" fmla="*/ 44 w 84"/>
                <a:gd name="T47" fmla="*/ 86 h 144"/>
                <a:gd name="T48" fmla="*/ 40 w 84"/>
                <a:gd name="T49" fmla="*/ 8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4">
                  <a:moveTo>
                    <a:pt x="40" y="86"/>
                  </a:moveTo>
                  <a:cubicBezTo>
                    <a:pt x="40" y="135"/>
                    <a:pt x="40" y="135"/>
                    <a:pt x="40" y="135"/>
                  </a:cubicBezTo>
                  <a:cubicBezTo>
                    <a:pt x="40" y="144"/>
                    <a:pt x="27" y="144"/>
                    <a:pt x="27" y="135"/>
                  </a:cubicBezTo>
                  <a:cubicBezTo>
                    <a:pt x="26" y="86"/>
                    <a:pt x="26" y="86"/>
                    <a:pt x="26" y="86"/>
                  </a:cubicBezTo>
                  <a:cubicBezTo>
                    <a:pt x="9" y="86"/>
                    <a:pt x="9" y="86"/>
                    <a:pt x="9" y="86"/>
                  </a:cubicBezTo>
                  <a:cubicBezTo>
                    <a:pt x="28" y="20"/>
                    <a:pt x="28" y="20"/>
                    <a:pt x="28" y="20"/>
                  </a:cubicBezTo>
                  <a:cubicBezTo>
                    <a:pt x="25" y="20"/>
                    <a:pt x="25" y="20"/>
                    <a:pt x="25" y="20"/>
                  </a:cubicBezTo>
                  <a:cubicBezTo>
                    <a:pt x="14" y="58"/>
                    <a:pt x="14" y="58"/>
                    <a:pt x="14" y="58"/>
                  </a:cubicBezTo>
                  <a:cubicBezTo>
                    <a:pt x="11" y="66"/>
                    <a:pt x="0" y="63"/>
                    <a:pt x="2" y="54"/>
                  </a:cubicBezTo>
                  <a:cubicBezTo>
                    <a:pt x="15" y="13"/>
                    <a:pt x="15" y="13"/>
                    <a:pt x="15" y="13"/>
                  </a:cubicBezTo>
                  <a:cubicBezTo>
                    <a:pt x="16" y="9"/>
                    <a:pt x="22" y="0"/>
                    <a:pt x="32" y="0"/>
                  </a:cubicBezTo>
                  <a:cubicBezTo>
                    <a:pt x="41" y="0"/>
                    <a:pt x="41" y="0"/>
                    <a:pt x="41" y="0"/>
                  </a:cubicBezTo>
                  <a:cubicBezTo>
                    <a:pt x="41" y="0"/>
                    <a:pt x="41" y="0"/>
                    <a:pt x="41" y="0"/>
                  </a:cubicBezTo>
                  <a:cubicBezTo>
                    <a:pt x="51" y="0"/>
                    <a:pt x="51" y="0"/>
                    <a:pt x="51" y="0"/>
                  </a:cubicBezTo>
                  <a:cubicBezTo>
                    <a:pt x="61" y="0"/>
                    <a:pt x="67" y="9"/>
                    <a:pt x="69" y="13"/>
                  </a:cubicBezTo>
                  <a:cubicBezTo>
                    <a:pt x="81" y="54"/>
                    <a:pt x="81" y="54"/>
                    <a:pt x="81" y="54"/>
                  </a:cubicBezTo>
                  <a:cubicBezTo>
                    <a:pt x="84" y="62"/>
                    <a:pt x="73" y="66"/>
                    <a:pt x="70" y="58"/>
                  </a:cubicBezTo>
                  <a:cubicBezTo>
                    <a:pt x="59" y="20"/>
                    <a:pt x="59" y="20"/>
                    <a:pt x="59" y="20"/>
                  </a:cubicBezTo>
                  <a:cubicBezTo>
                    <a:pt x="56" y="20"/>
                    <a:pt x="56" y="20"/>
                    <a:pt x="56" y="20"/>
                  </a:cubicBezTo>
                  <a:cubicBezTo>
                    <a:pt x="75" y="86"/>
                    <a:pt x="75" y="86"/>
                    <a:pt x="75" y="86"/>
                  </a:cubicBezTo>
                  <a:cubicBezTo>
                    <a:pt x="57" y="86"/>
                    <a:pt x="57" y="86"/>
                    <a:pt x="57" y="86"/>
                  </a:cubicBezTo>
                  <a:cubicBezTo>
                    <a:pt x="57" y="135"/>
                    <a:pt x="57" y="135"/>
                    <a:pt x="57" y="135"/>
                  </a:cubicBezTo>
                  <a:cubicBezTo>
                    <a:pt x="57" y="144"/>
                    <a:pt x="44" y="144"/>
                    <a:pt x="44" y="135"/>
                  </a:cubicBezTo>
                  <a:cubicBezTo>
                    <a:pt x="44" y="86"/>
                    <a:pt x="44" y="86"/>
                    <a:pt x="44" y="86"/>
                  </a:cubicBezTo>
                  <a:lnTo>
                    <a:pt x="40" y="8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84" name="Group 83"/>
          <p:cNvGrpSpPr/>
          <p:nvPr userDrawn="1"/>
        </p:nvGrpSpPr>
        <p:grpSpPr>
          <a:xfrm>
            <a:off x="3194050" y="1724025"/>
            <a:ext cx="255588" cy="684213"/>
            <a:chOff x="3194050" y="1724025"/>
            <a:chExt cx="255588" cy="684213"/>
          </a:xfrm>
        </p:grpSpPr>
        <p:sp>
          <p:nvSpPr>
            <p:cNvPr id="85" name="Freeform 68"/>
            <p:cNvSpPr>
              <a:spLocks/>
            </p:cNvSpPr>
            <p:nvPr userDrawn="1"/>
          </p:nvSpPr>
          <p:spPr bwMode="auto">
            <a:xfrm>
              <a:off x="3194050" y="1847850"/>
              <a:ext cx="255588" cy="560388"/>
            </a:xfrm>
            <a:custGeom>
              <a:avLst/>
              <a:gdLst>
                <a:gd name="T0" fmla="*/ 18 w 66"/>
                <a:gd name="T1" fmla="*/ 0 h 145"/>
                <a:gd name="T2" fmla="*/ 0 w 66"/>
                <a:gd name="T3" fmla="*/ 19 h 145"/>
                <a:gd name="T4" fmla="*/ 0 w 66"/>
                <a:gd name="T5" fmla="*/ 63 h 145"/>
                <a:gd name="T6" fmla="*/ 12 w 66"/>
                <a:gd name="T7" fmla="*/ 63 h 145"/>
                <a:gd name="T8" fmla="*/ 12 w 66"/>
                <a:gd name="T9" fmla="*/ 23 h 145"/>
                <a:gd name="T10" fmla="*/ 15 w 66"/>
                <a:gd name="T11" fmla="*/ 23 h 145"/>
                <a:gd name="T12" fmla="*/ 15 w 66"/>
                <a:gd name="T13" fmla="*/ 133 h 145"/>
                <a:gd name="T14" fmla="*/ 31 w 66"/>
                <a:gd name="T15" fmla="*/ 133 h 145"/>
                <a:gd name="T16" fmla="*/ 31 w 66"/>
                <a:gd name="T17" fmla="*/ 69 h 145"/>
                <a:gd name="T18" fmla="*/ 34 w 66"/>
                <a:gd name="T19" fmla="*/ 69 h 145"/>
                <a:gd name="T20" fmla="*/ 34 w 66"/>
                <a:gd name="T21" fmla="*/ 133 h 145"/>
                <a:gd name="T22" fmla="*/ 51 w 66"/>
                <a:gd name="T23" fmla="*/ 133 h 145"/>
                <a:gd name="T24" fmla="*/ 51 w 66"/>
                <a:gd name="T25" fmla="*/ 23 h 145"/>
                <a:gd name="T26" fmla="*/ 54 w 66"/>
                <a:gd name="T27" fmla="*/ 23 h 145"/>
                <a:gd name="T28" fmla="*/ 54 w 66"/>
                <a:gd name="T29" fmla="*/ 63 h 145"/>
                <a:gd name="T30" fmla="*/ 66 w 66"/>
                <a:gd name="T31" fmla="*/ 63 h 145"/>
                <a:gd name="T32" fmla="*/ 66 w 66"/>
                <a:gd name="T33" fmla="*/ 19 h 145"/>
                <a:gd name="T34" fmla="*/ 48 w 66"/>
                <a:gd name="T35" fmla="*/ 0 h 145"/>
                <a:gd name="T36" fmla="*/ 18 w 66"/>
                <a:gd name="T3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5">
                  <a:moveTo>
                    <a:pt x="18" y="0"/>
                  </a:moveTo>
                  <a:cubicBezTo>
                    <a:pt x="8" y="0"/>
                    <a:pt x="0" y="9"/>
                    <a:pt x="0" y="19"/>
                  </a:cubicBezTo>
                  <a:cubicBezTo>
                    <a:pt x="0" y="63"/>
                    <a:pt x="0" y="63"/>
                    <a:pt x="0" y="63"/>
                  </a:cubicBezTo>
                  <a:cubicBezTo>
                    <a:pt x="0" y="71"/>
                    <a:pt x="12" y="71"/>
                    <a:pt x="12" y="63"/>
                  </a:cubicBezTo>
                  <a:cubicBezTo>
                    <a:pt x="12" y="23"/>
                    <a:pt x="12" y="23"/>
                    <a:pt x="12" y="23"/>
                  </a:cubicBezTo>
                  <a:cubicBezTo>
                    <a:pt x="15" y="23"/>
                    <a:pt x="15" y="23"/>
                    <a:pt x="15" y="23"/>
                  </a:cubicBezTo>
                  <a:cubicBezTo>
                    <a:pt x="15" y="133"/>
                    <a:pt x="15" y="133"/>
                    <a:pt x="15" y="133"/>
                  </a:cubicBezTo>
                  <a:cubicBezTo>
                    <a:pt x="15" y="145"/>
                    <a:pt x="31" y="144"/>
                    <a:pt x="31" y="133"/>
                  </a:cubicBezTo>
                  <a:cubicBezTo>
                    <a:pt x="31" y="69"/>
                    <a:pt x="31" y="69"/>
                    <a:pt x="31" y="69"/>
                  </a:cubicBezTo>
                  <a:cubicBezTo>
                    <a:pt x="34" y="69"/>
                    <a:pt x="34" y="69"/>
                    <a:pt x="34" y="69"/>
                  </a:cubicBezTo>
                  <a:cubicBezTo>
                    <a:pt x="34" y="133"/>
                    <a:pt x="34" y="133"/>
                    <a:pt x="34" y="133"/>
                  </a:cubicBezTo>
                  <a:cubicBezTo>
                    <a:pt x="34" y="144"/>
                    <a:pt x="51" y="145"/>
                    <a:pt x="51" y="133"/>
                  </a:cubicBezTo>
                  <a:cubicBezTo>
                    <a:pt x="51" y="23"/>
                    <a:pt x="51" y="23"/>
                    <a:pt x="51" y="23"/>
                  </a:cubicBezTo>
                  <a:cubicBezTo>
                    <a:pt x="54" y="23"/>
                    <a:pt x="54" y="23"/>
                    <a:pt x="54" y="23"/>
                  </a:cubicBezTo>
                  <a:cubicBezTo>
                    <a:pt x="54" y="63"/>
                    <a:pt x="54" y="63"/>
                    <a:pt x="54" y="63"/>
                  </a:cubicBezTo>
                  <a:cubicBezTo>
                    <a:pt x="54" y="71"/>
                    <a:pt x="66" y="71"/>
                    <a:pt x="66" y="63"/>
                  </a:cubicBezTo>
                  <a:cubicBezTo>
                    <a:pt x="66" y="19"/>
                    <a:pt x="66" y="19"/>
                    <a:pt x="66" y="19"/>
                  </a:cubicBezTo>
                  <a:cubicBezTo>
                    <a:pt x="66" y="10"/>
                    <a:pt x="58" y="0"/>
                    <a:pt x="48" y="0"/>
                  </a:cubicBezTo>
                  <a:lnTo>
                    <a:pt x="1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6" name="Oval 69"/>
            <p:cNvSpPr>
              <a:spLocks noChangeArrowheads="1"/>
            </p:cNvSpPr>
            <p:nvPr userDrawn="1"/>
          </p:nvSpPr>
          <p:spPr bwMode="auto">
            <a:xfrm>
              <a:off x="3268663" y="1724025"/>
              <a:ext cx="107950" cy="11271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7" name="Line 70"/>
            <p:cNvSpPr>
              <a:spLocks noChangeShapeType="1"/>
            </p:cNvSpPr>
            <p:nvPr userDrawn="1"/>
          </p:nvSpPr>
          <p:spPr bwMode="auto">
            <a:xfrm>
              <a:off x="332263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8" name="Line 71"/>
            <p:cNvSpPr>
              <a:spLocks noChangeShapeType="1"/>
            </p:cNvSpPr>
            <p:nvPr userDrawn="1"/>
          </p:nvSpPr>
          <p:spPr bwMode="auto">
            <a:xfrm>
              <a:off x="332263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89" name="Group 88"/>
          <p:cNvGrpSpPr/>
          <p:nvPr userDrawn="1"/>
        </p:nvGrpSpPr>
        <p:grpSpPr>
          <a:xfrm>
            <a:off x="6180138" y="1743075"/>
            <a:ext cx="469900" cy="649288"/>
            <a:chOff x="6180138" y="1743075"/>
            <a:chExt cx="469900" cy="649288"/>
          </a:xfrm>
        </p:grpSpPr>
        <p:sp>
          <p:nvSpPr>
            <p:cNvPr id="90" name="Freeform 72"/>
            <p:cNvSpPr>
              <a:spLocks/>
            </p:cNvSpPr>
            <p:nvPr userDrawn="1"/>
          </p:nvSpPr>
          <p:spPr bwMode="auto">
            <a:xfrm>
              <a:off x="6330950" y="1966913"/>
              <a:ext cx="242888" cy="39688"/>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1" name="Freeform 73"/>
            <p:cNvSpPr>
              <a:spLocks/>
            </p:cNvSpPr>
            <p:nvPr userDrawn="1"/>
          </p:nvSpPr>
          <p:spPr bwMode="auto">
            <a:xfrm>
              <a:off x="6330950" y="2098675"/>
              <a:ext cx="242888" cy="39688"/>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2" name="Freeform 74"/>
            <p:cNvSpPr>
              <a:spLocks/>
            </p:cNvSpPr>
            <p:nvPr userDrawn="1"/>
          </p:nvSpPr>
          <p:spPr bwMode="auto">
            <a:xfrm>
              <a:off x="6330950" y="2230438"/>
              <a:ext cx="242888" cy="38100"/>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3" name="Freeform 75"/>
            <p:cNvSpPr>
              <a:spLocks/>
            </p:cNvSpPr>
            <p:nvPr userDrawn="1"/>
          </p:nvSpPr>
          <p:spPr bwMode="auto">
            <a:xfrm>
              <a:off x="6342063" y="1743075"/>
              <a:ext cx="146050" cy="120650"/>
            </a:xfrm>
            <a:custGeom>
              <a:avLst/>
              <a:gdLst>
                <a:gd name="T0" fmla="*/ 4 w 38"/>
                <a:gd name="T1" fmla="*/ 31 h 31"/>
                <a:gd name="T2" fmla="*/ 34 w 38"/>
                <a:gd name="T3" fmla="*/ 31 h 31"/>
                <a:gd name="T4" fmla="*/ 38 w 38"/>
                <a:gd name="T5" fmla="*/ 28 h 31"/>
                <a:gd name="T6" fmla="*/ 38 w 38"/>
                <a:gd name="T7" fmla="*/ 13 h 31"/>
                <a:gd name="T8" fmla="*/ 34 w 38"/>
                <a:gd name="T9" fmla="*/ 9 h 31"/>
                <a:gd name="T10" fmla="*/ 29 w 38"/>
                <a:gd name="T11" fmla="*/ 9 h 31"/>
                <a:gd name="T12" fmla="*/ 29 w 38"/>
                <a:gd name="T13" fmla="*/ 9 h 31"/>
                <a:gd name="T14" fmla="*/ 29 w 38"/>
                <a:gd name="T15" fmla="*/ 1 h 31"/>
                <a:gd name="T16" fmla="*/ 27 w 38"/>
                <a:gd name="T17" fmla="*/ 0 h 31"/>
                <a:gd name="T18" fmla="*/ 11 w 38"/>
                <a:gd name="T19" fmla="*/ 0 h 31"/>
                <a:gd name="T20" fmla="*/ 9 w 38"/>
                <a:gd name="T21" fmla="*/ 1 h 31"/>
                <a:gd name="T22" fmla="*/ 9 w 38"/>
                <a:gd name="T23" fmla="*/ 9 h 31"/>
                <a:gd name="T24" fmla="*/ 9 w 38"/>
                <a:gd name="T25" fmla="*/ 9 h 31"/>
                <a:gd name="T26" fmla="*/ 4 w 38"/>
                <a:gd name="T27" fmla="*/ 9 h 31"/>
                <a:gd name="T28" fmla="*/ 0 w 38"/>
                <a:gd name="T29" fmla="*/ 13 h 31"/>
                <a:gd name="T30" fmla="*/ 0 w 38"/>
                <a:gd name="T31" fmla="*/ 28 h 31"/>
                <a:gd name="T32" fmla="*/ 4 w 38"/>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31">
                  <a:moveTo>
                    <a:pt x="4" y="31"/>
                  </a:moveTo>
                  <a:cubicBezTo>
                    <a:pt x="34" y="31"/>
                    <a:pt x="34" y="31"/>
                    <a:pt x="34" y="31"/>
                  </a:cubicBezTo>
                  <a:cubicBezTo>
                    <a:pt x="36" y="31"/>
                    <a:pt x="38" y="30"/>
                    <a:pt x="38" y="28"/>
                  </a:cubicBezTo>
                  <a:cubicBezTo>
                    <a:pt x="38" y="13"/>
                    <a:pt x="38" y="13"/>
                    <a:pt x="38" y="13"/>
                  </a:cubicBezTo>
                  <a:cubicBezTo>
                    <a:pt x="38" y="11"/>
                    <a:pt x="36" y="9"/>
                    <a:pt x="34" y="9"/>
                  </a:cubicBezTo>
                  <a:cubicBezTo>
                    <a:pt x="29" y="9"/>
                    <a:pt x="29" y="9"/>
                    <a:pt x="29" y="9"/>
                  </a:cubicBezTo>
                  <a:cubicBezTo>
                    <a:pt x="29" y="9"/>
                    <a:pt x="29" y="9"/>
                    <a:pt x="29" y="9"/>
                  </a:cubicBezTo>
                  <a:cubicBezTo>
                    <a:pt x="29" y="1"/>
                    <a:pt x="29" y="1"/>
                    <a:pt x="29" y="1"/>
                  </a:cubicBezTo>
                  <a:cubicBezTo>
                    <a:pt x="29" y="1"/>
                    <a:pt x="28" y="0"/>
                    <a:pt x="27" y="0"/>
                  </a:cubicBezTo>
                  <a:cubicBezTo>
                    <a:pt x="11" y="0"/>
                    <a:pt x="11" y="0"/>
                    <a:pt x="11" y="0"/>
                  </a:cubicBezTo>
                  <a:cubicBezTo>
                    <a:pt x="10" y="0"/>
                    <a:pt x="9" y="1"/>
                    <a:pt x="9" y="1"/>
                  </a:cubicBezTo>
                  <a:cubicBezTo>
                    <a:pt x="9" y="9"/>
                    <a:pt x="9" y="9"/>
                    <a:pt x="9" y="9"/>
                  </a:cubicBezTo>
                  <a:cubicBezTo>
                    <a:pt x="9" y="9"/>
                    <a:pt x="9" y="9"/>
                    <a:pt x="9" y="9"/>
                  </a:cubicBezTo>
                  <a:cubicBezTo>
                    <a:pt x="4" y="9"/>
                    <a:pt x="4" y="9"/>
                    <a:pt x="4" y="9"/>
                  </a:cubicBezTo>
                  <a:cubicBezTo>
                    <a:pt x="2" y="9"/>
                    <a:pt x="0" y="11"/>
                    <a:pt x="0" y="13"/>
                  </a:cubicBezTo>
                  <a:cubicBezTo>
                    <a:pt x="0" y="28"/>
                    <a:pt x="0" y="28"/>
                    <a:pt x="0" y="28"/>
                  </a:cubicBezTo>
                  <a:cubicBezTo>
                    <a:pt x="0" y="30"/>
                    <a:pt x="2" y="31"/>
                    <a:pt x="4" y="31"/>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4" name="Freeform 76"/>
            <p:cNvSpPr>
              <a:spLocks/>
            </p:cNvSpPr>
            <p:nvPr userDrawn="1"/>
          </p:nvSpPr>
          <p:spPr bwMode="auto">
            <a:xfrm>
              <a:off x="6180138" y="1804988"/>
              <a:ext cx="469900" cy="587375"/>
            </a:xfrm>
            <a:custGeom>
              <a:avLst/>
              <a:gdLst>
                <a:gd name="T0" fmla="*/ 108 w 122"/>
                <a:gd name="T1" fmla="*/ 0 h 152"/>
                <a:gd name="T2" fmla="*/ 85 w 122"/>
                <a:gd name="T3" fmla="*/ 0 h 152"/>
                <a:gd name="T4" fmla="*/ 85 w 122"/>
                <a:gd name="T5" fmla="*/ 10 h 152"/>
                <a:gd name="T6" fmla="*/ 108 w 122"/>
                <a:gd name="T7" fmla="*/ 10 h 152"/>
                <a:gd name="T8" fmla="*/ 112 w 122"/>
                <a:gd name="T9" fmla="*/ 12 h 152"/>
                <a:gd name="T10" fmla="*/ 112 w 122"/>
                <a:gd name="T11" fmla="*/ 140 h 152"/>
                <a:gd name="T12" fmla="*/ 108 w 122"/>
                <a:gd name="T13" fmla="*/ 142 h 152"/>
                <a:gd name="T14" fmla="*/ 14 w 122"/>
                <a:gd name="T15" fmla="*/ 142 h 152"/>
                <a:gd name="T16" fmla="*/ 10 w 122"/>
                <a:gd name="T17" fmla="*/ 140 h 152"/>
                <a:gd name="T18" fmla="*/ 10 w 122"/>
                <a:gd name="T19" fmla="*/ 12 h 152"/>
                <a:gd name="T20" fmla="*/ 14 w 122"/>
                <a:gd name="T21" fmla="*/ 10 h 152"/>
                <a:gd name="T22" fmla="*/ 37 w 122"/>
                <a:gd name="T23" fmla="*/ 10 h 152"/>
                <a:gd name="T24" fmla="*/ 37 w 122"/>
                <a:gd name="T25" fmla="*/ 0 h 152"/>
                <a:gd name="T26" fmla="*/ 14 w 122"/>
                <a:gd name="T27" fmla="*/ 0 h 152"/>
                <a:gd name="T28" fmla="*/ 0 w 122"/>
                <a:gd name="T29" fmla="*/ 12 h 152"/>
                <a:gd name="T30" fmla="*/ 0 w 122"/>
                <a:gd name="T31" fmla="*/ 140 h 152"/>
                <a:gd name="T32" fmla="*/ 14 w 122"/>
                <a:gd name="T33" fmla="*/ 152 h 152"/>
                <a:gd name="T34" fmla="*/ 108 w 122"/>
                <a:gd name="T35" fmla="*/ 152 h 152"/>
                <a:gd name="T36" fmla="*/ 122 w 122"/>
                <a:gd name="T37" fmla="*/ 140 h 152"/>
                <a:gd name="T38" fmla="*/ 122 w 122"/>
                <a:gd name="T39" fmla="*/ 12 h 152"/>
                <a:gd name="T40" fmla="*/ 108 w 122"/>
                <a:gd name="T41"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2" h="152">
                  <a:moveTo>
                    <a:pt x="108" y="0"/>
                  </a:moveTo>
                  <a:cubicBezTo>
                    <a:pt x="85" y="0"/>
                    <a:pt x="85" y="0"/>
                    <a:pt x="85" y="0"/>
                  </a:cubicBezTo>
                  <a:cubicBezTo>
                    <a:pt x="85" y="10"/>
                    <a:pt x="85" y="10"/>
                    <a:pt x="85" y="10"/>
                  </a:cubicBezTo>
                  <a:cubicBezTo>
                    <a:pt x="108" y="10"/>
                    <a:pt x="108" y="10"/>
                    <a:pt x="108" y="10"/>
                  </a:cubicBezTo>
                  <a:cubicBezTo>
                    <a:pt x="110" y="10"/>
                    <a:pt x="112" y="11"/>
                    <a:pt x="112" y="12"/>
                  </a:cubicBezTo>
                  <a:cubicBezTo>
                    <a:pt x="112" y="140"/>
                    <a:pt x="112" y="140"/>
                    <a:pt x="112" y="140"/>
                  </a:cubicBezTo>
                  <a:cubicBezTo>
                    <a:pt x="112" y="141"/>
                    <a:pt x="110" y="142"/>
                    <a:pt x="108" y="142"/>
                  </a:cubicBezTo>
                  <a:cubicBezTo>
                    <a:pt x="14" y="142"/>
                    <a:pt x="14" y="142"/>
                    <a:pt x="14" y="142"/>
                  </a:cubicBezTo>
                  <a:cubicBezTo>
                    <a:pt x="12" y="142"/>
                    <a:pt x="10" y="141"/>
                    <a:pt x="10" y="140"/>
                  </a:cubicBezTo>
                  <a:cubicBezTo>
                    <a:pt x="10" y="12"/>
                    <a:pt x="10" y="12"/>
                    <a:pt x="10" y="12"/>
                  </a:cubicBezTo>
                  <a:cubicBezTo>
                    <a:pt x="10" y="11"/>
                    <a:pt x="12" y="10"/>
                    <a:pt x="14" y="10"/>
                  </a:cubicBezTo>
                  <a:cubicBezTo>
                    <a:pt x="37" y="10"/>
                    <a:pt x="37" y="10"/>
                    <a:pt x="37" y="10"/>
                  </a:cubicBezTo>
                  <a:cubicBezTo>
                    <a:pt x="37" y="0"/>
                    <a:pt x="37" y="0"/>
                    <a:pt x="37" y="0"/>
                  </a:cubicBezTo>
                  <a:cubicBezTo>
                    <a:pt x="14" y="0"/>
                    <a:pt x="14" y="0"/>
                    <a:pt x="14" y="0"/>
                  </a:cubicBezTo>
                  <a:cubicBezTo>
                    <a:pt x="6" y="0"/>
                    <a:pt x="0" y="5"/>
                    <a:pt x="0" y="12"/>
                  </a:cubicBezTo>
                  <a:cubicBezTo>
                    <a:pt x="0" y="140"/>
                    <a:pt x="0" y="140"/>
                    <a:pt x="0" y="140"/>
                  </a:cubicBezTo>
                  <a:cubicBezTo>
                    <a:pt x="0" y="147"/>
                    <a:pt x="6" y="152"/>
                    <a:pt x="14" y="152"/>
                  </a:cubicBezTo>
                  <a:cubicBezTo>
                    <a:pt x="108" y="152"/>
                    <a:pt x="108" y="152"/>
                    <a:pt x="108" y="152"/>
                  </a:cubicBezTo>
                  <a:cubicBezTo>
                    <a:pt x="115" y="152"/>
                    <a:pt x="122" y="147"/>
                    <a:pt x="122" y="140"/>
                  </a:cubicBezTo>
                  <a:cubicBezTo>
                    <a:pt x="122" y="12"/>
                    <a:pt x="122" y="12"/>
                    <a:pt x="122" y="12"/>
                  </a:cubicBezTo>
                  <a:cubicBezTo>
                    <a:pt x="122" y="5"/>
                    <a:pt x="115" y="0"/>
                    <a:pt x="108" y="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5" name="Freeform 77"/>
            <p:cNvSpPr>
              <a:spLocks/>
            </p:cNvSpPr>
            <p:nvPr userDrawn="1"/>
          </p:nvSpPr>
          <p:spPr bwMode="auto">
            <a:xfrm>
              <a:off x="6242050" y="1909763"/>
              <a:ext cx="115888" cy="115888"/>
            </a:xfrm>
            <a:custGeom>
              <a:avLst/>
              <a:gdLst>
                <a:gd name="T0" fmla="*/ 30 w 30"/>
                <a:gd name="T1" fmla="*/ 1 h 30"/>
                <a:gd name="T2" fmla="*/ 18 w 30"/>
                <a:gd name="T3" fmla="*/ 16 h 30"/>
                <a:gd name="T4" fmla="*/ 12 w 30"/>
                <a:gd name="T5" fmla="*/ 25 h 30"/>
                <a:gd name="T6" fmla="*/ 11 w 30"/>
                <a:gd name="T7" fmla="*/ 27 h 30"/>
                <a:gd name="T8" fmla="*/ 6 w 30"/>
                <a:gd name="T9" fmla="*/ 30 h 30"/>
                <a:gd name="T10" fmla="*/ 4 w 30"/>
                <a:gd name="T11" fmla="*/ 30 h 30"/>
                <a:gd name="T12" fmla="*/ 3 w 30"/>
                <a:gd name="T13" fmla="*/ 28 h 30"/>
                <a:gd name="T14" fmla="*/ 2 w 30"/>
                <a:gd name="T15" fmla="*/ 26 h 30"/>
                <a:gd name="T16" fmla="*/ 1 w 30"/>
                <a:gd name="T17" fmla="*/ 23 h 30"/>
                <a:gd name="T18" fmla="*/ 1 w 30"/>
                <a:gd name="T19" fmla="*/ 22 h 30"/>
                <a:gd name="T20" fmla="*/ 0 w 30"/>
                <a:gd name="T21" fmla="*/ 19 h 30"/>
                <a:gd name="T22" fmla="*/ 1 w 30"/>
                <a:gd name="T23" fmla="*/ 16 h 30"/>
                <a:gd name="T24" fmla="*/ 5 w 30"/>
                <a:gd name="T25" fmla="*/ 15 h 30"/>
                <a:gd name="T26" fmla="*/ 6 w 30"/>
                <a:gd name="T27" fmla="*/ 15 h 30"/>
                <a:gd name="T28" fmla="*/ 6 w 30"/>
                <a:gd name="T29" fmla="*/ 17 h 30"/>
                <a:gd name="T30" fmla="*/ 7 w 30"/>
                <a:gd name="T31" fmla="*/ 18 h 30"/>
                <a:gd name="T32" fmla="*/ 8 w 30"/>
                <a:gd name="T33" fmla="*/ 21 h 30"/>
                <a:gd name="T34" fmla="*/ 12 w 30"/>
                <a:gd name="T35" fmla="*/ 15 h 30"/>
                <a:gd name="T36" fmla="*/ 14 w 30"/>
                <a:gd name="T37" fmla="*/ 13 h 30"/>
                <a:gd name="T38" fmla="*/ 19 w 30"/>
                <a:gd name="T39" fmla="*/ 6 h 30"/>
                <a:gd name="T40" fmla="*/ 22 w 30"/>
                <a:gd name="T41" fmla="*/ 2 h 30"/>
                <a:gd name="T42" fmla="*/ 25 w 30"/>
                <a:gd name="T43" fmla="*/ 1 h 30"/>
                <a:gd name="T44" fmla="*/ 30 w 30"/>
                <a:gd name="T45" fmla="*/ 0 h 30"/>
                <a:gd name="T46" fmla="*/ 30 w 30"/>
                <a:gd name="T4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0">
                  <a:moveTo>
                    <a:pt x="30" y="1"/>
                  </a:moveTo>
                  <a:cubicBezTo>
                    <a:pt x="26" y="6"/>
                    <a:pt x="22" y="10"/>
                    <a:pt x="18" y="16"/>
                  </a:cubicBezTo>
                  <a:cubicBezTo>
                    <a:pt x="14" y="21"/>
                    <a:pt x="15" y="20"/>
                    <a:pt x="12" y="25"/>
                  </a:cubicBezTo>
                  <a:cubicBezTo>
                    <a:pt x="12" y="26"/>
                    <a:pt x="11" y="26"/>
                    <a:pt x="11" y="27"/>
                  </a:cubicBezTo>
                  <a:cubicBezTo>
                    <a:pt x="10" y="29"/>
                    <a:pt x="8" y="30"/>
                    <a:pt x="6" y="30"/>
                  </a:cubicBezTo>
                  <a:cubicBezTo>
                    <a:pt x="6" y="30"/>
                    <a:pt x="5" y="30"/>
                    <a:pt x="4" y="30"/>
                  </a:cubicBezTo>
                  <a:cubicBezTo>
                    <a:pt x="4" y="29"/>
                    <a:pt x="3" y="29"/>
                    <a:pt x="3" y="28"/>
                  </a:cubicBezTo>
                  <a:cubicBezTo>
                    <a:pt x="3" y="28"/>
                    <a:pt x="2" y="27"/>
                    <a:pt x="2" y="26"/>
                  </a:cubicBezTo>
                  <a:cubicBezTo>
                    <a:pt x="2" y="26"/>
                    <a:pt x="1" y="24"/>
                    <a:pt x="1" y="23"/>
                  </a:cubicBezTo>
                  <a:cubicBezTo>
                    <a:pt x="1" y="23"/>
                    <a:pt x="1" y="22"/>
                    <a:pt x="1" y="22"/>
                  </a:cubicBezTo>
                  <a:cubicBezTo>
                    <a:pt x="0" y="20"/>
                    <a:pt x="0" y="19"/>
                    <a:pt x="0" y="19"/>
                  </a:cubicBezTo>
                  <a:cubicBezTo>
                    <a:pt x="0" y="18"/>
                    <a:pt x="0" y="17"/>
                    <a:pt x="1" y="16"/>
                  </a:cubicBezTo>
                  <a:cubicBezTo>
                    <a:pt x="3" y="15"/>
                    <a:pt x="4" y="15"/>
                    <a:pt x="5" y="15"/>
                  </a:cubicBezTo>
                  <a:cubicBezTo>
                    <a:pt x="5" y="15"/>
                    <a:pt x="5" y="15"/>
                    <a:pt x="6" y="15"/>
                  </a:cubicBezTo>
                  <a:cubicBezTo>
                    <a:pt x="6" y="16"/>
                    <a:pt x="6" y="16"/>
                    <a:pt x="6" y="17"/>
                  </a:cubicBezTo>
                  <a:cubicBezTo>
                    <a:pt x="6" y="17"/>
                    <a:pt x="7" y="18"/>
                    <a:pt x="7" y="18"/>
                  </a:cubicBezTo>
                  <a:cubicBezTo>
                    <a:pt x="7" y="20"/>
                    <a:pt x="8" y="21"/>
                    <a:pt x="8" y="21"/>
                  </a:cubicBezTo>
                  <a:cubicBezTo>
                    <a:pt x="9" y="21"/>
                    <a:pt x="10" y="19"/>
                    <a:pt x="12" y="15"/>
                  </a:cubicBezTo>
                  <a:cubicBezTo>
                    <a:pt x="14" y="12"/>
                    <a:pt x="12" y="15"/>
                    <a:pt x="14" y="13"/>
                  </a:cubicBezTo>
                  <a:cubicBezTo>
                    <a:pt x="16" y="9"/>
                    <a:pt x="18" y="7"/>
                    <a:pt x="19" y="6"/>
                  </a:cubicBezTo>
                  <a:cubicBezTo>
                    <a:pt x="20" y="4"/>
                    <a:pt x="21" y="3"/>
                    <a:pt x="22" y="2"/>
                  </a:cubicBezTo>
                  <a:cubicBezTo>
                    <a:pt x="23" y="2"/>
                    <a:pt x="24" y="1"/>
                    <a:pt x="25" y="1"/>
                  </a:cubicBezTo>
                  <a:cubicBezTo>
                    <a:pt x="26" y="0"/>
                    <a:pt x="28" y="0"/>
                    <a:pt x="30" y="0"/>
                  </a:cubicBezTo>
                  <a:lnTo>
                    <a:pt x="30"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6" name="Freeform 78"/>
            <p:cNvSpPr>
              <a:spLocks/>
            </p:cNvSpPr>
            <p:nvPr userDrawn="1"/>
          </p:nvSpPr>
          <p:spPr bwMode="auto">
            <a:xfrm>
              <a:off x="6242050" y="2041525"/>
              <a:ext cx="115888" cy="115888"/>
            </a:xfrm>
            <a:custGeom>
              <a:avLst/>
              <a:gdLst>
                <a:gd name="T0" fmla="*/ 30 w 30"/>
                <a:gd name="T1" fmla="*/ 0 h 30"/>
                <a:gd name="T2" fmla="*/ 18 w 30"/>
                <a:gd name="T3" fmla="*/ 15 h 30"/>
                <a:gd name="T4" fmla="*/ 12 w 30"/>
                <a:gd name="T5" fmla="*/ 25 h 30"/>
                <a:gd name="T6" fmla="*/ 11 w 30"/>
                <a:gd name="T7" fmla="*/ 26 h 30"/>
                <a:gd name="T8" fmla="*/ 6 w 30"/>
                <a:gd name="T9" fmla="*/ 30 h 30"/>
                <a:gd name="T10" fmla="*/ 4 w 30"/>
                <a:gd name="T11" fmla="*/ 29 h 30"/>
                <a:gd name="T12" fmla="*/ 3 w 30"/>
                <a:gd name="T13" fmla="*/ 28 h 30"/>
                <a:gd name="T14" fmla="*/ 2 w 30"/>
                <a:gd name="T15" fmla="*/ 26 h 30"/>
                <a:gd name="T16" fmla="*/ 1 w 30"/>
                <a:gd name="T17" fmla="*/ 22 h 30"/>
                <a:gd name="T18" fmla="*/ 1 w 30"/>
                <a:gd name="T19" fmla="*/ 22 h 30"/>
                <a:gd name="T20" fmla="*/ 0 w 30"/>
                <a:gd name="T21" fmla="*/ 18 h 30"/>
                <a:gd name="T22" fmla="*/ 1 w 30"/>
                <a:gd name="T23" fmla="*/ 16 h 30"/>
                <a:gd name="T24" fmla="*/ 5 w 30"/>
                <a:gd name="T25" fmla="*/ 15 h 30"/>
                <a:gd name="T26" fmla="*/ 6 w 30"/>
                <a:gd name="T27" fmla="*/ 15 h 30"/>
                <a:gd name="T28" fmla="*/ 6 w 30"/>
                <a:gd name="T29" fmla="*/ 16 h 30"/>
                <a:gd name="T30" fmla="*/ 7 w 30"/>
                <a:gd name="T31" fmla="*/ 18 h 30"/>
                <a:gd name="T32" fmla="*/ 8 w 30"/>
                <a:gd name="T33" fmla="*/ 20 h 30"/>
                <a:gd name="T34" fmla="*/ 12 w 30"/>
                <a:gd name="T35" fmla="*/ 15 h 30"/>
                <a:gd name="T36" fmla="*/ 14 w 30"/>
                <a:gd name="T37" fmla="*/ 12 h 30"/>
                <a:gd name="T38" fmla="*/ 19 w 30"/>
                <a:gd name="T39" fmla="*/ 5 h 30"/>
                <a:gd name="T40" fmla="*/ 22 w 30"/>
                <a:gd name="T41" fmla="*/ 2 h 30"/>
                <a:gd name="T42" fmla="*/ 25 w 30"/>
                <a:gd name="T43" fmla="*/ 0 h 30"/>
                <a:gd name="T44" fmla="*/ 30 w 30"/>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30">
                  <a:moveTo>
                    <a:pt x="30" y="0"/>
                  </a:moveTo>
                  <a:cubicBezTo>
                    <a:pt x="26" y="5"/>
                    <a:pt x="22" y="10"/>
                    <a:pt x="18" y="15"/>
                  </a:cubicBezTo>
                  <a:cubicBezTo>
                    <a:pt x="14" y="20"/>
                    <a:pt x="15" y="19"/>
                    <a:pt x="12" y="25"/>
                  </a:cubicBezTo>
                  <a:cubicBezTo>
                    <a:pt x="12" y="25"/>
                    <a:pt x="11" y="26"/>
                    <a:pt x="11" y="26"/>
                  </a:cubicBezTo>
                  <a:cubicBezTo>
                    <a:pt x="10" y="29"/>
                    <a:pt x="8" y="30"/>
                    <a:pt x="6" y="30"/>
                  </a:cubicBezTo>
                  <a:cubicBezTo>
                    <a:pt x="6" y="30"/>
                    <a:pt x="5" y="29"/>
                    <a:pt x="4" y="29"/>
                  </a:cubicBezTo>
                  <a:cubicBezTo>
                    <a:pt x="4" y="29"/>
                    <a:pt x="3" y="29"/>
                    <a:pt x="3" y="28"/>
                  </a:cubicBezTo>
                  <a:cubicBezTo>
                    <a:pt x="3" y="27"/>
                    <a:pt x="2" y="27"/>
                    <a:pt x="2" y="26"/>
                  </a:cubicBezTo>
                  <a:cubicBezTo>
                    <a:pt x="2" y="25"/>
                    <a:pt x="1" y="24"/>
                    <a:pt x="1" y="22"/>
                  </a:cubicBezTo>
                  <a:cubicBezTo>
                    <a:pt x="1" y="22"/>
                    <a:pt x="1" y="22"/>
                    <a:pt x="1" y="22"/>
                  </a:cubicBezTo>
                  <a:cubicBezTo>
                    <a:pt x="0" y="20"/>
                    <a:pt x="0" y="19"/>
                    <a:pt x="0" y="18"/>
                  </a:cubicBezTo>
                  <a:cubicBezTo>
                    <a:pt x="0" y="17"/>
                    <a:pt x="0" y="17"/>
                    <a:pt x="1" y="16"/>
                  </a:cubicBezTo>
                  <a:cubicBezTo>
                    <a:pt x="3" y="15"/>
                    <a:pt x="4" y="15"/>
                    <a:pt x="5" y="15"/>
                  </a:cubicBezTo>
                  <a:cubicBezTo>
                    <a:pt x="5" y="15"/>
                    <a:pt x="5" y="15"/>
                    <a:pt x="6" y="15"/>
                  </a:cubicBezTo>
                  <a:cubicBezTo>
                    <a:pt x="6" y="15"/>
                    <a:pt x="6" y="16"/>
                    <a:pt x="6" y="16"/>
                  </a:cubicBezTo>
                  <a:cubicBezTo>
                    <a:pt x="6" y="17"/>
                    <a:pt x="7" y="17"/>
                    <a:pt x="7" y="18"/>
                  </a:cubicBezTo>
                  <a:cubicBezTo>
                    <a:pt x="7" y="20"/>
                    <a:pt x="8" y="20"/>
                    <a:pt x="8" y="20"/>
                  </a:cubicBezTo>
                  <a:cubicBezTo>
                    <a:pt x="9" y="20"/>
                    <a:pt x="10" y="19"/>
                    <a:pt x="12" y="15"/>
                  </a:cubicBezTo>
                  <a:cubicBezTo>
                    <a:pt x="14" y="12"/>
                    <a:pt x="12" y="15"/>
                    <a:pt x="14" y="12"/>
                  </a:cubicBezTo>
                  <a:cubicBezTo>
                    <a:pt x="16" y="9"/>
                    <a:pt x="18" y="7"/>
                    <a:pt x="19" y="5"/>
                  </a:cubicBezTo>
                  <a:cubicBezTo>
                    <a:pt x="20" y="4"/>
                    <a:pt x="21" y="3"/>
                    <a:pt x="22" y="2"/>
                  </a:cubicBezTo>
                  <a:cubicBezTo>
                    <a:pt x="23" y="1"/>
                    <a:pt x="24" y="1"/>
                    <a:pt x="25" y="0"/>
                  </a:cubicBezTo>
                  <a:cubicBezTo>
                    <a:pt x="26" y="0"/>
                    <a:pt x="28" y="0"/>
                    <a:pt x="30"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7" name="Freeform 79"/>
            <p:cNvSpPr>
              <a:spLocks/>
            </p:cNvSpPr>
            <p:nvPr userDrawn="1"/>
          </p:nvSpPr>
          <p:spPr bwMode="auto">
            <a:xfrm>
              <a:off x="6242050" y="2171700"/>
              <a:ext cx="115888" cy="115888"/>
            </a:xfrm>
            <a:custGeom>
              <a:avLst/>
              <a:gdLst>
                <a:gd name="T0" fmla="*/ 30 w 30"/>
                <a:gd name="T1" fmla="*/ 1 h 30"/>
                <a:gd name="T2" fmla="*/ 18 w 30"/>
                <a:gd name="T3" fmla="*/ 16 h 30"/>
                <a:gd name="T4" fmla="*/ 12 w 30"/>
                <a:gd name="T5" fmla="*/ 25 h 30"/>
                <a:gd name="T6" fmla="*/ 11 w 30"/>
                <a:gd name="T7" fmla="*/ 27 h 30"/>
                <a:gd name="T8" fmla="*/ 6 w 30"/>
                <a:gd name="T9" fmla="*/ 30 h 30"/>
                <a:gd name="T10" fmla="*/ 4 w 30"/>
                <a:gd name="T11" fmla="*/ 30 h 30"/>
                <a:gd name="T12" fmla="*/ 3 w 30"/>
                <a:gd name="T13" fmla="*/ 29 h 30"/>
                <a:gd name="T14" fmla="*/ 2 w 30"/>
                <a:gd name="T15" fmla="*/ 27 h 30"/>
                <a:gd name="T16" fmla="*/ 1 w 30"/>
                <a:gd name="T17" fmla="*/ 23 h 30"/>
                <a:gd name="T18" fmla="*/ 1 w 30"/>
                <a:gd name="T19" fmla="*/ 22 h 30"/>
                <a:gd name="T20" fmla="*/ 0 w 30"/>
                <a:gd name="T21" fmla="*/ 19 h 30"/>
                <a:gd name="T22" fmla="*/ 1 w 30"/>
                <a:gd name="T23" fmla="*/ 16 h 30"/>
                <a:gd name="T24" fmla="*/ 5 w 30"/>
                <a:gd name="T25" fmla="*/ 15 h 30"/>
                <a:gd name="T26" fmla="*/ 6 w 30"/>
                <a:gd name="T27" fmla="*/ 16 h 30"/>
                <a:gd name="T28" fmla="*/ 6 w 30"/>
                <a:gd name="T29" fmla="*/ 17 h 30"/>
                <a:gd name="T30" fmla="*/ 7 w 30"/>
                <a:gd name="T31" fmla="*/ 19 h 30"/>
                <a:gd name="T32" fmla="*/ 8 w 30"/>
                <a:gd name="T33" fmla="*/ 21 h 30"/>
                <a:gd name="T34" fmla="*/ 12 w 30"/>
                <a:gd name="T35" fmla="*/ 16 h 30"/>
                <a:gd name="T36" fmla="*/ 14 w 30"/>
                <a:gd name="T37" fmla="*/ 13 h 30"/>
                <a:gd name="T38" fmla="*/ 19 w 30"/>
                <a:gd name="T39" fmla="*/ 6 h 30"/>
                <a:gd name="T40" fmla="*/ 22 w 30"/>
                <a:gd name="T41" fmla="*/ 2 h 30"/>
                <a:gd name="T42" fmla="*/ 25 w 30"/>
                <a:gd name="T43" fmla="*/ 1 h 30"/>
                <a:gd name="T44" fmla="*/ 30 w 30"/>
                <a:gd name="T45" fmla="*/ 0 h 30"/>
                <a:gd name="T46" fmla="*/ 30 w 30"/>
                <a:gd name="T4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0">
                  <a:moveTo>
                    <a:pt x="30" y="1"/>
                  </a:moveTo>
                  <a:cubicBezTo>
                    <a:pt x="26" y="6"/>
                    <a:pt x="22" y="11"/>
                    <a:pt x="18" y="16"/>
                  </a:cubicBezTo>
                  <a:cubicBezTo>
                    <a:pt x="14" y="21"/>
                    <a:pt x="15" y="20"/>
                    <a:pt x="12" y="25"/>
                  </a:cubicBezTo>
                  <a:cubicBezTo>
                    <a:pt x="12" y="26"/>
                    <a:pt x="11" y="26"/>
                    <a:pt x="11" y="27"/>
                  </a:cubicBezTo>
                  <a:cubicBezTo>
                    <a:pt x="10" y="29"/>
                    <a:pt x="8" y="30"/>
                    <a:pt x="6" y="30"/>
                  </a:cubicBezTo>
                  <a:cubicBezTo>
                    <a:pt x="6" y="30"/>
                    <a:pt x="5" y="30"/>
                    <a:pt x="4" y="30"/>
                  </a:cubicBezTo>
                  <a:cubicBezTo>
                    <a:pt x="4" y="30"/>
                    <a:pt x="3" y="29"/>
                    <a:pt x="3" y="29"/>
                  </a:cubicBezTo>
                  <a:cubicBezTo>
                    <a:pt x="3" y="28"/>
                    <a:pt x="2" y="27"/>
                    <a:pt x="2" y="27"/>
                  </a:cubicBezTo>
                  <a:cubicBezTo>
                    <a:pt x="2" y="26"/>
                    <a:pt x="1" y="24"/>
                    <a:pt x="1" y="23"/>
                  </a:cubicBezTo>
                  <a:cubicBezTo>
                    <a:pt x="1" y="23"/>
                    <a:pt x="1" y="23"/>
                    <a:pt x="1" y="22"/>
                  </a:cubicBezTo>
                  <a:cubicBezTo>
                    <a:pt x="0" y="21"/>
                    <a:pt x="0" y="19"/>
                    <a:pt x="0" y="19"/>
                  </a:cubicBezTo>
                  <a:cubicBezTo>
                    <a:pt x="0" y="18"/>
                    <a:pt x="0" y="17"/>
                    <a:pt x="1" y="16"/>
                  </a:cubicBezTo>
                  <a:cubicBezTo>
                    <a:pt x="3" y="16"/>
                    <a:pt x="4" y="15"/>
                    <a:pt x="5" y="15"/>
                  </a:cubicBezTo>
                  <a:cubicBezTo>
                    <a:pt x="5" y="15"/>
                    <a:pt x="5" y="15"/>
                    <a:pt x="6" y="16"/>
                  </a:cubicBezTo>
                  <a:cubicBezTo>
                    <a:pt x="6" y="16"/>
                    <a:pt x="6" y="16"/>
                    <a:pt x="6" y="17"/>
                  </a:cubicBezTo>
                  <a:cubicBezTo>
                    <a:pt x="6" y="17"/>
                    <a:pt x="7" y="18"/>
                    <a:pt x="7" y="19"/>
                  </a:cubicBezTo>
                  <a:cubicBezTo>
                    <a:pt x="7" y="20"/>
                    <a:pt x="8" y="21"/>
                    <a:pt x="8" y="21"/>
                  </a:cubicBezTo>
                  <a:cubicBezTo>
                    <a:pt x="9" y="21"/>
                    <a:pt x="10" y="19"/>
                    <a:pt x="12" y="16"/>
                  </a:cubicBezTo>
                  <a:cubicBezTo>
                    <a:pt x="14" y="12"/>
                    <a:pt x="12" y="15"/>
                    <a:pt x="14" y="13"/>
                  </a:cubicBezTo>
                  <a:cubicBezTo>
                    <a:pt x="16" y="10"/>
                    <a:pt x="18" y="7"/>
                    <a:pt x="19" y="6"/>
                  </a:cubicBezTo>
                  <a:cubicBezTo>
                    <a:pt x="20" y="4"/>
                    <a:pt x="21" y="3"/>
                    <a:pt x="22" y="2"/>
                  </a:cubicBezTo>
                  <a:cubicBezTo>
                    <a:pt x="23" y="2"/>
                    <a:pt x="24" y="1"/>
                    <a:pt x="25" y="1"/>
                  </a:cubicBezTo>
                  <a:cubicBezTo>
                    <a:pt x="26" y="1"/>
                    <a:pt x="28" y="0"/>
                    <a:pt x="30" y="0"/>
                  </a:cubicBezTo>
                  <a:lnTo>
                    <a:pt x="30"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98" name="Freeform 80"/>
          <p:cNvSpPr>
            <a:spLocks/>
          </p:cNvSpPr>
          <p:nvPr userDrawn="1"/>
        </p:nvSpPr>
        <p:spPr bwMode="auto">
          <a:xfrm>
            <a:off x="6396038" y="754063"/>
            <a:ext cx="274638" cy="271463"/>
          </a:xfrm>
          <a:custGeom>
            <a:avLst/>
            <a:gdLst>
              <a:gd name="T0" fmla="*/ 71 w 71"/>
              <a:gd name="T1" fmla="*/ 2 h 70"/>
              <a:gd name="T2" fmla="*/ 43 w 71"/>
              <a:gd name="T3" fmla="*/ 36 h 70"/>
              <a:gd name="T4" fmla="*/ 29 w 71"/>
              <a:gd name="T5" fmla="*/ 59 h 70"/>
              <a:gd name="T6" fmla="*/ 27 w 71"/>
              <a:gd name="T7" fmla="*/ 63 h 70"/>
              <a:gd name="T8" fmla="*/ 16 w 71"/>
              <a:gd name="T9" fmla="*/ 70 h 70"/>
              <a:gd name="T10" fmla="*/ 11 w 71"/>
              <a:gd name="T11" fmla="*/ 69 h 70"/>
              <a:gd name="T12" fmla="*/ 8 w 71"/>
              <a:gd name="T13" fmla="*/ 66 h 70"/>
              <a:gd name="T14" fmla="*/ 5 w 71"/>
              <a:gd name="T15" fmla="*/ 62 h 70"/>
              <a:gd name="T16" fmla="*/ 2 w 71"/>
              <a:gd name="T17" fmla="*/ 53 h 70"/>
              <a:gd name="T18" fmla="*/ 2 w 71"/>
              <a:gd name="T19" fmla="*/ 52 h 70"/>
              <a:gd name="T20" fmla="*/ 0 w 71"/>
              <a:gd name="T21" fmla="*/ 44 h 70"/>
              <a:gd name="T22" fmla="*/ 4 w 71"/>
              <a:gd name="T23" fmla="*/ 38 h 70"/>
              <a:gd name="T24" fmla="*/ 12 w 71"/>
              <a:gd name="T25" fmla="*/ 35 h 70"/>
              <a:gd name="T26" fmla="*/ 14 w 71"/>
              <a:gd name="T27" fmla="*/ 36 h 70"/>
              <a:gd name="T28" fmla="*/ 15 w 71"/>
              <a:gd name="T29" fmla="*/ 39 h 70"/>
              <a:gd name="T30" fmla="*/ 17 w 71"/>
              <a:gd name="T31" fmla="*/ 43 h 70"/>
              <a:gd name="T32" fmla="*/ 20 w 71"/>
              <a:gd name="T33" fmla="*/ 49 h 70"/>
              <a:gd name="T34" fmla="*/ 29 w 71"/>
              <a:gd name="T35" fmla="*/ 36 h 70"/>
              <a:gd name="T36" fmla="*/ 33 w 71"/>
              <a:gd name="T37" fmla="*/ 29 h 70"/>
              <a:gd name="T38" fmla="*/ 45 w 71"/>
              <a:gd name="T39" fmla="*/ 13 h 70"/>
              <a:gd name="T40" fmla="*/ 52 w 71"/>
              <a:gd name="T41" fmla="*/ 5 h 70"/>
              <a:gd name="T42" fmla="*/ 59 w 71"/>
              <a:gd name="T43" fmla="*/ 2 h 70"/>
              <a:gd name="T44" fmla="*/ 70 w 71"/>
              <a:gd name="T45" fmla="*/ 0 h 70"/>
              <a:gd name="T46" fmla="*/ 71 w 71"/>
              <a:gd name="T47"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70">
                <a:moveTo>
                  <a:pt x="71" y="2"/>
                </a:moveTo>
                <a:cubicBezTo>
                  <a:pt x="61" y="13"/>
                  <a:pt x="52" y="24"/>
                  <a:pt x="43" y="36"/>
                </a:cubicBezTo>
                <a:cubicBezTo>
                  <a:pt x="35" y="48"/>
                  <a:pt x="36" y="46"/>
                  <a:pt x="29" y="59"/>
                </a:cubicBezTo>
                <a:cubicBezTo>
                  <a:pt x="28" y="60"/>
                  <a:pt x="27" y="61"/>
                  <a:pt x="27" y="63"/>
                </a:cubicBezTo>
                <a:cubicBezTo>
                  <a:pt x="24" y="68"/>
                  <a:pt x="20" y="70"/>
                  <a:pt x="16" y="70"/>
                </a:cubicBezTo>
                <a:cubicBezTo>
                  <a:pt x="14" y="70"/>
                  <a:pt x="12" y="70"/>
                  <a:pt x="11" y="69"/>
                </a:cubicBezTo>
                <a:cubicBezTo>
                  <a:pt x="10" y="69"/>
                  <a:pt x="9" y="68"/>
                  <a:pt x="8" y="66"/>
                </a:cubicBezTo>
                <a:cubicBezTo>
                  <a:pt x="7" y="65"/>
                  <a:pt x="6" y="64"/>
                  <a:pt x="5" y="62"/>
                </a:cubicBezTo>
                <a:cubicBezTo>
                  <a:pt x="4" y="60"/>
                  <a:pt x="3" y="57"/>
                  <a:pt x="2" y="53"/>
                </a:cubicBezTo>
                <a:cubicBezTo>
                  <a:pt x="2" y="53"/>
                  <a:pt x="2" y="52"/>
                  <a:pt x="2" y="52"/>
                </a:cubicBezTo>
                <a:cubicBezTo>
                  <a:pt x="1" y="48"/>
                  <a:pt x="0" y="45"/>
                  <a:pt x="0" y="44"/>
                </a:cubicBezTo>
                <a:cubicBezTo>
                  <a:pt x="0" y="42"/>
                  <a:pt x="2" y="40"/>
                  <a:pt x="4" y="38"/>
                </a:cubicBezTo>
                <a:cubicBezTo>
                  <a:pt x="7" y="36"/>
                  <a:pt x="9" y="35"/>
                  <a:pt x="12" y="35"/>
                </a:cubicBezTo>
                <a:cubicBezTo>
                  <a:pt x="13" y="35"/>
                  <a:pt x="13" y="35"/>
                  <a:pt x="14" y="36"/>
                </a:cubicBezTo>
                <a:cubicBezTo>
                  <a:pt x="14" y="36"/>
                  <a:pt x="15" y="37"/>
                  <a:pt x="15" y="39"/>
                </a:cubicBezTo>
                <a:cubicBezTo>
                  <a:pt x="16" y="40"/>
                  <a:pt x="16" y="41"/>
                  <a:pt x="17" y="43"/>
                </a:cubicBezTo>
                <a:cubicBezTo>
                  <a:pt x="18" y="47"/>
                  <a:pt x="19" y="49"/>
                  <a:pt x="20" y="49"/>
                </a:cubicBezTo>
                <a:cubicBezTo>
                  <a:pt x="21" y="49"/>
                  <a:pt x="24" y="44"/>
                  <a:pt x="29" y="36"/>
                </a:cubicBezTo>
                <a:cubicBezTo>
                  <a:pt x="34" y="28"/>
                  <a:pt x="29" y="35"/>
                  <a:pt x="33" y="29"/>
                </a:cubicBezTo>
                <a:cubicBezTo>
                  <a:pt x="38" y="22"/>
                  <a:pt x="42" y="16"/>
                  <a:pt x="45" y="13"/>
                </a:cubicBezTo>
                <a:cubicBezTo>
                  <a:pt x="47" y="10"/>
                  <a:pt x="50" y="7"/>
                  <a:pt x="52" y="5"/>
                </a:cubicBezTo>
                <a:cubicBezTo>
                  <a:pt x="54" y="4"/>
                  <a:pt x="56" y="2"/>
                  <a:pt x="59" y="2"/>
                </a:cubicBezTo>
                <a:cubicBezTo>
                  <a:pt x="62" y="1"/>
                  <a:pt x="66" y="0"/>
                  <a:pt x="70" y="0"/>
                </a:cubicBezTo>
                <a:lnTo>
                  <a:pt x="71"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99" name="Group 98"/>
          <p:cNvGrpSpPr/>
          <p:nvPr userDrawn="1"/>
        </p:nvGrpSpPr>
        <p:grpSpPr>
          <a:xfrm>
            <a:off x="4956175" y="2465388"/>
            <a:ext cx="455613" cy="352425"/>
            <a:chOff x="4956175" y="2465388"/>
            <a:chExt cx="455613" cy="352425"/>
          </a:xfrm>
        </p:grpSpPr>
        <p:sp>
          <p:nvSpPr>
            <p:cNvPr id="100" name="Line 81"/>
            <p:cNvSpPr>
              <a:spLocks noChangeShapeType="1"/>
            </p:cNvSpPr>
            <p:nvPr userDrawn="1"/>
          </p:nvSpPr>
          <p:spPr bwMode="auto">
            <a:xfrm>
              <a:off x="5029200" y="25590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1" name="Line 82"/>
            <p:cNvSpPr>
              <a:spLocks noChangeShapeType="1"/>
            </p:cNvSpPr>
            <p:nvPr userDrawn="1"/>
          </p:nvSpPr>
          <p:spPr bwMode="auto">
            <a:xfrm>
              <a:off x="5029200" y="25590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2" name="Freeform 83"/>
            <p:cNvSpPr>
              <a:spLocks/>
            </p:cNvSpPr>
            <p:nvPr userDrawn="1"/>
          </p:nvSpPr>
          <p:spPr bwMode="auto">
            <a:xfrm>
              <a:off x="5183188" y="2465388"/>
              <a:ext cx="207963" cy="101600"/>
            </a:xfrm>
            <a:custGeom>
              <a:avLst/>
              <a:gdLst>
                <a:gd name="T0" fmla="*/ 0 w 131"/>
                <a:gd name="T1" fmla="*/ 42 h 64"/>
                <a:gd name="T2" fmla="*/ 34 w 131"/>
                <a:gd name="T3" fmla="*/ 0 h 64"/>
                <a:gd name="T4" fmla="*/ 131 w 131"/>
                <a:gd name="T5" fmla="*/ 17 h 64"/>
                <a:gd name="T6" fmla="*/ 93 w 131"/>
                <a:gd name="T7" fmla="*/ 64 h 64"/>
                <a:gd name="T8" fmla="*/ 0 w 131"/>
                <a:gd name="T9" fmla="*/ 42 h 64"/>
              </a:gdLst>
              <a:ahLst/>
              <a:cxnLst>
                <a:cxn ang="0">
                  <a:pos x="T0" y="T1"/>
                </a:cxn>
                <a:cxn ang="0">
                  <a:pos x="T2" y="T3"/>
                </a:cxn>
                <a:cxn ang="0">
                  <a:pos x="T4" y="T5"/>
                </a:cxn>
                <a:cxn ang="0">
                  <a:pos x="T6" y="T7"/>
                </a:cxn>
                <a:cxn ang="0">
                  <a:pos x="T8" y="T9"/>
                </a:cxn>
              </a:cxnLst>
              <a:rect l="0" t="0" r="r" b="b"/>
              <a:pathLst>
                <a:path w="131" h="64">
                  <a:moveTo>
                    <a:pt x="0" y="42"/>
                  </a:moveTo>
                  <a:lnTo>
                    <a:pt x="34" y="0"/>
                  </a:lnTo>
                  <a:lnTo>
                    <a:pt x="131" y="17"/>
                  </a:lnTo>
                  <a:lnTo>
                    <a:pt x="93" y="64"/>
                  </a:lnTo>
                  <a:lnTo>
                    <a:pt x="0" y="4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3" name="Freeform 84"/>
            <p:cNvSpPr>
              <a:spLocks/>
            </p:cNvSpPr>
            <p:nvPr userDrawn="1"/>
          </p:nvSpPr>
          <p:spPr bwMode="auto">
            <a:xfrm>
              <a:off x="4959350" y="2481263"/>
              <a:ext cx="220663" cy="85725"/>
            </a:xfrm>
            <a:custGeom>
              <a:avLst/>
              <a:gdLst>
                <a:gd name="T0" fmla="*/ 0 w 139"/>
                <a:gd name="T1" fmla="*/ 20 h 54"/>
                <a:gd name="T2" fmla="*/ 41 w 139"/>
                <a:gd name="T3" fmla="*/ 54 h 54"/>
                <a:gd name="T4" fmla="*/ 139 w 139"/>
                <a:gd name="T5" fmla="*/ 32 h 54"/>
                <a:gd name="T6" fmla="*/ 97 w 139"/>
                <a:gd name="T7" fmla="*/ 0 h 54"/>
                <a:gd name="T8" fmla="*/ 0 w 139"/>
                <a:gd name="T9" fmla="*/ 20 h 54"/>
              </a:gdLst>
              <a:ahLst/>
              <a:cxnLst>
                <a:cxn ang="0">
                  <a:pos x="T0" y="T1"/>
                </a:cxn>
                <a:cxn ang="0">
                  <a:pos x="T2" y="T3"/>
                </a:cxn>
                <a:cxn ang="0">
                  <a:pos x="T4" y="T5"/>
                </a:cxn>
                <a:cxn ang="0">
                  <a:pos x="T6" y="T7"/>
                </a:cxn>
                <a:cxn ang="0">
                  <a:pos x="T8" y="T9"/>
                </a:cxn>
              </a:cxnLst>
              <a:rect l="0" t="0" r="r" b="b"/>
              <a:pathLst>
                <a:path w="139" h="54">
                  <a:moveTo>
                    <a:pt x="0" y="20"/>
                  </a:moveTo>
                  <a:lnTo>
                    <a:pt x="41" y="54"/>
                  </a:lnTo>
                  <a:lnTo>
                    <a:pt x="139" y="32"/>
                  </a:lnTo>
                  <a:lnTo>
                    <a:pt x="97" y="0"/>
                  </a:lnTo>
                  <a:lnTo>
                    <a:pt x="0" y="2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4" name="Freeform 85"/>
            <p:cNvSpPr>
              <a:spLocks/>
            </p:cNvSpPr>
            <p:nvPr userDrawn="1"/>
          </p:nvSpPr>
          <p:spPr bwMode="auto">
            <a:xfrm>
              <a:off x="5024438" y="2613025"/>
              <a:ext cx="150813" cy="204788"/>
            </a:xfrm>
            <a:custGeom>
              <a:avLst/>
              <a:gdLst>
                <a:gd name="T0" fmla="*/ 47 w 95"/>
                <a:gd name="T1" fmla="*/ 58 h 129"/>
                <a:gd name="T2" fmla="*/ 44 w 95"/>
                <a:gd name="T3" fmla="*/ 58 h 129"/>
                <a:gd name="T4" fmla="*/ 0 w 95"/>
                <a:gd name="T5" fmla="*/ 41 h 129"/>
                <a:gd name="T6" fmla="*/ 0 w 95"/>
                <a:gd name="T7" fmla="*/ 90 h 129"/>
                <a:gd name="T8" fmla="*/ 95 w 95"/>
                <a:gd name="T9" fmla="*/ 129 h 129"/>
                <a:gd name="T10" fmla="*/ 95 w 95"/>
                <a:gd name="T11" fmla="*/ 0 h 129"/>
                <a:gd name="T12" fmla="*/ 47 w 95"/>
                <a:gd name="T13" fmla="*/ 58 h 129"/>
              </a:gdLst>
              <a:ahLst/>
              <a:cxnLst>
                <a:cxn ang="0">
                  <a:pos x="T0" y="T1"/>
                </a:cxn>
                <a:cxn ang="0">
                  <a:pos x="T2" y="T3"/>
                </a:cxn>
                <a:cxn ang="0">
                  <a:pos x="T4" y="T5"/>
                </a:cxn>
                <a:cxn ang="0">
                  <a:pos x="T6" y="T7"/>
                </a:cxn>
                <a:cxn ang="0">
                  <a:pos x="T8" y="T9"/>
                </a:cxn>
                <a:cxn ang="0">
                  <a:pos x="T10" y="T11"/>
                </a:cxn>
                <a:cxn ang="0">
                  <a:pos x="T12" y="T13"/>
                </a:cxn>
              </a:cxnLst>
              <a:rect l="0" t="0" r="r" b="b"/>
              <a:pathLst>
                <a:path w="95" h="129">
                  <a:moveTo>
                    <a:pt x="47" y="58"/>
                  </a:moveTo>
                  <a:lnTo>
                    <a:pt x="44" y="58"/>
                  </a:lnTo>
                  <a:lnTo>
                    <a:pt x="0" y="41"/>
                  </a:lnTo>
                  <a:lnTo>
                    <a:pt x="0" y="90"/>
                  </a:lnTo>
                  <a:lnTo>
                    <a:pt x="95" y="129"/>
                  </a:lnTo>
                  <a:lnTo>
                    <a:pt x="95" y="0"/>
                  </a:lnTo>
                  <a:lnTo>
                    <a:pt x="47" y="5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5" name="Freeform 86"/>
            <p:cNvSpPr>
              <a:spLocks/>
            </p:cNvSpPr>
            <p:nvPr userDrawn="1"/>
          </p:nvSpPr>
          <p:spPr bwMode="auto">
            <a:xfrm>
              <a:off x="4956175" y="2570163"/>
              <a:ext cx="211138" cy="127000"/>
            </a:xfrm>
            <a:custGeom>
              <a:avLst/>
              <a:gdLst>
                <a:gd name="T0" fmla="*/ 43 w 133"/>
                <a:gd name="T1" fmla="*/ 0 h 80"/>
                <a:gd name="T2" fmla="*/ 43 w 133"/>
                <a:gd name="T3" fmla="*/ 0 h 80"/>
                <a:gd name="T4" fmla="*/ 0 w 133"/>
                <a:gd name="T5" fmla="*/ 46 h 80"/>
                <a:gd name="T6" fmla="*/ 43 w 133"/>
                <a:gd name="T7" fmla="*/ 63 h 80"/>
                <a:gd name="T8" fmla="*/ 87 w 133"/>
                <a:gd name="T9" fmla="*/ 80 h 80"/>
                <a:gd name="T10" fmla="*/ 133 w 133"/>
                <a:gd name="T11" fmla="*/ 24 h 80"/>
                <a:gd name="T12" fmla="*/ 43 w 133"/>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33" h="80">
                  <a:moveTo>
                    <a:pt x="43" y="0"/>
                  </a:moveTo>
                  <a:lnTo>
                    <a:pt x="43" y="0"/>
                  </a:lnTo>
                  <a:lnTo>
                    <a:pt x="0" y="46"/>
                  </a:lnTo>
                  <a:lnTo>
                    <a:pt x="43" y="63"/>
                  </a:lnTo>
                  <a:lnTo>
                    <a:pt x="87" y="80"/>
                  </a:lnTo>
                  <a:lnTo>
                    <a:pt x="133" y="24"/>
                  </a:lnTo>
                  <a:lnTo>
                    <a:pt x="43"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6" name="Freeform 87"/>
            <p:cNvSpPr>
              <a:spLocks/>
            </p:cNvSpPr>
            <p:nvPr userDrawn="1"/>
          </p:nvSpPr>
          <p:spPr bwMode="auto">
            <a:xfrm>
              <a:off x="5183188" y="2613025"/>
              <a:ext cx="150813" cy="204788"/>
            </a:xfrm>
            <a:custGeom>
              <a:avLst/>
              <a:gdLst>
                <a:gd name="T0" fmla="*/ 0 w 95"/>
                <a:gd name="T1" fmla="*/ 0 h 129"/>
                <a:gd name="T2" fmla="*/ 0 w 95"/>
                <a:gd name="T3" fmla="*/ 129 h 129"/>
                <a:gd name="T4" fmla="*/ 95 w 95"/>
                <a:gd name="T5" fmla="*/ 90 h 129"/>
                <a:gd name="T6" fmla="*/ 95 w 95"/>
                <a:gd name="T7" fmla="*/ 29 h 129"/>
                <a:gd name="T8" fmla="*/ 54 w 95"/>
                <a:gd name="T9" fmla="*/ 44 h 129"/>
                <a:gd name="T10" fmla="*/ 0 w 95"/>
                <a:gd name="T11" fmla="*/ 0 h 129"/>
              </a:gdLst>
              <a:ahLst/>
              <a:cxnLst>
                <a:cxn ang="0">
                  <a:pos x="T0" y="T1"/>
                </a:cxn>
                <a:cxn ang="0">
                  <a:pos x="T2" y="T3"/>
                </a:cxn>
                <a:cxn ang="0">
                  <a:pos x="T4" y="T5"/>
                </a:cxn>
                <a:cxn ang="0">
                  <a:pos x="T6" y="T7"/>
                </a:cxn>
                <a:cxn ang="0">
                  <a:pos x="T8" y="T9"/>
                </a:cxn>
                <a:cxn ang="0">
                  <a:pos x="T10" y="T11"/>
                </a:cxn>
              </a:cxnLst>
              <a:rect l="0" t="0" r="r" b="b"/>
              <a:pathLst>
                <a:path w="95" h="129">
                  <a:moveTo>
                    <a:pt x="0" y="0"/>
                  </a:moveTo>
                  <a:lnTo>
                    <a:pt x="0" y="129"/>
                  </a:lnTo>
                  <a:lnTo>
                    <a:pt x="95" y="90"/>
                  </a:lnTo>
                  <a:lnTo>
                    <a:pt x="95" y="29"/>
                  </a:lnTo>
                  <a:lnTo>
                    <a:pt x="54" y="44"/>
                  </a:ln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7" name="Freeform 88"/>
            <p:cNvSpPr>
              <a:spLocks/>
            </p:cNvSpPr>
            <p:nvPr userDrawn="1"/>
          </p:nvSpPr>
          <p:spPr bwMode="auto">
            <a:xfrm>
              <a:off x="5191125" y="2570163"/>
              <a:ext cx="220663" cy="104775"/>
            </a:xfrm>
            <a:custGeom>
              <a:avLst/>
              <a:gdLst>
                <a:gd name="T0" fmla="*/ 92 w 139"/>
                <a:gd name="T1" fmla="*/ 0 h 66"/>
                <a:gd name="T2" fmla="*/ 90 w 139"/>
                <a:gd name="T3" fmla="*/ 0 h 66"/>
                <a:gd name="T4" fmla="*/ 0 w 139"/>
                <a:gd name="T5" fmla="*/ 27 h 66"/>
                <a:gd name="T6" fmla="*/ 51 w 139"/>
                <a:gd name="T7" fmla="*/ 66 h 66"/>
                <a:gd name="T8" fmla="*/ 90 w 139"/>
                <a:gd name="T9" fmla="*/ 51 h 66"/>
                <a:gd name="T10" fmla="*/ 139 w 139"/>
                <a:gd name="T11" fmla="*/ 34 h 66"/>
                <a:gd name="T12" fmla="*/ 92 w 13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39" h="66">
                  <a:moveTo>
                    <a:pt x="92" y="0"/>
                  </a:moveTo>
                  <a:lnTo>
                    <a:pt x="90" y="0"/>
                  </a:lnTo>
                  <a:lnTo>
                    <a:pt x="0" y="27"/>
                  </a:lnTo>
                  <a:lnTo>
                    <a:pt x="51" y="66"/>
                  </a:lnTo>
                  <a:lnTo>
                    <a:pt x="90" y="51"/>
                  </a:lnTo>
                  <a:lnTo>
                    <a:pt x="139" y="34"/>
                  </a:lnTo>
                  <a:lnTo>
                    <a:pt x="92"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08" name="Freeform 89"/>
          <p:cNvSpPr>
            <a:spLocks noEditPoints="1"/>
          </p:cNvSpPr>
          <p:nvPr userDrawn="1"/>
        </p:nvSpPr>
        <p:spPr bwMode="auto">
          <a:xfrm>
            <a:off x="5110163" y="1287463"/>
            <a:ext cx="266700" cy="398463"/>
          </a:xfrm>
          <a:custGeom>
            <a:avLst/>
            <a:gdLst>
              <a:gd name="T0" fmla="*/ 34 w 69"/>
              <a:gd name="T1" fmla="*/ 0 h 103"/>
              <a:gd name="T2" fmla="*/ 0 w 69"/>
              <a:gd name="T3" fmla="*/ 34 h 103"/>
              <a:gd name="T4" fmla="*/ 34 w 69"/>
              <a:gd name="T5" fmla="*/ 103 h 103"/>
              <a:gd name="T6" fmla="*/ 69 w 69"/>
              <a:gd name="T7" fmla="*/ 34 h 103"/>
              <a:gd name="T8" fmla="*/ 34 w 69"/>
              <a:gd name="T9" fmla="*/ 0 h 103"/>
              <a:gd name="T10" fmla="*/ 34 w 69"/>
              <a:gd name="T11" fmla="*/ 61 h 103"/>
              <a:gd name="T12" fmla="*/ 10 w 69"/>
              <a:gd name="T13" fmla="*/ 37 h 103"/>
              <a:gd name="T14" fmla="*/ 34 w 69"/>
              <a:gd name="T15" fmla="*/ 13 h 103"/>
              <a:gd name="T16" fmla="*/ 58 w 69"/>
              <a:gd name="T17" fmla="*/ 37 h 103"/>
              <a:gd name="T18" fmla="*/ 34 w 69"/>
              <a:gd name="T19"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03">
                <a:moveTo>
                  <a:pt x="34" y="0"/>
                </a:moveTo>
                <a:cubicBezTo>
                  <a:pt x="15" y="0"/>
                  <a:pt x="0" y="15"/>
                  <a:pt x="0" y="34"/>
                </a:cubicBezTo>
                <a:cubicBezTo>
                  <a:pt x="0" y="53"/>
                  <a:pt x="34" y="103"/>
                  <a:pt x="34" y="103"/>
                </a:cubicBezTo>
                <a:cubicBezTo>
                  <a:pt x="34" y="103"/>
                  <a:pt x="69" y="53"/>
                  <a:pt x="69" y="34"/>
                </a:cubicBezTo>
                <a:cubicBezTo>
                  <a:pt x="69" y="15"/>
                  <a:pt x="53" y="0"/>
                  <a:pt x="34" y="0"/>
                </a:cubicBezTo>
                <a:close/>
                <a:moveTo>
                  <a:pt x="34" y="61"/>
                </a:moveTo>
                <a:cubicBezTo>
                  <a:pt x="21" y="61"/>
                  <a:pt x="10" y="50"/>
                  <a:pt x="10" y="37"/>
                </a:cubicBezTo>
                <a:cubicBezTo>
                  <a:pt x="10" y="24"/>
                  <a:pt x="21" y="13"/>
                  <a:pt x="34" y="13"/>
                </a:cubicBezTo>
                <a:cubicBezTo>
                  <a:pt x="47" y="13"/>
                  <a:pt x="58" y="24"/>
                  <a:pt x="58" y="37"/>
                </a:cubicBezTo>
                <a:cubicBezTo>
                  <a:pt x="58" y="50"/>
                  <a:pt x="47" y="61"/>
                  <a:pt x="34" y="6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9" name="Freeform 92"/>
          <p:cNvSpPr>
            <a:spLocks/>
          </p:cNvSpPr>
          <p:nvPr userDrawn="1"/>
        </p:nvSpPr>
        <p:spPr bwMode="auto">
          <a:xfrm>
            <a:off x="4511675" y="977900"/>
            <a:ext cx="390525" cy="328613"/>
          </a:xfrm>
          <a:custGeom>
            <a:avLst/>
            <a:gdLst>
              <a:gd name="T0" fmla="*/ 101 w 101"/>
              <a:gd name="T1" fmla="*/ 35 h 85"/>
              <a:gd name="T2" fmla="*/ 50 w 101"/>
              <a:gd name="T3" fmla="*/ 0 h 85"/>
              <a:gd name="T4" fmla="*/ 0 w 101"/>
              <a:gd name="T5" fmla="*/ 35 h 85"/>
              <a:gd name="T6" fmla="*/ 50 w 101"/>
              <a:gd name="T7" fmla="*/ 71 h 85"/>
              <a:gd name="T8" fmla="*/ 58 w 101"/>
              <a:gd name="T9" fmla="*/ 70 h 85"/>
              <a:gd name="T10" fmla="*/ 59 w 101"/>
              <a:gd name="T11" fmla="*/ 71 h 85"/>
              <a:gd name="T12" fmla="*/ 60 w 101"/>
              <a:gd name="T13" fmla="*/ 73 h 85"/>
              <a:gd name="T14" fmla="*/ 55 w 101"/>
              <a:gd name="T15" fmla="*/ 83 h 85"/>
              <a:gd name="T16" fmla="*/ 54 w 101"/>
              <a:gd name="T17" fmla="*/ 84 h 85"/>
              <a:gd name="T18" fmla="*/ 56 w 101"/>
              <a:gd name="T19" fmla="*/ 85 h 85"/>
              <a:gd name="T20" fmla="*/ 78 w 101"/>
              <a:gd name="T21" fmla="*/ 68 h 85"/>
              <a:gd name="T22" fmla="*/ 82 w 101"/>
              <a:gd name="T23" fmla="*/ 63 h 85"/>
              <a:gd name="T24" fmla="*/ 101 w 101"/>
              <a:gd name="T25"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85">
                <a:moveTo>
                  <a:pt x="101" y="35"/>
                </a:moveTo>
                <a:cubicBezTo>
                  <a:pt x="101" y="16"/>
                  <a:pt x="78" y="0"/>
                  <a:pt x="50" y="0"/>
                </a:cubicBezTo>
                <a:cubicBezTo>
                  <a:pt x="23" y="0"/>
                  <a:pt x="0" y="16"/>
                  <a:pt x="0" y="35"/>
                </a:cubicBezTo>
                <a:cubicBezTo>
                  <a:pt x="0" y="55"/>
                  <a:pt x="23" y="71"/>
                  <a:pt x="50" y="71"/>
                </a:cubicBezTo>
                <a:cubicBezTo>
                  <a:pt x="53" y="71"/>
                  <a:pt x="55" y="71"/>
                  <a:pt x="58" y="70"/>
                </a:cubicBezTo>
                <a:cubicBezTo>
                  <a:pt x="58" y="70"/>
                  <a:pt x="59" y="71"/>
                  <a:pt x="59" y="71"/>
                </a:cubicBezTo>
                <a:cubicBezTo>
                  <a:pt x="60" y="72"/>
                  <a:pt x="60" y="72"/>
                  <a:pt x="60" y="73"/>
                </a:cubicBezTo>
                <a:cubicBezTo>
                  <a:pt x="59" y="77"/>
                  <a:pt x="57" y="80"/>
                  <a:pt x="55" y="83"/>
                </a:cubicBezTo>
                <a:cubicBezTo>
                  <a:pt x="54" y="83"/>
                  <a:pt x="54" y="84"/>
                  <a:pt x="54" y="84"/>
                </a:cubicBezTo>
                <a:cubicBezTo>
                  <a:pt x="55" y="85"/>
                  <a:pt x="55" y="85"/>
                  <a:pt x="56" y="85"/>
                </a:cubicBezTo>
                <a:cubicBezTo>
                  <a:pt x="66" y="83"/>
                  <a:pt x="74" y="76"/>
                  <a:pt x="78" y="68"/>
                </a:cubicBezTo>
                <a:cubicBezTo>
                  <a:pt x="78" y="66"/>
                  <a:pt x="80" y="64"/>
                  <a:pt x="82" y="63"/>
                </a:cubicBezTo>
                <a:cubicBezTo>
                  <a:pt x="93" y="57"/>
                  <a:pt x="101" y="47"/>
                  <a:pt x="101" y="3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0" name="Freeform 93"/>
          <p:cNvSpPr>
            <a:spLocks/>
          </p:cNvSpPr>
          <p:nvPr userDrawn="1"/>
        </p:nvSpPr>
        <p:spPr bwMode="auto">
          <a:xfrm>
            <a:off x="2889250" y="2655888"/>
            <a:ext cx="393700" cy="458788"/>
          </a:xfrm>
          <a:custGeom>
            <a:avLst/>
            <a:gdLst>
              <a:gd name="T0" fmla="*/ 83 w 102"/>
              <a:gd name="T1" fmla="*/ 80 h 119"/>
              <a:gd name="T2" fmla="*/ 70 w 102"/>
              <a:gd name="T3" fmla="*/ 85 h 119"/>
              <a:gd name="T4" fmla="*/ 38 w 102"/>
              <a:gd name="T5" fmla="*/ 65 h 119"/>
              <a:gd name="T6" fmla="*/ 38 w 102"/>
              <a:gd name="T7" fmla="*/ 59 h 119"/>
              <a:gd name="T8" fmla="*/ 38 w 102"/>
              <a:gd name="T9" fmla="*/ 54 h 119"/>
              <a:gd name="T10" fmla="*/ 70 w 102"/>
              <a:gd name="T11" fmla="*/ 34 h 119"/>
              <a:gd name="T12" fmla="*/ 83 w 102"/>
              <a:gd name="T13" fmla="*/ 39 h 119"/>
              <a:gd name="T14" fmla="*/ 102 w 102"/>
              <a:gd name="T15" fmla="*/ 19 h 119"/>
              <a:gd name="T16" fmla="*/ 83 w 102"/>
              <a:gd name="T17" fmla="*/ 0 h 119"/>
              <a:gd name="T18" fmla="*/ 63 w 102"/>
              <a:gd name="T19" fmla="*/ 19 h 119"/>
              <a:gd name="T20" fmla="*/ 64 w 102"/>
              <a:gd name="T21" fmla="*/ 25 h 119"/>
              <a:gd name="T22" fmla="*/ 32 w 102"/>
              <a:gd name="T23" fmla="*/ 45 h 119"/>
              <a:gd name="T24" fmla="*/ 19 w 102"/>
              <a:gd name="T25" fmla="*/ 40 h 119"/>
              <a:gd name="T26" fmla="*/ 0 w 102"/>
              <a:gd name="T27" fmla="*/ 59 h 119"/>
              <a:gd name="T28" fmla="*/ 19 w 102"/>
              <a:gd name="T29" fmla="*/ 79 h 119"/>
              <a:gd name="T30" fmla="*/ 32 w 102"/>
              <a:gd name="T31" fmla="*/ 74 h 119"/>
              <a:gd name="T32" fmla="*/ 64 w 102"/>
              <a:gd name="T33" fmla="*/ 94 h 119"/>
              <a:gd name="T34" fmla="*/ 63 w 102"/>
              <a:gd name="T35" fmla="*/ 99 h 119"/>
              <a:gd name="T36" fmla="*/ 83 w 102"/>
              <a:gd name="T37" fmla="*/ 119 h 119"/>
              <a:gd name="T38" fmla="*/ 102 w 102"/>
              <a:gd name="T39" fmla="*/ 99 h 119"/>
              <a:gd name="T40" fmla="*/ 83 w 102"/>
              <a:gd name="T41"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119">
                <a:moveTo>
                  <a:pt x="83" y="80"/>
                </a:moveTo>
                <a:cubicBezTo>
                  <a:pt x="78" y="80"/>
                  <a:pt x="73" y="82"/>
                  <a:pt x="70" y="85"/>
                </a:cubicBezTo>
                <a:cubicBezTo>
                  <a:pt x="38" y="65"/>
                  <a:pt x="38" y="65"/>
                  <a:pt x="38" y="65"/>
                </a:cubicBezTo>
                <a:cubicBezTo>
                  <a:pt x="38" y="63"/>
                  <a:pt x="38" y="61"/>
                  <a:pt x="38" y="59"/>
                </a:cubicBezTo>
                <a:cubicBezTo>
                  <a:pt x="38" y="57"/>
                  <a:pt x="38" y="56"/>
                  <a:pt x="38" y="54"/>
                </a:cubicBezTo>
                <a:cubicBezTo>
                  <a:pt x="70" y="34"/>
                  <a:pt x="70" y="34"/>
                  <a:pt x="70" y="34"/>
                </a:cubicBezTo>
                <a:cubicBezTo>
                  <a:pt x="73" y="37"/>
                  <a:pt x="78" y="39"/>
                  <a:pt x="83" y="39"/>
                </a:cubicBezTo>
                <a:cubicBezTo>
                  <a:pt x="94" y="39"/>
                  <a:pt x="102" y="30"/>
                  <a:pt x="102" y="19"/>
                </a:cubicBezTo>
                <a:cubicBezTo>
                  <a:pt x="102" y="9"/>
                  <a:pt x="94" y="0"/>
                  <a:pt x="83" y="0"/>
                </a:cubicBezTo>
                <a:cubicBezTo>
                  <a:pt x="72" y="0"/>
                  <a:pt x="63" y="9"/>
                  <a:pt x="63" y="19"/>
                </a:cubicBezTo>
                <a:cubicBezTo>
                  <a:pt x="63" y="21"/>
                  <a:pt x="64" y="23"/>
                  <a:pt x="64" y="25"/>
                </a:cubicBezTo>
                <a:cubicBezTo>
                  <a:pt x="32" y="45"/>
                  <a:pt x="32" y="45"/>
                  <a:pt x="32" y="45"/>
                </a:cubicBezTo>
                <a:cubicBezTo>
                  <a:pt x="28" y="42"/>
                  <a:pt x="24" y="40"/>
                  <a:pt x="19" y="40"/>
                </a:cubicBezTo>
                <a:cubicBezTo>
                  <a:pt x="8" y="40"/>
                  <a:pt x="0" y="49"/>
                  <a:pt x="0" y="59"/>
                </a:cubicBezTo>
                <a:cubicBezTo>
                  <a:pt x="0" y="70"/>
                  <a:pt x="8" y="79"/>
                  <a:pt x="19" y="79"/>
                </a:cubicBezTo>
                <a:cubicBezTo>
                  <a:pt x="24" y="79"/>
                  <a:pt x="29" y="77"/>
                  <a:pt x="32" y="74"/>
                </a:cubicBezTo>
                <a:cubicBezTo>
                  <a:pt x="64" y="94"/>
                  <a:pt x="64" y="94"/>
                  <a:pt x="64" y="94"/>
                </a:cubicBezTo>
                <a:cubicBezTo>
                  <a:pt x="64" y="96"/>
                  <a:pt x="63" y="97"/>
                  <a:pt x="63" y="99"/>
                </a:cubicBezTo>
                <a:cubicBezTo>
                  <a:pt x="63" y="110"/>
                  <a:pt x="72" y="119"/>
                  <a:pt x="83" y="119"/>
                </a:cubicBezTo>
                <a:cubicBezTo>
                  <a:pt x="94" y="119"/>
                  <a:pt x="102" y="110"/>
                  <a:pt x="102" y="99"/>
                </a:cubicBezTo>
                <a:cubicBezTo>
                  <a:pt x="102" y="88"/>
                  <a:pt x="94" y="80"/>
                  <a:pt x="83" y="8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1" name="Freeform 94"/>
          <p:cNvSpPr>
            <a:spLocks noEditPoints="1"/>
          </p:cNvSpPr>
          <p:nvPr userDrawn="1"/>
        </p:nvSpPr>
        <p:spPr bwMode="auto">
          <a:xfrm>
            <a:off x="1958975" y="1349375"/>
            <a:ext cx="231775" cy="277813"/>
          </a:xfrm>
          <a:custGeom>
            <a:avLst/>
            <a:gdLst>
              <a:gd name="T0" fmla="*/ 36 w 146"/>
              <a:gd name="T1" fmla="*/ 44 h 175"/>
              <a:gd name="T2" fmla="*/ 44 w 146"/>
              <a:gd name="T3" fmla="*/ 0 h 175"/>
              <a:gd name="T4" fmla="*/ 73 w 146"/>
              <a:gd name="T5" fmla="*/ 0 h 175"/>
              <a:gd name="T6" fmla="*/ 63 w 146"/>
              <a:gd name="T7" fmla="*/ 44 h 175"/>
              <a:gd name="T8" fmla="*/ 102 w 146"/>
              <a:gd name="T9" fmla="*/ 44 h 175"/>
              <a:gd name="T10" fmla="*/ 109 w 146"/>
              <a:gd name="T11" fmla="*/ 0 h 175"/>
              <a:gd name="T12" fmla="*/ 139 w 146"/>
              <a:gd name="T13" fmla="*/ 0 h 175"/>
              <a:gd name="T14" fmla="*/ 129 w 146"/>
              <a:gd name="T15" fmla="*/ 44 h 175"/>
              <a:gd name="T16" fmla="*/ 146 w 146"/>
              <a:gd name="T17" fmla="*/ 44 h 175"/>
              <a:gd name="T18" fmla="*/ 146 w 146"/>
              <a:gd name="T19" fmla="*/ 71 h 175"/>
              <a:gd name="T20" fmla="*/ 124 w 146"/>
              <a:gd name="T21" fmla="*/ 71 h 175"/>
              <a:gd name="T22" fmla="*/ 117 w 146"/>
              <a:gd name="T23" fmla="*/ 102 h 175"/>
              <a:gd name="T24" fmla="*/ 146 w 146"/>
              <a:gd name="T25" fmla="*/ 102 h 175"/>
              <a:gd name="T26" fmla="*/ 146 w 146"/>
              <a:gd name="T27" fmla="*/ 129 h 175"/>
              <a:gd name="T28" fmla="*/ 109 w 146"/>
              <a:gd name="T29" fmla="*/ 129 h 175"/>
              <a:gd name="T30" fmla="*/ 102 w 146"/>
              <a:gd name="T31" fmla="*/ 175 h 175"/>
              <a:gd name="T32" fmla="*/ 73 w 146"/>
              <a:gd name="T33" fmla="*/ 175 h 175"/>
              <a:gd name="T34" fmla="*/ 83 w 146"/>
              <a:gd name="T35" fmla="*/ 129 h 175"/>
              <a:gd name="T36" fmla="*/ 46 w 146"/>
              <a:gd name="T37" fmla="*/ 129 h 175"/>
              <a:gd name="T38" fmla="*/ 36 w 146"/>
              <a:gd name="T39" fmla="*/ 175 h 175"/>
              <a:gd name="T40" fmla="*/ 7 w 146"/>
              <a:gd name="T41" fmla="*/ 175 h 175"/>
              <a:gd name="T42" fmla="*/ 17 w 146"/>
              <a:gd name="T43" fmla="*/ 129 h 175"/>
              <a:gd name="T44" fmla="*/ 0 w 146"/>
              <a:gd name="T45" fmla="*/ 129 h 175"/>
              <a:gd name="T46" fmla="*/ 0 w 146"/>
              <a:gd name="T47" fmla="*/ 102 h 175"/>
              <a:gd name="T48" fmla="*/ 22 w 146"/>
              <a:gd name="T49" fmla="*/ 102 h 175"/>
              <a:gd name="T50" fmla="*/ 29 w 146"/>
              <a:gd name="T51" fmla="*/ 71 h 175"/>
              <a:gd name="T52" fmla="*/ 0 w 146"/>
              <a:gd name="T53" fmla="*/ 71 h 175"/>
              <a:gd name="T54" fmla="*/ 0 w 146"/>
              <a:gd name="T55" fmla="*/ 44 h 175"/>
              <a:gd name="T56" fmla="*/ 36 w 146"/>
              <a:gd name="T57" fmla="*/ 44 h 175"/>
              <a:gd name="T58" fmla="*/ 51 w 146"/>
              <a:gd name="T59" fmla="*/ 102 h 175"/>
              <a:gd name="T60" fmla="*/ 87 w 146"/>
              <a:gd name="T61" fmla="*/ 102 h 175"/>
              <a:gd name="T62" fmla="*/ 95 w 146"/>
              <a:gd name="T63" fmla="*/ 71 h 175"/>
              <a:gd name="T64" fmla="*/ 58 w 146"/>
              <a:gd name="T65" fmla="*/ 71 h 175"/>
              <a:gd name="T66" fmla="*/ 51 w 146"/>
              <a:gd name="T67" fmla="*/ 10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175">
                <a:moveTo>
                  <a:pt x="36" y="44"/>
                </a:moveTo>
                <a:lnTo>
                  <a:pt x="44" y="0"/>
                </a:lnTo>
                <a:lnTo>
                  <a:pt x="73" y="0"/>
                </a:lnTo>
                <a:lnTo>
                  <a:pt x="63" y="44"/>
                </a:lnTo>
                <a:lnTo>
                  <a:pt x="102" y="44"/>
                </a:lnTo>
                <a:lnTo>
                  <a:pt x="109" y="0"/>
                </a:lnTo>
                <a:lnTo>
                  <a:pt x="139" y="0"/>
                </a:lnTo>
                <a:lnTo>
                  <a:pt x="129" y="44"/>
                </a:lnTo>
                <a:lnTo>
                  <a:pt x="146" y="44"/>
                </a:lnTo>
                <a:lnTo>
                  <a:pt x="146" y="71"/>
                </a:lnTo>
                <a:lnTo>
                  <a:pt x="124" y="71"/>
                </a:lnTo>
                <a:lnTo>
                  <a:pt x="117" y="102"/>
                </a:lnTo>
                <a:lnTo>
                  <a:pt x="146" y="102"/>
                </a:lnTo>
                <a:lnTo>
                  <a:pt x="146" y="129"/>
                </a:lnTo>
                <a:lnTo>
                  <a:pt x="109" y="129"/>
                </a:lnTo>
                <a:lnTo>
                  <a:pt x="102" y="175"/>
                </a:lnTo>
                <a:lnTo>
                  <a:pt x="73" y="175"/>
                </a:lnTo>
                <a:lnTo>
                  <a:pt x="83" y="129"/>
                </a:lnTo>
                <a:lnTo>
                  <a:pt x="46" y="129"/>
                </a:lnTo>
                <a:lnTo>
                  <a:pt x="36" y="175"/>
                </a:lnTo>
                <a:lnTo>
                  <a:pt x="7" y="175"/>
                </a:lnTo>
                <a:lnTo>
                  <a:pt x="17" y="129"/>
                </a:lnTo>
                <a:lnTo>
                  <a:pt x="0" y="129"/>
                </a:lnTo>
                <a:lnTo>
                  <a:pt x="0" y="102"/>
                </a:lnTo>
                <a:lnTo>
                  <a:pt x="22" y="102"/>
                </a:lnTo>
                <a:lnTo>
                  <a:pt x="29" y="71"/>
                </a:lnTo>
                <a:lnTo>
                  <a:pt x="0" y="71"/>
                </a:lnTo>
                <a:lnTo>
                  <a:pt x="0" y="44"/>
                </a:lnTo>
                <a:lnTo>
                  <a:pt x="36" y="44"/>
                </a:lnTo>
                <a:close/>
                <a:moveTo>
                  <a:pt x="51" y="102"/>
                </a:moveTo>
                <a:lnTo>
                  <a:pt x="87" y="102"/>
                </a:lnTo>
                <a:lnTo>
                  <a:pt x="95" y="71"/>
                </a:lnTo>
                <a:lnTo>
                  <a:pt x="58" y="71"/>
                </a:lnTo>
                <a:lnTo>
                  <a:pt x="51" y="10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12" name="Group 111"/>
          <p:cNvGrpSpPr/>
          <p:nvPr userDrawn="1"/>
        </p:nvGrpSpPr>
        <p:grpSpPr>
          <a:xfrm>
            <a:off x="5932488" y="708025"/>
            <a:ext cx="363538" cy="366713"/>
            <a:chOff x="5932488" y="708025"/>
            <a:chExt cx="363538" cy="366713"/>
          </a:xfrm>
        </p:grpSpPr>
        <p:sp>
          <p:nvSpPr>
            <p:cNvPr id="113" name="Freeform 95"/>
            <p:cNvSpPr>
              <a:spLocks/>
            </p:cNvSpPr>
            <p:nvPr userDrawn="1"/>
          </p:nvSpPr>
          <p:spPr bwMode="auto">
            <a:xfrm>
              <a:off x="5932488" y="769938"/>
              <a:ext cx="161925" cy="131763"/>
            </a:xfrm>
            <a:custGeom>
              <a:avLst/>
              <a:gdLst>
                <a:gd name="T0" fmla="*/ 0 w 42"/>
                <a:gd name="T1" fmla="*/ 34 h 34"/>
                <a:gd name="T2" fmla="*/ 2 w 42"/>
                <a:gd name="T3" fmla="*/ 16 h 34"/>
                <a:gd name="T4" fmla="*/ 12 w 42"/>
                <a:gd name="T5" fmla="*/ 0 h 34"/>
                <a:gd name="T6" fmla="*/ 42 w 42"/>
                <a:gd name="T7" fmla="*/ 30 h 34"/>
                <a:gd name="T8" fmla="*/ 0 w 42"/>
                <a:gd name="T9" fmla="*/ 34 h 34"/>
              </a:gdLst>
              <a:ahLst/>
              <a:cxnLst>
                <a:cxn ang="0">
                  <a:pos x="T0" y="T1"/>
                </a:cxn>
                <a:cxn ang="0">
                  <a:pos x="T2" y="T3"/>
                </a:cxn>
                <a:cxn ang="0">
                  <a:pos x="T4" y="T5"/>
                </a:cxn>
                <a:cxn ang="0">
                  <a:pos x="T6" y="T7"/>
                </a:cxn>
                <a:cxn ang="0">
                  <a:pos x="T8" y="T9"/>
                </a:cxn>
              </a:cxnLst>
              <a:rect l="0" t="0" r="r" b="b"/>
              <a:pathLst>
                <a:path w="42" h="34">
                  <a:moveTo>
                    <a:pt x="0" y="34"/>
                  </a:moveTo>
                  <a:cubicBezTo>
                    <a:pt x="0" y="28"/>
                    <a:pt x="0" y="21"/>
                    <a:pt x="2" y="16"/>
                  </a:cubicBezTo>
                  <a:cubicBezTo>
                    <a:pt x="4" y="10"/>
                    <a:pt x="8" y="5"/>
                    <a:pt x="12" y="0"/>
                  </a:cubicBezTo>
                  <a:cubicBezTo>
                    <a:pt x="42" y="30"/>
                    <a:pt x="42" y="30"/>
                    <a:pt x="42" y="30"/>
                  </a:cubicBezTo>
                  <a:lnTo>
                    <a:pt x="0" y="3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4" name="Freeform 96"/>
            <p:cNvSpPr>
              <a:spLocks/>
            </p:cNvSpPr>
            <p:nvPr userDrawn="1"/>
          </p:nvSpPr>
          <p:spPr bwMode="auto">
            <a:xfrm>
              <a:off x="5932488" y="750888"/>
              <a:ext cx="363538" cy="323850"/>
            </a:xfrm>
            <a:custGeom>
              <a:avLst/>
              <a:gdLst>
                <a:gd name="T0" fmla="*/ 83 w 94"/>
                <a:gd name="T1" fmla="*/ 64 h 84"/>
                <a:gd name="T2" fmla="*/ 53 w 94"/>
                <a:gd name="T3" fmla="*/ 82 h 84"/>
                <a:gd name="T4" fmla="*/ 18 w 94"/>
                <a:gd name="T5" fmla="*/ 73 h 84"/>
                <a:gd name="T6" fmla="*/ 13 w 94"/>
                <a:gd name="T7" fmla="*/ 69 h 84"/>
                <a:gd name="T8" fmla="*/ 13 w 94"/>
                <a:gd name="T9" fmla="*/ 69 h 84"/>
                <a:gd name="T10" fmla="*/ 0 w 94"/>
                <a:gd name="T11" fmla="*/ 43 h 84"/>
                <a:gd name="T12" fmla="*/ 47 w 94"/>
                <a:gd name="T13" fmla="*/ 38 h 84"/>
                <a:gd name="T14" fmla="*/ 47 w 94"/>
                <a:gd name="T15" fmla="*/ 38 h 84"/>
                <a:gd name="T16" fmla="*/ 48 w 94"/>
                <a:gd name="T17" fmla="*/ 37 h 84"/>
                <a:gd name="T18" fmla="*/ 76 w 94"/>
                <a:gd name="T19" fmla="*/ 0 h 84"/>
                <a:gd name="T20" fmla="*/ 79 w 94"/>
                <a:gd name="T21" fmla="*/ 3 h 84"/>
                <a:gd name="T22" fmla="*/ 93 w 94"/>
                <a:gd name="T23" fmla="*/ 33 h 84"/>
                <a:gd name="T24" fmla="*/ 83 w 94"/>
                <a:gd name="T25"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84">
                  <a:moveTo>
                    <a:pt x="83" y="64"/>
                  </a:moveTo>
                  <a:cubicBezTo>
                    <a:pt x="76" y="74"/>
                    <a:pt x="65" y="81"/>
                    <a:pt x="53" y="82"/>
                  </a:cubicBezTo>
                  <a:cubicBezTo>
                    <a:pt x="41" y="84"/>
                    <a:pt x="28" y="81"/>
                    <a:pt x="18" y="73"/>
                  </a:cubicBezTo>
                  <a:cubicBezTo>
                    <a:pt x="16" y="72"/>
                    <a:pt x="15" y="70"/>
                    <a:pt x="13" y="69"/>
                  </a:cubicBezTo>
                  <a:cubicBezTo>
                    <a:pt x="13" y="69"/>
                    <a:pt x="13" y="69"/>
                    <a:pt x="13" y="69"/>
                  </a:cubicBezTo>
                  <a:cubicBezTo>
                    <a:pt x="6" y="62"/>
                    <a:pt x="2" y="53"/>
                    <a:pt x="0" y="43"/>
                  </a:cubicBezTo>
                  <a:cubicBezTo>
                    <a:pt x="47" y="38"/>
                    <a:pt x="47" y="38"/>
                    <a:pt x="47" y="38"/>
                  </a:cubicBezTo>
                  <a:cubicBezTo>
                    <a:pt x="47" y="38"/>
                    <a:pt x="47" y="38"/>
                    <a:pt x="47" y="38"/>
                  </a:cubicBezTo>
                  <a:cubicBezTo>
                    <a:pt x="48" y="37"/>
                    <a:pt x="48" y="37"/>
                    <a:pt x="48" y="37"/>
                  </a:cubicBezTo>
                  <a:cubicBezTo>
                    <a:pt x="76" y="0"/>
                    <a:pt x="76" y="0"/>
                    <a:pt x="76" y="0"/>
                  </a:cubicBezTo>
                  <a:cubicBezTo>
                    <a:pt x="77" y="1"/>
                    <a:pt x="78" y="2"/>
                    <a:pt x="79" y="3"/>
                  </a:cubicBezTo>
                  <a:cubicBezTo>
                    <a:pt x="87" y="11"/>
                    <a:pt x="92" y="22"/>
                    <a:pt x="93" y="33"/>
                  </a:cubicBezTo>
                  <a:cubicBezTo>
                    <a:pt x="94" y="44"/>
                    <a:pt x="90" y="55"/>
                    <a:pt x="83" y="64"/>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5" name="Freeform 97"/>
            <p:cNvSpPr>
              <a:spLocks/>
            </p:cNvSpPr>
            <p:nvPr userDrawn="1"/>
          </p:nvSpPr>
          <p:spPr bwMode="auto">
            <a:xfrm>
              <a:off x="5991225" y="708025"/>
              <a:ext cx="223838" cy="169863"/>
            </a:xfrm>
            <a:custGeom>
              <a:avLst/>
              <a:gdLst>
                <a:gd name="T0" fmla="*/ 58 w 58"/>
                <a:gd name="T1" fmla="*/ 9 h 44"/>
                <a:gd name="T2" fmla="*/ 31 w 58"/>
                <a:gd name="T3" fmla="*/ 44 h 44"/>
                <a:gd name="T4" fmla="*/ 0 w 58"/>
                <a:gd name="T5" fmla="*/ 13 h 44"/>
                <a:gd name="T6" fmla="*/ 28 w 58"/>
                <a:gd name="T7" fmla="*/ 1 h 44"/>
                <a:gd name="T8" fmla="*/ 58 w 58"/>
                <a:gd name="T9" fmla="*/ 9 h 44"/>
              </a:gdLst>
              <a:ahLst/>
              <a:cxnLst>
                <a:cxn ang="0">
                  <a:pos x="T0" y="T1"/>
                </a:cxn>
                <a:cxn ang="0">
                  <a:pos x="T2" y="T3"/>
                </a:cxn>
                <a:cxn ang="0">
                  <a:pos x="T4" y="T5"/>
                </a:cxn>
                <a:cxn ang="0">
                  <a:pos x="T6" y="T7"/>
                </a:cxn>
                <a:cxn ang="0">
                  <a:pos x="T8" y="T9"/>
                </a:cxn>
              </a:cxnLst>
              <a:rect l="0" t="0" r="r" b="b"/>
              <a:pathLst>
                <a:path w="58" h="44">
                  <a:moveTo>
                    <a:pt x="58" y="9"/>
                  </a:moveTo>
                  <a:cubicBezTo>
                    <a:pt x="31" y="44"/>
                    <a:pt x="31" y="44"/>
                    <a:pt x="31" y="44"/>
                  </a:cubicBezTo>
                  <a:cubicBezTo>
                    <a:pt x="0" y="13"/>
                    <a:pt x="0" y="13"/>
                    <a:pt x="0" y="13"/>
                  </a:cubicBezTo>
                  <a:cubicBezTo>
                    <a:pt x="8" y="6"/>
                    <a:pt x="18" y="1"/>
                    <a:pt x="28" y="1"/>
                  </a:cubicBezTo>
                  <a:cubicBezTo>
                    <a:pt x="38" y="0"/>
                    <a:pt x="49" y="3"/>
                    <a:pt x="58" y="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16" name="Group 115"/>
          <p:cNvGrpSpPr/>
          <p:nvPr userDrawn="1"/>
        </p:nvGrpSpPr>
        <p:grpSpPr>
          <a:xfrm>
            <a:off x="3406775" y="1298575"/>
            <a:ext cx="528638" cy="374650"/>
            <a:chOff x="3406775" y="1298575"/>
            <a:chExt cx="528638" cy="374650"/>
          </a:xfrm>
        </p:grpSpPr>
        <p:sp>
          <p:nvSpPr>
            <p:cNvPr id="117" name="Freeform 98"/>
            <p:cNvSpPr>
              <a:spLocks/>
            </p:cNvSpPr>
            <p:nvPr userDrawn="1"/>
          </p:nvSpPr>
          <p:spPr bwMode="auto">
            <a:xfrm>
              <a:off x="3684588" y="1298575"/>
              <a:ext cx="250825" cy="374650"/>
            </a:xfrm>
            <a:custGeom>
              <a:avLst/>
              <a:gdLst>
                <a:gd name="T0" fmla="*/ 0 w 158"/>
                <a:gd name="T1" fmla="*/ 236 h 236"/>
                <a:gd name="T2" fmla="*/ 32 w 158"/>
                <a:gd name="T3" fmla="*/ 236 h 236"/>
                <a:gd name="T4" fmla="*/ 59 w 158"/>
                <a:gd name="T5" fmla="*/ 236 h 236"/>
                <a:gd name="T6" fmla="*/ 158 w 158"/>
                <a:gd name="T7" fmla="*/ 120 h 236"/>
                <a:gd name="T8" fmla="*/ 59 w 158"/>
                <a:gd name="T9" fmla="*/ 0 h 236"/>
                <a:gd name="T10" fmla="*/ 32 w 158"/>
                <a:gd name="T11" fmla="*/ 0 h 236"/>
                <a:gd name="T12" fmla="*/ 0 w 158"/>
                <a:gd name="T13" fmla="*/ 0 h 236"/>
                <a:gd name="T14" fmla="*/ 100 w 158"/>
                <a:gd name="T15" fmla="*/ 120 h 236"/>
                <a:gd name="T16" fmla="*/ 0 w 158"/>
                <a:gd name="T1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36">
                  <a:moveTo>
                    <a:pt x="0" y="236"/>
                  </a:moveTo>
                  <a:lnTo>
                    <a:pt x="32" y="236"/>
                  </a:lnTo>
                  <a:lnTo>
                    <a:pt x="59" y="236"/>
                  </a:lnTo>
                  <a:lnTo>
                    <a:pt x="158" y="120"/>
                  </a:lnTo>
                  <a:lnTo>
                    <a:pt x="59" y="0"/>
                  </a:lnTo>
                  <a:lnTo>
                    <a:pt x="32" y="0"/>
                  </a:lnTo>
                  <a:lnTo>
                    <a:pt x="0" y="0"/>
                  </a:lnTo>
                  <a:lnTo>
                    <a:pt x="100" y="120"/>
                  </a:lnTo>
                  <a:lnTo>
                    <a:pt x="0" y="2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8" name="Freeform 99"/>
            <p:cNvSpPr>
              <a:spLocks/>
            </p:cNvSpPr>
            <p:nvPr userDrawn="1"/>
          </p:nvSpPr>
          <p:spPr bwMode="auto">
            <a:xfrm>
              <a:off x="3546475" y="1298575"/>
              <a:ext cx="250825" cy="374650"/>
            </a:xfrm>
            <a:custGeom>
              <a:avLst/>
              <a:gdLst>
                <a:gd name="T0" fmla="*/ 99 w 158"/>
                <a:gd name="T1" fmla="*/ 120 h 236"/>
                <a:gd name="T2" fmla="*/ 0 w 158"/>
                <a:gd name="T3" fmla="*/ 236 h 236"/>
                <a:gd name="T4" fmla="*/ 31 w 158"/>
                <a:gd name="T5" fmla="*/ 236 h 236"/>
                <a:gd name="T6" fmla="*/ 58 w 158"/>
                <a:gd name="T7" fmla="*/ 236 h 236"/>
                <a:gd name="T8" fmla="*/ 158 w 158"/>
                <a:gd name="T9" fmla="*/ 120 h 236"/>
                <a:gd name="T10" fmla="*/ 58 w 158"/>
                <a:gd name="T11" fmla="*/ 0 h 236"/>
                <a:gd name="T12" fmla="*/ 31 w 158"/>
                <a:gd name="T13" fmla="*/ 0 h 236"/>
                <a:gd name="T14" fmla="*/ 0 w 158"/>
                <a:gd name="T15" fmla="*/ 0 h 236"/>
                <a:gd name="T16" fmla="*/ 99 w 158"/>
                <a:gd name="T17" fmla="*/ 1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36">
                  <a:moveTo>
                    <a:pt x="99" y="120"/>
                  </a:moveTo>
                  <a:lnTo>
                    <a:pt x="0" y="236"/>
                  </a:lnTo>
                  <a:lnTo>
                    <a:pt x="31" y="236"/>
                  </a:lnTo>
                  <a:lnTo>
                    <a:pt x="58" y="236"/>
                  </a:lnTo>
                  <a:lnTo>
                    <a:pt x="158" y="120"/>
                  </a:lnTo>
                  <a:lnTo>
                    <a:pt x="58" y="0"/>
                  </a:lnTo>
                  <a:lnTo>
                    <a:pt x="31" y="0"/>
                  </a:lnTo>
                  <a:lnTo>
                    <a:pt x="0" y="0"/>
                  </a:lnTo>
                  <a:lnTo>
                    <a:pt x="99" y="12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9" name="Freeform 100"/>
            <p:cNvSpPr>
              <a:spLocks/>
            </p:cNvSpPr>
            <p:nvPr userDrawn="1"/>
          </p:nvSpPr>
          <p:spPr bwMode="auto">
            <a:xfrm>
              <a:off x="3406775" y="1298575"/>
              <a:ext cx="250825" cy="374650"/>
            </a:xfrm>
            <a:custGeom>
              <a:avLst/>
              <a:gdLst>
                <a:gd name="T0" fmla="*/ 0 w 158"/>
                <a:gd name="T1" fmla="*/ 236 h 236"/>
                <a:gd name="T2" fmla="*/ 32 w 158"/>
                <a:gd name="T3" fmla="*/ 236 h 236"/>
                <a:gd name="T4" fmla="*/ 59 w 158"/>
                <a:gd name="T5" fmla="*/ 236 h 236"/>
                <a:gd name="T6" fmla="*/ 158 w 158"/>
                <a:gd name="T7" fmla="*/ 120 h 236"/>
                <a:gd name="T8" fmla="*/ 59 w 158"/>
                <a:gd name="T9" fmla="*/ 0 h 236"/>
                <a:gd name="T10" fmla="*/ 32 w 158"/>
                <a:gd name="T11" fmla="*/ 0 h 236"/>
                <a:gd name="T12" fmla="*/ 0 w 158"/>
                <a:gd name="T13" fmla="*/ 0 h 236"/>
                <a:gd name="T14" fmla="*/ 100 w 158"/>
                <a:gd name="T15" fmla="*/ 120 h 236"/>
                <a:gd name="T16" fmla="*/ 0 w 158"/>
                <a:gd name="T1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36">
                  <a:moveTo>
                    <a:pt x="0" y="236"/>
                  </a:moveTo>
                  <a:lnTo>
                    <a:pt x="32" y="236"/>
                  </a:lnTo>
                  <a:lnTo>
                    <a:pt x="59" y="236"/>
                  </a:lnTo>
                  <a:lnTo>
                    <a:pt x="158" y="120"/>
                  </a:lnTo>
                  <a:lnTo>
                    <a:pt x="59" y="0"/>
                  </a:lnTo>
                  <a:lnTo>
                    <a:pt x="32" y="0"/>
                  </a:lnTo>
                  <a:lnTo>
                    <a:pt x="0" y="0"/>
                  </a:lnTo>
                  <a:lnTo>
                    <a:pt x="100" y="120"/>
                  </a:lnTo>
                  <a:lnTo>
                    <a:pt x="0" y="2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20" name="Group 119"/>
          <p:cNvGrpSpPr/>
          <p:nvPr userDrawn="1"/>
        </p:nvGrpSpPr>
        <p:grpSpPr>
          <a:xfrm>
            <a:off x="2136775" y="796925"/>
            <a:ext cx="512763" cy="447675"/>
            <a:chOff x="2136775" y="796925"/>
            <a:chExt cx="512763" cy="447675"/>
          </a:xfrm>
        </p:grpSpPr>
        <p:sp>
          <p:nvSpPr>
            <p:cNvPr id="121" name="Freeform 101"/>
            <p:cNvSpPr>
              <a:spLocks/>
            </p:cNvSpPr>
            <p:nvPr userDrawn="1"/>
          </p:nvSpPr>
          <p:spPr bwMode="auto">
            <a:xfrm>
              <a:off x="2368550" y="796925"/>
              <a:ext cx="280988" cy="250825"/>
            </a:xfrm>
            <a:custGeom>
              <a:avLst/>
              <a:gdLst>
                <a:gd name="T0" fmla="*/ 7 w 73"/>
                <a:gd name="T1" fmla="*/ 0 h 65"/>
                <a:gd name="T2" fmla="*/ 66 w 73"/>
                <a:gd name="T3" fmla="*/ 0 h 65"/>
                <a:gd name="T4" fmla="*/ 73 w 73"/>
                <a:gd name="T5" fmla="*/ 7 h 65"/>
                <a:gd name="T6" fmla="*/ 73 w 73"/>
                <a:gd name="T7" fmla="*/ 36 h 65"/>
                <a:gd name="T8" fmla="*/ 66 w 73"/>
                <a:gd name="T9" fmla="*/ 43 h 65"/>
                <a:gd name="T10" fmla="*/ 24 w 73"/>
                <a:gd name="T11" fmla="*/ 43 h 65"/>
                <a:gd name="T12" fmla="*/ 8 w 73"/>
                <a:gd name="T13" fmla="*/ 65 h 65"/>
                <a:gd name="T14" fmla="*/ 8 w 73"/>
                <a:gd name="T15" fmla="*/ 43 h 65"/>
                <a:gd name="T16" fmla="*/ 7 w 73"/>
                <a:gd name="T17" fmla="*/ 43 h 65"/>
                <a:gd name="T18" fmla="*/ 0 w 73"/>
                <a:gd name="T19" fmla="*/ 36 h 65"/>
                <a:gd name="T20" fmla="*/ 0 w 73"/>
                <a:gd name="T21" fmla="*/ 7 h 65"/>
                <a:gd name="T22" fmla="*/ 7 w 73"/>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65">
                  <a:moveTo>
                    <a:pt x="7" y="0"/>
                  </a:moveTo>
                  <a:cubicBezTo>
                    <a:pt x="66" y="0"/>
                    <a:pt x="66" y="0"/>
                    <a:pt x="66" y="0"/>
                  </a:cubicBezTo>
                  <a:cubicBezTo>
                    <a:pt x="70" y="0"/>
                    <a:pt x="73" y="4"/>
                    <a:pt x="73" y="7"/>
                  </a:cubicBezTo>
                  <a:cubicBezTo>
                    <a:pt x="73" y="36"/>
                    <a:pt x="73" y="36"/>
                    <a:pt x="73" y="36"/>
                  </a:cubicBezTo>
                  <a:cubicBezTo>
                    <a:pt x="73" y="40"/>
                    <a:pt x="70" y="43"/>
                    <a:pt x="66" y="43"/>
                  </a:cubicBezTo>
                  <a:cubicBezTo>
                    <a:pt x="24" y="43"/>
                    <a:pt x="24" y="43"/>
                    <a:pt x="24" y="43"/>
                  </a:cubicBezTo>
                  <a:cubicBezTo>
                    <a:pt x="8" y="65"/>
                    <a:pt x="8" y="65"/>
                    <a:pt x="8" y="65"/>
                  </a:cubicBezTo>
                  <a:cubicBezTo>
                    <a:pt x="8" y="43"/>
                    <a:pt x="8" y="43"/>
                    <a:pt x="8" y="43"/>
                  </a:cubicBezTo>
                  <a:cubicBezTo>
                    <a:pt x="7" y="43"/>
                    <a:pt x="7" y="43"/>
                    <a:pt x="7" y="43"/>
                  </a:cubicBezTo>
                  <a:cubicBezTo>
                    <a:pt x="4" y="43"/>
                    <a:pt x="0" y="40"/>
                    <a:pt x="0" y="36"/>
                  </a:cubicBezTo>
                  <a:cubicBezTo>
                    <a:pt x="0" y="7"/>
                    <a:pt x="0" y="7"/>
                    <a:pt x="0" y="7"/>
                  </a:cubicBezTo>
                  <a:cubicBezTo>
                    <a:pt x="0" y="4"/>
                    <a:pt x="4" y="0"/>
                    <a:pt x="7"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2" name="Oval 102"/>
            <p:cNvSpPr>
              <a:spLocks noChangeArrowheads="1"/>
            </p:cNvSpPr>
            <p:nvPr userDrawn="1"/>
          </p:nvSpPr>
          <p:spPr bwMode="auto">
            <a:xfrm>
              <a:off x="2198688" y="947738"/>
              <a:ext cx="180975" cy="180975"/>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3" name="Freeform 103"/>
            <p:cNvSpPr>
              <a:spLocks/>
            </p:cNvSpPr>
            <p:nvPr userDrawn="1"/>
          </p:nvSpPr>
          <p:spPr bwMode="auto">
            <a:xfrm>
              <a:off x="2136775" y="1136650"/>
              <a:ext cx="304800" cy="107950"/>
            </a:xfrm>
            <a:custGeom>
              <a:avLst/>
              <a:gdLst>
                <a:gd name="T0" fmla="*/ 59 w 79"/>
                <a:gd name="T1" fmla="*/ 5 h 28"/>
                <a:gd name="T2" fmla="*/ 39 w 79"/>
                <a:gd name="T3" fmla="*/ 0 h 28"/>
                <a:gd name="T4" fmla="*/ 20 w 79"/>
                <a:gd name="T5" fmla="*/ 5 h 28"/>
                <a:gd name="T6" fmla="*/ 0 w 79"/>
                <a:gd name="T7" fmla="*/ 28 h 28"/>
                <a:gd name="T8" fmla="*/ 79 w 79"/>
                <a:gd name="T9" fmla="*/ 28 h 28"/>
                <a:gd name="T10" fmla="*/ 59 w 79"/>
                <a:gd name="T11" fmla="*/ 5 h 28"/>
              </a:gdLst>
              <a:ahLst/>
              <a:cxnLst>
                <a:cxn ang="0">
                  <a:pos x="T0" y="T1"/>
                </a:cxn>
                <a:cxn ang="0">
                  <a:pos x="T2" y="T3"/>
                </a:cxn>
                <a:cxn ang="0">
                  <a:pos x="T4" y="T5"/>
                </a:cxn>
                <a:cxn ang="0">
                  <a:pos x="T6" y="T7"/>
                </a:cxn>
                <a:cxn ang="0">
                  <a:pos x="T8" y="T9"/>
                </a:cxn>
                <a:cxn ang="0">
                  <a:pos x="T10" y="T11"/>
                </a:cxn>
              </a:cxnLst>
              <a:rect l="0" t="0" r="r" b="b"/>
              <a:pathLst>
                <a:path w="79" h="28">
                  <a:moveTo>
                    <a:pt x="59" y="5"/>
                  </a:moveTo>
                  <a:cubicBezTo>
                    <a:pt x="53" y="2"/>
                    <a:pt x="46" y="0"/>
                    <a:pt x="39" y="0"/>
                  </a:cubicBezTo>
                  <a:cubicBezTo>
                    <a:pt x="32" y="0"/>
                    <a:pt x="26" y="2"/>
                    <a:pt x="20" y="5"/>
                  </a:cubicBezTo>
                  <a:cubicBezTo>
                    <a:pt x="10" y="10"/>
                    <a:pt x="3" y="18"/>
                    <a:pt x="0" y="28"/>
                  </a:cubicBezTo>
                  <a:cubicBezTo>
                    <a:pt x="79" y="28"/>
                    <a:pt x="79" y="28"/>
                    <a:pt x="79" y="28"/>
                  </a:cubicBezTo>
                  <a:cubicBezTo>
                    <a:pt x="76" y="18"/>
                    <a:pt x="69" y="10"/>
                    <a:pt x="59" y="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24" name="Freeform 104"/>
          <p:cNvSpPr>
            <a:spLocks/>
          </p:cNvSpPr>
          <p:nvPr userDrawn="1"/>
        </p:nvSpPr>
        <p:spPr bwMode="auto">
          <a:xfrm>
            <a:off x="4341813" y="2867025"/>
            <a:ext cx="361950" cy="328613"/>
          </a:xfrm>
          <a:custGeom>
            <a:avLst/>
            <a:gdLst>
              <a:gd name="T0" fmla="*/ 85 w 94"/>
              <a:gd name="T1" fmla="*/ 0 h 85"/>
              <a:gd name="T2" fmla="*/ 9 w 94"/>
              <a:gd name="T3" fmla="*/ 0 h 85"/>
              <a:gd name="T4" fmla="*/ 0 w 94"/>
              <a:gd name="T5" fmla="*/ 9 h 85"/>
              <a:gd name="T6" fmla="*/ 0 w 94"/>
              <a:gd name="T7" fmla="*/ 46 h 85"/>
              <a:gd name="T8" fmla="*/ 9 w 94"/>
              <a:gd name="T9" fmla="*/ 55 h 85"/>
              <a:gd name="T10" fmla="*/ 64 w 94"/>
              <a:gd name="T11" fmla="*/ 55 h 85"/>
              <a:gd name="T12" fmla="*/ 84 w 94"/>
              <a:gd name="T13" fmla="*/ 85 h 85"/>
              <a:gd name="T14" fmla="*/ 84 w 94"/>
              <a:gd name="T15" fmla="*/ 55 h 85"/>
              <a:gd name="T16" fmla="*/ 85 w 94"/>
              <a:gd name="T17" fmla="*/ 55 h 85"/>
              <a:gd name="T18" fmla="*/ 94 w 94"/>
              <a:gd name="T19" fmla="*/ 46 h 85"/>
              <a:gd name="T20" fmla="*/ 94 w 94"/>
              <a:gd name="T21" fmla="*/ 9 h 85"/>
              <a:gd name="T22" fmla="*/ 85 w 94"/>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85">
                <a:moveTo>
                  <a:pt x="85" y="0"/>
                </a:moveTo>
                <a:cubicBezTo>
                  <a:pt x="9" y="0"/>
                  <a:pt x="9" y="0"/>
                  <a:pt x="9" y="0"/>
                </a:cubicBezTo>
                <a:cubicBezTo>
                  <a:pt x="4" y="0"/>
                  <a:pt x="0" y="4"/>
                  <a:pt x="0" y="9"/>
                </a:cubicBezTo>
                <a:cubicBezTo>
                  <a:pt x="0" y="46"/>
                  <a:pt x="0" y="46"/>
                  <a:pt x="0" y="46"/>
                </a:cubicBezTo>
                <a:cubicBezTo>
                  <a:pt x="0" y="51"/>
                  <a:pt x="4" y="55"/>
                  <a:pt x="9" y="55"/>
                </a:cubicBezTo>
                <a:cubicBezTo>
                  <a:pt x="64" y="55"/>
                  <a:pt x="64" y="55"/>
                  <a:pt x="64" y="55"/>
                </a:cubicBezTo>
                <a:cubicBezTo>
                  <a:pt x="84" y="85"/>
                  <a:pt x="84" y="85"/>
                  <a:pt x="84" y="85"/>
                </a:cubicBezTo>
                <a:cubicBezTo>
                  <a:pt x="84" y="55"/>
                  <a:pt x="84" y="55"/>
                  <a:pt x="84" y="55"/>
                </a:cubicBezTo>
                <a:cubicBezTo>
                  <a:pt x="85" y="55"/>
                  <a:pt x="85" y="55"/>
                  <a:pt x="85" y="55"/>
                </a:cubicBezTo>
                <a:cubicBezTo>
                  <a:pt x="90" y="55"/>
                  <a:pt x="94" y="51"/>
                  <a:pt x="94" y="46"/>
                </a:cubicBezTo>
                <a:cubicBezTo>
                  <a:pt x="94" y="9"/>
                  <a:pt x="94" y="9"/>
                  <a:pt x="94" y="9"/>
                </a:cubicBezTo>
                <a:cubicBezTo>
                  <a:pt x="94" y="4"/>
                  <a:pt x="90" y="0"/>
                  <a:pt x="8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5" name="Freeform 105"/>
          <p:cNvSpPr>
            <a:spLocks/>
          </p:cNvSpPr>
          <p:nvPr userDrawn="1"/>
        </p:nvSpPr>
        <p:spPr bwMode="auto">
          <a:xfrm>
            <a:off x="3843338" y="2578100"/>
            <a:ext cx="377825" cy="385763"/>
          </a:xfrm>
          <a:custGeom>
            <a:avLst/>
            <a:gdLst>
              <a:gd name="T0" fmla="*/ 93 w 98"/>
              <a:gd name="T1" fmla="*/ 19 h 100"/>
              <a:gd name="T2" fmla="*/ 79 w 98"/>
              <a:gd name="T3" fmla="*/ 14 h 100"/>
              <a:gd name="T4" fmla="*/ 79 w 98"/>
              <a:gd name="T5" fmla="*/ 14 h 100"/>
              <a:gd name="T6" fmla="*/ 23 w 98"/>
              <a:gd name="T7" fmla="*/ 14 h 100"/>
              <a:gd name="T8" fmla="*/ 22 w 98"/>
              <a:gd name="T9" fmla="*/ 14 h 100"/>
              <a:gd name="T10" fmla="*/ 0 w 98"/>
              <a:gd name="T11" fmla="*/ 0 h 100"/>
              <a:gd name="T12" fmla="*/ 3 w 98"/>
              <a:gd name="T13" fmla="*/ 4 h 100"/>
              <a:gd name="T14" fmla="*/ 9 w 98"/>
              <a:gd name="T15" fmla="*/ 19 h 100"/>
              <a:gd name="T16" fmla="*/ 4 w 98"/>
              <a:gd name="T17" fmla="*/ 33 h 100"/>
              <a:gd name="T18" fmla="*/ 4 w 98"/>
              <a:gd name="T19" fmla="*/ 80 h 100"/>
              <a:gd name="T20" fmla="*/ 9 w 98"/>
              <a:gd name="T21" fmla="*/ 94 h 100"/>
              <a:gd name="T22" fmla="*/ 23 w 98"/>
              <a:gd name="T23" fmla="*/ 100 h 100"/>
              <a:gd name="T24" fmla="*/ 79 w 98"/>
              <a:gd name="T25" fmla="*/ 100 h 100"/>
              <a:gd name="T26" fmla="*/ 93 w 98"/>
              <a:gd name="T27" fmla="*/ 94 h 100"/>
              <a:gd name="T28" fmla="*/ 98 w 98"/>
              <a:gd name="T29" fmla="*/ 80 h 100"/>
              <a:gd name="T30" fmla="*/ 98 w 98"/>
              <a:gd name="T31" fmla="*/ 33 h 100"/>
              <a:gd name="T32" fmla="*/ 93 w 98"/>
              <a:gd name="T33"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00">
                <a:moveTo>
                  <a:pt x="93" y="19"/>
                </a:moveTo>
                <a:cubicBezTo>
                  <a:pt x="89" y="16"/>
                  <a:pt x="84" y="14"/>
                  <a:pt x="79" y="14"/>
                </a:cubicBezTo>
                <a:cubicBezTo>
                  <a:pt x="79" y="14"/>
                  <a:pt x="79" y="14"/>
                  <a:pt x="79" y="14"/>
                </a:cubicBezTo>
                <a:cubicBezTo>
                  <a:pt x="23" y="14"/>
                  <a:pt x="23" y="14"/>
                  <a:pt x="23" y="14"/>
                </a:cubicBezTo>
                <a:cubicBezTo>
                  <a:pt x="23" y="14"/>
                  <a:pt x="23" y="14"/>
                  <a:pt x="22" y="14"/>
                </a:cubicBezTo>
                <a:cubicBezTo>
                  <a:pt x="17" y="6"/>
                  <a:pt x="9" y="2"/>
                  <a:pt x="0" y="0"/>
                </a:cubicBezTo>
                <a:cubicBezTo>
                  <a:pt x="1" y="2"/>
                  <a:pt x="2" y="3"/>
                  <a:pt x="3" y="4"/>
                </a:cubicBezTo>
                <a:cubicBezTo>
                  <a:pt x="7" y="9"/>
                  <a:pt x="9" y="14"/>
                  <a:pt x="9" y="19"/>
                </a:cubicBezTo>
                <a:cubicBezTo>
                  <a:pt x="6" y="23"/>
                  <a:pt x="4" y="28"/>
                  <a:pt x="4" y="33"/>
                </a:cubicBezTo>
                <a:cubicBezTo>
                  <a:pt x="4" y="80"/>
                  <a:pt x="4" y="80"/>
                  <a:pt x="4" y="80"/>
                </a:cubicBezTo>
                <a:cubicBezTo>
                  <a:pt x="4" y="85"/>
                  <a:pt x="6" y="90"/>
                  <a:pt x="9" y="94"/>
                </a:cubicBezTo>
                <a:cubicBezTo>
                  <a:pt x="13" y="98"/>
                  <a:pt x="18" y="100"/>
                  <a:pt x="23" y="100"/>
                </a:cubicBezTo>
                <a:cubicBezTo>
                  <a:pt x="79" y="100"/>
                  <a:pt x="79" y="100"/>
                  <a:pt x="79" y="100"/>
                </a:cubicBezTo>
                <a:cubicBezTo>
                  <a:pt x="84" y="100"/>
                  <a:pt x="89" y="98"/>
                  <a:pt x="93" y="94"/>
                </a:cubicBezTo>
                <a:cubicBezTo>
                  <a:pt x="96" y="90"/>
                  <a:pt x="98" y="85"/>
                  <a:pt x="98" y="80"/>
                </a:cubicBezTo>
                <a:cubicBezTo>
                  <a:pt x="98" y="33"/>
                  <a:pt x="98" y="33"/>
                  <a:pt x="98" y="33"/>
                </a:cubicBezTo>
                <a:cubicBezTo>
                  <a:pt x="98" y="28"/>
                  <a:pt x="96" y="23"/>
                  <a:pt x="93" y="1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6" name="Freeform 106"/>
          <p:cNvSpPr>
            <a:spLocks noEditPoints="1"/>
          </p:cNvSpPr>
          <p:nvPr userDrawn="1"/>
        </p:nvSpPr>
        <p:spPr bwMode="auto">
          <a:xfrm>
            <a:off x="1920875" y="2184400"/>
            <a:ext cx="377825" cy="331788"/>
          </a:xfrm>
          <a:custGeom>
            <a:avLst/>
            <a:gdLst>
              <a:gd name="T0" fmla="*/ 97 w 98"/>
              <a:gd name="T1" fmla="*/ 80 h 86"/>
              <a:gd name="T2" fmla="*/ 52 w 98"/>
              <a:gd name="T3" fmla="*/ 2 h 86"/>
              <a:gd name="T4" fmla="*/ 49 w 98"/>
              <a:gd name="T5" fmla="*/ 0 h 86"/>
              <a:gd name="T6" fmla="*/ 46 w 98"/>
              <a:gd name="T7" fmla="*/ 2 h 86"/>
              <a:gd name="T8" fmla="*/ 1 w 98"/>
              <a:gd name="T9" fmla="*/ 80 h 86"/>
              <a:gd name="T10" fmla="*/ 1 w 98"/>
              <a:gd name="T11" fmla="*/ 84 h 86"/>
              <a:gd name="T12" fmla="*/ 4 w 98"/>
              <a:gd name="T13" fmla="*/ 86 h 86"/>
              <a:gd name="T14" fmla="*/ 94 w 98"/>
              <a:gd name="T15" fmla="*/ 86 h 86"/>
              <a:gd name="T16" fmla="*/ 97 w 98"/>
              <a:gd name="T17" fmla="*/ 84 h 86"/>
              <a:gd name="T18" fmla="*/ 98 w 98"/>
              <a:gd name="T19" fmla="*/ 82 h 86"/>
              <a:gd name="T20" fmla="*/ 97 w 98"/>
              <a:gd name="T21" fmla="*/ 80 h 86"/>
              <a:gd name="T22" fmla="*/ 55 w 98"/>
              <a:gd name="T23" fmla="*/ 22 h 86"/>
              <a:gd name="T24" fmla="*/ 54 w 98"/>
              <a:gd name="T25" fmla="*/ 58 h 86"/>
              <a:gd name="T26" fmla="*/ 44 w 98"/>
              <a:gd name="T27" fmla="*/ 58 h 86"/>
              <a:gd name="T28" fmla="*/ 43 w 98"/>
              <a:gd name="T29" fmla="*/ 22 h 86"/>
              <a:gd name="T30" fmla="*/ 55 w 98"/>
              <a:gd name="T31" fmla="*/ 22 h 86"/>
              <a:gd name="T32" fmla="*/ 49 w 98"/>
              <a:gd name="T33" fmla="*/ 77 h 86"/>
              <a:gd name="T34" fmla="*/ 42 w 98"/>
              <a:gd name="T35" fmla="*/ 69 h 86"/>
              <a:gd name="T36" fmla="*/ 49 w 98"/>
              <a:gd name="T37" fmla="*/ 62 h 86"/>
              <a:gd name="T38" fmla="*/ 56 w 98"/>
              <a:gd name="T39" fmla="*/ 69 h 86"/>
              <a:gd name="T40" fmla="*/ 49 w 98"/>
              <a:gd name="T41"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86">
                <a:moveTo>
                  <a:pt x="97" y="80"/>
                </a:moveTo>
                <a:cubicBezTo>
                  <a:pt x="52" y="2"/>
                  <a:pt x="52" y="2"/>
                  <a:pt x="52" y="2"/>
                </a:cubicBezTo>
                <a:cubicBezTo>
                  <a:pt x="52" y="1"/>
                  <a:pt x="50" y="0"/>
                  <a:pt x="49" y="0"/>
                </a:cubicBezTo>
                <a:cubicBezTo>
                  <a:pt x="48" y="0"/>
                  <a:pt x="46" y="1"/>
                  <a:pt x="46" y="2"/>
                </a:cubicBezTo>
                <a:cubicBezTo>
                  <a:pt x="1" y="80"/>
                  <a:pt x="1" y="80"/>
                  <a:pt x="1" y="80"/>
                </a:cubicBezTo>
                <a:cubicBezTo>
                  <a:pt x="0" y="81"/>
                  <a:pt x="0" y="83"/>
                  <a:pt x="1" y="84"/>
                </a:cubicBezTo>
                <a:cubicBezTo>
                  <a:pt x="1" y="85"/>
                  <a:pt x="3" y="86"/>
                  <a:pt x="4" y="86"/>
                </a:cubicBezTo>
                <a:cubicBezTo>
                  <a:pt x="94" y="86"/>
                  <a:pt x="94" y="86"/>
                  <a:pt x="94" y="86"/>
                </a:cubicBezTo>
                <a:cubicBezTo>
                  <a:pt x="95" y="86"/>
                  <a:pt x="96" y="85"/>
                  <a:pt x="97" y="84"/>
                </a:cubicBezTo>
                <a:cubicBezTo>
                  <a:pt x="97" y="83"/>
                  <a:pt x="98" y="83"/>
                  <a:pt x="98" y="82"/>
                </a:cubicBezTo>
                <a:cubicBezTo>
                  <a:pt x="98" y="81"/>
                  <a:pt x="97" y="81"/>
                  <a:pt x="97" y="80"/>
                </a:cubicBezTo>
                <a:close/>
                <a:moveTo>
                  <a:pt x="55" y="22"/>
                </a:moveTo>
                <a:cubicBezTo>
                  <a:pt x="54" y="58"/>
                  <a:pt x="54" y="58"/>
                  <a:pt x="54" y="58"/>
                </a:cubicBezTo>
                <a:cubicBezTo>
                  <a:pt x="44" y="58"/>
                  <a:pt x="44" y="58"/>
                  <a:pt x="44" y="58"/>
                </a:cubicBezTo>
                <a:cubicBezTo>
                  <a:pt x="43" y="22"/>
                  <a:pt x="43" y="22"/>
                  <a:pt x="43" y="22"/>
                </a:cubicBezTo>
                <a:lnTo>
                  <a:pt x="55" y="22"/>
                </a:lnTo>
                <a:close/>
                <a:moveTo>
                  <a:pt x="49" y="77"/>
                </a:moveTo>
                <a:cubicBezTo>
                  <a:pt x="45" y="77"/>
                  <a:pt x="42" y="73"/>
                  <a:pt x="42" y="69"/>
                </a:cubicBezTo>
                <a:cubicBezTo>
                  <a:pt x="42" y="65"/>
                  <a:pt x="45" y="62"/>
                  <a:pt x="49" y="62"/>
                </a:cubicBezTo>
                <a:cubicBezTo>
                  <a:pt x="53" y="62"/>
                  <a:pt x="56" y="65"/>
                  <a:pt x="56" y="69"/>
                </a:cubicBezTo>
                <a:cubicBezTo>
                  <a:pt x="56" y="73"/>
                  <a:pt x="53" y="77"/>
                  <a:pt x="49"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7" name="Freeform 107"/>
          <p:cNvSpPr>
            <a:spLocks noEditPoints="1"/>
          </p:cNvSpPr>
          <p:nvPr userDrawn="1"/>
        </p:nvSpPr>
        <p:spPr bwMode="auto">
          <a:xfrm>
            <a:off x="3662363" y="1847850"/>
            <a:ext cx="528638" cy="528638"/>
          </a:xfrm>
          <a:custGeom>
            <a:avLst/>
            <a:gdLst>
              <a:gd name="T0" fmla="*/ 0 w 137"/>
              <a:gd name="T1" fmla="*/ 51 h 137"/>
              <a:gd name="T2" fmla="*/ 0 w 137"/>
              <a:gd name="T3" fmla="*/ 51 h 137"/>
              <a:gd name="T4" fmla="*/ 15 w 137"/>
              <a:gd name="T5" fmla="*/ 86 h 137"/>
              <a:gd name="T6" fmla="*/ 51 w 137"/>
              <a:gd name="T7" fmla="*/ 101 h 137"/>
              <a:gd name="T8" fmla="*/ 80 w 137"/>
              <a:gd name="T9" fmla="*/ 92 h 137"/>
              <a:gd name="T10" fmla="*/ 122 w 137"/>
              <a:gd name="T11" fmla="*/ 134 h 137"/>
              <a:gd name="T12" fmla="*/ 132 w 137"/>
              <a:gd name="T13" fmla="*/ 134 h 137"/>
              <a:gd name="T14" fmla="*/ 134 w 137"/>
              <a:gd name="T15" fmla="*/ 133 h 137"/>
              <a:gd name="T16" fmla="*/ 134 w 137"/>
              <a:gd name="T17" fmla="*/ 122 h 137"/>
              <a:gd name="T18" fmla="*/ 92 w 137"/>
              <a:gd name="T19" fmla="*/ 80 h 137"/>
              <a:gd name="T20" fmla="*/ 101 w 137"/>
              <a:gd name="T21" fmla="*/ 51 h 137"/>
              <a:gd name="T22" fmla="*/ 86 w 137"/>
              <a:gd name="T23" fmla="*/ 15 h 137"/>
              <a:gd name="T24" fmla="*/ 51 w 137"/>
              <a:gd name="T25" fmla="*/ 1 h 137"/>
              <a:gd name="T26" fmla="*/ 15 w 137"/>
              <a:gd name="T27" fmla="*/ 15 h 137"/>
              <a:gd name="T28" fmla="*/ 0 w 137"/>
              <a:gd name="T29" fmla="*/ 51 h 137"/>
              <a:gd name="T30" fmla="*/ 8 w 137"/>
              <a:gd name="T31" fmla="*/ 51 h 137"/>
              <a:gd name="T32" fmla="*/ 20 w 137"/>
              <a:gd name="T33" fmla="*/ 21 h 137"/>
              <a:gd name="T34" fmla="*/ 80 w 137"/>
              <a:gd name="T35" fmla="*/ 21 h 137"/>
              <a:gd name="T36" fmla="*/ 93 w 137"/>
              <a:gd name="T37" fmla="*/ 51 h 137"/>
              <a:gd name="T38" fmla="*/ 81 w 137"/>
              <a:gd name="T39" fmla="*/ 81 h 137"/>
              <a:gd name="T40" fmla="*/ 21 w 137"/>
              <a:gd name="T41" fmla="*/ 81 h 137"/>
              <a:gd name="T42" fmla="*/ 8 w 137"/>
              <a:gd name="T43" fmla="*/ 5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137">
                <a:moveTo>
                  <a:pt x="0" y="51"/>
                </a:moveTo>
                <a:cubicBezTo>
                  <a:pt x="0" y="51"/>
                  <a:pt x="0" y="51"/>
                  <a:pt x="0" y="51"/>
                </a:cubicBezTo>
                <a:cubicBezTo>
                  <a:pt x="0" y="64"/>
                  <a:pt x="6" y="77"/>
                  <a:pt x="15" y="86"/>
                </a:cubicBezTo>
                <a:cubicBezTo>
                  <a:pt x="25" y="96"/>
                  <a:pt x="37" y="101"/>
                  <a:pt x="51" y="101"/>
                </a:cubicBezTo>
                <a:cubicBezTo>
                  <a:pt x="62" y="101"/>
                  <a:pt x="72" y="98"/>
                  <a:pt x="80" y="92"/>
                </a:cubicBezTo>
                <a:cubicBezTo>
                  <a:pt x="122" y="134"/>
                  <a:pt x="122" y="134"/>
                  <a:pt x="122" y="134"/>
                </a:cubicBezTo>
                <a:cubicBezTo>
                  <a:pt x="125" y="137"/>
                  <a:pt x="130" y="137"/>
                  <a:pt x="132" y="134"/>
                </a:cubicBezTo>
                <a:cubicBezTo>
                  <a:pt x="134" y="133"/>
                  <a:pt x="134" y="133"/>
                  <a:pt x="134" y="133"/>
                </a:cubicBezTo>
                <a:cubicBezTo>
                  <a:pt x="137" y="130"/>
                  <a:pt x="137" y="125"/>
                  <a:pt x="134" y="122"/>
                </a:cubicBezTo>
                <a:cubicBezTo>
                  <a:pt x="92" y="80"/>
                  <a:pt x="92" y="80"/>
                  <a:pt x="92" y="80"/>
                </a:cubicBezTo>
                <a:cubicBezTo>
                  <a:pt x="98" y="72"/>
                  <a:pt x="101" y="62"/>
                  <a:pt x="101" y="51"/>
                </a:cubicBezTo>
                <a:cubicBezTo>
                  <a:pt x="101" y="38"/>
                  <a:pt x="96" y="25"/>
                  <a:pt x="86" y="15"/>
                </a:cubicBezTo>
                <a:cubicBezTo>
                  <a:pt x="77" y="6"/>
                  <a:pt x="64" y="1"/>
                  <a:pt x="51" y="1"/>
                </a:cubicBezTo>
                <a:cubicBezTo>
                  <a:pt x="37" y="0"/>
                  <a:pt x="24" y="6"/>
                  <a:pt x="15" y="15"/>
                </a:cubicBezTo>
                <a:cubicBezTo>
                  <a:pt x="6" y="25"/>
                  <a:pt x="0" y="37"/>
                  <a:pt x="0" y="51"/>
                </a:cubicBezTo>
                <a:close/>
                <a:moveTo>
                  <a:pt x="8" y="51"/>
                </a:moveTo>
                <a:cubicBezTo>
                  <a:pt x="8" y="40"/>
                  <a:pt x="12" y="29"/>
                  <a:pt x="20" y="21"/>
                </a:cubicBezTo>
                <a:cubicBezTo>
                  <a:pt x="37" y="4"/>
                  <a:pt x="64" y="4"/>
                  <a:pt x="80" y="21"/>
                </a:cubicBezTo>
                <a:cubicBezTo>
                  <a:pt x="89" y="29"/>
                  <a:pt x="93" y="40"/>
                  <a:pt x="93" y="51"/>
                </a:cubicBezTo>
                <a:cubicBezTo>
                  <a:pt x="93" y="62"/>
                  <a:pt x="89" y="73"/>
                  <a:pt x="81" y="81"/>
                </a:cubicBezTo>
                <a:cubicBezTo>
                  <a:pt x="64" y="98"/>
                  <a:pt x="37" y="97"/>
                  <a:pt x="21" y="81"/>
                </a:cubicBezTo>
                <a:cubicBezTo>
                  <a:pt x="12" y="72"/>
                  <a:pt x="8" y="61"/>
                  <a:pt x="8" y="5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8" name="Freeform 108"/>
          <p:cNvSpPr>
            <a:spLocks/>
          </p:cNvSpPr>
          <p:nvPr userDrawn="1"/>
        </p:nvSpPr>
        <p:spPr bwMode="auto">
          <a:xfrm>
            <a:off x="1878013" y="1712913"/>
            <a:ext cx="533400" cy="339725"/>
          </a:xfrm>
          <a:custGeom>
            <a:avLst/>
            <a:gdLst>
              <a:gd name="T0" fmla="*/ 92 w 138"/>
              <a:gd name="T1" fmla="*/ 80 h 88"/>
              <a:gd name="T2" fmla="*/ 88 w 138"/>
              <a:gd name="T3" fmla="*/ 73 h 88"/>
              <a:gd name="T4" fmla="*/ 88 w 138"/>
              <a:gd name="T5" fmla="*/ 73 h 88"/>
              <a:gd name="T6" fmla="*/ 89 w 138"/>
              <a:gd name="T7" fmla="*/ 73 h 88"/>
              <a:gd name="T8" fmla="*/ 97 w 138"/>
              <a:gd name="T9" fmla="*/ 65 h 88"/>
              <a:gd name="T10" fmla="*/ 92 w 138"/>
              <a:gd name="T11" fmla="*/ 57 h 88"/>
              <a:gd name="T12" fmla="*/ 93 w 138"/>
              <a:gd name="T13" fmla="*/ 57 h 88"/>
              <a:gd name="T14" fmla="*/ 101 w 138"/>
              <a:gd name="T15" fmla="*/ 50 h 88"/>
              <a:gd name="T16" fmla="*/ 96 w 138"/>
              <a:gd name="T17" fmla="*/ 42 h 88"/>
              <a:gd name="T18" fmla="*/ 130 w 138"/>
              <a:gd name="T19" fmla="*/ 42 h 88"/>
              <a:gd name="T20" fmla="*/ 138 w 138"/>
              <a:gd name="T21" fmla="*/ 34 h 88"/>
              <a:gd name="T22" fmla="*/ 130 w 138"/>
              <a:gd name="T23" fmla="*/ 27 h 88"/>
              <a:gd name="T24" fmla="*/ 87 w 138"/>
              <a:gd name="T25" fmla="*/ 27 h 88"/>
              <a:gd name="T26" fmla="*/ 87 w 138"/>
              <a:gd name="T27" fmla="*/ 27 h 88"/>
              <a:gd name="T28" fmla="*/ 77 w 138"/>
              <a:gd name="T29" fmla="*/ 27 h 88"/>
              <a:gd name="T30" fmla="*/ 93 w 138"/>
              <a:gd name="T31" fmla="*/ 17 h 88"/>
              <a:gd name="T32" fmla="*/ 99 w 138"/>
              <a:gd name="T33" fmla="*/ 5 h 88"/>
              <a:gd name="T34" fmla="*/ 86 w 138"/>
              <a:gd name="T35" fmla="*/ 3 h 88"/>
              <a:gd name="T36" fmla="*/ 46 w 138"/>
              <a:gd name="T37" fmla="*/ 27 h 88"/>
              <a:gd name="T38" fmla="*/ 40 w 138"/>
              <a:gd name="T39" fmla="*/ 32 h 88"/>
              <a:gd name="T40" fmla="*/ 0 w 138"/>
              <a:gd name="T41" fmla="*/ 38 h 88"/>
              <a:gd name="T42" fmla="*/ 0 w 138"/>
              <a:gd name="T43" fmla="*/ 75 h 88"/>
              <a:gd name="T44" fmla="*/ 39 w 138"/>
              <a:gd name="T45" fmla="*/ 78 h 88"/>
              <a:gd name="T46" fmla="*/ 56 w 138"/>
              <a:gd name="T47" fmla="*/ 88 h 88"/>
              <a:gd name="T48" fmla="*/ 62 w 138"/>
              <a:gd name="T49" fmla="*/ 88 h 88"/>
              <a:gd name="T50" fmla="*/ 63 w 138"/>
              <a:gd name="T51" fmla="*/ 88 h 88"/>
              <a:gd name="T52" fmla="*/ 84 w 138"/>
              <a:gd name="T53" fmla="*/ 88 h 88"/>
              <a:gd name="T54" fmla="*/ 92 w 138"/>
              <a:gd name="T55"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88">
                <a:moveTo>
                  <a:pt x="92" y="80"/>
                </a:moveTo>
                <a:cubicBezTo>
                  <a:pt x="92" y="77"/>
                  <a:pt x="91" y="74"/>
                  <a:pt x="88" y="73"/>
                </a:cubicBezTo>
                <a:cubicBezTo>
                  <a:pt x="88" y="73"/>
                  <a:pt x="88" y="73"/>
                  <a:pt x="88" y="73"/>
                </a:cubicBezTo>
                <a:cubicBezTo>
                  <a:pt x="89" y="73"/>
                  <a:pt x="89" y="73"/>
                  <a:pt x="89" y="73"/>
                </a:cubicBezTo>
                <a:cubicBezTo>
                  <a:pt x="94" y="73"/>
                  <a:pt x="97" y="69"/>
                  <a:pt x="97" y="65"/>
                </a:cubicBezTo>
                <a:cubicBezTo>
                  <a:pt x="97" y="61"/>
                  <a:pt x="95" y="59"/>
                  <a:pt x="92" y="57"/>
                </a:cubicBezTo>
                <a:cubicBezTo>
                  <a:pt x="93" y="57"/>
                  <a:pt x="93" y="57"/>
                  <a:pt x="93" y="57"/>
                </a:cubicBezTo>
                <a:cubicBezTo>
                  <a:pt x="97" y="57"/>
                  <a:pt x="101" y="54"/>
                  <a:pt x="101" y="50"/>
                </a:cubicBezTo>
                <a:cubicBezTo>
                  <a:pt x="101" y="46"/>
                  <a:pt x="99" y="44"/>
                  <a:pt x="96" y="42"/>
                </a:cubicBezTo>
                <a:cubicBezTo>
                  <a:pt x="130" y="42"/>
                  <a:pt x="130" y="42"/>
                  <a:pt x="130" y="42"/>
                </a:cubicBezTo>
                <a:cubicBezTo>
                  <a:pt x="134" y="42"/>
                  <a:pt x="138" y="39"/>
                  <a:pt x="138" y="34"/>
                </a:cubicBezTo>
                <a:cubicBezTo>
                  <a:pt x="138" y="30"/>
                  <a:pt x="134" y="27"/>
                  <a:pt x="130" y="27"/>
                </a:cubicBezTo>
                <a:cubicBezTo>
                  <a:pt x="87" y="27"/>
                  <a:pt x="87" y="27"/>
                  <a:pt x="87" y="27"/>
                </a:cubicBezTo>
                <a:cubicBezTo>
                  <a:pt x="87" y="27"/>
                  <a:pt x="87" y="27"/>
                  <a:pt x="87" y="27"/>
                </a:cubicBezTo>
                <a:cubicBezTo>
                  <a:pt x="77" y="27"/>
                  <a:pt x="77" y="27"/>
                  <a:pt x="77" y="27"/>
                </a:cubicBezTo>
                <a:cubicBezTo>
                  <a:pt x="93" y="17"/>
                  <a:pt x="93" y="17"/>
                  <a:pt x="93" y="17"/>
                </a:cubicBezTo>
                <a:cubicBezTo>
                  <a:pt x="99" y="14"/>
                  <a:pt x="101" y="8"/>
                  <a:pt x="99" y="5"/>
                </a:cubicBezTo>
                <a:cubicBezTo>
                  <a:pt x="97" y="1"/>
                  <a:pt x="91" y="0"/>
                  <a:pt x="86" y="3"/>
                </a:cubicBezTo>
                <a:cubicBezTo>
                  <a:pt x="46" y="27"/>
                  <a:pt x="46" y="27"/>
                  <a:pt x="46" y="27"/>
                </a:cubicBezTo>
                <a:cubicBezTo>
                  <a:pt x="43" y="28"/>
                  <a:pt x="42" y="30"/>
                  <a:pt x="40" y="32"/>
                </a:cubicBezTo>
                <a:cubicBezTo>
                  <a:pt x="0" y="38"/>
                  <a:pt x="0" y="38"/>
                  <a:pt x="0" y="38"/>
                </a:cubicBezTo>
                <a:cubicBezTo>
                  <a:pt x="0" y="75"/>
                  <a:pt x="0" y="75"/>
                  <a:pt x="0" y="75"/>
                </a:cubicBezTo>
                <a:cubicBezTo>
                  <a:pt x="39" y="78"/>
                  <a:pt x="39" y="78"/>
                  <a:pt x="39" y="78"/>
                </a:cubicBezTo>
                <a:cubicBezTo>
                  <a:pt x="42" y="84"/>
                  <a:pt x="48" y="88"/>
                  <a:pt x="56" y="88"/>
                </a:cubicBezTo>
                <a:cubicBezTo>
                  <a:pt x="62" y="88"/>
                  <a:pt x="62" y="88"/>
                  <a:pt x="62" y="88"/>
                </a:cubicBezTo>
                <a:cubicBezTo>
                  <a:pt x="62" y="88"/>
                  <a:pt x="63" y="88"/>
                  <a:pt x="63" y="88"/>
                </a:cubicBezTo>
                <a:cubicBezTo>
                  <a:pt x="84" y="88"/>
                  <a:pt x="84" y="88"/>
                  <a:pt x="84" y="88"/>
                </a:cubicBezTo>
                <a:cubicBezTo>
                  <a:pt x="89" y="88"/>
                  <a:pt x="92" y="84"/>
                  <a:pt x="92" y="8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9" name="Freeform 109"/>
          <p:cNvSpPr>
            <a:spLocks noEditPoints="1"/>
          </p:cNvSpPr>
          <p:nvPr userDrawn="1"/>
        </p:nvSpPr>
        <p:spPr bwMode="auto">
          <a:xfrm>
            <a:off x="2781300" y="735013"/>
            <a:ext cx="498475" cy="441325"/>
          </a:xfrm>
          <a:custGeom>
            <a:avLst/>
            <a:gdLst>
              <a:gd name="T0" fmla="*/ 114 w 129"/>
              <a:gd name="T1" fmla="*/ 63 h 114"/>
              <a:gd name="T2" fmla="*/ 114 w 129"/>
              <a:gd name="T3" fmla="*/ 68 h 114"/>
              <a:gd name="T4" fmla="*/ 107 w 129"/>
              <a:gd name="T5" fmla="*/ 68 h 114"/>
              <a:gd name="T6" fmla="*/ 107 w 129"/>
              <a:gd name="T7" fmla="*/ 75 h 114"/>
              <a:gd name="T8" fmla="*/ 74 w 129"/>
              <a:gd name="T9" fmla="*/ 75 h 114"/>
              <a:gd name="T10" fmla="*/ 74 w 129"/>
              <a:gd name="T11" fmla="*/ 45 h 114"/>
              <a:gd name="T12" fmla="*/ 77 w 129"/>
              <a:gd name="T13" fmla="*/ 45 h 114"/>
              <a:gd name="T14" fmla="*/ 77 w 129"/>
              <a:gd name="T15" fmla="*/ 37 h 114"/>
              <a:gd name="T16" fmla="*/ 72 w 129"/>
              <a:gd name="T17" fmla="*/ 37 h 114"/>
              <a:gd name="T18" fmla="*/ 69 w 129"/>
              <a:gd name="T19" fmla="*/ 15 h 114"/>
              <a:gd name="T20" fmla="*/ 66 w 129"/>
              <a:gd name="T21" fmla="*/ 15 h 114"/>
              <a:gd name="T22" fmla="*/ 66 w 129"/>
              <a:gd name="T23" fmla="*/ 0 h 114"/>
              <a:gd name="T24" fmla="*/ 64 w 129"/>
              <a:gd name="T25" fmla="*/ 0 h 114"/>
              <a:gd name="T26" fmla="*/ 63 w 129"/>
              <a:gd name="T27" fmla="*/ 0 h 114"/>
              <a:gd name="T28" fmla="*/ 56 w 129"/>
              <a:gd name="T29" fmla="*/ 0 h 114"/>
              <a:gd name="T30" fmla="*/ 56 w 129"/>
              <a:gd name="T31" fmla="*/ 6 h 114"/>
              <a:gd name="T32" fmla="*/ 63 w 129"/>
              <a:gd name="T33" fmla="*/ 6 h 114"/>
              <a:gd name="T34" fmla="*/ 63 w 129"/>
              <a:gd name="T35" fmla="*/ 15 h 114"/>
              <a:gd name="T36" fmla="*/ 60 w 129"/>
              <a:gd name="T37" fmla="*/ 15 h 114"/>
              <a:gd name="T38" fmla="*/ 57 w 129"/>
              <a:gd name="T39" fmla="*/ 37 h 114"/>
              <a:gd name="T40" fmla="*/ 52 w 129"/>
              <a:gd name="T41" fmla="*/ 37 h 114"/>
              <a:gd name="T42" fmla="*/ 52 w 129"/>
              <a:gd name="T43" fmla="*/ 45 h 114"/>
              <a:gd name="T44" fmla="*/ 55 w 129"/>
              <a:gd name="T45" fmla="*/ 45 h 114"/>
              <a:gd name="T46" fmla="*/ 55 w 129"/>
              <a:gd name="T47" fmla="*/ 75 h 114"/>
              <a:gd name="T48" fmla="*/ 22 w 129"/>
              <a:gd name="T49" fmla="*/ 75 h 114"/>
              <a:gd name="T50" fmla="*/ 22 w 129"/>
              <a:gd name="T51" fmla="*/ 68 h 114"/>
              <a:gd name="T52" fmla="*/ 15 w 129"/>
              <a:gd name="T53" fmla="*/ 68 h 114"/>
              <a:gd name="T54" fmla="*/ 15 w 129"/>
              <a:gd name="T55" fmla="*/ 63 h 114"/>
              <a:gd name="T56" fmla="*/ 0 w 129"/>
              <a:gd name="T57" fmla="*/ 63 h 114"/>
              <a:gd name="T58" fmla="*/ 0 w 129"/>
              <a:gd name="T59" fmla="*/ 75 h 114"/>
              <a:gd name="T60" fmla="*/ 0 w 129"/>
              <a:gd name="T61" fmla="*/ 114 h 114"/>
              <a:gd name="T62" fmla="*/ 6 w 129"/>
              <a:gd name="T63" fmla="*/ 114 h 114"/>
              <a:gd name="T64" fmla="*/ 15 w 129"/>
              <a:gd name="T65" fmla="*/ 114 h 114"/>
              <a:gd name="T66" fmla="*/ 22 w 129"/>
              <a:gd name="T67" fmla="*/ 114 h 114"/>
              <a:gd name="T68" fmla="*/ 107 w 129"/>
              <a:gd name="T69" fmla="*/ 114 h 114"/>
              <a:gd name="T70" fmla="*/ 114 w 129"/>
              <a:gd name="T71" fmla="*/ 114 h 114"/>
              <a:gd name="T72" fmla="*/ 123 w 129"/>
              <a:gd name="T73" fmla="*/ 114 h 114"/>
              <a:gd name="T74" fmla="*/ 129 w 129"/>
              <a:gd name="T75" fmla="*/ 114 h 114"/>
              <a:gd name="T76" fmla="*/ 129 w 129"/>
              <a:gd name="T77" fmla="*/ 75 h 114"/>
              <a:gd name="T78" fmla="*/ 129 w 129"/>
              <a:gd name="T79" fmla="*/ 63 h 114"/>
              <a:gd name="T80" fmla="*/ 114 w 129"/>
              <a:gd name="T81" fmla="*/ 63 h 114"/>
              <a:gd name="T82" fmla="*/ 65 w 129"/>
              <a:gd name="T83" fmla="*/ 53 h 114"/>
              <a:gd name="T84" fmla="*/ 60 w 129"/>
              <a:gd name="T85" fmla="*/ 48 h 114"/>
              <a:gd name="T86" fmla="*/ 65 w 129"/>
              <a:gd name="T87" fmla="*/ 44 h 114"/>
              <a:gd name="T88" fmla="*/ 69 w 129"/>
              <a:gd name="T89" fmla="*/ 48 h 114"/>
              <a:gd name="T90" fmla="*/ 65 w 129"/>
              <a:gd name="T91" fmla="*/ 5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9" h="114">
                <a:moveTo>
                  <a:pt x="114" y="63"/>
                </a:moveTo>
                <a:cubicBezTo>
                  <a:pt x="114" y="68"/>
                  <a:pt x="114" y="68"/>
                  <a:pt x="114" y="68"/>
                </a:cubicBezTo>
                <a:cubicBezTo>
                  <a:pt x="107" y="68"/>
                  <a:pt x="107" y="68"/>
                  <a:pt x="107" y="68"/>
                </a:cubicBezTo>
                <a:cubicBezTo>
                  <a:pt x="107" y="75"/>
                  <a:pt x="107" y="75"/>
                  <a:pt x="107" y="75"/>
                </a:cubicBezTo>
                <a:cubicBezTo>
                  <a:pt x="74" y="75"/>
                  <a:pt x="74" y="75"/>
                  <a:pt x="74" y="75"/>
                </a:cubicBezTo>
                <a:cubicBezTo>
                  <a:pt x="74" y="45"/>
                  <a:pt x="74" y="45"/>
                  <a:pt x="74" y="45"/>
                </a:cubicBezTo>
                <a:cubicBezTo>
                  <a:pt x="77" y="45"/>
                  <a:pt x="77" y="45"/>
                  <a:pt x="77" y="45"/>
                </a:cubicBezTo>
                <a:cubicBezTo>
                  <a:pt x="77" y="37"/>
                  <a:pt x="77" y="37"/>
                  <a:pt x="77" y="37"/>
                </a:cubicBezTo>
                <a:cubicBezTo>
                  <a:pt x="72" y="37"/>
                  <a:pt x="72" y="37"/>
                  <a:pt x="72" y="37"/>
                </a:cubicBezTo>
                <a:cubicBezTo>
                  <a:pt x="69" y="15"/>
                  <a:pt x="69" y="15"/>
                  <a:pt x="69" y="15"/>
                </a:cubicBezTo>
                <a:cubicBezTo>
                  <a:pt x="66" y="15"/>
                  <a:pt x="66" y="15"/>
                  <a:pt x="66" y="15"/>
                </a:cubicBezTo>
                <a:cubicBezTo>
                  <a:pt x="66" y="0"/>
                  <a:pt x="66" y="0"/>
                  <a:pt x="66" y="0"/>
                </a:cubicBezTo>
                <a:cubicBezTo>
                  <a:pt x="64" y="0"/>
                  <a:pt x="64" y="0"/>
                  <a:pt x="64" y="0"/>
                </a:cubicBezTo>
                <a:cubicBezTo>
                  <a:pt x="63" y="0"/>
                  <a:pt x="63" y="0"/>
                  <a:pt x="63" y="0"/>
                </a:cubicBezTo>
                <a:cubicBezTo>
                  <a:pt x="56" y="0"/>
                  <a:pt x="56" y="0"/>
                  <a:pt x="56" y="0"/>
                </a:cubicBezTo>
                <a:cubicBezTo>
                  <a:pt x="56" y="6"/>
                  <a:pt x="56" y="6"/>
                  <a:pt x="56" y="6"/>
                </a:cubicBezTo>
                <a:cubicBezTo>
                  <a:pt x="63" y="6"/>
                  <a:pt x="63" y="6"/>
                  <a:pt x="63" y="6"/>
                </a:cubicBezTo>
                <a:cubicBezTo>
                  <a:pt x="63" y="15"/>
                  <a:pt x="63" y="15"/>
                  <a:pt x="63" y="15"/>
                </a:cubicBezTo>
                <a:cubicBezTo>
                  <a:pt x="60" y="15"/>
                  <a:pt x="60" y="15"/>
                  <a:pt x="60" y="15"/>
                </a:cubicBezTo>
                <a:cubicBezTo>
                  <a:pt x="57" y="37"/>
                  <a:pt x="57" y="37"/>
                  <a:pt x="57" y="37"/>
                </a:cubicBezTo>
                <a:cubicBezTo>
                  <a:pt x="52" y="37"/>
                  <a:pt x="52" y="37"/>
                  <a:pt x="52" y="37"/>
                </a:cubicBezTo>
                <a:cubicBezTo>
                  <a:pt x="52" y="45"/>
                  <a:pt x="52" y="45"/>
                  <a:pt x="52" y="45"/>
                </a:cubicBezTo>
                <a:cubicBezTo>
                  <a:pt x="55" y="45"/>
                  <a:pt x="55" y="45"/>
                  <a:pt x="55" y="45"/>
                </a:cubicBezTo>
                <a:cubicBezTo>
                  <a:pt x="55" y="75"/>
                  <a:pt x="55" y="75"/>
                  <a:pt x="55" y="75"/>
                </a:cubicBezTo>
                <a:cubicBezTo>
                  <a:pt x="22" y="75"/>
                  <a:pt x="22" y="75"/>
                  <a:pt x="22" y="75"/>
                </a:cubicBezTo>
                <a:cubicBezTo>
                  <a:pt x="22" y="68"/>
                  <a:pt x="22" y="68"/>
                  <a:pt x="22" y="68"/>
                </a:cubicBezTo>
                <a:cubicBezTo>
                  <a:pt x="15" y="68"/>
                  <a:pt x="15" y="68"/>
                  <a:pt x="15" y="68"/>
                </a:cubicBezTo>
                <a:cubicBezTo>
                  <a:pt x="15" y="63"/>
                  <a:pt x="15" y="63"/>
                  <a:pt x="15" y="63"/>
                </a:cubicBezTo>
                <a:cubicBezTo>
                  <a:pt x="0" y="63"/>
                  <a:pt x="0" y="63"/>
                  <a:pt x="0" y="63"/>
                </a:cubicBezTo>
                <a:cubicBezTo>
                  <a:pt x="0" y="75"/>
                  <a:pt x="0" y="75"/>
                  <a:pt x="0" y="75"/>
                </a:cubicBezTo>
                <a:cubicBezTo>
                  <a:pt x="0" y="114"/>
                  <a:pt x="0" y="114"/>
                  <a:pt x="0" y="114"/>
                </a:cubicBezTo>
                <a:cubicBezTo>
                  <a:pt x="6" y="114"/>
                  <a:pt x="6" y="114"/>
                  <a:pt x="6" y="114"/>
                </a:cubicBezTo>
                <a:cubicBezTo>
                  <a:pt x="15" y="114"/>
                  <a:pt x="15" y="114"/>
                  <a:pt x="15" y="114"/>
                </a:cubicBezTo>
                <a:cubicBezTo>
                  <a:pt x="22" y="114"/>
                  <a:pt x="22" y="114"/>
                  <a:pt x="22" y="114"/>
                </a:cubicBezTo>
                <a:cubicBezTo>
                  <a:pt x="107" y="114"/>
                  <a:pt x="107" y="114"/>
                  <a:pt x="107" y="114"/>
                </a:cubicBezTo>
                <a:cubicBezTo>
                  <a:pt x="114" y="114"/>
                  <a:pt x="114" y="114"/>
                  <a:pt x="114" y="114"/>
                </a:cubicBezTo>
                <a:cubicBezTo>
                  <a:pt x="123" y="114"/>
                  <a:pt x="123" y="114"/>
                  <a:pt x="123" y="114"/>
                </a:cubicBezTo>
                <a:cubicBezTo>
                  <a:pt x="129" y="114"/>
                  <a:pt x="129" y="114"/>
                  <a:pt x="129" y="114"/>
                </a:cubicBezTo>
                <a:cubicBezTo>
                  <a:pt x="129" y="75"/>
                  <a:pt x="129" y="75"/>
                  <a:pt x="129" y="75"/>
                </a:cubicBezTo>
                <a:cubicBezTo>
                  <a:pt x="129" y="63"/>
                  <a:pt x="129" y="63"/>
                  <a:pt x="129" y="63"/>
                </a:cubicBezTo>
                <a:lnTo>
                  <a:pt x="114" y="63"/>
                </a:lnTo>
                <a:close/>
                <a:moveTo>
                  <a:pt x="65" y="53"/>
                </a:moveTo>
                <a:cubicBezTo>
                  <a:pt x="62" y="53"/>
                  <a:pt x="60" y="51"/>
                  <a:pt x="60" y="48"/>
                </a:cubicBezTo>
                <a:cubicBezTo>
                  <a:pt x="60" y="46"/>
                  <a:pt x="62" y="44"/>
                  <a:pt x="65" y="44"/>
                </a:cubicBezTo>
                <a:cubicBezTo>
                  <a:pt x="67" y="44"/>
                  <a:pt x="69" y="46"/>
                  <a:pt x="69" y="48"/>
                </a:cubicBezTo>
                <a:cubicBezTo>
                  <a:pt x="69" y="51"/>
                  <a:pt x="67" y="53"/>
                  <a:pt x="65" y="5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30" name="Group 129"/>
          <p:cNvGrpSpPr/>
          <p:nvPr userDrawn="1"/>
        </p:nvGrpSpPr>
        <p:grpSpPr>
          <a:xfrm>
            <a:off x="3368675" y="2287588"/>
            <a:ext cx="369888" cy="557213"/>
            <a:chOff x="3368675" y="2287588"/>
            <a:chExt cx="369888" cy="557213"/>
          </a:xfrm>
        </p:grpSpPr>
        <p:sp>
          <p:nvSpPr>
            <p:cNvPr id="131" name="Freeform 110"/>
            <p:cNvSpPr>
              <a:spLocks/>
            </p:cNvSpPr>
            <p:nvPr userDrawn="1"/>
          </p:nvSpPr>
          <p:spPr bwMode="auto">
            <a:xfrm>
              <a:off x="3514725" y="2287588"/>
              <a:ext cx="77788" cy="101600"/>
            </a:xfrm>
            <a:custGeom>
              <a:avLst/>
              <a:gdLst>
                <a:gd name="T0" fmla="*/ 20 w 49"/>
                <a:gd name="T1" fmla="*/ 54 h 64"/>
                <a:gd name="T2" fmla="*/ 32 w 49"/>
                <a:gd name="T3" fmla="*/ 61 h 64"/>
                <a:gd name="T4" fmla="*/ 44 w 49"/>
                <a:gd name="T5" fmla="*/ 54 h 64"/>
                <a:gd name="T6" fmla="*/ 49 w 49"/>
                <a:gd name="T7" fmla="*/ 59 h 64"/>
                <a:gd name="T8" fmla="*/ 49 w 49"/>
                <a:gd name="T9" fmla="*/ 0 h 64"/>
                <a:gd name="T10" fmla="*/ 25 w 49"/>
                <a:gd name="T11" fmla="*/ 27 h 64"/>
                <a:gd name="T12" fmla="*/ 0 w 49"/>
                <a:gd name="T13" fmla="*/ 0 h 64"/>
                <a:gd name="T14" fmla="*/ 0 w 49"/>
                <a:gd name="T15" fmla="*/ 61 h 64"/>
                <a:gd name="T16" fmla="*/ 8 w 49"/>
                <a:gd name="T17" fmla="*/ 64 h 64"/>
                <a:gd name="T18" fmla="*/ 20 w 49"/>
                <a:gd name="T1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64">
                  <a:moveTo>
                    <a:pt x="20" y="54"/>
                  </a:moveTo>
                  <a:lnTo>
                    <a:pt x="32" y="61"/>
                  </a:lnTo>
                  <a:lnTo>
                    <a:pt x="44" y="54"/>
                  </a:lnTo>
                  <a:lnTo>
                    <a:pt x="49" y="59"/>
                  </a:lnTo>
                  <a:lnTo>
                    <a:pt x="49" y="0"/>
                  </a:lnTo>
                  <a:lnTo>
                    <a:pt x="25" y="27"/>
                  </a:lnTo>
                  <a:lnTo>
                    <a:pt x="0" y="0"/>
                  </a:lnTo>
                  <a:lnTo>
                    <a:pt x="0" y="61"/>
                  </a:lnTo>
                  <a:lnTo>
                    <a:pt x="8" y="64"/>
                  </a:lnTo>
                  <a:lnTo>
                    <a:pt x="20" y="5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2" name="Freeform 111"/>
            <p:cNvSpPr>
              <a:spLocks/>
            </p:cNvSpPr>
            <p:nvPr userDrawn="1"/>
          </p:nvSpPr>
          <p:spPr bwMode="auto">
            <a:xfrm>
              <a:off x="3514725" y="2744788"/>
              <a:ext cx="77788" cy="100013"/>
            </a:xfrm>
            <a:custGeom>
              <a:avLst/>
              <a:gdLst>
                <a:gd name="T0" fmla="*/ 32 w 49"/>
                <a:gd name="T1" fmla="*/ 9 h 63"/>
                <a:gd name="T2" fmla="*/ 20 w 49"/>
                <a:gd name="T3" fmla="*/ 2 h 63"/>
                <a:gd name="T4" fmla="*/ 8 w 49"/>
                <a:gd name="T5" fmla="*/ 9 h 63"/>
                <a:gd name="T6" fmla="*/ 0 w 49"/>
                <a:gd name="T7" fmla="*/ 4 h 63"/>
                <a:gd name="T8" fmla="*/ 0 w 49"/>
                <a:gd name="T9" fmla="*/ 63 h 63"/>
                <a:gd name="T10" fmla="*/ 25 w 49"/>
                <a:gd name="T11" fmla="*/ 36 h 63"/>
                <a:gd name="T12" fmla="*/ 49 w 49"/>
                <a:gd name="T13" fmla="*/ 63 h 63"/>
                <a:gd name="T14" fmla="*/ 49 w 49"/>
                <a:gd name="T15" fmla="*/ 2 h 63"/>
                <a:gd name="T16" fmla="*/ 44 w 49"/>
                <a:gd name="T17" fmla="*/ 0 h 63"/>
                <a:gd name="T18" fmla="*/ 32 w 49"/>
                <a:gd name="T19"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63">
                  <a:moveTo>
                    <a:pt x="32" y="9"/>
                  </a:moveTo>
                  <a:lnTo>
                    <a:pt x="20" y="2"/>
                  </a:lnTo>
                  <a:lnTo>
                    <a:pt x="8" y="9"/>
                  </a:lnTo>
                  <a:lnTo>
                    <a:pt x="0" y="4"/>
                  </a:lnTo>
                  <a:lnTo>
                    <a:pt x="0" y="63"/>
                  </a:lnTo>
                  <a:lnTo>
                    <a:pt x="25" y="36"/>
                  </a:lnTo>
                  <a:lnTo>
                    <a:pt x="49" y="63"/>
                  </a:lnTo>
                  <a:lnTo>
                    <a:pt x="49" y="2"/>
                  </a:lnTo>
                  <a:lnTo>
                    <a:pt x="44" y="0"/>
                  </a:lnTo>
                  <a:lnTo>
                    <a:pt x="32" y="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3" name="Freeform 112"/>
            <p:cNvSpPr>
              <a:spLocks noEditPoints="1"/>
            </p:cNvSpPr>
            <p:nvPr userDrawn="1"/>
          </p:nvSpPr>
          <p:spPr bwMode="auto">
            <a:xfrm>
              <a:off x="3368675" y="2381250"/>
              <a:ext cx="369888" cy="369888"/>
            </a:xfrm>
            <a:custGeom>
              <a:avLst/>
              <a:gdLst>
                <a:gd name="T0" fmla="*/ 82 w 96"/>
                <a:gd name="T1" fmla="*/ 14 h 96"/>
                <a:gd name="T2" fmla="*/ 75 w 96"/>
                <a:gd name="T3" fmla="*/ 8 h 96"/>
                <a:gd name="T4" fmla="*/ 66 w 96"/>
                <a:gd name="T5" fmla="*/ 3 h 96"/>
                <a:gd name="T6" fmla="*/ 56 w 96"/>
                <a:gd name="T7" fmla="*/ 1 h 96"/>
                <a:gd name="T8" fmla="*/ 46 w 96"/>
                <a:gd name="T9" fmla="*/ 0 h 96"/>
                <a:gd name="T10" fmla="*/ 36 w 96"/>
                <a:gd name="T11" fmla="*/ 2 h 96"/>
                <a:gd name="T12" fmla="*/ 27 w 96"/>
                <a:gd name="T13" fmla="*/ 5 h 96"/>
                <a:gd name="T14" fmla="*/ 18 w 96"/>
                <a:gd name="T15" fmla="*/ 11 h 96"/>
                <a:gd name="T16" fmla="*/ 11 w 96"/>
                <a:gd name="T17" fmla="*/ 18 h 96"/>
                <a:gd name="T18" fmla="*/ 6 w 96"/>
                <a:gd name="T19" fmla="*/ 26 h 96"/>
                <a:gd name="T20" fmla="*/ 2 w 96"/>
                <a:gd name="T21" fmla="*/ 36 h 96"/>
                <a:gd name="T22" fmla="*/ 0 w 96"/>
                <a:gd name="T23" fmla="*/ 45 h 96"/>
                <a:gd name="T24" fmla="*/ 1 w 96"/>
                <a:gd name="T25" fmla="*/ 56 h 96"/>
                <a:gd name="T26" fmla="*/ 4 w 96"/>
                <a:gd name="T27" fmla="*/ 65 h 96"/>
                <a:gd name="T28" fmla="*/ 8 w 96"/>
                <a:gd name="T29" fmla="*/ 74 h 96"/>
                <a:gd name="T30" fmla="*/ 14 w 96"/>
                <a:gd name="T31" fmla="*/ 82 h 96"/>
                <a:gd name="T32" fmla="*/ 22 w 96"/>
                <a:gd name="T33" fmla="*/ 88 h 96"/>
                <a:gd name="T34" fmla="*/ 31 w 96"/>
                <a:gd name="T35" fmla="*/ 93 h 96"/>
                <a:gd name="T36" fmla="*/ 41 w 96"/>
                <a:gd name="T37" fmla="*/ 96 h 96"/>
                <a:gd name="T38" fmla="*/ 51 w 96"/>
                <a:gd name="T39" fmla="*/ 96 h 96"/>
                <a:gd name="T40" fmla="*/ 61 w 96"/>
                <a:gd name="T41" fmla="*/ 94 h 96"/>
                <a:gd name="T42" fmla="*/ 70 w 96"/>
                <a:gd name="T43" fmla="*/ 91 h 96"/>
                <a:gd name="T44" fmla="*/ 79 w 96"/>
                <a:gd name="T45" fmla="*/ 85 h 96"/>
                <a:gd name="T46" fmla="*/ 86 w 96"/>
                <a:gd name="T47" fmla="*/ 78 h 96"/>
                <a:gd name="T48" fmla="*/ 91 w 96"/>
                <a:gd name="T49" fmla="*/ 70 h 96"/>
                <a:gd name="T50" fmla="*/ 95 w 96"/>
                <a:gd name="T51" fmla="*/ 60 h 96"/>
                <a:gd name="T52" fmla="*/ 96 w 96"/>
                <a:gd name="T53" fmla="*/ 51 h 96"/>
                <a:gd name="T54" fmla="*/ 96 w 96"/>
                <a:gd name="T55" fmla="*/ 41 h 96"/>
                <a:gd name="T56" fmla="*/ 93 w 96"/>
                <a:gd name="T57" fmla="*/ 31 h 96"/>
                <a:gd name="T58" fmla="*/ 89 w 96"/>
                <a:gd name="T59" fmla="*/ 22 h 96"/>
                <a:gd name="T60" fmla="*/ 71 w 96"/>
                <a:gd name="T61" fmla="*/ 71 h 96"/>
                <a:gd name="T62" fmla="*/ 26 w 96"/>
                <a:gd name="T63" fmla="*/ 25 h 96"/>
                <a:gd name="T64" fmla="*/ 71 w 96"/>
                <a:gd name="T65" fmla="*/ 7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6">
                  <a:moveTo>
                    <a:pt x="83" y="20"/>
                  </a:moveTo>
                  <a:cubicBezTo>
                    <a:pt x="82" y="14"/>
                    <a:pt x="82" y="14"/>
                    <a:pt x="82" y="14"/>
                  </a:cubicBezTo>
                  <a:cubicBezTo>
                    <a:pt x="77" y="13"/>
                    <a:pt x="77" y="13"/>
                    <a:pt x="77" y="13"/>
                  </a:cubicBezTo>
                  <a:cubicBezTo>
                    <a:pt x="75" y="8"/>
                    <a:pt x="75" y="8"/>
                    <a:pt x="75" y="8"/>
                  </a:cubicBezTo>
                  <a:cubicBezTo>
                    <a:pt x="69" y="8"/>
                    <a:pt x="69" y="8"/>
                    <a:pt x="69" y="8"/>
                  </a:cubicBezTo>
                  <a:cubicBezTo>
                    <a:pt x="66" y="3"/>
                    <a:pt x="66" y="3"/>
                    <a:pt x="66" y="3"/>
                  </a:cubicBezTo>
                  <a:cubicBezTo>
                    <a:pt x="60" y="5"/>
                    <a:pt x="60" y="5"/>
                    <a:pt x="60" y="5"/>
                  </a:cubicBezTo>
                  <a:cubicBezTo>
                    <a:pt x="56" y="1"/>
                    <a:pt x="56" y="1"/>
                    <a:pt x="56" y="1"/>
                  </a:cubicBezTo>
                  <a:cubicBezTo>
                    <a:pt x="51" y="3"/>
                    <a:pt x="51" y="3"/>
                    <a:pt x="51" y="3"/>
                  </a:cubicBezTo>
                  <a:cubicBezTo>
                    <a:pt x="46" y="0"/>
                    <a:pt x="46" y="0"/>
                    <a:pt x="46" y="0"/>
                  </a:cubicBezTo>
                  <a:cubicBezTo>
                    <a:pt x="41" y="4"/>
                    <a:pt x="41" y="4"/>
                    <a:pt x="41" y="4"/>
                  </a:cubicBezTo>
                  <a:cubicBezTo>
                    <a:pt x="36" y="2"/>
                    <a:pt x="36" y="2"/>
                    <a:pt x="36" y="2"/>
                  </a:cubicBezTo>
                  <a:cubicBezTo>
                    <a:pt x="32" y="6"/>
                    <a:pt x="32" y="6"/>
                    <a:pt x="32" y="6"/>
                  </a:cubicBezTo>
                  <a:cubicBezTo>
                    <a:pt x="27" y="5"/>
                    <a:pt x="27" y="5"/>
                    <a:pt x="27" y="5"/>
                  </a:cubicBezTo>
                  <a:cubicBezTo>
                    <a:pt x="24" y="10"/>
                    <a:pt x="24" y="10"/>
                    <a:pt x="24" y="10"/>
                  </a:cubicBezTo>
                  <a:cubicBezTo>
                    <a:pt x="18" y="11"/>
                    <a:pt x="18" y="11"/>
                    <a:pt x="18" y="11"/>
                  </a:cubicBezTo>
                  <a:cubicBezTo>
                    <a:pt x="17" y="16"/>
                    <a:pt x="17" y="16"/>
                    <a:pt x="17" y="16"/>
                  </a:cubicBezTo>
                  <a:cubicBezTo>
                    <a:pt x="11" y="18"/>
                    <a:pt x="11" y="18"/>
                    <a:pt x="11" y="18"/>
                  </a:cubicBezTo>
                  <a:cubicBezTo>
                    <a:pt x="11" y="24"/>
                    <a:pt x="11" y="24"/>
                    <a:pt x="11" y="24"/>
                  </a:cubicBezTo>
                  <a:cubicBezTo>
                    <a:pt x="6" y="26"/>
                    <a:pt x="6" y="26"/>
                    <a:pt x="6" y="26"/>
                  </a:cubicBezTo>
                  <a:cubicBezTo>
                    <a:pt x="6" y="32"/>
                    <a:pt x="6" y="32"/>
                    <a:pt x="6" y="32"/>
                  </a:cubicBezTo>
                  <a:cubicBezTo>
                    <a:pt x="2" y="36"/>
                    <a:pt x="2" y="36"/>
                    <a:pt x="2" y="36"/>
                  </a:cubicBezTo>
                  <a:cubicBezTo>
                    <a:pt x="4" y="41"/>
                    <a:pt x="4" y="41"/>
                    <a:pt x="4" y="41"/>
                  </a:cubicBezTo>
                  <a:cubicBezTo>
                    <a:pt x="0" y="45"/>
                    <a:pt x="0" y="45"/>
                    <a:pt x="0" y="45"/>
                  </a:cubicBezTo>
                  <a:cubicBezTo>
                    <a:pt x="3" y="50"/>
                    <a:pt x="3" y="50"/>
                    <a:pt x="3" y="50"/>
                  </a:cubicBezTo>
                  <a:cubicBezTo>
                    <a:pt x="1" y="56"/>
                    <a:pt x="1" y="56"/>
                    <a:pt x="1" y="56"/>
                  </a:cubicBezTo>
                  <a:cubicBezTo>
                    <a:pt x="5" y="60"/>
                    <a:pt x="5" y="60"/>
                    <a:pt x="5" y="60"/>
                  </a:cubicBezTo>
                  <a:cubicBezTo>
                    <a:pt x="4" y="65"/>
                    <a:pt x="4" y="65"/>
                    <a:pt x="4" y="65"/>
                  </a:cubicBezTo>
                  <a:cubicBezTo>
                    <a:pt x="8" y="68"/>
                    <a:pt x="8" y="68"/>
                    <a:pt x="8" y="68"/>
                  </a:cubicBezTo>
                  <a:cubicBezTo>
                    <a:pt x="8" y="74"/>
                    <a:pt x="8" y="74"/>
                    <a:pt x="8" y="74"/>
                  </a:cubicBezTo>
                  <a:cubicBezTo>
                    <a:pt x="13" y="76"/>
                    <a:pt x="13" y="76"/>
                    <a:pt x="13" y="76"/>
                  </a:cubicBezTo>
                  <a:cubicBezTo>
                    <a:pt x="14" y="82"/>
                    <a:pt x="14" y="82"/>
                    <a:pt x="14" y="82"/>
                  </a:cubicBezTo>
                  <a:cubicBezTo>
                    <a:pt x="20" y="83"/>
                    <a:pt x="20" y="83"/>
                    <a:pt x="20" y="83"/>
                  </a:cubicBezTo>
                  <a:cubicBezTo>
                    <a:pt x="22" y="88"/>
                    <a:pt x="22" y="88"/>
                    <a:pt x="22" y="88"/>
                  </a:cubicBezTo>
                  <a:cubicBezTo>
                    <a:pt x="28" y="88"/>
                    <a:pt x="28" y="88"/>
                    <a:pt x="28" y="88"/>
                  </a:cubicBezTo>
                  <a:cubicBezTo>
                    <a:pt x="31" y="93"/>
                    <a:pt x="31" y="93"/>
                    <a:pt x="31" y="93"/>
                  </a:cubicBezTo>
                  <a:cubicBezTo>
                    <a:pt x="37" y="91"/>
                    <a:pt x="37" y="91"/>
                    <a:pt x="37" y="91"/>
                  </a:cubicBezTo>
                  <a:cubicBezTo>
                    <a:pt x="41" y="96"/>
                    <a:pt x="41" y="96"/>
                    <a:pt x="41" y="96"/>
                  </a:cubicBezTo>
                  <a:cubicBezTo>
                    <a:pt x="46" y="93"/>
                    <a:pt x="46" y="93"/>
                    <a:pt x="46" y="93"/>
                  </a:cubicBezTo>
                  <a:cubicBezTo>
                    <a:pt x="51" y="96"/>
                    <a:pt x="51" y="96"/>
                    <a:pt x="51" y="96"/>
                  </a:cubicBezTo>
                  <a:cubicBezTo>
                    <a:pt x="55" y="92"/>
                    <a:pt x="55" y="92"/>
                    <a:pt x="55" y="92"/>
                  </a:cubicBezTo>
                  <a:cubicBezTo>
                    <a:pt x="61" y="94"/>
                    <a:pt x="61" y="94"/>
                    <a:pt x="61" y="94"/>
                  </a:cubicBezTo>
                  <a:cubicBezTo>
                    <a:pt x="65" y="90"/>
                    <a:pt x="65" y="90"/>
                    <a:pt x="65" y="90"/>
                  </a:cubicBezTo>
                  <a:cubicBezTo>
                    <a:pt x="70" y="91"/>
                    <a:pt x="70" y="91"/>
                    <a:pt x="70" y="91"/>
                  </a:cubicBezTo>
                  <a:cubicBezTo>
                    <a:pt x="73" y="86"/>
                    <a:pt x="73" y="86"/>
                    <a:pt x="73" y="86"/>
                  </a:cubicBezTo>
                  <a:cubicBezTo>
                    <a:pt x="79" y="85"/>
                    <a:pt x="79" y="85"/>
                    <a:pt x="79" y="85"/>
                  </a:cubicBezTo>
                  <a:cubicBezTo>
                    <a:pt x="80" y="80"/>
                    <a:pt x="80" y="80"/>
                    <a:pt x="80" y="80"/>
                  </a:cubicBezTo>
                  <a:cubicBezTo>
                    <a:pt x="86" y="78"/>
                    <a:pt x="86" y="78"/>
                    <a:pt x="86" y="78"/>
                  </a:cubicBezTo>
                  <a:cubicBezTo>
                    <a:pt x="86" y="73"/>
                    <a:pt x="86" y="73"/>
                    <a:pt x="86" y="73"/>
                  </a:cubicBezTo>
                  <a:cubicBezTo>
                    <a:pt x="91" y="70"/>
                    <a:pt x="91" y="70"/>
                    <a:pt x="91" y="70"/>
                  </a:cubicBezTo>
                  <a:cubicBezTo>
                    <a:pt x="90" y="64"/>
                    <a:pt x="90" y="64"/>
                    <a:pt x="90" y="64"/>
                  </a:cubicBezTo>
                  <a:cubicBezTo>
                    <a:pt x="95" y="60"/>
                    <a:pt x="95" y="60"/>
                    <a:pt x="95" y="60"/>
                  </a:cubicBezTo>
                  <a:cubicBezTo>
                    <a:pt x="93" y="55"/>
                    <a:pt x="93" y="55"/>
                    <a:pt x="93" y="55"/>
                  </a:cubicBezTo>
                  <a:cubicBezTo>
                    <a:pt x="96" y="51"/>
                    <a:pt x="96" y="51"/>
                    <a:pt x="96" y="51"/>
                  </a:cubicBezTo>
                  <a:cubicBezTo>
                    <a:pt x="93" y="46"/>
                    <a:pt x="93" y="46"/>
                    <a:pt x="93" y="46"/>
                  </a:cubicBezTo>
                  <a:cubicBezTo>
                    <a:pt x="96" y="41"/>
                    <a:pt x="96" y="41"/>
                    <a:pt x="96" y="41"/>
                  </a:cubicBezTo>
                  <a:cubicBezTo>
                    <a:pt x="92" y="36"/>
                    <a:pt x="92" y="36"/>
                    <a:pt x="92" y="36"/>
                  </a:cubicBezTo>
                  <a:cubicBezTo>
                    <a:pt x="93" y="31"/>
                    <a:pt x="93" y="31"/>
                    <a:pt x="93" y="31"/>
                  </a:cubicBezTo>
                  <a:cubicBezTo>
                    <a:pt x="88" y="28"/>
                    <a:pt x="88" y="28"/>
                    <a:pt x="88" y="28"/>
                  </a:cubicBezTo>
                  <a:cubicBezTo>
                    <a:pt x="89" y="22"/>
                    <a:pt x="89" y="22"/>
                    <a:pt x="89" y="22"/>
                  </a:cubicBezTo>
                  <a:lnTo>
                    <a:pt x="83" y="20"/>
                  </a:lnTo>
                  <a:close/>
                  <a:moveTo>
                    <a:pt x="71" y="71"/>
                  </a:moveTo>
                  <a:cubicBezTo>
                    <a:pt x="59" y="83"/>
                    <a:pt x="38" y="83"/>
                    <a:pt x="26" y="71"/>
                  </a:cubicBezTo>
                  <a:cubicBezTo>
                    <a:pt x="13" y="58"/>
                    <a:pt x="13" y="38"/>
                    <a:pt x="26" y="25"/>
                  </a:cubicBezTo>
                  <a:cubicBezTo>
                    <a:pt x="38" y="13"/>
                    <a:pt x="59" y="13"/>
                    <a:pt x="71" y="25"/>
                  </a:cubicBezTo>
                  <a:cubicBezTo>
                    <a:pt x="84" y="38"/>
                    <a:pt x="84" y="58"/>
                    <a:pt x="71" y="7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34" name="Freeform 113"/>
          <p:cNvSpPr>
            <a:spLocks/>
          </p:cNvSpPr>
          <p:nvPr userDrawn="1"/>
        </p:nvSpPr>
        <p:spPr bwMode="auto">
          <a:xfrm>
            <a:off x="2425700" y="1492250"/>
            <a:ext cx="320675" cy="304800"/>
          </a:xfrm>
          <a:custGeom>
            <a:avLst/>
            <a:gdLst>
              <a:gd name="T0" fmla="*/ 48 w 83"/>
              <a:gd name="T1" fmla="*/ 6 h 79"/>
              <a:gd name="T2" fmla="*/ 54 w 83"/>
              <a:gd name="T3" fmla="*/ 18 h 79"/>
              <a:gd name="T4" fmla="*/ 60 w 83"/>
              <a:gd name="T5" fmla="*/ 22 h 79"/>
              <a:gd name="T6" fmla="*/ 74 w 83"/>
              <a:gd name="T7" fmla="*/ 24 h 79"/>
              <a:gd name="T8" fmla="*/ 78 w 83"/>
              <a:gd name="T9" fmla="*/ 38 h 79"/>
              <a:gd name="T10" fmla="*/ 68 w 83"/>
              <a:gd name="T11" fmla="*/ 47 h 79"/>
              <a:gd name="T12" fmla="*/ 66 w 83"/>
              <a:gd name="T13" fmla="*/ 54 h 79"/>
              <a:gd name="T14" fmla="*/ 68 w 83"/>
              <a:gd name="T15" fmla="*/ 68 h 79"/>
              <a:gd name="T16" fmla="*/ 57 w 83"/>
              <a:gd name="T17" fmla="*/ 76 h 79"/>
              <a:gd name="T18" fmla="*/ 45 w 83"/>
              <a:gd name="T19" fmla="*/ 70 h 79"/>
              <a:gd name="T20" fmla="*/ 37 w 83"/>
              <a:gd name="T21" fmla="*/ 70 h 79"/>
              <a:gd name="T22" fmla="*/ 25 w 83"/>
              <a:gd name="T23" fmla="*/ 76 h 79"/>
              <a:gd name="T24" fmla="*/ 14 w 83"/>
              <a:gd name="T25" fmla="*/ 68 h 79"/>
              <a:gd name="T26" fmla="*/ 16 w 83"/>
              <a:gd name="T27" fmla="*/ 54 h 79"/>
              <a:gd name="T28" fmla="*/ 14 w 83"/>
              <a:gd name="T29" fmla="*/ 47 h 79"/>
              <a:gd name="T30" fmla="*/ 4 w 83"/>
              <a:gd name="T31" fmla="*/ 38 h 79"/>
              <a:gd name="T32" fmla="*/ 9 w 83"/>
              <a:gd name="T33" fmla="*/ 24 h 79"/>
              <a:gd name="T34" fmla="*/ 22 w 83"/>
              <a:gd name="T35" fmla="*/ 22 h 79"/>
              <a:gd name="T36" fmla="*/ 28 w 83"/>
              <a:gd name="T37" fmla="*/ 18 h 79"/>
              <a:gd name="T38" fmla="*/ 34 w 83"/>
              <a:gd name="T39" fmla="*/ 6 h 79"/>
              <a:gd name="T40" fmla="*/ 48 w 83"/>
              <a:gd name="T41"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79">
                <a:moveTo>
                  <a:pt x="48" y="6"/>
                </a:moveTo>
                <a:cubicBezTo>
                  <a:pt x="54" y="18"/>
                  <a:pt x="54" y="18"/>
                  <a:pt x="54" y="18"/>
                </a:cubicBezTo>
                <a:cubicBezTo>
                  <a:pt x="55" y="20"/>
                  <a:pt x="58" y="22"/>
                  <a:pt x="60" y="22"/>
                </a:cubicBezTo>
                <a:cubicBezTo>
                  <a:pt x="74" y="24"/>
                  <a:pt x="74" y="24"/>
                  <a:pt x="74" y="24"/>
                </a:cubicBezTo>
                <a:cubicBezTo>
                  <a:pt x="80" y="25"/>
                  <a:pt x="83" y="33"/>
                  <a:pt x="78" y="38"/>
                </a:cubicBezTo>
                <a:cubicBezTo>
                  <a:pt x="68" y="47"/>
                  <a:pt x="68" y="47"/>
                  <a:pt x="68" y="47"/>
                </a:cubicBezTo>
                <a:cubicBezTo>
                  <a:pt x="67" y="49"/>
                  <a:pt x="66" y="52"/>
                  <a:pt x="66" y="54"/>
                </a:cubicBezTo>
                <a:cubicBezTo>
                  <a:pt x="68" y="68"/>
                  <a:pt x="68" y="68"/>
                  <a:pt x="68" y="68"/>
                </a:cubicBezTo>
                <a:cubicBezTo>
                  <a:pt x="70" y="74"/>
                  <a:pt x="63" y="79"/>
                  <a:pt x="57" y="76"/>
                </a:cubicBezTo>
                <a:cubicBezTo>
                  <a:pt x="45" y="70"/>
                  <a:pt x="45" y="70"/>
                  <a:pt x="45" y="70"/>
                </a:cubicBezTo>
                <a:cubicBezTo>
                  <a:pt x="43" y="69"/>
                  <a:pt x="40" y="69"/>
                  <a:pt x="37" y="70"/>
                </a:cubicBezTo>
                <a:cubicBezTo>
                  <a:pt x="25" y="76"/>
                  <a:pt x="25" y="76"/>
                  <a:pt x="25" y="76"/>
                </a:cubicBezTo>
                <a:cubicBezTo>
                  <a:pt x="20" y="79"/>
                  <a:pt x="13" y="74"/>
                  <a:pt x="14" y="68"/>
                </a:cubicBezTo>
                <a:cubicBezTo>
                  <a:pt x="16" y="54"/>
                  <a:pt x="16" y="54"/>
                  <a:pt x="16" y="54"/>
                </a:cubicBezTo>
                <a:cubicBezTo>
                  <a:pt x="17" y="52"/>
                  <a:pt x="16" y="49"/>
                  <a:pt x="14" y="47"/>
                </a:cubicBezTo>
                <a:cubicBezTo>
                  <a:pt x="4" y="38"/>
                  <a:pt x="4" y="38"/>
                  <a:pt x="4" y="38"/>
                </a:cubicBezTo>
                <a:cubicBezTo>
                  <a:pt x="0" y="33"/>
                  <a:pt x="2" y="25"/>
                  <a:pt x="9" y="24"/>
                </a:cubicBezTo>
                <a:cubicBezTo>
                  <a:pt x="22" y="22"/>
                  <a:pt x="22" y="22"/>
                  <a:pt x="22" y="22"/>
                </a:cubicBezTo>
                <a:cubicBezTo>
                  <a:pt x="25" y="22"/>
                  <a:pt x="27" y="20"/>
                  <a:pt x="28" y="18"/>
                </a:cubicBezTo>
                <a:cubicBezTo>
                  <a:pt x="34" y="6"/>
                  <a:pt x="34" y="6"/>
                  <a:pt x="34" y="6"/>
                </a:cubicBezTo>
                <a:cubicBezTo>
                  <a:pt x="37" y="0"/>
                  <a:pt x="45" y="0"/>
                  <a:pt x="48"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5" name="Freeform 114"/>
          <p:cNvSpPr>
            <a:spLocks/>
          </p:cNvSpPr>
          <p:nvPr userDrawn="1"/>
        </p:nvSpPr>
        <p:spPr bwMode="auto">
          <a:xfrm>
            <a:off x="5581650" y="2287588"/>
            <a:ext cx="582613" cy="325438"/>
          </a:xfrm>
          <a:custGeom>
            <a:avLst/>
            <a:gdLst>
              <a:gd name="T0" fmla="*/ 367 w 367"/>
              <a:gd name="T1" fmla="*/ 103 h 205"/>
              <a:gd name="T2" fmla="*/ 189 w 367"/>
              <a:gd name="T3" fmla="*/ 0 h 205"/>
              <a:gd name="T4" fmla="*/ 189 w 367"/>
              <a:gd name="T5" fmla="*/ 69 h 205"/>
              <a:gd name="T6" fmla="*/ 0 w 367"/>
              <a:gd name="T7" fmla="*/ 69 h 205"/>
              <a:gd name="T8" fmla="*/ 0 w 367"/>
              <a:gd name="T9" fmla="*/ 137 h 205"/>
              <a:gd name="T10" fmla="*/ 189 w 367"/>
              <a:gd name="T11" fmla="*/ 137 h 205"/>
              <a:gd name="T12" fmla="*/ 189 w 367"/>
              <a:gd name="T13" fmla="*/ 205 h 205"/>
              <a:gd name="T14" fmla="*/ 367 w 367"/>
              <a:gd name="T15" fmla="*/ 103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205">
                <a:moveTo>
                  <a:pt x="367" y="103"/>
                </a:moveTo>
                <a:lnTo>
                  <a:pt x="189" y="0"/>
                </a:lnTo>
                <a:lnTo>
                  <a:pt x="189" y="69"/>
                </a:lnTo>
                <a:lnTo>
                  <a:pt x="0" y="69"/>
                </a:lnTo>
                <a:lnTo>
                  <a:pt x="0" y="137"/>
                </a:lnTo>
                <a:lnTo>
                  <a:pt x="189" y="137"/>
                </a:lnTo>
                <a:lnTo>
                  <a:pt x="189" y="205"/>
                </a:lnTo>
                <a:lnTo>
                  <a:pt x="367" y="10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6" name="Freeform 115"/>
          <p:cNvSpPr>
            <a:spLocks/>
          </p:cNvSpPr>
          <p:nvPr userDrawn="1"/>
        </p:nvSpPr>
        <p:spPr bwMode="auto">
          <a:xfrm>
            <a:off x="5461000" y="2613025"/>
            <a:ext cx="579438" cy="323850"/>
          </a:xfrm>
          <a:custGeom>
            <a:avLst/>
            <a:gdLst>
              <a:gd name="T0" fmla="*/ 0 w 365"/>
              <a:gd name="T1" fmla="*/ 102 h 204"/>
              <a:gd name="T2" fmla="*/ 175 w 365"/>
              <a:gd name="T3" fmla="*/ 204 h 204"/>
              <a:gd name="T4" fmla="*/ 175 w 365"/>
              <a:gd name="T5" fmla="*/ 136 h 204"/>
              <a:gd name="T6" fmla="*/ 365 w 365"/>
              <a:gd name="T7" fmla="*/ 136 h 204"/>
              <a:gd name="T8" fmla="*/ 365 w 365"/>
              <a:gd name="T9" fmla="*/ 68 h 204"/>
              <a:gd name="T10" fmla="*/ 175 w 365"/>
              <a:gd name="T11" fmla="*/ 68 h 204"/>
              <a:gd name="T12" fmla="*/ 175 w 365"/>
              <a:gd name="T13" fmla="*/ 0 h 204"/>
              <a:gd name="T14" fmla="*/ 0 w 365"/>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204">
                <a:moveTo>
                  <a:pt x="0" y="102"/>
                </a:moveTo>
                <a:lnTo>
                  <a:pt x="175" y="204"/>
                </a:lnTo>
                <a:lnTo>
                  <a:pt x="175" y="136"/>
                </a:lnTo>
                <a:lnTo>
                  <a:pt x="365" y="136"/>
                </a:lnTo>
                <a:lnTo>
                  <a:pt x="365" y="68"/>
                </a:lnTo>
                <a:lnTo>
                  <a:pt x="175" y="68"/>
                </a:lnTo>
                <a:lnTo>
                  <a:pt x="175" y="0"/>
                </a:lnTo>
                <a:lnTo>
                  <a:pt x="0" y="10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7" name="Freeform 116"/>
          <p:cNvSpPr>
            <a:spLocks/>
          </p:cNvSpPr>
          <p:nvPr userDrawn="1"/>
        </p:nvSpPr>
        <p:spPr bwMode="auto">
          <a:xfrm>
            <a:off x="4786313" y="2971800"/>
            <a:ext cx="346075" cy="347663"/>
          </a:xfrm>
          <a:custGeom>
            <a:avLst/>
            <a:gdLst>
              <a:gd name="T0" fmla="*/ 109 w 218"/>
              <a:gd name="T1" fmla="*/ 0 h 219"/>
              <a:gd name="T2" fmla="*/ 121 w 218"/>
              <a:gd name="T3" fmla="*/ 37 h 219"/>
              <a:gd name="T4" fmla="*/ 143 w 218"/>
              <a:gd name="T5" fmla="*/ 5 h 219"/>
              <a:gd name="T6" fmla="*/ 143 w 218"/>
              <a:gd name="T7" fmla="*/ 44 h 219"/>
              <a:gd name="T8" fmla="*/ 175 w 218"/>
              <a:gd name="T9" fmla="*/ 20 h 219"/>
              <a:gd name="T10" fmla="*/ 163 w 218"/>
              <a:gd name="T11" fmla="*/ 56 h 219"/>
              <a:gd name="T12" fmla="*/ 199 w 218"/>
              <a:gd name="T13" fmla="*/ 44 h 219"/>
              <a:gd name="T14" fmla="*/ 177 w 218"/>
              <a:gd name="T15" fmla="*/ 76 h 219"/>
              <a:gd name="T16" fmla="*/ 214 w 218"/>
              <a:gd name="T17" fmla="*/ 76 h 219"/>
              <a:gd name="T18" fmla="*/ 184 w 218"/>
              <a:gd name="T19" fmla="*/ 97 h 219"/>
              <a:gd name="T20" fmla="*/ 218 w 218"/>
              <a:gd name="T21" fmla="*/ 110 h 219"/>
              <a:gd name="T22" fmla="*/ 184 w 218"/>
              <a:gd name="T23" fmla="*/ 122 h 219"/>
              <a:gd name="T24" fmla="*/ 214 w 218"/>
              <a:gd name="T25" fmla="*/ 144 h 219"/>
              <a:gd name="T26" fmla="*/ 177 w 218"/>
              <a:gd name="T27" fmla="*/ 144 h 219"/>
              <a:gd name="T28" fmla="*/ 199 w 218"/>
              <a:gd name="T29" fmla="*/ 173 h 219"/>
              <a:gd name="T30" fmla="*/ 163 w 218"/>
              <a:gd name="T31" fmla="*/ 161 h 219"/>
              <a:gd name="T32" fmla="*/ 175 w 218"/>
              <a:gd name="T33" fmla="*/ 197 h 219"/>
              <a:gd name="T34" fmla="*/ 143 w 218"/>
              <a:gd name="T35" fmla="*/ 175 h 219"/>
              <a:gd name="T36" fmla="*/ 143 w 218"/>
              <a:gd name="T37" fmla="*/ 214 h 219"/>
              <a:gd name="T38" fmla="*/ 121 w 218"/>
              <a:gd name="T39" fmla="*/ 183 h 219"/>
              <a:gd name="T40" fmla="*/ 109 w 218"/>
              <a:gd name="T41" fmla="*/ 219 h 219"/>
              <a:gd name="T42" fmla="*/ 99 w 218"/>
              <a:gd name="T43" fmla="*/ 183 h 219"/>
              <a:gd name="T44" fmla="*/ 75 w 218"/>
              <a:gd name="T45" fmla="*/ 214 h 219"/>
              <a:gd name="T46" fmla="*/ 77 w 218"/>
              <a:gd name="T47" fmla="*/ 175 h 219"/>
              <a:gd name="T48" fmla="*/ 46 w 218"/>
              <a:gd name="T49" fmla="*/ 197 h 219"/>
              <a:gd name="T50" fmla="*/ 58 w 218"/>
              <a:gd name="T51" fmla="*/ 161 h 219"/>
              <a:gd name="T52" fmla="*/ 21 w 218"/>
              <a:gd name="T53" fmla="*/ 173 h 219"/>
              <a:gd name="T54" fmla="*/ 43 w 218"/>
              <a:gd name="T55" fmla="*/ 144 h 219"/>
              <a:gd name="T56" fmla="*/ 7 w 218"/>
              <a:gd name="T57" fmla="*/ 144 h 219"/>
              <a:gd name="T58" fmla="*/ 36 w 218"/>
              <a:gd name="T59" fmla="*/ 122 h 219"/>
              <a:gd name="T60" fmla="*/ 0 w 218"/>
              <a:gd name="T61" fmla="*/ 110 h 219"/>
              <a:gd name="T62" fmla="*/ 36 w 218"/>
              <a:gd name="T63" fmla="*/ 97 h 219"/>
              <a:gd name="T64" fmla="*/ 7 w 218"/>
              <a:gd name="T65" fmla="*/ 76 h 219"/>
              <a:gd name="T66" fmla="*/ 43 w 218"/>
              <a:gd name="T67" fmla="*/ 76 h 219"/>
              <a:gd name="T68" fmla="*/ 21 w 218"/>
              <a:gd name="T69" fmla="*/ 44 h 219"/>
              <a:gd name="T70" fmla="*/ 58 w 218"/>
              <a:gd name="T71" fmla="*/ 56 h 219"/>
              <a:gd name="T72" fmla="*/ 46 w 218"/>
              <a:gd name="T73" fmla="*/ 20 h 219"/>
              <a:gd name="T74" fmla="*/ 77 w 218"/>
              <a:gd name="T75" fmla="*/ 44 h 219"/>
              <a:gd name="T76" fmla="*/ 75 w 218"/>
              <a:gd name="T77" fmla="*/ 5 h 219"/>
              <a:gd name="T78" fmla="*/ 99 w 218"/>
              <a:gd name="T79" fmla="*/ 37 h 219"/>
              <a:gd name="T80" fmla="*/ 109 w 218"/>
              <a:gd name="T8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8" h="219">
                <a:moveTo>
                  <a:pt x="109" y="0"/>
                </a:moveTo>
                <a:lnTo>
                  <a:pt x="121" y="37"/>
                </a:lnTo>
                <a:lnTo>
                  <a:pt x="143" y="5"/>
                </a:lnTo>
                <a:lnTo>
                  <a:pt x="143" y="44"/>
                </a:lnTo>
                <a:lnTo>
                  <a:pt x="175" y="20"/>
                </a:lnTo>
                <a:lnTo>
                  <a:pt x="163" y="56"/>
                </a:lnTo>
                <a:lnTo>
                  <a:pt x="199" y="44"/>
                </a:lnTo>
                <a:lnTo>
                  <a:pt x="177" y="76"/>
                </a:lnTo>
                <a:lnTo>
                  <a:pt x="214" y="76"/>
                </a:lnTo>
                <a:lnTo>
                  <a:pt x="184" y="97"/>
                </a:lnTo>
                <a:lnTo>
                  <a:pt x="218" y="110"/>
                </a:lnTo>
                <a:lnTo>
                  <a:pt x="184" y="122"/>
                </a:lnTo>
                <a:lnTo>
                  <a:pt x="214" y="144"/>
                </a:lnTo>
                <a:lnTo>
                  <a:pt x="177" y="144"/>
                </a:lnTo>
                <a:lnTo>
                  <a:pt x="199" y="173"/>
                </a:lnTo>
                <a:lnTo>
                  <a:pt x="163" y="161"/>
                </a:lnTo>
                <a:lnTo>
                  <a:pt x="175" y="197"/>
                </a:lnTo>
                <a:lnTo>
                  <a:pt x="143" y="175"/>
                </a:lnTo>
                <a:lnTo>
                  <a:pt x="143" y="214"/>
                </a:lnTo>
                <a:lnTo>
                  <a:pt x="121" y="183"/>
                </a:lnTo>
                <a:lnTo>
                  <a:pt x="109" y="219"/>
                </a:lnTo>
                <a:lnTo>
                  <a:pt x="99" y="183"/>
                </a:lnTo>
                <a:lnTo>
                  <a:pt x="75" y="214"/>
                </a:lnTo>
                <a:lnTo>
                  <a:pt x="77" y="175"/>
                </a:lnTo>
                <a:lnTo>
                  <a:pt x="46" y="197"/>
                </a:lnTo>
                <a:lnTo>
                  <a:pt x="58" y="161"/>
                </a:lnTo>
                <a:lnTo>
                  <a:pt x="21" y="173"/>
                </a:lnTo>
                <a:lnTo>
                  <a:pt x="43" y="144"/>
                </a:lnTo>
                <a:lnTo>
                  <a:pt x="7" y="144"/>
                </a:lnTo>
                <a:lnTo>
                  <a:pt x="36" y="122"/>
                </a:lnTo>
                <a:lnTo>
                  <a:pt x="0" y="110"/>
                </a:lnTo>
                <a:lnTo>
                  <a:pt x="36" y="97"/>
                </a:lnTo>
                <a:lnTo>
                  <a:pt x="7" y="76"/>
                </a:lnTo>
                <a:lnTo>
                  <a:pt x="43" y="76"/>
                </a:lnTo>
                <a:lnTo>
                  <a:pt x="21" y="44"/>
                </a:lnTo>
                <a:lnTo>
                  <a:pt x="58" y="56"/>
                </a:lnTo>
                <a:lnTo>
                  <a:pt x="46" y="20"/>
                </a:lnTo>
                <a:lnTo>
                  <a:pt x="77" y="44"/>
                </a:lnTo>
                <a:lnTo>
                  <a:pt x="75" y="5"/>
                </a:lnTo>
                <a:lnTo>
                  <a:pt x="99" y="37"/>
                </a:lnTo>
                <a:lnTo>
                  <a:pt x="109"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8" name="Freeform 117"/>
          <p:cNvSpPr>
            <a:spLocks noEditPoints="1"/>
          </p:cNvSpPr>
          <p:nvPr userDrawn="1"/>
        </p:nvSpPr>
        <p:spPr bwMode="auto">
          <a:xfrm>
            <a:off x="2314575" y="2006600"/>
            <a:ext cx="327025" cy="358775"/>
          </a:xfrm>
          <a:custGeom>
            <a:avLst/>
            <a:gdLst>
              <a:gd name="T0" fmla="*/ 41 w 85"/>
              <a:gd name="T1" fmla="*/ 15 h 93"/>
              <a:gd name="T2" fmla="*/ 43 w 85"/>
              <a:gd name="T3" fmla="*/ 0 h 93"/>
              <a:gd name="T4" fmla="*/ 45 w 85"/>
              <a:gd name="T5" fmla="*/ 15 h 93"/>
              <a:gd name="T6" fmla="*/ 85 w 85"/>
              <a:gd name="T7" fmla="*/ 41 h 93"/>
              <a:gd name="T8" fmla="*/ 70 w 85"/>
              <a:gd name="T9" fmla="*/ 39 h 93"/>
              <a:gd name="T10" fmla="*/ 70 w 85"/>
              <a:gd name="T11" fmla="*/ 44 h 93"/>
              <a:gd name="T12" fmla="*/ 85 w 85"/>
              <a:gd name="T13" fmla="*/ 41 h 93"/>
              <a:gd name="T14" fmla="*/ 15 w 85"/>
              <a:gd name="T15" fmla="*/ 39 h 93"/>
              <a:gd name="T16" fmla="*/ 0 w 85"/>
              <a:gd name="T17" fmla="*/ 41 h 93"/>
              <a:gd name="T18" fmla="*/ 15 w 85"/>
              <a:gd name="T19" fmla="*/ 44 h 93"/>
              <a:gd name="T20" fmla="*/ 64 w 85"/>
              <a:gd name="T21" fmla="*/ 23 h 93"/>
              <a:gd name="T22" fmla="*/ 72 w 85"/>
              <a:gd name="T23" fmla="*/ 12 h 93"/>
              <a:gd name="T24" fmla="*/ 61 w 85"/>
              <a:gd name="T25" fmla="*/ 20 h 93"/>
              <a:gd name="T26" fmla="*/ 62 w 85"/>
              <a:gd name="T27" fmla="*/ 24 h 93"/>
              <a:gd name="T28" fmla="*/ 17 w 85"/>
              <a:gd name="T29" fmla="*/ 70 h 93"/>
              <a:gd name="T30" fmla="*/ 25 w 85"/>
              <a:gd name="T31" fmla="*/ 59 h 93"/>
              <a:gd name="T32" fmla="*/ 14 w 85"/>
              <a:gd name="T33" fmla="*/ 67 h 93"/>
              <a:gd name="T34" fmla="*/ 15 w 85"/>
              <a:gd name="T35" fmla="*/ 71 h 93"/>
              <a:gd name="T36" fmla="*/ 25 w 85"/>
              <a:gd name="T37" fmla="*/ 23 h 93"/>
              <a:gd name="T38" fmla="*/ 17 w 85"/>
              <a:gd name="T39" fmla="*/ 12 h 93"/>
              <a:gd name="T40" fmla="*/ 14 w 85"/>
              <a:gd name="T41" fmla="*/ 16 h 93"/>
              <a:gd name="T42" fmla="*/ 23 w 85"/>
              <a:gd name="T43" fmla="*/ 24 h 93"/>
              <a:gd name="T44" fmla="*/ 72 w 85"/>
              <a:gd name="T45" fmla="*/ 70 h 93"/>
              <a:gd name="T46" fmla="*/ 64 w 85"/>
              <a:gd name="T47" fmla="*/ 59 h 93"/>
              <a:gd name="T48" fmla="*/ 61 w 85"/>
              <a:gd name="T49" fmla="*/ 62 h 93"/>
              <a:gd name="T50" fmla="*/ 70 w 85"/>
              <a:gd name="T51" fmla="*/ 71 h 93"/>
              <a:gd name="T52" fmla="*/ 65 w 85"/>
              <a:gd name="T53" fmla="*/ 42 h 93"/>
              <a:gd name="T54" fmla="*/ 59 w 85"/>
              <a:gd name="T55" fmla="*/ 56 h 93"/>
              <a:gd name="T56" fmla="*/ 54 w 85"/>
              <a:gd name="T57" fmla="*/ 69 h 93"/>
              <a:gd name="T58" fmla="*/ 54 w 85"/>
              <a:gd name="T59" fmla="*/ 71 h 93"/>
              <a:gd name="T60" fmla="*/ 52 w 85"/>
              <a:gd name="T61" fmla="*/ 73 h 93"/>
              <a:gd name="T62" fmla="*/ 32 w 85"/>
              <a:gd name="T63" fmla="*/ 71 h 93"/>
              <a:gd name="T64" fmla="*/ 31 w 85"/>
              <a:gd name="T65" fmla="*/ 71 h 93"/>
              <a:gd name="T66" fmla="*/ 26 w 85"/>
              <a:gd name="T67" fmla="*/ 56 h 93"/>
              <a:gd name="T68" fmla="*/ 26 w 85"/>
              <a:gd name="T69" fmla="*/ 56 h 93"/>
              <a:gd name="T70" fmla="*/ 43 w 85"/>
              <a:gd name="T71" fmla="*/ 20 h 93"/>
              <a:gd name="T72" fmla="*/ 61 w 85"/>
              <a:gd name="T73" fmla="*/ 42 h 93"/>
              <a:gd name="T74" fmla="*/ 25 w 85"/>
              <a:gd name="T75" fmla="*/ 42 h 93"/>
              <a:gd name="T76" fmla="*/ 30 w 85"/>
              <a:gd name="T77" fmla="*/ 55 h 93"/>
              <a:gd name="T78" fmla="*/ 35 w 85"/>
              <a:gd name="T79" fmla="*/ 69 h 93"/>
              <a:gd name="T80" fmla="*/ 35 w 85"/>
              <a:gd name="T81" fmla="*/ 70 h 93"/>
              <a:gd name="T82" fmla="*/ 51 w 85"/>
              <a:gd name="T83" fmla="*/ 69 h 93"/>
              <a:gd name="T84" fmla="*/ 55 w 85"/>
              <a:gd name="T85" fmla="*/ 55 h 93"/>
              <a:gd name="T86" fmla="*/ 61 w 85"/>
              <a:gd name="T87" fmla="*/ 42 h 93"/>
              <a:gd name="T88" fmla="*/ 54 w 85"/>
              <a:gd name="T89" fmla="*/ 76 h 93"/>
              <a:gd name="T90" fmla="*/ 33 w 85"/>
              <a:gd name="T91" fmla="*/ 74 h 93"/>
              <a:gd name="T92" fmla="*/ 32 w 85"/>
              <a:gd name="T93" fmla="*/ 76 h 93"/>
              <a:gd name="T94" fmla="*/ 52 w 85"/>
              <a:gd name="T95" fmla="*/ 78 h 93"/>
              <a:gd name="T96" fmla="*/ 54 w 85"/>
              <a:gd name="T97" fmla="*/ 81 h 93"/>
              <a:gd name="T98" fmla="*/ 52 w 85"/>
              <a:gd name="T99" fmla="*/ 79 h 93"/>
              <a:gd name="T100" fmla="*/ 32 w 85"/>
              <a:gd name="T101" fmla="*/ 81 h 93"/>
              <a:gd name="T102" fmla="*/ 33 w 85"/>
              <a:gd name="T103" fmla="*/ 82 h 93"/>
              <a:gd name="T104" fmla="*/ 54 w 85"/>
              <a:gd name="T105" fmla="*/ 81 h 93"/>
              <a:gd name="T106" fmla="*/ 54 w 85"/>
              <a:gd name="T107" fmla="*/ 85 h 93"/>
              <a:gd name="T108" fmla="*/ 33 w 85"/>
              <a:gd name="T109" fmla="*/ 84 h 93"/>
              <a:gd name="T110" fmla="*/ 32 w 85"/>
              <a:gd name="T111" fmla="*/ 85 h 93"/>
              <a:gd name="T112" fmla="*/ 52 w 85"/>
              <a:gd name="T113" fmla="*/ 87 h 93"/>
              <a:gd name="T114" fmla="*/ 47 w 85"/>
              <a:gd name="T115" fmla="*/ 88 h 93"/>
              <a:gd name="T116" fmla="*/ 38 w 85"/>
              <a:gd name="T117" fmla="*/ 90 h 93"/>
              <a:gd name="T118" fmla="*/ 45 w 85"/>
              <a:gd name="T119" fmla="*/ 92 h 93"/>
              <a:gd name="T120" fmla="*/ 47 w 85"/>
              <a:gd name="T12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 h="93">
                <a:moveTo>
                  <a:pt x="43" y="17"/>
                </a:moveTo>
                <a:cubicBezTo>
                  <a:pt x="42" y="17"/>
                  <a:pt x="41" y="16"/>
                  <a:pt x="41" y="15"/>
                </a:cubicBezTo>
                <a:cubicBezTo>
                  <a:pt x="41" y="2"/>
                  <a:pt x="41" y="2"/>
                  <a:pt x="41" y="2"/>
                </a:cubicBezTo>
                <a:cubicBezTo>
                  <a:pt x="41" y="1"/>
                  <a:pt x="42" y="0"/>
                  <a:pt x="43" y="0"/>
                </a:cubicBezTo>
                <a:cubicBezTo>
                  <a:pt x="44" y="0"/>
                  <a:pt x="45" y="1"/>
                  <a:pt x="45" y="2"/>
                </a:cubicBezTo>
                <a:cubicBezTo>
                  <a:pt x="45" y="15"/>
                  <a:pt x="45" y="15"/>
                  <a:pt x="45" y="15"/>
                </a:cubicBezTo>
                <a:cubicBezTo>
                  <a:pt x="45" y="16"/>
                  <a:pt x="44" y="17"/>
                  <a:pt x="43" y="17"/>
                </a:cubicBezTo>
                <a:close/>
                <a:moveTo>
                  <a:pt x="85" y="41"/>
                </a:moveTo>
                <a:cubicBezTo>
                  <a:pt x="85" y="40"/>
                  <a:pt x="84" y="39"/>
                  <a:pt x="83" y="39"/>
                </a:cubicBezTo>
                <a:cubicBezTo>
                  <a:pt x="70" y="39"/>
                  <a:pt x="70" y="39"/>
                  <a:pt x="70" y="39"/>
                </a:cubicBezTo>
                <a:cubicBezTo>
                  <a:pt x="69" y="39"/>
                  <a:pt x="68" y="40"/>
                  <a:pt x="68" y="41"/>
                </a:cubicBezTo>
                <a:cubicBezTo>
                  <a:pt x="68" y="43"/>
                  <a:pt x="69" y="44"/>
                  <a:pt x="70" y="44"/>
                </a:cubicBezTo>
                <a:cubicBezTo>
                  <a:pt x="83" y="44"/>
                  <a:pt x="83" y="44"/>
                  <a:pt x="83" y="44"/>
                </a:cubicBezTo>
                <a:cubicBezTo>
                  <a:pt x="84" y="44"/>
                  <a:pt x="85" y="43"/>
                  <a:pt x="85" y="41"/>
                </a:cubicBezTo>
                <a:close/>
                <a:moveTo>
                  <a:pt x="17" y="41"/>
                </a:moveTo>
                <a:cubicBezTo>
                  <a:pt x="17" y="40"/>
                  <a:pt x="16" y="39"/>
                  <a:pt x="15" y="39"/>
                </a:cubicBezTo>
                <a:cubicBezTo>
                  <a:pt x="2" y="39"/>
                  <a:pt x="2" y="39"/>
                  <a:pt x="2" y="39"/>
                </a:cubicBezTo>
                <a:cubicBezTo>
                  <a:pt x="1" y="39"/>
                  <a:pt x="0" y="40"/>
                  <a:pt x="0" y="41"/>
                </a:cubicBezTo>
                <a:cubicBezTo>
                  <a:pt x="0" y="43"/>
                  <a:pt x="1" y="44"/>
                  <a:pt x="2" y="44"/>
                </a:cubicBezTo>
                <a:cubicBezTo>
                  <a:pt x="15" y="44"/>
                  <a:pt x="15" y="44"/>
                  <a:pt x="15" y="44"/>
                </a:cubicBezTo>
                <a:cubicBezTo>
                  <a:pt x="16" y="44"/>
                  <a:pt x="17" y="43"/>
                  <a:pt x="17" y="41"/>
                </a:cubicBezTo>
                <a:close/>
                <a:moveTo>
                  <a:pt x="64" y="23"/>
                </a:moveTo>
                <a:cubicBezTo>
                  <a:pt x="72" y="16"/>
                  <a:pt x="72" y="16"/>
                  <a:pt x="72" y="16"/>
                </a:cubicBezTo>
                <a:cubicBezTo>
                  <a:pt x="73" y="15"/>
                  <a:pt x="73" y="13"/>
                  <a:pt x="72" y="12"/>
                </a:cubicBezTo>
                <a:cubicBezTo>
                  <a:pt x="71" y="11"/>
                  <a:pt x="70" y="11"/>
                  <a:pt x="69" y="12"/>
                </a:cubicBezTo>
                <a:cubicBezTo>
                  <a:pt x="61" y="20"/>
                  <a:pt x="61" y="20"/>
                  <a:pt x="61" y="20"/>
                </a:cubicBezTo>
                <a:cubicBezTo>
                  <a:pt x="60" y="21"/>
                  <a:pt x="60" y="23"/>
                  <a:pt x="61" y="23"/>
                </a:cubicBezTo>
                <a:cubicBezTo>
                  <a:pt x="61" y="24"/>
                  <a:pt x="62" y="24"/>
                  <a:pt x="62" y="24"/>
                </a:cubicBezTo>
                <a:cubicBezTo>
                  <a:pt x="63" y="24"/>
                  <a:pt x="64" y="24"/>
                  <a:pt x="64" y="23"/>
                </a:cubicBezTo>
                <a:close/>
                <a:moveTo>
                  <a:pt x="17" y="70"/>
                </a:moveTo>
                <a:cubicBezTo>
                  <a:pt x="25" y="62"/>
                  <a:pt x="25" y="62"/>
                  <a:pt x="25" y="62"/>
                </a:cubicBezTo>
                <a:cubicBezTo>
                  <a:pt x="26" y="62"/>
                  <a:pt x="26" y="60"/>
                  <a:pt x="25" y="59"/>
                </a:cubicBezTo>
                <a:cubicBezTo>
                  <a:pt x="24" y="58"/>
                  <a:pt x="23" y="58"/>
                  <a:pt x="22" y="59"/>
                </a:cubicBezTo>
                <a:cubicBezTo>
                  <a:pt x="14" y="67"/>
                  <a:pt x="14" y="67"/>
                  <a:pt x="14" y="67"/>
                </a:cubicBezTo>
                <a:cubicBezTo>
                  <a:pt x="13" y="68"/>
                  <a:pt x="13" y="70"/>
                  <a:pt x="14" y="70"/>
                </a:cubicBezTo>
                <a:cubicBezTo>
                  <a:pt x="14" y="71"/>
                  <a:pt x="15" y="71"/>
                  <a:pt x="15" y="71"/>
                </a:cubicBezTo>
                <a:cubicBezTo>
                  <a:pt x="16" y="71"/>
                  <a:pt x="17" y="71"/>
                  <a:pt x="17" y="70"/>
                </a:cubicBezTo>
                <a:close/>
                <a:moveTo>
                  <a:pt x="25" y="23"/>
                </a:moveTo>
                <a:cubicBezTo>
                  <a:pt x="26" y="23"/>
                  <a:pt x="26" y="21"/>
                  <a:pt x="25" y="20"/>
                </a:cubicBezTo>
                <a:cubicBezTo>
                  <a:pt x="17" y="12"/>
                  <a:pt x="17" y="12"/>
                  <a:pt x="17" y="12"/>
                </a:cubicBezTo>
                <a:cubicBezTo>
                  <a:pt x="16" y="11"/>
                  <a:pt x="15" y="11"/>
                  <a:pt x="14" y="12"/>
                </a:cubicBezTo>
                <a:cubicBezTo>
                  <a:pt x="13" y="13"/>
                  <a:pt x="13" y="15"/>
                  <a:pt x="14" y="16"/>
                </a:cubicBezTo>
                <a:cubicBezTo>
                  <a:pt x="22" y="23"/>
                  <a:pt x="22" y="23"/>
                  <a:pt x="22" y="23"/>
                </a:cubicBezTo>
                <a:cubicBezTo>
                  <a:pt x="22" y="24"/>
                  <a:pt x="23" y="24"/>
                  <a:pt x="23" y="24"/>
                </a:cubicBezTo>
                <a:cubicBezTo>
                  <a:pt x="24" y="24"/>
                  <a:pt x="24" y="24"/>
                  <a:pt x="25" y="23"/>
                </a:cubicBezTo>
                <a:close/>
                <a:moveTo>
                  <a:pt x="72" y="70"/>
                </a:moveTo>
                <a:cubicBezTo>
                  <a:pt x="73" y="70"/>
                  <a:pt x="73" y="68"/>
                  <a:pt x="72" y="67"/>
                </a:cubicBezTo>
                <a:cubicBezTo>
                  <a:pt x="64" y="59"/>
                  <a:pt x="64" y="59"/>
                  <a:pt x="64" y="59"/>
                </a:cubicBezTo>
                <a:cubicBezTo>
                  <a:pt x="63" y="58"/>
                  <a:pt x="62" y="58"/>
                  <a:pt x="61" y="59"/>
                </a:cubicBezTo>
                <a:cubicBezTo>
                  <a:pt x="60" y="60"/>
                  <a:pt x="60" y="62"/>
                  <a:pt x="61" y="62"/>
                </a:cubicBezTo>
                <a:cubicBezTo>
                  <a:pt x="69" y="70"/>
                  <a:pt x="69" y="70"/>
                  <a:pt x="69" y="70"/>
                </a:cubicBezTo>
                <a:cubicBezTo>
                  <a:pt x="69" y="71"/>
                  <a:pt x="70" y="71"/>
                  <a:pt x="70" y="71"/>
                </a:cubicBezTo>
                <a:cubicBezTo>
                  <a:pt x="71" y="71"/>
                  <a:pt x="71" y="71"/>
                  <a:pt x="72" y="70"/>
                </a:cubicBezTo>
                <a:close/>
                <a:moveTo>
                  <a:pt x="65" y="42"/>
                </a:moveTo>
                <a:cubicBezTo>
                  <a:pt x="65" y="47"/>
                  <a:pt x="63" y="52"/>
                  <a:pt x="59" y="56"/>
                </a:cubicBezTo>
                <a:cubicBezTo>
                  <a:pt x="59" y="56"/>
                  <a:pt x="59" y="56"/>
                  <a:pt x="59" y="56"/>
                </a:cubicBezTo>
                <a:cubicBezTo>
                  <a:pt x="59" y="56"/>
                  <a:pt x="54" y="62"/>
                  <a:pt x="54" y="69"/>
                </a:cubicBezTo>
                <a:cubicBezTo>
                  <a:pt x="54" y="69"/>
                  <a:pt x="54" y="69"/>
                  <a:pt x="54" y="69"/>
                </a:cubicBezTo>
                <a:cubicBezTo>
                  <a:pt x="54" y="71"/>
                  <a:pt x="54" y="71"/>
                  <a:pt x="54" y="71"/>
                </a:cubicBezTo>
                <a:cubicBezTo>
                  <a:pt x="54" y="71"/>
                  <a:pt x="54" y="71"/>
                  <a:pt x="54" y="71"/>
                </a:cubicBezTo>
                <a:cubicBezTo>
                  <a:pt x="54" y="71"/>
                  <a:pt x="54" y="71"/>
                  <a:pt x="54" y="71"/>
                </a:cubicBezTo>
                <a:cubicBezTo>
                  <a:pt x="54" y="72"/>
                  <a:pt x="53" y="73"/>
                  <a:pt x="52" y="73"/>
                </a:cubicBezTo>
                <a:cubicBezTo>
                  <a:pt x="33" y="73"/>
                  <a:pt x="33" y="73"/>
                  <a:pt x="33" y="73"/>
                </a:cubicBezTo>
                <a:cubicBezTo>
                  <a:pt x="32" y="73"/>
                  <a:pt x="32" y="72"/>
                  <a:pt x="32" y="71"/>
                </a:cubicBezTo>
                <a:cubicBezTo>
                  <a:pt x="32" y="71"/>
                  <a:pt x="32" y="71"/>
                  <a:pt x="32" y="71"/>
                </a:cubicBezTo>
                <a:cubicBezTo>
                  <a:pt x="31" y="71"/>
                  <a:pt x="31" y="71"/>
                  <a:pt x="31" y="71"/>
                </a:cubicBezTo>
                <a:cubicBezTo>
                  <a:pt x="31" y="69"/>
                  <a:pt x="31" y="69"/>
                  <a:pt x="31" y="69"/>
                </a:cubicBezTo>
                <a:cubicBezTo>
                  <a:pt x="31" y="62"/>
                  <a:pt x="26" y="56"/>
                  <a:pt x="26" y="56"/>
                </a:cubicBezTo>
                <a:cubicBezTo>
                  <a:pt x="26" y="56"/>
                  <a:pt x="26" y="56"/>
                  <a:pt x="26" y="56"/>
                </a:cubicBezTo>
                <a:cubicBezTo>
                  <a:pt x="26" y="56"/>
                  <a:pt x="26" y="56"/>
                  <a:pt x="26" y="56"/>
                </a:cubicBezTo>
                <a:cubicBezTo>
                  <a:pt x="23" y="52"/>
                  <a:pt x="21" y="47"/>
                  <a:pt x="21" y="42"/>
                </a:cubicBezTo>
                <a:cubicBezTo>
                  <a:pt x="21" y="30"/>
                  <a:pt x="31" y="20"/>
                  <a:pt x="43" y="20"/>
                </a:cubicBezTo>
                <a:cubicBezTo>
                  <a:pt x="55" y="20"/>
                  <a:pt x="65" y="30"/>
                  <a:pt x="65" y="42"/>
                </a:cubicBezTo>
                <a:close/>
                <a:moveTo>
                  <a:pt x="61" y="42"/>
                </a:moveTo>
                <a:cubicBezTo>
                  <a:pt x="61" y="32"/>
                  <a:pt x="53" y="24"/>
                  <a:pt x="43" y="24"/>
                </a:cubicBezTo>
                <a:cubicBezTo>
                  <a:pt x="33" y="24"/>
                  <a:pt x="25" y="32"/>
                  <a:pt x="25" y="42"/>
                </a:cubicBezTo>
                <a:cubicBezTo>
                  <a:pt x="25" y="46"/>
                  <a:pt x="26" y="50"/>
                  <a:pt x="29" y="54"/>
                </a:cubicBezTo>
                <a:cubicBezTo>
                  <a:pt x="30" y="55"/>
                  <a:pt x="30" y="55"/>
                  <a:pt x="30" y="55"/>
                </a:cubicBezTo>
                <a:cubicBezTo>
                  <a:pt x="30" y="55"/>
                  <a:pt x="30" y="55"/>
                  <a:pt x="30" y="55"/>
                </a:cubicBezTo>
                <a:cubicBezTo>
                  <a:pt x="32" y="58"/>
                  <a:pt x="35" y="63"/>
                  <a:pt x="35" y="69"/>
                </a:cubicBezTo>
                <a:cubicBezTo>
                  <a:pt x="35" y="69"/>
                  <a:pt x="35" y="69"/>
                  <a:pt x="35" y="69"/>
                </a:cubicBezTo>
                <a:cubicBezTo>
                  <a:pt x="35" y="70"/>
                  <a:pt x="35" y="70"/>
                  <a:pt x="35" y="70"/>
                </a:cubicBezTo>
                <a:cubicBezTo>
                  <a:pt x="51" y="70"/>
                  <a:pt x="51" y="70"/>
                  <a:pt x="51" y="70"/>
                </a:cubicBezTo>
                <a:cubicBezTo>
                  <a:pt x="51" y="69"/>
                  <a:pt x="51" y="69"/>
                  <a:pt x="51" y="69"/>
                </a:cubicBezTo>
                <a:cubicBezTo>
                  <a:pt x="51" y="63"/>
                  <a:pt x="53" y="58"/>
                  <a:pt x="55" y="56"/>
                </a:cubicBezTo>
                <a:cubicBezTo>
                  <a:pt x="55" y="55"/>
                  <a:pt x="55" y="55"/>
                  <a:pt x="55" y="55"/>
                </a:cubicBezTo>
                <a:cubicBezTo>
                  <a:pt x="56" y="54"/>
                  <a:pt x="56" y="54"/>
                  <a:pt x="56" y="54"/>
                </a:cubicBezTo>
                <a:cubicBezTo>
                  <a:pt x="59" y="50"/>
                  <a:pt x="61" y="46"/>
                  <a:pt x="61" y="42"/>
                </a:cubicBezTo>
                <a:close/>
                <a:moveTo>
                  <a:pt x="54" y="76"/>
                </a:moveTo>
                <a:cubicBezTo>
                  <a:pt x="54" y="76"/>
                  <a:pt x="54" y="76"/>
                  <a:pt x="54" y="76"/>
                </a:cubicBezTo>
                <a:cubicBezTo>
                  <a:pt x="54" y="75"/>
                  <a:pt x="53" y="74"/>
                  <a:pt x="52" y="74"/>
                </a:cubicBezTo>
                <a:cubicBezTo>
                  <a:pt x="33" y="74"/>
                  <a:pt x="33" y="74"/>
                  <a:pt x="33" y="74"/>
                </a:cubicBezTo>
                <a:cubicBezTo>
                  <a:pt x="32" y="74"/>
                  <a:pt x="32" y="75"/>
                  <a:pt x="32" y="76"/>
                </a:cubicBezTo>
                <a:cubicBezTo>
                  <a:pt x="32" y="76"/>
                  <a:pt x="32" y="76"/>
                  <a:pt x="32" y="76"/>
                </a:cubicBezTo>
                <a:cubicBezTo>
                  <a:pt x="32" y="77"/>
                  <a:pt x="32" y="78"/>
                  <a:pt x="33" y="78"/>
                </a:cubicBezTo>
                <a:cubicBezTo>
                  <a:pt x="52" y="78"/>
                  <a:pt x="52" y="78"/>
                  <a:pt x="52" y="78"/>
                </a:cubicBezTo>
                <a:cubicBezTo>
                  <a:pt x="53" y="78"/>
                  <a:pt x="54" y="77"/>
                  <a:pt x="54" y="76"/>
                </a:cubicBezTo>
                <a:close/>
                <a:moveTo>
                  <a:pt x="54" y="81"/>
                </a:moveTo>
                <a:cubicBezTo>
                  <a:pt x="54" y="81"/>
                  <a:pt x="54" y="81"/>
                  <a:pt x="54" y="81"/>
                </a:cubicBezTo>
                <a:cubicBezTo>
                  <a:pt x="54" y="80"/>
                  <a:pt x="53" y="79"/>
                  <a:pt x="52" y="79"/>
                </a:cubicBezTo>
                <a:cubicBezTo>
                  <a:pt x="33" y="79"/>
                  <a:pt x="33" y="79"/>
                  <a:pt x="33" y="79"/>
                </a:cubicBezTo>
                <a:cubicBezTo>
                  <a:pt x="32" y="79"/>
                  <a:pt x="32" y="80"/>
                  <a:pt x="32" y="81"/>
                </a:cubicBezTo>
                <a:cubicBezTo>
                  <a:pt x="32" y="81"/>
                  <a:pt x="32" y="81"/>
                  <a:pt x="32" y="81"/>
                </a:cubicBezTo>
                <a:cubicBezTo>
                  <a:pt x="32" y="82"/>
                  <a:pt x="32" y="82"/>
                  <a:pt x="33" y="82"/>
                </a:cubicBezTo>
                <a:cubicBezTo>
                  <a:pt x="52" y="82"/>
                  <a:pt x="52" y="82"/>
                  <a:pt x="52" y="82"/>
                </a:cubicBezTo>
                <a:cubicBezTo>
                  <a:pt x="53" y="82"/>
                  <a:pt x="54" y="82"/>
                  <a:pt x="54" y="81"/>
                </a:cubicBezTo>
                <a:close/>
                <a:moveTo>
                  <a:pt x="54" y="85"/>
                </a:moveTo>
                <a:cubicBezTo>
                  <a:pt x="54" y="85"/>
                  <a:pt x="54" y="85"/>
                  <a:pt x="54" y="85"/>
                </a:cubicBezTo>
                <a:cubicBezTo>
                  <a:pt x="54" y="84"/>
                  <a:pt x="53" y="84"/>
                  <a:pt x="52" y="84"/>
                </a:cubicBezTo>
                <a:cubicBezTo>
                  <a:pt x="33" y="84"/>
                  <a:pt x="33" y="84"/>
                  <a:pt x="33" y="84"/>
                </a:cubicBezTo>
                <a:cubicBezTo>
                  <a:pt x="32" y="84"/>
                  <a:pt x="32" y="84"/>
                  <a:pt x="32" y="85"/>
                </a:cubicBezTo>
                <a:cubicBezTo>
                  <a:pt x="32" y="85"/>
                  <a:pt x="32" y="85"/>
                  <a:pt x="32" y="85"/>
                </a:cubicBezTo>
                <a:cubicBezTo>
                  <a:pt x="32" y="86"/>
                  <a:pt x="32" y="87"/>
                  <a:pt x="33" y="87"/>
                </a:cubicBezTo>
                <a:cubicBezTo>
                  <a:pt x="52" y="87"/>
                  <a:pt x="52" y="87"/>
                  <a:pt x="52" y="87"/>
                </a:cubicBezTo>
                <a:cubicBezTo>
                  <a:pt x="53" y="87"/>
                  <a:pt x="54" y="86"/>
                  <a:pt x="54" y="85"/>
                </a:cubicBezTo>
                <a:close/>
                <a:moveTo>
                  <a:pt x="47" y="88"/>
                </a:moveTo>
                <a:cubicBezTo>
                  <a:pt x="39" y="88"/>
                  <a:pt x="39" y="88"/>
                  <a:pt x="39" y="88"/>
                </a:cubicBezTo>
                <a:cubicBezTo>
                  <a:pt x="37" y="88"/>
                  <a:pt x="37" y="90"/>
                  <a:pt x="38" y="90"/>
                </a:cubicBezTo>
                <a:cubicBezTo>
                  <a:pt x="40" y="92"/>
                  <a:pt x="40" y="92"/>
                  <a:pt x="40" y="92"/>
                </a:cubicBezTo>
                <a:cubicBezTo>
                  <a:pt x="42" y="93"/>
                  <a:pt x="44" y="93"/>
                  <a:pt x="45" y="92"/>
                </a:cubicBezTo>
                <a:cubicBezTo>
                  <a:pt x="48" y="90"/>
                  <a:pt x="48" y="90"/>
                  <a:pt x="48" y="90"/>
                </a:cubicBezTo>
                <a:cubicBezTo>
                  <a:pt x="49" y="90"/>
                  <a:pt x="48" y="88"/>
                  <a:pt x="47" y="8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9" name="Freeform 118"/>
          <p:cNvSpPr>
            <a:spLocks noEditPoints="1"/>
          </p:cNvSpPr>
          <p:nvPr userDrawn="1"/>
        </p:nvSpPr>
        <p:spPr bwMode="auto">
          <a:xfrm>
            <a:off x="2554288" y="2373313"/>
            <a:ext cx="169863" cy="282575"/>
          </a:xfrm>
          <a:custGeom>
            <a:avLst/>
            <a:gdLst>
              <a:gd name="T0" fmla="*/ 38 w 44"/>
              <a:gd name="T1" fmla="*/ 36 h 73"/>
              <a:gd name="T2" fmla="*/ 33 w 44"/>
              <a:gd name="T3" fmla="*/ 49 h 73"/>
              <a:gd name="T4" fmla="*/ 33 w 44"/>
              <a:gd name="T5" fmla="*/ 51 h 73"/>
              <a:gd name="T6" fmla="*/ 33 w 44"/>
              <a:gd name="T7" fmla="*/ 51 h 73"/>
              <a:gd name="T8" fmla="*/ 12 w 44"/>
              <a:gd name="T9" fmla="*/ 53 h 73"/>
              <a:gd name="T10" fmla="*/ 10 w 44"/>
              <a:gd name="T11" fmla="*/ 51 h 73"/>
              <a:gd name="T12" fmla="*/ 10 w 44"/>
              <a:gd name="T13" fmla="*/ 49 h 73"/>
              <a:gd name="T14" fmla="*/ 5 w 44"/>
              <a:gd name="T15" fmla="*/ 36 h 73"/>
              <a:gd name="T16" fmla="*/ 0 w 44"/>
              <a:gd name="T17" fmla="*/ 22 h 73"/>
              <a:gd name="T18" fmla="*/ 44 w 44"/>
              <a:gd name="T19" fmla="*/ 22 h 73"/>
              <a:gd name="T20" fmla="*/ 22 w 44"/>
              <a:gd name="T21" fmla="*/ 4 h 73"/>
              <a:gd name="T22" fmla="*/ 8 w 44"/>
              <a:gd name="T23" fmla="*/ 34 h 73"/>
              <a:gd name="T24" fmla="*/ 9 w 44"/>
              <a:gd name="T25" fmla="*/ 35 h 73"/>
              <a:gd name="T26" fmla="*/ 14 w 44"/>
              <a:gd name="T27" fmla="*/ 49 h 73"/>
              <a:gd name="T28" fmla="*/ 29 w 44"/>
              <a:gd name="T29" fmla="*/ 50 h 73"/>
              <a:gd name="T30" fmla="*/ 34 w 44"/>
              <a:gd name="T31" fmla="*/ 36 h 73"/>
              <a:gd name="T32" fmla="*/ 35 w 44"/>
              <a:gd name="T33" fmla="*/ 34 h 73"/>
              <a:gd name="T34" fmla="*/ 33 w 44"/>
              <a:gd name="T35" fmla="*/ 56 h 73"/>
              <a:gd name="T36" fmla="*/ 31 w 44"/>
              <a:gd name="T37" fmla="*/ 54 h 73"/>
              <a:gd name="T38" fmla="*/ 10 w 44"/>
              <a:gd name="T39" fmla="*/ 56 h 73"/>
              <a:gd name="T40" fmla="*/ 12 w 44"/>
              <a:gd name="T41" fmla="*/ 58 h 73"/>
              <a:gd name="T42" fmla="*/ 33 w 44"/>
              <a:gd name="T43" fmla="*/ 56 h 73"/>
              <a:gd name="T44" fmla="*/ 33 w 44"/>
              <a:gd name="T45" fmla="*/ 61 h 73"/>
              <a:gd name="T46" fmla="*/ 12 w 44"/>
              <a:gd name="T47" fmla="*/ 59 h 73"/>
              <a:gd name="T48" fmla="*/ 10 w 44"/>
              <a:gd name="T49" fmla="*/ 61 h 73"/>
              <a:gd name="T50" fmla="*/ 31 w 44"/>
              <a:gd name="T51" fmla="*/ 62 h 73"/>
              <a:gd name="T52" fmla="*/ 33 w 44"/>
              <a:gd name="T53" fmla="*/ 65 h 73"/>
              <a:gd name="T54" fmla="*/ 31 w 44"/>
              <a:gd name="T55" fmla="*/ 64 h 73"/>
              <a:gd name="T56" fmla="*/ 10 w 44"/>
              <a:gd name="T57" fmla="*/ 65 h 73"/>
              <a:gd name="T58" fmla="*/ 12 w 44"/>
              <a:gd name="T59" fmla="*/ 67 h 73"/>
              <a:gd name="T60" fmla="*/ 33 w 44"/>
              <a:gd name="T61" fmla="*/ 65 h 73"/>
              <a:gd name="T62" fmla="*/ 17 w 44"/>
              <a:gd name="T63" fmla="*/ 68 h 73"/>
              <a:gd name="T64" fmla="*/ 19 w 44"/>
              <a:gd name="T65" fmla="*/ 72 h 73"/>
              <a:gd name="T66" fmla="*/ 27 w 44"/>
              <a:gd name="T67" fmla="*/ 7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73">
                <a:moveTo>
                  <a:pt x="44" y="22"/>
                </a:moveTo>
                <a:cubicBezTo>
                  <a:pt x="44" y="27"/>
                  <a:pt x="42" y="32"/>
                  <a:pt x="38" y="36"/>
                </a:cubicBezTo>
                <a:cubicBezTo>
                  <a:pt x="38" y="36"/>
                  <a:pt x="38" y="36"/>
                  <a:pt x="38" y="36"/>
                </a:cubicBezTo>
                <a:cubicBezTo>
                  <a:pt x="38" y="36"/>
                  <a:pt x="33" y="42"/>
                  <a:pt x="33" y="49"/>
                </a:cubicBezTo>
                <a:cubicBezTo>
                  <a:pt x="33" y="49"/>
                  <a:pt x="33" y="49"/>
                  <a:pt x="33" y="49"/>
                </a:cubicBezTo>
                <a:cubicBezTo>
                  <a:pt x="33" y="51"/>
                  <a:pt x="33" y="51"/>
                  <a:pt x="33" y="51"/>
                </a:cubicBezTo>
                <a:cubicBezTo>
                  <a:pt x="33" y="51"/>
                  <a:pt x="33" y="51"/>
                  <a:pt x="33" y="51"/>
                </a:cubicBezTo>
                <a:cubicBezTo>
                  <a:pt x="33" y="51"/>
                  <a:pt x="33" y="51"/>
                  <a:pt x="33" y="51"/>
                </a:cubicBezTo>
                <a:cubicBezTo>
                  <a:pt x="33" y="52"/>
                  <a:pt x="32" y="53"/>
                  <a:pt x="31" y="53"/>
                </a:cubicBezTo>
                <a:cubicBezTo>
                  <a:pt x="12" y="53"/>
                  <a:pt x="12" y="53"/>
                  <a:pt x="12" y="53"/>
                </a:cubicBezTo>
                <a:cubicBezTo>
                  <a:pt x="11" y="53"/>
                  <a:pt x="10" y="52"/>
                  <a:pt x="10" y="51"/>
                </a:cubicBezTo>
                <a:cubicBezTo>
                  <a:pt x="10" y="51"/>
                  <a:pt x="10" y="51"/>
                  <a:pt x="10" y="51"/>
                </a:cubicBezTo>
                <a:cubicBezTo>
                  <a:pt x="10" y="51"/>
                  <a:pt x="10" y="51"/>
                  <a:pt x="10" y="51"/>
                </a:cubicBezTo>
                <a:cubicBezTo>
                  <a:pt x="10" y="49"/>
                  <a:pt x="10" y="49"/>
                  <a:pt x="10" y="49"/>
                </a:cubicBezTo>
                <a:cubicBezTo>
                  <a:pt x="10" y="42"/>
                  <a:pt x="5" y="36"/>
                  <a:pt x="5" y="36"/>
                </a:cubicBezTo>
                <a:cubicBezTo>
                  <a:pt x="5" y="36"/>
                  <a:pt x="5" y="36"/>
                  <a:pt x="5" y="36"/>
                </a:cubicBezTo>
                <a:cubicBezTo>
                  <a:pt x="5" y="36"/>
                  <a:pt x="5" y="36"/>
                  <a:pt x="5" y="36"/>
                </a:cubicBezTo>
                <a:cubicBezTo>
                  <a:pt x="2" y="32"/>
                  <a:pt x="0" y="27"/>
                  <a:pt x="0" y="22"/>
                </a:cubicBezTo>
                <a:cubicBezTo>
                  <a:pt x="0" y="10"/>
                  <a:pt x="10" y="0"/>
                  <a:pt x="22" y="0"/>
                </a:cubicBezTo>
                <a:cubicBezTo>
                  <a:pt x="34" y="0"/>
                  <a:pt x="44" y="10"/>
                  <a:pt x="44" y="22"/>
                </a:cubicBezTo>
                <a:close/>
                <a:moveTo>
                  <a:pt x="40" y="22"/>
                </a:moveTo>
                <a:cubicBezTo>
                  <a:pt x="40" y="12"/>
                  <a:pt x="32" y="4"/>
                  <a:pt x="22" y="4"/>
                </a:cubicBezTo>
                <a:cubicBezTo>
                  <a:pt x="12" y="4"/>
                  <a:pt x="4" y="12"/>
                  <a:pt x="4" y="22"/>
                </a:cubicBezTo>
                <a:cubicBezTo>
                  <a:pt x="4" y="26"/>
                  <a:pt x="5" y="30"/>
                  <a:pt x="8" y="34"/>
                </a:cubicBezTo>
                <a:cubicBezTo>
                  <a:pt x="9" y="35"/>
                  <a:pt x="9" y="35"/>
                  <a:pt x="9" y="35"/>
                </a:cubicBezTo>
                <a:cubicBezTo>
                  <a:pt x="9" y="35"/>
                  <a:pt x="9" y="35"/>
                  <a:pt x="9" y="35"/>
                </a:cubicBezTo>
                <a:cubicBezTo>
                  <a:pt x="11" y="38"/>
                  <a:pt x="14" y="43"/>
                  <a:pt x="14" y="49"/>
                </a:cubicBezTo>
                <a:cubicBezTo>
                  <a:pt x="14" y="49"/>
                  <a:pt x="14" y="49"/>
                  <a:pt x="14" y="49"/>
                </a:cubicBezTo>
                <a:cubicBezTo>
                  <a:pt x="14" y="50"/>
                  <a:pt x="14" y="50"/>
                  <a:pt x="14" y="50"/>
                </a:cubicBezTo>
                <a:cubicBezTo>
                  <a:pt x="29" y="50"/>
                  <a:pt x="29" y="50"/>
                  <a:pt x="29" y="50"/>
                </a:cubicBezTo>
                <a:cubicBezTo>
                  <a:pt x="29" y="49"/>
                  <a:pt x="29" y="49"/>
                  <a:pt x="29" y="49"/>
                </a:cubicBezTo>
                <a:cubicBezTo>
                  <a:pt x="30" y="43"/>
                  <a:pt x="32" y="38"/>
                  <a:pt x="34" y="36"/>
                </a:cubicBezTo>
                <a:cubicBezTo>
                  <a:pt x="34" y="35"/>
                  <a:pt x="34" y="35"/>
                  <a:pt x="34" y="35"/>
                </a:cubicBezTo>
                <a:cubicBezTo>
                  <a:pt x="35" y="34"/>
                  <a:pt x="35" y="34"/>
                  <a:pt x="35" y="34"/>
                </a:cubicBezTo>
                <a:cubicBezTo>
                  <a:pt x="38" y="30"/>
                  <a:pt x="40" y="26"/>
                  <a:pt x="40" y="22"/>
                </a:cubicBezTo>
                <a:close/>
                <a:moveTo>
                  <a:pt x="33" y="56"/>
                </a:moveTo>
                <a:cubicBezTo>
                  <a:pt x="33" y="56"/>
                  <a:pt x="33" y="56"/>
                  <a:pt x="33" y="56"/>
                </a:cubicBezTo>
                <a:cubicBezTo>
                  <a:pt x="33" y="55"/>
                  <a:pt x="32" y="54"/>
                  <a:pt x="31" y="54"/>
                </a:cubicBezTo>
                <a:cubicBezTo>
                  <a:pt x="12" y="54"/>
                  <a:pt x="12" y="54"/>
                  <a:pt x="12" y="54"/>
                </a:cubicBezTo>
                <a:cubicBezTo>
                  <a:pt x="11" y="54"/>
                  <a:pt x="10" y="55"/>
                  <a:pt x="10" y="56"/>
                </a:cubicBezTo>
                <a:cubicBezTo>
                  <a:pt x="10" y="56"/>
                  <a:pt x="10" y="56"/>
                  <a:pt x="10" y="56"/>
                </a:cubicBezTo>
                <a:cubicBezTo>
                  <a:pt x="10" y="57"/>
                  <a:pt x="11" y="58"/>
                  <a:pt x="12" y="58"/>
                </a:cubicBezTo>
                <a:cubicBezTo>
                  <a:pt x="31" y="58"/>
                  <a:pt x="31" y="58"/>
                  <a:pt x="31" y="58"/>
                </a:cubicBezTo>
                <a:cubicBezTo>
                  <a:pt x="32" y="58"/>
                  <a:pt x="33" y="57"/>
                  <a:pt x="33" y="56"/>
                </a:cubicBezTo>
                <a:close/>
                <a:moveTo>
                  <a:pt x="33" y="61"/>
                </a:moveTo>
                <a:cubicBezTo>
                  <a:pt x="33" y="61"/>
                  <a:pt x="33" y="61"/>
                  <a:pt x="33" y="61"/>
                </a:cubicBezTo>
                <a:cubicBezTo>
                  <a:pt x="33" y="60"/>
                  <a:pt x="32" y="59"/>
                  <a:pt x="31" y="59"/>
                </a:cubicBezTo>
                <a:cubicBezTo>
                  <a:pt x="12" y="59"/>
                  <a:pt x="12" y="59"/>
                  <a:pt x="12" y="59"/>
                </a:cubicBezTo>
                <a:cubicBezTo>
                  <a:pt x="11" y="59"/>
                  <a:pt x="10" y="60"/>
                  <a:pt x="10" y="61"/>
                </a:cubicBezTo>
                <a:cubicBezTo>
                  <a:pt x="10" y="61"/>
                  <a:pt x="10" y="61"/>
                  <a:pt x="10" y="61"/>
                </a:cubicBezTo>
                <a:cubicBezTo>
                  <a:pt x="10" y="62"/>
                  <a:pt x="11" y="62"/>
                  <a:pt x="12" y="62"/>
                </a:cubicBezTo>
                <a:cubicBezTo>
                  <a:pt x="31" y="62"/>
                  <a:pt x="31" y="62"/>
                  <a:pt x="31" y="62"/>
                </a:cubicBezTo>
                <a:cubicBezTo>
                  <a:pt x="32" y="62"/>
                  <a:pt x="33" y="62"/>
                  <a:pt x="33" y="61"/>
                </a:cubicBezTo>
                <a:close/>
                <a:moveTo>
                  <a:pt x="33" y="65"/>
                </a:moveTo>
                <a:cubicBezTo>
                  <a:pt x="33" y="65"/>
                  <a:pt x="33" y="65"/>
                  <a:pt x="33" y="65"/>
                </a:cubicBezTo>
                <a:cubicBezTo>
                  <a:pt x="33" y="64"/>
                  <a:pt x="32" y="64"/>
                  <a:pt x="31" y="64"/>
                </a:cubicBezTo>
                <a:cubicBezTo>
                  <a:pt x="12" y="64"/>
                  <a:pt x="12" y="64"/>
                  <a:pt x="12" y="64"/>
                </a:cubicBezTo>
                <a:cubicBezTo>
                  <a:pt x="11" y="64"/>
                  <a:pt x="10" y="64"/>
                  <a:pt x="10" y="65"/>
                </a:cubicBezTo>
                <a:cubicBezTo>
                  <a:pt x="10" y="65"/>
                  <a:pt x="10" y="65"/>
                  <a:pt x="10" y="65"/>
                </a:cubicBezTo>
                <a:cubicBezTo>
                  <a:pt x="10" y="66"/>
                  <a:pt x="11" y="67"/>
                  <a:pt x="12" y="67"/>
                </a:cubicBezTo>
                <a:cubicBezTo>
                  <a:pt x="31" y="67"/>
                  <a:pt x="31" y="67"/>
                  <a:pt x="31" y="67"/>
                </a:cubicBezTo>
                <a:cubicBezTo>
                  <a:pt x="32" y="67"/>
                  <a:pt x="33" y="66"/>
                  <a:pt x="33" y="65"/>
                </a:cubicBezTo>
                <a:close/>
                <a:moveTo>
                  <a:pt x="26" y="68"/>
                </a:moveTo>
                <a:cubicBezTo>
                  <a:pt x="17" y="68"/>
                  <a:pt x="17" y="68"/>
                  <a:pt x="17" y="68"/>
                </a:cubicBezTo>
                <a:cubicBezTo>
                  <a:pt x="16" y="68"/>
                  <a:pt x="16" y="70"/>
                  <a:pt x="17" y="70"/>
                </a:cubicBezTo>
                <a:cubicBezTo>
                  <a:pt x="19" y="72"/>
                  <a:pt x="19" y="72"/>
                  <a:pt x="19" y="72"/>
                </a:cubicBezTo>
                <a:cubicBezTo>
                  <a:pt x="21" y="73"/>
                  <a:pt x="23" y="73"/>
                  <a:pt x="24" y="72"/>
                </a:cubicBezTo>
                <a:cubicBezTo>
                  <a:pt x="27" y="70"/>
                  <a:pt x="27" y="70"/>
                  <a:pt x="27" y="70"/>
                </a:cubicBezTo>
                <a:cubicBezTo>
                  <a:pt x="28" y="70"/>
                  <a:pt x="27" y="68"/>
                  <a:pt x="26" y="6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0" name="Freeform 119"/>
          <p:cNvSpPr>
            <a:spLocks noEditPoints="1"/>
          </p:cNvSpPr>
          <p:nvPr userDrawn="1"/>
        </p:nvSpPr>
        <p:spPr bwMode="auto">
          <a:xfrm>
            <a:off x="1835150" y="3125788"/>
            <a:ext cx="644525" cy="468313"/>
          </a:xfrm>
          <a:custGeom>
            <a:avLst/>
            <a:gdLst>
              <a:gd name="T0" fmla="*/ 57 w 167"/>
              <a:gd name="T1" fmla="*/ 50 h 121"/>
              <a:gd name="T2" fmla="*/ 38 w 167"/>
              <a:gd name="T3" fmla="*/ 0 h 121"/>
              <a:gd name="T4" fmla="*/ 87 w 167"/>
              <a:gd name="T5" fmla="*/ 30 h 121"/>
              <a:gd name="T6" fmla="*/ 108 w 167"/>
              <a:gd name="T7" fmla="*/ 29 h 121"/>
              <a:gd name="T8" fmla="*/ 113 w 167"/>
              <a:gd name="T9" fmla="*/ 37 h 121"/>
              <a:gd name="T10" fmla="*/ 108 w 167"/>
              <a:gd name="T11" fmla="*/ 46 h 121"/>
              <a:gd name="T12" fmla="*/ 94 w 167"/>
              <a:gd name="T13" fmla="*/ 47 h 121"/>
              <a:gd name="T14" fmla="*/ 142 w 167"/>
              <a:gd name="T15" fmla="*/ 50 h 121"/>
              <a:gd name="T16" fmla="*/ 138 w 167"/>
              <a:gd name="T17" fmla="*/ 52 h 121"/>
              <a:gd name="T18" fmla="*/ 155 w 167"/>
              <a:gd name="T19" fmla="*/ 56 h 121"/>
              <a:gd name="T20" fmla="*/ 142 w 167"/>
              <a:gd name="T21" fmla="*/ 79 h 121"/>
              <a:gd name="T22" fmla="*/ 10 w 167"/>
              <a:gd name="T23" fmla="*/ 61 h 121"/>
              <a:gd name="T24" fmla="*/ 0 w 167"/>
              <a:gd name="T25" fmla="*/ 34 h 121"/>
              <a:gd name="T26" fmla="*/ 18 w 167"/>
              <a:gd name="T27" fmla="*/ 46 h 121"/>
              <a:gd name="T28" fmla="*/ 14 w 167"/>
              <a:gd name="T29" fmla="*/ 34 h 121"/>
              <a:gd name="T30" fmla="*/ 30 w 167"/>
              <a:gd name="T31" fmla="*/ 23 h 121"/>
              <a:gd name="T32" fmla="*/ 101 w 167"/>
              <a:gd name="T33" fmla="*/ 88 h 121"/>
              <a:gd name="T34" fmla="*/ 112 w 167"/>
              <a:gd name="T35" fmla="*/ 88 h 121"/>
              <a:gd name="T36" fmla="*/ 116 w 167"/>
              <a:gd name="T37" fmla="*/ 95 h 121"/>
              <a:gd name="T38" fmla="*/ 112 w 167"/>
              <a:gd name="T39" fmla="*/ 102 h 121"/>
              <a:gd name="T40" fmla="*/ 96 w 167"/>
              <a:gd name="T41" fmla="*/ 102 h 121"/>
              <a:gd name="T42" fmla="*/ 74 w 167"/>
              <a:gd name="T43" fmla="*/ 121 h 121"/>
              <a:gd name="T44" fmla="*/ 66 w 167"/>
              <a:gd name="T45" fmla="*/ 85 h 121"/>
              <a:gd name="T46" fmla="*/ 101 w 167"/>
              <a:gd name="T47" fmla="*/ 88 h 121"/>
              <a:gd name="T48" fmla="*/ 112 w 167"/>
              <a:gd name="T49" fmla="*/ 91 h 121"/>
              <a:gd name="T50" fmla="*/ 112 w 167"/>
              <a:gd name="T51" fmla="*/ 95 h 121"/>
              <a:gd name="T52" fmla="*/ 112 w 167"/>
              <a:gd name="T53" fmla="*/ 98 h 121"/>
              <a:gd name="T54" fmla="*/ 113 w 167"/>
              <a:gd name="T55" fmla="*/ 95 h 121"/>
              <a:gd name="T56" fmla="*/ 108 w 167"/>
              <a:gd name="T57" fmla="*/ 32 h 121"/>
              <a:gd name="T58" fmla="*/ 108 w 167"/>
              <a:gd name="T59" fmla="*/ 32 h 121"/>
              <a:gd name="T60" fmla="*/ 106 w 167"/>
              <a:gd name="T61" fmla="*/ 37 h 121"/>
              <a:gd name="T62" fmla="*/ 108 w 167"/>
              <a:gd name="T63" fmla="*/ 43 h 121"/>
              <a:gd name="T64" fmla="*/ 110 w 167"/>
              <a:gd name="T65" fmla="*/ 37 h 121"/>
              <a:gd name="T66" fmla="*/ 108 w 167"/>
              <a:gd name="T67" fmla="*/ 3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121">
                <a:moveTo>
                  <a:pt x="40" y="50"/>
                </a:moveTo>
                <a:cubicBezTo>
                  <a:pt x="57" y="50"/>
                  <a:pt x="57" y="50"/>
                  <a:pt x="57" y="50"/>
                </a:cubicBezTo>
                <a:cubicBezTo>
                  <a:pt x="30" y="0"/>
                  <a:pt x="30" y="0"/>
                  <a:pt x="30" y="0"/>
                </a:cubicBezTo>
                <a:cubicBezTo>
                  <a:pt x="38" y="0"/>
                  <a:pt x="38" y="0"/>
                  <a:pt x="38" y="0"/>
                </a:cubicBezTo>
                <a:cubicBezTo>
                  <a:pt x="76" y="31"/>
                  <a:pt x="76" y="31"/>
                  <a:pt x="76" y="31"/>
                </a:cubicBezTo>
                <a:cubicBezTo>
                  <a:pt x="79" y="31"/>
                  <a:pt x="83" y="30"/>
                  <a:pt x="87" y="30"/>
                </a:cubicBezTo>
                <a:cubicBezTo>
                  <a:pt x="93" y="29"/>
                  <a:pt x="100" y="29"/>
                  <a:pt x="106" y="29"/>
                </a:cubicBezTo>
                <a:cubicBezTo>
                  <a:pt x="107" y="29"/>
                  <a:pt x="107" y="29"/>
                  <a:pt x="108" y="29"/>
                </a:cubicBezTo>
                <a:cubicBezTo>
                  <a:pt x="110" y="29"/>
                  <a:pt x="111" y="30"/>
                  <a:pt x="112" y="32"/>
                </a:cubicBezTo>
                <a:cubicBezTo>
                  <a:pt x="112" y="33"/>
                  <a:pt x="113" y="35"/>
                  <a:pt x="113" y="37"/>
                </a:cubicBezTo>
                <a:cubicBezTo>
                  <a:pt x="113" y="40"/>
                  <a:pt x="112" y="42"/>
                  <a:pt x="112" y="43"/>
                </a:cubicBezTo>
                <a:cubicBezTo>
                  <a:pt x="111" y="45"/>
                  <a:pt x="110" y="46"/>
                  <a:pt x="108" y="46"/>
                </a:cubicBezTo>
                <a:cubicBezTo>
                  <a:pt x="108" y="46"/>
                  <a:pt x="108" y="46"/>
                  <a:pt x="107" y="46"/>
                </a:cubicBezTo>
                <a:cubicBezTo>
                  <a:pt x="103" y="47"/>
                  <a:pt x="99" y="47"/>
                  <a:pt x="94" y="47"/>
                </a:cubicBezTo>
                <a:cubicBezTo>
                  <a:pt x="98" y="50"/>
                  <a:pt x="98" y="50"/>
                  <a:pt x="98" y="50"/>
                </a:cubicBezTo>
                <a:cubicBezTo>
                  <a:pt x="142" y="50"/>
                  <a:pt x="142" y="50"/>
                  <a:pt x="142" y="50"/>
                </a:cubicBezTo>
                <a:cubicBezTo>
                  <a:pt x="144" y="51"/>
                  <a:pt x="146" y="51"/>
                  <a:pt x="147" y="52"/>
                </a:cubicBezTo>
                <a:cubicBezTo>
                  <a:pt x="138" y="52"/>
                  <a:pt x="138" y="52"/>
                  <a:pt x="138" y="52"/>
                </a:cubicBezTo>
                <a:cubicBezTo>
                  <a:pt x="141" y="56"/>
                  <a:pt x="141" y="56"/>
                  <a:pt x="141" y="56"/>
                </a:cubicBezTo>
                <a:cubicBezTo>
                  <a:pt x="155" y="56"/>
                  <a:pt x="155" y="56"/>
                  <a:pt x="155" y="56"/>
                </a:cubicBezTo>
                <a:cubicBezTo>
                  <a:pt x="160" y="59"/>
                  <a:pt x="164" y="64"/>
                  <a:pt x="167" y="69"/>
                </a:cubicBezTo>
                <a:cubicBezTo>
                  <a:pt x="167" y="76"/>
                  <a:pt x="156" y="78"/>
                  <a:pt x="142" y="79"/>
                </a:cubicBezTo>
                <a:cubicBezTo>
                  <a:pt x="65" y="79"/>
                  <a:pt x="65" y="79"/>
                  <a:pt x="65" y="79"/>
                </a:cubicBezTo>
                <a:cubicBezTo>
                  <a:pt x="10" y="61"/>
                  <a:pt x="10" y="61"/>
                  <a:pt x="10" y="61"/>
                </a:cubicBezTo>
                <a:cubicBezTo>
                  <a:pt x="10" y="51"/>
                  <a:pt x="10" y="51"/>
                  <a:pt x="10" y="51"/>
                </a:cubicBezTo>
                <a:cubicBezTo>
                  <a:pt x="0" y="34"/>
                  <a:pt x="0" y="34"/>
                  <a:pt x="0" y="34"/>
                </a:cubicBezTo>
                <a:cubicBezTo>
                  <a:pt x="7" y="34"/>
                  <a:pt x="7" y="34"/>
                  <a:pt x="7" y="34"/>
                </a:cubicBezTo>
                <a:cubicBezTo>
                  <a:pt x="18" y="46"/>
                  <a:pt x="18" y="46"/>
                  <a:pt x="18" y="46"/>
                </a:cubicBezTo>
                <a:cubicBezTo>
                  <a:pt x="19" y="45"/>
                  <a:pt x="19" y="45"/>
                  <a:pt x="19" y="45"/>
                </a:cubicBezTo>
                <a:cubicBezTo>
                  <a:pt x="14" y="34"/>
                  <a:pt x="14" y="34"/>
                  <a:pt x="14" y="34"/>
                </a:cubicBezTo>
                <a:cubicBezTo>
                  <a:pt x="16" y="23"/>
                  <a:pt x="16" y="23"/>
                  <a:pt x="16" y="23"/>
                </a:cubicBezTo>
                <a:cubicBezTo>
                  <a:pt x="30" y="23"/>
                  <a:pt x="30" y="23"/>
                  <a:pt x="30" y="23"/>
                </a:cubicBezTo>
                <a:cubicBezTo>
                  <a:pt x="40" y="50"/>
                  <a:pt x="40" y="50"/>
                  <a:pt x="40" y="50"/>
                </a:cubicBezTo>
                <a:close/>
                <a:moveTo>
                  <a:pt x="101" y="88"/>
                </a:moveTo>
                <a:cubicBezTo>
                  <a:pt x="105" y="88"/>
                  <a:pt x="108" y="88"/>
                  <a:pt x="112" y="88"/>
                </a:cubicBezTo>
                <a:cubicBezTo>
                  <a:pt x="112" y="88"/>
                  <a:pt x="112" y="88"/>
                  <a:pt x="112" y="88"/>
                </a:cubicBezTo>
                <a:cubicBezTo>
                  <a:pt x="114" y="88"/>
                  <a:pt x="115" y="89"/>
                  <a:pt x="116" y="90"/>
                </a:cubicBezTo>
                <a:cubicBezTo>
                  <a:pt x="116" y="92"/>
                  <a:pt x="116" y="93"/>
                  <a:pt x="116" y="95"/>
                </a:cubicBezTo>
                <a:cubicBezTo>
                  <a:pt x="116" y="96"/>
                  <a:pt x="116" y="98"/>
                  <a:pt x="116" y="99"/>
                </a:cubicBezTo>
                <a:cubicBezTo>
                  <a:pt x="115" y="101"/>
                  <a:pt x="114" y="102"/>
                  <a:pt x="112" y="102"/>
                </a:cubicBezTo>
                <a:cubicBezTo>
                  <a:pt x="112" y="102"/>
                  <a:pt x="112" y="102"/>
                  <a:pt x="112" y="102"/>
                </a:cubicBezTo>
                <a:cubicBezTo>
                  <a:pt x="107" y="102"/>
                  <a:pt x="101" y="102"/>
                  <a:pt x="96" y="102"/>
                </a:cubicBezTo>
                <a:cubicBezTo>
                  <a:pt x="94" y="102"/>
                  <a:pt x="92" y="102"/>
                  <a:pt x="90" y="101"/>
                </a:cubicBezTo>
                <a:cubicBezTo>
                  <a:pt x="74" y="121"/>
                  <a:pt x="74" y="121"/>
                  <a:pt x="74" y="121"/>
                </a:cubicBezTo>
                <a:cubicBezTo>
                  <a:pt x="64" y="119"/>
                  <a:pt x="64" y="119"/>
                  <a:pt x="64" y="119"/>
                </a:cubicBezTo>
                <a:cubicBezTo>
                  <a:pt x="66" y="85"/>
                  <a:pt x="66" y="85"/>
                  <a:pt x="66" y="85"/>
                </a:cubicBezTo>
                <a:cubicBezTo>
                  <a:pt x="103" y="85"/>
                  <a:pt x="103" y="85"/>
                  <a:pt x="103" y="85"/>
                </a:cubicBezTo>
                <a:cubicBezTo>
                  <a:pt x="101" y="88"/>
                  <a:pt x="101" y="88"/>
                  <a:pt x="101" y="88"/>
                </a:cubicBezTo>
                <a:close/>
                <a:moveTo>
                  <a:pt x="113" y="92"/>
                </a:moveTo>
                <a:cubicBezTo>
                  <a:pt x="113" y="91"/>
                  <a:pt x="112" y="91"/>
                  <a:pt x="112" y="91"/>
                </a:cubicBezTo>
                <a:cubicBezTo>
                  <a:pt x="112" y="91"/>
                  <a:pt x="112" y="91"/>
                  <a:pt x="112" y="92"/>
                </a:cubicBezTo>
                <a:cubicBezTo>
                  <a:pt x="112" y="92"/>
                  <a:pt x="112" y="94"/>
                  <a:pt x="112" y="95"/>
                </a:cubicBezTo>
                <a:cubicBezTo>
                  <a:pt x="112" y="96"/>
                  <a:pt x="112" y="97"/>
                  <a:pt x="112" y="98"/>
                </a:cubicBezTo>
                <a:cubicBezTo>
                  <a:pt x="112" y="98"/>
                  <a:pt x="112" y="98"/>
                  <a:pt x="112" y="98"/>
                </a:cubicBezTo>
                <a:cubicBezTo>
                  <a:pt x="112" y="98"/>
                  <a:pt x="113" y="98"/>
                  <a:pt x="113" y="98"/>
                </a:cubicBezTo>
                <a:cubicBezTo>
                  <a:pt x="113" y="97"/>
                  <a:pt x="113" y="96"/>
                  <a:pt x="113" y="95"/>
                </a:cubicBezTo>
                <a:cubicBezTo>
                  <a:pt x="113" y="94"/>
                  <a:pt x="113" y="92"/>
                  <a:pt x="113" y="92"/>
                </a:cubicBezTo>
                <a:close/>
                <a:moveTo>
                  <a:pt x="108" y="32"/>
                </a:moveTo>
                <a:cubicBezTo>
                  <a:pt x="108" y="32"/>
                  <a:pt x="108" y="32"/>
                  <a:pt x="108" y="32"/>
                </a:cubicBezTo>
                <a:cubicBezTo>
                  <a:pt x="108" y="32"/>
                  <a:pt x="108" y="32"/>
                  <a:pt x="108" y="32"/>
                </a:cubicBezTo>
                <a:cubicBezTo>
                  <a:pt x="108" y="33"/>
                  <a:pt x="107" y="33"/>
                  <a:pt x="107" y="33"/>
                </a:cubicBezTo>
                <a:cubicBezTo>
                  <a:pt x="107" y="34"/>
                  <a:pt x="106" y="36"/>
                  <a:pt x="106" y="37"/>
                </a:cubicBezTo>
                <a:cubicBezTo>
                  <a:pt x="106" y="39"/>
                  <a:pt x="107" y="41"/>
                  <a:pt x="107" y="42"/>
                </a:cubicBezTo>
                <a:cubicBezTo>
                  <a:pt x="108" y="42"/>
                  <a:pt x="108" y="43"/>
                  <a:pt x="108" y="43"/>
                </a:cubicBezTo>
                <a:cubicBezTo>
                  <a:pt x="108" y="43"/>
                  <a:pt x="108" y="42"/>
                  <a:pt x="109" y="42"/>
                </a:cubicBezTo>
                <a:cubicBezTo>
                  <a:pt x="109" y="41"/>
                  <a:pt x="110" y="39"/>
                  <a:pt x="110" y="37"/>
                </a:cubicBezTo>
                <a:cubicBezTo>
                  <a:pt x="110" y="36"/>
                  <a:pt x="109" y="34"/>
                  <a:pt x="109" y="33"/>
                </a:cubicBezTo>
                <a:cubicBezTo>
                  <a:pt x="108" y="33"/>
                  <a:pt x="108" y="32"/>
                  <a:pt x="108" y="32"/>
                </a:cubicBezTo>
                <a:cubicBezTo>
                  <a:pt x="108" y="32"/>
                  <a:pt x="108" y="32"/>
                  <a:pt x="108" y="32"/>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1" name="Freeform 120"/>
          <p:cNvSpPr>
            <a:spLocks noEditPoints="1"/>
          </p:cNvSpPr>
          <p:nvPr userDrawn="1"/>
        </p:nvSpPr>
        <p:spPr bwMode="auto">
          <a:xfrm>
            <a:off x="3390900" y="3049588"/>
            <a:ext cx="587375" cy="382588"/>
          </a:xfrm>
          <a:custGeom>
            <a:avLst/>
            <a:gdLst>
              <a:gd name="T0" fmla="*/ 137 w 152"/>
              <a:gd name="T1" fmla="*/ 26 h 99"/>
              <a:gd name="T2" fmla="*/ 137 w 152"/>
              <a:gd name="T3" fmla="*/ 26 h 99"/>
              <a:gd name="T4" fmla="*/ 121 w 152"/>
              <a:gd name="T5" fmla="*/ 0 h 99"/>
              <a:gd name="T6" fmla="*/ 31 w 152"/>
              <a:gd name="T7" fmla="*/ 0 h 99"/>
              <a:gd name="T8" fmla="*/ 14 w 152"/>
              <a:gd name="T9" fmla="*/ 26 h 99"/>
              <a:gd name="T10" fmla="*/ 14 w 152"/>
              <a:gd name="T11" fmla="*/ 26 h 99"/>
              <a:gd name="T12" fmla="*/ 0 w 152"/>
              <a:gd name="T13" fmla="*/ 26 h 99"/>
              <a:gd name="T14" fmla="*/ 2 w 152"/>
              <a:gd name="T15" fmla="*/ 47 h 99"/>
              <a:gd name="T16" fmla="*/ 6 w 152"/>
              <a:gd name="T17" fmla="*/ 47 h 99"/>
              <a:gd name="T18" fmla="*/ 6 w 152"/>
              <a:gd name="T19" fmla="*/ 85 h 99"/>
              <a:gd name="T20" fmla="*/ 6 w 152"/>
              <a:gd name="T21" fmla="*/ 88 h 99"/>
              <a:gd name="T22" fmla="*/ 6 w 152"/>
              <a:gd name="T23" fmla="*/ 99 h 99"/>
              <a:gd name="T24" fmla="*/ 30 w 152"/>
              <a:gd name="T25" fmla="*/ 99 h 99"/>
              <a:gd name="T26" fmla="*/ 30 w 152"/>
              <a:gd name="T27" fmla="*/ 88 h 99"/>
              <a:gd name="T28" fmla="*/ 122 w 152"/>
              <a:gd name="T29" fmla="*/ 88 h 99"/>
              <a:gd name="T30" fmla="*/ 122 w 152"/>
              <a:gd name="T31" fmla="*/ 99 h 99"/>
              <a:gd name="T32" fmla="*/ 146 w 152"/>
              <a:gd name="T33" fmla="*/ 99 h 99"/>
              <a:gd name="T34" fmla="*/ 146 w 152"/>
              <a:gd name="T35" fmla="*/ 88 h 99"/>
              <a:gd name="T36" fmla="*/ 146 w 152"/>
              <a:gd name="T37" fmla="*/ 85 h 99"/>
              <a:gd name="T38" fmla="*/ 146 w 152"/>
              <a:gd name="T39" fmla="*/ 47 h 99"/>
              <a:gd name="T40" fmla="*/ 150 w 152"/>
              <a:gd name="T41" fmla="*/ 47 h 99"/>
              <a:gd name="T42" fmla="*/ 152 w 152"/>
              <a:gd name="T43" fmla="*/ 26 h 99"/>
              <a:gd name="T44" fmla="*/ 137 w 152"/>
              <a:gd name="T45" fmla="*/ 26 h 99"/>
              <a:gd name="T46" fmla="*/ 36 w 152"/>
              <a:gd name="T47" fmla="*/ 10 h 99"/>
              <a:gd name="T48" fmla="*/ 116 w 152"/>
              <a:gd name="T49" fmla="*/ 10 h 99"/>
              <a:gd name="T50" fmla="*/ 131 w 152"/>
              <a:gd name="T51" fmla="*/ 33 h 99"/>
              <a:gd name="T52" fmla="*/ 21 w 152"/>
              <a:gd name="T53" fmla="*/ 33 h 99"/>
              <a:gd name="T54" fmla="*/ 36 w 152"/>
              <a:gd name="T55" fmla="*/ 10 h 99"/>
              <a:gd name="T56" fmla="*/ 28 w 152"/>
              <a:gd name="T57" fmla="*/ 67 h 99"/>
              <a:gd name="T58" fmla="*/ 21 w 152"/>
              <a:gd name="T59" fmla="*/ 60 h 99"/>
              <a:gd name="T60" fmla="*/ 28 w 152"/>
              <a:gd name="T61" fmla="*/ 53 h 99"/>
              <a:gd name="T62" fmla="*/ 35 w 152"/>
              <a:gd name="T63" fmla="*/ 60 h 99"/>
              <a:gd name="T64" fmla="*/ 28 w 152"/>
              <a:gd name="T65" fmla="*/ 67 h 99"/>
              <a:gd name="T66" fmla="*/ 40 w 152"/>
              <a:gd name="T67" fmla="*/ 74 h 99"/>
              <a:gd name="T68" fmla="*/ 35 w 152"/>
              <a:gd name="T69" fmla="*/ 69 h 99"/>
              <a:gd name="T70" fmla="*/ 40 w 152"/>
              <a:gd name="T71" fmla="*/ 65 h 99"/>
              <a:gd name="T72" fmla="*/ 45 w 152"/>
              <a:gd name="T73" fmla="*/ 69 h 99"/>
              <a:gd name="T74" fmla="*/ 40 w 152"/>
              <a:gd name="T75" fmla="*/ 74 h 99"/>
              <a:gd name="T76" fmla="*/ 98 w 152"/>
              <a:gd name="T77" fmla="*/ 73 h 99"/>
              <a:gd name="T78" fmla="*/ 54 w 152"/>
              <a:gd name="T79" fmla="*/ 73 h 99"/>
              <a:gd name="T80" fmla="*/ 54 w 152"/>
              <a:gd name="T81" fmla="*/ 66 h 99"/>
              <a:gd name="T82" fmla="*/ 98 w 152"/>
              <a:gd name="T83" fmla="*/ 66 h 99"/>
              <a:gd name="T84" fmla="*/ 98 w 152"/>
              <a:gd name="T85" fmla="*/ 73 h 99"/>
              <a:gd name="T86" fmla="*/ 98 w 152"/>
              <a:gd name="T87" fmla="*/ 64 h 99"/>
              <a:gd name="T88" fmla="*/ 54 w 152"/>
              <a:gd name="T89" fmla="*/ 64 h 99"/>
              <a:gd name="T90" fmla="*/ 54 w 152"/>
              <a:gd name="T91" fmla="*/ 56 h 99"/>
              <a:gd name="T92" fmla="*/ 98 w 152"/>
              <a:gd name="T93" fmla="*/ 56 h 99"/>
              <a:gd name="T94" fmla="*/ 98 w 152"/>
              <a:gd name="T95" fmla="*/ 64 h 99"/>
              <a:gd name="T96" fmla="*/ 112 w 152"/>
              <a:gd name="T97" fmla="*/ 74 h 99"/>
              <a:gd name="T98" fmla="*/ 107 w 152"/>
              <a:gd name="T99" fmla="*/ 69 h 99"/>
              <a:gd name="T100" fmla="*/ 112 w 152"/>
              <a:gd name="T101" fmla="*/ 65 h 99"/>
              <a:gd name="T102" fmla="*/ 117 w 152"/>
              <a:gd name="T103" fmla="*/ 69 h 99"/>
              <a:gd name="T104" fmla="*/ 112 w 152"/>
              <a:gd name="T105" fmla="*/ 74 h 99"/>
              <a:gd name="T106" fmla="*/ 124 w 152"/>
              <a:gd name="T107" fmla="*/ 67 h 99"/>
              <a:gd name="T108" fmla="*/ 117 w 152"/>
              <a:gd name="T109" fmla="*/ 60 h 99"/>
              <a:gd name="T110" fmla="*/ 124 w 152"/>
              <a:gd name="T111" fmla="*/ 53 h 99"/>
              <a:gd name="T112" fmla="*/ 131 w 152"/>
              <a:gd name="T113" fmla="*/ 60 h 99"/>
              <a:gd name="T114" fmla="*/ 124 w 152"/>
              <a:gd name="T115" fmla="*/ 6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99">
                <a:moveTo>
                  <a:pt x="137" y="26"/>
                </a:moveTo>
                <a:cubicBezTo>
                  <a:pt x="137" y="26"/>
                  <a:pt x="137" y="26"/>
                  <a:pt x="137" y="26"/>
                </a:cubicBezTo>
                <a:cubicBezTo>
                  <a:pt x="121" y="0"/>
                  <a:pt x="121" y="0"/>
                  <a:pt x="121" y="0"/>
                </a:cubicBezTo>
                <a:cubicBezTo>
                  <a:pt x="31" y="0"/>
                  <a:pt x="31" y="0"/>
                  <a:pt x="31" y="0"/>
                </a:cubicBezTo>
                <a:cubicBezTo>
                  <a:pt x="14" y="26"/>
                  <a:pt x="14" y="26"/>
                  <a:pt x="14" y="26"/>
                </a:cubicBezTo>
                <a:cubicBezTo>
                  <a:pt x="14" y="26"/>
                  <a:pt x="14" y="26"/>
                  <a:pt x="14" y="26"/>
                </a:cubicBezTo>
                <a:cubicBezTo>
                  <a:pt x="0" y="26"/>
                  <a:pt x="0" y="26"/>
                  <a:pt x="0" y="26"/>
                </a:cubicBezTo>
                <a:cubicBezTo>
                  <a:pt x="2" y="47"/>
                  <a:pt x="2" y="47"/>
                  <a:pt x="2" y="47"/>
                </a:cubicBezTo>
                <a:cubicBezTo>
                  <a:pt x="6" y="47"/>
                  <a:pt x="6" y="47"/>
                  <a:pt x="6" y="47"/>
                </a:cubicBezTo>
                <a:cubicBezTo>
                  <a:pt x="6" y="85"/>
                  <a:pt x="6" y="85"/>
                  <a:pt x="6" y="85"/>
                </a:cubicBezTo>
                <a:cubicBezTo>
                  <a:pt x="6" y="88"/>
                  <a:pt x="6" y="88"/>
                  <a:pt x="6" y="88"/>
                </a:cubicBezTo>
                <a:cubicBezTo>
                  <a:pt x="6" y="99"/>
                  <a:pt x="6" y="99"/>
                  <a:pt x="6" y="99"/>
                </a:cubicBezTo>
                <a:cubicBezTo>
                  <a:pt x="30" y="99"/>
                  <a:pt x="30" y="99"/>
                  <a:pt x="30" y="99"/>
                </a:cubicBezTo>
                <a:cubicBezTo>
                  <a:pt x="30" y="88"/>
                  <a:pt x="30" y="88"/>
                  <a:pt x="30" y="88"/>
                </a:cubicBezTo>
                <a:cubicBezTo>
                  <a:pt x="122" y="88"/>
                  <a:pt x="122" y="88"/>
                  <a:pt x="122" y="88"/>
                </a:cubicBezTo>
                <a:cubicBezTo>
                  <a:pt x="122" y="99"/>
                  <a:pt x="122" y="99"/>
                  <a:pt x="122" y="99"/>
                </a:cubicBezTo>
                <a:cubicBezTo>
                  <a:pt x="146" y="99"/>
                  <a:pt x="146" y="99"/>
                  <a:pt x="146" y="99"/>
                </a:cubicBezTo>
                <a:cubicBezTo>
                  <a:pt x="146" y="88"/>
                  <a:pt x="146" y="88"/>
                  <a:pt x="146" y="88"/>
                </a:cubicBezTo>
                <a:cubicBezTo>
                  <a:pt x="146" y="85"/>
                  <a:pt x="146" y="85"/>
                  <a:pt x="146" y="85"/>
                </a:cubicBezTo>
                <a:cubicBezTo>
                  <a:pt x="146" y="47"/>
                  <a:pt x="146" y="47"/>
                  <a:pt x="146" y="47"/>
                </a:cubicBezTo>
                <a:cubicBezTo>
                  <a:pt x="150" y="47"/>
                  <a:pt x="150" y="47"/>
                  <a:pt x="150" y="47"/>
                </a:cubicBezTo>
                <a:cubicBezTo>
                  <a:pt x="152" y="26"/>
                  <a:pt x="152" y="26"/>
                  <a:pt x="152" y="26"/>
                </a:cubicBezTo>
                <a:lnTo>
                  <a:pt x="137" y="26"/>
                </a:lnTo>
                <a:close/>
                <a:moveTo>
                  <a:pt x="36" y="10"/>
                </a:moveTo>
                <a:cubicBezTo>
                  <a:pt x="116" y="10"/>
                  <a:pt x="116" y="10"/>
                  <a:pt x="116" y="10"/>
                </a:cubicBezTo>
                <a:cubicBezTo>
                  <a:pt x="131" y="33"/>
                  <a:pt x="131" y="33"/>
                  <a:pt x="131" y="33"/>
                </a:cubicBezTo>
                <a:cubicBezTo>
                  <a:pt x="21" y="33"/>
                  <a:pt x="21" y="33"/>
                  <a:pt x="21" y="33"/>
                </a:cubicBezTo>
                <a:lnTo>
                  <a:pt x="36" y="10"/>
                </a:lnTo>
                <a:close/>
                <a:moveTo>
                  <a:pt x="28" y="67"/>
                </a:moveTo>
                <a:cubicBezTo>
                  <a:pt x="24" y="67"/>
                  <a:pt x="21" y="64"/>
                  <a:pt x="21" y="60"/>
                </a:cubicBezTo>
                <a:cubicBezTo>
                  <a:pt x="21" y="56"/>
                  <a:pt x="24" y="53"/>
                  <a:pt x="28" y="53"/>
                </a:cubicBezTo>
                <a:cubicBezTo>
                  <a:pt x="32" y="53"/>
                  <a:pt x="35" y="56"/>
                  <a:pt x="35" y="60"/>
                </a:cubicBezTo>
                <a:cubicBezTo>
                  <a:pt x="35" y="64"/>
                  <a:pt x="32" y="67"/>
                  <a:pt x="28" y="67"/>
                </a:cubicBezTo>
                <a:close/>
                <a:moveTo>
                  <a:pt x="40" y="74"/>
                </a:moveTo>
                <a:cubicBezTo>
                  <a:pt x="37" y="74"/>
                  <a:pt x="35" y="72"/>
                  <a:pt x="35" y="69"/>
                </a:cubicBezTo>
                <a:cubicBezTo>
                  <a:pt x="35" y="67"/>
                  <a:pt x="37" y="65"/>
                  <a:pt x="40" y="65"/>
                </a:cubicBezTo>
                <a:cubicBezTo>
                  <a:pt x="42" y="65"/>
                  <a:pt x="45" y="67"/>
                  <a:pt x="45" y="69"/>
                </a:cubicBezTo>
                <a:cubicBezTo>
                  <a:pt x="45" y="72"/>
                  <a:pt x="42" y="74"/>
                  <a:pt x="40" y="74"/>
                </a:cubicBezTo>
                <a:close/>
                <a:moveTo>
                  <a:pt x="98" y="73"/>
                </a:moveTo>
                <a:cubicBezTo>
                  <a:pt x="54" y="73"/>
                  <a:pt x="54" y="73"/>
                  <a:pt x="54" y="73"/>
                </a:cubicBezTo>
                <a:cubicBezTo>
                  <a:pt x="54" y="66"/>
                  <a:pt x="54" y="66"/>
                  <a:pt x="54" y="66"/>
                </a:cubicBezTo>
                <a:cubicBezTo>
                  <a:pt x="98" y="66"/>
                  <a:pt x="98" y="66"/>
                  <a:pt x="98" y="66"/>
                </a:cubicBezTo>
                <a:lnTo>
                  <a:pt x="98" y="73"/>
                </a:lnTo>
                <a:close/>
                <a:moveTo>
                  <a:pt x="98" y="64"/>
                </a:moveTo>
                <a:cubicBezTo>
                  <a:pt x="54" y="64"/>
                  <a:pt x="54" y="64"/>
                  <a:pt x="54" y="64"/>
                </a:cubicBezTo>
                <a:cubicBezTo>
                  <a:pt x="54" y="56"/>
                  <a:pt x="54" y="56"/>
                  <a:pt x="54" y="56"/>
                </a:cubicBezTo>
                <a:cubicBezTo>
                  <a:pt x="98" y="56"/>
                  <a:pt x="98" y="56"/>
                  <a:pt x="98" y="56"/>
                </a:cubicBezTo>
                <a:lnTo>
                  <a:pt x="98" y="64"/>
                </a:lnTo>
                <a:close/>
                <a:moveTo>
                  <a:pt x="112" y="74"/>
                </a:moveTo>
                <a:cubicBezTo>
                  <a:pt x="109" y="74"/>
                  <a:pt x="107" y="72"/>
                  <a:pt x="107" y="69"/>
                </a:cubicBezTo>
                <a:cubicBezTo>
                  <a:pt x="107" y="67"/>
                  <a:pt x="109" y="65"/>
                  <a:pt x="112" y="65"/>
                </a:cubicBezTo>
                <a:cubicBezTo>
                  <a:pt x="115" y="65"/>
                  <a:pt x="117" y="67"/>
                  <a:pt x="117" y="69"/>
                </a:cubicBezTo>
                <a:cubicBezTo>
                  <a:pt x="117" y="72"/>
                  <a:pt x="115" y="74"/>
                  <a:pt x="112" y="74"/>
                </a:cubicBezTo>
                <a:close/>
                <a:moveTo>
                  <a:pt x="124" y="67"/>
                </a:moveTo>
                <a:cubicBezTo>
                  <a:pt x="120" y="67"/>
                  <a:pt x="117" y="64"/>
                  <a:pt x="117" y="60"/>
                </a:cubicBezTo>
                <a:cubicBezTo>
                  <a:pt x="117" y="56"/>
                  <a:pt x="120" y="53"/>
                  <a:pt x="124" y="53"/>
                </a:cubicBezTo>
                <a:cubicBezTo>
                  <a:pt x="128" y="53"/>
                  <a:pt x="131" y="56"/>
                  <a:pt x="131" y="60"/>
                </a:cubicBezTo>
                <a:cubicBezTo>
                  <a:pt x="131" y="64"/>
                  <a:pt x="128" y="67"/>
                  <a:pt x="124" y="6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2" name="Freeform 121"/>
          <p:cNvSpPr>
            <a:spLocks noEditPoints="1"/>
          </p:cNvSpPr>
          <p:nvPr userDrawn="1"/>
        </p:nvSpPr>
        <p:spPr bwMode="auto">
          <a:xfrm>
            <a:off x="5318125" y="3405188"/>
            <a:ext cx="374650" cy="377825"/>
          </a:xfrm>
          <a:custGeom>
            <a:avLst/>
            <a:gdLst>
              <a:gd name="T0" fmla="*/ 0 w 97"/>
              <a:gd name="T1" fmla="*/ 49 h 98"/>
              <a:gd name="T2" fmla="*/ 48 w 97"/>
              <a:gd name="T3" fmla="*/ 98 h 98"/>
              <a:gd name="T4" fmla="*/ 97 w 97"/>
              <a:gd name="T5" fmla="*/ 49 h 98"/>
              <a:gd name="T6" fmla="*/ 48 w 97"/>
              <a:gd name="T7" fmla="*/ 0 h 98"/>
              <a:gd name="T8" fmla="*/ 0 w 97"/>
              <a:gd name="T9" fmla="*/ 49 h 98"/>
              <a:gd name="T10" fmla="*/ 10 w 97"/>
              <a:gd name="T11" fmla="*/ 49 h 98"/>
              <a:gd name="T12" fmla="*/ 11 w 97"/>
              <a:gd name="T13" fmla="*/ 40 h 98"/>
              <a:gd name="T14" fmla="*/ 20 w 97"/>
              <a:gd name="T15" fmla="*/ 49 h 98"/>
              <a:gd name="T16" fmla="*/ 18 w 97"/>
              <a:gd name="T17" fmla="*/ 61 h 98"/>
              <a:gd name="T18" fmla="*/ 26 w 97"/>
              <a:gd name="T19" fmla="*/ 70 h 98"/>
              <a:gd name="T20" fmla="*/ 26 w 97"/>
              <a:gd name="T21" fmla="*/ 81 h 98"/>
              <a:gd name="T22" fmla="*/ 10 w 97"/>
              <a:gd name="T23" fmla="*/ 49 h 98"/>
              <a:gd name="T24" fmla="*/ 40 w 97"/>
              <a:gd name="T25" fmla="*/ 12 h 98"/>
              <a:gd name="T26" fmla="*/ 48 w 97"/>
              <a:gd name="T27" fmla="*/ 11 h 98"/>
              <a:gd name="T28" fmla="*/ 58 w 97"/>
              <a:gd name="T29" fmla="*/ 12 h 98"/>
              <a:gd name="T30" fmla="*/ 57 w 97"/>
              <a:gd name="T31" fmla="*/ 15 h 98"/>
              <a:gd name="T32" fmla="*/ 59 w 97"/>
              <a:gd name="T33" fmla="*/ 17 h 98"/>
              <a:gd name="T34" fmla="*/ 65 w 97"/>
              <a:gd name="T35" fmla="*/ 17 h 98"/>
              <a:gd name="T36" fmla="*/ 66 w 97"/>
              <a:gd name="T37" fmla="*/ 15 h 98"/>
              <a:gd name="T38" fmla="*/ 70 w 97"/>
              <a:gd name="T39" fmla="*/ 17 h 98"/>
              <a:gd name="T40" fmla="*/ 67 w 97"/>
              <a:gd name="T41" fmla="*/ 19 h 98"/>
              <a:gd name="T42" fmla="*/ 63 w 97"/>
              <a:gd name="T43" fmla="*/ 23 h 98"/>
              <a:gd name="T44" fmla="*/ 67 w 97"/>
              <a:gd name="T45" fmla="*/ 25 h 98"/>
              <a:gd name="T46" fmla="*/ 67 w 97"/>
              <a:gd name="T47" fmla="*/ 27 h 98"/>
              <a:gd name="T48" fmla="*/ 63 w 97"/>
              <a:gd name="T49" fmla="*/ 27 h 98"/>
              <a:gd name="T50" fmla="*/ 63 w 97"/>
              <a:gd name="T51" fmla="*/ 31 h 98"/>
              <a:gd name="T52" fmla="*/ 69 w 97"/>
              <a:gd name="T53" fmla="*/ 33 h 98"/>
              <a:gd name="T54" fmla="*/ 73 w 97"/>
              <a:gd name="T55" fmla="*/ 27 h 98"/>
              <a:gd name="T56" fmla="*/ 78 w 97"/>
              <a:gd name="T57" fmla="*/ 26 h 98"/>
              <a:gd name="T58" fmla="*/ 79 w 97"/>
              <a:gd name="T59" fmla="*/ 26 h 98"/>
              <a:gd name="T60" fmla="*/ 85 w 97"/>
              <a:gd name="T61" fmla="*/ 37 h 98"/>
              <a:gd name="T62" fmla="*/ 85 w 97"/>
              <a:gd name="T63" fmla="*/ 37 h 98"/>
              <a:gd name="T64" fmla="*/ 77 w 97"/>
              <a:gd name="T65" fmla="*/ 35 h 98"/>
              <a:gd name="T66" fmla="*/ 67 w 97"/>
              <a:gd name="T67" fmla="*/ 37 h 98"/>
              <a:gd name="T68" fmla="*/ 61 w 97"/>
              <a:gd name="T69" fmla="*/ 43 h 98"/>
              <a:gd name="T70" fmla="*/ 63 w 97"/>
              <a:gd name="T71" fmla="*/ 53 h 98"/>
              <a:gd name="T72" fmla="*/ 73 w 97"/>
              <a:gd name="T73" fmla="*/ 59 h 98"/>
              <a:gd name="T74" fmla="*/ 73 w 97"/>
              <a:gd name="T75" fmla="*/ 79 h 98"/>
              <a:gd name="T76" fmla="*/ 48 w 97"/>
              <a:gd name="T77" fmla="*/ 88 h 98"/>
              <a:gd name="T78" fmla="*/ 36 w 97"/>
              <a:gd name="T79" fmla="*/ 86 h 98"/>
              <a:gd name="T80" fmla="*/ 46 w 97"/>
              <a:gd name="T81" fmla="*/ 61 h 98"/>
              <a:gd name="T82" fmla="*/ 44 w 97"/>
              <a:gd name="T83" fmla="*/ 51 h 98"/>
              <a:gd name="T84" fmla="*/ 32 w 97"/>
              <a:gd name="T85" fmla="*/ 41 h 98"/>
              <a:gd name="T86" fmla="*/ 26 w 97"/>
              <a:gd name="T87" fmla="*/ 47 h 98"/>
              <a:gd name="T88" fmla="*/ 22 w 97"/>
              <a:gd name="T89" fmla="*/ 39 h 98"/>
              <a:gd name="T90" fmla="*/ 34 w 97"/>
              <a:gd name="T91" fmla="*/ 31 h 98"/>
              <a:gd name="T92" fmla="*/ 40 w 97"/>
              <a:gd name="T93" fmla="*/ 15 h 98"/>
              <a:gd name="T94" fmla="*/ 40 w 97"/>
              <a:gd name="T95" fmla="*/ 1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7" h="98">
                <a:moveTo>
                  <a:pt x="0" y="49"/>
                </a:moveTo>
                <a:cubicBezTo>
                  <a:pt x="0" y="76"/>
                  <a:pt x="21" y="98"/>
                  <a:pt x="48" y="98"/>
                </a:cubicBezTo>
                <a:cubicBezTo>
                  <a:pt x="75" y="98"/>
                  <a:pt x="97" y="76"/>
                  <a:pt x="97" y="49"/>
                </a:cubicBezTo>
                <a:cubicBezTo>
                  <a:pt x="97" y="22"/>
                  <a:pt x="75" y="0"/>
                  <a:pt x="48" y="0"/>
                </a:cubicBezTo>
                <a:cubicBezTo>
                  <a:pt x="21" y="0"/>
                  <a:pt x="0" y="22"/>
                  <a:pt x="0" y="49"/>
                </a:cubicBezTo>
                <a:close/>
                <a:moveTo>
                  <a:pt x="10" y="49"/>
                </a:moveTo>
                <a:cubicBezTo>
                  <a:pt x="10" y="46"/>
                  <a:pt x="10" y="43"/>
                  <a:pt x="11" y="40"/>
                </a:cubicBezTo>
                <a:cubicBezTo>
                  <a:pt x="20" y="49"/>
                  <a:pt x="20" y="49"/>
                  <a:pt x="20" y="49"/>
                </a:cubicBezTo>
                <a:cubicBezTo>
                  <a:pt x="18" y="61"/>
                  <a:pt x="18" y="61"/>
                  <a:pt x="18" y="61"/>
                </a:cubicBezTo>
                <a:cubicBezTo>
                  <a:pt x="26" y="70"/>
                  <a:pt x="26" y="70"/>
                  <a:pt x="26" y="70"/>
                </a:cubicBezTo>
                <a:cubicBezTo>
                  <a:pt x="26" y="81"/>
                  <a:pt x="26" y="81"/>
                  <a:pt x="26" y="81"/>
                </a:cubicBezTo>
                <a:cubicBezTo>
                  <a:pt x="16" y="74"/>
                  <a:pt x="10" y="62"/>
                  <a:pt x="10" y="49"/>
                </a:cubicBezTo>
                <a:close/>
                <a:moveTo>
                  <a:pt x="40" y="12"/>
                </a:moveTo>
                <a:cubicBezTo>
                  <a:pt x="42" y="11"/>
                  <a:pt x="45" y="11"/>
                  <a:pt x="48" y="11"/>
                </a:cubicBezTo>
                <a:cubicBezTo>
                  <a:pt x="52" y="11"/>
                  <a:pt x="55" y="11"/>
                  <a:pt x="58" y="12"/>
                </a:cubicBezTo>
                <a:cubicBezTo>
                  <a:pt x="57" y="15"/>
                  <a:pt x="57" y="15"/>
                  <a:pt x="57" y="15"/>
                </a:cubicBezTo>
                <a:cubicBezTo>
                  <a:pt x="59" y="17"/>
                  <a:pt x="59" y="17"/>
                  <a:pt x="59" y="17"/>
                </a:cubicBezTo>
                <a:cubicBezTo>
                  <a:pt x="65" y="17"/>
                  <a:pt x="65" y="17"/>
                  <a:pt x="65" y="17"/>
                </a:cubicBezTo>
                <a:cubicBezTo>
                  <a:pt x="66" y="15"/>
                  <a:pt x="66" y="15"/>
                  <a:pt x="66" y="15"/>
                </a:cubicBezTo>
                <a:cubicBezTo>
                  <a:pt x="68" y="16"/>
                  <a:pt x="69" y="17"/>
                  <a:pt x="70" y="17"/>
                </a:cubicBezTo>
                <a:cubicBezTo>
                  <a:pt x="67" y="19"/>
                  <a:pt x="67" y="19"/>
                  <a:pt x="67" y="19"/>
                </a:cubicBezTo>
                <a:cubicBezTo>
                  <a:pt x="63" y="23"/>
                  <a:pt x="63" y="23"/>
                  <a:pt x="63" y="23"/>
                </a:cubicBezTo>
                <a:cubicBezTo>
                  <a:pt x="67" y="25"/>
                  <a:pt x="67" y="25"/>
                  <a:pt x="67" y="25"/>
                </a:cubicBezTo>
                <a:cubicBezTo>
                  <a:pt x="67" y="27"/>
                  <a:pt x="67" y="27"/>
                  <a:pt x="67" y="27"/>
                </a:cubicBezTo>
                <a:cubicBezTo>
                  <a:pt x="63" y="27"/>
                  <a:pt x="63" y="27"/>
                  <a:pt x="63" y="27"/>
                </a:cubicBezTo>
                <a:cubicBezTo>
                  <a:pt x="63" y="31"/>
                  <a:pt x="63" y="31"/>
                  <a:pt x="63" y="31"/>
                </a:cubicBezTo>
                <a:cubicBezTo>
                  <a:pt x="63" y="31"/>
                  <a:pt x="65" y="33"/>
                  <a:pt x="69" y="33"/>
                </a:cubicBezTo>
                <a:cubicBezTo>
                  <a:pt x="72" y="33"/>
                  <a:pt x="71" y="29"/>
                  <a:pt x="73" y="27"/>
                </a:cubicBezTo>
                <a:cubicBezTo>
                  <a:pt x="75" y="25"/>
                  <a:pt x="78" y="26"/>
                  <a:pt x="78" y="26"/>
                </a:cubicBezTo>
                <a:cubicBezTo>
                  <a:pt x="79" y="26"/>
                  <a:pt x="79" y="26"/>
                  <a:pt x="79" y="26"/>
                </a:cubicBezTo>
                <a:cubicBezTo>
                  <a:pt x="82" y="29"/>
                  <a:pt x="84" y="33"/>
                  <a:pt x="85" y="37"/>
                </a:cubicBezTo>
                <a:cubicBezTo>
                  <a:pt x="85" y="37"/>
                  <a:pt x="85" y="37"/>
                  <a:pt x="85" y="37"/>
                </a:cubicBezTo>
                <a:cubicBezTo>
                  <a:pt x="85" y="37"/>
                  <a:pt x="82" y="35"/>
                  <a:pt x="77" y="35"/>
                </a:cubicBezTo>
                <a:cubicBezTo>
                  <a:pt x="72" y="35"/>
                  <a:pt x="67" y="37"/>
                  <a:pt x="67" y="37"/>
                </a:cubicBezTo>
                <a:cubicBezTo>
                  <a:pt x="67" y="37"/>
                  <a:pt x="61" y="39"/>
                  <a:pt x="61" y="43"/>
                </a:cubicBezTo>
                <a:cubicBezTo>
                  <a:pt x="60" y="51"/>
                  <a:pt x="63" y="53"/>
                  <a:pt x="63" y="53"/>
                </a:cubicBezTo>
                <a:cubicBezTo>
                  <a:pt x="73" y="59"/>
                  <a:pt x="73" y="59"/>
                  <a:pt x="73" y="59"/>
                </a:cubicBezTo>
                <a:cubicBezTo>
                  <a:pt x="73" y="79"/>
                  <a:pt x="73" y="79"/>
                  <a:pt x="73" y="79"/>
                </a:cubicBezTo>
                <a:cubicBezTo>
                  <a:pt x="66" y="85"/>
                  <a:pt x="58" y="88"/>
                  <a:pt x="48" y="88"/>
                </a:cubicBezTo>
                <a:cubicBezTo>
                  <a:pt x="44" y="88"/>
                  <a:pt x="40" y="87"/>
                  <a:pt x="36" y="86"/>
                </a:cubicBezTo>
                <a:cubicBezTo>
                  <a:pt x="46" y="61"/>
                  <a:pt x="46" y="61"/>
                  <a:pt x="46" y="61"/>
                </a:cubicBezTo>
                <a:cubicBezTo>
                  <a:pt x="44" y="51"/>
                  <a:pt x="44" y="51"/>
                  <a:pt x="44" y="51"/>
                </a:cubicBezTo>
                <a:cubicBezTo>
                  <a:pt x="44" y="51"/>
                  <a:pt x="36" y="41"/>
                  <a:pt x="32" y="41"/>
                </a:cubicBezTo>
                <a:cubicBezTo>
                  <a:pt x="28" y="41"/>
                  <a:pt x="26" y="47"/>
                  <a:pt x="26" y="47"/>
                </a:cubicBezTo>
                <a:cubicBezTo>
                  <a:pt x="22" y="39"/>
                  <a:pt x="22" y="39"/>
                  <a:pt x="22" y="39"/>
                </a:cubicBezTo>
                <a:cubicBezTo>
                  <a:pt x="34" y="31"/>
                  <a:pt x="34" y="31"/>
                  <a:pt x="34" y="31"/>
                </a:cubicBezTo>
                <a:cubicBezTo>
                  <a:pt x="40" y="15"/>
                  <a:pt x="40" y="15"/>
                  <a:pt x="40" y="15"/>
                </a:cubicBezTo>
                <a:lnTo>
                  <a:pt x="40" y="1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3" name="Freeform 122"/>
          <p:cNvSpPr>
            <a:spLocks noEditPoints="1"/>
          </p:cNvSpPr>
          <p:nvPr userDrawn="1"/>
        </p:nvSpPr>
        <p:spPr bwMode="auto">
          <a:xfrm>
            <a:off x="5854700" y="3400425"/>
            <a:ext cx="374650" cy="374650"/>
          </a:xfrm>
          <a:custGeom>
            <a:avLst/>
            <a:gdLst>
              <a:gd name="T0" fmla="*/ 0 w 97"/>
              <a:gd name="T1" fmla="*/ 82 h 97"/>
              <a:gd name="T2" fmla="*/ 14 w 97"/>
              <a:gd name="T3" fmla="*/ 96 h 97"/>
              <a:gd name="T4" fmla="*/ 24 w 97"/>
              <a:gd name="T5" fmla="*/ 92 h 97"/>
              <a:gd name="T6" fmla="*/ 50 w 97"/>
              <a:gd name="T7" fmla="*/ 67 h 97"/>
              <a:gd name="T8" fmla="*/ 57 w 97"/>
              <a:gd name="T9" fmla="*/ 73 h 97"/>
              <a:gd name="T10" fmla="*/ 59 w 97"/>
              <a:gd name="T11" fmla="*/ 83 h 97"/>
              <a:gd name="T12" fmla="*/ 69 w 97"/>
              <a:gd name="T13" fmla="*/ 93 h 97"/>
              <a:gd name="T14" fmla="*/ 84 w 97"/>
              <a:gd name="T15" fmla="*/ 93 h 97"/>
              <a:gd name="T16" fmla="*/ 84 w 97"/>
              <a:gd name="T17" fmla="*/ 79 h 97"/>
              <a:gd name="T18" fmla="*/ 74 w 97"/>
              <a:gd name="T19" fmla="*/ 69 h 97"/>
              <a:gd name="T20" fmla="*/ 64 w 97"/>
              <a:gd name="T21" fmla="*/ 66 h 97"/>
              <a:gd name="T22" fmla="*/ 57 w 97"/>
              <a:gd name="T23" fmla="*/ 60 h 97"/>
              <a:gd name="T24" fmla="*/ 61 w 97"/>
              <a:gd name="T25" fmla="*/ 55 h 97"/>
              <a:gd name="T26" fmla="*/ 88 w 97"/>
              <a:gd name="T27" fmla="*/ 48 h 97"/>
              <a:gd name="T28" fmla="*/ 97 w 97"/>
              <a:gd name="T29" fmla="*/ 30 h 97"/>
              <a:gd name="T30" fmla="*/ 97 w 97"/>
              <a:gd name="T31" fmla="*/ 30 h 97"/>
              <a:gd name="T32" fmla="*/ 93 w 97"/>
              <a:gd name="T33" fmla="*/ 26 h 97"/>
              <a:gd name="T34" fmla="*/ 90 w 97"/>
              <a:gd name="T35" fmla="*/ 27 h 97"/>
              <a:gd name="T36" fmla="*/ 89 w 97"/>
              <a:gd name="T37" fmla="*/ 28 h 97"/>
              <a:gd name="T38" fmla="*/ 85 w 97"/>
              <a:gd name="T39" fmla="*/ 32 h 97"/>
              <a:gd name="T40" fmla="*/ 74 w 97"/>
              <a:gd name="T41" fmla="*/ 36 h 97"/>
              <a:gd name="T42" fmla="*/ 64 w 97"/>
              <a:gd name="T43" fmla="*/ 32 h 97"/>
              <a:gd name="T44" fmla="*/ 60 w 97"/>
              <a:gd name="T45" fmla="*/ 22 h 97"/>
              <a:gd name="T46" fmla="*/ 64 w 97"/>
              <a:gd name="T47" fmla="*/ 12 h 97"/>
              <a:gd name="T48" fmla="*/ 68 w 97"/>
              <a:gd name="T49" fmla="*/ 8 h 97"/>
              <a:gd name="T50" fmla="*/ 69 w 97"/>
              <a:gd name="T51" fmla="*/ 7 h 97"/>
              <a:gd name="T52" fmla="*/ 71 w 97"/>
              <a:gd name="T53" fmla="*/ 4 h 97"/>
              <a:gd name="T54" fmla="*/ 67 w 97"/>
              <a:gd name="T55" fmla="*/ 0 h 97"/>
              <a:gd name="T56" fmla="*/ 66 w 97"/>
              <a:gd name="T57" fmla="*/ 0 h 97"/>
              <a:gd name="T58" fmla="*/ 48 w 97"/>
              <a:gd name="T59" fmla="*/ 8 h 97"/>
              <a:gd name="T60" fmla="*/ 41 w 97"/>
              <a:gd name="T61" fmla="*/ 35 h 97"/>
              <a:gd name="T62" fmla="*/ 37 w 97"/>
              <a:gd name="T63" fmla="*/ 39 h 97"/>
              <a:gd name="T64" fmla="*/ 18 w 97"/>
              <a:gd name="T65" fmla="*/ 21 h 97"/>
              <a:gd name="T66" fmla="*/ 18 w 97"/>
              <a:gd name="T67" fmla="*/ 16 h 97"/>
              <a:gd name="T68" fmla="*/ 6 w 97"/>
              <a:gd name="T69" fmla="*/ 10 h 97"/>
              <a:gd name="T70" fmla="*/ 0 w 97"/>
              <a:gd name="T71" fmla="*/ 16 h 97"/>
              <a:gd name="T72" fmla="*/ 6 w 97"/>
              <a:gd name="T73" fmla="*/ 28 h 97"/>
              <a:gd name="T74" fmla="*/ 11 w 97"/>
              <a:gd name="T75" fmla="*/ 28 h 97"/>
              <a:gd name="T76" fmla="*/ 30 w 97"/>
              <a:gd name="T77" fmla="*/ 46 h 97"/>
              <a:gd name="T78" fmla="*/ 4 w 97"/>
              <a:gd name="T79" fmla="*/ 72 h 97"/>
              <a:gd name="T80" fmla="*/ 0 w 97"/>
              <a:gd name="T81" fmla="*/ 82 h 97"/>
              <a:gd name="T82" fmla="*/ 10 w 97"/>
              <a:gd name="T83" fmla="*/ 81 h 97"/>
              <a:gd name="T84" fmla="*/ 15 w 97"/>
              <a:gd name="T85" fmla="*/ 76 h 97"/>
              <a:gd name="T86" fmla="*/ 20 w 97"/>
              <a:gd name="T87" fmla="*/ 81 h 97"/>
              <a:gd name="T88" fmla="*/ 15 w 97"/>
              <a:gd name="T89" fmla="*/ 86 h 97"/>
              <a:gd name="T90" fmla="*/ 10 w 97"/>
              <a:gd name="T9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 h="97">
                <a:moveTo>
                  <a:pt x="0" y="82"/>
                </a:moveTo>
                <a:cubicBezTo>
                  <a:pt x="0" y="90"/>
                  <a:pt x="6" y="96"/>
                  <a:pt x="14" y="96"/>
                </a:cubicBezTo>
                <a:cubicBezTo>
                  <a:pt x="18" y="96"/>
                  <a:pt x="22" y="95"/>
                  <a:pt x="24" y="92"/>
                </a:cubicBezTo>
                <a:cubicBezTo>
                  <a:pt x="50" y="67"/>
                  <a:pt x="50" y="67"/>
                  <a:pt x="50" y="67"/>
                </a:cubicBezTo>
                <a:cubicBezTo>
                  <a:pt x="57" y="73"/>
                  <a:pt x="57" y="73"/>
                  <a:pt x="57" y="73"/>
                </a:cubicBezTo>
                <a:cubicBezTo>
                  <a:pt x="56" y="77"/>
                  <a:pt x="57" y="81"/>
                  <a:pt x="59" y="83"/>
                </a:cubicBezTo>
                <a:cubicBezTo>
                  <a:pt x="69" y="93"/>
                  <a:pt x="69" y="93"/>
                  <a:pt x="69" y="93"/>
                </a:cubicBezTo>
                <a:cubicBezTo>
                  <a:pt x="73" y="97"/>
                  <a:pt x="80" y="97"/>
                  <a:pt x="84" y="93"/>
                </a:cubicBezTo>
                <a:cubicBezTo>
                  <a:pt x="88" y="90"/>
                  <a:pt x="88" y="83"/>
                  <a:pt x="84" y="79"/>
                </a:cubicBezTo>
                <a:cubicBezTo>
                  <a:pt x="74" y="69"/>
                  <a:pt x="74" y="69"/>
                  <a:pt x="74" y="69"/>
                </a:cubicBezTo>
                <a:cubicBezTo>
                  <a:pt x="71" y="66"/>
                  <a:pt x="67" y="66"/>
                  <a:pt x="64" y="66"/>
                </a:cubicBezTo>
                <a:cubicBezTo>
                  <a:pt x="57" y="60"/>
                  <a:pt x="57" y="60"/>
                  <a:pt x="57" y="60"/>
                </a:cubicBezTo>
                <a:cubicBezTo>
                  <a:pt x="61" y="55"/>
                  <a:pt x="61" y="55"/>
                  <a:pt x="61" y="55"/>
                </a:cubicBezTo>
                <a:cubicBezTo>
                  <a:pt x="71" y="58"/>
                  <a:pt x="81" y="55"/>
                  <a:pt x="88" y="48"/>
                </a:cubicBezTo>
                <a:cubicBezTo>
                  <a:pt x="94" y="43"/>
                  <a:pt x="96" y="37"/>
                  <a:pt x="97" y="30"/>
                </a:cubicBezTo>
                <a:cubicBezTo>
                  <a:pt x="97" y="30"/>
                  <a:pt x="97" y="30"/>
                  <a:pt x="97" y="30"/>
                </a:cubicBezTo>
                <a:cubicBezTo>
                  <a:pt x="97" y="28"/>
                  <a:pt x="95" y="26"/>
                  <a:pt x="93" y="26"/>
                </a:cubicBezTo>
                <a:cubicBezTo>
                  <a:pt x="92" y="26"/>
                  <a:pt x="91" y="26"/>
                  <a:pt x="90" y="27"/>
                </a:cubicBezTo>
                <a:cubicBezTo>
                  <a:pt x="89" y="28"/>
                  <a:pt x="89" y="28"/>
                  <a:pt x="89" y="28"/>
                </a:cubicBezTo>
                <a:cubicBezTo>
                  <a:pt x="85" y="32"/>
                  <a:pt x="85" y="32"/>
                  <a:pt x="85" y="32"/>
                </a:cubicBezTo>
                <a:cubicBezTo>
                  <a:pt x="82" y="35"/>
                  <a:pt x="78" y="36"/>
                  <a:pt x="74" y="36"/>
                </a:cubicBezTo>
                <a:cubicBezTo>
                  <a:pt x="70" y="36"/>
                  <a:pt x="67" y="34"/>
                  <a:pt x="64" y="32"/>
                </a:cubicBezTo>
                <a:cubicBezTo>
                  <a:pt x="62" y="29"/>
                  <a:pt x="60" y="26"/>
                  <a:pt x="60" y="22"/>
                </a:cubicBezTo>
                <a:cubicBezTo>
                  <a:pt x="60" y="18"/>
                  <a:pt x="62" y="14"/>
                  <a:pt x="64" y="12"/>
                </a:cubicBezTo>
                <a:cubicBezTo>
                  <a:pt x="68" y="8"/>
                  <a:pt x="68" y="8"/>
                  <a:pt x="68" y="8"/>
                </a:cubicBezTo>
                <a:cubicBezTo>
                  <a:pt x="69" y="7"/>
                  <a:pt x="69" y="7"/>
                  <a:pt x="69" y="7"/>
                </a:cubicBezTo>
                <a:cubicBezTo>
                  <a:pt x="70" y="6"/>
                  <a:pt x="71" y="5"/>
                  <a:pt x="71" y="4"/>
                </a:cubicBezTo>
                <a:cubicBezTo>
                  <a:pt x="71" y="1"/>
                  <a:pt x="69" y="0"/>
                  <a:pt x="67" y="0"/>
                </a:cubicBezTo>
                <a:cubicBezTo>
                  <a:pt x="66" y="0"/>
                  <a:pt x="66" y="0"/>
                  <a:pt x="66" y="0"/>
                </a:cubicBezTo>
                <a:cubicBezTo>
                  <a:pt x="60" y="0"/>
                  <a:pt x="53" y="3"/>
                  <a:pt x="48" y="8"/>
                </a:cubicBezTo>
                <a:cubicBezTo>
                  <a:pt x="41" y="15"/>
                  <a:pt x="39" y="26"/>
                  <a:pt x="41" y="35"/>
                </a:cubicBezTo>
                <a:cubicBezTo>
                  <a:pt x="37" y="39"/>
                  <a:pt x="37" y="39"/>
                  <a:pt x="37" y="39"/>
                </a:cubicBezTo>
                <a:cubicBezTo>
                  <a:pt x="18" y="21"/>
                  <a:pt x="18" y="21"/>
                  <a:pt x="18" y="21"/>
                </a:cubicBezTo>
                <a:cubicBezTo>
                  <a:pt x="18" y="16"/>
                  <a:pt x="18" y="16"/>
                  <a:pt x="18" y="16"/>
                </a:cubicBezTo>
                <a:cubicBezTo>
                  <a:pt x="6" y="10"/>
                  <a:pt x="6" y="10"/>
                  <a:pt x="6" y="10"/>
                </a:cubicBezTo>
                <a:cubicBezTo>
                  <a:pt x="0" y="16"/>
                  <a:pt x="0" y="16"/>
                  <a:pt x="0" y="16"/>
                </a:cubicBezTo>
                <a:cubicBezTo>
                  <a:pt x="6" y="28"/>
                  <a:pt x="6" y="28"/>
                  <a:pt x="6" y="28"/>
                </a:cubicBezTo>
                <a:cubicBezTo>
                  <a:pt x="11" y="28"/>
                  <a:pt x="11" y="28"/>
                  <a:pt x="11" y="28"/>
                </a:cubicBezTo>
                <a:cubicBezTo>
                  <a:pt x="30" y="46"/>
                  <a:pt x="30" y="46"/>
                  <a:pt x="30" y="46"/>
                </a:cubicBezTo>
                <a:cubicBezTo>
                  <a:pt x="4" y="72"/>
                  <a:pt x="4" y="72"/>
                  <a:pt x="4" y="72"/>
                </a:cubicBezTo>
                <a:cubicBezTo>
                  <a:pt x="1" y="75"/>
                  <a:pt x="0" y="78"/>
                  <a:pt x="0" y="82"/>
                </a:cubicBezTo>
                <a:close/>
                <a:moveTo>
                  <a:pt x="10" y="81"/>
                </a:moveTo>
                <a:cubicBezTo>
                  <a:pt x="10" y="78"/>
                  <a:pt x="12" y="76"/>
                  <a:pt x="15" y="76"/>
                </a:cubicBezTo>
                <a:cubicBezTo>
                  <a:pt x="18" y="76"/>
                  <a:pt x="20" y="78"/>
                  <a:pt x="20" y="81"/>
                </a:cubicBezTo>
                <a:cubicBezTo>
                  <a:pt x="20" y="84"/>
                  <a:pt x="18" y="86"/>
                  <a:pt x="15" y="86"/>
                </a:cubicBezTo>
                <a:cubicBezTo>
                  <a:pt x="12" y="86"/>
                  <a:pt x="10" y="84"/>
                  <a:pt x="10" y="8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44" name="Group 143"/>
          <p:cNvGrpSpPr/>
          <p:nvPr userDrawn="1"/>
        </p:nvGrpSpPr>
        <p:grpSpPr>
          <a:xfrm>
            <a:off x="7372350" y="2392363"/>
            <a:ext cx="155575" cy="355600"/>
            <a:chOff x="7372350" y="2392363"/>
            <a:chExt cx="155575" cy="355600"/>
          </a:xfrm>
        </p:grpSpPr>
        <p:sp>
          <p:nvSpPr>
            <p:cNvPr id="145" name="Freeform 123"/>
            <p:cNvSpPr>
              <a:spLocks/>
            </p:cNvSpPr>
            <p:nvPr userDrawn="1"/>
          </p:nvSpPr>
          <p:spPr bwMode="auto">
            <a:xfrm>
              <a:off x="7372350" y="2505075"/>
              <a:ext cx="155575" cy="242888"/>
            </a:xfrm>
            <a:custGeom>
              <a:avLst/>
              <a:gdLst>
                <a:gd name="T0" fmla="*/ 76 w 98"/>
                <a:gd name="T1" fmla="*/ 134 h 153"/>
                <a:gd name="T2" fmla="*/ 76 w 98"/>
                <a:gd name="T3" fmla="*/ 0 h 153"/>
                <a:gd name="T4" fmla="*/ 0 w 98"/>
                <a:gd name="T5" fmla="*/ 0 h 153"/>
                <a:gd name="T6" fmla="*/ 0 w 98"/>
                <a:gd name="T7" fmla="*/ 19 h 153"/>
                <a:gd name="T8" fmla="*/ 22 w 98"/>
                <a:gd name="T9" fmla="*/ 19 h 153"/>
                <a:gd name="T10" fmla="*/ 22 w 98"/>
                <a:gd name="T11" fmla="*/ 134 h 153"/>
                <a:gd name="T12" fmla="*/ 0 w 98"/>
                <a:gd name="T13" fmla="*/ 134 h 153"/>
                <a:gd name="T14" fmla="*/ 0 w 98"/>
                <a:gd name="T15" fmla="*/ 153 h 153"/>
                <a:gd name="T16" fmla="*/ 98 w 98"/>
                <a:gd name="T17" fmla="*/ 153 h 153"/>
                <a:gd name="T18" fmla="*/ 98 w 98"/>
                <a:gd name="T19" fmla="*/ 134 h 153"/>
                <a:gd name="T20" fmla="*/ 76 w 98"/>
                <a:gd name="T21" fmla="*/ 13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53">
                  <a:moveTo>
                    <a:pt x="76" y="134"/>
                  </a:moveTo>
                  <a:lnTo>
                    <a:pt x="76" y="0"/>
                  </a:lnTo>
                  <a:lnTo>
                    <a:pt x="0" y="0"/>
                  </a:lnTo>
                  <a:lnTo>
                    <a:pt x="0" y="19"/>
                  </a:lnTo>
                  <a:lnTo>
                    <a:pt x="22" y="19"/>
                  </a:lnTo>
                  <a:lnTo>
                    <a:pt x="22" y="134"/>
                  </a:lnTo>
                  <a:lnTo>
                    <a:pt x="0" y="134"/>
                  </a:lnTo>
                  <a:lnTo>
                    <a:pt x="0" y="153"/>
                  </a:lnTo>
                  <a:lnTo>
                    <a:pt x="98" y="153"/>
                  </a:lnTo>
                  <a:lnTo>
                    <a:pt x="98" y="134"/>
                  </a:lnTo>
                  <a:lnTo>
                    <a:pt x="76" y="13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6" name="Freeform 124"/>
            <p:cNvSpPr>
              <a:spLocks/>
            </p:cNvSpPr>
            <p:nvPr userDrawn="1"/>
          </p:nvSpPr>
          <p:spPr bwMode="auto">
            <a:xfrm>
              <a:off x="7399338" y="2392363"/>
              <a:ext cx="101600" cy="85725"/>
            </a:xfrm>
            <a:custGeom>
              <a:avLst/>
              <a:gdLst>
                <a:gd name="T0" fmla="*/ 4 w 26"/>
                <a:gd name="T1" fmla="*/ 19 h 22"/>
                <a:gd name="T2" fmla="*/ 13 w 26"/>
                <a:gd name="T3" fmla="*/ 22 h 22"/>
                <a:gd name="T4" fmla="*/ 23 w 26"/>
                <a:gd name="T5" fmla="*/ 19 h 22"/>
                <a:gd name="T6" fmla="*/ 26 w 26"/>
                <a:gd name="T7" fmla="*/ 11 h 22"/>
                <a:gd name="T8" fmla="*/ 23 w 26"/>
                <a:gd name="T9" fmla="*/ 3 h 22"/>
                <a:gd name="T10" fmla="*/ 13 w 26"/>
                <a:gd name="T11" fmla="*/ 0 h 22"/>
                <a:gd name="T12" fmla="*/ 4 w 26"/>
                <a:gd name="T13" fmla="*/ 3 h 22"/>
                <a:gd name="T14" fmla="*/ 0 w 26"/>
                <a:gd name="T15" fmla="*/ 11 h 22"/>
                <a:gd name="T16" fmla="*/ 4 w 26"/>
                <a:gd name="T1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2">
                  <a:moveTo>
                    <a:pt x="4" y="19"/>
                  </a:moveTo>
                  <a:cubicBezTo>
                    <a:pt x="6" y="21"/>
                    <a:pt x="9" y="22"/>
                    <a:pt x="13" y="22"/>
                  </a:cubicBezTo>
                  <a:cubicBezTo>
                    <a:pt x="17" y="22"/>
                    <a:pt x="20" y="21"/>
                    <a:pt x="23" y="19"/>
                  </a:cubicBezTo>
                  <a:cubicBezTo>
                    <a:pt x="25" y="17"/>
                    <a:pt x="26" y="15"/>
                    <a:pt x="26" y="11"/>
                  </a:cubicBezTo>
                  <a:cubicBezTo>
                    <a:pt x="26" y="8"/>
                    <a:pt x="25" y="5"/>
                    <a:pt x="23" y="3"/>
                  </a:cubicBezTo>
                  <a:cubicBezTo>
                    <a:pt x="20" y="1"/>
                    <a:pt x="17" y="0"/>
                    <a:pt x="13" y="0"/>
                  </a:cubicBezTo>
                  <a:cubicBezTo>
                    <a:pt x="9" y="0"/>
                    <a:pt x="6" y="1"/>
                    <a:pt x="4" y="3"/>
                  </a:cubicBezTo>
                  <a:cubicBezTo>
                    <a:pt x="1" y="5"/>
                    <a:pt x="0" y="8"/>
                    <a:pt x="0" y="11"/>
                  </a:cubicBezTo>
                  <a:cubicBezTo>
                    <a:pt x="0" y="15"/>
                    <a:pt x="1" y="17"/>
                    <a:pt x="4" y="1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47" name="Freeform 125"/>
          <p:cNvSpPr>
            <a:spLocks noEditPoints="1"/>
          </p:cNvSpPr>
          <p:nvPr userDrawn="1"/>
        </p:nvSpPr>
        <p:spPr bwMode="auto">
          <a:xfrm>
            <a:off x="2619375" y="3184525"/>
            <a:ext cx="439738" cy="385763"/>
          </a:xfrm>
          <a:custGeom>
            <a:avLst/>
            <a:gdLst>
              <a:gd name="T0" fmla="*/ 97 w 114"/>
              <a:gd name="T1" fmla="*/ 67 h 100"/>
              <a:gd name="T2" fmla="*/ 92 w 114"/>
              <a:gd name="T3" fmla="*/ 59 h 100"/>
              <a:gd name="T4" fmla="*/ 56 w 114"/>
              <a:gd name="T5" fmla="*/ 87 h 100"/>
              <a:gd name="T6" fmla="*/ 23 w 114"/>
              <a:gd name="T7" fmla="*/ 66 h 100"/>
              <a:gd name="T8" fmla="*/ 34 w 114"/>
              <a:gd name="T9" fmla="*/ 66 h 100"/>
              <a:gd name="T10" fmla="*/ 17 w 114"/>
              <a:gd name="T11" fmla="*/ 37 h 100"/>
              <a:gd name="T12" fmla="*/ 0 w 114"/>
              <a:gd name="T13" fmla="*/ 66 h 100"/>
              <a:gd name="T14" fmla="*/ 9 w 114"/>
              <a:gd name="T15" fmla="*/ 66 h 100"/>
              <a:gd name="T16" fmla="*/ 56 w 114"/>
              <a:gd name="T17" fmla="*/ 100 h 100"/>
              <a:gd name="T18" fmla="*/ 107 w 114"/>
              <a:gd name="T19" fmla="*/ 50 h 100"/>
              <a:gd name="T20" fmla="*/ 107 w 114"/>
              <a:gd name="T21" fmla="*/ 50 h 100"/>
              <a:gd name="T22" fmla="*/ 97 w 114"/>
              <a:gd name="T23" fmla="*/ 67 h 100"/>
              <a:gd name="T24" fmla="*/ 17 w 114"/>
              <a:gd name="T25" fmla="*/ 31 h 100"/>
              <a:gd name="T26" fmla="*/ 21 w 114"/>
              <a:gd name="T27" fmla="*/ 38 h 100"/>
              <a:gd name="T28" fmla="*/ 56 w 114"/>
              <a:gd name="T29" fmla="*/ 13 h 100"/>
              <a:gd name="T30" fmla="*/ 88 w 114"/>
              <a:gd name="T31" fmla="*/ 31 h 100"/>
              <a:gd name="T32" fmla="*/ 80 w 114"/>
              <a:gd name="T33" fmla="*/ 31 h 100"/>
              <a:gd name="T34" fmla="*/ 97 w 114"/>
              <a:gd name="T35" fmla="*/ 60 h 100"/>
              <a:gd name="T36" fmla="*/ 114 w 114"/>
              <a:gd name="T37" fmla="*/ 31 h 100"/>
              <a:gd name="T38" fmla="*/ 103 w 114"/>
              <a:gd name="T39" fmla="*/ 31 h 100"/>
              <a:gd name="T40" fmla="*/ 56 w 114"/>
              <a:gd name="T41" fmla="*/ 0 h 100"/>
              <a:gd name="T42" fmla="*/ 6 w 114"/>
              <a:gd name="T43" fmla="*/ 50 h 100"/>
              <a:gd name="T44" fmla="*/ 6 w 114"/>
              <a:gd name="T45" fmla="*/ 50 h 100"/>
              <a:gd name="T46" fmla="*/ 17 w 114"/>
              <a:gd name="T47"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00">
                <a:moveTo>
                  <a:pt x="97" y="67"/>
                </a:moveTo>
                <a:cubicBezTo>
                  <a:pt x="92" y="59"/>
                  <a:pt x="92" y="59"/>
                  <a:pt x="92" y="59"/>
                </a:cubicBezTo>
                <a:cubicBezTo>
                  <a:pt x="88" y="75"/>
                  <a:pt x="74" y="87"/>
                  <a:pt x="56" y="87"/>
                </a:cubicBezTo>
                <a:cubicBezTo>
                  <a:pt x="42" y="87"/>
                  <a:pt x="29" y="79"/>
                  <a:pt x="23" y="66"/>
                </a:cubicBezTo>
                <a:cubicBezTo>
                  <a:pt x="34" y="66"/>
                  <a:pt x="34" y="66"/>
                  <a:pt x="34" y="66"/>
                </a:cubicBezTo>
                <a:cubicBezTo>
                  <a:pt x="17" y="37"/>
                  <a:pt x="17" y="37"/>
                  <a:pt x="17" y="37"/>
                </a:cubicBezTo>
                <a:cubicBezTo>
                  <a:pt x="0" y="66"/>
                  <a:pt x="0" y="66"/>
                  <a:pt x="0" y="66"/>
                </a:cubicBezTo>
                <a:cubicBezTo>
                  <a:pt x="9" y="66"/>
                  <a:pt x="9" y="66"/>
                  <a:pt x="9" y="66"/>
                </a:cubicBezTo>
                <a:cubicBezTo>
                  <a:pt x="16" y="86"/>
                  <a:pt x="35" y="100"/>
                  <a:pt x="56" y="100"/>
                </a:cubicBezTo>
                <a:cubicBezTo>
                  <a:pt x="84" y="100"/>
                  <a:pt x="107" y="77"/>
                  <a:pt x="107" y="50"/>
                </a:cubicBezTo>
                <a:cubicBezTo>
                  <a:pt x="107" y="50"/>
                  <a:pt x="107" y="50"/>
                  <a:pt x="107" y="50"/>
                </a:cubicBezTo>
                <a:lnTo>
                  <a:pt x="97" y="67"/>
                </a:lnTo>
                <a:close/>
                <a:moveTo>
                  <a:pt x="17" y="31"/>
                </a:moveTo>
                <a:cubicBezTo>
                  <a:pt x="21" y="38"/>
                  <a:pt x="21" y="38"/>
                  <a:pt x="21" y="38"/>
                </a:cubicBezTo>
                <a:cubicBezTo>
                  <a:pt x="26" y="23"/>
                  <a:pt x="40" y="13"/>
                  <a:pt x="56" y="13"/>
                </a:cubicBezTo>
                <a:cubicBezTo>
                  <a:pt x="70" y="13"/>
                  <a:pt x="82" y="20"/>
                  <a:pt x="88" y="31"/>
                </a:cubicBezTo>
                <a:cubicBezTo>
                  <a:pt x="80" y="31"/>
                  <a:pt x="80" y="31"/>
                  <a:pt x="80" y="31"/>
                </a:cubicBezTo>
                <a:cubicBezTo>
                  <a:pt x="97" y="60"/>
                  <a:pt x="97" y="60"/>
                  <a:pt x="97" y="60"/>
                </a:cubicBezTo>
                <a:cubicBezTo>
                  <a:pt x="114" y="31"/>
                  <a:pt x="114" y="31"/>
                  <a:pt x="114" y="31"/>
                </a:cubicBezTo>
                <a:cubicBezTo>
                  <a:pt x="103" y="31"/>
                  <a:pt x="103" y="31"/>
                  <a:pt x="103" y="31"/>
                </a:cubicBezTo>
                <a:cubicBezTo>
                  <a:pt x="95" y="13"/>
                  <a:pt x="77" y="0"/>
                  <a:pt x="56" y="0"/>
                </a:cubicBezTo>
                <a:cubicBezTo>
                  <a:pt x="29" y="0"/>
                  <a:pt x="6" y="22"/>
                  <a:pt x="6" y="50"/>
                </a:cubicBezTo>
                <a:cubicBezTo>
                  <a:pt x="6" y="50"/>
                  <a:pt x="6" y="50"/>
                  <a:pt x="6" y="50"/>
                </a:cubicBezTo>
                <a:lnTo>
                  <a:pt x="17" y="3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8" name="Freeform 126"/>
          <p:cNvSpPr>
            <a:spLocks noEditPoints="1"/>
          </p:cNvSpPr>
          <p:nvPr userDrawn="1"/>
        </p:nvSpPr>
        <p:spPr bwMode="auto">
          <a:xfrm>
            <a:off x="7453313" y="1839913"/>
            <a:ext cx="193675" cy="390525"/>
          </a:xfrm>
          <a:custGeom>
            <a:avLst/>
            <a:gdLst>
              <a:gd name="T0" fmla="*/ 25 w 50"/>
              <a:gd name="T1" fmla="*/ 11 h 101"/>
              <a:gd name="T2" fmla="*/ 13 w 50"/>
              <a:gd name="T3" fmla="*/ 23 h 101"/>
              <a:gd name="T4" fmla="*/ 25 w 50"/>
              <a:gd name="T5" fmla="*/ 35 h 101"/>
              <a:gd name="T6" fmla="*/ 37 w 50"/>
              <a:gd name="T7" fmla="*/ 23 h 101"/>
              <a:gd name="T8" fmla="*/ 25 w 50"/>
              <a:gd name="T9" fmla="*/ 11 h 101"/>
              <a:gd name="T10" fmla="*/ 50 w 50"/>
              <a:gd name="T11" fmla="*/ 81 h 101"/>
              <a:gd name="T12" fmla="*/ 48 w 50"/>
              <a:gd name="T13" fmla="*/ 78 h 101"/>
              <a:gd name="T14" fmla="*/ 26 w 50"/>
              <a:gd name="T15" fmla="*/ 87 h 101"/>
              <a:gd name="T16" fmla="*/ 38 w 50"/>
              <a:gd name="T17" fmla="*/ 42 h 101"/>
              <a:gd name="T18" fmla="*/ 48 w 50"/>
              <a:gd name="T19" fmla="*/ 23 h 101"/>
              <a:gd name="T20" fmla="*/ 25 w 50"/>
              <a:gd name="T21" fmla="*/ 0 h 101"/>
              <a:gd name="T22" fmla="*/ 2 w 50"/>
              <a:gd name="T23" fmla="*/ 23 h 101"/>
              <a:gd name="T24" fmla="*/ 12 w 50"/>
              <a:gd name="T25" fmla="*/ 42 h 101"/>
              <a:gd name="T26" fmla="*/ 24 w 50"/>
              <a:gd name="T27" fmla="*/ 87 h 101"/>
              <a:gd name="T28" fmla="*/ 2 w 50"/>
              <a:gd name="T29" fmla="*/ 78 h 101"/>
              <a:gd name="T30" fmla="*/ 0 w 50"/>
              <a:gd name="T31" fmla="*/ 81 h 101"/>
              <a:gd name="T32" fmla="*/ 20 w 50"/>
              <a:gd name="T33" fmla="*/ 89 h 101"/>
              <a:gd name="T34" fmla="*/ 0 w 50"/>
              <a:gd name="T35" fmla="*/ 97 h 101"/>
              <a:gd name="T36" fmla="*/ 2 w 50"/>
              <a:gd name="T37" fmla="*/ 101 h 101"/>
              <a:gd name="T38" fmla="*/ 25 w 50"/>
              <a:gd name="T39" fmla="*/ 91 h 101"/>
              <a:gd name="T40" fmla="*/ 25 w 50"/>
              <a:gd name="T41" fmla="*/ 91 h 101"/>
              <a:gd name="T42" fmla="*/ 25 w 50"/>
              <a:gd name="T43" fmla="*/ 91 h 101"/>
              <a:gd name="T44" fmla="*/ 48 w 50"/>
              <a:gd name="T45" fmla="*/ 101 h 101"/>
              <a:gd name="T46" fmla="*/ 50 w 50"/>
              <a:gd name="T47" fmla="*/ 97 h 101"/>
              <a:gd name="T48" fmla="*/ 30 w 50"/>
              <a:gd name="T49" fmla="*/ 89 h 101"/>
              <a:gd name="T50" fmla="*/ 50 w 50"/>
              <a:gd name="T51" fmla="*/ 81 h 101"/>
              <a:gd name="T52" fmla="*/ 25 w 50"/>
              <a:gd name="T53" fmla="*/ 41 h 101"/>
              <a:gd name="T54" fmla="*/ 15 w 50"/>
              <a:gd name="T55" fmla="*/ 38 h 101"/>
              <a:gd name="T56" fmla="*/ 7 w 50"/>
              <a:gd name="T57" fmla="*/ 23 h 101"/>
              <a:gd name="T58" fmla="*/ 25 w 50"/>
              <a:gd name="T59" fmla="*/ 4 h 101"/>
              <a:gd name="T60" fmla="*/ 44 w 50"/>
              <a:gd name="T61" fmla="*/ 23 h 101"/>
              <a:gd name="T62" fmla="*/ 35 w 50"/>
              <a:gd name="T63" fmla="*/ 38 h 101"/>
              <a:gd name="T64" fmla="*/ 25 w 50"/>
              <a:gd name="T65"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 h="101">
                <a:moveTo>
                  <a:pt x="25" y="11"/>
                </a:moveTo>
                <a:cubicBezTo>
                  <a:pt x="19" y="11"/>
                  <a:pt x="13" y="17"/>
                  <a:pt x="13" y="23"/>
                </a:cubicBezTo>
                <a:cubicBezTo>
                  <a:pt x="13" y="29"/>
                  <a:pt x="19" y="35"/>
                  <a:pt x="25" y="35"/>
                </a:cubicBezTo>
                <a:cubicBezTo>
                  <a:pt x="31" y="35"/>
                  <a:pt x="37" y="29"/>
                  <a:pt x="37" y="23"/>
                </a:cubicBezTo>
                <a:cubicBezTo>
                  <a:pt x="37" y="17"/>
                  <a:pt x="31" y="11"/>
                  <a:pt x="25" y="11"/>
                </a:cubicBezTo>
                <a:close/>
                <a:moveTo>
                  <a:pt x="50" y="81"/>
                </a:moveTo>
                <a:cubicBezTo>
                  <a:pt x="48" y="78"/>
                  <a:pt x="48" y="78"/>
                  <a:pt x="48" y="78"/>
                </a:cubicBezTo>
                <a:cubicBezTo>
                  <a:pt x="26" y="87"/>
                  <a:pt x="26" y="87"/>
                  <a:pt x="26" y="87"/>
                </a:cubicBezTo>
                <a:cubicBezTo>
                  <a:pt x="38" y="42"/>
                  <a:pt x="38" y="42"/>
                  <a:pt x="38" y="42"/>
                </a:cubicBezTo>
                <a:cubicBezTo>
                  <a:pt x="44" y="38"/>
                  <a:pt x="48" y="31"/>
                  <a:pt x="48" y="23"/>
                </a:cubicBezTo>
                <a:cubicBezTo>
                  <a:pt x="48" y="10"/>
                  <a:pt x="38" y="0"/>
                  <a:pt x="25" y="0"/>
                </a:cubicBezTo>
                <a:cubicBezTo>
                  <a:pt x="12" y="0"/>
                  <a:pt x="2" y="10"/>
                  <a:pt x="2" y="23"/>
                </a:cubicBezTo>
                <a:cubicBezTo>
                  <a:pt x="2" y="31"/>
                  <a:pt x="6" y="38"/>
                  <a:pt x="12" y="42"/>
                </a:cubicBezTo>
                <a:cubicBezTo>
                  <a:pt x="24" y="87"/>
                  <a:pt x="24" y="87"/>
                  <a:pt x="24" y="87"/>
                </a:cubicBezTo>
                <a:cubicBezTo>
                  <a:pt x="2" y="78"/>
                  <a:pt x="2" y="78"/>
                  <a:pt x="2" y="78"/>
                </a:cubicBezTo>
                <a:cubicBezTo>
                  <a:pt x="0" y="81"/>
                  <a:pt x="0" y="81"/>
                  <a:pt x="0" y="81"/>
                </a:cubicBezTo>
                <a:cubicBezTo>
                  <a:pt x="20" y="89"/>
                  <a:pt x="20" y="89"/>
                  <a:pt x="20" y="89"/>
                </a:cubicBezTo>
                <a:cubicBezTo>
                  <a:pt x="0" y="97"/>
                  <a:pt x="0" y="97"/>
                  <a:pt x="0" y="97"/>
                </a:cubicBezTo>
                <a:cubicBezTo>
                  <a:pt x="2" y="101"/>
                  <a:pt x="2" y="101"/>
                  <a:pt x="2" y="101"/>
                </a:cubicBezTo>
                <a:cubicBezTo>
                  <a:pt x="25" y="91"/>
                  <a:pt x="25" y="91"/>
                  <a:pt x="25" y="91"/>
                </a:cubicBezTo>
                <a:cubicBezTo>
                  <a:pt x="25" y="91"/>
                  <a:pt x="25" y="91"/>
                  <a:pt x="25" y="91"/>
                </a:cubicBezTo>
                <a:cubicBezTo>
                  <a:pt x="25" y="91"/>
                  <a:pt x="25" y="91"/>
                  <a:pt x="25" y="91"/>
                </a:cubicBezTo>
                <a:cubicBezTo>
                  <a:pt x="48" y="101"/>
                  <a:pt x="48" y="101"/>
                  <a:pt x="48" y="101"/>
                </a:cubicBezTo>
                <a:cubicBezTo>
                  <a:pt x="50" y="97"/>
                  <a:pt x="50" y="97"/>
                  <a:pt x="50" y="97"/>
                </a:cubicBezTo>
                <a:cubicBezTo>
                  <a:pt x="30" y="89"/>
                  <a:pt x="30" y="89"/>
                  <a:pt x="30" y="89"/>
                </a:cubicBezTo>
                <a:lnTo>
                  <a:pt x="50" y="81"/>
                </a:lnTo>
                <a:close/>
                <a:moveTo>
                  <a:pt x="25" y="41"/>
                </a:moveTo>
                <a:cubicBezTo>
                  <a:pt x="21" y="41"/>
                  <a:pt x="18" y="40"/>
                  <a:pt x="15" y="38"/>
                </a:cubicBezTo>
                <a:cubicBezTo>
                  <a:pt x="10" y="35"/>
                  <a:pt x="7" y="29"/>
                  <a:pt x="7" y="23"/>
                </a:cubicBezTo>
                <a:cubicBezTo>
                  <a:pt x="7" y="13"/>
                  <a:pt x="15" y="4"/>
                  <a:pt x="25" y="4"/>
                </a:cubicBezTo>
                <a:cubicBezTo>
                  <a:pt x="35" y="4"/>
                  <a:pt x="44" y="13"/>
                  <a:pt x="44" y="23"/>
                </a:cubicBezTo>
                <a:cubicBezTo>
                  <a:pt x="44" y="29"/>
                  <a:pt x="40" y="35"/>
                  <a:pt x="35" y="38"/>
                </a:cubicBezTo>
                <a:cubicBezTo>
                  <a:pt x="32" y="40"/>
                  <a:pt x="29" y="41"/>
                  <a:pt x="25" y="4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9" name="Freeform 127"/>
          <p:cNvSpPr>
            <a:spLocks noEditPoints="1"/>
          </p:cNvSpPr>
          <p:nvPr userDrawn="1"/>
        </p:nvSpPr>
        <p:spPr bwMode="auto">
          <a:xfrm>
            <a:off x="2185988" y="3602038"/>
            <a:ext cx="406400" cy="363538"/>
          </a:xfrm>
          <a:custGeom>
            <a:avLst/>
            <a:gdLst>
              <a:gd name="T0" fmla="*/ 52 w 105"/>
              <a:gd name="T1" fmla="*/ 0 h 94"/>
              <a:gd name="T2" fmla="*/ 0 w 105"/>
              <a:gd name="T3" fmla="*/ 50 h 94"/>
              <a:gd name="T4" fmla="*/ 8 w 105"/>
              <a:gd name="T5" fmla="*/ 57 h 94"/>
              <a:gd name="T6" fmla="*/ 14 w 105"/>
              <a:gd name="T7" fmla="*/ 51 h 94"/>
              <a:gd name="T8" fmla="*/ 14 w 105"/>
              <a:gd name="T9" fmla="*/ 94 h 94"/>
              <a:gd name="T10" fmla="*/ 91 w 105"/>
              <a:gd name="T11" fmla="*/ 94 h 94"/>
              <a:gd name="T12" fmla="*/ 91 w 105"/>
              <a:gd name="T13" fmla="*/ 52 h 94"/>
              <a:gd name="T14" fmla="*/ 97 w 105"/>
              <a:gd name="T15" fmla="*/ 57 h 94"/>
              <a:gd name="T16" fmla="*/ 105 w 105"/>
              <a:gd name="T17" fmla="*/ 50 h 94"/>
              <a:gd name="T18" fmla="*/ 52 w 105"/>
              <a:gd name="T19" fmla="*/ 0 h 94"/>
              <a:gd name="T20" fmla="*/ 51 w 105"/>
              <a:gd name="T21" fmla="*/ 79 h 94"/>
              <a:gd name="T22" fmla="*/ 40 w 105"/>
              <a:gd name="T23" fmla="*/ 79 h 94"/>
              <a:gd name="T24" fmla="*/ 40 w 105"/>
              <a:gd name="T25" fmla="*/ 66 h 94"/>
              <a:gd name="T26" fmla="*/ 51 w 105"/>
              <a:gd name="T27" fmla="*/ 66 h 94"/>
              <a:gd name="T28" fmla="*/ 51 w 105"/>
              <a:gd name="T29" fmla="*/ 79 h 94"/>
              <a:gd name="T30" fmla="*/ 51 w 105"/>
              <a:gd name="T31" fmla="*/ 63 h 94"/>
              <a:gd name="T32" fmla="*/ 40 w 105"/>
              <a:gd name="T33" fmla="*/ 63 h 94"/>
              <a:gd name="T34" fmla="*/ 40 w 105"/>
              <a:gd name="T35" fmla="*/ 51 h 94"/>
              <a:gd name="T36" fmla="*/ 51 w 105"/>
              <a:gd name="T37" fmla="*/ 51 h 94"/>
              <a:gd name="T38" fmla="*/ 51 w 105"/>
              <a:gd name="T39" fmla="*/ 63 h 94"/>
              <a:gd name="T40" fmla="*/ 65 w 105"/>
              <a:gd name="T41" fmla="*/ 79 h 94"/>
              <a:gd name="T42" fmla="*/ 54 w 105"/>
              <a:gd name="T43" fmla="*/ 79 h 94"/>
              <a:gd name="T44" fmla="*/ 54 w 105"/>
              <a:gd name="T45" fmla="*/ 66 h 94"/>
              <a:gd name="T46" fmla="*/ 65 w 105"/>
              <a:gd name="T47" fmla="*/ 66 h 94"/>
              <a:gd name="T48" fmla="*/ 65 w 105"/>
              <a:gd name="T49" fmla="*/ 79 h 94"/>
              <a:gd name="T50" fmla="*/ 65 w 105"/>
              <a:gd name="T51" fmla="*/ 63 h 94"/>
              <a:gd name="T52" fmla="*/ 54 w 105"/>
              <a:gd name="T53" fmla="*/ 63 h 94"/>
              <a:gd name="T54" fmla="*/ 54 w 105"/>
              <a:gd name="T55" fmla="*/ 51 h 94"/>
              <a:gd name="T56" fmla="*/ 65 w 105"/>
              <a:gd name="T57" fmla="*/ 51 h 94"/>
              <a:gd name="T58" fmla="*/ 65 w 105"/>
              <a:gd name="T5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94">
                <a:moveTo>
                  <a:pt x="52" y="0"/>
                </a:moveTo>
                <a:cubicBezTo>
                  <a:pt x="35" y="17"/>
                  <a:pt x="18" y="33"/>
                  <a:pt x="0" y="50"/>
                </a:cubicBezTo>
                <a:cubicBezTo>
                  <a:pt x="8" y="57"/>
                  <a:pt x="8" y="57"/>
                  <a:pt x="8" y="57"/>
                </a:cubicBezTo>
                <a:cubicBezTo>
                  <a:pt x="14" y="51"/>
                  <a:pt x="14" y="51"/>
                  <a:pt x="14" y="51"/>
                </a:cubicBezTo>
                <a:cubicBezTo>
                  <a:pt x="14" y="94"/>
                  <a:pt x="14" y="94"/>
                  <a:pt x="14" y="94"/>
                </a:cubicBezTo>
                <a:cubicBezTo>
                  <a:pt x="91" y="94"/>
                  <a:pt x="91" y="94"/>
                  <a:pt x="91" y="94"/>
                </a:cubicBezTo>
                <a:cubicBezTo>
                  <a:pt x="91" y="52"/>
                  <a:pt x="91" y="52"/>
                  <a:pt x="91" y="52"/>
                </a:cubicBezTo>
                <a:cubicBezTo>
                  <a:pt x="97" y="57"/>
                  <a:pt x="97" y="57"/>
                  <a:pt x="97" y="57"/>
                </a:cubicBezTo>
                <a:cubicBezTo>
                  <a:pt x="105" y="50"/>
                  <a:pt x="105" y="50"/>
                  <a:pt x="105" y="50"/>
                </a:cubicBezTo>
                <a:lnTo>
                  <a:pt x="52" y="0"/>
                </a:lnTo>
                <a:close/>
                <a:moveTo>
                  <a:pt x="51" y="79"/>
                </a:moveTo>
                <a:cubicBezTo>
                  <a:pt x="40" y="79"/>
                  <a:pt x="40" y="79"/>
                  <a:pt x="40" y="79"/>
                </a:cubicBezTo>
                <a:cubicBezTo>
                  <a:pt x="40" y="66"/>
                  <a:pt x="40" y="66"/>
                  <a:pt x="40" y="66"/>
                </a:cubicBezTo>
                <a:cubicBezTo>
                  <a:pt x="51" y="66"/>
                  <a:pt x="51" y="66"/>
                  <a:pt x="51" y="66"/>
                </a:cubicBezTo>
                <a:lnTo>
                  <a:pt x="51" y="79"/>
                </a:lnTo>
                <a:close/>
                <a:moveTo>
                  <a:pt x="51" y="63"/>
                </a:moveTo>
                <a:cubicBezTo>
                  <a:pt x="40" y="63"/>
                  <a:pt x="40" y="63"/>
                  <a:pt x="40" y="63"/>
                </a:cubicBezTo>
                <a:cubicBezTo>
                  <a:pt x="40" y="51"/>
                  <a:pt x="40" y="51"/>
                  <a:pt x="40" y="51"/>
                </a:cubicBezTo>
                <a:cubicBezTo>
                  <a:pt x="51" y="51"/>
                  <a:pt x="51" y="51"/>
                  <a:pt x="51" y="51"/>
                </a:cubicBezTo>
                <a:lnTo>
                  <a:pt x="51" y="63"/>
                </a:lnTo>
                <a:close/>
                <a:moveTo>
                  <a:pt x="65" y="79"/>
                </a:moveTo>
                <a:cubicBezTo>
                  <a:pt x="54" y="79"/>
                  <a:pt x="54" y="79"/>
                  <a:pt x="54" y="79"/>
                </a:cubicBezTo>
                <a:cubicBezTo>
                  <a:pt x="54" y="66"/>
                  <a:pt x="54" y="66"/>
                  <a:pt x="54" y="66"/>
                </a:cubicBezTo>
                <a:cubicBezTo>
                  <a:pt x="65" y="66"/>
                  <a:pt x="65" y="66"/>
                  <a:pt x="65" y="66"/>
                </a:cubicBezTo>
                <a:lnTo>
                  <a:pt x="65" y="79"/>
                </a:lnTo>
                <a:close/>
                <a:moveTo>
                  <a:pt x="65" y="63"/>
                </a:moveTo>
                <a:cubicBezTo>
                  <a:pt x="54" y="63"/>
                  <a:pt x="54" y="63"/>
                  <a:pt x="54" y="63"/>
                </a:cubicBezTo>
                <a:cubicBezTo>
                  <a:pt x="54" y="51"/>
                  <a:pt x="54" y="51"/>
                  <a:pt x="54" y="51"/>
                </a:cubicBezTo>
                <a:cubicBezTo>
                  <a:pt x="65" y="51"/>
                  <a:pt x="65" y="51"/>
                  <a:pt x="65" y="51"/>
                </a:cubicBezTo>
                <a:lnTo>
                  <a:pt x="65" y="6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50" name="Group 149"/>
          <p:cNvGrpSpPr/>
          <p:nvPr userDrawn="1"/>
        </p:nvGrpSpPr>
        <p:grpSpPr>
          <a:xfrm>
            <a:off x="7221538" y="2921000"/>
            <a:ext cx="355600" cy="279400"/>
            <a:chOff x="7221538" y="2921000"/>
            <a:chExt cx="355600" cy="279400"/>
          </a:xfrm>
        </p:grpSpPr>
        <p:sp>
          <p:nvSpPr>
            <p:cNvPr id="151" name="Freeform 128"/>
            <p:cNvSpPr>
              <a:spLocks/>
            </p:cNvSpPr>
            <p:nvPr userDrawn="1"/>
          </p:nvSpPr>
          <p:spPr bwMode="auto">
            <a:xfrm>
              <a:off x="7221538" y="2921000"/>
              <a:ext cx="355600" cy="279400"/>
            </a:xfrm>
            <a:custGeom>
              <a:avLst/>
              <a:gdLst>
                <a:gd name="T0" fmla="*/ 15 w 224"/>
                <a:gd name="T1" fmla="*/ 166 h 176"/>
                <a:gd name="T2" fmla="*/ 15 w 224"/>
                <a:gd name="T3" fmla="*/ 0 h 176"/>
                <a:gd name="T4" fmla="*/ 0 w 224"/>
                <a:gd name="T5" fmla="*/ 0 h 176"/>
                <a:gd name="T6" fmla="*/ 0 w 224"/>
                <a:gd name="T7" fmla="*/ 176 h 176"/>
                <a:gd name="T8" fmla="*/ 224 w 224"/>
                <a:gd name="T9" fmla="*/ 176 h 176"/>
                <a:gd name="T10" fmla="*/ 224 w 224"/>
                <a:gd name="T11" fmla="*/ 166 h 176"/>
                <a:gd name="T12" fmla="*/ 15 w 224"/>
                <a:gd name="T13" fmla="*/ 166 h 176"/>
              </a:gdLst>
              <a:ahLst/>
              <a:cxnLst>
                <a:cxn ang="0">
                  <a:pos x="T0" y="T1"/>
                </a:cxn>
                <a:cxn ang="0">
                  <a:pos x="T2" y="T3"/>
                </a:cxn>
                <a:cxn ang="0">
                  <a:pos x="T4" y="T5"/>
                </a:cxn>
                <a:cxn ang="0">
                  <a:pos x="T6" y="T7"/>
                </a:cxn>
                <a:cxn ang="0">
                  <a:pos x="T8" y="T9"/>
                </a:cxn>
                <a:cxn ang="0">
                  <a:pos x="T10" y="T11"/>
                </a:cxn>
                <a:cxn ang="0">
                  <a:pos x="T12" y="T13"/>
                </a:cxn>
              </a:cxnLst>
              <a:rect l="0" t="0" r="r" b="b"/>
              <a:pathLst>
                <a:path w="224" h="176">
                  <a:moveTo>
                    <a:pt x="15" y="166"/>
                  </a:moveTo>
                  <a:lnTo>
                    <a:pt x="15" y="0"/>
                  </a:lnTo>
                  <a:lnTo>
                    <a:pt x="0" y="0"/>
                  </a:lnTo>
                  <a:lnTo>
                    <a:pt x="0" y="176"/>
                  </a:lnTo>
                  <a:lnTo>
                    <a:pt x="224" y="176"/>
                  </a:lnTo>
                  <a:lnTo>
                    <a:pt x="224" y="166"/>
                  </a:lnTo>
                  <a:lnTo>
                    <a:pt x="15" y="16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2" name="Rectangle 129"/>
            <p:cNvSpPr>
              <a:spLocks noChangeArrowheads="1"/>
            </p:cNvSpPr>
            <p:nvPr userDrawn="1"/>
          </p:nvSpPr>
          <p:spPr bwMode="auto">
            <a:xfrm>
              <a:off x="7256463" y="3084513"/>
              <a:ext cx="66675" cy="920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3" name="Rectangle 130"/>
            <p:cNvSpPr>
              <a:spLocks noChangeArrowheads="1"/>
            </p:cNvSpPr>
            <p:nvPr userDrawn="1"/>
          </p:nvSpPr>
          <p:spPr bwMode="auto">
            <a:xfrm>
              <a:off x="7337425" y="3076575"/>
              <a:ext cx="66675" cy="1000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4" name="Rectangle 131"/>
            <p:cNvSpPr>
              <a:spLocks noChangeArrowheads="1"/>
            </p:cNvSpPr>
            <p:nvPr userDrawn="1"/>
          </p:nvSpPr>
          <p:spPr bwMode="auto">
            <a:xfrm>
              <a:off x="7423150" y="3025775"/>
              <a:ext cx="65088" cy="1508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5" name="Rectangle 132"/>
            <p:cNvSpPr>
              <a:spLocks noChangeArrowheads="1"/>
            </p:cNvSpPr>
            <p:nvPr userDrawn="1"/>
          </p:nvSpPr>
          <p:spPr bwMode="auto">
            <a:xfrm>
              <a:off x="7504113" y="2960688"/>
              <a:ext cx="65088" cy="215900"/>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6" name="Freeform 133"/>
            <p:cNvSpPr>
              <a:spLocks/>
            </p:cNvSpPr>
            <p:nvPr userDrawn="1"/>
          </p:nvSpPr>
          <p:spPr bwMode="auto">
            <a:xfrm>
              <a:off x="7280275" y="2925763"/>
              <a:ext cx="169863" cy="119063"/>
            </a:xfrm>
            <a:custGeom>
              <a:avLst/>
              <a:gdLst>
                <a:gd name="T0" fmla="*/ 10 w 107"/>
                <a:gd name="T1" fmla="*/ 75 h 75"/>
                <a:gd name="T2" fmla="*/ 71 w 107"/>
                <a:gd name="T3" fmla="*/ 36 h 75"/>
                <a:gd name="T4" fmla="*/ 78 w 107"/>
                <a:gd name="T5" fmla="*/ 49 h 75"/>
                <a:gd name="T6" fmla="*/ 107 w 107"/>
                <a:gd name="T7" fmla="*/ 0 h 75"/>
                <a:gd name="T8" fmla="*/ 53 w 107"/>
                <a:gd name="T9" fmla="*/ 10 h 75"/>
                <a:gd name="T10" fmla="*/ 61 w 107"/>
                <a:gd name="T11" fmla="*/ 19 h 75"/>
                <a:gd name="T12" fmla="*/ 0 w 107"/>
                <a:gd name="T13" fmla="*/ 61 h 75"/>
                <a:gd name="T14" fmla="*/ 10 w 107"/>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5">
                  <a:moveTo>
                    <a:pt x="10" y="75"/>
                  </a:moveTo>
                  <a:lnTo>
                    <a:pt x="71" y="36"/>
                  </a:lnTo>
                  <a:lnTo>
                    <a:pt x="78" y="49"/>
                  </a:lnTo>
                  <a:lnTo>
                    <a:pt x="107" y="0"/>
                  </a:lnTo>
                  <a:lnTo>
                    <a:pt x="53" y="10"/>
                  </a:lnTo>
                  <a:lnTo>
                    <a:pt x="61" y="19"/>
                  </a:lnTo>
                  <a:lnTo>
                    <a:pt x="0" y="61"/>
                  </a:lnTo>
                  <a:lnTo>
                    <a:pt x="10" y="75"/>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57" name="Group 156"/>
          <p:cNvGrpSpPr/>
          <p:nvPr userDrawn="1"/>
        </p:nvGrpSpPr>
        <p:grpSpPr>
          <a:xfrm>
            <a:off x="1862138" y="2570163"/>
            <a:ext cx="528637" cy="495300"/>
            <a:chOff x="1862138" y="2570163"/>
            <a:chExt cx="528637" cy="495300"/>
          </a:xfrm>
        </p:grpSpPr>
        <p:sp>
          <p:nvSpPr>
            <p:cNvPr id="158" name="Freeform 90"/>
            <p:cNvSpPr>
              <a:spLocks/>
            </p:cNvSpPr>
            <p:nvPr userDrawn="1"/>
          </p:nvSpPr>
          <p:spPr bwMode="auto">
            <a:xfrm>
              <a:off x="2155825" y="2717800"/>
              <a:ext cx="200025" cy="107950"/>
            </a:xfrm>
            <a:custGeom>
              <a:avLst/>
              <a:gdLst>
                <a:gd name="T0" fmla="*/ 42 w 52"/>
                <a:gd name="T1" fmla="*/ 1 h 28"/>
                <a:gd name="T2" fmla="*/ 5 w 52"/>
                <a:gd name="T3" fmla="*/ 11 h 28"/>
                <a:gd name="T4" fmla="*/ 0 w 52"/>
                <a:gd name="T5" fmla="*/ 28 h 28"/>
                <a:gd name="T6" fmla="*/ 46 w 52"/>
                <a:gd name="T7" fmla="*/ 16 h 28"/>
                <a:gd name="T8" fmla="*/ 51 w 52"/>
                <a:gd name="T9" fmla="*/ 7 h 28"/>
                <a:gd name="T10" fmla="*/ 42 w 52"/>
                <a:gd name="T11" fmla="*/ 1 h 28"/>
              </a:gdLst>
              <a:ahLst/>
              <a:cxnLst>
                <a:cxn ang="0">
                  <a:pos x="T0" y="T1"/>
                </a:cxn>
                <a:cxn ang="0">
                  <a:pos x="T2" y="T3"/>
                </a:cxn>
                <a:cxn ang="0">
                  <a:pos x="T4" y="T5"/>
                </a:cxn>
                <a:cxn ang="0">
                  <a:pos x="T6" y="T7"/>
                </a:cxn>
                <a:cxn ang="0">
                  <a:pos x="T8" y="T9"/>
                </a:cxn>
                <a:cxn ang="0">
                  <a:pos x="T10" y="T11"/>
                </a:cxn>
              </a:cxnLst>
              <a:rect l="0" t="0" r="r" b="b"/>
              <a:pathLst>
                <a:path w="52" h="28">
                  <a:moveTo>
                    <a:pt x="42" y="1"/>
                  </a:moveTo>
                  <a:cubicBezTo>
                    <a:pt x="5" y="11"/>
                    <a:pt x="5" y="11"/>
                    <a:pt x="5" y="11"/>
                  </a:cubicBezTo>
                  <a:cubicBezTo>
                    <a:pt x="0" y="28"/>
                    <a:pt x="0" y="28"/>
                    <a:pt x="0" y="28"/>
                  </a:cubicBezTo>
                  <a:cubicBezTo>
                    <a:pt x="46" y="16"/>
                    <a:pt x="46" y="16"/>
                    <a:pt x="46" y="16"/>
                  </a:cubicBezTo>
                  <a:cubicBezTo>
                    <a:pt x="50" y="15"/>
                    <a:pt x="52" y="11"/>
                    <a:pt x="51" y="7"/>
                  </a:cubicBezTo>
                  <a:cubicBezTo>
                    <a:pt x="50" y="2"/>
                    <a:pt x="46" y="0"/>
                    <a:pt x="42" y="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9" name="Freeform 91"/>
            <p:cNvSpPr>
              <a:spLocks noEditPoints="1"/>
            </p:cNvSpPr>
            <p:nvPr userDrawn="1"/>
          </p:nvSpPr>
          <p:spPr bwMode="auto">
            <a:xfrm>
              <a:off x="1862138" y="2570163"/>
              <a:ext cx="347663" cy="495300"/>
            </a:xfrm>
            <a:custGeom>
              <a:avLst/>
              <a:gdLst>
                <a:gd name="T0" fmla="*/ 88 w 90"/>
                <a:gd name="T1" fmla="*/ 11 h 128"/>
                <a:gd name="T2" fmla="*/ 88 w 90"/>
                <a:gd name="T3" fmla="*/ 11 h 128"/>
                <a:gd name="T4" fmla="*/ 89 w 90"/>
                <a:gd name="T5" fmla="*/ 10 h 128"/>
                <a:gd name="T6" fmla="*/ 83 w 90"/>
                <a:gd name="T7" fmla="*/ 1 h 128"/>
                <a:gd name="T8" fmla="*/ 74 w 90"/>
                <a:gd name="T9" fmla="*/ 6 h 128"/>
                <a:gd name="T10" fmla="*/ 61 w 90"/>
                <a:gd name="T11" fmla="*/ 54 h 128"/>
                <a:gd name="T12" fmla="*/ 42 w 90"/>
                <a:gd name="T13" fmla="*/ 59 h 128"/>
                <a:gd name="T14" fmla="*/ 17 w 90"/>
                <a:gd name="T15" fmla="*/ 49 h 128"/>
                <a:gd name="T16" fmla="*/ 7 w 90"/>
                <a:gd name="T17" fmla="*/ 54 h 128"/>
                <a:gd name="T18" fmla="*/ 2 w 90"/>
                <a:gd name="T19" fmla="*/ 75 h 128"/>
                <a:gd name="T20" fmla="*/ 28 w 90"/>
                <a:gd name="T21" fmla="*/ 91 h 128"/>
                <a:gd name="T22" fmla="*/ 38 w 90"/>
                <a:gd name="T23" fmla="*/ 85 h 128"/>
                <a:gd name="T24" fmla="*/ 38 w 90"/>
                <a:gd name="T25" fmla="*/ 85 h 128"/>
                <a:gd name="T26" fmla="*/ 44 w 90"/>
                <a:gd name="T27" fmla="*/ 69 h 128"/>
                <a:gd name="T28" fmla="*/ 64 w 90"/>
                <a:gd name="T29" fmla="*/ 64 h 128"/>
                <a:gd name="T30" fmla="*/ 59 w 90"/>
                <a:gd name="T31" fmla="*/ 84 h 128"/>
                <a:gd name="T32" fmla="*/ 43 w 90"/>
                <a:gd name="T33" fmla="*/ 90 h 128"/>
                <a:gd name="T34" fmla="*/ 37 w 90"/>
                <a:gd name="T35" fmla="*/ 100 h 128"/>
                <a:gd name="T36" fmla="*/ 39 w 90"/>
                <a:gd name="T37" fmla="*/ 116 h 128"/>
                <a:gd name="T38" fmla="*/ 53 w 90"/>
                <a:gd name="T39" fmla="*/ 126 h 128"/>
                <a:gd name="T40" fmla="*/ 74 w 90"/>
                <a:gd name="T41" fmla="*/ 121 h 128"/>
                <a:gd name="T42" fmla="*/ 79 w 90"/>
                <a:gd name="T43" fmla="*/ 111 h 128"/>
                <a:gd name="T44" fmla="*/ 77 w 90"/>
                <a:gd name="T45" fmla="*/ 94 h 128"/>
                <a:gd name="T46" fmla="*/ 68 w 90"/>
                <a:gd name="T47" fmla="*/ 86 h 128"/>
                <a:gd name="T48" fmla="*/ 88 w 90"/>
                <a:gd name="T49" fmla="*/ 11 h 128"/>
                <a:gd name="T50" fmla="*/ 71 w 90"/>
                <a:gd name="T51" fmla="*/ 54 h 128"/>
                <a:gd name="T52" fmla="*/ 71 w 90"/>
                <a:gd name="T53" fmla="*/ 59 h 128"/>
                <a:gd name="T54" fmla="*/ 66 w 90"/>
                <a:gd name="T55" fmla="*/ 59 h 128"/>
                <a:gd name="T56" fmla="*/ 66 w 90"/>
                <a:gd name="T57" fmla="*/ 54 h 128"/>
                <a:gd name="T58" fmla="*/ 71 w 90"/>
                <a:gd name="T59" fmla="*/ 54 h 128"/>
                <a:gd name="T60" fmla="*/ 33 w 90"/>
                <a:gd name="T61" fmla="*/ 80 h 128"/>
                <a:gd name="T62" fmla="*/ 26 w 90"/>
                <a:gd name="T63" fmla="*/ 84 h 128"/>
                <a:gd name="T64" fmla="*/ 8 w 90"/>
                <a:gd name="T65" fmla="*/ 73 h 128"/>
                <a:gd name="T66" fmla="*/ 12 w 90"/>
                <a:gd name="T67" fmla="*/ 59 h 128"/>
                <a:gd name="T68" fmla="*/ 19 w 90"/>
                <a:gd name="T69" fmla="*/ 55 h 128"/>
                <a:gd name="T70" fmla="*/ 37 w 90"/>
                <a:gd name="T71" fmla="*/ 66 h 128"/>
                <a:gd name="T72" fmla="*/ 33 w 90"/>
                <a:gd name="T73" fmla="*/ 80 h 128"/>
                <a:gd name="T74" fmla="*/ 71 w 90"/>
                <a:gd name="T75" fmla="*/ 98 h 128"/>
                <a:gd name="T76" fmla="*/ 72 w 90"/>
                <a:gd name="T77" fmla="*/ 109 h 128"/>
                <a:gd name="T78" fmla="*/ 69 w 90"/>
                <a:gd name="T79" fmla="*/ 116 h 128"/>
                <a:gd name="T80" fmla="*/ 54 w 90"/>
                <a:gd name="T81" fmla="*/ 120 h 128"/>
                <a:gd name="T82" fmla="*/ 45 w 90"/>
                <a:gd name="T83" fmla="*/ 113 h 128"/>
                <a:gd name="T84" fmla="*/ 44 w 90"/>
                <a:gd name="T85" fmla="*/ 102 h 128"/>
                <a:gd name="T86" fmla="*/ 48 w 90"/>
                <a:gd name="T87" fmla="*/ 95 h 128"/>
                <a:gd name="T88" fmla="*/ 62 w 90"/>
                <a:gd name="T89" fmla="*/ 91 h 128"/>
                <a:gd name="T90" fmla="*/ 71 w 90"/>
                <a:gd name="T91" fmla="*/ 9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28">
                  <a:moveTo>
                    <a:pt x="88" y="11"/>
                  </a:moveTo>
                  <a:cubicBezTo>
                    <a:pt x="88" y="11"/>
                    <a:pt x="88" y="11"/>
                    <a:pt x="88" y="11"/>
                  </a:cubicBezTo>
                  <a:cubicBezTo>
                    <a:pt x="89" y="10"/>
                    <a:pt x="89" y="10"/>
                    <a:pt x="89" y="10"/>
                  </a:cubicBezTo>
                  <a:cubicBezTo>
                    <a:pt x="90" y="6"/>
                    <a:pt x="87" y="2"/>
                    <a:pt x="83" y="1"/>
                  </a:cubicBezTo>
                  <a:cubicBezTo>
                    <a:pt x="79" y="0"/>
                    <a:pt x="75" y="2"/>
                    <a:pt x="74" y="6"/>
                  </a:cubicBezTo>
                  <a:cubicBezTo>
                    <a:pt x="61" y="54"/>
                    <a:pt x="61" y="54"/>
                    <a:pt x="61" y="54"/>
                  </a:cubicBezTo>
                  <a:cubicBezTo>
                    <a:pt x="42" y="59"/>
                    <a:pt x="42" y="59"/>
                    <a:pt x="42" y="59"/>
                  </a:cubicBezTo>
                  <a:cubicBezTo>
                    <a:pt x="37" y="51"/>
                    <a:pt x="27" y="46"/>
                    <a:pt x="17" y="49"/>
                  </a:cubicBezTo>
                  <a:cubicBezTo>
                    <a:pt x="13" y="50"/>
                    <a:pt x="10" y="52"/>
                    <a:pt x="7" y="54"/>
                  </a:cubicBezTo>
                  <a:cubicBezTo>
                    <a:pt x="2" y="60"/>
                    <a:pt x="0" y="68"/>
                    <a:pt x="2" y="75"/>
                  </a:cubicBezTo>
                  <a:cubicBezTo>
                    <a:pt x="5" y="87"/>
                    <a:pt x="17" y="94"/>
                    <a:pt x="28" y="91"/>
                  </a:cubicBezTo>
                  <a:cubicBezTo>
                    <a:pt x="32" y="90"/>
                    <a:pt x="35" y="88"/>
                    <a:pt x="38" y="85"/>
                  </a:cubicBezTo>
                  <a:cubicBezTo>
                    <a:pt x="38" y="85"/>
                    <a:pt x="38" y="85"/>
                    <a:pt x="38" y="85"/>
                  </a:cubicBezTo>
                  <a:cubicBezTo>
                    <a:pt x="42" y="81"/>
                    <a:pt x="44" y="75"/>
                    <a:pt x="44" y="69"/>
                  </a:cubicBezTo>
                  <a:cubicBezTo>
                    <a:pt x="64" y="64"/>
                    <a:pt x="64" y="64"/>
                    <a:pt x="64" y="64"/>
                  </a:cubicBezTo>
                  <a:cubicBezTo>
                    <a:pt x="59" y="84"/>
                    <a:pt x="59" y="84"/>
                    <a:pt x="59" y="84"/>
                  </a:cubicBezTo>
                  <a:cubicBezTo>
                    <a:pt x="53" y="83"/>
                    <a:pt x="47" y="86"/>
                    <a:pt x="43" y="90"/>
                  </a:cubicBezTo>
                  <a:cubicBezTo>
                    <a:pt x="40" y="93"/>
                    <a:pt x="38" y="96"/>
                    <a:pt x="37" y="100"/>
                  </a:cubicBezTo>
                  <a:cubicBezTo>
                    <a:pt x="36" y="105"/>
                    <a:pt x="36" y="111"/>
                    <a:pt x="39" y="116"/>
                  </a:cubicBezTo>
                  <a:cubicBezTo>
                    <a:pt x="42" y="121"/>
                    <a:pt x="47" y="125"/>
                    <a:pt x="53" y="126"/>
                  </a:cubicBezTo>
                  <a:cubicBezTo>
                    <a:pt x="60" y="128"/>
                    <a:pt x="68" y="126"/>
                    <a:pt x="74" y="121"/>
                  </a:cubicBezTo>
                  <a:cubicBezTo>
                    <a:pt x="76" y="118"/>
                    <a:pt x="78" y="115"/>
                    <a:pt x="79" y="111"/>
                  </a:cubicBezTo>
                  <a:cubicBezTo>
                    <a:pt x="81" y="105"/>
                    <a:pt x="80" y="100"/>
                    <a:pt x="77" y="94"/>
                  </a:cubicBezTo>
                  <a:cubicBezTo>
                    <a:pt x="75" y="91"/>
                    <a:pt x="72" y="88"/>
                    <a:pt x="68" y="86"/>
                  </a:cubicBezTo>
                  <a:lnTo>
                    <a:pt x="88" y="11"/>
                  </a:lnTo>
                  <a:close/>
                  <a:moveTo>
                    <a:pt x="71" y="54"/>
                  </a:moveTo>
                  <a:cubicBezTo>
                    <a:pt x="72" y="55"/>
                    <a:pt x="72" y="58"/>
                    <a:pt x="71" y="59"/>
                  </a:cubicBezTo>
                  <a:cubicBezTo>
                    <a:pt x="70" y="60"/>
                    <a:pt x="67" y="60"/>
                    <a:pt x="66" y="59"/>
                  </a:cubicBezTo>
                  <a:cubicBezTo>
                    <a:pt x="65" y="58"/>
                    <a:pt x="65" y="55"/>
                    <a:pt x="66" y="54"/>
                  </a:cubicBezTo>
                  <a:cubicBezTo>
                    <a:pt x="67" y="53"/>
                    <a:pt x="70" y="53"/>
                    <a:pt x="71" y="54"/>
                  </a:cubicBezTo>
                  <a:close/>
                  <a:moveTo>
                    <a:pt x="33" y="80"/>
                  </a:moveTo>
                  <a:cubicBezTo>
                    <a:pt x="31" y="82"/>
                    <a:pt x="29" y="83"/>
                    <a:pt x="26" y="84"/>
                  </a:cubicBezTo>
                  <a:cubicBezTo>
                    <a:pt x="19" y="86"/>
                    <a:pt x="10" y="81"/>
                    <a:pt x="8" y="73"/>
                  </a:cubicBezTo>
                  <a:cubicBezTo>
                    <a:pt x="7" y="68"/>
                    <a:pt x="8" y="63"/>
                    <a:pt x="12" y="59"/>
                  </a:cubicBezTo>
                  <a:cubicBezTo>
                    <a:pt x="14" y="57"/>
                    <a:pt x="16" y="56"/>
                    <a:pt x="19" y="55"/>
                  </a:cubicBezTo>
                  <a:cubicBezTo>
                    <a:pt x="27" y="53"/>
                    <a:pt x="35" y="58"/>
                    <a:pt x="37" y="66"/>
                  </a:cubicBezTo>
                  <a:cubicBezTo>
                    <a:pt x="38" y="71"/>
                    <a:pt x="37" y="76"/>
                    <a:pt x="33" y="80"/>
                  </a:cubicBezTo>
                  <a:close/>
                  <a:moveTo>
                    <a:pt x="71" y="98"/>
                  </a:moveTo>
                  <a:cubicBezTo>
                    <a:pt x="73" y="101"/>
                    <a:pt x="73" y="105"/>
                    <a:pt x="72" y="109"/>
                  </a:cubicBezTo>
                  <a:cubicBezTo>
                    <a:pt x="72" y="112"/>
                    <a:pt x="70" y="114"/>
                    <a:pt x="69" y="116"/>
                  </a:cubicBezTo>
                  <a:cubicBezTo>
                    <a:pt x="65" y="119"/>
                    <a:pt x="59" y="121"/>
                    <a:pt x="54" y="120"/>
                  </a:cubicBezTo>
                  <a:cubicBezTo>
                    <a:pt x="51" y="119"/>
                    <a:pt x="47" y="116"/>
                    <a:pt x="45" y="113"/>
                  </a:cubicBezTo>
                  <a:cubicBezTo>
                    <a:pt x="44" y="109"/>
                    <a:pt x="43" y="105"/>
                    <a:pt x="44" y="102"/>
                  </a:cubicBezTo>
                  <a:cubicBezTo>
                    <a:pt x="45" y="99"/>
                    <a:pt x="46" y="97"/>
                    <a:pt x="48" y="95"/>
                  </a:cubicBezTo>
                  <a:cubicBezTo>
                    <a:pt x="52" y="91"/>
                    <a:pt x="57" y="90"/>
                    <a:pt x="62" y="91"/>
                  </a:cubicBezTo>
                  <a:cubicBezTo>
                    <a:pt x="66" y="92"/>
                    <a:pt x="69" y="95"/>
                    <a:pt x="71" y="9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0" name="Freeform 134"/>
            <p:cNvSpPr>
              <a:spLocks/>
            </p:cNvSpPr>
            <p:nvPr userDrawn="1"/>
          </p:nvSpPr>
          <p:spPr bwMode="auto">
            <a:xfrm>
              <a:off x="2390775" y="29527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61" name="Freeform 135"/>
          <p:cNvSpPr>
            <a:spLocks noEditPoints="1"/>
          </p:cNvSpPr>
          <p:nvPr userDrawn="1"/>
        </p:nvSpPr>
        <p:spPr bwMode="auto">
          <a:xfrm>
            <a:off x="2390775" y="2709863"/>
            <a:ext cx="387350" cy="388938"/>
          </a:xfrm>
          <a:custGeom>
            <a:avLst/>
            <a:gdLst>
              <a:gd name="T0" fmla="*/ 53 w 100"/>
              <a:gd name="T1" fmla="*/ 85 h 101"/>
              <a:gd name="T2" fmla="*/ 53 w 100"/>
              <a:gd name="T3" fmla="*/ 20 h 101"/>
              <a:gd name="T4" fmla="*/ 58 w 100"/>
              <a:gd name="T5" fmla="*/ 13 h 101"/>
              <a:gd name="T6" fmla="*/ 58 w 100"/>
              <a:gd name="T7" fmla="*/ 11 h 101"/>
              <a:gd name="T8" fmla="*/ 84 w 100"/>
              <a:gd name="T9" fmla="*/ 4 h 101"/>
              <a:gd name="T10" fmla="*/ 69 w 100"/>
              <a:gd name="T11" fmla="*/ 43 h 101"/>
              <a:gd name="T12" fmla="*/ 69 w 100"/>
              <a:gd name="T13" fmla="*/ 43 h 101"/>
              <a:gd name="T14" fmla="*/ 84 w 100"/>
              <a:gd name="T15" fmla="*/ 56 h 101"/>
              <a:gd name="T16" fmla="*/ 100 w 100"/>
              <a:gd name="T17" fmla="*/ 43 h 101"/>
              <a:gd name="T18" fmla="*/ 100 w 100"/>
              <a:gd name="T19" fmla="*/ 43 h 101"/>
              <a:gd name="T20" fmla="*/ 85 w 100"/>
              <a:gd name="T21" fmla="*/ 4 h 101"/>
              <a:gd name="T22" fmla="*/ 86 w 100"/>
              <a:gd name="T23" fmla="*/ 3 h 101"/>
              <a:gd name="T24" fmla="*/ 85 w 100"/>
              <a:gd name="T25" fmla="*/ 0 h 101"/>
              <a:gd name="T26" fmla="*/ 57 w 100"/>
              <a:gd name="T27" fmla="*/ 9 h 101"/>
              <a:gd name="T28" fmla="*/ 50 w 100"/>
              <a:gd name="T29" fmla="*/ 5 h 101"/>
              <a:gd name="T30" fmla="*/ 42 w 100"/>
              <a:gd name="T31" fmla="*/ 13 h 101"/>
              <a:gd name="T32" fmla="*/ 42 w 100"/>
              <a:gd name="T33" fmla="*/ 14 h 101"/>
              <a:gd name="T34" fmla="*/ 13 w 100"/>
              <a:gd name="T35" fmla="*/ 22 h 101"/>
              <a:gd name="T36" fmla="*/ 14 w 100"/>
              <a:gd name="T37" fmla="*/ 25 h 101"/>
              <a:gd name="T38" fmla="*/ 15 w 100"/>
              <a:gd name="T39" fmla="*/ 25 h 101"/>
              <a:gd name="T40" fmla="*/ 0 w 100"/>
              <a:gd name="T41" fmla="*/ 63 h 101"/>
              <a:gd name="T42" fmla="*/ 0 w 100"/>
              <a:gd name="T43" fmla="*/ 63 h 101"/>
              <a:gd name="T44" fmla="*/ 16 w 100"/>
              <a:gd name="T45" fmla="*/ 77 h 101"/>
              <a:gd name="T46" fmla="*/ 31 w 100"/>
              <a:gd name="T47" fmla="*/ 63 h 101"/>
              <a:gd name="T48" fmla="*/ 31 w 100"/>
              <a:gd name="T49" fmla="*/ 63 h 101"/>
              <a:gd name="T50" fmla="*/ 16 w 100"/>
              <a:gd name="T51" fmla="*/ 24 h 101"/>
              <a:gd name="T52" fmla="*/ 43 w 100"/>
              <a:gd name="T53" fmla="*/ 17 h 101"/>
              <a:gd name="T54" fmla="*/ 48 w 100"/>
              <a:gd name="T55" fmla="*/ 20 h 101"/>
              <a:gd name="T56" fmla="*/ 48 w 100"/>
              <a:gd name="T57" fmla="*/ 85 h 101"/>
              <a:gd name="T58" fmla="*/ 0 w 100"/>
              <a:gd name="T59" fmla="*/ 101 h 101"/>
              <a:gd name="T60" fmla="*/ 100 w 100"/>
              <a:gd name="T61" fmla="*/ 101 h 101"/>
              <a:gd name="T62" fmla="*/ 53 w 100"/>
              <a:gd name="T63" fmla="*/ 85 h 101"/>
              <a:gd name="T64" fmla="*/ 96 w 100"/>
              <a:gd name="T65" fmla="*/ 40 h 101"/>
              <a:gd name="T66" fmla="*/ 73 w 100"/>
              <a:gd name="T67" fmla="*/ 40 h 101"/>
              <a:gd name="T68" fmla="*/ 85 w 100"/>
              <a:gd name="T69" fmla="*/ 9 h 101"/>
              <a:gd name="T70" fmla="*/ 96 w 100"/>
              <a:gd name="T71" fmla="*/ 40 h 101"/>
              <a:gd name="T72" fmla="*/ 27 w 100"/>
              <a:gd name="T73" fmla="*/ 61 h 101"/>
              <a:gd name="T74" fmla="*/ 4 w 100"/>
              <a:gd name="T75" fmla="*/ 61 h 101"/>
              <a:gd name="T76" fmla="*/ 16 w 100"/>
              <a:gd name="T77" fmla="*/ 30 h 101"/>
              <a:gd name="T78" fmla="*/ 27 w 100"/>
              <a:gd name="T7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53" y="85"/>
                </a:moveTo>
                <a:cubicBezTo>
                  <a:pt x="53" y="20"/>
                  <a:pt x="53" y="20"/>
                  <a:pt x="53" y="20"/>
                </a:cubicBezTo>
                <a:cubicBezTo>
                  <a:pt x="56" y="19"/>
                  <a:pt x="58" y="16"/>
                  <a:pt x="58" y="13"/>
                </a:cubicBezTo>
                <a:cubicBezTo>
                  <a:pt x="58" y="12"/>
                  <a:pt x="58" y="12"/>
                  <a:pt x="58" y="11"/>
                </a:cubicBezTo>
                <a:cubicBezTo>
                  <a:pt x="84" y="4"/>
                  <a:pt x="84" y="4"/>
                  <a:pt x="84" y="4"/>
                </a:cubicBezTo>
                <a:cubicBezTo>
                  <a:pt x="69" y="43"/>
                  <a:pt x="69" y="43"/>
                  <a:pt x="69" y="43"/>
                </a:cubicBezTo>
                <a:cubicBezTo>
                  <a:pt x="69" y="43"/>
                  <a:pt x="69" y="43"/>
                  <a:pt x="69" y="43"/>
                </a:cubicBezTo>
                <a:cubicBezTo>
                  <a:pt x="69" y="50"/>
                  <a:pt x="76" y="56"/>
                  <a:pt x="84" y="56"/>
                </a:cubicBezTo>
                <a:cubicBezTo>
                  <a:pt x="93" y="56"/>
                  <a:pt x="100" y="50"/>
                  <a:pt x="100" y="43"/>
                </a:cubicBezTo>
                <a:cubicBezTo>
                  <a:pt x="100" y="43"/>
                  <a:pt x="100" y="43"/>
                  <a:pt x="100" y="43"/>
                </a:cubicBezTo>
                <a:cubicBezTo>
                  <a:pt x="85" y="4"/>
                  <a:pt x="85" y="4"/>
                  <a:pt x="85" y="4"/>
                </a:cubicBezTo>
                <a:cubicBezTo>
                  <a:pt x="86" y="3"/>
                  <a:pt x="86" y="3"/>
                  <a:pt x="86" y="3"/>
                </a:cubicBezTo>
                <a:cubicBezTo>
                  <a:pt x="85" y="0"/>
                  <a:pt x="85" y="0"/>
                  <a:pt x="85" y="0"/>
                </a:cubicBezTo>
                <a:cubicBezTo>
                  <a:pt x="57" y="9"/>
                  <a:pt x="57" y="9"/>
                  <a:pt x="57" y="9"/>
                </a:cubicBezTo>
                <a:cubicBezTo>
                  <a:pt x="55" y="6"/>
                  <a:pt x="53" y="5"/>
                  <a:pt x="50" y="5"/>
                </a:cubicBezTo>
                <a:cubicBezTo>
                  <a:pt x="46" y="5"/>
                  <a:pt x="42" y="9"/>
                  <a:pt x="42" y="13"/>
                </a:cubicBezTo>
                <a:cubicBezTo>
                  <a:pt x="42" y="13"/>
                  <a:pt x="42" y="13"/>
                  <a:pt x="42" y="14"/>
                </a:cubicBezTo>
                <a:cubicBezTo>
                  <a:pt x="13" y="22"/>
                  <a:pt x="13" y="22"/>
                  <a:pt x="13" y="22"/>
                </a:cubicBezTo>
                <a:cubicBezTo>
                  <a:pt x="14" y="25"/>
                  <a:pt x="14" y="25"/>
                  <a:pt x="14" y="25"/>
                </a:cubicBezTo>
                <a:cubicBezTo>
                  <a:pt x="15" y="25"/>
                  <a:pt x="15" y="25"/>
                  <a:pt x="15" y="25"/>
                </a:cubicBezTo>
                <a:cubicBezTo>
                  <a:pt x="0" y="63"/>
                  <a:pt x="0" y="63"/>
                  <a:pt x="0" y="63"/>
                </a:cubicBezTo>
                <a:cubicBezTo>
                  <a:pt x="0" y="63"/>
                  <a:pt x="0" y="63"/>
                  <a:pt x="0" y="63"/>
                </a:cubicBezTo>
                <a:cubicBezTo>
                  <a:pt x="0" y="71"/>
                  <a:pt x="7" y="77"/>
                  <a:pt x="16" y="77"/>
                </a:cubicBezTo>
                <a:cubicBezTo>
                  <a:pt x="24" y="77"/>
                  <a:pt x="31" y="71"/>
                  <a:pt x="31" y="63"/>
                </a:cubicBezTo>
                <a:cubicBezTo>
                  <a:pt x="31" y="63"/>
                  <a:pt x="31" y="63"/>
                  <a:pt x="31" y="63"/>
                </a:cubicBezTo>
                <a:cubicBezTo>
                  <a:pt x="16" y="24"/>
                  <a:pt x="16" y="24"/>
                  <a:pt x="16" y="24"/>
                </a:cubicBezTo>
                <a:cubicBezTo>
                  <a:pt x="43" y="17"/>
                  <a:pt x="43" y="17"/>
                  <a:pt x="43" y="17"/>
                </a:cubicBezTo>
                <a:cubicBezTo>
                  <a:pt x="44" y="18"/>
                  <a:pt x="46" y="20"/>
                  <a:pt x="48" y="20"/>
                </a:cubicBezTo>
                <a:cubicBezTo>
                  <a:pt x="48" y="85"/>
                  <a:pt x="48" y="85"/>
                  <a:pt x="48" y="85"/>
                </a:cubicBezTo>
                <a:cubicBezTo>
                  <a:pt x="21" y="86"/>
                  <a:pt x="0" y="93"/>
                  <a:pt x="0" y="101"/>
                </a:cubicBezTo>
                <a:cubicBezTo>
                  <a:pt x="100" y="101"/>
                  <a:pt x="100" y="101"/>
                  <a:pt x="100" y="101"/>
                </a:cubicBezTo>
                <a:cubicBezTo>
                  <a:pt x="100" y="93"/>
                  <a:pt x="79" y="86"/>
                  <a:pt x="53" y="85"/>
                </a:cubicBezTo>
                <a:close/>
                <a:moveTo>
                  <a:pt x="96" y="40"/>
                </a:moveTo>
                <a:cubicBezTo>
                  <a:pt x="73" y="40"/>
                  <a:pt x="73" y="40"/>
                  <a:pt x="73" y="40"/>
                </a:cubicBezTo>
                <a:cubicBezTo>
                  <a:pt x="85" y="9"/>
                  <a:pt x="85" y="9"/>
                  <a:pt x="85" y="9"/>
                </a:cubicBezTo>
                <a:lnTo>
                  <a:pt x="96" y="40"/>
                </a:lnTo>
                <a:close/>
                <a:moveTo>
                  <a:pt x="27" y="61"/>
                </a:moveTo>
                <a:cubicBezTo>
                  <a:pt x="4" y="61"/>
                  <a:pt x="4" y="61"/>
                  <a:pt x="4" y="61"/>
                </a:cubicBezTo>
                <a:cubicBezTo>
                  <a:pt x="16" y="30"/>
                  <a:pt x="16" y="30"/>
                  <a:pt x="16" y="30"/>
                </a:cubicBezTo>
                <a:lnTo>
                  <a:pt x="27" y="6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2" name="Freeform 136"/>
          <p:cNvSpPr>
            <a:spLocks/>
          </p:cNvSpPr>
          <p:nvPr userDrawn="1"/>
        </p:nvSpPr>
        <p:spPr bwMode="auto">
          <a:xfrm>
            <a:off x="2657475" y="28749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3" name="Freeform 137"/>
          <p:cNvSpPr>
            <a:spLocks/>
          </p:cNvSpPr>
          <p:nvPr userDrawn="1"/>
        </p:nvSpPr>
        <p:spPr bwMode="auto">
          <a:xfrm>
            <a:off x="7264400" y="715963"/>
            <a:ext cx="387350" cy="390525"/>
          </a:xfrm>
          <a:custGeom>
            <a:avLst/>
            <a:gdLst>
              <a:gd name="T0" fmla="*/ 97 w 100"/>
              <a:gd name="T1" fmla="*/ 36 h 101"/>
              <a:gd name="T2" fmla="*/ 99 w 100"/>
              <a:gd name="T3" fmla="*/ 52 h 101"/>
              <a:gd name="T4" fmla="*/ 95 w 100"/>
              <a:gd name="T5" fmla="*/ 55 h 101"/>
              <a:gd name="T6" fmla="*/ 100 w 100"/>
              <a:gd name="T7" fmla="*/ 60 h 101"/>
              <a:gd name="T8" fmla="*/ 98 w 100"/>
              <a:gd name="T9" fmla="*/ 68 h 101"/>
              <a:gd name="T10" fmla="*/ 94 w 100"/>
              <a:gd name="T11" fmla="*/ 70 h 101"/>
              <a:gd name="T12" fmla="*/ 97 w 100"/>
              <a:gd name="T13" fmla="*/ 73 h 101"/>
              <a:gd name="T14" fmla="*/ 96 w 100"/>
              <a:gd name="T15" fmla="*/ 82 h 101"/>
              <a:gd name="T16" fmla="*/ 92 w 100"/>
              <a:gd name="T17" fmla="*/ 84 h 101"/>
              <a:gd name="T18" fmla="*/ 95 w 100"/>
              <a:gd name="T19" fmla="*/ 88 h 101"/>
              <a:gd name="T20" fmla="*/ 93 w 100"/>
              <a:gd name="T21" fmla="*/ 98 h 101"/>
              <a:gd name="T22" fmla="*/ 86 w 100"/>
              <a:gd name="T23" fmla="*/ 101 h 101"/>
              <a:gd name="T24" fmla="*/ 36 w 100"/>
              <a:gd name="T25" fmla="*/ 88 h 101"/>
              <a:gd name="T26" fmla="*/ 24 w 100"/>
              <a:gd name="T27" fmla="*/ 88 h 101"/>
              <a:gd name="T28" fmla="*/ 24 w 100"/>
              <a:gd name="T29" fmla="*/ 94 h 101"/>
              <a:gd name="T30" fmla="*/ 0 w 100"/>
              <a:gd name="T31" fmla="*/ 94 h 101"/>
              <a:gd name="T32" fmla="*/ 0 w 100"/>
              <a:gd name="T33" fmla="*/ 32 h 101"/>
              <a:gd name="T34" fmla="*/ 24 w 100"/>
              <a:gd name="T35" fmla="*/ 32 h 101"/>
              <a:gd name="T36" fmla="*/ 24 w 100"/>
              <a:gd name="T37" fmla="*/ 41 h 101"/>
              <a:gd name="T38" fmla="*/ 34 w 100"/>
              <a:gd name="T39" fmla="*/ 41 h 101"/>
              <a:gd name="T40" fmla="*/ 73 w 100"/>
              <a:gd name="T41" fmla="*/ 0 h 101"/>
              <a:gd name="T42" fmla="*/ 62 w 100"/>
              <a:gd name="T43" fmla="*/ 38 h 101"/>
              <a:gd name="T44" fmla="*/ 97 w 100"/>
              <a:gd name="T45"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01">
                <a:moveTo>
                  <a:pt x="97" y="36"/>
                </a:moveTo>
                <a:cubicBezTo>
                  <a:pt x="99" y="52"/>
                  <a:pt x="99" y="52"/>
                  <a:pt x="99" y="52"/>
                </a:cubicBezTo>
                <a:cubicBezTo>
                  <a:pt x="95" y="55"/>
                  <a:pt x="95" y="55"/>
                  <a:pt x="95" y="55"/>
                </a:cubicBezTo>
                <a:cubicBezTo>
                  <a:pt x="100" y="60"/>
                  <a:pt x="100" y="60"/>
                  <a:pt x="100" y="60"/>
                </a:cubicBezTo>
                <a:cubicBezTo>
                  <a:pt x="98" y="68"/>
                  <a:pt x="98" y="68"/>
                  <a:pt x="98" y="68"/>
                </a:cubicBezTo>
                <a:cubicBezTo>
                  <a:pt x="94" y="70"/>
                  <a:pt x="94" y="70"/>
                  <a:pt x="94" y="70"/>
                </a:cubicBezTo>
                <a:cubicBezTo>
                  <a:pt x="97" y="73"/>
                  <a:pt x="97" y="73"/>
                  <a:pt x="97" y="73"/>
                </a:cubicBezTo>
                <a:cubicBezTo>
                  <a:pt x="96" y="82"/>
                  <a:pt x="96" y="82"/>
                  <a:pt x="96" y="82"/>
                </a:cubicBezTo>
                <a:cubicBezTo>
                  <a:pt x="92" y="84"/>
                  <a:pt x="92" y="84"/>
                  <a:pt x="92" y="84"/>
                </a:cubicBezTo>
                <a:cubicBezTo>
                  <a:pt x="95" y="88"/>
                  <a:pt x="95" y="88"/>
                  <a:pt x="95" y="88"/>
                </a:cubicBezTo>
                <a:cubicBezTo>
                  <a:pt x="93" y="98"/>
                  <a:pt x="93" y="98"/>
                  <a:pt x="93" y="98"/>
                </a:cubicBezTo>
                <a:cubicBezTo>
                  <a:pt x="86" y="101"/>
                  <a:pt x="86" y="101"/>
                  <a:pt x="86" y="101"/>
                </a:cubicBezTo>
                <a:cubicBezTo>
                  <a:pt x="36" y="88"/>
                  <a:pt x="36" y="88"/>
                  <a:pt x="36" y="88"/>
                </a:cubicBezTo>
                <a:cubicBezTo>
                  <a:pt x="24" y="88"/>
                  <a:pt x="24" y="88"/>
                  <a:pt x="24" y="88"/>
                </a:cubicBezTo>
                <a:cubicBezTo>
                  <a:pt x="24" y="94"/>
                  <a:pt x="24" y="94"/>
                  <a:pt x="24" y="94"/>
                </a:cubicBezTo>
                <a:cubicBezTo>
                  <a:pt x="0" y="94"/>
                  <a:pt x="0" y="94"/>
                  <a:pt x="0" y="94"/>
                </a:cubicBezTo>
                <a:cubicBezTo>
                  <a:pt x="0" y="32"/>
                  <a:pt x="0" y="32"/>
                  <a:pt x="0" y="32"/>
                </a:cubicBezTo>
                <a:cubicBezTo>
                  <a:pt x="24" y="32"/>
                  <a:pt x="24" y="32"/>
                  <a:pt x="24" y="32"/>
                </a:cubicBezTo>
                <a:cubicBezTo>
                  <a:pt x="24" y="41"/>
                  <a:pt x="24" y="41"/>
                  <a:pt x="24" y="41"/>
                </a:cubicBezTo>
                <a:cubicBezTo>
                  <a:pt x="34" y="41"/>
                  <a:pt x="34" y="41"/>
                  <a:pt x="34" y="41"/>
                </a:cubicBezTo>
                <a:cubicBezTo>
                  <a:pt x="73" y="0"/>
                  <a:pt x="73" y="0"/>
                  <a:pt x="73" y="0"/>
                </a:cubicBezTo>
                <a:cubicBezTo>
                  <a:pt x="92" y="14"/>
                  <a:pt x="75" y="28"/>
                  <a:pt x="62" y="38"/>
                </a:cubicBezTo>
                <a:lnTo>
                  <a:pt x="97" y="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4" name="Freeform 138"/>
          <p:cNvSpPr>
            <a:spLocks noEditPoints="1"/>
          </p:cNvSpPr>
          <p:nvPr userDrawn="1"/>
        </p:nvSpPr>
        <p:spPr bwMode="auto">
          <a:xfrm>
            <a:off x="4476750" y="1414463"/>
            <a:ext cx="471488" cy="398463"/>
          </a:xfrm>
          <a:custGeom>
            <a:avLst/>
            <a:gdLst>
              <a:gd name="T0" fmla="*/ 105 w 122"/>
              <a:gd name="T1" fmla="*/ 75 h 103"/>
              <a:gd name="T2" fmla="*/ 113 w 122"/>
              <a:gd name="T3" fmla="*/ 78 h 103"/>
              <a:gd name="T4" fmla="*/ 120 w 122"/>
              <a:gd name="T5" fmla="*/ 91 h 103"/>
              <a:gd name="T6" fmla="*/ 105 w 122"/>
              <a:gd name="T7" fmla="*/ 92 h 103"/>
              <a:gd name="T8" fmla="*/ 99 w 122"/>
              <a:gd name="T9" fmla="*/ 86 h 103"/>
              <a:gd name="T10" fmla="*/ 72 w 122"/>
              <a:gd name="T11" fmla="*/ 93 h 103"/>
              <a:gd name="T12" fmla="*/ 78 w 122"/>
              <a:gd name="T13" fmla="*/ 87 h 103"/>
              <a:gd name="T14" fmla="*/ 77 w 122"/>
              <a:gd name="T15" fmla="*/ 74 h 103"/>
              <a:gd name="T16" fmla="*/ 65 w 122"/>
              <a:gd name="T17" fmla="*/ 80 h 103"/>
              <a:gd name="T18" fmla="*/ 63 w 122"/>
              <a:gd name="T19" fmla="*/ 88 h 103"/>
              <a:gd name="T20" fmla="*/ 55 w 122"/>
              <a:gd name="T21" fmla="*/ 59 h 103"/>
              <a:gd name="T22" fmla="*/ 61 w 122"/>
              <a:gd name="T23" fmla="*/ 64 h 103"/>
              <a:gd name="T24" fmla="*/ 74 w 122"/>
              <a:gd name="T25" fmla="*/ 64 h 103"/>
              <a:gd name="T26" fmla="*/ 68 w 122"/>
              <a:gd name="T27" fmla="*/ 52 h 103"/>
              <a:gd name="T28" fmla="*/ 60 w 122"/>
              <a:gd name="T29" fmla="*/ 50 h 103"/>
              <a:gd name="T30" fmla="*/ 88 w 122"/>
              <a:gd name="T31" fmla="*/ 43 h 103"/>
              <a:gd name="T32" fmla="*/ 90 w 122"/>
              <a:gd name="T33" fmla="*/ 35 h 103"/>
              <a:gd name="T34" fmla="*/ 103 w 122"/>
              <a:gd name="T35" fmla="*/ 29 h 103"/>
              <a:gd name="T36" fmla="*/ 103 w 122"/>
              <a:gd name="T37" fmla="*/ 43 h 103"/>
              <a:gd name="T38" fmla="*/ 97 w 122"/>
              <a:gd name="T39" fmla="*/ 49 h 103"/>
              <a:gd name="T40" fmla="*/ 53 w 122"/>
              <a:gd name="T41" fmla="*/ 23 h 103"/>
              <a:gd name="T42" fmla="*/ 59 w 122"/>
              <a:gd name="T43" fmla="*/ 17 h 103"/>
              <a:gd name="T44" fmla="*/ 58 w 122"/>
              <a:gd name="T45" fmla="*/ 2 h 103"/>
              <a:gd name="T46" fmla="*/ 45 w 122"/>
              <a:gd name="T47" fmla="*/ 9 h 103"/>
              <a:gd name="T48" fmla="*/ 43 w 122"/>
              <a:gd name="T49" fmla="*/ 17 h 103"/>
              <a:gd name="T50" fmla="*/ 16 w 122"/>
              <a:gd name="T51" fmla="*/ 24 h 103"/>
              <a:gd name="T52" fmla="*/ 23 w 122"/>
              <a:gd name="T53" fmla="*/ 25 h 103"/>
              <a:gd name="T54" fmla="*/ 30 w 122"/>
              <a:gd name="T55" fmla="*/ 38 h 103"/>
              <a:gd name="T56" fmla="*/ 16 w 122"/>
              <a:gd name="T57" fmla="*/ 38 h 103"/>
              <a:gd name="T58" fmla="*/ 11 w 122"/>
              <a:gd name="T59" fmla="*/ 33 h 103"/>
              <a:gd name="T60" fmla="*/ 19 w 122"/>
              <a:gd name="T61" fmla="*/ 61 h 103"/>
              <a:gd name="T62" fmla="*/ 20 w 122"/>
              <a:gd name="T63" fmla="*/ 54 h 103"/>
              <a:gd name="T64" fmla="*/ 32 w 122"/>
              <a:gd name="T65" fmla="*/ 48 h 103"/>
              <a:gd name="T66" fmla="*/ 33 w 122"/>
              <a:gd name="T67" fmla="*/ 61 h 103"/>
              <a:gd name="T68" fmla="*/ 27 w 122"/>
              <a:gd name="T69" fmla="*/ 66 h 103"/>
              <a:gd name="T70" fmla="*/ 54 w 122"/>
              <a:gd name="T71" fmla="*/ 56 h 103"/>
              <a:gd name="T72" fmla="*/ 62 w 122"/>
              <a:gd name="T73" fmla="*/ 62 h 103"/>
              <a:gd name="T74" fmla="*/ 61 w 122"/>
              <a:gd name="T75" fmla="*/ 54 h 103"/>
              <a:gd name="T76" fmla="*/ 68 w 122"/>
              <a:gd name="T77" fmla="*/ 3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03">
                <a:moveTo>
                  <a:pt x="115" y="59"/>
                </a:moveTo>
                <a:cubicBezTo>
                  <a:pt x="105" y="75"/>
                  <a:pt x="105" y="75"/>
                  <a:pt x="105" y="75"/>
                </a:cubicBezTo>
                <a:cubicBezTo>
                  <a:pt x="105" y="77"/>
                  <a:pt x="105" y="78"/>
                  <a:pt x="107" y="78"/>
                </a:cubicBezTo>
                <a:cubicBezTo>
                  <a:pt x="109" y="79"/>
                  <a:pt x="111" y="78"/>
                  <a:pt x="113" y="78"/>
                </a:cubicBezTo>
                <a:cubicBezTo>
                  <a:pt x="117" y="78"/>
                  <a:pt x="120" y="80"/>
                  <a:pt x="121" y="83"/>
                </a:cubicBezTo>
                <a:cubicBezTo>
                  <a:pt x="122" y="87"/>
                  <a:pt x="120" y="91"/>
                  <a:pt x="120" y="91"/>
                </a:cubicBezTo>
                <a:cubicBezTo>
                  <a:pt x="120" y="91"/>
                  <a:pt x="118" y="95"/>
                  <a:pt x="114" y="96"/>
                </a:cubicBezTo>
                <a:cubicBezTo>
                  <a:pt x="111" y="97"/>
                  <a:pt x="107" y="95"/>
                  <a:pt x="105" y="92"/>
                </a:cubicBezTo>
                <a:cubicBezTo>
                  <a:pt x="104" y="90"/>
                  <a:pt x="104" y="88"/>
                  <a:pt x="103" y="86"/>
                </a:cubicBezTo>
                <a:cubicBezTo>
                  <a:pt x="102" y="85"/>
                  <a:pt x="100" y="85"/>
                  <a:pt x="99" y="86"/>
                </a:cubicBezTo>
                <a:cubicBezTo>
                  <a:pt x="89" y="103"/>
                  <a:pt x="89" y="103"/>
                  <a:pt x="89" y="103"/>
                </a:cubicBezTo>
                <a:cubicBezTo>
                  <a:pt x="72" y="93"/>
                  <a:pt x="72" y="93"/>
                  <a:pt x="72" y="93"/>
                </a:cubicBezTo>
                <a:cubicBezTo>
                  <a:pt x="72" y="92"/>
                  <a:pt x="72" y="91"/>
                  <a:pt x="73" y="90"/>
                </a:cubicBezTo>
                <a:cubicBezTo>
                  <a:pt x="74" y="89"/>
                  <a:pt x="76" y="88"/>
                  <a:pt x="78" y="87"/>
                </a:cubicBezTo>
                <a:cubicBezTo>
                  <a:pt x="80" y="86"/>
                  <a:pt x="82" y="82"/>
                  <a:pt x="81" y="79"/>
                </a:cubicBezTo>
                <a:cubicBezTo>
                  <a:pt x="80" y="76"/>
                  <a:pt x="77" y="74"/>
                  <a:pt x="77" y="74"/>
                </a:cubicBezTo>
                <a:cubicBezTo>
                  <a:pt x="77" y="74"/>
                  <a:pt x="74" y="72"/>
                  <a:pt x="70" y="73"/>
                </a:cubicBezTo>
                <a:cubicBezTo>
                  <a:pt x="67" y="74"/>
                  <a:pt x="65" y="77"/>
                  <a:pt x="65" y="80"/>
                </a:cubicBezTo>
                <a:cubicBezTo>
                  <a:pt x="65" y="82"/>
                  <a:pt x="66" y="84"/>
                  <a:pt x="66" y="86"/>
                </a:cubicBezTo>
                <a:cubicBezTo>
                  <a:pt x="65" y="87"/>
                  <a:pt x="64" y="88"/>
                  <a:pt x="63" y="88"/>
                </a:cubicBezTo>
                <a:cubicBezTo>
                  <a:pt x="45" y="77"/>
                  <a:pt x="45" y="77"/>
                  <a:pt x="45" y="77"/>
                </a:cubicBezTo>
                <a:cubicBezTo>
                  <a:pt x="55" y="59"/>
                  <a:pt x="55" y="59"/>
                  <a:pt x="55" y="59"/>
                </a:cubicBezTo>
                <a:cubicBezTo>
                  <a:pt x="56" y="58"/>
                  <a:pt x="57" y="58"/>
                  <a:pt x="58" y="59"/>
                </a:cubicBezTo>
                <a:cubicBezTo>
                  <a:pt x="59" y="61"/>
                  <a:pt x="60" y="63"/>
                  <a:pt x="61" y="64"/>
                </a:cubicBezTo>
                <a:cubicBezTo>
                  <a:pt x="62" y="67"/>
                  <a:pt x="66" y="69"/>
                  <a:pt x="69" y="68"/>
                </a:cubicBezTo>
                <a:cubicBezTo>
                  <a:pt x="72" y="67"/>
                  <a:pt x="74" y="64"/>
                  <a:pt x="74" y="64"/>
                </a:cubicBezTo>
                <a:cubicBezTo>
                  <a:pt x="74" y="64"/>
                  <a:pt x="76" y="60"/>
                  <a:pt x="75" y="57"/>
                </a:cubicBezTo>
                <a:cubicBezTo>
                  <a:pt x="74" y="54"/>
                  <a:pt x="71" y="51"/>
                  <a:pt x="68" y="52"/>
                </a:cubicBezTo>
                <a:cubicBezTo>
                  <a:pt x="66" y="52"/>
                  <a:pt x="64" y="52"/>
                  <a:pt x="62" y="52"/>
                </a:cubicBezTo>
                <a:cubicBezTo>
                  <a:pt x="61" y="52"/>
                  <a:pt x="60" y="51"/>
                  <a:pt x="60" y="50"/>
                </a:cubicBezTo>
                <a:cubicBezTo>
                  <a:pt x="70" y="33"/>
                  <a:pt x="70" y="33"/>
                  <a:pt x="70" y="33"/>
                </a:cubicBezTo>
                <a:cubicBezTo>
                  <a:pt x="88" y="43"/>
                  <a:pt x="88" y="43"/>
                  <a:pt x="88" y="43"/>
                </a:cubicBezTo>
                <a:cubicBezTo>
                  <a:pt x="89" y="43"/>
                  <a:pt x="90" y="43"/>
                  <a:pt x="90" y="41"/>
                </a:cubicBezTo>
                <a:cubicBezTo>
                  <a:pt x="91" y="39"/>
                  <a:pt x="90" y="37"/>
                  <a:pt x="90" y="35"/>
                </a:cubicBezTo>
                <a:cubicBezTo>
                  <a:pt x="90" y="32"/>
                  <a:pt x="92" y="28"/>
                  <a:pt x="95" y="27"/>
                </a:cubicBezTo>
                <a:cubicBezTo>
                  <a:pt x="99" y="26"/>
                  <a:pt x="103" y="29"/>
                  <a:pt x="103" y="29"/>
                </a:cubicBezTo>
                <a:cubicBezTo>
                  <a:pt x="103" y="29"/>
                  <a:pt x="106" y="31"/>
                  <a:pt x="107" y="34"/>
                </a:cubicBezTo>
                <a:cubicBezTo>
                  <a:pt x="108" y="37"/>
                  <a:pt x="106" y="41"/>
                  <a:pt x="103" y="43"/>
                </a:cubicBezTo>
                <a:cubicBezTo>
                  <a:pt x="102" y="44"/>
                  <a:pt x="100" y="44"/>
                  <a:pt x="98" y="45"/>
                </a:cubicBezTo>
                <a:cubicBezTo>
                  <a:pt x="97" y="46"/>
                  <a:pt x="97" y="48"/>
                  <a:pt x="97" y="49"/>
                </a:cubicBezTo>
                <a:cubicBezTo>
                  <a:pt x="115" y="59"/>
                  <a:pt x="115" y="59"/>
                  <a:pt x="115" y="59"/>
                </a:cubicBezTo>
                <a:close/>
                <a:moveTo>
                  <a:pt x="53" y="23"/>
                </a:moveTo>
                <a:cubicBezTo>
                  <a:pt x="52" y="22"/>
                  <a:pt x="52" y="20"/>
                  <a:pt x="53" y="19"/>
                </a:cubicBezTo>
                <a:cubicBezTo>
                  <a:pt x="55" y="18"/>
                  <a:pt x="57" y="18"/>
                  <a:pt x="59" y="17"/>
                </a:cubicBezTo>
                <a:cubicBezTo>
                  <a:pt x="62" y="15"/>
                  <a:pt x="64" y="11"/>
                  <a:pt x="63" y="8"/>
                </a:cubicBezTo>
                <a:cubicBezTo>
                  <a:pt x="62" y="4"/>
                  <a:pt x="58" y="2"/>
                  <a:pt x="58" y="2"/>
                </a:cubicBezTo>
                <a:cubicBezTo>
                  <a:pt x="58" y="2"/>
                  <a:pt x="54" y="0"/>
                  <a:pt x="51" y="1"/>
                </a:cubicBezTo>
                <a:cubicBezTo>
                  <a:pt x="48" y="2"/>
                  <a:pt x="45" y="6"/>
                  <a:pt x="45" y="9"/>
                </a:cubicBezTo>
                <a:cubicBezTo>
                  <a:pt x="45" y="11"/>
                  <a:pt x="46" y="13"/>
                  <a:pt x="46" y="15"/>
                </a:cubicBezTo>
                <a:cubicBezTo>
                  <a:pt x="46" y="16"/>
                  <a:pt x="44" y="17"/>
                  <a:pt x="43" y="17"/>
                </a:cubicBezTo>
                <a:cubicBezTo>
                  <a:pt x="25" y="7"/>
                  <a:pt x="25" y="7"/>
                  <a:pt x="25" y="7"/>
                </a:cubicBezTo>
                <a:cubicBezTo>
                  <a:pt x="16" y="24"/>
                  <a:pt x="16" y="24"/>
                  <a:pt x="16" y="24"/>
                </a:cubicBezTo>
                <a:cubicBezTo>
                  <a:pt x="16" y="25"/>
                  <a:pt x="16" y="26"/>
                  <a:pt x="18" y="26"/>
                </a:cubicBezTo>
                <a:cubicBezTo>
                  <a:pt x="20" y="26"/>
                  <a:pt x="21" y="26"/>
                  <a:pt x="23" y="25"/>
                </a:cubicBezTo>
                <a:cubicBezTo>
                  <a:pt x="27" y="25"/>
                  <a:pt x="30" y="28"/>
                  <a:pt x="31" y="31"/>
                </a:cubicBezTo>
                <a:cubicBezTo>
                  <a:pt x="32" y="34"/>
                  <a:pt x="30" y="38"/>
                  <a:pt x="30" y="38"/>
                </a:cubicBezTo>
                <a:cubicBezTo>
                  <a:pt x="30" y="38"/>
                  <a:pt x="28" y="41"/>
                  <a:pt x="24" y="42"/>
                </a:cubicBezTo>
                <a:cubicBezTo>
                  <a:pt x="21" y="43"/>
                  <a:pt x="17" y="41"/>
                  <a:pt x="16" y="38"/>
                </a:cubicBezTo>
                <a:cubicBezTo>
                  <a:pt x="15" y="37"/>
                  <a:pt x="15" y="35"/>
                  <a:pt x="14" y="33"/>
                </a:cubicBezTo>
                <a:cubicBezTo>
                  <a:pt x="13" y="32"/>
                  <a:pt x="12" y="32"/>
                  <a:pt x="11" y="33"/>
                </a:cubicBezTo>
                <a:cubicBezTo>
                  <a:pt x="0" y="51"/>
                  <a:pt x="0" y="51"/>
                  <a:pt x="0" y="51"/>
                </a:cubicBezTo>
                <a:cubicBezTo>
                  <a:pt x="19" y="61"/>
                  <a:pt x="19" y="61"/>
                  <a:pt x="19" y="61"/>
                </a:cubicBezTo>
                <a:cubicBezTo>
                  <a:pt x="20" y="61"/>
                  <a:pt x="21" y="61"/>
                  <a:pt x="21" y="59"/>
                </a:cubicBezTo>
                <a:cubicBezTo>
                  <a:pt x="21" y="58"/>
                  <a:pt x="21" y="56"/>
                  <a:pt x="20" y="54"/>
                </a:cubicBezTo>
                <a:cubicBezTo>
                  <a:pt x="20" y="51"/>
                  <a:pt x="23" y="48"/>
                  <a:pt x="26" y="47"/>
                </a:cubicBezTo>
                <a:cubicBezTo>
                  <a:pt x="29" y="46"/>
                  <a:pt x="32" y="48"/>
                  <a:pt x="32" y="48"/>
                </a:cubicBezTo>
                <a:cubicBezTo>
                  <a:pt x="32" y="48"/>
                  <a:pt x="36" y="50"/>
                  <a:pt x="37" y="53"/>
                </a:cubicBezTo>
                <a:cubicBezTo>
                  <a:pt x="37" y="56"/>
                  <a:pt x="36" y="60"/>
                  <a:pt x="33" y="61"/>
                </a:cubicBezTo>
                <a:cubicBezTo>
                  <a:pt x="31" y="62"/>
                  <a:pt x="29" y="62"/>
                  <a:pt x="28" y="64"/>
                </a:cubicBezTo>
                <a:cubicBezTo>
                  <a:pt x="27" y="64"/>
                  <a:pt x="27" y="65"/>
                  <a:pt x="27" y="66"/>
                </a:cubicBezTo>
                <a:cubicBezTo>
                  <a:pt x="43" y="75"/>
                  <a:pt x="43" y="75"/>
                  <a:pt x="43" y="75"/>
                </a:cubicBezTo>
                <a:cubicBezTo>
                  <a:pt x="54" y="56"/>
                  <a:pt x="54" y="56"/>
                  <a:pt x="54" y="56"/>
                </a:cubicBezTo>
                <a:cubicBezTo>
                  <a:pt x="55" y="55"/>
                  <a:pt x="58" y="55"/>
                  <a:pt x="59" y="57"/>
                </a:cubicBezTo>
                <a:cubicBezTo>
                  <a:pt x="60" y="58"/>
                  <a:pt x="61" y="60"/>
                  <a:pt x="62" y="62"/>
                </a:cubicBezTo>
                <a:cubicBezTo>
                  <a:pt x="68" y="74"/>
                  <a:pt x="80" y="55"/>
                  <a:pt x="67" y="54"/>
                </a:cubicBezTo>
                <a:cubicBezTo>
                  <a:pt x="65" y="54"/>
                  <a:pt x="63" y="55"/>
                  <a:pt x="61" y="54"/>
                </a:cubicBezTo>
                <a:cubicBezTo>
                  <a:pt x="59" y="54"/>
                  <a:pt x="57" y="51"/>
                  <a:pt x="57" y="49"/>
                </a:cubicBezTo>
                <a:cubicBezTo>
                  <a:pt x="68" y="31"/>
                  <a:pt x="68" y="31"/>
                  <a:pt x="68" y="31"/>
                </a:cubicBezTo>
                <a:lnTo>
                  <a:pt x="53" y="2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65" name="Group 164"/>
          <p:cNvGrpSpPr/>
          <p:nvPr userDrawn="1"/>
        </p:nvGrpSpPr>
        <p:grpSpPr>
          <a:xfrm>
            <a:off x="2581275" y="4216400"/>
            <a:ext cx="539750" cy="285750"/>
            <a:chOff x="2581275" y="4216400"/>
            <a:chExt cx="539750" cy="285750"/>
          </a:xfrm>
        </p:grpSpPr>
        <p:sp>
          <p:nvSpPr>
            <p:cNvPr id="166" name="Freeform 139"/>
            <p:cNvSpPr>
              <a:spLocks/>
            </p:cNvSpPr>
            <p:nvPr userDrawn="1"/>
          </p:nvSpPr>
          <p:spPr bwMode="auto">
            <a:xfrm>
              <a:off x="2581275" y="4216400"/>
              <a:ext cx="539750" cy="266700"/>
            </a:xfrm>
            <a:custGeom>
              <a:avLst/>
              <a:gdLst>
                <a:gd name="T0" fmla="*/ 140 w 140"/>
                <a:gd name="T1" fmla="*/ 67 h 69"/>
                <a:gd name="T2" fmla="*/ 137 w 140"/>
                <a:gd name="T3" fmla="*/ 50 h 69"/>
                <a:gd name="T4" fmla="*/ 136 w 140"/>
                <a:gd name="T5" fmla="*/ 47 h 69"/>
                <a:gd name="T6" fmla="*/ 135 w 140"/>
                <a:gd name="T7" fmla="*/ 44 h 69"/>
                <a:gd name="T8" fmla="*/ 126 w 140"/>
                <a:gd name="T9" fmla="*/ 28 h 69"/>
                <a:gd name="T10" fmla="*/ 124 w 140"/>
                <a:gd name="T11" fmla="*/ 26 h 69"/>
                <a:gd name="T12" fmla="*/ 122 w 140"/>
                <a:gd name="T13" fmla="*/ 24 h 69"/>
                <a:gd name="T14" fmla="*/ 108 w 140"/>
                <a:gd name="T15" fmla="*/ 11 h 69"/>
                <a:gd name="T16" fmla="*/ 103 w 140"/>
                <a:gd name="T17" fmla="*/ 8 h 69"/>
                <a:gd name="T18" fmla="*/ 85 w 140"/>
                <a:gd name="T19" fmla="*/ 2 h 69"/>
                <a:gd name="T20" fmla="*/ 82 w 140"/>
                <a:gd name="T21" fmla="*/ 2 h 69"/>
                <a:gd name="T22" fmla="*/ 79 w 140"/>
                <a:gd name="T23" fmla="*/ 1 h 69"/>
                <a:gd name="T24" fmla="*/ 61 w 140"/>
                <a:gd name="T25" fmla="*/ 1 h 69"/>
                <a:gd name="T26" fmla="*/ 58 w 140"/>
                <a:gd name="T27" fmla="*/ 2 h 69"/>
                <a:gd name="T28" fmla="*/ 55 w 140"/>
                <a:gd name="T29" fmla="*/ 2 h 69"/>
                <a:gd name="T30" fmla="*/ 37 w 140"/>
                <a:gd name="T31" fmla="*/ 9 h 69"/>
                <a:gd name="T32" fmla="*/ 35 w 140"/>
                <a:gd name="T33" fmla="*/ 10 h 69"/>
                <a:gd name="T34" fmla="*/ 32 w 140"/>
                <a:gd name="T35" fmla="*/ 12 h 69"/>
                <a:gd name="T36" fmla="*/ 18 w 140"/>
                <a:gd name="T37" fmla="*/ 24 h 69"/>
                <a:gd name="T38" fmla="*/ 14 w 140"/>
                <a:gd name="T39" fmla="*/ 28 h 69"/>
                <a:gd name="T40" fmla="*/ 5 w 140"/>
                <a:gd name="T41" fmla="*/ 44 h 69"/>
                <a:gd name="T42" fmla="*/ 4 w 140"/>
                <a:gd name="T43" fmla="*/ 47 h 69"/>
                <a:gd name="T44" fmla="*/ 3 w 140"/>
                <a:gd name="T45" fmla="*/ 50 h 69"/>
                <a:gd name="T46" fmla="*/ 6 w 140"/>
                <a:gd name="T47" fmla="*/ 69 h 69"/>
                <a:gd name="T48" fmla="*/ 19 w 140"/>
                <a:gd name="T49" fmla="*/ 56 h 69"/>
                <a:gd name="T50" fmla="*/ 11 w 140"/>
                <a:gd name="T51" fmla="*/ 46 h 69"/>
                <a:gd name="T52" fmla="*/ 27 w 140"/>
                <a:gd name="T53" fmla="*/ 39 h 69"/>
                <a:gd name="T54" fmla="*/ 23 w 140"/>
                <a:gd name="T55" fmla="*/ 28 h 69"/>
                <a:gd name="T56" fmla="*/ 41 w 140"/>
                <a:gd name="T57" fmla="*/ 26 h 69"/>
                <a:gd name="T58" fmla="*/ 40 w 140"/>
                <a:gd name="T59" fmla="*/ 14 h 69"/>
                <a:gd name="T60" fmla="*/ 58 w 140"/>
                <a:gd name="T61" fmla="*/ 19 h 69"/>
                <a:gd name="T62" fmla="*/ 62 w 140"/>
                <a:gd name="T63" fmla="*/ 7 h 69"/>
                <a:gd name="T64" fmla="*/ 76 w 140"/>
                <a:gd name="T65" fmla="*/ 17 h 69"/>
                <a:gd name="T66" fmla="*/ 84 w 140"/>
                <a:gd name="T67" fmla="*/ 8 h 69"/>
                <a:gd name="T68" fmla="*/ 94 w 140"/>
                <a:gd name="T69" fmla="*/ 23 h 69"/>
                <a:gd name="T70" fmla="*/ 105 w 140"/>
                <a:gd name="T71" fmla="*/ 17 h 69"/>
                <a:gd name="T72" fmla="*/ 109 w 140"/>
                <a:gd name="T73" fmla="*/ 34 h 69"/>
                <a:gd name="T74" fmla="*/ 121 w 140"/>
                <a:gd name="T75" fmla="*/ 32 h 69"/>
                <a:gd name="T76" fmla="*/ 119 w 140"/>
                <a:gd name="T77" fmla="*/ 50 h 69"/>
                <a:gd name="T78" fmla="*/ 131 w 140"/>
                <a:gd name="T79" fmla="*/ 52 h 69"/>
                <a:gd name="T80" fmla="*/ 140 w 140"/>
                <a:gd name="T8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69">
                  <a:moveTo>
                    <a:pt x="140" y="67"/>
                  </a:moveTo>
                  <a:cubicBezTo>
                    <a:pt x="140" y="67"/>
                    <a:pt x="140" y="67"/>
                    <a:pt x="140" y="67"/>
                  </a:cubicBezTo>
                  <a:cubicBezTo>
                    <a:pt x="140" y="61"/>
                    <a:pt x="139" y="55"/>
                    <a:pt x="137" y="50"/>
                  </a:cubicBezTo>
                  <a:cubicBezTo>
                    <a:pt x="137" y="50"/>
                    <a:pt x="137" y="50"/>
                    <a:pt x="137" y="50"/>
                  </a:cubicBezTo>
                  <a:cubicBezTo>
                    <a:pt x="136" y="47"/>
                    <a:pt x="136" y="47"/>
                    <a:pt x="136" y="47"/>
                  </a:cubicBezTo>
                  <a:cubicBezTo>
                    <a:pt x="136" y="47"/>
                    <a:pt x="136" y="47"/>
                    <a:pt x="136" y="47"/>
                  </a:cubicBezTo>
                  <a:cubicBezTo>
                    <a:pt x="135" y="44"/>
                    <a:pt x="135" y="44"/>
                    <a:pt x="135" y="44"/>
                  </a:cubicBezTo>
                  <a:cubicBezTo>
                    <a:pt x="135" y="44"/>
                    <a:pt x="135" y="44"/>
                    <a:pt x="135" y="44"/>
                  </a:cubicBezTo>
                  <a:cubicBezTo>
                    <a:pt x="133" y="38"/>
                    <a:pt x="130" y="33"/>
                    <a:pt x="126" y="28"/>
                  </a:cubicBezTo>
                  <a:cubicBezTo>
                    <a:pt x="126" y="28"/>
                    <a:pt x="126" y="28"/>
                    <a:pt x="126" y="28"/>
                  </a:cubicBezTo>
                  <a:cubicBezTo>
                    <a:pt x="124" y="26"/>
                    <a:pt x="124" y="26"/>
                    <a:pt x="124" y="26"/>
                  </a:cubicBezTo>
                  <a:cubicBezTo>
                    <a:pt x="124" y="26"/>
                    <a:pt x="124" y="26"/>
                    <a:pt x="124" y="26"/>
                  </a:cubicBezTo>
                  <a:cubicBezTo>
                    <a:pt x="122" y="23"/>
                    <a:pt x="122" y="23"/>
                    <a:pt x="122" y="23"/>
                  </a:cubicBezTo>
                  <a:cubicBezTo>
                    <a:pt x="122" y="24"/>
                    <a:pt x="122" y="24"/>
                    <a:pt x="122" y="24"/>
                  </a:cubicBezTo>
                  <a:cubicBezTo>
                    <a:pt x="118" y="19"/>
                    <a:pt x="113" y="15"/>
                    <a:pt x="108" y="11"/>
                  </a:cubicBezTo>
                  <a:cubicBezTo>
                    <a:pt x="108" y="11"/>
                    <a:pt x="108" y="11"/>
                    <a:pt x="108" y="11"/>
                  </a:cubicBezTo>
                  <a:cubicBezTo>
                    <a:pt x="105" y="10"/>
                    <a:pt x="105" y="10"/>
                    <a:pt x="105" y="10"/>
                  </a:cubicBezTo>
                  <a:cubicBezTo>
                    <a:pt x="103" y="8"/>
                    <a:pt x="103" y="8"/>
                    <a:pt x="103" y="8"/>
                  </a:cubicBezTo>
                  <a:cubicBezTo>
                    <a:pt x="103" y="8"/>
                    <a:pt x="103" y="8"/>
                    <a:pt x="103" y="8"/>
                  </a:cubicBezTo>
                  <a:cubicBezTo>
                    <a:pt x="97" y="6"/>
                    <a:pt x="91" y="3"/>
                    <a:pt x="85" y="2"/>
                  </a:cubicBezTo>
                  <a:cubicBezTo>
                    <a:pt x="85" y="2"/>
                    <a:pt x="85" y="2"/>
                    <a:pt x="85" y="2"/>
                  </a:cubicBezTo>
                  <a:cubicBezTo>
                    <a:pt x="82" y="2"/>
                    <a:pt x="82" y="2"/>
                    <a:pt x="82" y="2"/>
                  </a:cubicBezTo>
                  <a:cubicBezTo>
                    <a:pt x="79" y="1"/>
                    <a:pt x="79" y="1"/>
                    <a:pt x="79" y="1"/>
                  </a:cubicBezTo>
                  <a:cubicBezTo>
                    <a:pt x="79" y="1"/>
                    <a:pt x="79" y="1"/>
                    <a:pt x="79" y="1"/>
                  </a:cubicBezTo>
                  <a:cubicBezTo>
                    <a:pt x="73" y="0"/>
                    <a:pt x="67" y="0"/>
                    <a:pt x="61" y="1"/>
                  </a:cubicBezTo>
                  <a:cubicBezTo>
                    <a:pt x="61" y="1"/>
                    <a:pt x="61" y="1"/>
                    <a:pt x="61" y="1"/>
                  </a:cubicBezTo>
                  <a:cubicBezTo>
                    <a:pt x="58" y="2"/>
                    <a:pt x="58" y="2"/>
                    <a:pt x="58" y="2"/>
                  </a:cubicBezTo>
                  <a:cubicBezTo>
                    <a:pt x="58" y="2"/>
                    <a:pt x="58" y="2"/>
                    <a:pt x="58" y="2"/>
                  </a:cubicBezTo>
                  <a:cubicBezTo>
                    <a:pt x="55" y="2"/>
                    <a:pt x="55" y="2"/>
                    <a:pt x="55" y="2"/>
                  </a:cubicBezTo>
                  <a:cubicBezTo>
                    <a:pt x="55" y="2"/>
                    <a:pt x="55" y="2"/>
                    <a:pt x="55" y="2"/>
                  </a:cubicBezTo>
                  <a:cubicBezTo>
                    <a:pt x="49" y="4"/>
                    <a:pt x="43" y="6"/>
                    <a:pt x="37" y="9"/>
                  </a:cubicBezTo>
                  <a:cubicBezTo>
                    <a:pt x="37" y="9"/>
                    <a:pt x="37" y="9"/>
                    <a:pt x="37" y="9"/>
                  </a:cubicBezTo>
                  <a:cubicBezTo>
                    <a:pt x="35" y="10"/>
                    <a:pt x="35" y="10"/>
                    <a:pt x="35" y="10"/>
                  </a:cubicBezTo>
                  <a:cubicBezTo>
                    <a:pt x="35" y="10"/>
                    <a:pt x="35" y="10"/>
                    <a:pt x="35" y="10"/>
                  </a:cubicBezTo>
                  <a:cubicBezTo>
                    <a:pt x="32" y="12"/>
                    <a:pt x="32" y="12"/>
                    <a:pt x="32" y="12"/>
                  </a:cubicBezTo>
                  <a:cubicBezTo>
                    <a:pt x="32" y="12"/>
                    <a:pt x="32" y="12"/>
                    <a:pt x="32" y="12"/>
                  </a:cubicBezTo>
                  <a:cubicBezTo>
                    <a:pt x="27" y="15"/>
                    <a:pt x="22" y="19"/>
                    <a:pt x="18" y="24"/>
                  </a:cubicBezTo>
                  <a:cubicBezTo>
                    <a:pt x="18" y="24"/>
                    <a:pt x="18" y="24"/>
                    <a:pt x="18" y="24"/>
                  </a:cubicBezTo>
                  <a:cubicBezTo>
                    <a:pt x="16" y="26"/>
                    <a:pt x="16" y="26"/>
                    <a:pt x="16" y="26"/>
                  </a:cubicBezTo>
                  <a:cubicBezTo>
                    <a:pt x="14" y="28"/>
                    <a:pt x="14" y="28"/>
                    <a:pt x="14" y="28"/>
                  </a:cubicBezTo>
                  <a:cubicBezTo>
                    <a:pt x="14" y="28"/>
                    <a:pt x="14" y="28"/>
                    <a:pt x="14" y="28"/>
                  </a:cubicBezTo>
                  <a:cubicBezTo>
                    <a:pt x="11" y="33"/>
                    <a:pt x="8" y="39"/>
                    <a:pt x="5" y="44"/>
                  </a:cubicBezTo>
                  <a:cubicBezTo>
                    <a:pt x="5" y="44"/>
                    <a:pt x="5" y="44"/>
                    <a:pt x="5" y="44"/>
                  </a:cubicBezTo>
                  <a:cubicBezTo>
                    <a:pt x="4" y="47"/>
                    <a:pt x="4" y="47"/>
                    <a:pt x="4" y="47"/>
                  </a:cubicBezTo>
                  <a:cubicBezTo>
                    <a:pt x="3" y="50"/>
                    <a:pt x="3" y="50"/>
                    <a:pt x="3" y="50"/>
                  </a:cubicBezTo>
                  <a:cubicBezTo>
                    <a:pt x="3" y="50"/>
                    <a:pt x="3" y="50"/>
                    <a:pt x="3" y="50"/>
                  </a:cubicBezTo>
                  <a:cubicBezTo>
                    <a:pt x="1" y="56"/>
                    <a:pt x="0" y="63"/>
                    <a:pt x="0" y="69"/>
                  </a:cubicBezTo>
                  <a:cubicBezTo>
                    <a:pt x="6" y="69"/>
                    <a:pt x="6" y="69"/>
                    <a:pt x="6" y="69"/>
                  </a:cubicBezTo>
                  <a:cubicBezTo>
                    <a:pt x="6" y="63"/>
                    <a:pt x="7" y="57"/>
                    <a:pt x="9" y="52"/>
                  </a:cubicBezTo>
                  <a:cubicBezTo>
                    <a:pt x="19" y="56"/>
                    <a:pt x="19" y="56"/>
                    <a:pt x="19" y="56"/>
                  </a:cubicBezTo>
                  <a:cubicBezTo>
                    <a:pt x="21" y="50"/>
                    <a:pt x="21" y="50"/>
                    <a:pt x="21" y="50"/>
                  </a:cubicBezTo>
                  <a:cubicBezTo>
                    <a:pt x="11" y="46"/>
                    <a:pt x="11" y="46"/>
                    <a:pt x="11" y="46"/>
                  </a:cubicBezTo>
                  <a:cubicBezTo>
                    <a:pt x="13" y="41"/>
                    <a:pt x="16" y="36"/>
                    <a:pt x="19" y="32"/>
                  </a:cubicBezTo>
                  <a:cubicBezTo>
                    <a:pt x="27" y="39"/>
                    <a:pt x="27" y="39"/>
                    <a:pt x="27" y="39"/>
                  </a:cubicBezTo>
                  <a:cubicBezTo>
                    <a:pt x="31" y="34"/>
                    <a:pt x="31" y="34"/>
                    <a:pt x="31" y="34"/>
                  </a:cubicBezTo>
                  <a:cubicBezTo>
                    <a:pt x="23" y="28"/>
                    <a:pt x="23" y="28"/>
                    <a:pt x="23" y="28"/>
                  </a:cubicBezTo>
                  <a:cubicBezTo>
                    <a:pt x="26" y="23"/>
                    <a:pt x="31" y="20"/>
                    <a:pt x="35" y="17"/>
                  </a:cubicBezTo>
                  <a:cubicBezTo>
                    <a:pt x="41" y="26"/>
                    <a:pt x="41" y="26"/>
                    <a:pt x="41" y="26"/>
                  </a:cubicBezTo>
                  <a:cubicBezTo>
                    <a:pt x="46" y="23"/>
                    <a:pt x="46" y="23"/>
                    <a:pt x="46" y="23"/>
                  </a:cubicBezTo>
                  <a:cubicBezTo>
                    <a:pt x="40" y="14"/>
                    <a:pt x="40" y="14"/>
                    <a:pt x="40" y="14"/>
                  </a:cubicBezTo>
                  <a:cubicBezTo>
                    <a:pt x="45" y="11"/>
                    <a:pt x="50" y="9"/>
                    <a:pt x="56" y="8"/>
                  </a:cubicBezTo>
                  <a:cubicBezTo>
                    <a:pt x="58" y="19"/>
                    <a:pt x="58" y="19"/>
                    <a:pt x="58" y="19"/>
                  </a:cubicBezTo>
                  <a:cubicBezTo>
                    <a:pt x="64" y="17"/>
                    <a:pt x="64" y="17"/>
                    <a:pt x="64" y="17"/>
                  </a:cubicBezTo>
                  <a:cubicBezTo>
                    <a:pt x="62" y="7"/>
                    <a:pt x="62" y="7"/>
                    <a:pt x="62" y="7"/>
                  </a:cubicBezTo>
                  <a:cubicBezTo>
                    <a:pt x="67" y="6"/>
                    <a:pt x="73" y="6"/>
                    <a:pt x="78" y="7"/>
                  </a:cubicBezTo>
                  <a:cubicBezTo>
                    <a:pt x="76" y="17"/>
                    <a:pt x="76" y="17"/>
                    <a:pt x="76" y="17"/>
                  </a:cubicBezTo>
                  <a:cubicBezTo>
                    <a:pt x="82" y="18"/>
                    <a:pt x="82" y="18"/>
                    <a:pt x="82" y="18"/>
                  </a:cubicBezTo>
                  <a:cubicBezTo>
                    <a:pt x="84" y="8"/>
                    <a:pt x="84" y="8"/>
                    <a:pt x="84" y="8"/>
                  </a:cubicBezTo>
                  <a:cubicBezTo>
                    <a:pt x="90" y="9"/>
                    <a:pt x="95" y="11"/>
                    <a:pt x="100" y="14"/>
                  </a:cubicBezTo>
                  <a:cubicBezTo>
                    <a:pt x="94" y="23"/>
                    <a:pt x="94" y="23"/>
                    <a:pt x="94" y="23"/>
                  </a:cubicBezTo>
                  <a:cubicBezTo>
                    <a:pt x="99" y="26"/>
                    <a:pt x="99" y="26"/>
                    <a:pt x="99" y="26"/>
                  </a:cubicBezTo>
                  <a:cubicBezTo>
                    <a:pt x="105" y="17"/>
                    <a:pt x="105" y="17"/>
                    <a:pt x="105" y="17"/>
                  </a:cubicBezTo>
                  <a:cubicBezTo>
                    <a:pt x="109" y="20"/>
                    <a:pt x="114" y="23"/>
                    <a:pt x="117" y="27"/>
                  </a:cubicBezTo>
                  <a:cubicBezTo>
                    <a:pt x="109" y="34"/>
                    <a:pt x="109" y="34"/>
                    <a:pt x="109" y="34"/>
                  </a:cubicBezTo>
                  <a:cubicBezTo>
                    <a:pt x="113" y="39"/>
                    <a:pt x="113" y="39"/>
                    <a:pt x="113" y="39"/>
                  </a:cubicBezTo>
                  <a:cubicBezTo>
                    <a:pt x="121" y="32"/>
                    <a:pt x="121" y="32"/>
                    <a:pt x="121" y="32"/>
                  </a:cubicBezTo>
                  <a:cubicBezTo>
                    <a:pt x="125" y="36"/>
                    <a:pt x="127" y="41"/>
                    <a:pt x="129" y="46"/>
                  </a:cubicBezTo>
                  <a:cubicBezTo>
                    <a:pt x="119" y="50"/>
                    <a:pt x="119" y="50"/>
                    <a:pt x="119" y="50"/>
                  </a:cubicBezTo>
                  <a:cubicBezTo>
                    <a:pt x="121" y="55"/>
                    <a:pt x="121" y="55"/>
                    <a:pt x="121" y="55"/>
                  </a:cubicBezTo>
                  <a:cubicBezTo>
                    <a:pt x="131" y="52"/>
                    <a:pt x="131" y="52"/>
                    <a:pt x="131" y="52"/>
                  </a:cubicBezTo>
                  <a:cubicBezTo>
                    <a:pt x="133" y="57"/>
                    <a:pt x="134" y="63"/>
                    <a:pt x="134" y="69"/>
                  </a:cubicBezTo>
                  <a:cubicBezTo>
                    <a:pt x="140" y="69"/>
                    <a:pt x="140" y="69"/>
                    <a:pt x="140" y="69"/>
                  </a:cubicBezTo>
                  <a:lnTo>
                    <a:pt x="140" y="6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7" name="Freeform 140"/>
            <p:cNvSpPr>
              <a:spLocks/>
            </p:cNvSpPr>
            <p:nvPr userDrawn="1"/>
          </p:nvSpPr>
          <p:spPr bwMode="auto">
            <a:xfrm>
              <a:off x="2619375" y="4448175"/>
              <a:ext cx="34925" cy="41275"/>
            </a:xfrm>
            <a:custGeom>
              <a:avLst/>
              <a:gdLst>
                <a:gd name="T0" fmla="*/ 7 w 22"/>
                <a:gd name="T1" fmla="*/ 17 h 26"/>
                <a:gd name="T2" fmla="*/ 17 w 22"/>
                <a:gd name="T3" fmla="*/ 17 h 26"/>
                <a:gd name="T4" fmla="*/ 17 w 22"/>
                <a:gd name="T5" fmla="*/ 9 h 26"/>
                <a:gd name="T6" fmla="*/ 7 w 22"/>
                <a:gd name="T7" fmla="*/ 9 h 26"/>
                <a:gd name="T8" fmla="*/ 7 w 22"/>
                <a:gd name="T9" fmla="*/ 7 h 26"/>
                <a:gd name="T10" fmla="*/ 22 w 22"/>
                <a:gd name="T11" fmla="*/ 7 h 26"/>
                <a:gd name="T12" fmla="*/ 22 w 22"/>
                <a:gd name="T13" fmla="*/ 0 h 26"/>
                <a:gd name="T14" fmla="*/ 0 w 22"/>
                <a:gd name="T15" fmla="*/ 0 h 26"/>
                <a:gd name="T16" fmla="*/ 0 w 22"/>
                <a:gd name="T17" fmla="*/ 26 h 26"/>
                <a:gd name="T18" fmla="*/ 22 w 22"/>
                <a:gd name="T19" fmla="*/ 26 h 26"/>
                <a:gd name="T20" fmla="*/ 22 w 22"/>
                <a:gd name="T21" fmla="*/ 22 h 26"/>
                <a:gd name="T22" fmla="*/ 7 w 22"/>
                <a:gd name="T23" fmla="*/ 22 h 26"/>
                <a:gd name="T24" fmla="*/ 7 w 22"/>
                <a:gd name="T25"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6">
                  <a:moveTo>
                    <a:pt x="7" y="17"/>
                  </a:moveTo>
                  <a:lnTo>
                    <a:pt x="17" y="17"/>
                  </a:lnTo>
                  <a:lnTo>
                    <a:pt x="17" y="9"/>
                  </a:lnTo>
                  <a:lnTo>
                    <a:pt x="7" y="9"/>
                  </a:lnTo>
                  <a:lnTo>
                    <a:pt x="7" y="7"/>
                  </a:lnTo>
                  <a:lnTo>
                    <a:pt x="22" y="7"/>
                  </a:lnTo>
                  <a:lnTo>
                    <a:pt x="22" y="0"/>
                  </a:lnTo>
                  <a:lnTo>
                    <a:pt x="0" y="0"/>
                  </a:lnTo>
                  <a:lnTo>
                    <a:pt x="0" y="26"/>
                  </a:lnTo>
                  <a:lnTo>
                    <a:pt x="22" y="26"/>
                  </a:lnTo>
                  <a:lnTo>
                    <a:pt x="22" y="22"/>
                  </a:lnTo>
                  <a:lnTo>
                    <a:pt x="7" y="22"/>
                  </a:lnTo>
                  <a:lnTo>
                    <a:pt x="7" y="1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8" name="Freeform 141"/>
            <p:cNvSpPr>
              <a:spLocks/>
            </p:cNvSpPr>
            <p:nvPr userDrawn="1"/>
          </p:nvSpPr>
          <p:spPr bwMode="auto">
            <a:xfrm>
              <a:off x="2638425" y="4362450"/>
              <a:ext cx="261938" cy="139700"/>
            </a:xfrm>
            <a:custGeom>
              <a:avLst/>
              <a:gdLst>
                <a:gd name="T0" fmla="*/ 58 w 68"/>
                <a:gd name="T1" fmla="*/ 20 h 36"/>
                <a:gd name="T2" fmla="*/ 49 w 68"/>
                <a:gd name="T3" fmla="*/ 21 h 36"/>
                <a:gd name="T4" fmla="*/ 0 w 68"/>
                <a:gd name="T5" fmla="*/ 0 h 36"/>
                <a:gd name="T6" fmla="*/ 47 w 68"/>
                <a:gd name="T7" fmla="*/ 26 h 36"/>
                <a:gd name="T8" fmla="*/ 51 w 68"/>
                <a:gd name="T9" fmla="*/ 33 h 36"/>
                <a:gd name="T10" fmla="*/ 59 w 68"/>
                <a:gd name="T11" fmla="*/ 32 h 36"/>
                <a:gd name="T12" fmla="*/ 65 w 68"/>
                <a:gd name="T13" fmla="*/ 36 h 36"/>
                <a:gd name="T14" fmla="*/ 68 w 68"/>
                <a:gd name="T15" fmla="*/ 29 h 36"/>
                <a:gd name="T16" fmla="*/ 62 w 68"/>
                <a:gd name="T17" fmla="*/ 27 h 36"/>
                <a:gd name="T18" fmla="*/ 58 w 68"/>
                <a:gd name="T19"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58" y="20"/>
                  </a:moveTo>
                  <a:cubicBezTo>
                    <a:pt x="55" y="18"/>
                    <a:pt x="52" y="19"/>
                    <a:pt x="49" y="21"/>
                  </a:cubicBezTo>
                  <a:cubicBezTo>
                    <a:pt x="0" y="0"/>
                    <a:pt x="0" y="0"/>
                    <a:pt x="0" y="0"/>
                  </a:cubicBezTo>
                  <a:cubicBezTo>
                    <a:pt x="47" y="26"/>
                    <a:pt x="47" y="26"/>
                    <a:pt x="47" y="26"/>
                  </a:cubicBezTo>
                  <a:cubicBezTo>
                    <a:pt x="47" y="29"/>
                    <a:pt x="49" y="31"/>
                    <a:pt x="51" y="33"/>
                  </a:cubicBezTo>
                  <a:cubicBezTo>
                    <a:pt x="54" y="34"/>
                    <a:pt x="56" y="34"/>
                    <a:pt x="59" y="32"/>
                  </a:cubicBezTo>
                  <a:cubicBezTo>
                    <a:pt x="65" y="36"/>
                    <a:pt x="65" y="36"/>
                    <a:pt x="65" y="36"/>
                  </a:cubicBezTo>
                  <a:cubicBezTo>
                    <a:pt x="68" y="29"/>
                    <a:pt x="68" y="29"/>
                    <a:pt x="68" y="29"/>
                  </a:cubicBezTo>
                  <a:cubicBezTo>
                    <a:pt x="62" y="27"/>
                    <a:pt x="62" y="27"/>
                    <a:pt x="62" y="27"/>
                  </a:cubicBezTo>
                  <a:cubicBezTo>
                    <a:pt x="62" y="24"/>
                    <a:pt x="60" y="21"/>
                    <a:pt x="58" y="2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9" name="Freeform 142"/>
            <p:cNvSpPr>
              <a:spLocks/>
            </p:cNvSpPr>
            <p:nvPr userDrawn="1"/>
          </p:nvSpPr>
          <p:spPr bwMode="auto">
            <a:xfrm>
              <a:off x="3055938" y="4448175"/>
              <a:ext cx="34925" cy="41275"/>
            </a:xfrm>
            <a:custGeom>
              <a:avLst/>
              <a:gdLst>
                <a:gd name="T0" fmla="*/ 0 w 22"/>
                <a:gd name="T1" fmla="*/ 26 h 26"/>
                <a:gd name="T2" fmla="*/ 7 w 22"/>
                <a:gd name="T3" fmla="*/ 26 h 26"/>
                <a:gd name="T4" fmla="*/ 7 w 22"/>
                <a:gd name="T5" fmla="*/ 17 h 26"/>
                <a:gd name="T6" fmla="*/ 17 w 22"/>
                <a:gd name="T7" fmla="*/ 17 h 26"/>
                <a:gd name="T8" fmla="*/ 17 w 22"/>
                <a:gd name="T9" fmla="*/ 9 h 26"/>
                <a:gd name="T10" fmla="*/ 7 w 22"/>
                <a:gd name="T11" fmla="*/ 9 h 26"/>
                <a:gd name="T12" fmla="*/ 7 w 22"/>
                <a:gd name="T13" fmla="*/ 7 h 26"/>
                <a:gd name="T14" fmla="*/ 22 w 22"/>
                <a:gd name="T15" fmla="*/ 7 h 26"/>
                <a:gd name="T16" fmla="*/ 22 w 22"/>
                <a:gd name="T17" fmla="*/ 0 h 26"/>
                <a:gd name="T18" fmla="*/ 0 w 22"/>
                <a:gd name="T19" fmla="*/ 0 h 26"/>
                <a:gd name="T20" fmla="*/ 0 w 22"/>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0" y="26"/>
                  </a:moveTo>
                  <a:lnTo>
                    <a:pt x="7" y="26"/>
                  </a:lnTo>
                  <a:lnTo>
                    <a:pt x="7" y="17"/>
                  </a:lnTo>
                  <a:lnTo>
                    <a:pt x="17" y="17"/>
                  </a:lnTo>
                  <a:lnTo>
                    <a:pt x="17" y="9"/>
                  </a:lnTo>
                  <a:lnTo>
                    <a:pt x="7" y="9"/>
                  </a:lnTo>
                  <a:lnTo>
                    <a:pt x="7" y="7"/>
                  </a:lnTo>
                  <a:lnTo>
                    <a:pt x="22" y="7"/>
                  </a:lnTo>
                  <a:lnTo>
                    <a:pt x="22" y="0"/>
                  </a:lnTo>
                  <a:lnTo>
                    <a:pt x="0" y="0"/>
                  </a:lnTo>
                  <a:lnTo>
                    <a:pt x="0" y="2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70" name="Group 169"/>
          <p:cNvGrpSpPr/>
          <p:nvPr userDrawn="1"/>
        </p:nvGrpSpPr>
        <p:grpSpPr>
          <a:xfrm>
            <a:off x="3322638" y="4216400"/>
            <a:ext cx="539750" cy="285750"/>
            <a:chOff x="3322638" y="4216400"/>
            <a:chExt cx="539750" cy="285750"/>
          </a:xfrm>
        </p:grpSpPr>
        <p:sp>
          <p:nvSpPr>
            <p:cNvPr id="171" name="Freeform 143"/>
            <p:cNvSpPr>
              <a:spLocks/>
            </p:cNvSpPr>
            <p:nvPr userDrawn="1"/>
          </p:nvSpPr>
          <p:spPr bwMode="auto">
            <a:xfrm>
              <a:off x="3322638" y="4216400"/>
              <a:ext cx="539750" cy="266700"/>
            </a:xfrm>
            <a:custGeom>
              <a:avLst/>
              <a:gdLst>
                <a:gd name="T0" fmla="*/ 140 w 140"/>
                <a:gd name="T1" fmla="*/ 67 h 69"/>
                <a:gd name="T2" fmla="*/ 137 w 140"/>
                <a:gd name="T3" fmla="*/ 50 h 69"/>
                <a:gd name="T4" fmla="*/ 136 w 140"/>
                <a:gd name="T5" fmla="*/ 47 h 69"/>
                <a:gd name="T6" fmla="*/ 135 w 140"/>
                <a:gd name="T7" fmla="*/ 44 h 69"/>
                <a:gd name="T8" fmla="*/ 126 w 140"/>
                <a:gd name="T9" fmla="*/ 28 h 69"/>
                <a:gd name="T10" fmla="*/ 124 w 140"/>
                <a:gd name="T11" fmla="*/ 26 h 69"/>
                <a:gd name="T12" fmla="*/ 122 w 140"/>
                <a:gd name="T13" fmla="*/ 24 h 69"/>
                <a:gd name="T14" fmla="*/ 108 w 140"/>
                <a:gd name="T15" fmla="*/ 11 h 69"/>
                <a:gd name="T16" fmla="*/ 103 w 140"/>
                <a:gd name="T17" fmla="*/ 8 h 69"/>
                <a:gd name="T18" fmla="*/ 85 w 140"/>
                <a:gd name="T19" fmla="*/ 2 h 69"/>
                <a:gd name="T20" fmla="*/ 82 w 140"/>
                <a:gd name="T21" fmla="*/ 2 h 69"/>
                <a:gd name="T22" fmla="*/ 79 w 140"/>
                <a:gd name="T23" fmla="*/ 1 h 69"/>
                <a:gd name="T24" fmla="*/ 61 w 140"/>
                <a:gd name="T25" fmla="*/ 1 h 69"/>
                <a:gd name="T26" fmla="*/ 58 w 140"/>
                <a:gd name="T27" fmla="*/ 2 h 69"/>
                <a:gd name="T28" fmla="*/ 55 w 140"/>
                <a:gd name="T29" fmla="*/ 2 h 69"/>
                <a:gd name="T30" fmla="*/ 38 w 140"/>
                <a:gd name="T31" fmla="*/ 9 h 69"/>
                <a:gd name="T32" fmla="*/ 35 w 140"/>
                <a:gd name="T33" fmla="*/ 10 h 69"/>
                <a:gd name="T34" fmla="*/ 32 w 140"/>
                <a:gd name="T35" fmla="*/ 12 h 69"/>
                <a:gd name="T36" fmla="*/ 18 w 140"/>
                <a:gd name="T37" fmla="*/ 24 h 69"/>
                <a:gd name="T38" fmla="*/ 15 w 140"/>
                <a:gd name="T39" fmla="*/ 28 h 69"/>
                <a:gd name="T40" fmla="*/ 6 w 140"/>
                <a:gd name="T41" fmla="*/ 44 h 69"/>
                <a:gd name="T42" fmla="*/ 4 w 140"/>
                <a:gd name="T43" fmla="*/ 47 h 69"/>
                <a:gd name="T44" fmla="*/ 4 w 140"/>
                <a:gd name="T45" fmla="*/ 50 h 69"/>
                <a:gd name="T46" fmla="*/ 6 w 140"/>
                <a:gd name="T47" fmla="*/ 69 h 69"/>
                <a:gd name="T48" fmla="*/ 19 w 140"/>
                <a:gd name="T49" fmla="*/ 56 h 69"/>
                <a:gd name="T50" fmla="*/ 11 w 140"/>
                <a:gd name="T51" fmla="*/ 46 h 69"/>
                <a:gd name="T52" fmla="*/ 27 w 140"/>
                <a:gd name="T53" fmla="*/ 39 h 69"/>
                <a:gd name="T54" fmla="*/ 23 w 140"/>
                <a:gd name="T55" fmla="*/ 28 h 69"/>
                <a:gd name="T56" fmla="*/ 41 w 140"/>
                <a:gd name="T57" fmla="*/ 26 h 69"/>
                <a:gd name="T58" fmla="*/ 41 w 140"/>
                <a:gd name="T59" fmla="*/ 14 h 69"/>
                <a:gd name="T60" fmla="*/ 58 w 140"/>
                <a:gd name="T61" fmla="*/ 19 h 69"/>
                <a:gd name="T62" fmla="*/ 62 w 140"/>
                <a:gd name="T63" fmla="*/ 7 h 69"/>
                <a:gd name="T64" fmla="*/ 77 w 140"/>
                <a:gd name="T65" fmla="*/ 17 h 69"/>
                <a:gd name="T66" fmla="*/ 84 w 140"/>
                <a:gd name="T67" fmla="*/ 8 h 69"/>
                <a:gd name="T68" fmla="*/ 95 w 140"/>
                <a:gd name="T69" fmla="*/ 23 h 69"/>
                <a:gd name="T70" fmla="*/ 105 w 140"/>
                <a:gd name="T71" fmla="*/ 17 h 69"/>
                <a:gd name="T72" fmla="*/ 109 w 140"/>
                <a:gd name="T73" fmla="*/ 34 h 69"/>
                <a:gd name="T74" fmla="*/ 121 w 140"/>
                <a:gd name="T75" fmla="*/ 32 h 69"/>
                <a:gd name="T76" fmla="*/ 119 w 140"/>
                <a:gd name="T77" fmla="*/ 50 h 69"/>
                <a:gd name="T78" fmla="*/ 132 w 140"/>
                <a:gd name="T79" fmla="*/ 52 h 69"/>
                <a:gd name="T80" fmla="*/ 140 w 140"/>
                <a:gd name="T8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69">
                  <a:moveTo>
                    <a:pt x="140" y="67"/>
                  </a:moveTo>
                  <a:cubicBezTo>
                    <a:pt x="140" y="67"/>
                    <a:pt x="140" y="67"/>
                    <a:pt x="140" y="67"/>
                  </a:cubicBezTo>
                  <a:cubicBezTo>
                    <a:pt x="140" y="61"/>
                    <a:pt x="139" y="55"/>
                    <a:pt x="137" y="50"/>
                  </a:cubicBezTo>
                  <a:cubicBezTo>
                    <a:pt x="137" y="50"/>
                    <a:pt x="137" y="50"/>
                    <a:pt x="137" y="50"/>
                  </a:cubicBezTo>
                  <a:cubicBezTo>
                    <a:pt x="136" y="47"/>
                    <a:pt x="136" y="47"/>
                    <a:pt x="136" y="47"/>
                  </a:cubicBezTo>
                  <a:cubicBezTo>
                    <a:pt x="136" y="47"/>
                    <a:pt x="136" y="47"/>
                    <a:pt x="136" y="47"/>
                  </a:cubicBezTo>
                  <a:cubicBezTo>
                    <a:pt x="135" y="44"/>
                    <a:pt x="135" y="44"/>
                    <a:pt x="135" y="44"/>
                  </a:cubicBezTo>
                  <a:cubicBezTo>
                    <a:pt x="135" y="44"/>
                    <a:pt x="135" y="44"/>
                    <a:pt x="135" y="44"/>
                  </a:cubicBezTo>
                  <a:cubicBezTo>
                    <a:pt x="133" y="38"/>
                    <a:pt x="130" y="33"/>
                    <a:pt x="126" y="28"/>
                  </a:cubicBezTo>
                  <a:cubicBezTo>
                    <a:pt x="126" y="28"/>
                    <a:pt x="126" y="28"/>
                    <a:pt x="126" y="28"/>
                  </a:cubicBezTo>
                  <a:cubicBezTo>
                    <a:pt x="124" y="26"/>
                    <a:pt x="124" y="26"/>
                    <a:pt x="124" y="26"/>
                  </a:cubicBezTo>
                  <a:cubicBezTo>
                    <a:pt x="124" y="26"/>
                    <a:pt x="124" y="26"/>
                    <a:pt x="124" y="26"/>
                  </a:cubicBezTo>
                  <a:cubicBezTo>
                    <a:pt x="122" y="23"/>
                    <a:pt x="122" y="23"/>
                    <a:pt x="122" y="23"/>
                  </a:cubicBezTo>
                  <a:cubicBezTo>
                    <a:pt x="122" y="24"/>
                    <a:pt x="122" y="24"/>
                    <a:pt x="122" y="24"/>
                  </a:cubicBezTo>
                  <a:cubicBezTo>
                    <a:pt x="118" y="19"/>
                    <a:pt x="113" y="15"/>
                    <a:pt x="108" y="11"/>
                  </a:cubicBezTo>
                  <a:cubicBezTo>
                    <a:pt x="108" y="11"/>
                    <a:pt x="108" y="11"/>
                    <a:pt x="108" y="11"/>
                  </a:cubicBezTo>
                  <a:cubicBezTo>
                    <a:pt x="105" y="10"/>
                    <a:pt x="105" y="10"/>
                    <a:pt x="105" y="10"/>
                  </a:cubicBezTo>
                  <a:cubicBezTo>
                    <a:pt x="103" y="8"/>
                    <a:pt x="103" y="8"/>
                    <a:pt x="103" y="8"/>
                  </a:cubicBezTo>
                  <a:cubicBezTo>
                    <a:pt x="103" y="8"/>
                    <a:pt x="103" y="8"/>
                    <a:pt x="103" y="8"/>
                  </a:cubicBezTo>
                  <a:cubicBezTo>
                    <a:pt x="97" y="6"/>
                    <a:pt x="91" y="3"/>
                    <a:pt x="85" y="2"/>
                  </a:cubicBezTo>
                  <a:cubicBezTo>
                    <a:pt x="85" y="2"/>
                    <a:pt x="85" y="2"/>
                    <a:pt x="85" y="2"/>
                  </a:cubicBezTo>
                  <a:cubicBezTo>
                    <a:pt x="82" y="2"/>
                    <a:pt x="82" y="2"/>
                    <a:pt x="82" y="2"/>
                  </a:cubicBezTo>
                  <a:cubicBezTo>
                    <a:pt x="79" y="1"/>
                    <a:pt x="79" y="1"/>
                    <a:pt x="79" y="1"/>
                  </a:cubicBezTo>
                  <a:cubicBezTo>
                    <a:pt x="79" y="1"/>
                    <a:pt x="79" y="1"/>
                    <a:pt x="79" y="1"/>
                  </a:cubicBezTo>
                  <a:cubicBezTo>
                    <a:pt x="73" y="0"/>
                    <a:pt x="67" y="0"/>
                    <a:pt x="61" y="1"/>
                  </a:cubicBezTo>
                  <a:cubicBezTo>
                    <a:pt x="61" y="1"/>
                    <a:pt x="61" y="1"/>
                    <a:pt x="61" y="1"/>
                  </a:cubicBezTo>
                  <a:cubicBezTo>
                    <a:pt x="58" y="2"/>
                    <a:pt x="58" y="2"/>
                    <a:pt x="58" y="2"/>
                  </a:cubicBezTo>
                  <a:cubicBezTo>
                    <a:pt x="58" y="2"/>
                    <a:pt x="58" y="2"/>
                    <a:pt x="58" y="2"/>
                  </a:cubicBezTo>
                  <a:cubicBezTo>
                    <a:pt x="55" y="2"/>
                    <a:pt x="55" y="2"/>
                    <a:pt x="55" y="2"/>
                  </a:cubicBezTo>
                  <a:cubicBezTo>
                    <a:pt x="55" y="2"/>
                    <a:pt x="55" y="2"/>
                    <a:pt x="55" y="2"/>
                  </a:cubicBezTo>
                  <a:cubicBezTo>
                    <a:pt x="49" y="4"/>
                    <a:pt x="43" y="6"/>
                    <a:pt x="38" y="9"/>
                  </a:cubicBezTo>
                  <a:cubicBezTo>
                    <a:pt x="38" y="9"/>
                    <a:pt x="38" y="9"/>
                    <a:pt x="38" y="9"/>
                  </a:cubicBezTo>
                  <a:cubicBezTo>
                    <a:pt x="35" y="10"/>
                    <a:pt x="35" y="10"/>
                    <a:pt x="35" y="10"/>
                  </a:cubicBezTo>
                  <a:cubicBezTo>
                    <a:pt x="35" y="10"/>
                    <a:pt x="35" y="10"/>
                    <a:pt x="35" y="10"/>
                  </a:cubicBezTo>
                  <a:cubicBezTo>
                    <a:pt x="32" y="12"/>
                    <a:pt x="32" y="12"/>
                    <a:pt x="32" y="12"/>
                  </a:cubicBezTo>
                  <a:cubicBezTo>
                    <a:pt x="32" y="12"/>
                    <a:pt x="32" y="12"/>
                    <a:pt x="32" y="12"/>
                  </a:cubicBezTo>
                  <a:cubicBezTo>
                    <a:pt x="27" y="15"/>
                    <a:pt x="23" y="19"/>
                    <a:pt x="18" y="24"/>
                  </a:cubicBezTo>
                  <a:cubicBezTo>
                    <a:pt x="18" y="24"/>
                    <a:pt x="18" y="24"/>
                    <a:pt x="18" y="24"/>
                  </a:cubicBezTo>
                  <a:cubicBezTo>
                    <a:pt x="16" y="26"/>
                    <a:pt x="16" y="26"/>
                    <a:pt x="16" y="26"/>
                  </a:cubicBezTo>
                  <a:cubicBezTo>
                    <a:pt x="15" y="28"/>
                    <a:pt x="15" y="28"/>
                    <a:pt x="15" y="28"/>
                  </a:cubicBezTo>
                  <a:cubicBezTo>
                    <a:pt x="15" y="28"/>
                    <a:pt x="15" y="28"/>
                    <a:pt x="15" y="28"/>
                  </a:cubicBezTo>
                  <a:cubicBezTo>
                    <a:pt x="11" y="33"/>
                    <a:pt x="8" y="39"/>
                    <a:pt x="6" y="44"/>
                  </a:cubicBezTo>
                  <a:cubicBezTo>
                    <a:pt x="5" y="44"/>
                    <a:pt x="5" y="44"/>
                    <a:pt x="5" y="44"/>
                  </a:cubicBezTo>
                  <a:cubicBezTo>
                    <a:pt x="4" y="47"/>
                    <a:pt x="4" y="47"/>
                    <a:pt x="4" y="47"/>
                  </a:cubicBezTo>
                  <a:cubicBezTo>
                    <a:pt x="3" y="50"/>
                    <a:pt x="3" y="50"/>
                    <a:pt x="3" y="50"/>
                  </a:cubicBezTo>
                  <a:cubicBezTo>
                    <a:pt x="4" y="50"/>
                    <a:pt x="4" y="50"/>
                    <a:pt x="4" y="50"/>
                  </a:cubicBezTo>
                  <a:cubicBezTo>
                    <a:pt x="2" y="56"/>
                    <a:pt x="1" y="63"/>
                    <a:pt x="0" y="69"/>
                  </a:cubicBezTo>
                  <a:cubicBezTo>
                    <a:pt x="6" y="69"/>
                    <a:pt x="6" y="69"/>
                    <a:pt x="6" y="69"/>
                  </a:cubicBezTo>
                  <a:cubicBezTo>
                    <a:pt x="7" y="63"/>
                    <a:pt x="7" y="57"/>
                    <a:pt x="9" y="52"/>
                  </a:cubicBezTo>
                  <a:cubicBezTo>
                    <a:pt x="19" y="56"/>
                    <a:pt x="19" y="56"/>
                    <a:pt x="19" y="56"/>
                  </a:cubicBezTo>
                  <a:cubicBezTo>
                    <a:pt x="21" y="50"/>
                    <a:pt x="21" y="50"/>
                    <a:pt x="21" y="50"/>
                  </a:cubicBezTo>
                  <a:cubicBezTo>
                    <a:pt x="11" y="46"/>
                    <a:pt x="11" y="46"/>
                    <a:pt x="11" y="46"/>
                  </a:cubicBezTo>
                  <a:cubicBezTo>
                    <a:pt x="13" y="41"/>
                    <a:pt x="16" y="36"/>
                    <a:pt x="19" y="32"/>
                  </a:cubicBezTo>
                  <a:cubicBezTo>
                    <a:pt x="27" y="39"/>
                    <a:pt x="27" y="39"/>
                    <a:pt x="27" y="39"/>
                  </a:cubicBezTo>
                  <a:cubicBezTo>
                    <a:pt x="31" y="34"/>
                    <a:pt x="31" y="34"/>
                    <a:pt x="31" y="34"/>
                  </a:cubicBezTo>
                  <a:cubicBezTo>
                    <a:pt x="23" y="28"/>
                    <a:pt x="23" y="28"/>
                    <a:pt x="23" y="28"/>
                  </a:cubicBezTo>
                  <a:cubicBezTo>
                    <a:pt x="27" y="23"/>
                    <a:pt x="31" y="20"/>
                    <a:pt x="35" y="17"/>
                  </a:cubicBezTo>
                  <a:cubicBezTo>
                    <a:pt x="41" y="26"/>
                    <a:pt x="41" y="26"/>
                    <a:pt x="41" y="26"/>
                  </a:cubicBezTo>
                  <a:cubicBezTo>
                    <a:pt x="46" y="23"/>
                    <a:pt x="46" y="23"/>
                    <a:pt x="46" y="23"/>
                  </a:cubicBezTo>
                  <a:cubicBezTo>
                    <a:pt x="41" y="14"/>
                    <a:pt x="41" y="14"/>
                    <a:pt x="41" y="14"/>
                  </a:cubicBezTo>
                  <a:cubicBezTo>
                    <a:pt x="45" y="11"/>
                    <a:pt x="51" y="9"/>
                    <a:pt x="56" y="8"/>
                  </a:cubicBezTo>
                  <a:cubicBezTo>
                    <a:pt x="58" y="19"/>
                    <a:pt x="58" y="19"/>
                    <a:pt x="58" y="19"/>
                  </a:cubicBezTo>
                  <a:cubicBezTo>
                    <a:pt x="64" y="17"/>
                    <a:pt x="64" y="17"/>
                    <a:pt x="64" y="17"/>
                  </a:cubicBezTo>
                  <a:cubicBezTo>
                    <a:pt x="62" y="7"/>
                    <a:pt x="62" y="7"/>
                    <a:pt x="62" y="7"/>
                  </a:cubicBezTo>
                  <a:cubicBezTo>
                    <a:pt x="67" y="6"/>
                    <a:pt x="73" y="6"/>
                    <a:pt x="78" y="7"/>
                  </a:cubicBezTo>
                  <a:cubicBezTo>
                    <a:pt x="77" y="17"/>
                    <a:pt x="77" y="17"/>
                    <a:pt x="77" y="17"/>
                  </a:cubicBezTo>
                  <a:cubicBezTo>
                    <a:pt x="82" y="18"/>
                    <a:pt x="82" y="18"/>
                    <a:pt x="82" y="18"/>
                  </a:cubicBezTo>
                  <a:cubicBezTo>
                    <a:pt x="84" y="8"/>
                    <a:pt x="84" y="8"/>
                    <a:pt x="84" y="8"/>
                  </a:cubicBezTo>
                  <a:cubicBezTo>
                    <a:pt x="90" y="9"/>
                    <a:pt x="95" y="11"/>
                    <a:pt x="100" y="14"/>
                  </a:cubicBezTo>
                  <a:cubicBezTo>
                    <a:pt x="95" y="23"/>
                    <a:pt x="95" y="23"/>
                    <a:pt x="95" y="23"/>
                  </a:cubicBezTo>
                  <a:cubicBezTo>
                    <a:pt x="100" y="26"/>
                    <a:pt x="100" y="26"/>
                    <a:pt x="100" y="26"/>
                  </a:cubicBezTo>
                  <a:cubicBezTo>
                    <a:pt x="105" y="17"/>
                    <a:pt x="105" y="17"/>
                    <a:pt x="105" y="17"/>
                  </a:cubicBezTo>
                  <a:cubicBezTo>
                    <a:pt x="110" y="20"/>
                    <a:pt x="114" y="23"/>
                    <a:pt x="118" y="27"/>
                  </a:cubicBezTo>
                  <a:cubicBezTo>
                    <a:pt x="109" y="34"/>
                    <a:pt x="109" y="34"/>
                    <a:pt x="109" y="34"/>
                  </a:cubicBezTo>
                  <a:cubicBezTo>
                    <a:pt x="113" y="39"/>
                    <a:pt x="113" y="39"/>
                    <a:pt x="113" y="39"/>
                  </a:cubicBezTo>
                  <a:cubicBezTo>
                    <a:pt x="121" y="32"/>
                    <a:pt x="121" y="32"/>
                    <a:pt x="121" y="32"/>
                  </a:cubicBezTo>
                  <a:cubicBezTo>
                    <a:pt x="125" y="36"/>
                    <a:pt x="127" y="41"/>
                    <a:pt x="130" y="46"/>
                  </a:cubicBezTo>
                  <a:cubicBezTo>
                    <a:pt x="119" y="50"/>
                    <a:pt x="119" y="50"/>
                    <a:pt x="119" y="50"/>
                  </a:cubicBezTo>
                  <a:cubicBezTo>
                    <a:pt x="121" y="55"/>
                    <a:pt x="121" y="55"/>
                    <a:pt x="121" y="55"/>
                  </a:cubicBezTo>
                  <a:cubicBezTo>
                    <a:pt x="132" y="52"/>
                    <a:pt x="132" y="52"/>
                    <a:pt x="132" y="52"/>
                  </a:cubicBezTo>
                  <a:cubicBezTo>
                    <a:pt x="133" y="57"/>
                    <a:pt x="134" y="63"/>
                    <a:pt x="134" y="69"/>
                  </a:cubicBezTo>
                  <a:cubicBezTo>
                    <a:pt x="140" y="69"/>
                    <a:pt x="140" y="69"/>
                    <a:pt x="140" y="69"/>
                  </a:cubicBezTo>
                  <a:lnTo>
                    <a:pt x="140" y="6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2" name="Freeform 144"/>
            <p:cNvSpPr>
              <a:spLocks/>
            </p:cNvSpPr>
            <p:nvPr userDrawn="1"/>
          </p:nvSpPr>
          <p:spPr bwMode="auto">
            <a:xfrm>
              <a:off x="3363913" y="4448175"/>
              <a:ext cx="31750" cy="41275"/>
            </a:xfrm>
            <a:custGeom>
              <a:avLst/>
              <a:gdLst>
                <a:gd name="T0" fmla="*/ 8 w 20"/>
                <a:gd name="T1" fmla="*/ 17 h 26"/>
                <a:gd name="T2" fmla="*/ 15 w 20"/>
                <a:gd name="T3" fmla="*/ 17 h 26"/>
                <a:gd name="T4" fmla="*/ 15 w 20"/>
                <a:gd name="T5" fmla="*/ 9 h 26"/>
                <a:gd name="T6" fmla="*/ 8 w 20"/>
                <a:gd name="T7" fmla="*/ 9 h 26"/>
                <a:gd name="T8" fmla="*/ 8 w 20"/>
                <a:gd name="T9" fmla="*/ 7 h 26"/>
                <a:gd name="T10" fmla="*/ 20 w 20"/>
                <a:gd name="T11" fmla="*/ 7 h 26"/>
                <a:gd name="T12" fmla="*/ 20 w 20"/>
                <a:gd name="T13" fmla="*/ 0 h 26"/>
                <a:gd name="T14" fmla="*/ 0 w 20"/>
                <a:gd name="T15" fmla="*/ 0 h 26"/>
                <a:gd name="T16" fmla="*/ 0 w 20"/>
                <a:gd name="T17" fmla="*/ 26 h 26"/>
                <a:gd name="T18" fmla="*/ 20 w 20"/>
                <a:gd name="T19" fmla="*/ 26 h 26"/>
                <a:gd name="T20" fmla="*/ 20 w 20"/>
                <a:gd name="T21" fmla="*/ 22 h 26"/>
                <a:gd name="T22" fmla="*/ 8 w 20"/>
                <a:gd name="T23" fmla="*/ 22 h 26"/>
                <a:gd name="T24" fmla="*/ 8 w 20"/>
                <a:gd name="T25"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6">
                  <a:moveTo>
                    <a:pt x="8" y="17"/>
                  </a:moveTo>
                  <a:lnTo>
                    <a:pt x="15" y="17"/>
                  </a:lnTo>
                  <a:lnTo>
                    <a:pt x="15" y="9"/>
                  </a:lnTo>
                  <a:lnTo>
                    <a:pt x="8" y="9"/>
                  </a:lnTo>
                  <a:lnTo>
                    <a:pt x="8" y="7"/>
                  </a:lnTo>
                  <a:lnTo>
                    <a:pt x="20" y="7"/>
                  </a:lnTo>
                  <a:lnTo>
                    <a:pt x="20" y="0"/>
                  </a:lnTo>
                  <a:lnTo>
                    <a:pt x="0" y="0"/>
                  </a:lnTo>
                  <a:lnTo>
                    <a:pt x="0" y="26"/>
                  </a:lnTo>
                  <a:lnTo>
                    <a:pt x="20" y="26"/>
                  </a:lnTo>
                  <a:lnTo>
                    <a:pt x="20" y="22"/>
                  </a:lnTo>
                  <a:lnTo>
                    <a:pt x="8" y="22"/>
                  </a:lnTo>
                  <a:lnTo>
                    <a:pt x="8" y="1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3" name="Freeform 145"/>
            <p:cNvSpPr>
              <a:spLocks/>
            </p:cNvSpPr>
            <p:nvPr userDrawn="1"/>
          </p:nvSpPr>
          <p:spPr bwMode="auto">
            <a:xfrm>
              <a:off x="3541713" y="4362450"/>
              <a:ext cx="263525" cy="139700"/>
            </a:xfrm>
            <a:custGeom>
              <a:avLst/>
              <a:gdLst>
                <a:gd name="T0" fmla="*/ 19 w 68"/>
                <a:gd name="T1" fmla="*/ 21 h 36"/>
                <a:gd name="T2" fmla="*/ 11 w 68"/>
                <a:gd name="T3" fmla="*/ 20 h 36"/>
                <a:gd name="T4" fmla="*/ 6 w 68"/>
                <a:gd name="T5" fmla="*/ 27 h 36"/>
                <a:gd name="T6" fmla="*/ 0 w 68"/>
                <a:gd name="T7" fmla="*/ 29 h 36"/>
                <a:gd name="T8" fmla="*/ 4 w 68"/>
                <a:gd name="T9" fmla="*/ 36 h 36"/>
                <a:gd name="T10" fmla="*/ 10 w 68"/>
                <a:gd name="T11" fmla="*/ 32 h 36"/>
                <a:gd name="T12" fmla="*/ 17 w 68"/>
                <a:gd name="T13" fmla="*/ 33 h 36"/>
                <a:gd name="T14" fmla="*/ 21 w 68"/>
                <a:gd name="T15" fmla="*/ 26 h 36"/>
                <a:gd name="T16" fmla="*/ 68 w 68"/>
                <a:gd name="T17" fmla="*/ 0 h 36"/>
                <a:gd name="T18" fmla="*/ 19 w 68"/>
                <a:gd name="T19"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19" y="21"/>
                  </a:moveTo>
                  <a:cubicBezTo>
                    <a:pt x="17" y="19"/>
                    <a:pt x="13" y="18"/>
                    <a:pt x="11" y="20"/>
                  </a:cubicBezTo>
                  <a:cubicBezTo>
                    <a:pt x="8" y="21"/>
                    <a:pt x="6" y="24"/>
                    <a:pt x="6" y="27"/>
                  </a:cubicBezTo>
                  <a:cubicBezTo>
                    <a:pt x="0" y="29"/>
                    <a:pt x="0" y="29"/>
                    <a:pt x="0" y="29"/>
                  </a:cubicBezTo>
                  <a:cubicBezTo>
                    <a:pt x="4" y="36"/>
                    <a:pt x="4" y="36"/>
                    <a:pt x="4" y="36"/>
                  </a:cubicBezTo>
                  <a:cubicBezTo>
                    <a:pt x="10" y="32"/>
                    <a:pt x="10" y="32"/>
                    <a:pt x="10" y="32"/>
                  </a:cubicBezTo>
                  <a:cubicBezTo>
                    <a:pt x="12" y="34"/>
                    <a:pt x="15" y="34"/>
                    <a:pt x="17" y="33"/>
                  </a:cubicBezTo>
                  <a:cubicBezTo>
                    <a:pt x="19" y="31"/>
                    <a:pt x="21" y="29"/>
                    <a:pt x="21" y="26"/>
                  </a:cubicBezTo>
                  <a:cubicBezTo>
                    <a:pt x="68" y="0"/>
                    <a:pt x="68" y="0"/>
                    <a:pt x="68" y="0"/>
                  </a:cubicBezTo>
                  <a:lnTo>
                    <a:pt x="19" y="2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4" name="Freeform 146"/>
            <p:cNvSpPr>
              <a:spLocks/>
            </p:cNvSpPr>
            <p:nvPr userDrawn="1"/>
          </p:nvSpPr>
          <p:spPr bwMode="auto">
            <a:xfrm>
              <a:off x="3797300" y="4448175"/>
              <a:ext cx="34925" cy="41275"/>
            </a:xfrm>
            <a:custGeom>
              <a:avLst/>
              <a:gdLst>
                <a:gd name="T0" fmla="*/ 0 w 22"/>
                <a:gd name="T1" fmla="*/ 26 h 26"/>
                <a:gd name="T2" fmla="*/ 7 w 22"/>
                <a:gd name="T3" fmla="*/ 26 h 26"/>
                <a:gd name="T4" fmla="*/ 7 w 22"/>
                <a:gd name="T5" fmla="*/ 17 h 26"/>
                <a:gd name="T6" fmla="*/ 17 w 22"/>
                <a:gd name="T7" fmla="*/ 17 h 26"/>
                <a:gd name="T8" fmla="*/ 17 w 22"/>
                <a:gd name="T9" fmla="*/ 9 h 26"/>
                <a:gd name="T10" fmla="*/ 7 w 22"/>
                <a:gd name="T11" fmla="*/ 9 h 26"/>
                <a:gd name="T12" fmla="*/ 7 w 22"/>
                <a:gd name="T13" fmla="*/ 7 h 26"/>
                <a:gd name="T14" fmla="*/ 22 w 22"/>
                <a:gd name="T15" fmla="*/ 7 h 26"/>
                <a:gd name="T16" fmla="*/ 22 w 22"/>
                <a:gd name="T17" fmla="*/ 0 h 26"/>
                <a:gd name="T18" fmla="*/ 0 w 22"/>
                <a:gd name="T19" fmla="*/ 0 h 26"/>
                <a:gd name="T20" fmla="*/ 0 w 22"/>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0" y="26"/>
                  </a:moveTo>
                  <a:lnTo>
                    <a:pt x="7" y="26"/>
                  </a:lnTo>
                  <a:lnTo>
                    <a:pt x="7" y="17"/>
                  </a:lnTo>
                  <a:lnTo>
                    <a:pt x="17" y="17"/>
                  </a:lnTo>
                  <a:lnTo>
                    <a:pt x="17" y="9"/>
                  </a:lnTo>
                  <a:lnTo>
                    <a:pt x="7" y="9"/>
                  </a:lnTo>
                  <a:lnTo>
                    <a:pt x="7" y="7"/>
                  </a:lnTo>
                  <a:lnTo>
                    <a:pt x="22" y="7"/>
                  </a:lnTo>
                  <a:lnTo>
                    <a:pt x="22" y="0"/>
                  </a:lnTo>
                  <a:lnTo>
                    <a:pt x="0" y="0"/>
                  </a:lnTo>
                  <a:lnTo>
                    <a:pt x="0" y="2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75" name="Group 174"/>
          <p:cNvGrpSpPr/>
          <p:nvPr userDrawn="1"/>
        </p:nvGrpSpPr>
        <p:grpSpPr>
          <a:xfrm>
            <a:off x="6916738" y="4011613"/>
            <a:ext cx="436562" cy="563563"/>
            <a:chOff x="6916738" y="4011613"/>
            <a:chExt cx="436562" cy="563563"/>
          </a:xfrm>
        </p:grpSpPr>
        <p:sp>
          <p:nvSpPr>
            <p:cNvPr id="176" name="Rectangle 147"/>
            <p:cNvSpPr>
              <a:spLocks noChangeArrowheads="1"/>
            </p:cNvSpPr>
            <p:nvPr userDrawn="1"/>
          </p:nvSpPr>
          <p:spPr bwMode="auto">
            <a:xfrm>
              <a:off x="6916738" y="4529138"/>
              <a:ext cx="355600" cy="4603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7" name="Freeform 148"/>
            <p:cNvSpPr>
              <a:spLocks noEditPoints="1"/>
            </p:cNvSpPr>
            <p:nvPr userDrawn="1"/>
          </p:nvSpPr>
          <p:spPr bwMode="auto">
            <a:xfrm>
              <a:off x="6924675" y="4011613"/>
              <a:ext cx="428625" cy="490538"/>
            </a:xfrm>
            <a:custGeom>
              <a:avLst/>
              <a:gdLst>
                <a:gd name="T0" fmla="*/ 106 w 111"/>
                <a:gd name="T1" fmla="*/ 22 h 127"/>
                <a:gd name="T2" fmla="*/ 106 w 111"/>
                <a:gd name="T3" fmla="*/ 22 h 127"/>
                <a:gd name="T4" fmla="*/ 85 w 111"/>
                <a:gd name="T5" fmla="*/ 0 h 127"/>
                <a:gd name="T6" fmla="*/ 80 w 111"/>
                <a:gd name="T7" fmla="*/ 4 h 127"/>
                <a:gd name="T8" fmla="*/ 90 w 111"/>
                <a:gd name="T9" fmla="*/ 15 h 127"/>
                <a:gd name="T10" fmla="*/ 90 w 111"/>
                <a:gd name="T11" fmla="*/ 33 h 127"/>
                <a:gd name="T12" fmla="*/ 104 w 111"/>
                <a:gd name="T13" fmla="*/ 48 h 127"/>
                <a:gd name="T14" fmla="*/ 104 w 111"/>
                <a:gd name="T15" fmla="*/ 105 h 127"/>
                <a:gd name="T16" fmla="*/ 99 w 111"/>
                <a:gd name="T17" fmla="*/ 108 h 127"/>
                <a:gd name="T18" fmla="*/ 92 w 111"/>
                <a:gd name="T19" fmla="*/ 105 h 127"/>
                <a:gd name="T20" fmla="*/ 92 w 111"/>
                <a:gd name="T21" fmla="*/ 62 h 127"/>
                <a:gd name="T22" fmla="*/ 80 w 111"/>
                <a:gd name="T23" fmla="*/ 51 h 127"/>
                <a:gd name="T24" fmla="*/ 80 w 111"/>
                <a:gd name="T25" fmla="*/ 15 h 127"/>
                <a:gd name="T26" fmla="*/ 69 w 111"/>
                <a:gd name="T27" fmla="*/ 3 h 127"/>
                <a:gd name="T28" fmla="*/ 12 w 111"/>
                <a:gd name="T29" fmla="*/ 3 h 127"/>
                <a:gd name="T30" fmla="*/ 0 w 111"/>
                <a:gd name="T31" fmla="*/ 15 h 127"/>
                <a:gd name="T32" fmla="*/ 0 w 111"/>
                <a:gd name="T33" fmla="*/ 115 h 127"/>
                <a:gd name="T34" fmla="*/ 12 w 111"/>
                <a:gd name="T35" fmla="*/ 127 h 127"/>
                <a:gd name="T36" fmla="*/ 69 w 111"/>
                <a:gd name="T37" fmla="*/ 127 h 127"/>
                <a:gd name="T38" fmla="*/ 80 w 111"/>
                <a:gd name="T39" fmla="*/ 115 h 127"/>
                <a:gd name="T40" fmla="*/ 80 w 111"/>
                <a:gd name="T41" fmla="*/ 60 h 127"/>
                <a:gd name="T42" fmla="*/ 85 w 111"/>
                <a:gd name="T43" fmla="*/ 65 h 127"/>
                <a:gd name="T44" fmla="*/ 85 w 111"/>
                <a:gd name="T45" fmla="*/ 108 h 127"/>
                <a:gd name="T46" fmla="*/ 86 w 111"/>
                <a:gd name="T47" fmla="*/ 109 h 127"/>
                <a:gd name="T48" fmla="*/ 98 w 111"/>
                <a:gd name="T49" fmla="*/ 115 h 127"/>
                <a:gd name="T50" fmla="*/ 99 w 111"/>
                <a:gd name="T51" fmla="*/ 115 h 127"/>
                <a:gd name="T52" fmla="*/ 110 w 111"/>
                <a:gd name="T53" fmla="*/ 109 h 127"/>
                <a:gd name="T54" fmla="*/ 111 w 111"/>
                <a:gd name="T55" fmla="*/ 108 h 127"/>
                <a:gd name="T56" fmla="*/ 111 w 111"/>
                <a:gd name="T57" fmla="*/ 56 h 127"/>
                <a:gd name="T58" fmla="*/ 111 w 111"/>
                <a:gd name="T59" fmla="*/ 38 h 127"/>
                <a:gd name="T60" fmla="*/ 111 w 111"/>
                <a:gd name="T61" fmla="*/ 28 h 127"/>
                <a:gd name="T62" fmla="*/ 106 w 111"/>
                <a:gd name="T63" fmla="*/ 22 h 127"/>
                <a:gd name="T64" fmla="*/ 73 w 111"/>
                <a:gd name="T65" fmla="*/ 46 h 127"/>
                <a:gd name="T66" fmla="*/ 61 w 111"/>
                <a:gd name="T67" fmla="*/ 57 h 127"/>
                <a:gd name="T68" fmla="*/ 20 w 111"/>
                <a:gd name="T69" fmla="*/ 57 h 127"/>
                <a:gd name="T70" fmla="*/ 9 w 111"/>
                <a:gd name="T71" fmla="*/ 46 h 127"/>
                <a:gd name="T72" fmla="*/ 9 w 111"/>
                <a:gd name="T73" fmla="*/ 26 h 127"/>
                <a:gd name="T74" fmla="*/ 20 w 111"/>
                <a:gd name="T75" fmla="*/ 15 h 127"/>
                <a:gd name="T76" fmla="*/ 61 w 111"/>
                <a:gd name="T77" fmla="*/ 15 h 127"/>
                <a:gd name="T78" fmla="*/ 73 w 111"/>
                <a:gd name="T79" fmla="*/ 26 h 127"/>
                <a:gd name="T80" fmla="*/ 73 w 111"/>
                <a:gd name="T81" fmla="*/ 46 h 127"/>
                <a:gd name="T82" fmla="*/ 104 w 111"/>
                <a:gd name="T83" fmla="*/ 38 h 127"/>
                <a:gd name="T84" fmla="*/ 104 w 111"/>
                <a:gd name="T85" fmla="*/ 38 h 127"/>
                <a:gd name="T86" fmla="*/ 97 w 111"/>
                <a:gd name="T87" fmla="*/ 30 h 127"/>
                <a:gd name="T88" fmla="*/ 97 w 111"/>
                <a:gd name="T89" fmla="*/ 23 h 127"/>
                <a:gd name="T90" fmla="*/ 104 w 111"/>
                <a:gd name="T91" fmla="*/ 31 h 127"/>
                <a:gd name="T92" fmla="*/ 104 w 111"/>
                <a:gd name="T93"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1" h="127">
                  <a:moveTo>
                    <a:pt x="106" y="22"/>
                  </a:moveTo>
                  <a:cubicBezTo>
                    <a:pt x="106" y="22"/>
                    <a:pt x="106" y="22"/>
                    <a:pt x="106" y="22"/>
                  </a:cubicBezTo>
                  <a:cubicBezTo>
                    <a:pt x="85" y="0"/>
                    <a:pt x="85" y="0"/>
                    <a:pt x="85" y="0"/>
                  </a:cubicBezTo>
                  <a:cubicBezTo>
                    <a:pt x="80" y="4"/>
                    <a:pt x="80" y="4"/>
                    <a:pt x="80" y="4"/>
                  </a:cubicBezTo>
                  <a:cubicBezTo>
                    <a:pt x="90" y="15"/>
                    <a:pt x="90" y="15"/>
                    <a:pt x="90" y="15"/>
                  </a:cubicBezTo>
                  <a:cubicBezTo>
                    <a:pt x="90" y="33"/>
                    <a:pt x="90" y="33"/>
                    <a:pt x="90" y="33"/>
                  </a:cubicBezTo>
                  <a:cubicBezTo>
                    <a:pt x="104" y="48"/>
                    <a:pt x="104" y="48"/>
                    <a:pt x="104" y="48"/>
                  </a:cubicBezTo>
                  <a:cubicBezTo>
                    <a:pt x="104" y="105"/>
                    <a:pt x="104" y="105"/>
                    <a:pt x="104" y="105"/>
                  </a:cubicBezTo>
                  <a:cubicBezTo>
                    <a:pt x="103" y="106"/>
                    <a:pt x="101" y="108"/>
                    <a:pt x="99" y="108"/>
                  </a:cubicBezTo>
                  <a:cubicBezTo>
                    <a:pt x="96" y="108"/>
                    <a:pt x="94" y="107"/>
                    <a:pt x="92" y="105"/>
                  </a:cubicBezTo>
                  <a:cubicBezTo>
                    <a:pt x="92" y="62"/>
                    <a:pt x="92" y="62"/>
                    <a:pt x="92" y="62"/>
                  </a:cubicBezTo>
                  <a:cubicBezTo>
                    <a:pt x="80" y="51"/>
                    <a:pt x="80" y="51"/>
                    <a:pt x="80" y="51"/>
                  </a:cubicBezTo>
                  <a:cubicBezTo>
                    <a:pt x="80" y="15"/>
                    <a:pt x="80" y="15"/>
                    <a:pt x="80" y="15"/>
                  </a:cubicBezTo>
                  <a:cubicBezTo>
                    <a:pt x="80" y="9"/>
                    <a:pt x="75" y="3"/>
                    <a:pt x="69" y="3"/>
                  </a:cubicBezTo>
                  <a:cubicBezTo>
                    <a:pt x="12" y="3"/>
                    <a:pt x="12" y="3"/>
                    <a:pt x="12" y="3"/>
                  </a:cubicBezTo>
                  <a:cubicBezTo>
                    <a:pt x="5" y="3"/>
                    <a:pt x="0" y="9"/>
                    <a:pt x="0" y="15"/>
                  </a:cubicBezTo>
                  <a:cubicBezTo>
                    <a:pt x="0" y="115"/>
                    <a:pt x="0" y="115"/>
                    <a:pt x="0" y="115"/>
                  </a:cubicBezTo>
                  <a:cubicBezTo>
                    <a:pt x="0" y="122"/>
                    <a:pt x="5" y="127"/>
                    <a:pt x="12" y="127"/>
                  </a:cubicBezTo>
                  <a:cubicBezTo>
                    <a:pt x="69" y="127"/>
                    <a:pt x="69" y="127"/>
                    <a:pt x="69" y="127"/>
                  </a:cubicBezTo>
                  <a:cubicBezTo>
                    <a:pt x="75" y="127"/>
                    <a:pt x="80" y="122"/>
                    <a:pt x="80" y="115"/>
                  </a:cubicBezTo>
                  <a:cubicBezTo>
                    <a:pt x="80" y="60"/>
                    <a:pt x="80" y="60"/>
                    <a:pt x="80" y="60"/>
                  </a:cubicBezTo>
                  <a:cubicBezTo>
                    <a:pt x="85" y="65"/>
                    <a:pt x="85" y="65"/>
                    <a:pt x="85" y="65"/>
                  </a:cubicBezTo>
                  <a:cubicBezTo>
                    <a:pt x="85" y="108"/>
                    <a:pt x="85" y="108"/>
                    <a:pt x="85" y="108"/>
                  </a:cubicBezTo>
                  <a:cubicBezTo>
                    <a:pt x="86" y="109"/>
                    <a:pt x="86" y="109"/>
                    <a:pt x="86" y="109"/>
                  </a:cubicBezTo>
                  <a:cubicBezTo>
                    <a:pt x="90" y="113"/>
                    <a:pt x="94" y="115"/>
                    <a:pt x="98" y="115"/>
                  </a:cubicBezTo>
                  <a:cubicBezTo>
                    <a:pt x="98" y="115"/>
                    <a:pt x="99" y="115"/>
                    <a:pt x="99" y="115"/>
                  </a:cubicBezTo>
                  <a:cubicBezTo>
                    <a:pt x="106" y="115"/>
                    <a:pt x="110" y="109"/>
                    <a:pt x="110" y="109"/>
                  </a:cubicBezTo>
                  <a:cubicBezTo>
                    <a:pt x="111" y="108"/>
                    <a:pt x="111" y="108"/>
                    <a:pt x="111" y="108"/>
                  </a:cubicBezTo>
                  <a:cubicBezTo>
                    <a:pt x="111" y="56"/>
                    <a:pt x="111" y="56"/>
                    <a:pt x="111" y="56"/>
                  </a:cubicBezTo>
                  <a:cubicBezTo>
                    <a:pt x="111" y="38"/>
                    <a:pt x="111" y="38"/>
                    <a:pt x="111" y="38"/>
                  </a:cubicBezTo>
                  <a:cubicBezTo>
                    <a:pt x="111" y="28"/>
                    <a:pt x="111" y="28"/>
                    <a:pt x="111" y="28"/>
                  </a:cubicBezTo>
                  <a:lnTo>
                    <a:pt x="106" y="22"/>
                  </a:lnTo>
                  <a:close/>
                  <a:moveTo>
                    <a:pt x="73" y="46"/>
                  </a:moveTo>
                  <a:cubicBezTo>
                    <a:pt x="73" y="52"/>
                    <a:pt x="68" y="57"/>
                    <a:pt x="61" y="57"/>
                  </a:cubicBezTo>
                  <a:cubicBezTo>
                    <a:pt x="20" y="57"/>
                    <a:pt x="20" y="57"/>
                    <a:pt x="20" y="57"/>
                  </a:cubicBezTo>
                  <a:cubicBezTo>
                    <a:pt x="14" y="57"/>
                    <a:pt x="9" y="52"/>
                    <a:pt x="9" y="46"/>
                  </a:cubicBezTo>
                  <a:cubicBezTo>
                    <a:pt x="9" y="26"/>
                    <a:pt x="9" y="26"/>
                    <a:pt x="9" y="26"/>
                  </a:cubicBezTo>
                  <a:cubicBezTo>
                    <a:pt x="9" y="20"/>
                    <a:pt x="14" y="15"/>
                    <a:pt x="20" y="15"/>
                  </a:cubicBezTo>
                  <a:cubicBezTo>
                    <a:pt x="61" y="15"/>
                    <a:pt x="61" y="15"/>
                    <a:pt x="61" y="15"/>
                  </a:cubicBezTo>
                  <a:cubicBezTo>
                    <a:pt x="68" y="15"/>
                    <a:pt x="73" y="20"/>
                    <a:pt x="73" y="26"/>
                  </a:cubicBezTo>
                  <a:lnTo>
                    <a:pt x="73" y="46"/>
                  </a:lnTo>
                  <a:close/>
                  <a:moveTo>
                    <a:pt x="104" y="38"/>
                  </a:moveTo>
                  <a:cubicBezTo>
                    <a:pt x="104" y="38"/>
                    <a:pt x="104" y="38"/>
                    <a:pt x="104" y="38"/>
                  </a:cubicBezTo>
                  <a:cubicBezTo>
                    <a:pt x="97" y="30"/>
                    <a:pt x="97" y="30"/>
                    <a:pt x="97" y="30"/>
                  </a:cubicBezTo>
                  <a:cubicBezTo>
                    <a:pt x="97" y="23"/>
                    <a:pt x="97" y="23"/>
                    <a:pt x="97" y="23"/>
                  </a:cubicBezTo>
                  <a:cubicBezTo>
                    <a:pt x="104" y="31"/>
                    <a:pt x="104" y="31"/>
                    <a:pt x="104" y="31"/>
                  </a:cubicBezTo>
                  <a:lnTo>
                    <a:pt x="104" y="3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78" name="Freeform 149"/>
          <p:cNvSpPr>
            <a:spLocks noEditPoints="1"/>
          </p:cNvSpPr>
          <p:nvPr userDrawn="1"/>
        </p:nvSpPr>
        <p:spPr bwMode="auto">
          <a:xfrm>
            <a:off x="7585075" y="4003675"/>
            <a:ext cx="296863" cy="404813"/>
          </a:xfrm>
          <a:custGeom>
            <a:avLst/>
            <a:gdLst>
              <a:gd name="T0" fmla="*/ 66 w 77"/>
              <a:gd name="T1" fmla="*/ 57 h 105"/>
              <a:gd name="T2" fmla="*/ 66 w 77"/>
              <a:gd name="T3" fmla="*/ 6 h 105"/>
              <a:gd name="T4" fmla="*/ 60 w 77"/>
              <a:gd name="T5" fmla="*/ 0 h 105"/>
              <a:gd name="T6" fmla="*/ 22 w 77"/>
              <a:gd name="T7" fmla="*/ 0 h 105"/>
              <a:gd name="T8" fmla="*/ 0 w 77"/>
              <a:gd name="T9" fmla="*/ 22 h 105"/>
              <a:gd name="T10" fmla="*/ 0 w 77"/>
              <a:gd name="T11" fmla="*/ 86 h 105"/>
              <a:gd name="T12" fmla="*/ 6 w 77"/>
              <a:gd name="T13" fmla="*/ 92 h 105"/>
              <a:gd name="T14" fmla="*/ 26 w 77"/>
              <a:gd name="T15" fmla="*/ 92 h 105"/>
              <a:gd name="T16" fmla="*/ 50 w 77"/>
              <a:gd name="T17" fmla="*/ 105 h 105"/>
              <a:gd name="T18" fmla="*/ 77 w 77"/>
              <a:gd name="T19" fmla="*/ 78 h 105"/>
              <a:gd name="T20" fmla="*/ 66 w 77"/>
              <a:gd name="T21" fmla="*/ 57 h 105"/>
              <a:gd name="T22" fmla="*/ 20 w 77"/>
              <a:gd name="T23" fmla="*/ 9 h 105"/>
              <a:gd name="T24" fmla="*/ 20 w 77"/>
              <a:gd name="T25" fmla="*/ 19 h 105"/>
              <a:gd name="T26" fmla="*/ 20 w 77"/>
              <a:gd name="T27" fmla="*/ 20 h 105"/>
              <a:gd name="T28" fmla="*/ 9 w 77"/>
              <a:gd name="T29" fmla="*/ 20 h 105"/>
              <a:gd name="T30" fmla="*/ 20 w 77"/>
              <a:gd name="T31" fmla="*/ 9 h 105"/>
              <a:gd name="T32" fmla="*/ 23 w 77"/>
              <a:gd name="T33" fmla="*/ 72 h 105"/>
              <a:gd name="T34" fmla="*/ 10 w 77"/>
              <a:gd name="T35" fmla="*/ 72 h 105"/>
              <a:gd name="T36" fmla="*/ 10 w 77"/>
              <a:gd name="T37" fmla="*/ 78 h 105"/>
              <a:gd name="T38" fmla="*/ 23 w 77"/>
              <a:gd name="T39" fmla="*/ 78 h 105"/>
              <a:gd name="T40" fmla="*/ 23 w 77"/>
              <a:gd name="T41" fmla="*/ 78 h 105"/>
              <a:gd name="T42" fmla="*/ 24 w 77"/>
              <a:gd name="T43" fmla="*/ 86 h 105"/>
              <a:gd name="T44" fmla="*/ 6 w 77"/>
              <a:gd name="T45" fmla="*/ 86 h 105"/>
              <a:gd name="T46" fmla="*/ 5 w 77"/>
              <a:gd name="T47" fmla="*/ 86 h 105"/>
              <a:gd name="T48" fmla="*/ 5 w 77"/>
              <a:gd name="T49" fmla="*/ 26 h 105"/>
              <a:gd name="T50" fmla="*/ 20 w 77"/>
              <a:gd name="T51" fmla="*/ 26 h 105"/>
              <a:gd name="T52" fmla="*/ 26 w 77"/>
              <a:gd name="T53" fmla="*/ 19 h 105"/>
              <a:gd name="T54" fmla="*/ 26 w 77"/>
              <a:gd name="T55" fmla="*/ 5 h 105"/>
              <a:gd name="T56" fmla="*/ 60 w 77"/>
              <a:gd name="T57" fmla="*/ 5 h 105"/>
              <a:gd name="T58" fmla="*/ 61 w 77"/>
              <a:gd name="T59" fmla="*/ 6 h 105"/>
              <a:gd name="T60" fmla="*/ 61 w 77"/>
              <a:gd name="T61" fmla="*/ 53 h 105"/>
              <a:gd name="T62" fmla="*/ 50 w 77"/>
              <a:gd name="T63" fmla="*/ 51 h 105"/>
              <a:gd name="T64" fmla="*/ 32 w 77"/>
              <a:gd name="T65" fmla="*/ 58 h 105"/>
              <a:gd name="T66" fmla="*/ 10 w 77"/>
              <a:gd name="T67" fmla="*/ 58 h 105"/>
              <a:gd name="T68" fmla="*/ 10 w 77"/>
              <a:gd name="T69" fmla="*/ 63 h 105"/>
              <a:gd name="T70" fmla="*/ 27 w 77"/>
              <a:gd name="T71" fmla="*/ 63 h 105"/>
              <a:gd name="T72" fmla="*/ 23 w 77"/>
              <a:gd name="T73" fmla="*/ 72 h 105"/>
              <a:gd name="T74" fmla="*/ 50 w 77"/>
              <a:gd name="T75" fmla="*/ 100 h 105"/>
              <a:gd name="T76" fmla="*/ 28 w 77"/>
              <a:gd name="T77" fmla="*/ 78 h 105"/>
              <a:gd name="T78" fmla="*/ 50 w 77"/>
              <a:gd name="T79" fmla="*/ 56 h 105"/>
              <a:gd name="T80" fmla="*/ 71 w 77"/>
              <a:gd name="T81" fmla="*/ 78 h 105"/>
              <a:gd name="T82" fmla="*/ 50 w 77"/>
              <a:gd name="T83" fmla="*/ 10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105">
                <a:moveTo>
                  <a:pt x="66" y="57"/>
                </a:moveTo>
                <a:cubicBezTo>
                  <a:pt x="66" y="6"/>
                  <a:pt x="66" y="6"/>
                  <a:pt x="66" y="6"/>
                </a:cubicBezTo>
                <a:cubicBezTo>
                  <a:pt x="66" y="2"/>
                  <a:pt x="63" y="0"/>
                  <a:pt x="60" y="0"/>
                </a:cubicBezTo>
                <a:cubicBezTo>
                  <a:pt x="22" y="0"/>
                  <a:pt x="22" y="0"/>
                  <a:pt x="22" y="0"/>
                </a:cubicBezTo>
                <a:cubicBezTo>
                  <a:pt x="0" y="22"/>
                  <a:pt x="0" y="22"/>
                  <a:pt x="0" y="22"/>
                </a:cubicBezTo>
                <a:cubicBezTo>
                  <a:pt x="0" y="86"/>
                  <a:pt x="0" y="86"/>
                  <a:pt x="0" y="86"/>
                </a:cubicBezTo>
                <a:cubicBezTo>
                  <a:pt x="0" y="89"/>
                  <a:pt x="3" y="92"/>
                  <a:pt x="6" y="92"/>
                </a:cubicBezTo>
                <a:cubicBezTo>
                  <a:pt x="26" y="92"/>
                  <a:pt x="26" y="92"/>
                  <a:pt x="26" y="92"/>
                </a:cubicBezTo>
                <a:cubicBezTo>
                  <a:pt x="31" y="100"/>
                  <a:pt x="40" y="105"/>
                  <a:pt x="50" y="105"/>
                </a:cubicBezTo>
                <a:cubicBezTo>
                  <a:pt x="65" y="105"/>
                  <a:pt x="77" y="93"/>
                  <a:pt x="77" y="78"/>
                </a:cubicBezTo>
                <a:cubicBezTo>
                  <a:pt x="77" y="69"/>
                  <a:pt x="73" y="62"/>
                  <a:pt x="66" y="57"/>
                </a:cubicBezTo>
                <a:close/>
                <a:moveTo>
                  <a:pt x="20" y="9"/>
                </a:moveTo>
                <a:cubicBezTo>
                  <a:pt x="20" y="19"/>
                  <a:pt x="20" y="19"/>
                  <a:pt x="20" y="19"/>
                </a:cubicBezTo>
                <a:cubicBezTo>
                  <a:pt x="20" y="20"/>
                  <a:pt x="20" y="20"/>
                  <a:pt x="20" y="20"/>
                </a:cubicBezTo>
                <a:cubicBezTo>
                  <a:pt x="9" y="20"/>
                  <a:pt x="9" y="20"/>
                  <a:pt x="9" y="20"/>
                </a:cubicBezTo>
                <a:lnTo>
                  <a:pt x="20" y="9"/>
                </a:lnTo>
                <a:close/>
                <a:moveTo>
                  <a:pt x="23" y="72"/>
                </a:moveTo>
                <a:cubicBezTo>
                  <a:pt x="10" y="72"/>
                  <a:pt x="10" y="72"/>
                  <a:pt x="10" y="72"/>
                </a:cubicBezTo>
                <a:cubicBezTo>
                  <a:pt x="10" y="78"/>
                  <a:pt x="10" y="78"/>
                  <a:pt x="10" y="78"/>
                </a:cubicBezTo>
                <a:cubicBezTo>
                  <a:pt x="23" y="78"/>
                  <a:pt x="23" y="78"/>
                  <a:pt x="23" y="78"/>
                </a:cubicBezTo>
                <a:cubicBezTo>
                  <a:pt x="23" y="78"/>
                  <a:pt x="23" y="78"/>
                  <a:pt x="23" y="78"/>
                </a:cubicBezTo>
                <a:cubicBezTo>
                  <a:pt x="23" y="81"/>
                  <a:pt x="23" y="84"/>
                  <a:pt x="24" y="86"/>
                </a:cubicBezTo>
                <a:cubicBezTo>
                  <a:pt x="6" y="86"/>
                  <a:pt x="6" y="86"/>
                  <a:pt x="6" y="86"/>
                </a:cubicBezTo>
                <a:cubicBezTo>
                  <a:pt x="6" y="86"/>
                  <a:pt x="5" y="86"/>
                  <a:pt x="5" y="86"/>
                </a:cubicBezTo>
                <a:cubicBezTo>
                  <a:pt x="5" y="26"/>
                  <a:pt x="5" y="26"/>
                  <a:pt x="5" y="26"/>
                </a:cubicBezTo>
                <a:cubicBezTo>
                  <a:pt x="20" y="26"/>
                  <a:pt x="20" y="26"/>
                  <a:pt x="20" y="26"/>
                </a:cubicBezTo>
                <a:cubicBezTo>
                  <a:pt x="23" y="26"/>
                  <a:pt x="26" y="23"/>
                  <a:pt x="26" y="19"/>
                </a:cubicBezTo>
                <a:cubicBezTo>
                  <a:pt x="26" y="5"/>
                  <a:pt x="26" y="5"/>
                  <a:pt x="26" y="5"/>
                </a:cubicBezTo>
                <a:cubicBezTo>
                  <a:pt x="60" y="5"/>
                  <a:pt x="60" y="5"/>
                  <a:pt x="60" y="5"/>
                </a:cubicBezTo>
                <a:cubicBezTo>
                  <a:pt x="60" y="5"/>
                  <a:pt x="61" y="5"/>
                  <a:pt x="61" y="6"/>
                </a:cubicBezTo>
                <a:cubicBezTo>
                  <a:pt x="61" y="53"/>
                  <a:pt x="61" y="53"/>
                  <a:pt x="61" y="53"/>
                </a:cubicBezTo>
                <a:cubicBezTo>
                  <a:pt x="57" y="52"/>
                  <a:pt x="54" y="51"/>
                  <a:pt x="50" y="51"/>
                </a:cubicBezTo>
                <a:cubicBezTo>
                  <a:pt x="43" y="51"/>
                  <a:pt x="36" y="54"/>
                  <a:pt x="32" y="58"/>
                </a:cubicBezTo>
                <a:cubicBezTo>
                  <a:pt x="10" y="58"/>
                  <a:pt x="10" y="58"/>
                  <a:pt x="10" y="58"/>
                </a:cubicBezTo>
                <a:cubicBezTo>
                  <a:pt x="10" y="63"/>
                  <a:pt x="10" y="63"/>
                  <a:pt x="10" y="63"/>
                </a:cubicBezTo>
                <a:cubicBezTo>
                  <a:pt x="27" y="63"/>
                  <a:pt x="27" y="63"/>
                  <a:pt x="27" y="63"/>
                </a:cubicBezTo>
                <a:cubicBezTo>
                  <a:pt x="25" y="66"/>
                  <a:pt x="24" y="69"/>
                  <a:pt x="23" y="72"/>
                </a:cubicBezTo>
                <a:close/>
                <a:moveTo>
                  <a:pt x="50" y="100"/>
                </a:moveTo>
                <a:cubicBezTo>
                  <a:pt x="38" y="100"/>
                  <a:pt x="28" y="90"/>
                  <a:pt x="28" y="78"/>
                </a:cubicBezTo>
                <a:cubicBezTo>
                  <a:pt x="28" y="66"/>
                  <a:pt x="38" y="56"/>
                  <a:pt x="50" y="56"/>
                </a:cubicBezTo>
                <a:cubicBezTo>
                  <a:pt x="62" y="56"/>
                  <a:pt x="71" y="66"/>
                  <a:pt x="71" y="78"/>
                </a:cubicBezTo>
                <a:cubicBezTo>
                  <a:pt x="71" y="90"/>
                  <a:pt x="62" y="100"/>
                  <a:pt x="50" y="10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9" name="Rectangle 150"/>
          <p:cNvSpPr>
            <a:spLocks noChangeArrowheads="1"/>
          </p:cNvSpPr>
          <p:nvPr userDrawn="1"/>
        </p:nvSpPr>
        <p:spPr bwMode="auto">
          <a:xfrm>
            <a:off x="7705725" y="4057650"/>
            <a:ext cx="95250" cy="238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0" name="Rectangle 151"/>
          <p:cNvSpPr>
            <a:spLocks noChangeArrowheads="1"/>
          </p:cNvSpPr>
          <p:nvPr userDrawn="1"/>
        </p:nvSpPr>
        <p:spPr bwMode="auto">
          <a:xfrm>
            <a:off x="7623175" y="4114800"/>
            <a:ext cx="177800" cy="2063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1" name="Rectangle 152"/>
          <p:cNvSpPr>
            <a:spLocks noChangeArrowheads="1"/>
          </p:cNvSpPr>
          <p:nvPr userDrawn="1"/>
        </p:nvSpPr>
        <p:spPr bwMode="auto">
          <a:xfrm>
            <a:off x="7623175" y="4170363"/>
            <a:ext cx="177800" cy="2222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2" name="Freeform 153"/>
          <p:cNvSpPr>
            <a:spLocks/>
          </p:cNvSpPr>
          <p:nvPr userDrawn="1"/>
        </p:nvSpPr>
        <p:spPr bwMode="auto">
          <a:xfrm>
            <a:off x="7724775" y="4254500"/>
            <a:ext cx="123825" cy="65088"/>
          </a:xfrm>
          <a:custGeom>
            <a:avLst/>
            <a:gdLst>
              <a:gd name="T0" fmla="*/ 16 w 32"/>
              <a:gd name="T1" fmla="*/ 10 h 17"/>
              <a:gd name="T2" fmla="*/ 14 w 32"/>
              <a:gd name="T3" fmla="*/ 9 h 17"/>
              <a:gd name="T4" fmla="*/ 4 w 32"/>
              <a:gd name="T5" fmla="*/ 0 h 17"/>
              <a:gd name="T6" fmla="*/ 0 w 32"/>
              <a:gd name="T7" fmla="*/ 4 h 17"/>
              <a:gd name="T8" fmla="*/ 10 w 32"/>
              <a:gd name="T9" fmla="*/ 13 h 17"/>
              <a:gd name="T10" fmla="*/ 14 w 32"/>
              <a:gd name="T11" fmla="*/ 17 h 17"/>
              <a:gd name="T12" fmla="*/ 16 w 32"/>
              <a:gd name="T13" fmla="*/ 16 h 17"/>
              <a:gd name="T14" fmla="*/ 32 w 32"/>
              <a:gd name="T15" fmla="*/ 16 h 17"/>
              <a:gd name="T16" fmla="*/ 32 w 32"/>
              <a:gd name="T17" fmla="*/ 10 h 17"/>
              <a:gd name="T18" fmla="*/ 16 w 32"/>
              <a:gd name="T1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7">
                <a:moveTo>
                  <a:pt x="16" y="10"/>
                </a:moveTo>
                <a:cubicBezTo>
                  <a:pt x="16" y="10"/>
                  <a:pt x="15" y="9"/>
                  <a:pt x="14" y="9"/>
                </a:cubicBezTo>
                <a:cubicBezTo>
                  <a:pt x="4" y="0"/>
                  <a:pt x="4" y="0"/>
                  <a:pt x="4" y="0"/>
                </a:cubicBezTo>
                <a:cubicBezTo>
                  <a:pt x="0" y="4"/>
                  <a:pt x="0" y="4"/>
                  <a:pt x="0" y="4"/>
                </a:cubicBezTo>
                <a:cubicBezTo>
                  <a:pt x="10" y="13"/>
                  <a:pt x="10" y="13"/>
                  <a:pt x="10" y="13"/>
                </a:cubicBezTo>
                <a:cubicBezTo>
                  <a:pt x="10" y="15"/>
                  <a:pt x="12" y="17"/>
                  <a:pt x="14" y="17"/>
                </a:cubicBezTo>
                <a:cubicBezTo>
                  <a:pt x="15" y="17"/>
                  <a:pt x="16" y="16"/>
                  <a:pt x="16" y="16"/>
                </a:cubicBezTo>
                <a:cubicBezTo>
                  <a:pt x="32" y="16"/>
                  <a:pt x="32" y="16"/>
                  <a:pt x="32" y="16"/>
                </a:cubicBezTo>
                <a:cubicBezTo>
                  <a:pt x="32" y="10"/>
                  <a:pt x="32" y="10"/>
                  <a:pt x="32" y="10"/>
                </a:cubicBezTo>
                <a:lnTo>
                  <a:pt x="16"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3" name="Freeform 154"/>
          <p:cNvSpPr>
            <a:spLocks noEditPoints="1"/>
          </p:cNvSpPr>
          <p:nvPr userDrawn="1"/>
        </p:nvSpPr>
        <p:spPr bwMode="auto">
          <a:xfrm>
            <a:off x="8310563" y="3467100"/>
            <a:ext cx="560388" cy="296863"/>
          </a:xfrm>
          <a:custGeom>
            <a:avLst/>
            <a:gdLst>
              <a:gd name="T0" fmla="*/ 73 w 145"/>
              <a:gd name="T1" fmla="*/ 0 h 77"/>
              <a:gd name="T2" fmla="*/ 0 w 145"/>
              <a:gd name="T3" fmla="*/ 38 h 77"/>
              <a:gd name="T4" fmla="*/ 0 w 145"/>
              <a:gd name="T5" fmla="*/ 38 h 77"/>
              <a:gd name="T6" fmla="*/ 73 w 145"/>
              <a:gd name="T7" fmla="*/ 77 h 77"/>
              <a:gd name="T8" fmla="*/ 145 w 145"/>
              <a:gd name="T9" fmla="*/ 38 h 77"/>
              <a:gd name="T10" fmla="*/ 145 w 145"/>
              <a:gd name="T11" fmla="*/ 38 h 77"/>
              <a:gd name="T12" fmla="*/ 73 w 145"/>
              <a:gd name="T13" fmla="*/ 0 h 77"/>
              <a:gd name="T14" fmla="*/ 54 w 145"/>
              <a:gd name="T15" fmla="*/ 25 h 77"/>
              <a:gd name="T16" fmla="*/ 63 w 145"/>
              <a:gd name="T17" fmla="*/ 16 h 77"/>
              <a:gd name="T18" fmla="*/ 71 w 145"/>
              <a:gd name="T19" fmla="*/ 25 h 77"/>
              <a:gd name="T20" fmla="*/ 63 w 145"/>
              <a:gd name="T21" fmla="*/ 33 h 77"/>
              <a:gd name="T22" fmla="*/ 54 w 145"/>
              <a:gd name="T23" fmla="*/ 25 h 77"/>
              <a:gd name="T24" fmla="*/ 10 w 145"/>
              <a:gd name="T25" fmla="*/ 38 h 77"/>
              <a:gd name="T26" fmla="*/ 57 w 145"/>
              <a:gd name="T27" fmla="*/ 10 h 77"/>
              <a:gd name="T28" fmla="*/ 40 w 145"/>
              <a:gd name="T29" fmla="*/ 38 h 77"/>
              <a:gd name="T30" fmla="*/ 56 w 145"/>
              <a:gd name="T31" fmla="*/ 66 h 77"/>
              <a:gd name="T32" fmla="*/ 31 w 145"/>
              <a:gd name="T33" fmla="*/ 58 h 77"/>
              <a:gd name="T34" fmla="*/ 10 w 145"/>
              <a:gd name="T35" fmla="*/ 38 h 77"/>
              <a:gd name="T36" fmla="*/ 89 w 145"/>
              <a:gd name="T37" fmla="*/ 66 h 77"/>
              <a:gd name="T38" fmla="*/ 105 w 145"/>
              <a:gd name="T39" fmla="*/ 38 h 77"/>
              <a:gd name="T40" fmla="*/ 88 w 145"/>
              <a:gd name="T41" fmla="*/ 10 h 77"/>
              <a:gd name="T42" fmla="*/ 135 w 145"/>
              <a:gd name="T43" fmla="*/ 38 h 77"/>
              <a:gd name="T44" fmla="*/ 89 w 145"/>
              <a:gd name="T45"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77">
                <a:moveTo>
                  <a:pt x="73" y="0"/>
                </a:moveTo>
                <a:cubicBezTo>
                  <a:pt x="38" y="0"/>
                  <a:pt x="9" y="16"/>
                  <a:pt x="0" y="38"/>
                </a:cubicBezTo>
                <a:cubicBezTo>
                  <a:pt x="0" y="38"/>
                  <a:pt x="0" y="38"/>
                  <a:pt x="0" y="38"/>
                </a:cubicBezTo>
                <a:cubicBezTo>
                  <a:pt x="9" y="60"/>
                  <a:pt x="38" y="77"/>
                  <a:pt x="73" y="77"/>
                </a:cubicBezTo>
                <a:cubicBezTo>
                  <a:pt x="107" y="77"/>
                  <a:pt x="137" y="60"/>
                  <a:pt x="145" y="38"/>
                </a:cubicBezTo>
                <a:cubicBezTo>
                  <a:pt x="145" y="38"/>
                  <a:pt x="145" y="38"/>
                  <a:pt x="145" y="38"/>
                </a:cubicBezTo>
                <a:cubicBezTo>
                  <a:pt x="137" y="16"/>
                  <a:pt x="107" y="0"/>
                  <a:pt x="73" y="0"/>
                </a:cubicBezTo>
                <a:close/>
                <a:moveTo>
                  <a:pt x="54" y="25"/>
                </a:moveTo>
                <a:cubicBezTo>
                  <a:pt x="54" y="20"/>
                  <a:pt x="58" y="16"/>
                  <a:pt x="63" y="16"/>
                </a:cubicBezTo>
                <a:cubicBezTo>
                  <a:pt x="67" y="16"/>
                  <a:pt x="71" y="20"/>
                  <a:pt x="71" y="25"/>
                </a:cubicBezTo>
                <a:cubicBezTo>
                  <a:pt x="71" y="29"/>
                  <a:pt x="67" y="33"/>
                  <a:pt x="63" y="33"/>
                </a:cubicBezTo>
                <a:cubicBezTo>
                  <a:pt x="58" y="33"/>
                  <a:pt x="54" y="29"/>
                  <a:pt x="54" y="25"/>
                </a:cubicBezTo>
                <a:close/>
                <a:moveTo>
                  <a:pt x="10" y="38"/>
                </a:moveTo>
                <a:cubicBezTo>
                  <a:pt x="18" y="24"/>
                  <a:pt x="36" y="14"/>
                  <a:pt x="57" y="10"/>
                </a:cubicBezTo>
                <a:cubicBezTo>
                  <a:pt x="47" y="16"/>
                  <a:pt x="40" y="26"/>
                  <a:pt x="40" y="38"/>
                </a:cubicBezTo>
                <a:cubicBezTo>
                  <a:pt x="40" y="50"/>
                  <a:pt x="47" y="61"/>
                  <a:pt x="56" y="66"/>
                </a:cubicBezTo>
                <a:cubicBezTo>
                  <a:pt x="47" y="65"/>
                  <a:pt x="39" y="62"/>
                  <a:pt x="31" y="58"/>
                </a:cubicBezTo>
                <a:cubicBezTo>
                  <a:pt x="21" y="53"/>
                  <a:pt x="14" y="46"/>
                  <a:pt x="10" y="38"/>
                </a:cubicBezTo>
                <a:close/>
                <a:moveTo>
                  <a:pt x="89" y="66"/>
                </a:moveTo>
                <a:cubicBezTo>
                  <a:pt x="99" y="61"/>
                  <a:pt x="105" y="50"/>
                  <a:pt x="105" y="38"/>
                </a:cubicBezTo>
                <a:cubicBezTo>
                  <a:pt x="105" y="26"/>
                  <a:pt x="98" y="16"/>
                  <a:pt x="88" y="10"/>
                </a:cubicBezTo>
                <a:cubicBezTo>
                  <a:pt x="110" y="14"/>
                  <a:pt x="128" y="24"/>
                  <a:pt x="135" y="38"/>
                </a:cubicBezTo>
                <a:cubicBezTo>
                  <a:pt x="128" y="52"/>
                  <a:pt x="110" y="62"/>
                  <a:pt x="89" y="6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4" name="Freeform 155"/>
          <p:cNvSpPr>
            <a:spLocks noEditPoints="1"/>
          </p:cNvSpPr>
          <p:nvPr userDrawn="1"/>
        </p:nvSpPr>
        <p:spPr bwMode="auto">
          <a:xfrm>
            <a:off x="8423275" y="2354263"/>
            <a:ext cx="544513" cy="838200"/>
          </a:xfrm>
          <a:custGeom>
            <a:avLst/>
            <a:gdLst>
              <a:gd name="T0" fmla="*/ 0 w 141"/>
              <a:gd name="T1" fmla="*/ 200 h 217"/>
              <a:gd name="T2" fmla="*/ 141 w 141"/>
              <a:gd name="T3" fmla="*/ 17 h 217"/>
              <a:gd name="T4" fmla="*/ 126 w 141"/>
              <a:gd name="T5" fmla="*/ 67 h 217"/>
              <a:gd name="T6" fmla="*/ 40 w 141"/>
              <a:gd name="T7" fmla="*/ 200 h 217"/>
              <a:gd name="T8" fmla="*/ 20 w 141"/>
              <a:gd name="T9" fmla="*/ 183 h 217"/>
              <a:gd name="T10" fmla="*/ 46 w 141"/>
              <a:gd name="T11" fmla="*/ 168 h 217"/>
              <a:gd name="T12" fmla="*/ 14 w 141"/>
              <a:gd name="T13" fmla="*/ 163 h 217"/>
              <a:gd name="T14" fmla="*/ 46 w 141"/>
              <a:gd name="T15" fmla="*/ 168 h 217"/>
              <a:gd name="T16" fmla="*/ 14 w 141"/>
              <a:gd name="T17" fmla="*/ 143 h 217"/>
              <a:gd name="T18" fmla="*/ 46 w 141"/>
              <a:gd name="T19" fmla="*/ 137 h 217"/>
              <a:gd name="T20" fmla="*/ 20 w 141"/>
              <a:gd name="T21" fmla="*/ 123 h 217"/>
              <a:gd name="T22" fmla="*/ 40 w 141"/>
              <a:gd name="T23" fmla="*/ 106 h 217"/>
              <a:gd name="T24" fmla="*/ 80 w 141"/>
              <a:gd name="T25" fmla="*/ 200 h 217"/>
              <a:gd name="T26" fmla="*/ 61 w 141"/>
              <a:gd name="T27" fmla="*/ 183 h 217"/>
              <a:gd name="T28" fmla="*/ 86 w 141"/>
              <a:gd name="T29" fmla="*/ 168 h 217"/>
              <a:gd name="T30" fmla="*/ 55 w 141"/>
              <a:gd name="T31" fmla="*/ 163 h 217"/>
              <a:gd name="T32" fmla="*/ 86 w 141"/>
              <a:gd name="T33" fmla="*/ 168 h 217"/>
              <a:gd name="T34" fmla="*/ 55 w 141"/>
              <a:gd name="T35" fmla="*/ 143 h 217"/>
              <a:gd name="T36" fmla="*/ 86 w 141"/>
              <a:gd name="T37" fmla="*/ 137 h 217"/>
              <a:gd name="T38" fmla="*/ 61 w 141"/>
              <a:gd name="T39" fmla="*/ 123 h 217"/>
              <a:gd name="T40" fmla="*/ 80 w 141"/>
              <a:gd name="T41" fmla="*/ 106 h 217"/>
              <a:gd name="T42" fmla="*/ 121 w 141"/>
              <a:gd name="T43" fmla="*/ 200 h 217"/>
              <a:gd name="T44" fmla="*/ 102 w 141"/>
              <a:gd name="T45" fmla="*/ 183 h 217"/>
              <a:gd name="T46" fmla="*/ 127 w 141"/>
              <a:gd name="T47" fmla="*/ 168 h 217"/>
              <a:gd name="T48" fmla="*/ 95 w 141"/>
              <a:gd name="T49" fmla="*/ 163 h 217"/>
              <a:gd name="T50" fmla="*/ 127 w 141"/>
              <a:gd name="T51" fmla="*/ 168 h 217"/>
              <a:gd name="T52" fmla="*/ 95 w 141"/>
              <a:gd name="T53" fmla="*/ 143 h 217"/>
              <a:gd name="T54" fmla="*/ 127 w 141"/>
              <a:gd name="T55" fmla="*/ 137 h 217"/>
              <a:gd name="T56" fmla="*/ 102 w 141"/>
              <a:gd name="T57" fmla="*/ 123 h 217"/>
              <a:gd name="T58" fmla="*/ 121 w 141"/>
              <a:gd name="T59" fmla="*/ 106 h 217"/>
              <a:gd name="T60" fmla="*/ 29 w 141"/>
              <a:gd name="T61" fmla="*/ 84 h 217"/>
              <a:gd name="T62" fmla="*/ 18 w 141"/>
              <a:gd name="T63" fmla="*/ 75 h 217"/>
              <a:gd name="T64" fmla="*/ 56 w 141"/>
              <a:gd name="T65" fmla="*/ 81 h 217"/>
              <a:gd name="T66" fmla="*/ 38 w 141"/>
              <a:gd name="T67" fmla="*/ 78 h 217"/>
              <a:gd name="T68" fmla="*/ 56 w 141"/>
              <a:gd name="T69" fmla="*/ 81 h 217"/>
              <a:gd name="T70" fmla="*/ 61 w 141"/>
              <a:gd name="T71" fmla="*/ 81 h 217"/>
              <a:gd name="T72" fmla="*/ 80 w 141"/>
              <a:gd name="T73" fmla="*/ 78 h 217"/>
              <a:gd name="T74" fmla="*/ 88 w 141"/>
              <a:gd name="T75" fmla="*/ 84 h 217"/>
              <a:gd name="T76" fmla="*/ 99 w 141"/>
              <a:gd name="T77" fmla="*/ 75 h 217"/>
              <a:gd name="T78" fmla="*/ 123 w 141"/>
              <a:gd name="T79" fmla="*/ 84 h 217"/>
              <a:gd name="T80" fmla="*/ 111 w 141"/>
              <a:gd name="T81" fmla="*/ 75 h 217"/>
              <a:gd name="T82" fmla="*/ 33 w 141"/>
              <a:gd name="T83" fmla="*/ 96 h 217"/>
              <a:gd name="T84" fmla="*/ 14 w 141"/>
              <a:gd name="T85" fmla="*/ 93 h 217"/>
              <a:gd name="T86" fmla="*/ 33 w 141"/>
              <a:gd name="T87" fmla="*/ 96 h 217"/>
              <a:gd name="T88" fmla="*/ 38 w 141"/>
              <a:gd name="T89" fmla="*/ 96 h 217"/>
              <a:gd name="T90" fmla="*/ 56 w 141"/>
              <a:gd name="T91" fmla="*/ 93 h 217"/>
              <a:gd name="T92" fmla="*/ 65 w 141"/>
              <a:gd name="T93" fmla="*/ 99 h 217"/>
              <a:gd name="T94" fmla="*/ 76 w 141"/>
              <a:gd name="T95" fmla="*/ 90 h 217"/>
              <a:gd name="T96" fmla="*/ 99 w 141"/>
              <a:gd name="T97" fmla="*/ 99 h 217"/>
              <a:gd name="T98" fmla="*/ 88 w 141"/>
              <a:gd name="T99" fmla="*/ 90 h 217"/>
              <a:gd name="T100" fmla="*/ 126 w 141"/>
              <a:gd name="T101" fmla="*/ 96 h 217"/>
              <a:gd name="T102" fmla="*/ 108 w 141"/>
              <a:gd name="T103" fmla="*/ 93 h 217"/>
              <a:gd name="T104" fmla="*/ 126 w 141"/>
              <a:gd name="T105" fmla="*/ 9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217">
                <a:moveTo>
                  <a:pt x="126" y="0"/>
                </a:moveTo>
                <a:cubicBezTo>
                  <a:pt x="15" y="0"/>
                  <a:pt x="15" y="0"/>
                  <a:pt x="15" y="0"/>
                </a:cubicBezTo>
                <a:cubicBezTo>
                  <a:pt x="6" y="0"/>
                  <a:pt x="0" y="8"/>
                  <a:pt x="0" y="17"/>
                </a:cubicBezTo>
                <a:cubicBezTo>
                  <a:pt x="0" y="200"/>
                  <a:pt x="0" y="200"/>
                  <a:pt x="0" y="200"/>
                </a:cubicBezTo>
                <a:cubicBezTo>
                  <a:pt x="0" y="210"/>
                  <a:pt x="6" y="217"/>
                  <a:pt x="15" y="217"/>
                </a:cubicBezTo>
                <a:cubicBezTo>
                  <a:pt x="126" y="217"/>
                  <a:pt x="126" y="217"/>
                  <a:pt x="126" y="217"/>
                </a:cubicBezTo>
                <a:cubicBezTo>
                  <a:pt x="135" y="217"/>
                  <a:pt x="141" y="210"/>
                  <a:pt x="141" y="200"/>
                </a:cubicBezTo>
                <a:cubicBezTo>
                  <a:pt x="141" y="17"/>
                  <a:pt x="141" y="17"/>
                  <a:pt x="141" y="17"/>
                </a:cubicBezTo>
                <a:cubicBezTo>
                  <a:pt x="141" y="8"/>
                  <a:pt x="135" y="0"/>
                  <a:pt x="126" y="0"/>
                </a:cubicBezTo>
                <a:close/>
                <a:moveTo>
                  <a:pt x="15" y="16"/>
                </a:moveTo>
                <a:cubicBezTo>
                  <a:pt x="126" y="16"/>
                  <a:pt x="126" y="16"/>
                  <a:pt x="126" y="16"/>
                </a:cubicBezTo>
                <a:cubicBezTo>
                  <a:pt x="126" y="67"/>
                  <a:pt x="126" y="67"/>
                  <a:pt x="126" y="67"/>
                </a:cubicBezTo>
                <a:cubicBezTo>
                  <a:pt x="15" y="67"/>
                  <a:pt x="15" y="67"/>
                  <a:pt x="15" y="67"/>
                </a:cubicBezTo>
                <a:lnTo>
                  <a:pt x="15" y="16"/>
                </a:lnTo>
                <a:close/>
                <a:moveTo>
                  <a:pt x="46" y="194"/>
                </a:moveTo>
                <a:cubicBezTo>
                  <a:pt x="46" y="197"/>
                  <a:pt x="43" y="200"/>
                  <a:pt x="40" y="200"/>
                </a:cubicBezTo>
                <a:cubicBezTo>
                  <a:pt x="20" y="200"/>
                  <a:pt x="20" y="200"/>
                  <a:pt x="20" y="200"/>
                </a:cubicBezTo>
                <a:cubicBezTo>
                  <a:pt x="17" y="200"/>
                  <a:pt x="14" y="197"/>
                  <a:pt x="14" y="194"/>
                </a:cubicBezTo>
                <a:cubicBezTo>
                  <a:pt x="14" y="189"/>
                  <a:pt x="14" y="189"/>
                  <a:pt x="14" y="189"/>
                </a:cubicBezTo>
                <a:cubicBezTo>
                  <a:pt x="14" y="186"/>
                  <a:pt x="17" y="183"/>
                  <a:pt x="20" y="183"/>
                </a:cubicBezTo>
                <a:cubicBezTo>
                  <a:pt x="40" y="183"/>
                  <a:pt x="40" y="183"/>
                  <a:pt x="40" y="183"/>
                </a:cubicBezTo>
                <a:cubicBezTo>
                  <a:pt x="43" y="183"/>
                  <a:pt x="46" y="186"/>
                  <a:pt x="46" y="189"/>
                </a:cubicBezTo>
                <a:lnTo>
                  <a:pt x="46" y="194"/>
                </a:lnTo>
                <a:close/>
                <a:moveTo>
                  <a:pt x="46" y="168"/>
                </a:moveTo>
                <a:cubicBezTo>
                  <a:pt x="46" y="171"/>
                  <a:pt x="43" y="174"/>
                  <a:pt x="40" y="174"/>
                </a:cubicBezTo>
                <a:cubicBezTo>
                  <a:pt x="20" y="174"/>
                  <a:pt x="20" y="174"/>
                  <a:pt x="20" y="174"/>
                </a:cubicBezTo>
                <a:cubicBezTo>
                  <a:pt x="17" y="174"/>
                  <a:pt x="14" y="171"/>
                  <a:pt x="14" y="168"/>
                </a:cubicBezTo>
                <a:cubicBezTo>
                  <a:pt x="14" y="163"/>
                  <a:pt x="14" y="163"/>
                  <a:pt x="14" y="163"/>
                </a:cubicBezTo>
                <a:cubicBezTo>
                  <a:pt x="14" y="160"/>
                  <a:pt x="17" y="157"/>
                  <a:pt x="20" y="157"/>
                </a:cubicBezTo>
                <a:cubicBezTo>
                  <a:pt x="40" y="157"/>
                  <a:pt x="40" y="157"/>
                  <a:pt x="40" y="157"/>
                </a:cubicBezTo>
                <a:cubicBezTo>
                  <a:pt x="43" y="157"/>
                  <a:pt x="46" y="160"/>
                  <a:pt x="46" y="163"/>
                </a:cubicBezTo>
                <a:lnTo>
                  <a:pt x="46" y="168"/>
                </a:lnTo>
                <a:close/>
                <a:moveTo>
                  <a:pt x="46" y="143"/>
                </a:moveTo>
                <a:cubicBezTo>
                  <a:pt x="46" y="146"/>
                  <a:pt x="43" y="148"/>
                  <a:pt x="40" y="148"/>
                </a:cubicBezTo>
                <a:cubicBezTo>
                  <a:pt x="20" y="148"/>
                  <a:pt x="20" y="148"/>
                  <a:pt x="20" y="148"/>
                </a:cubicBezTo>
                <a:cubicBezTo>
                  <a:pt x="17" y="148"/>
                  <a:pt x="14" y="146"/>
                  <a:pt x="14" y="143"/>
                </a:cubicBezTo>
                <a:cubicBezTo>
                  <a:pt x="14" y="137"/>
                  <a:pt x="14" y="137"/>
                  <a:pt x="14" y="137"/>
                </a:cubicBezTo>
                <a:cubicBezTo>
                  <a:pt x="14" y="134"/>
                  <a:pt x="17" y="132"/>
                  <a:pt x="20" y="132"/>
                </a:cubicBezTo>
                <a:cubicBezTo>
                  <a:pt x="40" y="132"/>
                  <a:pt x="40" y="132"/>
                  <a:pt x="40" y="132"/>
                </a:cubicBezTo>
                <a:cubicBezTo>
                  <a:pt x="43" y="132"/>
                  <a:pt x="46" y="134"/>
                  <a:pt x="46" y="137"/>
                </a:cubicBezTo>
                <a:lnTo>
                  <a:pt x="46" y="143"/>
                </a:lnTo>
                <a:close/>
                <a:moveTo>
                  <a:pt x="46" y="117"/>
                </a:moveTo>
                <a:cubicBezTo>
                  <a:pt x="46" y="120"/>
                  <a:pt x="43" y="123"/>
                  <a:pt x="40" y="123"/>
                </a:cubicBezTo>
                <a:cubicBezTo>
                  <a:pt x="20" y="123"/>
                  <a:pt x="20" y="123"/>
                  <a:pt x="20" y="123"/>
                </a:cubicBezTo>
                <a:cubicBezTo>
                  <a:pt x="17" y="123"/>
                  <a:pt x="14" y="120"/>
                  <a:pt x="14" y="117"/>
                </a:cubicBezTo>
                <a:cubicBezTo>
                  <a:pt x="14" y="111"/>
                  <a:pt x="14" y="111"/>
                  <a:pt x="14" y="111"/>
                </a:cubicBezTo>
                <a:cubicBezTo>
                  <a:pt x="14" y="108"/>
                  <a:pt x="17" y="106"/>
                  <a:pt x="20" y="106"/>
                </a:cubicBezTo>
                <a:cubicBezTo>
                  <a:pt x="40" y="106"/>
                  <a:pt x="40" y="106"/>
                  <a:pt x="40" y="106"/>
                </a:cubicBezTo>
                <a:cubicBezTo>
                  <a:pt x="43" y="106"/>
                  <a:pt x="46" y="108"/>
                  <a:pt x="46" y="111"/>
                </a:cubicBezTo>
                <a:lnTo>
                  <a:pt x="46" y="117"/>
                </a:lnTo>
                <a:close/>
                <a:moveTo>
                  <a:pt x="86" y="194"/>
                </a:moveTo>
                <a:cubicBezTo>
                  <a:pt x="86" y="197"/>
                  <a:pt x="84" y="200"/>
                  <a:pt x="80" y="200"/>
                </a:cubicBezTo>
                <a:cubicBezTo>
                  <a:pt x="61" y="200"/>
                  <a:pt x="61" y="200"/>
                  <a:pt x="61" y="200"/>
                </a:cubicBezTo>
                <a:cubicBezTo>
                  <a:pt x="58" y="200"/>
                  <a:pt x="55" y="197"/>
                  <a:pt x="55" y="194"/>
                </a:cubicBezTo>
                <a:cubicBezTo>
                  <a:pt x="55" y="189"/>
                  <a:pt x="55" y="189"/>
                  <a:pt x="55" y="189"/>
                </a:cubicBezTo>
                <a:cubicBezTo>
                  <a:pt x="55" y="186"/>
                  <a:pt x="58" y="183"/>
                  <a:pt x="61" y="183"/>
                </a:cubicBezTo>
                <a:cubicBezTo>
                  <a:pt x="80" y="183"/>
                  <a:pt x="80" y="183"/>
                  <a:pt x="80" y="183"/>
                </a:cubicBezTo>
                <a:cubicBezTo>
                  <a:pt x="84" y="183"/>
                  <a:pt x="86" y="186"/>
                  <a:pt x="86" y="189"/>
                </a:cubicBezTo>
                <a:lnTo>
                  <a:pt x="86" y="194"/>
                </a:lnTo>
                <a:close/>
                <a:moveTo>
                  <a:pt x="86" y="168"/>
                </a:moveTo>
                <a:cubicBezTo>
                  <a:pt x="86" y="171"/>
                  <a:pt x="84" y="174"/>
                  <a:pt x="80" y="174"/>
                </a:cubicBezTo>
                <a:cubicBezTo>
                  <a:pt x="61" y="174"/>
                  <a:pt x="61" y="174"/>
                  <a:pt x="61" y="174"/>
                </a:cubicBezTo>
                <a:cubicBezTo>
                  <a:pt x="58" y="174"/>
                  <a:pt x="55" y="171"/>
                  <a:pt x="55" y="168"/>
                </a:cubicBezTo>
                <a:cubicBezTo>
                  <a:pt x="55" y="163"/>
                  <a:pt x="55" y="163"/>
                  <a:pt x="55" y="163"/>
                </a:cubicBezTo>
                <a:cubicBezTo>
                  <a:pt x="55" y="160"/>
                  <a:pt x="58" y="157"/>
                  <a:pt x="61" y="157"/>
                </a:cubicBezTo>
                <a:cubicBezTo>
                  <a:pt x="80" y="157"/>
                  <a:pt x="80" y="157"/>
                  <a:pt x="80" y="157"/>
                </a:cubicBezTo>
                <a:cubicBezTo>
                  <a:pt x="84" y="157"/>
                  <a:pt x="86" y="160"/>
                  <a:pt x="86" y="163"/>
                </a:cubicBezTo>
                <a:lnTo>
                  <a:pt x="86" y="168"/>
                </a:lnTo>
                <a:close/>
                <a:moveTo>
                  <a:pt x="86" y="143"/>
                </a:moveTo>
                <a:cubicBezTo>
                  <a:pt x="86" y="146"/>
                  <a:pt x="84" y="148"/>
                  <a:pt x="80" y="148"/>
                </a:cubicBezTo>
                <a:cubicBezTo>
                  <a:pt x="61" y="148"/>
                  <a:pt x="61" y="148"/>
                  <a:pt x="61" y="148"/>
                </a:cubicBezTo>
                <a:cubicBezTo>
                  <a:pt x="58" y="148"/>
                  <a:pt x="55" y="146"/>
                  <a:pt x="55" y="143"/>
                </a:cubicBezTo>
                <a:cubicBezTo>
                  <a:pt x="55" y="137"/>
                  <a:pt x="55" y="137"/>
                  <a:pt x="55" y="137"/>
                </a:cubicBezTo>
                <a:cubicBezTo>
                  <a:pt x="55" y="134"/>
                  <a:pt x="58" y="132"/>
                  <a:pt x="61" y="132"/>
                </a:cubicBezTo>
                <a:cubicBezTo>
                  <a:pt x="80" y="132"/>
                  <a:pt x="80" y="132"/>
                  <a:pt x="80" y="132"/>
                </a:cubicBezTo>
                <a:cubicBezTo>
                  <a:pt x="84" y="132"/>
                  <a:pt x="86" y="134"/>
                  <a:pt x="86" y="137"/>
                </a:cubicBezTo>
                <a:lnTo>
                  <a:pt x="86" y="143"/>
                </a:lnTo>
                <a:close/>
                <a:moveTo>
                  <a:pt x="86" y="117"/>
                </a:moveTo>
                <a:cubicBezTo>
                  <a:pt x="86" y="120"/>
                  <a:pt x="84" y="123"/>
                  <a:pt x="80" y="123"/>
                </a:cubicBezTo>
                <a:cubicBezTo>
                  <a:pt x="61" y="123"/>
                  <a:pt x="61" y="123"/>
                  <a:pt x="61" y="123"/>
                </a:cubicBezTo>
                <a:cubicBezTo>
                  <a:pt x="58" y="123"/>
                  <a:pt x="55" y="120"/>
                  <a:pt x="55" y="117"/>
                </a:cubicBezTo>
                <a:cubicBezTo>
                  <a:pt x="55" y="111"/>
                  <a:pt x="55" y="111"/>
                  <a:pt x="55" y="111"/>
                </a:cubicBezTo>
                <a:cubicBezTo>
                  <a:pt x="55" y="108"/>
                  <a:pt x="58" y="106"/>
                  <a:pt x="61" y="106"/>
                </a:cubicBezTo>
                <a:cubicBezTo>
                  <a:pt x="80" y="106"/>
                  <a:pt x="80" y="106"/>
                  <a:pt x="80" y="106"/>
                </a:cubicBezTo>
                <a:cubicBezTo>
                  <a:pt x="84" y="106"/>
                  <a:pt x="86" y="108"/>
                  <a:pt x="86" y="111"/>
                </a:cubicBezTo>
                <a:lnTo>
                  <a:pt x="86" y="117"/>
                </a:lnTo>
                <a:close/>
                <a:moveTo>
                  <a:pt x="127" y="194"/>
                </a:moveTo>
                <a:cubicBezTo>
                  <a:pt x="127" y="197"/>
                  <a:pt x="124" y="200"/>
                  <a:pt x="121" y="200"/>
                </a:cubicBezTo>
                <a:cubicBezTo>
                  <a:pt x="102" y="200"/>
                  <a:pt x="102" y="200"/>
                  <a:pt x="102" y="200"/>
                </a:cubicBezTo>
                <a:cubicBezTo>
                  <a:pt x="98" y="200"/>
                  <a:pt x="95" y="197"/>
                  <a:pt x="95" y="194"/>
                </a:cubicBezTo>
                <a:cubicBezTo>
                  <a:pt x="95" y="189"/>
                  <a:pt x="95" y="189"/>
                  <a:pt x="95" y="189"/>
                </a:cubicBezTo>
                <a:cubicBezTo>
                  <a:pt x="95" y="186"/>
                  <a:pt x="98" y="183"/>
                  <a:pt x="102" y="183"/>
                </a:cubicBezTo>
                <a:cubicBezTo>
                  <a:pt x="121" y="183"/>
                  <a:pt x="121" y="183"/>
                  <a:pt x="121" y="183"/>
                </a:cubicBezTo>
                <a:cubicBezTo>
                  <a:pt x="124" y="183"/>
                  <a:pt x="127" y="186"/>
                  <a:pt x="127" y="189"/>
                </a:cubicBezTo>
                <a:lnTo>
                  <a:pt x="127" y="194"/>
                </a:lnTo>
                <a:close/>
                <a:moveTo>
                  <a:pt x="127" y="168"/>
                </a:moveTo>
                <a:cubicBezTo>
                  <a:pt x="127" y="171"/>
                  <a:pt x="124" y="174"/>
                  <a:pt x="121" y="174"/>
                </a:cubicBezTo>
                <a:cubicBezTo>
                  <a:pt x="102" y="174"/>
                  <a:pt x="102" y="174"/>
                  <a:pt x="102" y="174"/>
                </a:cubicBezTo>
                <a:cubicBezTo>
                  <a:pt x="98" y="174"/>
                  <a:pt x="95" y="171"/>
                  <a:pt x="95" y="168"/>
                </a:cubicBezTo>
                <a:cubicBezTo>
                  <a:pt x="95" y="163"/>
                  <a:pt x="95" y="163"/>
                  <a:pt x="95" y="163"/>
                </a:cubicBezTo>
                <a:cubicBezTo>
                  <a:pt x="95" y="160"/>
                  <a:pt x="98" y="157"/>
                  <a:pt x="102" y="157"/>
                </a:cubicBezTo>
                <a:cubicBezTo>
                  <a:pt x="121" y="157"/>
                  <a:pt x="121" y="157"/>
                  <a:pt x="121" y="157"/>
                </a:cubicBezTo>
                <a:cubicBezTo>
                  <a:pt x="124" y="157"/>
                  <a:pt x="127" y="160"/>
                  <a:pt x="127" y="163"/>
                </a:cubicBezTo>
                <a:lnTo>
                  <a:pt x="127" y="168"/>
                </a:lnTo>
                <a:close/>
                <a:moveTo>
                  <a:pt x="127" y="143"/>
                </a:moveTo>
                <a:cubicBezTo>
                  <a:pt x="127" y="146"/>
                  <a:pt x="124" y="148"/>
                  <a:pt x="121" y="148"/>
                </a:cubicBezTo>
                <a:cubicBezTo>
                  <a:pt x="102" y="148"/>
                  <a:pt x="102" y="148"/>
                  <a:pt x="102" y="148"/>
                </a:cubicBezTo>
                <a:cubicBezTo>
                  <a:pt x="98" y="148"/>
                  <a:pt x="95" y="146"/>
                  <a:pt x="95" y="143"/>
                </a:cubicBezTo>
                <a:cubicBezTo>
                  <a:pt x="95" y="137"/>
                  <a:pt x="95" y="137"/>
                  <a:pt x="95" y="137"/>
                </a:cubicBezTo>
                <a:cubicBezTo>
                  <a:pt x="95" y="134"/>
                  <a:pt x="98" y="132"/>
                  <a:pt x="102" y="132"/>
                </a:cubicBezTo>
                <a:cubicBezTo>
                  <a:pt x="121" y="132"/>
                  <a:pt x="121" y="132"/>
                  <a:pt x="121" y="132"/>
                </a:cubicBezTo>
                <a:cubicBezTo>
                  <a:pt x="124" y="132"/>
                  <a:pt x="127" y="134"/>
                  <a:pt x="127" y="137"/>
                </a:cubicBezTo>
                <a:lnTo>
                  <a:pt x="127" y="143"/>
                </a:lnTo>
                <a:close/>
                <a:moveTo>
                  <a:pt x="127" y="117"/>
                </a:moveTo>
                <a:cubicBezTo>
                  <a:pt x="127" y="120"/>
                  <a:pt x="124" y="123"/>
                  <a:pt x="121" y="123"/>
                </a:cubicBezTo>
                <a:cubicBezTo>
                  <a:pt x="102" y="123"/>
                  <a:pt x="102" y="123"/>
                  <a:pt x="102" y="123"/>
                </a:cubicBezTo>
                <a:cubicBezTo>
                  <a:pt x="98" y="123"/>
                  <a:pt x="95" y="120"/>
                  <a:pt x="95" y="117"/>
                </a:cubicBezTo>
                <a:cubicBezTo>
                  <a:pt x="95" y="111"/>
                  <a:pt x="95" y="111"/>
                  <a:pt x="95" y="111"/>
                </a:cubicBezTo>
                <a:cubicBezTo>
                  <a:pt x="95" y="108"/>
                  <a:pt x="98" y="106"/>
                  <a:pt x="102" y="106"/>
                </a:cubicBezTo>
                <a:cubicBezTo>
                  <a:pt x="121" y="106"/>
                  <a:pt x="121" y="106"/>
                  <a:pt x="121" y="106"/>
                </a:cubicBezTo>
                <a:cubicBezTo>
                  <a:pt x="124" y="106"/>
                  <a:pt x="127" y="108"/>
                  <a:pt x="127" y="111"/>
                </a:cubicBezTo>
                <a:lnTo>
                  <a:pt x="127" y="117"/>
                </a:lnTo>
                <a:close/>
                <a:moveTo>
                  <a:pt x="33" y="81"/>
                </a:moveTo>
                <a:cubicBezTo>
                  <a:pt x="33" y="83"/>
                  <a:pt x="31" y="84"/>
                  <a:pt x="29" y="84"/>
                </a:cubicBezTo>
                <a:cubicBezTo>
                  <a:pt x="18" y="84"/>
                  <a:pt x="18" y="84"/>
                  <a:pt x="18" y="84"/>
                </a:cubicBezTo>
                <a:cubicBezTo>
                  <a:pt x="16" y="84"/>
                  <a:pt x="14" y="83"/>
                  <a:pt x="14" y="81"/>
                </a:cubicBezTo>
                <a:cubicBezTo>
                  <a:pt x="14" y="78"/>
                  <a:pt x="14" y="78"/>
                  <a:pt x="14" y="78"/>
                </a:cubicBezTo>
                <a:cubicBezTo>
                  <a:pt x="14" y="76"/>
                  <a:pt x="16" y="75"/>
                  <a:pt x="18" y="75"/>
                </a:cubicBezTo>
                <a:cubicBezTo>
                  <a:pt x="29" y="75"/>
                  <a:pt x="29" y="75"/>
                  <a:pt x="29" y="75"/>
                </a:cubicBezTo>
                <a:cubicBezTo>
                  <a:pt x="31" y="75"/>
                  <a:pt x="33" y="76"/>
                  <a:pt x="33" y="78"/>
                </a:cubicBezTo>
                <a:lnTo>
                  <a:pt x="33" y="81"/>
                </a:lnTo>
                <a:close/>
                <a:moveTo>
                  <a:pt x="56" y="81"/>
                </a:moveTo>
                <a:cubicBezTo>
                  <a:pt x="56" y="83"/>
                  <a:pt x="54" y="84"/>
                  <a:pt x="52" y="84"/>
                </a:cubicBezTo>
                <a:cubicBezTo>
                  <a:pt x="41" y="84"/>
                  <a:pt x="41" y="84"/>
                  <a:pt x="41" y="84"/>
                </a:cubicBezTo>
                <a:cubicBezTo>
                  <a:pt x="39" y="84"/>
                  <a:pt x="38" y="83"/>
                  <a:pt x="38" y="81"/>
                </a:cubicBezTo>
                <a:cubicBezTo>
                  <a:pt x="38" y="78"/>
                  <a:pt x="38" y="78"/>
                  <a:pt x="38" y="78"/>
                </a:cubicBezTo>
                <a:cubicBezTo>
                  <a:pt x="38" y="76"/>
                  <a:pt x="39" y="75"/>
                  <a:pt x="41" y="75"/>
                </a:cubicBezTo>
                <a:cubicBezTo>
                  <a:pt x="52" y="75"/>
                  <a:pt x="52" y="75"/>
                  <a:pt x="52" y="75"/>
                </a:cubicBezTo>
                <a:cubicBezTo>
                  <a:pt x="54" y="75"/>
                  <a:pt x="56" y="76"/>
                  <a:pt x="56" y="78"/>
                </a:cubicBezTo>
                <a:lnTo>
                  <a:pt x="56" y="81"/>
                </a:lnTo>
                <a:close/>
                <a:moveTo>
                  <a:pt x="80" y="81"/>
                </a:moveTo>
                <a:cubicBezTo>
                  <a:pt x="80" y="83"/>
                  <a:pt x="78" y="84"/>
                  <a:pt x="76" y="84"/>
                </a:cubicBezTo>
                <a:cubicBezTo>
                  <a:pt x="65" y="84"/>
                  <a:pt x="65" y="84"/>
                  <a:pt x="65" y="84"/>
                </a:cubicBezTo>
                <a:cubicBezTo>
                  <a:pt x="63" y="84"/>
                  <a:pt x="61" y="83"/>
                  <a:pt x="61" y="81"/>
                </a:cubicBezTo>
                <a:cubicBezTo>
                  <a:pt x="61" y="78"/>
                  <a:pt x="61" y="78"/>
                  <a:pt x="61" y="78"/>
                </a:cubicBezTo>
                <a:cubicBezTo>
                  <a:pt x="61" y="76"/>
                  <a:pt x="63" y="75"/>
                  <a:pt x="65" y="75"/>
                </a:cubicBezTo>
                <a:cubicBezTo>
                  <a:pt x="76" y="75"/>
                  <a:pt x="76" y="75"/>
                  <a:pt x="76" y="75"/>
                </a:cubicBezTo>
                <a:cubicBezTo>
                  <a:pt x="78" y="75"/>
                  <a:pt x="80" y="76"/>
                  <a:pt x="80" y="78"/>
                </a:cubicBezTo>
                <a:lnTo>
                  <a:pt x="80" y="81"/>
                </a:lnTo>
                <a:close/>
                <a:moveTo>
                  <a:pt x="103" y="81"/>
                </a:moveTo>
                <a:cubicBezTo>
                  <a:pt x="103" y="83"/>
                  <a:pt x="101" y="84"/>
                  <a:pt x="99" y="84"/>
                </a:cubicBezTo>
                <a:cubicBezTo>
                  <a:pt x="88" y="84"/>
                  <a:pt x="88" y="84"/>
                  <a:pt x="88" y="84"/>
                </a:cubicBezTo>
                <a:cubicBezTo>
                  <a:pt x="86" y="84"/>
                  <a:pt x="84" y="83"/>
                  <a:pt x="84" y="81"/>
                </a:cubicBezTo>
                <a:cubicBezTo>
                  <a:pt x="84" y="78"/>
                  <a:pt x="84" y="78"/>
                  <a:pt x="84" y="78"/>
                </a:cubicBezTo>
                <a:cubicBezTo>
                  <a:pt x="84" y="76"/>
                  <a:pt x="86" y="75"/>
                  <a:pt x="88" y="75"/>
                </a:cubicBezTo>
                <a:cubicBezTo>
                  <a:pt x="99" y="75"/>
                  <a:pt x="99" y="75"/>
                  <a:pt x="99" y="75"/>
                </a:cubicBezTo>
                <a:cubicBezTo>
                  <a:pt x="101" y="75"/>
                  <a:pt x="103" y="76"/>
                  <a:pt x="103" y="78"/>
                </a:cubicBezTo>
                <a:lnTo>
                  <a:pt x="103" y="81"/>
                </a:lnTo>
                <a:close/>
                <a:moveTo>
                  <a:pt x="126" y="81"/>
                </a:moveTo>
                <a:cubicBezTo>
                  <a:pt x="126" y="83"/>
                  <a:pt x="125" y="84"/>
                  <a:pt x="123" y="84"/>
                </a:cubicBezTo>
                <a:cubicBezTo>
                  <a:pt x="111" y="84"/>
                  <a:pt x="111" y="84"/>
                  <a:pt x="111" y="84"/>
                </a:cubicBezTo>
                <a:cubicBezTo>
                  <a:pt x="109" y="84"/>
                  <a:pt x="108" y="83"/>
                  <a:pt x="108" y="81"/>
                </a:cubicBezTo>
                <a:cubicBezTo>
                  <a:pt x="108" y="78"/>
                  <a:pt x="108" y="78"/>
                  <a:pt x="108" y="78"/>
                </a:cubicBezTo>
                <a:cubicBezTo>
                  <a:pt x="108" y="76"/>
                  <a:pt x="109" y="75"/>
                  <a:pt x="111" y="75"/>
                </a:cubicBezTo>
                <a:cubicBezTo>
                  <a:pt x="123" y="75"/>
                  <a:pt x="123" y="75"/>
                  <a:pt x="123" y="75"/>
                </a:cubicBezTo>
                <a:cubicBezTo>
                  <a:pt x="125" y="75"/>
                  <a:pt x="126" y="76"/>
                  <a:pt x="126" y="78"/>
                </a:cubicBezTo>
                <a:lnTo>
                  <a:pt x="126" y="81"/>
                </a:lnTo>
                <a:close/>
                <a:moveTo>
                  <a:pt x="33" y="96"/>
                </a:moveTo>
                <a:cubicBezTo>
                  <a:pt x="33" y="98"/>
                  <a:pt x="31" y="99"/>
                  <a:pt x="29" y="99"/>
                </a:cubicBezTo>
                <a:cubicBezTo>
                  <a:pt x="18" y="99"/>
                  <a:pt x="18" y="99"/>
                  <a:pt x="18" y="99"/>
                </a:cubicBezTo>
                <a:cubicBezTo>
                  <a:pt x="16" y="99"/>
                  <a:pt x="14" y="98"/>
                  <a:pt x="14" y="96"/>
                </a:cubicBezTo>
                <a:cubicBezTo>
                  <a:pt x="14" y="93"/>
                  <a:pt x="14" y="93"/>
                  <a:pt x="14" y="93"/>
                </a:cubicBezTo>
                <a:cubicBezTo>
                  <a:pt x="14" y="91"/>
                  <a:pt x="16" y="90"/>
                  <a:pt x="18" y="90"/>
                </a:cubicBezTo>
                <a:cubicBezTo>
                  <a:pt x="29" y="90"/>
                  <a:pt x="29" y="90"/>
                  <a:pt x="29" y="90"/>
                </a:cubicBezTo>
                <a:cubicBezTo>
                  <a:pt x="31" y="90"/>
                  <a:pt x="33" y="91"/>
                  <a:pt x="33" y="93"/>
                </a:cubicBezTo>
                <a:lnTo>
                  <a:pt x="33" y="96"/>
                </a:lnTo>
                <a:close/>
                <a:moveTo>
                  <a:pt x="56" y="96"/>
                </a:moveTo>
                <a:cubicBezTo>
                  <a:pt x="56" y="98"/>
                  <a:pt x="54" y="99"/>
                  <a:pt x="52" y="99"/>
                </a:cubicBezTo>
                <a:cubicBezTo>
                  <a:pt x="41" y="99"/>
                  <a:pt x="41" y="99"/>
                  <a:pt x="41" y="99"/>
                </a:cubicBezTo>
                <a:cubicBezTo>
                  <a:pt x="39" y="99"/>
                  <a:pt x="38" y="98"/>
                  <a:pt x="38" y="96"/>
                </a:cubicBezTo>
                <a:cubicBezTo>
                  <a:pt x="38" y="93"/>
                  <a:pt x="38" y="93"/>
                  <a:pt x="38" y="93"/>
                </a:cubicBezTo>
                <a:cubicBezTo>
                  <a:pt x="38" y="91"/>
                  <a:pt x="39" y="90"/>
                  <a:pt x="41" y="90"/>
                </a:cubicBezTo>
                <a:cubicBezTo>
                  <a:pt x="52" y="90"/>
                  <a:pt x="52" y="90"/>
                  <a:pt x="52" y="90"/>
                </a:cubicBezTo>
                <a:cubicBezTo>
                  <a:pt x="54" y="90"/>
                  <a:pt x="56" y="91"/>
                  <a:pt x="56" y="93"/>
                </a:cubicBezTo>
                <a:lnTo>
                  <a:pt x="56" y="96"/>
                </a:lnTo>
                <a:close/>
                <a:moveTo>
                  <a:pt x="80" y="96"/>
                </a:moveTo>
                <a:cubicBezTo>
                  <a:pt x="80" y="98"/>
                  <a:pt x="78" y="99"/>
                  <a:pt x="76" y="99"/>
                </a:cubicBezTo>
                <a:cubicBezTo>
                  <a:pt x="65" y="99"/>
                  <a:pt x="65" y="99"/>
                  <a:pt x="65" y="99"/>
                </a:cubicBezTo>
                <a:cubicBezTo>
                  <a:pt x="63" y="99"/>
                  <a:pt x="61" y="98"/>
                  <a:pt x="61" y="96"/>
                </a:cubicBezTo>
                <a:cubicBezTo>
                  <a:pt x="61" y="93"/>
                  <a:pt x="61" y="93"/>
                  <a:pt x="61" y="93"/>
                </a:cubicBezTo>
                <a:cubicBezTo>
                  <a:pt x="61" y="91"/>
                  <a:pt x="63" y="90"/>
                  <a:pt x="65" y="90"/>
                </a:cubicBezTo>
                <a:cubicBezTo>
                  <a:pt x="76" y="90"/>
                  <a:pt x="76" y="90"/>
                  <a:pt x="76" y="90"/>
                </a:cubicBezTo>
                <a:cubicBezTo>
                  <a:pt x="78" y="90"/>
                  <a:pt x="80" y="91"/>
                  <a:pt x="80" y="93"/>
                </a:cubicBezTo>
                <a:lnTo>
                  <a:pt x="80" y="96"/>
                </a:lnTo>
                <a:close/>
                <a:moveTo>
                  <a:pt x="103" y="96"/>
                </a:moveTo>
                <a:cubicBezTo>
                  <a:pt x="103" y="98"/>
                  <a:pt x="101" y="99"/>
                  <a:pt x="99" y="99"/>
                </a:cubicBezTo>
                <a:cubicBezTo>
                  <a:pt x="88" y="99"/>
                  <a:pt x="88" y="99"/>
                  <a:pt x="88" y="99"/>
                </a:cubicBezTo>
                <a:cubicBezTo>
                  <a:pt x="86" y="99"/>
                  <a:pt x="84" y="98"/>
                  <a:pt x="84" y="96"/>
                </a:cubicBezTo>
                <a:cubicBezTo>
                  <a:pt x="84" y="93"/>
                  <a:pt x="84" y="93"/>
                  <a:pt x="84" y="93"/>
                </a:cubicBezTo>
                <a:cubicBezTo>
                  <a:pt x="84" y="91"/>
                  <a:pt x="86" y="90"/>
                  <a:pt x="88" y="90"/>
                </a:cubicBezTo>
                <a:cubicBezTo>
                  <a:pt x="99" y="90"/>
                  <a:pt x="99" y="90"/>
                  <a:pt x="99" y="90"/>
                </a:cubicBezTo>
                <a:cubicBezTo>
                  <a:pt x="101" y="90"/>
                  <a:pt x="103" y="91"/>
                  <a:pt x="103" y="93"/>
                </a:cubicBezTo>
                <a:lnTo>
                  <a:pt x="103" y="96"/>
                </a:lnTo>
                <a:close/>
                <a:moveTo>
                  <a:pt x="126" y="96"/>
                </a:moveTo>
                <a:cubicBezTo>
                  <a:pt x="126" y="98"/>
                  <a:pt x="125" y="99"/>
                  <a:pt x="123" y="99"/>
                </a:cubicBezTo>
                <a:cubicBezTo>
                  <a:pt x="111" y="99"/>
                  <a:pt x="111" y="99"/>
                  <a:pt x="111" y="99"/>
                </a:cubicBezTo>
                <a:cubicBezTo>
                  <a:pt x="109" y="99"/>
                  <a:pt x="108" y="98"/>
                  <a:pt x="108" y="96"/>
                </a:cubicBezTo>
                <a:cubicBezTo>
                  <a:pt x="108" y="93"/>
                  <a:pt x="108" y="93"/>
                  <a:pt x="108" y="93"/>
                </a:cubicBezTo>
                <a:cubicBezTo>
                  <a:pt x="108" y="91"/>
                  <a:pt x="109" y="90"/>
                  <a:pt x="111" y="90"/>
                </a:cubicBezTo>
                <a:cubicBezTo>
                  <a:pt x="123" y="90"/>
                  <a:pt x="123" y="90"/>
                  <a:pt x="123" y="90"/>
                </a:cubicBezTo>
                <a:cubicBezTo>
                  <a:pt x="125" y="90"/>
                  <a:pt x="126" y="91"/>
                  <a:pt x="126" y="93"/>
                </a:cubicBezTo>
                <a:lnTo>
                  <a:pt x="126" y="9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5" name="Freeform 156"/>
          <p:cNvSpPr>
            <a:spLocks noEditPoints="1"/>
          </p:cNvSpPr>
          <p:nvPr userDrawn="1"/>
        </p:nvSpPr>
        <p:spPr bwMode="auto">
          <a:xfrm>
            <a:off x="1870075" y="4054475"/>
            <a:ext cx="517525" cy="366713"/>
          </a:xfrm>
          <a:custGeom>
            <a:avLst/>
            <a:gdLst>
              <a:gd name="T0" fmla="*/ 132 w 134"/>
              <a:gd name="T1" fmla="*/ 10 h 95"/>
              <a:gd name="T2" fmla="*/ 129 w 134"/>
              <a:gd name="T3" fmla="*/ 10 h 95"/>
              <a:gd name="T4" fmla="*/ 129 w 134"/>
              <a:gd name="T5" fmla="*/ 6 h 95"/>
              <a:gd name="T6" fmla="*/ 127 w 134"/>
              <a:gd name="T7" fmla="*/ 4 h 95"/>
              <a:gd name="T8" fmla="*/ 95 w 134"/>
              <a:gd name="T9" fmla="*/ 0 h 95"/>
              <a:gd name="T10" fmla="*/ 67 w 134"/>
              <a:gd name="T11" fmla="*/ 7 h 95"/>
              <a:gd name="T12" fmla="*/ 40 w 134"/>
              <a:gd name="T13" fmla="*/ 0 h 95"/>
              <a:gd name="T14" fmla="*/ 8 w 134"/>
              <a:gd name="T15" fmla="*/ 4 h 95"/>
              <a:gd name="T16" fmla="*/ 6 w 134"/>
              <a:gd name="T17" fmla="*/ 6 h 95"/>
              <a:gd name="T18" fmla="*/ 6 w 134"/>
              <a:gd name="T19" fmla="*/ 10 h 95"/>
              <a:gd name="T20" fmla="*/ 3 w 134"/>
              <a:gd name="T21" fmla="*/ 10 h 95"/>
              <a:gd name="T22" fmla="*/ 0 w 134"/>
              <a:gd name="T23" fmla="*/ 12 h 95"/>
              <a:gd name="T24" fmla="*/ 0 w 134"/>
              <a:gd name="T25" fmla="*/ 88 h 95"/>
              <a:gd name="T26" fmla="*/ 3 w 134"/>
              <a:gd name="T27" fmla="*/ 90 h 95"/>
              <a:gd name="T28" fmla="*/ 57 w 134"/>
              <a:gd name="T29" fmla="*/ 90 h 95"/>
              <a:gd name="T30" fmla="*/ 67 w 134"/>
              <a:gd name="T31" fmla="*/ 95 h 95"/>
              <a:gd name="T32" fmla="*/ 78 w 134"/>
              <a:gd name="T33" fmla="*/ 90 h 95"/>
              <a:gd name="T34" fmla="*/ 132 w 134"/>
              <a:gd name="T35" fmla="*/ 90 h 95"/>
              <a:gd name="T36" fmla="*/ 134 w 134"/>
              <a:gd name="T37" fmla="*/ 88 h 95"/>
              <a:gd name="T38" fmla="*/ 134 w 134"/>
              <a:gd name="T39" fmla="*/ 12 h 95"/>
              <a:gd name="T40" fmla="*/ 132 w 134"/>
              <a:gd name="T41" fmla="*/ 10 h 95"/>
              <a:gd name="T42" fmla="*/ 124 w 134"/>
              <a:gd name="T43" fmla="*/ 8 h 95"/>
              <a:gd name="T44" fmla="*/ 124 w 134"/>
              <a:gd name="T45" fmla="*/ 79 h 95"/>
              <a:gd name="T46" fmla="*/ 95 w 134"/>
              <a:gd name="T47" fmla="*/ 76 h 95"/>
              <a:gd name="T48" fmla="*/ 70 w 134"/>
              <a:gd name="T49" fmla="*/ 81 h 95"/>
              <a:gd name="T50" fmla="*/ 70 w 134"/>
              <a:gd name="T51" fmla="*/ 11 h 95"/>
              <a:gd name="T52" fmla="*/ 95 w 134"/>
              <a:gd name="T53" fmla="*/ 5 h 95"/>
              <a:gd name="T54" fmla="*/ 124 w 134"/>
              <a:gd name="T55" fmla="*/ 8 h 95"/>
              <a:gd name="T56" fmla="*/ 11 w 134"/>
              <a:gd name="T57" fmla="*/ 8 h 95"/>
              <a:gd name="T58" fmla="*/ 40 w 134"/>
              <a:gd name="T59" fmla="*/ 5 h 95"/>
              <a:gd name="T60" fmla="*/ 65 w 134"/>
              <a:gd name="T61" fmla="*/ 11 h 95"/>
              <a:gd name="T62" fmla="*/ 65 w 134"/>
              <a:gd name="T63" fmla="*/ 81 h 95"/>
              <a:gd name="T64" fmla="*/ 40 w 134"/>
              <a:gd name="T65" fmla="*/ 76 h 95"/>
              <a:gd name="T66" fmla="*/ 11 w 134"/>
              <a:gd name="T67" fmla="*/ 79 h 95"/>
              <a:gd name="T68" fmla="*/ 11 w 134"/>
              <a:gd name="T69"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 h="95">
                <a:moveTo>
                  <a:pt x="132" y="10"/>
                </a:moveTo>
                <a:cubicBezTo>
                  <a:pt x="129" y="10"/>
                  <a:pt x="129" y="10"/>
                  <a:pt x="129" y="10"/>
                </a:cubicBezTo>
                <a:cubicBezTo>
                  <a:pt x="129" y="6"/>
                  <a:pt x="129" y="6"/>
                  <a:pt x="129" y="6"/>
                </a:cubicBezTo>
                <a:cubicBezTo>
                  <a:pt x="129" y="5"/>
                  <a:pt x="128" y="4"/>
                  <a:pt x="127" y="4"/>
                </a:cubicBezTo>
                <a:cubicBezTo>
                  <a:pt x="127" y="4"/>
                  <a:pt x="111" y="0"/>
                  <a:pt x="95" y="0"/>
                </a:cubicBezTo>
                <a:cubicBezTo>
                  <a:pt x="82" y="0"/>
                  <a:pt x="73" y="3"/>
                  <a:pt x="67" y="7"/>
                </a:cubicBezTo>
                <a:cubicBezTo>
                  <a:pt x="62" y="3"/>
                  <a:pt x="53" y="0"/>
                  <a:pt x="40" y="0"/>
                </a:cubicBezTo>
                <a:cubicBezTo>
                  <a:pt x="24" y="0"/>
                  <a:pt x="8" y="4"/>
                  <a:pt x="8" y="4"/>
                </a:cubicBezTo>
                <a:cubicBezTo>
                  <a:pt x="7" y="4"/>
                  <a:pt x="6" y="5"/>
                  <a:pt x="6" y="6"/>
                </a:cubicBezTo>
                <a:cubicBezTo>
                  <a:pt x="6" y="10"/>
                  <a:pt x="6" y="10"/>
                  <a:pt x="6" y="10"/>
                </a:cubicBezTo>
                <a:cubicBezTo>
                  <a:pt x="3" y="10"/>
                  <a:pt x="3" y="10"/>
                  <a:pt x="3" y="10"/>
                </a:cubicBezTo>
                <a:cubicBezTo>
                  <a:pt x="1" y="10"/>
                  <a:pt x="0" y="11"/>
                  <a:pt x="0" y="12"/>
                </a:cubicBezTo>
                <a:cubicBezTo>
                  <a:pt x="0" y="88"/>
                  <a:pt x="0" y="88"/>
                  <a:pt x="0" y="88"/>
                </a:cubicBezTo>
                <a:cubicBezTo>
                  <a:pt x="0" y="89"/>
                  <a:pt x="1" y="90"/>
                  <a:pt x="3" y="90"/>
                </a:cubicBezTo>
                <a:cubicBezTo>
                  <a:pt x="57" y="90"/>
                  <a:pt x="57" y="90"/>
                  <a:pt x="57" y="90"/>
                </a:cubicBezTo>
                <a:cubicBezTo>
                  <a:pt x="58" y="95"/>
                  <a:pt x="62" y="95"/>
                  <a:pt x="67" y="95"/>
                </a:cubicBezTo>
                <a:cubicBezTo>
                  <a:pt x="72" y="95"/>
                  <a:pt x="77" y="95"/>
                  <a:pt x="78" y="90"/>
                </a:cubicBezTo>
                <a:cubicBezTo>
                  <a:pt x="132" y="90"/>
                  <a:pt x="132" y="90"/>
                  <a:pt x="132" y="90"/>
                </a:cubicBezTo>
                <a:cubicBezTo>
                  <a:pt x="133" y="90"/>
                  <a:pt x="134" y="89"/>
                  <a:pt x="134" y="88"/>
                </a:cubicBezTo>
                <a:cubicBezTo>
                  <a:pt x="134" y="12"/>
                  <a:pt x="134" y="12"/>
                  <a:pt x="134" y="12"/>
                </a:cubicBezTo>
                <a:cubicBezTo>
                  <a:pt x="134" y="11"/>
                  <a:pt x="133" y="10"/>
                  <a:pt x="132" y="10"/>
                </a:cubicBezTo>
                <a:close/>
                <a:moveTo>
                  <a:pt x="124" y="8"/>
                </a:moveTo>
                <a:cubicBezTo>
                  <a:pt x="124" y="79"/>
                  <a:pt x="124" y="79"/>
                  <a:pt x="124" y="79"/>
                </a:cubicBezTo>
                <a:cubicBezTo>
                  <a:pt x="119" y="78"/>
                  <a:pt x="107" y="76"/>
                  <a:pt x="95" y="76"/>
                </a:cubicBezTo>
                <a:cubicBezTo>
                  <a:pt x="84" y="76"/>
                  <a:pt x="75" y="78"/>
                  <a:pt x="70" y="81"/>
                </a:cubicBezTo>
                <a:cubicBezTo>
                  <a:pt x="70" y="11"/>
                  <a:pt x="70" y="11"/>
                  <a:pt x="70" y="11"/>
                </a:cubicBezTo>
                <a:cubicBezTo>
                  <a:pt x="74" y="7"/>
                  <a:pt x="83" y="5"/>
                  <a:pt x="95" y="5"/>
                </a:cubicBezTo>
                <a:cubicBezTo>
                  <a:pt x="107" y="5"/>
                  <a:pt x="120" y="7"/>
                  <a:pt x="124" y="8"/>
                </a:cubicBezTo>
                <a:close/>
                <a:moveTo>
                  <a:pt x="11" y="8"/>
                </a:moveTo>
                <a:cubicBezTo>
                  <a:pt x="15" y="7"/>
                  <a:pt x="28" y="5"/>
                  <a:pt x="40" y="5"/>
                </a:cubicBezTo>
                <a:cubicBezTo>
                  <a:pt x="52" y="5"/>
                  <a:pt x="60" y="7"/>
                  <a:pt x="65" y="11"/>
                </a:cubicBezTo>
                <a:cubicBezTo>
                  <a:pt x="65" y="81"/>
                  <a:pt x="65" y="81"/>
                  <a:pt x="65" y="81"/>
                </a:cubicBezTo>
                <a:cubicBezTo>
                  <a:pt x="59" y="78"/>
                  <a:pt x="51" y="76"/>
                  <a:pt x="40" y="76"/>
                </a:cubicBezTo>
                <a:cubicBezTo>
                  <a:pt x="28" y="76"/>
                  <a:pt x="16" y="78"/>
                  <a:pt x="11" y="79"/>
                </a:cubicBezTo>
                <a:lnTo>
                  <a:pt x="11" y="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6" name="Freeform 157"/>
          <p:cNvSpPr>
            <a:spLocks noEditPoints="1"/>
          </p:cNvSpPr>
          <p:nvPr userDrawn="1"/>
        </p:nvSpPr>
        <p:spPr bwMode="auto">
          <a:xfrm>
            <a:off x="4554538" y="3852863"/>
            <a:ext cx="493713" cy="223838"/>
          </a:xfrm>
          <a:custGeom>
            <a:avLst/>
            <a:gdLst>
              <a:gd name="T0" fmla="*/ 125 w 128"/>
              <a:gd name="T1" fmla="*/ 0 h 58"/>
              <a:gd name="T2" fmla="*/ 3 w 128"/>
              <a:gd name="T3" fmla="*/ 0 h 58"/>
              <a:gd name="T4" fmla="*/ 0 w 128"/>
              <a:gd name="T5" fmla="*/ 4 h 58"/>
              <a:gd name="T6" fmla="*/ 0 w 128"/>
              <a:gd name="T7" fmla="*/ 54 h 58"/>
              <a:gd name="T8" fmla="*/ 3 w 128"/>
              <a:gd name="T9" fmla="*/ 58 h 58"/>
              <a:gd name="T10" fmla="*/ 125 w 128"/>
              <a:gd name="T11" fmla="*/ 58 h 58"/>
              <a:gd name="T12" fmla="*/ 128 w 128"/>
              <a:gd name="T13" fmla="*/ 54 h 58"/>
              <a:gd name="T14" fmla="*/ 128 w 128"/>
              <a:gd name="T15" fmla="*/ 4 h 58"/>
              <a:gd name="T16" fmla="*/ 125 w 128"/>
              <a:gd name="T17" fmla="*/ 0 h 58"/>
              <a:gd name="T18" fmla="*/ 122 w 128"/>
              <a:gd name="T19" fmla="*/ 51 h 58"/>
              <a:gd name="T20" fmla="*/ 112 w 128"/>
              <a:gd name="T21" fmla="*/ 51 h 58"/>
              <a:gd name="T22" fmla="*/ 112 w 128"/>
              <a:gd name="T23" fmla="*/ 39 h 58"/>
              <a:gd name="T24" fmla="*/ 109 w 128"/>
              <a:gd name="T25" fmla="*/ 35 h 58"/>
              <a:gd name="T26" fmla="*/ 106 w 128"/>
              <a:gd name="T27" fmla="*/ 39 h 58"/>
              <a:gd name="T28" fmla="*/ 106 w 128"/>
              <a:gd name="T29" fmla="*/ 51 h 58"/>
              <a:gd name="T30" fmla="*/ 97 w 128"/>
              <a:gd name="T31" fmla="*/ 51 h 58"/>
              <a:gd name="T32" fmla="*/ 97 w 128"/>
              <a:gd name="T33" fmla="*/ 25 h 58"/>
              <a:gd name="T34" fmla="*/ 94 w 128"/>
              <a:gd name="T35" fmla="*/ 22 h 58"/>
              <a:gd name="T36" fmla="*/ 91 w 128"/>
              <a:gd name="T37" fmla="*/ 25 h 58"/>
              <a:gd name="T38" fmla="*/ 91 w 128"/>
              <a:gd name="T39" fmla="*/ 51 h 58"/>
              <a:gd name="T40" fmla="*/ 82 w 128"/>
              <a:gd name="T41" fmla="*/ 51 h 58"/>
              <a:gd name="T42" fmla="*/ 82 w 128"/>
              <a:gd name="T43" fmla="*/ 39 h 58"/>
              <a:gd name="T44" fmla="*/ 79 w 128"/>
              <a:gd name="T45" fmla="*/ 35 h 58"/>
              <a:gd name="T46" fmla="*/ 76 w 128"/>
              <a:gd name="T47" fmla="*/ 39 h 58"/>
              <a:gd name="T48" fmla="*/ 76 w 128"/>
              <a:gd name="T49" fmla="*/ 51 h 58"/>
              <a:gd name="T50" fmla="*/ 66 w 128"/>
              <a:gd name="T51" fmla="*/ 51 h 58"/>
              <a:gd name="T52" fmla="*/ 66 w 128"/>
              <a:gd name="T53" fmla="*/ 25 h 58"/>
              <a:gd name="T54" fmla="*/ 64 w 128"/>
              <a:gd name="T55" fmla="*/ 22 h 58"/>
              <a:gd name="T56" fmla="*/ 61 w 128"/>
              <a:gd name="T57" fmla="*/ 25 h 58"/>
              <a:gd name="T58" fmla="*/ 61 w 128"/>
              <a:gd name="T59" fmla="*/ 51 h 58"/>
              <a:gd name="T60" fmla="*/ 52 w 128"/>
              <a:gd name="T61" fmla="*/ 51 h 58"/>
              <a:gd name="T62" fmla="*/ 52 w 128"/>
              <a:gd name="T63" fmla="*/ 39 h 58"/>
              <a:gd name="T64" fmla="*/ 49 w 128"/>
              <a:gd name="T65" fmla="*/ 35 h 58"/>
              <a:gd name="T66" fmla="*/ 46 w 128"/>
              <a:gd name="T67" fmla="*/ 39 h 58"/>
              <a:gd name="T68" fmla="*/ 46 w 128"/>
              <a:gd name="T69" fmla="*/ 51 h 58"/>
              <a:gd name="T70" fmla="*/ 36 w 128"/>
              <a:gd name="T71" fmla="*/ 51 h 58"/>
              <a:gd name="T72" fmla="*/ 36 w 128"/>
              <a:gd name="T73" fmla="*/ 25 h 58"/>
              <a:gd name="T74" fmla="*/ 33 w 128"/>
              <a:gd name="T75" fmla="*/ 22 h 58"/>
              <a:gd name="T76" fmla="*/ 30 w 128"/>
              <a:gd name="T77" fmla="*/ 25 h 58"/>
              <a:gd name="T78" fmla="*/ 30 w 128"/>
              <a:gd name="T79" fmla="*/ 51 h 58"/>
              <a:gd name="T80" fmla="*/ 22 w 128"/>
              <a:gd name="T81" fmla="*/ 51 h 58"/>
              <a:gd name="T82" fmla="*/ 22 w 128"/>
              <a:gd name="T83" fmla="*/ 39 h 58"/>
              <a:gd name="T84" fmla="*/ 19 w 128"/>
              <a:gd name="T85" fmla="*/ 35 h 58"/>
              <a:gd name="T86" fmla="*/ 16 w 128"/>
              <a:gd name="T87" fmla="*/ 39 h 58"/>
              <a:gd name="T88" fmla="*/ 16 w 128"/>
              <a:gd name="T89" fmla="*/ 51 h 58"/>
              <a:gd name="T90" fmla="*/ 6 w 128"/>
              <a:gd name="T91" fmla="*/ 51 h 58"/>
              <a:gd name="T92" fmla="*/ 6 w 128"/>
              <a:gd name="T93" fmla="*/ 7 h 58"/>
              <a:gd name="T94" fmla="*/ 122 w 128"/>
              <a:gd name="T95" fmla="*/ 7 h 58"/>
              <a:gd name="T96" fmla="*/ 122 w 128"/>
              <a:gd name="T97" fmla="*/ 5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58">
                <a:moveTo>
                  <a:pt x="125" y="0"/>
                </a:moveTo>
                <a:cubicBezTo>
                  <a:pt x="3" y="0"/>
                  <a:pt x="3" y="0"/>
                  <a:pt x="3" y="0"/>
                </a:cubicBezTo>
                <a:cubicBezTo>
                  <a:pt x="2" y="0"/>
                  <a:pt x="0" y="2"/>
                  <a:pt x="0" y="4"/>
                </a:cubicBezTo>
                <a:cubicBezTo>
                  <a:pt x="0" y="54"/>
                  <a:pt x="0" y="54"/>
                  <a:pt x="0" y="54"/>
                </a:cubicBezTo>
                <a:cubicBezTo>
                  <a:pt x="0" y="56"/>
                  <a:pt x="2" y="58"/>
                  <a:pt x="3" y="58"/>
                </a:cubicBezTo>
                <a:cubicBezTo>
                  <a:pt x="125" y="58"/>
                  <a:pt x="125" y="58"/>
                  <a:pt x="125" y="58"/>
                </a:cubicBezTo>
                <a:cubicBezTo>
                  <a:pt x="127" y="58"/>
                  <a:pt x="128" y="56"/>
                  <a:pt x="128" y="54"/>
                </a:cubicBezTo>
                <a:cubicBezTo>
                  <a:pt x="128" y="4"/>
                  <a:pt x="128" y="4"/>
                  <a:pt x="128" y="4"/>
                </a:cubicBezTo>
                <a:cubicBezTo>
                  <a:pt x="128" y="2"/>
                  <a:pt x="127" y="0"/>
                  <a:pt x="125" y="0"/>
                </a:cubicBezTo>
                <a:close/>
                <a:moveTo>
                  <a:pt x="122" y="51"/>
                </a:moveTo>
                <a:cubicBezTo>
                  <a:pt x="112" y="51"/>
                  <a:pt x="112" y="51"/>
                  <a:pt x="112" y="51"/>
                </a:cubicBezTo>
                <a:cubicBezTo>
                  <a:pt x="112" y="39"/>
                  <a:pt x="112" y="39"/>
                  <a:pt x="112" y="39"/>
                </a:cubicBezTo>
                <a:cubicBezTo>
                  <a:pt x="112" y="37"/>
                  <a:pt x="111" y="35"/>
                  <a:pt x="109" y="35"/>
                </a:cubicBezTo>
                <a:cubicBezTo>
                  <a:pt x="108" y="35"/>
                  <a:pt x="106" y="37"/>
                  <a:pt x="106" y="39"/>
                </a:cubicBezTo>
                <a:cubicBezTo>
                  <a:pt x="106" y="51"/>
                  <a:pt x="106" y="51"/>
                  <a:pt x="106" y="51"/>
                </a:cubicBezTo>
                <a:cubicBezTo>
                  <a:pt x="97" y="51"/>
                  <a:pt x="97" y="51"/>
                  <a:pt x="97" y="51"/>
                </a:cubicBezTo>
                <a:cubicBezTo>
                  <a:pt x="97" y="25"/>
                  <a:pt x="97" y="25"/>
                  <a:pt x="97" y="25"/>
                </a:cubicBezTo>
                <a:cubicBezTo>
                  <a:pt x="97" y="23"/>
                  <a:pt x="95" y="22"/>
                  <a:pt x="94" y="22"/>
                </a:cubicBezTo>
                <a:cubicBezTo>
                  <a:pt x="92" y="22"/>
                  <a:pt x="91" y="23"/>
                  <a:pt x="91" y="25"/>
                </a:cubicBezTo>
                <a:cubicBezTo>
                  <a:pt x="91" y="51"/>
                  <a:pt x="91" y="51"/>
                  <a:pt x="91" y="51"/>
                </a:cubicBezTo>
                <a:cubicBezTo>
                  <a:pt x="82" y="51"/>
                  <a:pt x="82" y="51"/>
                  <a:pt x="82" y="51"/>
                </a:cubicBezTo>
                <a:cubicBezTo>
                  <a:pt x="82" y="39"/>
                  <a:pt x="82" y="39"/>
                  <a:pt x="82" y="39"/>
                </a:cubicBezTo>
                <a:cubicBezTo>
                  <a:pt x="82" y="37"/>
                  <a:pt x="81" y="35"/>
                  <a:pt x="79" y="35"/>
                </a:cubicBezTo>
                <a:cubicBezTo>
                  <a:pt x="77" y="35"/>
                  <a:pt x="76" y="37"/>
                  <a:pt x="76" y="39"/>
                </a:cubicBezTo>
                <a:cubicBezTo>
                  <a:pt x="76" y="51"/>
                  <a:pt x="76" y="51"/>
                  <a:pt x="76" y="51"/>
                </a:cubicBezTo>
                <a:cubicBezTo>
                  <a:pt x="66" y="51"/>
                  <a:pt x="66" y="51"/>
                  <a:pt x="66" y="51"/>
                </a:cubicBezTo>
                <a:cubicBezTo>
                  <a:pt x="66" y="25"/>
                  <a:pt x="66" y="25"/>
                  <a:pt x="66" y="25"/>
                </a:cubicBezTo>
                <a:cubicBezTo>
                  <a:pt x="66" y="23"/>
                  <a:pt x="65" y="22"/>
                  <a:pt x="64" y="22"/>
                </a:cubicBezTo>
                <a:cubicBezTo>
                  <a:pt x="62" y="22"/>
                  <a:pt x="61" y="23"/>
                  <a:pt x="61" y="25"/>
                </a:cubicBezTo>
                <a:cubicBezTo>
                  <a:pt x="61" y="51"/>
                  <a:pt x="61" y="51"/>
                  <a:pt x="61" y="51"/>
                </a:cubicBezTo>
                <a:cubicBezTo>
                  <a:pt x="52" y="51"/>
                  <a:pt x="52" y="51"/>
                  <a:pt x="52" y="51"/>
                </a:cubicBezTo>
                <a:cubicBezTo>
                  <a:pt x="52" y="39"/>
                  <a:pt x="52" y="39"/>
                  <a:pt x="52" y="39"/>
                </a:cubicBezTo>
                <a:cubicBezTo>
                  <a:pt x="52" y="37"/>
                  <a:pt x="51" y="35"/>
                  <a:pt x="49" y="35"/>
                </a:cubicBezTo>
                <a:cubicBezTo>
                  <a:pt x="47" y="35"/>
                  <a:pt x="46" y="37"/>
                  <a:pt x="46" y="39"/>
                </a:cubicBezTo>
                <a:cubicBezTo>
                  <a:pt x="46" y="51"/>
                  <a:pt x="46" y="51"/>
                  <a:pt x="46" y="51"/>
                </a:cubicBezTo>
                <a:cubicBezTo>
                  <a:pt x="36" y="51"/>
                  <a:pt x="36" y="51"/>
                  <a:pt x="36" y="51"/>
                </a:cubicBezTo>
                <a:cubicBezTo>
                  <a:pt x="36" y="25"/>
                  <a:pt x="36" y="25"/>
                  <a:pt x="36" y="25"/>
                </a:cubicBezTo>
                <a:cubicBezTo>
                  <a:pt x="36" y="23"/>
                  <a:pt x="35" y="22"/>
                  <a:pt x="33" y="22"/>
                </a:cubicBezTo>
                <a:cubicBezTo>
                  <a:pt x="32" y="22"/>
                  <a:pt x="30" y="23"/>
                  <a:pt x="30" y="25"/>
                </a:cubicBezTo>
                <a:cubicBezTo>
                  <a:pt x="30" y="51"/>
                  <a:pt x="30" y="51"/>
                  <a:pt x="30" y="51"/>
                </a:cubicBezTo>
                <a:cubicBezTo>
                  <a:pt x="22" y="51"/>
                  <a:pt x="22" y="51"/>
                  <a:pt x="22" y="51"/>
                </a:cubicBezTo>
                <a:cubicBezTo>
                  <a:pt x="22" y="39"/>
                  <a:pt x="22" y="39"/>
                  <a:pt x="22" y="39"/>
                </a:cubicBezTo>
                <a:cubicBezTo>
                  <a:pt x="22" y="37"/>
                  <a:pt x="21" y="35"/>
                  <a:pt x="19" y="35"/>
                </a:cubicBezTo>
                <a:cubicBezTo>
                  <a:pt x="17" y="35"/>
                  <a:pt x="16" y="37"/>
                  <a:pt x="16" y="39"/>
                </a:cubicBezTo>
                <a:cubicBezTo>
                  <a:pt x="16" y="51"/>
                  <a:pt x="16" y="51"/>
                  <a:pt x="16" y="51"/>
                </a:cubicBezTo>
                <a:cubicBezTo>
                  <a:pt x="6" y="51"/>
                  <a:pt x="6" y="51"/>
                  <a:pt x="6" y="51"/>
                </a:cubicBezTo>
                <a:cubicBezTo>
                  <a:pt x="6" y="7"/>
                  <a:pt x="6" y="7"/>
                  <a:pt x="6" y="7"/>
                </a:cubicBezTo>
                <a:cubicBezTo>
                  <a:pt x="122" y="7"/>
                  <a:pt x="122" y="7"/>
                  <a:pt x="122" y="7"/>
                </a:cubicBezTo>
                <a:lnTo>
                  <a:pt x="122" y="5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7" name="Freeform 160"/>
          <p:cNvSpPr>
            <a:spLocks noEditPoints="1"/>
          </p:cNvSpPr>
          <p:nvPr userDrawn="1"/>
        </p:nvSpPr>
        <p:spPr bwMode="auto">
          <a:xfrm>
            <a:off x="3840163" y="3917950"/>
            <a:ext cx="547688" cy="549275"/>
          </a:xfrm>
          <a:custGeom>
            <a:avLst/>
            <a:gdLst>
              <a:gd name="T0" fmla="*/ 131 w 142"/>
              <a:gd name="T1" fmla="*/ 74 h 142"/>
              <a:gd name="T2" fmla="*/ 142 w 142"/>
              <a:gd name="T3" fmla="*/ 71 h 142"/>
              <a:gd name="T4" fmla="*/ 131 w 142"/>
              <a:gd name="T5" fmla="*/ 68 h 142"/>
              <a:gd name="T6" fmla="*/ 113 w 142"/>
              <a:gd name="T7" fmla="*/ 29 h 142"/>
              <a:gd name="T8" fmla="*/ 75 w 142"/>
              <a:gd name="T9" fmla="*/ 11 h 142"/>
              <a:gd name="T10" fmla="*/ 71 w 142"/>
              <a:gd name="T11" fmla="*/ 0 h 142"/>
              <a:gd name="T12" fmla="*/ 68 w 142"/>
              <a:gd name="T13" fmla="*/ 11 h 142"/>
              <a:gd name="T14" fmla="*/ 12 w 142"/>
              <a:gd name="T15" fmla="*/ 67 h 142"/>
              <a:gd name="T16" fmla="*/ 0 w 142"/>
              <a:gd name="T17" fmla="*/ 71 h 142"/>
              <a:gd name="T18" fmla="*/ 12 w 142"/>
              <a:gd name="T19" fmla="*/ 74 h 142"/>
              <a:gd name="T20" fmla="*/ 29 w 142"/>
              <a:gd name="T21" fmla="*/ 113 h 142"/>
              <a:gd name="T22" fmla="*/ 68 w 142"/>
              <a:gd name="T23" fmla="*/ 131 h 142"/>
              <a:gd name="T24" fmla="*/ 71 w 142"/>
              <a:gd name="T25" fmla="*/ 142 h 142"/>
              <a:gd name="T26" fmla="*/ 74 w 142"/>
              <a:gd name="T27" fmla="*/ 131 h 142"/>
              <a:gd name="T28" fmla="*/ 131 w 142"/>
              <a:gd name="T29" fmla="*/ 74 h 142"/>
              <a:gd name="T30" fmla="*/ 111 w 142"/>
              <a:gd name="T31" fmla="*/ 109 h 142"/>
              <a:gd name="T32" fmla="*/ 98 w 142"/>
              <a:gd name="T33" fmla="*/ 88 h 142"/>
              <a:gd name="T34" fmla="*/ 101 w 142"/>
              <a:gd name="T35" fmla="*/ 82 h 142"/>
              <a:gd name="T36" fmla="*/ 127 w 142"/>
              <a:gd name="T37" fmla="*/ 75 h 142"/>
              <a:gd name="T38" fmla="*/ 111 w 142"/>
              <a:gd name="T39" fmla="*/ 109 h 142"/>
              <a:gd name="T40" fmla="*/ 127 w 142"/>
              <a:gd name="T41" fmla="*/ 66 h 142"/>
              <a:gd name="T42" fmla="*/ 102 w 142"/>
              <a:gd name="T43" fmla="*/ 60 h 142"/>
              <a:gd name="T44" fmla="*/ 98 w 142"/>
              <a:gd name="T45" fmla="*/ 53 h 142"/>
              <a:gd name="T46" fmla="*/ 111 w 142"/>
              <a:gd name="T47" fmla="*/ 32 h 142"/>
              <a:gd name="T48" fmla="*/ 127 w 142"/>
              <a:gd name="T49" fmla="*/ 66 h 142"/>
              <a:gd name="T50" fmla="*/ 110 w 142"/>
              <a:gd name="T51" fmla="*/ 31 h 142"/>
              <a:gd name="T52" fmla="*/ 90 w 142"/>
              <a:gd name="T53" fmla="*/ 44 h 142"/>
              <a:gd name="T54" fmla="*/ 83 w 142"/>
              <a:gd name="T55" fmla="*/ 41 h 142"/>
              <a:gd name="T56" fmla="*/ 76 w 142"/>
              <a:gd name="T57" fmla="*/ 15 h 142"/>
              <a:gd name="T58" fmla="*/ 110 w 142"/>
              <a:gd name="T59" fmla="*/ 31 h 142"/>
              <a:gd name="T60" fmla="*/ 46 w 142"/>
              <a:gd name="T61" fmla="*/ 71 h 142"/>
              <a:gd name="T62" fmla="*/ 71 w 142"/>
              <a:gd name="T63" fmla="*/ 46 h 142"/>
              <a:gd name="T64" fmla="*/ 96 w 142"/>
              <a:gd name="T65" fmla="*/ 71 h 142"/>
              <a:gd name="T66" fmla="*/ 71 w 142"/>
              <a:gd name="T67" fmla="*/ 96 h 142"/>
              <a:gd name="T68" fmla="*/ 46 w 142"/>
              <a:gd name="T69" fmla="*/ 71 h 142"/>
              <a:gd name="T70" fmla="*/ 60 w 142"/>
              <a:gd name="T71" fmla="*/ 40 h 142"/>
              <a:gd name="T72" fmla="*/ 53 w 142"/>
              <a:gd name="T73" fmla="*/ 44 h 142"/>
              <a:gd name="T74" fmla="*/ 32 w 142"/>
              <a:gd name="T75" fmla="*/ 31 h 142"/>
              <a:gd name="T76" fmla="*/ 67 w 142"/>
              <a:gd name="T77" fmla="*/ 15 h 142"/>
              <a:gd name="T78" fmla="*/ 60 w 142"/>
              <a:gd name="T79" fmla="*/ 40 h 142"/>
              <a:gd name="T80" fmla="*/ 31 w 142"/>
              <a:gd name="T81" fmla="*/ 32 h 142"/>
              <a:gd name="T82" fmla="*/ 44 w 142"/>
              <a:gd name="T83" fmla="*/ 53 h 142"/>
              <a:gd name="T84" fmla="*/ 41 w 142"/>
              <a:gd name="T85" fmla="*/ 59 h 142"/>
              <a:gd name="T86" fmla="*/ 16 w 142"/>
              <a:gd name="T87" fmla="*/ 66 h 142"/>
              <a:gd name="T88" fmla="*/ 31 w 142"/>
              <a:gd name="T89" fmla="*/ 32 h 142"/>
              <a:gd name="T90" fmla="*/ 16 w 142"/>
              <a:gd name="T91" fmla="*/ 75 h 142"/>
              <a:gd name="T92" fmla="*/ 41 w 142"/>
              <a:gd name="T93" fmla="*/ 82 h 142"/>
              <a:gd name="T94" fmla="*/ 44 w 142"/>
              <a:gd name="T95" fmla="*/ 89 h 142"/>
              <a:gd name="T96" fmla="*/ 31 w 142"/>
              <a:gd name="T97" fmla="*/ 110 h 142"/>
              <a:gd name="T98" fmla="*/ 16 w 142"/>
              <a:gd name="T99" fmla="*/ 75 h 142"/>
              <a:gd name="T100" fmla="*/ 32 w 142"/>
              <a:gd name="T101" fmla="*/ 110 h 142"/>
              <a:gd name="T102" fmla="*/ 53 w 142"/>
              <a:gd name="T103" fmla="*/ 97 h 142"/>
              <a:gd name="T104" fmla="*/ 60 w 142"/>
              <a:gd name="T105" fmla="*/ 101 h 142"/>
              <a:gd name="T106" fmla="*/ 67 w 142"/>
              <a:gd name="T107" fmla="*/ 126 h 142"/>
              <a:gd name="T108" fmla="*/ 32 w 142"/>
              <a:gd name="T109" fmla="*/ 110 h 142"/>
              <a:gd name="T110" fmla="*/ 82 w 142"/>
              <a:gd name="T111" fmla="*/ 101 h 142"/>
              <a:gd name="T112" fmla="*/ 90 w 142"/>
              <a:gd name="T113" fmla="*/ 97 h 142"/>
              <a:gd name="T114" fmla="*/ 110 w 142"/>
              <a:gd name="T115" fmla="*/ 110 h 142"/>
              <a:gd name="T116" fmla="*/ 75 w 142"/>
              <a:gd name="T117" fmla="*/ 126 h 142"/>
              <a:gd name="T118" fmla="*/ 82 w 142"/>
              <a:gd name="T119" fmla="*/ 10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 h="142">
                <a:moveTo>
                  <a:pt x="131" y="74"/>
                </a:moveTo>
                <a:cubicBezTo>
                  <a:pt x="142" y="71"/>
                  <a:pt x="142" y="71"/>
                  <a:pt x="142" y="71"/>
                </a:cubicBezTo>
                <a:cubicBezTo>
                  <a:pt x="131" y="68"/>
                  <a:pt x="131" y="68"/>
                  <a:pt x="131" y="68"/>
                </a:cubicBezTo>
                <a:cubicBezTo>
                  <a:pt x="130" y="53"/>
                  <a:pt x="124" y="39"/>
                  <a:pt x="113" y="29"/>
                </a:cubicBezTo>
                <a:cubicBezTo>
                  <a:pt x="103" y="18"/>
                  <a:pt x="89" y="12"/>
                  <a:pt x="75" y="11"/>
                </a:cubicBezTo>
                <a:cubicBezTo>
                  <a:pt x="71" y="0"/>
                  <a:pt x="71" y="0"/>
                  <a:pt x="71" y="0"/>
                </a:cubicBezTo>
                <a:cubicBezTo>
                  <a:pt x="68" y="11"/>
                  <a:pt x="68" y="11"/>
                  <a:pt x="68" y="11"/>
                </a:cubicBezTo>
                <a:cubicBezTo>
                  <a:pt x="38" y="13"/>
                  <a:pt x="13" y="37"/>
                  <a:pt x="12" y="67"/>
                </a:cubicBezTo>
                <a:cubicBezTo>
                  <a:pt x="0" y="71"/>
                  <a:pt x="0" y="71"/>
                  <a:pt x="0" y="71"/>
                </a:cubicBezTo>
                <a:cubicBezTo>
                  <a:pt x="12" y="74"/>
                  <a:pt x="12" y="74"/>
                  <a:pt x="12" y="74"/>
                </a:cubicBezTo>
                <a:cubicBezTo>
                  <a:pt x="12" y="89"/>
                  <a:pt x="18" y="102"/>
                  <a:pt x="29" y="113"/>
                </a:cubicBezTo>
                <a:cubicBezTo>
                  <a:pt x="39" y="124"/>
                  <a:pt x="53" y="130"/>
                  <a:pt x="68" y="131"/>
                </a:cubicBezTo>
                <a:cubicBezTo>
                  <a:pt x="71" y="142"/>
                  <a:pt x="71" y="142"/>
                  <a:pt x="71" y="142"/>
                </a:cubicBezTo>
                <a:cubicBezTo>
                  <a:pt x="74" y="131"/>
                  <a:pt x="74" y="131"/>
                  <a:pt x="74" y="131"/>
                </a:cubicBezTo>
                <a:cubicBezTo>
                  <a:pt x="105" y="129"/>
                  <a:pt x="129" y="104"/>
                  <a:pt x="131" y="74"/>
                </a:cubicBezTo>
                <a:close/>
                <a:moveTo>
                  <a:pt x="111" y="109"/>
                </a:moveTo>
                <a:cubicBezTo>
                  <a:pt x="98" y="88"/>
                  <a:pt x="98" y="88"/>
                  <a:pt x="98" y="88"/>
                </a:cubicBezTo>
                <a:cubicBezTo>
                  <a:pt x="100" y="86"/>
                  <a:pt x="101" y="84"/>
                  <a:pt x="101" y="82"/>
                </a:cubicBezTo>
                <a:cubicBezTo>
                  <a:pt x="127" y="75"/>
                  <a:pt x="127" y="75"/>
                  <a:pt x="127" y="75"/>
                </a:cubicBezTo>
                <a:cubicBezTo>
                  <a:pt x="126" y="88"/>
                  <a:pt x="120" y="100"/>
                  <a:pt x="111" y="109"/>
                </a:cubicBezTo>
                <a:close/>
                <a:moveTo>
                  <a:pt x="127" y="66"/>
                </a:moveTo>
                <a:cubicBezTo>
                  <a:pt x="102" y="60"/>
                  <a:pt x="102" y="60"/>
                  <a:pt x="102" y="60"/>
                </a:cubicBezTo>
                <a:cubicBezTo>
                  <a:pt x="101" y="57"/>
                  <a:pt x="100" y="55"/>
                  <a:pt x="98" y="53"/>
                </a:cubicBezTo>
                <a:cubicBezTo>
                  <a:pt x="111" y="32"/>
                  <a:pt x="111" y="32"/>
                  <a:pt x="111" y="32"/>
                </a:cubicBezTo>
                <a:cubicBezTo>
                  <a:pt x="120" y="42"/>
                  <a:pt x="126" y="54"/>
                  <a:pt x="127" y="66"/>
                </a:cubicBezTo>
                <a:close/>
                <a:moveTo>
                  <a:pt x="110" y="31"/>
                </a:moveTo>
                <a:cubicBezTo>
                  <a:pt x="90" y="44"/>
                  <a:pt x="90" y="44"/>
                  <a:pt x="90" y="44"/>
                </a:cubicBezTo>
                <a:cubicBezTo>
                  <a:pt x="88" y="43"/>
                  <a:pt x="85" y="42"/>
                  <a:pt x="83" y="41"/>
                </a:cubicBezTo>
                <a:cubicBezTo>
                  <a:pt x="76" y="15"/>
                  <a:pt x="76" y="15"/>
                  <a:pt x="76" y="15"/>
                </a:cubicBezTo>
                <a:cubicBezTo>
                  <a:pt x="89" y="16"/>
                  <a:pt x="101" y="22"/>
                  <a:pt x="110" y="31"/>
                </a:cubicBezTo>
                <a:close/>
                <a:moveTo>
                  <a:pt x="46" y="71"/>
                </a:moveTo>
                <a:cubicBezTo>
                  <a:pt x="46" y="57"/>
                  <a:pt x="57" y="46"/>
                  <a:pt x="71" y="46"/>
                </a:cubicBezTo>
                <a:cubicBezTo>
                  <a:pt x="85" y="46"/>
                  <a:pt x="96" y="57"/>
                  <a:pt x="96" y="71"/>
                </a:cubicBezTo>
                <a:cubicBezTo>
                  <a:pt x="96" y="85"/>
                  <a:pt x="85" y="96"/>
                  <a:pt x="71" y="96"/>
                </a:cubicBezTo>
                <a:cubicBezTo>
                  <a:pt x="57" y="96"/>
                  <a:pt x="46" y="85"/>
                  <a:pt x="46" y="71"/>
                </a:cubicBezTo>
                <a:close/>
                <a:moveTo>
                  <a:pt x="60" y="40"/>
                </a:moveTo>
                <a:cubicBezTo>
                  <a:pt x="58" y="41"/>
                  <a:pt x="55" y="43"/>
                  <a:pt x="53" y="44"/>
                </a:cubicBezTo>
                <a:cubicBezTo>
                  <a:pt x="32" y="31"/>
                  <a:pt x="32" y="31"/>
                  <a:pt x="32" y="31"/>
                </a:cubicBezTo>
                <a:cubicBezTo>
                  <a:pt x="41" y="22"/>
                  <a:pt x="54" y="16"/>
                  <a:pt x="67" y="15"/>
                </a:cubicBezTo>
                <a:lnTo>
                  <a:pt x="60" y="40"/>
                </a:lnTo>
                <a:close/>
                <a:moveTo>
                  <a:pt x="31" y="32"/>
                </a:moveTo>
                <a:cubicBezTo>
                  <a:pt x="44" y="53"/>
                  <a:pt x="44" y="53"/>
                  <a:pt x="44" y="53"/>
                </a:cubicBezTo>
                <a:cubicBezTo>
                  <a:pt x="43" y="55"/>
                  <a:pt x="42" y="57"/>
                  <a:pt x="41" y="59"/>
                </a:cubicBezTo>
                <a:cubicBezTo>
                  <a:pt x="16" y="66"/>
                  <a:pt x="16" y="66"/>
                  <a:pt x="16" y="66"/>
                </a:cubicBezTo>
                <a:cubicBezTo>
                  <a:pt x="17" y="53"/>
                  <a:pt x="22" y="41"/>
                  <a:pt x="31" y="32"/>
                </a:cubicBezTo>
                <a:close/>
                <a:moveTo>
                  <a:pt x="16" y="75"/>
                </a:moveTo>
                <a:cubicBezTo>
                  <a:pt x="41" y="82"/>
                  <a:pt x="41" y="82"/>
                  <a:pt x="41" y="82"/>
                </a:cubicBezTo>
                <a:cubicBezTo>
                  <a:pt x="42" y="84"/>
                  <a:pt x="43" y="86"/>
                  <a:pt x="44" y="89"/>
                </a:cubicBezTo>
                <a:cubicBezTo>
                  <a:pt x="31" y="110"/>
                  <a:pt x="31" y="110"/>
                  <a:pt x="31" y="110"/>
                </a:cubicBezTo>
                <a:cubicBezTo>
                  <a:pt x="22" y="100"/>
                  <a:pt x="17" y="88"/>
                  <a:pt x="16" y="75"/>
                </a:cubicBezTo>
                <a:close/>
                <a:moveTo>
                  <a:pt x="32" y="110"/>
                </a:moveTo>
                <a:cubicBezTo>
                  <a:pt x="53" y="97"/>
                  <a:pt x="53" y="97"/>
                  <a:pt x="53" y="97"/>
                </a:cubicBezTo>
                <a:cubicBezTo>
                  <a:pt x="55" y="99"/>
                  <a:pt x="57" y="100"/>
                  <a:pt x="60" y="101"/>
                </a:cubicBezTo>
                <a:cubicBezTo>
                  <a:pt x="67" y="126"/>
                  <a:pt x="67" y="126"/>
                  <a:pt x="67" y="126"/>
                </a:cubicBezTo>
                <a:cubicBezTo>
                  <a:pt x="54" y="125"/>
                  <a:pt x="41" y="120"/>
                  <a:pt x="32" y="110"/>
                </a:cubicBezTo>
                <a:close/>
                <a:moveTo>
                  <a:pt x="82" y="101"/>
                </a:moveTo>
                <a:cubicBezTo>
                  <a:pt x="85" y="100"/>
                  <a:pt x="87" y="99"/>
                  <a:pt x="90" y="97"/>
                </a:cubicBezTo>
                <a:cubicBezTo>
                  <a:pt x="110" y="110"/>
                  <a:pt x="110" y="110"/>
                  <a:pt x="110" y="110"/>
                </a:cubicBezTo>
                <a:cubicBezTo>
                  <a:pt x="101" y="119"/>
                  <a:pt x="89" y="125"/>
                  <a:pt x="75" y="126"/>
                </a:cubicBezTo>
                <a:lnTo>
                  <a:pt x="82" y="10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88" name="Group 187"/>
          <p:cNvGrpSpPr/>
          <p:nvPr userDrawn="1"/>
        </p:nvGrpSpPr>
        <p:grpSpPr>
          <a:xfrm>
            <a:off x="7867650" y="673100"/>
            <a:ext cx="668338" cy="781051"/>
            <a:chOff x="7867650" y="673100"/>
            <a:chExt cx="668338" cy="781051"/>
          </a:xfrm>
        </p:grpSpPr>
        <p:sp>
          <p:nvSpPr>
            <p:cNvPr id="189" name="Freeform 161"/>
            <p:cNvSpPr>
              <a:spLocks/>
            </p:cNvSpPr>
            <p:nvPr userDrawn="1"/>
          </p:nvSpPr>
          <p:spPr bwMode="auto">
            <a:xfrm>
              <a:off x="8172450" y="673100"/>
              <a:ext cx="57150" cy="80963"/>
            </a:xfrm>
            <a:custGeom>
              <a:avLst/>
              <a:gdLst>
                <a:gd name="T0" fmla="*/ 14 w 15"/>
                <a:gd name="T1" fmla="*/ 8 h 21"/>
                <a:gd name="T2" fmla="*/ 15 w 15"/>
                <a:gd name="T3" fmla="*/ 8 h 21"/>
                <a:gd name="T4" fmla="*/ 10 w 15"/>
                <a:gd name="T5" fmla="*/ 5 h 21"/>
                <a:gd name="T6" fmla="*/ 11 w 15"/>
                <a:gd name="T7" fmla="*/ 3 h 21"/>
                <a:gd name="T8" fmla="*/ 8 w 15"/>
                <a:gd name="T9" fmla="*/ 0 h 21"/>
                <a:gd name="T10" fmla="*/ 4 w 15"/>
                <a:gd name="T11" fmla="*/ 3 h 21"/>
                <a:gd name="T12" fmla="*/ 5 w 15"/>
                <a:gd name="T13" fmla="*/ 5 h 21"/>
                <a:gd name="T14" fmla="*/ 0 w 15"/>
                <a:gd name="T15" fmla="*/ 8 h 21"/>
                <a:gd name="T16" fmla="*/ 1 w 15"/>
                <a:gd name="T17" fmla="*/ 8 h 21"/>
                <a:gd name="T18" fmla="*/ 1 w 15"/>
                <a:gd name="T19" fmla="*/ 19 h 21"/>
                <a:gd name="T20" fmla="*/ 2 w 15"/>
                <a:gd name="T21" fmla="*/ 19 h 21"/>
                <a:gd name="T22" fmla="*/ 2 w 15"/>
                <a:gd name="T23" fmla="*/ 21 h 21"/>
                <a:gd name="T24" fmla="*/ 13 w 15"/>
                <a:gd name="T25" fmla="*/ 21 h 21"/>
                <a:gd name="T26" fmla="*/ 13 w 15"/>
                <a:gd name="T27" fmla="*/ 19 h 21"/>
                <a:gd name="T28" fmla="*/ 14 w 15"/>
                <a:gd name="T29" fmla="*/ 19 h 21"/>
                <a:gd name="T30" fmla="*/ 14 w 15"/>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4" y="8"/>
                  </a:moveTo>
                  <a:cubicBezTo>
                    <a:pt x="15" y="8"/>
                    <a:pt x="15" y="8"/>
                    <a:pt x="15" y="8"/>
                  </a:cubicBezTo>
                  <a:cubicBezTo>
                    <a:pt x="15" y="8"/>
                    <a:pt x="15" y="5"/>
                    <a:pt x="10" y="5"/>
                  </a:cubicBezTo>
                  <a:cubicBezTo>
                    <a:pt x="11" y="4"/>
                    <a:pt x="11" y="4"/>
                    <a:pt x="11" y="3"/>
                  </a:cubicBezTo>
                  <a:cubicBezTo>
                    <a:pt x="11" y="1"/>
                    <a:pt x="9" y="0"/>
                    <a:pt x="8" y="0"/>
                  </a:cubicBezTo>
                  <a:cubicBezTo>
                    <a:pt x="6" y="0"/>
                    <a:pt x="4" y="1"/>
                    <a:pt x="4" y="3"/>
                  </a:cubicBezTo>
                  <a:cubicBezTo>
                    <a:pt x="4" y="4"/>
                    <a:pt x="4" y="4"/>
                    <a:pt x="5" y="5"/>
                  </a:cubicBezTo>
                  <a:cubicBezTo>
                    <a:pt x="0" y="5"/>
                    <a:pt x="0" y="8"/>
                    <a:pt x="0" y="8"/>
                  </a:cubicBezTo>
                  <a:cubicBezTo>
                    <a:pt x="1" y="8"/>
                    <a:pt x="1" y="8"/>
                    <a:pt x="1" y="8"/>
                  </a:cubicBezTo>
                  <a:cubicBezTo>
                    <a:pt x="1" y="19"/>
                    <a:pt x="1" y="19"/>
                    <a:pt x="1" y="19"/>
                  </a:cubicBezTo>
                  <a:cubicBezTo>
                    <a:pt x="2" y="19"/>
                    <a:pt x="2" y="19"/>
                    <a:pt x="2" y="19"/>
                  </a:cubicBezTo>
                  <a:cubicBezTo>
                    <a:pt x="2" y="21"/>
                    <a:pt x="2" y="21"/>
                    <a:pt x="2" y="21"/>
                  </a:cubicBezTo>
                  <a:cubicBezTo>
                    <a:pt x="13" y="21"/>
                    <a:pt x="13" y="21"/>
                    <a:pt x="13" y="21"/>
                  </a:cubicBezTo>
                  <a:cubicBezTo>
                    <a:pt x="13" y="19"/>
                    <a:pt x="13" y="19"/>
                    <a:pt x="13" y="19"/>
                  </a:cubicBezTo>
                  <a:cubicBezTo>
                    <a:pt x="14" y="19"/>
                    <a:pt x="14" y="19"/>
                    <a:pt x="14" y="19"/>
                  </a:cubicBezTo>
                  <a:lnTo>
                    <a:pt x="14" y="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0" name="Freeform 162"/>
            <p:cNvSpPr>
              <a:spLocks/>
            </p:cNvSpPr>
            <p:nvPr userDrawn="1"/>
          </p:nvSpPr>
          <p:spPr bwMode="auto">
            <a:xfrm>
              <a:off x="8080375" y="1427163"/>
              <a:ext cx="242888" cy="26988"/>
            </a:xfrm>
            <a:custGeom>
              <a:avLst/>
              <a:gdLst>
                <a:gd name="T0" fmla="*/ 0 w 153"/>
                <a:gd name="T1" fmla="*/ 0 h 17"/>
                <a:gd name="T2" fmla="*/ 0 w 153"/>
                <a:gd name="T3" fmla="*/ 5 h 17"/>
                <a:gd name="T4" fmla="*/ 0 w 153"/>
                <a:gd name="T5" fmla="*/ 7 h 17"/>
                <a:gd name="T6" fmla="*/ 0 w 153"/>
                <a:gd name="T7" fmla="*/ 17 h 17"/>
                <a:gd name="T8" fmla="*/ 153 w 153"/>
                <a:gd name="T9" fmla="*/ 17 h 17"/>
                <a:gd name="T10" fmla="*/ 153 w 153"/>
                <a:gd name="T11" fmla="*/ 7 h 17"/>
                <a:gd name="T12" fmla="*/ 153 w 153"/>
                <a:gd name="T13" fmla="*/ 5 h 17"/>
                <a:gd name="T14" fmla="*/ 153 w 153"/>
                <a:gd name="T15" fmla="*/ 0 h 17"/>
                <a:gd name="T16" fmla="*/ 0 w 153"/>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7">
                  <a:moveTo>
                    <a:pt x="0" y="0"/>
                  </a:moveTo>
                  <a:lnTo>
                    <a:pt x="0" y="5"/>
                  </a:lnTo>
                  <a:lnTo>
                    <a:pt x="0" y="7"/>
                  </a:lnTo>
                  <a:lnTo>
                    <a:pt x="0" y="17"/>
                  </a:lnTo>
                  <a:lnTo>
                    <a:pt x="153" y="17"/>
                  </a:lnTo>
                  <a:lnTo>
                    <a:pt x="153" y="7"/>
                  </a:lnTo>
                  <a:lnTo>
                    <a:pt x="153" y="5"/>
                  </a:lnTo>
                  <a:lnTo>
                    <a:pt x="153" y="0"/>
                  </a:ln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1" name="Freeform 163"/>
            <p:cNvSpPr>
              <a:spLocks noEditPoints="1"/>
            </p:cNvSpPr>
            <p:nvPr userDrawn="1"/>
          </p:nvSpPr>
          <p:spPr bwMode="auto">
            <a:xfrm>
              <a:off x="7867650" y="739775"/>
              <a:ext cx="668338" cy="674688"/>
            </a:xfrm>
            <a:custGeom>
              <a:avLst/>
              <a:gdLst>
                <a:gd name="T0" fmla="*/ 146 w 173"/>
                <a:gd name="T1" fmla="*/ 1 h 175"/>
                <a:gd name="T2" fmla="*/ 132 w 173"/>
                <a:gd name="T3" fmla="*/ 26 h 175"/>
                <a:gd name="T4" fmla="*/ 130 w 173"/>
                <a:gd name="T5" fmla="*/ 24 h 175"/>
                <a:gd name="T6" fmla="*/ 118 w 173"/>
                <a:gd name="T7" fmla="*/ 20 h 175"/>
                <a:gd name="T8" fmla="*/ 55 w 173"/>
                <a:gd name="T9" fmla="*/ 18 h 175"/>
                <a:gd name="T10" fmla="*/ 55 w 173"/>
                <a:gd name="T11" fmla="*/ 24 h 175"/>
                <a:gd name="T12" fmla="*/ 43 w 173"/>
                <a:gd name="T13" fmla="*/ 26 h 175"/>
                <a:gd name="T14" fmla="*/ 42 w 173"/>
                <a:gd name="T15" fmla="*/ 13 h 175"/>
                <a:gd name="T16" fmla="*/ 7 w 173"/>
                <a:gd name="T17" fmla="*/ 7 h 175"/>
                <a:gd name="T18" fmla="*/ 40 w 173"/>
                <a:gd name="T19" fmla="*/ 87 h 175"/>
                <a:gd name="T20" fmla="*/ 79 w 173"/>
                <a:gd name="T21" fmla="*/ 133 h 175"/>
                <a:gd name="T22" fmla="*/ 83 w 173"/>
                <a:gd name="T23" fmla="*/ 144 h 175"/>
                <a:gd name="T24" fmla="*/ 80 w 173"/>
                <a:gd name="T25" fmla="*/ 147 h 175"/>
                <a:gd name="T26" fmla="*/ 77 w 173"/>
                <a:gd name="T27" fmla="*/ 150 h 175"/>
                <a:gd name="T28" fmla="*/ 76 w 173"/>
                <a:gd name="T29" fmla="*/ 163 h 175"/>
                <a:gd name="T30" fmla="*/ 57 w 173"/>
                <a:gd name="T31" fmla="*/ 175 h 175"/>
                <a:gd name="T32" fmla="*/ 116 w 173"/>
                <a:gd name="T33" fmla="*/ 175 h 175"/>
                <a:gd name="T34" fmla="*/ 97 w 173"/>
                <a:gd name="T35" fmla="*/ 163 h 175"/>
                <a:gd name="T36" fmla="*/ 96 w 173"/>
                <a:gd name="T37" fmla="*/ 150 h 175"/>
                <a:gd name="T38" fmla="*/ 93 w 173"/>
                <a:gd name="T39" fmla="*/ 147 h 175"/>
                <a:gd name="T40" fmla="*/ 91 w 173"/>
                <a:gd name="T41" fmla="*/ 144 h 175"/>
                <a:gd name="T42" fmla="*/ 94 w 173"/>
                <a:gd name="T43" fmla="*/ 133 h 175"/>
                <a:gd name="T44" fmla="*/ 133 w 173"/>
                <a:gd name="T45" fmla="*/ 87 h 175"/>
                <a:gd name="T46" fmla="*/ 166 w 173"/>
                <a:gd name="T47" fmla="*/ 7 h 175"/>
                <a:gd name="T48" fmla="*/ 14 w 173"/>
                <a:gd name="T49" fmla="*/ 14 h 175"/>
                <a:gd name="T50" fmla="*/ 34 w 173"/>
                <a:gd name="T51" fmla="*/ 16 h 175"/>
                <a:gd name="T52" fmla="*/ 30 w 173"/>
                <a:gd name="T53" fmla="*/ 33 h 175"/>
                <a:gd name="T54" fmla="*/ 46 w 173"/>
                <a:gd name="T55" fmla="*/ 35 h 175"/>
                <a:gd name="T56" fmla="*/ 46 w 173"/>
                <a:gd name="T57" fmla="*/ 81 h 175"/>
                <a:gd name="T58" fmla="*/ 127 w 173"/>
                <a:gd name="T59" fmla="*/ 81 h 175"/>
                <a:gd name="T60" fmla="*/ 128 w 173"/>
                <a:gd name="T61" fmla="*/ 35 h 175"/>
                <a:gd name="T62" fmla="*/ 143 w 173"/>
                <a:gd name="T63" fmla="*/ 33 h 175"/>
                <a:gd name="T64" fmla="*/ 139 w 173"/>
                <a:gd name="T65" fmla="*/ 16 h 175"/>
                <a:gd name="T66" fmla="*/ 159 w 173"/>
                <a:gd name="T67" fmla="*/ 14 h 175"/>
                <a:gd name="T68" fmla="*/ 127 w 173"/>
                <a:gd name="T69" fmla="*/ 8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5">
                  <a:moveTo>
                    <a:pt x="166" y="7"/>
                  </a:moveTo>
                  <a:cubicBezTo>
                    <a:pt x="160" y="2"/>
                    <a:pt x="153" y="0"/>
                    <a:pt x="146" y="1"/>
                  </a:cubicBezTo>
                  <a:cubicBezTo>
                    <a:pt x="138" y="3"/>
                    <a:pt x="133" y="9"/>
                    <a:pt x="131" y="13"/>
                  </a:cubicBezTo>
                  <a:cubicBezTo>
                    <a:pt x="129" y="17"/>
                    <a:pt x="130" y="22"/>
                    <a:pt x="132" y="26"/>
                  </a:cubicBezTo>
                  <a:cubicBezTo>
                    <a:pt x="130" y="26"/>
                    <a:pt x="130" y="26"/>
                    <a:pt x="130" y="26"/>
                  </a:cubicBezTo>
                  <a:cubicBezTo>
                    <a:pt x="130" y="24"/>
                    <a:pt x="130" y="24"/>
                    <a:pt x="130" y="24"/>
                  </a:cubicBezTo>
                  <a:cubicBezTo>
                    <a:pt x="118" y="24"/>
                    <a:pt x="118" y="24"/>
                    <a:pt x="118" y="24"/>
                  </a:cubicBezTo>
                  <a:cubicBezTo>
                    <a:pt x="118" y="20"/>
                    <a:pt x="118" y="20"/>
                    <a:pt x="118" y="20"/>
                  </a:cubicBezTo>
                  <a:cubicBezTo>
                    <a:pt x="118" y="18"/>
                    <a:pt x="118" y="18"/>
                    <a:pt x="118" y="18"/>
                  </a:cubicBezTo>
                  <a:cubicBezTo>
                    <a:pt x="104" y="2"/>
                    <a:pt x="69" y="2"/>
                    <a:pt x="55" y="18"/>
                  </a:cubicBezTo>
                  <a:cubicBezTo>
                    <a:pt x="55" y="20"/>
                    <a:pt x="55" y="20"/>
                    <a:pt x="55" y="20"/>
                  </a:cubicBezTo>
                  <a:cubicBezTo>
                    <a:pt x="55" y="24"/>
                    <a:pt x="55" y="24"/>
                    <a:pt x="55" y="24"/>
                  </a:cubicBezTo>
                  <a:cubicBezTo>
                    <a:pt x="43" y="24"/>
                    <a:pt x="43" y="24"/>
                    <a:pt x="43" y="24"/>
                  </a:cubicBezTo>
                  <a:cubicBezTo>
                    <a:pt x="43" y="26"/>
                    <a:pt x="43" y="26"/>
                    <a:pt x="43" y="26"/>
                  </a:cubicBezTo>
                  <a:cubicBezTo>
                    <a:pt x="41" y="26"/>
                    <a:pt x="41" y="26"/>
                    <a:pt x="41" y="26"/>
                  </a:cubicBezTo>
                  <a:cubicBezTo>
                    <a:pt x="43" y="22"/>
                    <a:pt x="44" y="17"/>
                    <a:pt x="42" y="13"/>
                  </a:cubicBezTo>
                  <a:cubicBezTo>
                    <a:pt x="41" y="9"/>
                    <a:pt x="35" y="3"/>
                    <a:pt x="27" y="1"/>
                  </a:cubicBezTo>
                  <a:cubicBezTo>
                    <a:pt x="20" y="0"/>
                    <a:pt x="13" y="2"/>
                    <a:pt x="7" y="7"/>
                  </a:cubicBezTo>
                  <a:cubicBezTo>
                    <a:pt x="3" y="12"/>
                    <a:pt x="0" y="18"/>
                    <a:pt x="1" y="26"/>
                  </a:cubicBezTo>
                  <a:cubicBezTo>
                    <a:pt x="1" y="43"/>
                    <a:pt x="15" y="65"/>
                    <a:pt x="40" y="87"/>
                  </a:cubicBezTo>
                  <a:cubicBezTo>
                    <a:pt x="45" y="92"/>
                    <a:pt x="50" y="96"/>
                    <a:pt x="53" y="99"/>
                  </a:cubicBezTo>
                  <a:cubicBezTo>
                    <a:pt x="79" y="133"/>
                    <a:pt x="79" y="133"/>
                    <a:pt x="79" y="133"/>
                  </a:cubicBezTo>
                  <a:cubicBezTo>
                    <a:pt x="78" y="134"/>
                    <a:pt x="78" y="135"/>
                    <a:pt x="78" y="137"/>
                  </a:cubicBezTo>
                  <a:cubicBezTo>
                    <a:pt x="78" y="140"/>
                    <a:pt x="80" y="143"/>
                    <a:pt x="83" y="144"/>
                  </a:cubicBezTo>
                  <a:cubicBezTo>
                    <a:pt x="80" y="144"/>
                    <a:pt x="80" y="144"/>
                    <a:pt x="80" y="144"/>
                  </a:cubicBezTo>
                  <a:cubicBezTo>
                    <a:pt x="80" y="147"/>
                    <a:pt x="80" y="147"/>
                    <a:pt x="80" y="147"/>
                  </a:cubicBezTo>
                  <a:cubicBezTo>
                    <a:pt x="81" y="147"/>
                    <a:pt x="81" y="147"/>
                    <a:pt x="81" y="147"/>
                  </a:cubicBezTo>
                  <a:cubicBezTo>
                    <a:pt x="79" y="148"/>
                    <a:pt x="77" y="150"/>
                    <a:pt x="77" y="150"/>
                  </a:cubicBezTo>
                  <a:cubicBezTo>
                    <a:pt x="77" y="163"/>
                    <a:pt x="77" y="163"/>
                    <a:pt x="77" y="163"/>
                  </a:cubicBezTo>
                  <a:cubicBezTo>
                    <a:pt x="76" y="163"/>
                    <a:pt x="76" y="163"/>
                    <a:pt x="76" y="163"/>
                  </a:cubicBezTo>
                  <a:cubicBezTo>
                    <a:pt x="76" y="165"/>
                    <a:pt x="76" y="165"/>
                    <a:pt x="76" y="165"/>
                  </a:cubicBezTo>
                  <a:cubicBezTo>
                    <a:pt x="68" y="166"/>
                    <a:pt x="61" y="170"/>
                    <a:pt x="57" y="175"/>
                  </a:cubicBezTo>
                  <a:cubicBezTo>
                    <a:pt x="87" y="175"/>
                    <a:pt x="87" y="175"/>
                    <a:pt x="87" y="175"/>
                  </a:cubicBezTo>
                  <a:cubicBezTo>
                    <a:pt x="116" y="175"/>
                    <a:pt x="116" y="175"/>
                    <a:pt x="116" y="175"/>
                  </a:cubicBezTo>
                  <a:cubicBezTo>
                    <a:pt x="112" y="170"/>
                    <a:pt x="105" y="166"/>
                    <a:pt x="97" y="165"/>
                  </a:cubicBezTo>
                  <a:cubicBezTo>
                    <a:pt x="97" y="163"/>
                    <a:pt x="97" y="163"/>
                    <a:pt x="97" y="163"/>
                  </a:cubicBezTo>
                  <a:cubicBezTo>
                    <a:pt x="96" y="163"/>
                    <a:pt x="96" y="163"/>
                    <a:pt x="96" y="163"/>
                  </a:cubicBezTo>
                  <a:cubicBezTo>
                    <a:pt x="96" y="150"/>
                    <a:pt x="96" y="150"/>
                    <a:pt x="96" y="150"/>
                  </a:cubicBezTo>
                  <a:cubicBezTo>
                    <a:pt x="96" y="150"/>
                    <a:pt x="94" y="148"/>
                    <a:pt x="92" y="147"/>
                  </a:cubicBezTo>
                  <a:cubicBezTo>
                    <a:pt x="93" y="147"/>
                    <a:pt x="93" y="147"/>
                    <a:pt x="93" y="147"/>
                  </a:cubicBezTo>
                  <a:cubicBezTo>
                    <a:pt x="93" y="144"/>
                    <a:pt x="93" y="144"/>
                    <a:pt x="93" y="144"/>
                  </a:cubicBezTo>
                  <a:cubicBezTo>
                    <a:pt x="91" y="144"/>
                    <a:pt x="91" y="144"/>
                    <a:pt x="91" y="144"/>
                  </a:cubicBezTo>
                  <a:cubicBezTo>
                    <a:pt x="93" y="143"/>
                    <a:pt x="95" y="140"/>
                    <a:pt x="95" y="137"/>
                  </a:cubicBezTo>
                  <a:cubicBezTo>
                    <a:pt x="95" y="135"/>
                    <a:pt x="95" y="134"/>
                    <a:pt x="94" y="133"/>
                  </a:cubicBezTo>
                  <a:cubicBezTo>
                    <a:pt x="120" y="99"/>
                    <a:pt x="120" y="99"/>
                    <a:pt x="120" y="99"/>
                  </a:cubicBezTo>
                  <a:cubicBezTo>
                    <a:pt x="123" y="96"/>
                    <a:pt x="128" y="92"/>
                    <a:pt x="133" y="87"/>
                  </a:cubicBezTo>
                  <a:cubicBezTo>
                    <a:pt x="158" y="65"/>
                    <a:pt x="172" y="43"/>
                    <a:pt x="173" y="26"/>
                  </a:cubicBezTo>
                  <a:cubicBezTo>
                    <a:pt x="173" y="18"/>
                    <a:pt x="170" y="12"/>
                    <a:pt x="166" y="7"/>
                  </a:cubicBezTo>
                  <a:close/>
                  <a:moveTo>
                    <a:pt x="9" y="25"/>
                  </a:moveTo>
                  <a:cubicBezTo>
                    <a:pt x="9" y="20"/>
                    <a:pt x="11" y="16"/>
                    <a:pt x="14" y="14"/>
                  </a:cubicBezTo>
                  <a:cubicBezTo>
                    <a:pt x="17" y="10"/>
                    <a:pt x="21" y="9"/>
                    <a:pt x="25" y="10"/>
                  </a:cubicBezTo>
                  <a:cubicBezTo>
                    <a:pt x="30" y="11"/>
                    <a:pt x="33" y="14"/>
                    <a:pt x="34" y="16"/>
                  </a:cubicBezTo>
                  <a:cubicBezTo>
                    <a:pt x="35" y="19"/>
                    <a:pt x="32" y="25"/>
                    <a:pt x="30" y="28"/>
                  </a:cubicBezTo>
                  <a:cubicBezTo>
                    <a:pt x="29" y="30"/>
                    <a:pt x="29" y="31"/>
                    <a:pt x="30" y="33"/>
                  </a:cubicBezTo>
                  <a:cubicBezTo>
                    <a:pt x="31" y="34"/>
                    <a:pt x="32" y="35"/>
                    <a:pt x="34" y="35"/>
                  </a:cubicBezTo>
                  <a:cubicBezTo>
                    <a:pt x="46" y="35"/>
                    <a:pt x="46" y="35"/>
                    <a:pt x="46" y="35"/>
                  </a:cubicBezTo>
                  <a:cubicBezTo>
                    <a:pt x="46" y="46"/>
                    <a:pt x="49" y="76"/>
                    <a:pt x="50" y="84"/>
                  </a:cubicBezTo>
                  <a:cubicBezTo>
                    <a:pt x="49" y="83"/>
                    <a:pt x="48" y="82"/>
                    <a:pt x="46" y="81"/>
                  </a:cubicBezTo>
                  <a:cubicBezTo>
                    <a:pt x="23" y="60"/>
                    <a:pt x="10" y="40"/>
                    <a:pt x="9" y="25"/>
                  </a:cubicBezTo>
                  <a:close/>
                  <a:moveTo>
                    <a:pt x="127" y="81"/>
                  </a:moveTo>
                  <a:cubicBezTo>
                    <a:pt x="125" y="82"/>
                    <a:pt x="124" y="83"/>
                    <a:pt x="123" y="84"/>
                  </a:cubicBezTo>
                  <a:cubicBezTo>
                    <a:pt x="124" y="77"/>
                    <a:pt x="127" y="46"/>
                    <a:pt x="128" y="35"/>
                  </a:cubicBezTo>
                  <a:cubicBezTo>
                    <a:pt x="139" y="35"/>
                    <a:pt x="139" y="35"/>
                    <a:pt x="139" y="35"/>
                  </a:cubicBezTo>
                  <a:cubicBezTo>
                    <a:pt x="141" y="35"/>
                    <a:pt x="142" y="34"/>
                    <a:pt x="143" y="33"/>
                  </a:cubicBezTo>
                  <a:cubicBezTo>
                    <a:pt x="144" y="31"/>
                    <a:pt x="144" y="30"/>
                    <a:pt x="143" y="28"/>
                  </a:cubicBezTo>
                  <a:cubicBezTo>
                    <a:pt x="141" y="25"/>
                    <a:pt x="138" y="19"/>
                    <a:pt x="139" y="16"/>
                  </a:cubicBezTo>
                  <a:cubicBezTo>
                    <a:pt x="140" y="14"/>
                    <a:pt x="143" y="11"/>
                    <a:pt x="148" y="10"/>
                  </a:cubicBezTo>
                  <a:cubicBezTo>
                    <a:pt x="152" y="9"/>
                    <a:pt x="156" y="10"/>
                    <a:pt x="159" y="14"/>
                  </a:cubicBezTo>
                  <a:cubicBezTo>
                    <a:pt x="162" y="16"/>
                    <a:pt x="164" y="20"/>
                    <a:pt x="164" y="25"/>
                  </a:cubicBezTo>
                  <a:cubicBezTo>
                    <a:pt x="163" y="40"/>
                    <a:pt x="150" y="60"/>
                    <a:pt x="127" y="8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92" name="Freeform 164"/>
          <p:cNvSpPr>
            <a:spLocks noEditPoints="1"/>
          </p:cNvSpPr>
          <p:nvPr userDrawn="1"/>
        </p:nvSpPr>
        <p:spPr bwMode="auto">
          <a:xfrm>
            <a:off x="6480175" y="3473450"/>
            <a:ext cx="341313" cy="336550"/>
          </a:xfrm>
          <a:custGeom>
            <a:avLst/>
            <a:gdLst>
              <a:gd name="T0" fmla="*/ 75 w 88"/>
              <a:gd name="T1" fmla="*/ 13 h 87"/>
              <a:gd name="T2" fmla="*/ 88 w 88"/>
              <a:gd name="T3" fmla="*/ 44 h 87"/>
              <a:gd name="T4" fmla="*/ 75 w 88"/>
              <a:gd name="T5" fmla="*/ 75 h 87"/>
              <a:gd name="T6" fmla="*/ 44 w 88"/>
              <a:gd name="T7" fmla="*/ 87 h 87"/>
              <a:gd name="T8" fmla="*/ 13 w 88"/>
              <a:gd name="T9" fmla="*/ 75 h 87"/>
              <a:gd name="T10" fmla="*/ 0 w 88"/>
              <a:gd name="T11" fmla="*/ 44 h 87"/>
              <a:gd name="T12" fmla="*/ 13 w 88"/>
              <a:gd name="T13" fmla="*/ 13 h 87"/>
              <a:gd name="T14" fmla="*/ 44 w 88"/>
              <a:gd name="T15" fmla="*/ 0 h 87"/>
              <a:gd name="T16" fmla="*/ 75 w 88"/>
              <a:gd name="T17" fmla="*/ 13 h 87"/>
              <a:gd name="T18" fmla="*/ 61 w 88"/>
              <a:gd name="T19" fmla="*/ 43 h 87"/>
              <a:gd name="T20" fmla="*/ 31 w 88"/>
              <a:gd name="T21" fmla="*/ 25 h 87"/>
              <a:gd name="T22" fmla="*/ 31 w 88"/>
              <a:gd name="T23" fmla="*/ 60 h 87"/>
              <a:gd name="T24" fmla="*/ 61 w 88"/>
              <a:gd name="T25" fmla="*/ 4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75" y="13"/>
                </a:moveTo>
                <a:cubicBezTo>
                  <a:pt x="83" y="21"/>
                  <a:pt x="88" y="32"/>
                  <a:pt x="88" y="44"/>
                </a:cubicBezTo>
                <a:cubicBezTo>
                  <a:pt x="88" y="56"/>
                  <a:pt x="83" y="66"/>
                  <a:pt x="75" y="75"/>
                </a:cubicBezTo>
                <a:cubicBezTo>
                  <a:pt x="66" y="83"/>
                  <a:pt x="56" y="87"/>
                  <a:pt x="44" y="87"/>
                </a:cubicBezTo>
                <a:cubicBezTo>
                  <a:pt x="32" y="87"/>
                  <a:pt x="21" y="83"/>
                  <a:pt x="13" y="75"/>
                </a:cubicBezTo>
                <a:cubicBezTo>
                  <a:pt x="4" y="66"/>
                  <a:pt x="0" y="56"/>
                  <a:pt x="0" y="44"/>
                </a:cubicBezTo>
                <a:cubicBezTo>
                  <a:pt x="0" y="32"/>
                  <a:pt x="4" y="21"/>
                  <a:pt x="13" y="13"/>
                </a:cubicBezTo>
                <a:cubicBezTo>
                  <a:pt x="21" y="4"/>
                  <a:pt x="32" y="0"/>
                  <a:pt x="44" y="0"/>
                </a:cubicBezTo>
                <a:cubicBezTo>
                  <a:pt x="56" y="0"/>
                  <a:pt x="66" y="4"/>
                  <a:pt x="75" y="13"/>
                </a:cubicBezTo>
                <a:close/>
                <a:moveTo>
                  <a:pt x="61" y="43"/>
                </a:moveTo>
                <a:cubicBezTo>
                  <a:pt x="31" y="25"/>
                  <a:pt x="31" y="25"/>
                  <a:pt x="31" y="25"/>
                </a:cubicBezTo>
                <a:cubicBezTo>
                  <a:pt x="31" y="60"/>
                  <a:pt x="31" y="60"/>
                  <a:pt x="31" y="60"/>
                </a:cubicBezTo>
                <a:lnTo>
                  <a:pt x="61" y="4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93" name="Group 192"/>
          <p:cNvGrpSpPr/>
          <p:nvPr userDrawn="1"/>
        </p:nvGrpSpPr>
        <p:grpSpPr>
          <a:xfrm>
            <a:off x="8531225" y="4313238"/>
            <a:ext cx="412750" cy="215900"/>
            <a:chOff x="8531225" y="4313238"/>
            <a:chExt cx="412750" cy="215900"/>
          </a:xfrm>
        </p:grpSpPr>
        <p:sp>
          <p:nvSpPr>
            <p:cNvPr id="194" name="Freeform 165"/>
            <p:cNvSpPr>
              <a:spLocks/>
            </p:cNvSpPr>
            <p:nvPr userDrawn="1"/>
          </p:nvSpPr>
          <p:spPr bwMode="auto">
            <a:xfrm>
              <a:off x="8531225" y="4359275"/>
              <a:ext cx="147638" cy="158750"/>
            </a:xfrm>
            <a:custGeom>
              <a:avLst/>
              <a:gdLst>
                <a:gd name="T0" fmla="*/ 0 w 93"/>
                <a:gd name="T1" fmla="*/ 41 h 100"/>
                <a:gd name="T2" fmla="*/ 93 w 93"/>
                <a:gd name="T3" fmla="*/ 0 h 100"/>
                <a:gd name="T4" fmla="*/ 93 w 93"/>
                <a:gd name="T5" fmla="*/ 19 h 100"/>
                <a:gd name="T6" fmla="*/ 24 w 93"/>
                <a:gd name="T7" fmla="*/ 51 h 100"/>
                <a:gd name="T8" fmla="*/ 24 w 93"/>
                <a:gd name="T9" fmla="*/ 51 h 100"/>
                <a:gd name="T10" fmla="*/ 93 w 93"/>
                <a:gd name="T11" fmla="*/ 80 h 100"/>
                <a:gd name="T12" fmla="*/ 93 w 93"/>
                <a:gd name="T13" fmla="*/ 100 h 100"/>
                <a:gd name="T14" fmla="*/ 0 w 93"/>
                <a:gd name="T15" fmla="*/ 58 h 100"/>
                <a:gd name="T16" fmla="*/ 0 w 93"/>
                <a:gd name="T17" fmla="*/ 4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0">
                  <a:moveTo>
                    <a:pt x="0" y="41"/>
                  </a:moveTo>
                  <a:lnTo>
                    <a:pt x="93" y="0"/>
                  </a:lnTo>
                  <a:lnTo>
                    <a:pt x="93" y="19"/>
                  </a:lnTo>
                  <a:lnTo>
                    <a:pt x="24" y="51"/>
                  </a:lnTo>
                  <a:lnTo>
                    <a:pt x="24" y="51"/>
                  </a:lnTo>
                  <a:lnTo>
                    <a:pt x="93" y="80"/>
                  </a:lnTo>
                  <a:lnTo>
                    <a:pt x="93" y="100"/>
                  </a:lnTo>
                  <a:lnTo>
                    <a:pt x="0" y="58"/>
                  </a:lnTo>
                  <a:lnTo>
                    <a:pt x="0" y="4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5" name="Freeform 166"/>
            <p:cNvSpPr>
              <a:spLocks/>
            </p:cNvSpPr>
            <p:nvPr userDrawn="1"/>
          </p:nvSpPr>
          <p:spPr bwMode="auto">
            <a:xfrm>
              <a:off x="8697913" y="4313238"/>
              <a:ext cx="92075" cy="215900"/>
            </a:xfrm>
            <a:custGeom>
              <a:avLst/>
              <a:gdLst>
                <a:gd name="T0" fmla="*/ 0 w 58"/>
                <a:gd name="T1" fmla="*/ 136 h 136"/>
                <a:gd name="T2" fmla="*/ 39 w 58"/>
                <a:gd name="T3" fmla="*/ 0 h 136"/>
                <a:gd name="T4" fmla="*/ 58 w 58"/>
                <a:gd name="T5" fmla="*/ 0 h 136"/>
                <a:gd name="T6" fmla="*/ 17 w 58"/>
                <a:gd name="T7" fmla="*/ 136 h 136"/>
                <a:gd name="T8" fmla="*/ 0 w 58"/>
                <a:gd name="T9" fmla="*/ 136 h 136"/>
              </a:gdLst>
              <a:ahLst/>
              <a:cxnLst>
                <a:cxn ang="0">
                  <a:pos x="T0" y="T1"/>
                </a:cxn>
                <a:cxn ang="0">
                  <a:pos x="T2" y="T3"/>
                </a:cxn>
                <a:cxn ang="0">
                  <a:pos x="T4" y="T5"/>
                </a:cxn>
                <a:cxn ang="0">
                  <a:pos x="T6" y="T7"/>
                </a:cxn>
                <a:cxn ang="0">
                  <a:pos x="T8" y="T9"/>
                </a:cxn>
              </a:cxnLst>
              <a:rect l="0" t="0" r="r" b="b"/>
              <a:pathLst>
                <a:path w="58" h="136">
                  <a:moveTo>
                    <a:pt x="0" y="136"/>
                  </a:moveTo>
                  <a:lnTo>
                    <a:pt x="39" y="0"/>
                  </a:lnTo>
                  <a:lnTo>
                    <a:pt x="58" y="0"/>
                  </a:lnTo>
                  <a:lnTo>
                    <a:pt x="17" y="136"/>
                  </a:lnTo>
                  <a:lnTo>
                    <a:pt x="0" y="1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6" name="Freeform 167"/>
            <p:cNvSpPr>
              <a:spLocks/>
            </p:cNvSpPr>
            <p:nvPr userDrawn="1"/>
          </p:nvSpPr>
          <p:spPr bwMode="auto">
            <a:xfrm>
              <a:off x="8801100" y="4359275"/>
              <a:ext cx="142875" cy="158750"/>
            </a:xfrm>
            <a:custGeom>
              <a:avLst/>
              <a:gdLst>
                <a:gd name="T0" fmla="*/ 90 w 90"/>
                <a:gd name="T1" fmla="*/ 58 h 100"/>
                <a:gd name="T2" fmla="*/ 0 w 90"/>
                <a:gd name="T3" fmla="*/ 100 h 100"/>
                <a:gd name="T4" fmla="*/ 0 w 90"/>
                <a:gd name="T5" fmla="*/ 80 h 100"/>
                <a:gd name="T6" fmla="*/ 71 w 90"/>
                <a:gd name="T7" fmla="*/ 51 h 100"/>
                <a:gd name="T8" fmla="*/ 71 w 90"/>
                <a:gd name="T9" fmla="*/ 51 h 100"/>
                <a:gd name="T10" fmla="*/ 0 w 90"/>
                <a:gd name="T11" fmla="*/ 19 h 100"/>
                <a:gd name="T12" fmla="*/ 0 w 90"/>
                <a:gd name="T13" fmla="*/ 0 h 100"/>
                <a:gd name="T14" fmla="*/ 90 w 90"/>
                <a:gd name="T15" fmla="*/ 41 h 100"/>
                <a:gd name="T16" fmla="*/ 90 w 90"/>
                <a:gd name="T17" fmla="*/ 5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0">
                  <a:moveTo>
                    <a:pt x="90" y="58"/>
                  </a:moveTo>
                  <a:lnTo>
                    <a:pt x="0" y="100"/>
                  </a:lnTo>
                  <a:lnTo>
                    <a:pt x="0" y="80"/>
                  </a:lnTo>
                  <a:lnTo>
                    <a:pt x="71" y="51"/>
                  </a:lnTo>
                  <a:lnTo>
                    <a:pt x="71" y="51"/>
                  </a:lnTo>
                  <a:lnTo>
                    <a:pt x="0" y="19"/>
                  </a:lnTo>
                  <a:lnTo>
                    <a:pt x="0" y="0"/>
                  </a:lnTo>
                  <a:lnTo>
                    <a:pt x="90" y="41"/>
                  </a:lnTo>
                  <a:lnTo>
                    <a:pt x="90" y="5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97" name="Group 196"/>
          <p:cNvGrpSpPr/>
          <p:nvPr userDrawn="1"/>
        </p:nvGrpSpPr>
        <p:grpSpPr>
          <a:xfrm>
            <a:off x="6207125" y="3949700"/>
            <a:ext cx="528638" cy="536576"/>
            <a:chOff x="6207125" y="3949700"/>
            <a:chExt cx="528638" cy="536576"/>
          </a:xfrm>
        </p:grpSpPr>
        <p:sp>
          <p:nvSpPr>
            <p:cNvPr id="198" name="Freeform 168"/>
            <p:cNvSpPr>
              <a:spLocks/>
            </p:cNvSpPr>
            <p:nvPr userDrawn="1"/>
          </p:nvSpPr>
          <p:spPr bwMode="auto">
            <a:xfrm>
              <a:off x="6507163" y="3949700"/>
              <a:ext cx="228600" cy="227013"/>
            </a:xfrm>
            <a:custGeom>
              <a:avLst/>
              <a:gdLst>
                <a:gd name="T0" fmla="*/ 53 w 59"/>
                <a:gd name="T1" fmla="*/ 13 h 59"/>
                <a:gd name="T2" fmla="*/ 58 w 59"/>
                <a:gd name="T3" fmla="*/ 8 h 59"/>
                <a:gd name="T4" fmla="*/ 58 w 59"/>
                <a:gd name="T5" fmla="*/ 5 h 59"/>
                <a:gd name="T6" fmla="*/ 56 w 59"/>
                <a:gd name="T7" fmla="*/ 4 h 59"/>
                <a:gd name="T8" fmla="*/ 53 w 59"/>
                <a:gd name="T9" fmla="*/ 4 h 59"/>
                <a:gd name="T10" fmla="*/ 48 w 59"/>
                <a:gd name="T11" fmla="*/ 9 h 59"/>
                <a:gd name="T12" fmla="*/ 42 w 59"/>
                <a:gd name="T13" fmla="*/ 2 h 59"/>
                <a:gd name="T14" fmla="*/ 39 w 59"/>
                <a:gd name="T15" fmla="*/ 5 h 59"/>
                <a:gd name="T16" fmla="*/ 34 w 59"/>
                <a:gd name="T17" fmla="*/ 1 h 59"/>
                <a:gd name="T18" fmla="*/ 33 w 59"/>
                <a:gd name="T19" fmla="*/ 1 h 59"/>
                <a:gd name="T20" fmla="*/ 1 w 59"/>
                <a:gd name="T21" fmla="*/ 32 h 59"/>
                <a:gd name="T22" fmla="*/ 0 w 59"/>
                <a:gd name="T23" fmla="*/ 34 h 59"/>
                <a:gd name="T24" fmla="*/ 2 w 59"/>
                <a:gd name="T25" fmla="*/ 34 h 59"/>
                <a:gd name="T26" fmla="*/ 33 w 59"/>
                <a:gd name="T27" fmla="*/ 3 h 59"/>
                <a:gd name="T28" fmla="*/ 37 w 59"/>
                <a:gd name="T29" fmla="*/ 7 h 59"/>
                <a:gd name="T30" fmla="*/ 2 w 59"/>
                <a:gd name="T31" fmla="*/ 41 h 59"/>
                <a:gd name="T32" fmla="*/ 20 w 59"/>
                <a:gd name="T33" fmla="*/ 59 h 59"/>
                <a:gd name="T34" fmla="*/ 59 w 59"/>
                <a:gd name="T35" fmla="*/ 20 h 59"/>
                <a:gd name="T36" fmla="*/ 53 w 59"/>
                <a:gd name="T37" fmla="*/ 1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59">
                  <a:moveTo>
                    <a:pt x="53" y="13"/>
                  </a:moveTo>
                  <a:cubicBezTo>
                    <a:pt x="58" y="8"/>
                    <a:pt x="58" y="8"/>
                    <a:pt x="58" y="8"/>
                  </a:cubicBezTo>
                  <a:cubicBezTo>
                    <a:pt x="59" y="7"/>
                    <a:pt x="59" y="6"/>
                    <a:pt x="58" y="5"/>
                  </a:cubicBezTo>
                  <a:cubicBezTo>
                    <a:pt x="56" y="4"/>
                    <a:pt x="56" y="4"/>
                    <a:pt x="56" y="4"/>
                  </a:cubicBezTo>
                  <a:cubicBezTo>
                    <a:pt x="55" y="3"/>
                    <a:pt x="54" y="3"/>
                    <a:pt x="53" y="4"/>
                  </a:cubicBezTo>
                  <a:cubicBezTo>
                    <a:pt x="48" y="9"/>
                    <a:pt x="48" y="9"/>
                    <a:pt x="48" y="9"/>
                  </a:cubicBezTo>
                  <a:cubicBezTo>
                    <a:pt x="42" y="2"/>
                    <a:pt x="42" y="2"/>
                    <a:pt x="42" y="2"/>
                  </a:cubicBezTo>
                  <a:cubicBezTo>
                    <a:pt x="39" y="5"/>
                    <a:pt x="39" y="5"/>
                    <a:pt x="39" y="5"/>
                  </a:cubicBezTo>
                  <a:cubicBezTo>
                    <a:pt x="34" y="1"/>
                    <a:pt x="34" y="1"/>
                    <a:pt x="34" y="1"/>
                  </a:cubicBezTo>
                  <a:cubicBezTo>
                    <a:pt x="34" y="0"/>
                    <a:pt x="33" y="0"/>
                    <a:pt x="33" y="1"/>
                  </a:cubicBezTo>
                  <a:cubicBezTo>
                    <a:pt x="1" y="32"/>
                    <a:pt x="1" y="32"/>
                    <a:pt x="1" y="32"/>
                  </a:cubicBezTo>
                  <a:cubicBezTo>
                    <a:pt x="0" y="33"/>
                    <a:pt x="0" y="34"/>
                    <a:pt x="0" y="34"/>
                  </a:cubicBezTo>
                  <a:cubicBezTo>
                    <a:pt x="1" y="35"/>
                    <a:pt x="2" y="35"/>
                    <a:pt x="2" y="34"/>
                  </a:cubicBezTo>
                  <a:cubicBezTo>
                    <a:pt x="33" y="3"/>
                    <a:pt x="33" y="3"/>
                    <a:pt x="33" y="3"/>
                  </a:cubicBezTo>
                  <a:cubicBezTo>
                    <a:pt x="37" y="7"/>
                    <a:pt x="37" y="7"/>
                    <a:pt x="37" y="7"/>
                  </a:cubicBezTo>
                  <a:cubicBezTo>
                    <a:pt x="2" y="41"/>
                    <a:pt x="2" y="41"/>
                    <a:pt x="2" y="41"/>
                  </a:cubicBezTo>
                  <a:cubicBezTo>
                    <a:pt x="20" y="59"/>
                    <a:pt x="20" y="59"/>
                    <a:pt x="20" y="59"/>
                  </a:cubicBezTo>
                  <a:cubicBezTo>
                    <a:pt x="59" y="20"/>
                    <a:pt x="59" y="20"/>
                    <a:pt x="59" y="20"/>
                  </a:cubicBezTo>
                  <a:lnTo>
                    <a:pt x="53" y="1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9" name="Freeform 169"/>
            <p:cNvSpPr>
              <a:spLocks/>
            </p:cNvSpPr>
            <p:nvPr userDrawn="1"/>
          </p:nvSpPr>
          <p:spPr bwMode="auto">
            <a:xfrm>
              <a:off x="6207125" y="4122738"/>
              <a:ext cx="358775" cy="363538"/>
            </a:xfrm>
            <a:custGeom>
              <a:avLst/>
              <a:gdLst>
                <a:gd name="T0" fmla="*/ 55 w 93"/>
                <a:gd name="T1" fmla="*/ 22 h 94"/>
                <a:gd name="T2" fmla="*/ 1 w 93"/>
                <a:gd name="T3" fmla="*/ 74 h 94"/>
                <a:gd name="T4" fmla="*/ 0 w 93"/>
                <a:gd name="T5" fmla="*/ 92 h 94"/>
                <a:gd name="T6" fmla="*/ 1 w 93"/>
                <a:gd name="T7" fmla="*/ 94 h 94"/>
                <a:gd name="T8" fmla="*/ 19 w 93"/>
                <a:gd name="T9" fmla="*/ 92 h 94"/>
                <a:gd name="T10" fmla="*/ 35 w 93"/>
                <a:gd name="T11" fmla="*/ 76 h 94"/>
                <a:gd name="T12" fmla="*/ 55 w 93"/>
                <a:gd name="T13" fmla="*/ 57 h 94"/>
                <a:gd name="T14" fmla="*/ 93 w 93"/>
                <a:gd name="T15" fmla="*/ 18 h 94"/>
                <a:gd name="T16" fmla="*/ 76 w 93"/>
                <a:gd name="T17" fmla="*/ 0 h 94"/>
                <a:gd name="T18" fmla="*/ 55 w 93"/>
                <a:gd name="T19"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4">
                  <a:moveTo>
                    <a:pt x="55" y="22"/>
                  </a:moveTo>
                  <a:cubicBezTo>
                    <a:pt x="1" y="74"/>
                    <a:pt x="1" y="74"/>
                    <a:pt x="1" y="74"/>
                  </a:cubicBezTo>
                  <a:cubicBezTo>
                    <a:pt x="0" y="92"/>
                    <a:pt x="0" y="92"/>
                    <a:pt x="0" y="92"/>
                  </a:cubicBezTo>
                  <a:cubicBezTo>
                    <a:pt x="0" y="93"/>
                    <a:pt x="0" y="94"/>
                    <a:pt x="1" y="94"/>
                  </a:cubicBezTo>
                  <a:cubicBezTo>
                    <a:pt x="19" y="92"/>
                    <a:pt x="19" y="92"/>
                    <a:pt x="19" y="92"/>
                  </a:cubicBezTo>
                  <a:cubicBezTo>
                    <a:pt x="35" y="76"/>
                    <a:pt x="35" y="76"/>
                    <a:pt x="35" y="76"/>
                  </a:cubicBezTo>
                  <a:cubicBezTo>
                    <a:pt x="55" y="57"/>
                    <a:pt x="55" y="57"/>
                    <a:pt x="55" y="57"/>
                  </a:cubicBezTo>
                  <a:cubicBezTo>
                    <a:pt x="93" y="18"/>
                    <a:pt x="93" y="18"/>
                    <a:pt x="93" y="18"/>
                  </a:cubicBezTo>
                  <a:cubicBezTo>
                    <a:pt x="76" y="0"/>
                    <a:pt x="76" y="0"/>
                    <a:pt x="76" y="0"/>
                  </a:cubicBezTo>
                  <a:lnTo>
                    <a:pt x="55" y="2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200" name="Freeform 170"/>
          <p:cNvSpPr>
            <a:spLocks noEditPoints="1"/>
          </p:cNvSpPr>
          <p:nvPr userDrawn="1"/>
        </p:nvSpPr>
        <p:spPr bwMode="auto">
          <a:xfrm>
            <a:off x="4411663" y="4157663"/>
            <a:ext cx="458788" cy="382588"/>
          </a:xfrm>
          <a:custGeom>
            <a:avLst/>
            <a:gdLst>
              <a:gd name="T0" fmla="*/ 253 w 289"/>
              <a:gd name="T1" fmla="*/ 78 h 241"/>
              <a:gd name="T2" fmla="*/ 253 w 289"/>
              <a:gd name="T3" fmla="*/ 212 h 241"/>
              <a:gd name="T4" fmla="*/ 253 w 289"/>
              <a:gd name="T5" fmla="*/ 236 h 241"/>
              <a:gd name="T6" fmla="*/ 253 w 289"/>
              <a:gd name="T7" fmla="*/ 241 h 241"/>
              <a:gd name="T8" fmla="*/ 39 w 289"/>
              <a:gd name="T9" fmla="*/ 241 h 241"/>
              <a:gd name="T10" fmla="*/ 39 w 289"/>
              <a:gd name="T11" fmla="*/ 236 h 241"/>
              <a:gd name="T12" fmla="*/ 39 w 289"/>
              <a:gd name="T13" fmla="*/ 212 h 241"/>
              <a:gd name="T14" fmla="*/ 39 w 289"/>
              <a:gd name="T15" fmla="*/ 78 h 241"/>
              <a:gd name="T16" fmla="*/ 68 w 289"/>
              <a:gd name="T17" fmla="*/ 78 h 241"/>
              <a:gd name="T18" fmla="*/ 68 w 289"/>
              <a:gd name="T19" fmla="*/ 212 h 241"/>
              <a:gd name="T20" fmla="*/ 99 w 289"/>
              <a:gd name="T21" fmla="*/ 212 h 241"/>
              <a:gd name="T22" fmla="*/ 99 w 289"/>
              <a:gd name="T23" fmla="*/ 78 h 241"/>
              <a:gd name="T24" fmla="*/ 129 w 289"/>
              <a:gd name="T25" fmla="*/ 78 h 241"/>
              <a:gd name="T26" fmla="*/ 129 w 289"/>
              <a:gd name="T27" fmla="*/ 212 h 241"/>
              <a:gd name="T28" fmla="*/ 160 w 289"/>
              <a:gd name="T29" fmla="*/ 212 h 241"/>
              <a:gd name="T30" fmla="*/ 160 w 289"/>
              <a:gd name="T31" fmla="*/ 78 h 241"/>
              <a:gd name="T32" fmla="*/ 197 w 289"/>
              <a:gd name="T33" fmla="*/ 78 h 241"/>
              <a:gd name="T34" fmla="*/ 197 w 289"/>
              <a:gd name="T35" fmla="*/ 212 h 241"/>
              <a:gd name="T36" fmla="*/ 221 w 289"/>
              <a:gd name="T37" fmla="*/ 212 h 241"/>
              <a:gd name="T38" fmla="*/ 221 w 289"/>
              <a:gd name="T39" fmla="*/ 78 h 241"/>
              <a:gd name="T40" fmla="*/ 253 w 289"/>
              <a:gd name="T41" fmla="*/ 78 h 241"/>
              <a:gd name="T42" fmla="*/ 289 w 289"/>
              <a:gd name="T43" fmla="*/ 68 h 241"/>
              <a:gd name="T44" fmla="*/ 143 w 289"/>
              <a:gd name="T45" fmla="*/ 0 h 241"/>
              <a:gd name="T46" fmla="*/ 0 w 289"/>
              <a:gd name="T47" fmla="*/ 68 h 241"/>
              <a:gd name="T48" fmla="*/ 289 w 289"/>
              <a:gd name="T49" fmla="*/ 6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9" h="241">
                <a:moveTo>
                  <a:pt x="253" y="78"/>
                </a:moveTo>
                <a:lnTo>
                  <a:pt x="253" y="212"/>
                </a:lnTo>
                <a:lnTo>
                  <a:pt x="253" y="236"/>
                </a:lnTo>
                <a:lnTo>
                  <a:pt x="253" y="241"/>
                </a:lnTo>
                <a:lnTo>
                  <a:pt x="39" y="241"/>
                </a:lnTo>
                <a:lnTo>
                  <a:pt x="39" y="236"/>
                </a:lnTo>
                <a:lnTo>
                  <a:pt x="39" y="212"/>
                </a:lnTo>
                <a:lnTo>
                  <a:pt x="39" y="78"/>
                </a:lnTo>
                <a:lnTo>
                  <a:pt x="68" y="78"/>
                </a:lnTo>
                <a:lnTo>
                  <a:pt x="68" y="212"/>
                </a:lnTo>
                <a:lnTo>
                  <a:pt x="99" y="212"/>
                </a:lnTo>
                <a:lnTo>
                  <a:pt x="99" y="78"/>
                </a:lnTo>
                <a:lnTo>
                  <a:pt x="129" y="78"/>
                </a:lnTo>
                <a:lnTo>
                  <a:pt x="129" y="212"/>
                </a:lnTo>
                <a:lnTo>
                  <a:pt x="160" y="212"/>
                </a:lnTo>
                <a:lnTo>
                  <a:pt x="160" y="78"/>
                </a:lnTo>
                <a:lnTo>
                  <a:pt x="197" y="78"/>
                </a:lnTo>
                <a:lnTo>
                  <a:pt x="197" y="212"/>
                </a:lnTo>
                <a:lnTo>
                  <a:pt x="221" y="212"/>
                </a:lnTo>
                <a:lnTo>
                  <a:pt x="221" y="78"/>
                </a:lnTo>
                <a:lnTo>
                  <a:pt x="253" y="78"/>
                </a:lnTo>
                <a:close/>
                <a:moveTo>
                  <a:pt x="289" y="68"/>
                </a:moveTo>
                <a:lnTo>
                  <a:pt x="143" y="0"/>
                </a:lnTo>
                <a:lnTo>
                  <a:pt x="0" y="68"/>
                </a:lnTo>
                <a:lnTo>
                  <a:pt x="289" y="6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01" name="Group 200"/>
          <p:cNvGrpSpPr/>
          <p:nvPr userDrawn="1"/>
        </p:nvGrpSpPr>
        <p:grpSpPr>
          <a:xfrm>
            <a:off x="8210550" y="3883025"/>
            <a:ext cx="325438" cy="239713"/>
            <a:chOff x="8210550" y="3883025"/>
            <a:chExt cx="325438" cy="239713"/>
          </a:xfrm>
        </p:grpSpPr>
        <p:sp>
          <p:nvSpPr>
            <p:cNvPr id="202" name="Freeform 171"/>
            <p:cNvSpPr>
              <a:spLocks/>
            </p:cNvSpPr>
            <p:nvPr userDrawn="1"/>
          </p:nvSpPr>
          <p:spPr bwMode="auto">
            <a:xfrm>
              <a:off x="8434388" y="3883025"/>
              <a:ext cx="101600" cy="239713"/>
            </a:xfrm>
            <a:custGeom>
              <a:avLst/>
              <a:gdLst>
                <a:gd name="T0" fmla="*/ 64 w 64"/>
                <a:gd name="T1" fmla="*/ 151 h 151"/>
                <a:gd name="T2" fmla="*/ 64 w 64"/>
                <a:gd name="T3" fmla="*/ 25 h 151"/>
                <a:gd name="T4" fmla="*/ 0 w 64"/>
                <a:gd name="T5" fmla="*/ 0 h 151"/>
                <a:gd name="T6" fmla="*/ 0 w 64"/>
                <a:gd name="T7" fmla="*/ 0 h 151"/>
                <a:gd name="T8" fmla="*/ 0 w 64"/>
                <a:gd name="T9" fmla="*/ 125 h 151"/>
                <a:gd name="T10" fmla="*/ 64 w 64"/>
                <a:gd name="T11" fmla="*/ 151 h 151"/>
              </a:gdLst>
              <a:ahLst/>
              <a:cxnLst>
                <a:cxn ang="0">
                  <a:pos x="T0" y="T1"/>
                </a:cxn>
                <a:cxn ang="0">
                  <a:pos x="T2" y="T3"/>
                </a:cxn>
                <a:cxn ang="0">
                  <a:pos x="T4" y="T5"/>
                </a:cxn>
                <a:cxn ang="0">
                  <a:pos x="T6" y="T7"/>
                </a:cxn>
                <a:cxn ang="0">
                  <a:pos x="T8" y="T9"/>
                </a:cxn>
                <a:cxn ang="0">
                  <a:pos x="T10" y="T11"/>
                </a:cxn>
              </a:cxnLst>
              <a:rect l="0" t="0" r="r" b="b"/>
              <a:pathLst>
                <a:path w="64" h="151">
                  <a:moveTo>
                    <a:pt x="64" y="151"/>
                  </a:moveTo>
                  <a:lnTo>
                    <a:pt x="64" y="25"/>
                  </a:lnTo>
                  <a:lnTo>
                    <a:pt x="0" y="0"/>
                  </a:lnTo>
                  <a:lnTo>
                    <a:pt x="0" y="0"/>
                  </a:lnTo>
                  <a:lnTo>
                    <a:pt x="0" y="125"/>
                  </a:lnTo>
                  <a:lnTo>
                    <a:pt x="64" y="15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3" name="Freeform 172"/>
            <p:cNvSpPr>
              <a:spLocks/>
            </p:cNvSpPr>
            <p:nvPr userDrawn="1"/>
          </p:nvSpPr>
          <p:spPr bwMode="auto">
            <a:xfrm>
              <a:off x="8210550" y="3883025"/>
              <a:ext cx="104775" cy="239713"/>
            </a:xfrm>
            <a:custGeom>
              <a:avLst/>
              <a:gdLst>
                <a:gd name="T0" fmla="*/ 66 w 66"/>
                <a:gd name="T1" fmla="*/ 151 h 151"/>
                <a:gd name="T2" fmla="*/ 66 w 66"/>
                <a:gd name="T3" fmla="*/ 25 h 151"/>
                <a:gd name="T4" fmla="*/ 0 w 66"/>
                <a:gd name="T5" fmla="*/ 0 h 151"/>
                <a:gd name="T6" fmla="*/ 0 w 66"/>
                <a:gd name="T7" fmla="*/ 125 h 151"/>
                <a:gd name="T8" fmla="*/ 66 w 66"/>
                <a:gd name="T9" fmla="*/ 151 h 151"/>
              </a:gdLst>
              <a:ahLst/>
              <a:cxnLst>
                <a:cxn ang="0">
                  <a:pos x="T0" y="T1"/>
                </a:cxn>
                <a:cxn ang="0">
                  <a:pos x="T2" y="T3"/>
                </a:cxn>
                <a:cxn ang="0">
                  <a:pos x="T4" y="T5"/>
                </a:cxn>
                <a:cxn ang="0">
                  <a:pos x="T6" y="T7"/>
                </a:cxn>
                <a:cxn ang="0">
                  <a:pos x="T8" y="T9"/>
                </a:cxn>
              </a:cxnLst>
              <a:rect l="0" t="0" r="r" b="b"/>
              <a:pathLst>
                <a:path w="66" h="151">
                  <a:moveTo>
                    <a:pt x="66" y="151"/>
                  </a:moveTo>
                  <a:lnTo>
                    <a:pt x="66" y="25"/>
                  </a:lnTo>
                  <a:lnTo>
                    <a:pt x="0" y="0"/>
                  </a:lnTo>
                  <a:lnTo>
                    <a:pt x="0" y="125"/>
                  </a:lnTo>
                  <a:lnTo>
                    <a:pt x="66" y="15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4" name="Freeform 173"/>
            <p:cNvSpPr>
              <a:spLocks/>
            </p:cNvSpPr>
            <p:nvPr userDrawn="1"/>
          </p:nvSpPr>
          <p:spPr bwMode="auto">
            <a:xfrm>
              <a:off x="8323263" y="3883025"/>
              <a:ext cx="100013" cy="239713"/>
            </a:xfrm>
            <a:custGeom>
              <a:avLst/>
              <a:gdLst>
                <a:gd name="T0" fmla="*/ 63 w 63"/>
                <a:gd name="T1" fmla="*/ 125 h 151"/>
                <a:gd name="T2" fmla="*/ 63 w 63"/>
                <a:gd name="T3" fmla="*/ 108 h 151"/>
                <a:gd name="T4" fmla="*/ 63 w 63"/>
                <a:gd name="T5" fmla="*/ 0 h 151"/>
                <a:gd name="T6" fmla="*/ 0 w 63"/>
                <a:gd name="T7" fmla="*/ 25 h 151"/>
                <a:gd name="T8" fmla="*/ 0 w 63"/>
                <a:gd name="T9" fmla="*/ 151 h 151"/>
                <a:gd name="T10" fmla="*/ 63 w 63"/>
                <a:gd name="T11" fmla="*/ 125 h 151"/>
              </a:gdLst>
              <a:ahLst/>
              <a:cxnLst>
                <a:cxn ang="0">
                  <a:pos x="T0" y="T1"/>
                </a:cxn>
                <a:cxn ang="0">
                  <a:pos x="T2" y="T3"/>
                </a:cxn>
                <a:cxn ang="0">
                  <a:pos x="T4" y="T5"/>
                </a:cxn>
                <a:cxn ang="0">
                  <a:pos x="T6" y="T7"/>
                </a:cxn>
                <a:cxn ang="0">
                  <a:pos x="T8" y="T9"/>
                </a:cxn>
                <a:cxn ang="0">
                  <a:pos x="T10" y="T11"/>
                </a:cxn>
              </a:cxnLst>
              <a:rect l="0" t="0" r="r" b="b"/>
              <a:pathLst>
                <a:path w="63" h="151">
                  <a:moveTo>
                    <a:pt x="63" y="125"/>
                  </a:moveTo>
                  <a:lnTo>
                    <a:pt x="63" y="108"/>
                  </a:lnTo>
                  <a:lnTo>
                    <a:pt x="63" y="0"/>
                  </a:lnTo>
                  <a:lnTo>
                    <a:pt x="0" y="25"/>
                  </a:lnTo>
                  <a:lnTo>
                    <a:pt x="0" y="151"/>
                  </a:lnTo>
                  <a:lnTo>
                    <a:pt x="63" y="125"/>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05" name="Group 204"/>
          <p:cNvGrpSpPr/>
          <p:nvPr userDrawn="1"/>
        </p:nvGrpSpPr>
        <p:grpSpPr>
          <a:xfrm>
            <a:off x="7554913" y="1314450"/>
            <a:ext cx="420687" cy="277813"/>
            <a:chOff x="7554913" y="1314450"/>
            <a:chExt cx="420687" cy="277813"/>
          </a:xfrm>
        </p:grpSpPr>
        <p:sp>
          <p:nvSpPr>
            <p:cNvPr id="206" name="Freeform 174"/>
            <p:cNvSpPr>
              <a:spLocks/>
            </p:cNvSpPr>
            <p:nvPr userDrawn="1"/>
          </p:nvSpPr>
          <p:spPr bwMode="auto">
            <a:xfrm>
              <a:off x="7832725" y="1314450"/>
              <a:ext cx="142875" cy="263525"/>
            </a:xfrm>
            <a:custGeom>
              <a:avLst/>
              <a:gdLst>
                <a:gd name="T0" fmla="*/ 37 w 37"/>
                <a:gd name="T1" fmla="*/ 68 h 68"/>
                <a:gd name="T2" fmla="*/ 37 w 37"/>
                <a:gd name="T3" fmla="*/ 65 h 68"/>
                <a:gd name="T4" fmla="*/ 37 w 37"/>
                <a:gd name="T5" fmla="*/ 7 h 68"/>
                <a:gd name="T6" fmla="*/ 32 w 37"/>
                <a:gd name="T7" fmla="*/ 0 h 68"/>
                <a:gd name="T8" fmla="*/ 0 w 37"/>
                <a:gd name="T9" fmla="*/ 32 h 68"/>
                <a:gd name="T10" fmla="*/ 37 w 37"/>
                <a:gd name="T11" fmla="*/ 68 h 68"/>
              </a:gdLst>
              <a:ahLst/>
              <a:cxnLst>
                <a:cxn ang="0">
                  <a:pos x="T0" y="T1"/>
                </a:cxn>
                <a:cxn ang="0">
                  <a:pos x="T2" y="T3"/>
                </a:cxn>
                <a:cxn ang="0">
                  <a:pos x="T4" y="T5"/>
                </a:cxn>
                <a:cxn ang="0">
                  <a:pos x="T6" y="T7"/>
                </a:cxn>
                <a:cxn ang="0">
                  <a:pos x="T8" y="T9"/>
                </a:cxn>
                <a:cxn ang="0">
                  <a:pos x="T10" y="T11"/>
                </a:cxn>
              </a:cxnLst>
              <a:rect l="0" t="0" r="r" b="b"/>
              <a:pathLst>
                <a:path w="37" h="68">
                  <a:moveTo>
                    <a:pt x="37" y="68"/>
                  </a:moveTo>
                  <a:cubicBezTo>
                    <a:pt x="37" y="68"/>
                    <a:pt x="37" y="66"/>
                    <a:pt x="37" y="65"/>
                  </a:cubicBezTo>
                  <a:cubicBezTo>
                    <a:pt x="37" y="7"/>
                    <a:pt x="37" y="7"/>
                    <a:pt x="37" y="7"/>
                  </a:cubicBezTo>
                  <a:cubicBezTo>
                    <a:pt x="37" y="4"/>
                    <a:pt x="35" y="1"/>
                    <a:pt x="32" y="0"/>
                  </a:cubicBezTo>
                  <a:cubicBezTo>
                    <a:pt x="0" y="32"/>
                    <a:pt x="0" y="32"/>
                    <a:pt x="0" y="32"/>
                  </a:cubicBezTo>
                  <a:lnTo>
                    <a:pt x="37" y="6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7" name="Freeform 175"/>
            <p:cNvSpPr>
              <a:spLocks/>
            </p:cNvSpPr>
            <p:nvPr userDrawn="1"/>
          </p:nvSpPr>
          <p:spPr bwMode="auto">
            <a:xfrm>
              <a:off x="7554913" y="1314450"/>
              <a:ext cx="142875" cy="266700"/>
            </a:xfrm>
            <a:custGeom>
              <a:avLst/>
              <a:gdLst>
                <a:gd name="T0" fmla="*/ 5 w 37"/>
                <a:gd name="T1" fmla="*/ 0 h 69"/>
                <a:gd name="T2" fmla="*/ 0 w 37"/>
                <a:gd name="T3" fmla="*/ 7 h 69"/>
                <a:gd name="T4" fmla="*/ 0 w 37"/>
                <a:gd name="T5" fmla="*/ 65 h 69"/>
                <a:gd name="T6" fmla="*/ 1 w 37"/>
                <a:gd name="T7" fmla="*/ 69 h 69"/>
                <a:gd name="T8" fmla="*/ 37 w 37"/>
                <a:gd name="T9" fmla="*/ 32 h 69"/>
                <a:gd name="T10" fmla="*/ 5 w 37"/>
                <a:gd name="T11" fmla="*/ 0 h 69"/>
              </a:gdLst>
              <a:ahLst/>
              <a:cxnLst>
                <a:cxn ang="0">
                  <a:pos x="T0" y="T1"/>
                </a:cxn>
                <a:cxn ang="0">
                  <a:pos x="T2" y="T3"/>
                </a:cxn>
                <a:cxn ang="0">
                  <a:pos x="T4" y="T5"/>
                </a:cxn>
                <a:cxn ang="0">
                  <a:pos x="T6" y="T7"/>
                </a:cxn>
                <a:cxn ang="0">
                  <a:pos x="T8" y="T9"/>
                </a:cxn>
                <a:cxn ang="0">
                  <a:pos x="T10" y="T11"/>
                </a:cxn>
              </a:cxnLst>
              <a:rect l="0" t="0" r="r" b="b"/>
              <a:pathLst>
                <a:path w="37" h="69">
                  <a:moveTo>
                    <a:pt x="5" y="0"/>
                  </a:moveTo>
                  <a:cubicBezTo>
                    <a:pt x="2" y="1"/>
                    <a:pt x="0" y="4"/>
                    <a:pt x="0" y="7"/>
                  </a:cubicBezTo>
                  <a:cubicBezTo>
                    <a:pt x="0" y="65"/>
                    <a:pt x="0" y="65"/>
                    <a:pt x="0" y="65"/>
                  </a:cubicBezTo>
                  <a:cubicBezTo>
                    <a:pt x="0" y="66"/>
                    <a:pt x="0" y="68"/>
                    <a:pt x="1" y="69"/>
                  </a:cubicBezTo>
                  <a:cubicBezTo>
                    <a:pt x="37" y="32"/>
                    <a:pt x="37" y="32"/>
                    <a:pt x="37" y="32"/>
                  </a:cubicBezTo>
                  <a:lnTo>
                    <a:pt x="5"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8" name="Freeform 176"/>
            <p:cNvSpPr>
              <a:spLocks/>
            </p:cNvSpPr>
            <p:nvPr userDrawn="1"/>
          </p:nvSpPr>
          <p:spPr bwMode="auto">
            <a:xfrm>
              <a:off x="7573963" y="1454150"/>
              <a:ext cx="382588" cy="138113"/>
            </a:xfrm>
            <a:custGeom>
              <a:avLst/>
              <a:gdLst>
                <a:gd name="T0" fmla="*/ 57 w 99"/>
                <a:gd name="T1" fmla="*/ 6 h 36"/>
                <a:gd name="T2" fmla="*/ 50 w 99"/>
                <a:gd name="T3" fmla="*/ 9 h 36"/>
                <a:gd name="T4" fmla="*/ 43 w 99"/>
                <a:gd name="T5" fmla="*/ 6 h 36"/>
                <a:gd name="T6" fmla="*/ 36 w 99"/>
                <a:gd name="T7" fmla="*/ 0 h 36"/>
                <a:gd name="T8" fmla="*/ 0 w 99"/>
                <a:gd name="T9" fmla="*/ 36 h 36"/>
                <a:gd name="T10" fmla="*/ 2 w 99"/>
                <a:gd name="T11" fmla="*/ 36 h 36"/>
                <a:gd name="T12" fmla="*/ 97 w 99"/>
                <a:gd name="T13" fmla="*/ 36 h 36"/>
                <a:gd name="T14" fmla="*/ 99 w 99"/>
                <a:gd name="T15" fmla="*/ 36 h 36"/>
                <a:gd name="T16" fmla="*/ 63 w 99"/>
                <a:gd name="T17" fmla="*/ 0 h 36"/>
                <a:gd name="T18" fmla="*/ 57 w 99"/>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6">
                  <a:moveTo>
                    <a:pt x="57" y="6"/>
                  </a:moveTo>
                  <a:cubicBezTo>
                    <a:pt x="55" y="8"/>
                    <a:pt x="52" y="9"/>
                    <a:pt x="50" y="9"/>
                  </a:cubicBezTo>
                  <a:cubicBezTo>
                    <a:pt x="47" y="9"/>
                    <a:pt x="45" y="8"/>
                    <a:pt x="43" y="6"/>
                  </a:cubicBezTo>
                  <a:cubicBezTo>
                    <a:pt x="36" y="0"/>
                    <a:pt x="36" y="0"/>
                    <a:pt x="36" y="0"/>
                  </a:cubicBezTo>
                  <a:cubicBezTo>
                    <a:pt x="0" y="36"/>
                    <a:pt x="0" y="36"/>
                    <a:pt x="0" y="36"/>
                  </a:cubicBezTo>
                  <a:cubicBezTo>
                    <a:pt x="1" y="36"/>
                    <a:pt x="1" y="36"/>
                    <a:pt x="2" y="36"/>
                  </a:cubicBezTo>
                  <a:cubicBezTo>
                    <a:pt x="97" y="36"/>
                    <a:pt x="97" y="36"/>
                    <a:pt x="97" y="36"/>
                  </a:cubicBezTo>
                  <a:cubicBezTo>
                    <a:pt x="98" y="36"/>
                    <a:pt x="98" y="36"/>
                    <a:pt x="99" y="36"/>
                  </a:cubicBezTo>
                  <a:cubicBezTo>
                    <a:pt x="63" y="0"/>
                    <a:pt x="63" y="0"/>
                    <a:pt x="63" y="0"/>
                  </a:cubicBezTo>
                  <a:lnTo>
                    <a:pt x="57" y="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9" name="Freeform 177"/>
            <p:cNvSpPr>
              <a:spLocks/>
            </p:cNvSpPr>
            <p:nvPr userDrawn="1"/>
          </p:nvSpPr>
          <p:spPr bwMode="auto">
            <a:xfrm>
              <a:off x="7604125" y="1314450"/>
              <a:ext cx="320675" cy="155575"/>
            </a:xfrm>
            <a:custGeom>
              <a:avLst/>
              <a:gdLst>
                <a:gd name="T0" fmla="*/ 0 w 83"/>
                <a:gd name="T1" fmla="*/ 0 h 40"/>
                <a:gd name="T2" fmla="*/ 28 w 83"/>
                <a:gd name="T3" fmla="*/ 28 h 40"/>
                <a:gd name="T4" fmla="*/ 32 w 83"/>
                <a:gd name="T5" fmla="*/ 32 h 40"/>
                <a:gd name="T6" fmla="*/ 39 w 83"/>
                <a:gd name="T7" fmla="*/ 38 h 40"/>
                <a:gd name="T8" fmla="*/ 45 w 83"/>
                <a:gd name="T9" fmla="*/ 38 h 40"/>
                <a:gd name="T10" fmla="*/ 51 w 83"/>
                <a:gd name="T11" fmla="*/ 32 h 40"/>
                <a:gd name="T12" fmla="*/ 55 w 83"/>
                <a:gd name="T13" fmla="*/ 28 h 40"/>
                <a:gd name="T14" fmla="*/ 83 w 83"/>
                <a:gd name="T15" fmla="*/ 0 h 40"/>
                <a:gd name="T16" fmla="*/ 0 w 83"/>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40">
                  <a:moveTo>
                    <a:pt x="0" y="0"/>
                  </a:moveTo>
                  <a:cubicBezTo>
                    <a:pt x="28" y="28"/>
                    <a:pt x="28" y="28"/>
                    <a:pt x="28" y="28"/>
                  </a:cubicBezTo>
                  <a:cubicBezTo>
                    <a:pt x="32" y="32"/>
                    <a:pt x="32" y="32"/>
                    <a:pt x="32" y="32"/>
                  </a:cubicBezTo>
                  <a:cubicBezTo>
                    <a:pt x="39" y="38"/>
                    <a:pt x="39" y="38"/>
                    <a:pt x="39" y="38"/>
                  </a:cubicBezTo>
                  <a:cubicBezTo>
                    <a:pt x="40" y="40"/>
                    <a:pt x="43" y="40"/>
                    <a:pt x="45" y="38"/>
                  </a:cubicBezTo>
                  <a:cubicBezTo>
                    <a:pt x="51" y="32"/>
                    <a:pt x="51" y="32"/>
                    <a:pt x="51" y="32"/>
                  </a:cubicBezTo>
                  <a:cubicBezTo>
                    <a:pt x="55" y="28"/>
                    <a:pt x="55" y="28"/>
                    <a:pt x="55" y="28"/>
                  </a:cubicBezTo>
                  <a:cubicBezTo>
                    <a:pt x="83" y="0"/>
                    <a:pt x="83" y="0"/>
                    <a:pt x="83" y="0"/>
                  </a:cubicBez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210" name="Freeform 178"/>
          <p:cNvSpPr>
            <a:spLocks noEditPoints="1"/>
          </p:cNvSpPr>
          <p:nvPr userDrawn="1"/>
        </p:nvSpPr>
        <p:spPr bwMode="auto">
          <a:xfrm>
            <a:off x="5719763" y="4003675"/>
            <a:ext cx="452438" cy="428625"/>
          </a:xfrm>
          <a:custGeom>
            <a:avLst/>
            <a:gdLst>
              <a:gd name="T0" fmla="*/ 103 w 117"/>
              <a:gd name="T1" fmla="*/ 55 h 111"/>
              <a:gd name="T2" fmla="*/ 89 w 117"/>
              <a:gd name="T3" fmla="*/ 69 h 111"/>
              <a:gd name="T4" fmla="*/ 95 w 117"/>
              <a:gd name="T5" fmla="*/ 80 h 111"/>
              <a:gd name="T6" fmla="*/ 66 w 117"/>
              <a:gd name="T7" fmla="*/ 102 h 111"/>
              <a:gd name="T8" fmla="*/ 50 w 117"/>
              <a:gd name="T9" fmla="*/ 92 h 111"/>
              <a:gd name="T10" fmla="*/ 49 w 117"/>
              <a:gd name="T11" fmla="*/ 81 h 111"/>
              <a:gd name="T12" fmla="*/ 88 w 117"/>
              <a:gd name="T13" fmla="*/ 25 h 111"/>
              <a:gd name="T14" fmla="*/ 81 w 117"/>
              <a:gd name="T15" fmla="*/ 10 h 111"/>
              <a:gd name="T16" fmla="*/ 81 w 117"/>
              <a:gd name="T17" fmla="*/ 9 h 111"/>
              <a:gd name="T18" fmla="*/ 73 w 117"/>
              <a:gd name="T19" fmla="*/ 0 h 111"/>
              <a:gd name="T20" fmla="*/ 65 w 117"/>
              <a:gd name="T21" fmla="*/ 9 h 111"/>
              <a:gd name="T22" fmla="*/ 73 w 117"/>
              <a:gd name="T23" fmla="*/ 17 h 111"/>
              <a:gd name="T24" fmla="*/ 76 w 117"/>
              <a:gd name="T25" fmla="*/ 16 h 111"/>
              <a:gd name="T26" fmla="*/ 80 w 117"/>
              <a:gd name="T27" fmla="*/ 24 h 111"/>
              <a:gd name="T28" fmla="*/ 44 w 117"/>
              <a:gd name="T29" fmla="*/ 73 h 111"/>
              <a:gd name="T30" fmla="*/ 20 w 117"/>
              <a:gd name="T31" fmla="*/ 51 h 111"/>
              <a:gd name="T32" fmla="*/ 9 w 117"/>
              <a:gd name="T33" fmla="*/ 24 h 111"/>
              <a:gd name="T34" fmla="*/ 13 w 117"/>
              <a:gd name="T35" fmla="*/ 16 h 111"/>
              <a:gd name="T36" fmla="*/ 15 w 117"/>
              <a:gd name="T37" fmla="*/ 17 h 111"/>
              <a:gd name="T38" fmla="*/ 24 w 117"/>
              <a:gd name="T39" fmla="*/ 9 h 111"/>
              <a:gd name="T40" fmla="*/ 15 w 117"/>
              <a:gd name="T41" fmla="*/ 0 h 111"/>
              <a:gd name="T42" fmla="*/ 7 w 117"/>
              <a:gd name="T43" fmla="*/ 9 h 111"/>
              <a:gd name="T44" fmla="*/ 7 w 117"/>
              <a:gd name="T45" fmla="*/ 10 h 111"/>
              <a:gd name="T46" fmla="*/ 0 w 117"/>
              <a:gd name="T47" fmla="*/ 25 h 111"/>
              <a:gd name="T48" fmla="*/ 40 w 117"/>
              <a:gd name="T49" fmla="*/ 81 h 111"/>
              <a:gd name="T50" fmla="*/ 42 w 117"/>
              <a:gd name="T51" fmla="*/ 94 h 111"/>
              <a:gd name="T52" fmla="*/ 66 w 117"/>
              <a:gd name="T53" fmla="*/ 110 h 111"/>
              <a:gd name="T54" fmla="*/ 67 w 117"/>
              <a:gd name="T55" fmla="*/ 111 h 111"/>
              <a:gd name="T56" fmla="*/ 103 w 117"/>
              <a:gd name="T57" fmla="*/ 83 h 111"/>
              <a:gd name="T58" fmla="*/ 103 w 117"/>
              <a:gd name="T59" fmla="*/ 83 h 111"/>
              <a:gd name="T60" fmla="*/ 117 w 117"/>
              <a:gd name="T61" fmla="*/ 69 h 111"/>
              <a:gd name="T62" fmla="*/ 103 w 117"/>
              <a:gd name="T63" fmla="*/ 55 h 111"/>
              <a:gd name="T64" fmla="*/ 103 w 117"/>
              <a:gd name="T65" fmla="*/ 77 h 111"/>
              <a:gd name="T66" fmla="*/ 95 w 117"/>
              <a:gd name="T67" fmla="*/ 69 h 111"/>
              <a:gd name="T68" fmla="*/ 103 w 117"/>
              <a:gd name="T69" fmla="*/ 62 h 111"/>
              <a:gd name="T70" fmla="*/ 110 w 117"/>
              <a:gd name="T71" fmla="*/ 69 h 111"/>
              <a:gd name="T72" fmla="*/ 103 w 117"/>
              <a:gd name="T73" fmla="*/ 7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 h="111">
                <a:moveTo>
                  <a:pt x="103" y="55"/>
                </a:moveTo>
                <a:cubicBezTo>
                  <a:pt x="95" y="55"/>
                  <a:pt x="89" y="61"/>
                  <a:pt x="89" y="69"/>
                </a:cubicBezTo>
                <a:cubicBezTo>
                  <a:pt x="89" y="74"/>
                  <a:pt x="91" y="78"/>
                  <a:pt x="95" y="80"/>
                </a:cubicBezTo>
                <a:cubicBezTo>
                  <a:pt x="87" y="95"/>
                  <a:pt x="77" y="102"/>
                  <a:pt x="66" y="102"/>
                </a:cubicBezTo>
                <a:cubicBezTo>
                  <a:pt x="58" y="102"/>
                  <a:pt x="51" y="96"/>
                  <a:pt x="50" y="92"/>
                </a:cubicBezTo>
                <a:cubicBezTo>
                  <a:pt x="49" y="90"/>
                  <a:pt x="49" y="85"/>
                  <a:pt x="49" y="81"/>
                </a:cubicBezTo>
                <a:cubicBezTo>
                  <a:pt x="72" y="76"/>
                  <a:pt x="88" y="32"/>
                  <a:pt x="88" y="25"/>
                </a:cubicBezTo>
                <a:cubicBezTo>
                  <a:pt x="89" y="20"/>
                  <a:pt x="85" y="14"/>
                  <a:pt x="81" y="10"/>
                </a:cubicBezTo>
                <a:cubicBezTo>
                  <a:pt x="81" y="9"/>
                  <a:pt x="81" y="9"/>
                  <a:pt x="81" y="9"/>
                </a:cubicBezTo>
                <a:cubicBezTo>
                  <a:pt x="81" y="4"/>
                  <a:pt x="78" y="0"/>
                  <a:pt x="73" y="0"/>
                </a:cubicBezTo>
                <a:cubicBezTo>
                  <a:pt x="69" y="0"/>
                  <a:pt x="65" y="4"/>
                  <a:pt x="65" y="9"/>
                </a:cubicBezTo>
                <a:cubicBezTo>
                  <a:pt x="65" y="13"/>
                  <a:pt x="69" y="17"/>
                  <a:pt x="73" y="17"/>
                </a:cubicBezTo>
                <a:cubicBezTo>
                  <a:pt x="74" y="17"/>
                  <a:pt x="75" y="17"/>
                  <a:pt x="76" y="16"/>
                </a:cubicBezTo>
                <a:cubicBezTo>
                  <a:pt x="78" y="19"/>
                  <a:pt x="80" y="22"/>
                  <a:pt x="80" y="24"/>
                </a:cubicBezTo>
                <a:cubicBezTo>
                  <a:pt x="79" y="30"/>
                  <a:pt x="62" y="73"/>
                  <a:pt x="44" y="73"/>
                </a:cubicBezTo>
                <a:cubicBezTo>
                  <a:pt x="37" y="73"/>
                  <a:pt x="29" y="65"/>
                  <a:pt x="20" y="51"/>
                </a:cubicBezTo>
                <a:cubicBezTo>
                  <a:pt x="14" y="40"/>
                  <a:pt x="9" y="27"/>
                  <a:pt x="9" y="24"/>
                </a:cubicBezTo>
                <a:cubicBezTo>
                  <a:pt x="9" y="22"/>
                  <a:pt x="10" y="19"/>
                  <a:pt x="13" y="16"/>
                </a:cubicBezTo>
                <a:cubicBezTo>
                  <a:pt x="14" y="17"/>
                  <a:pt x="15" y="17"/>
                  <a:pt x="15" y="17"/>
                </a:cubicBezTo>
                <a:cubicBezTo>
                  <a:pt x="20" y="17"/>
                  <a:pt x="24" y="13"/>
                  <a:pt x="24" y="9"/>
                </a:cubicBezTo>
                <a:cubicBezTo>
                  <a:pt x="24" y="4"/>
                  <a:pt x="20" y="0"/>
                  <a:pt x="15" y="0"/>
                </a:cubicBezTo>
                <a:cubicBezTo>
                  <a:pt x="11" y="0"/>
                  <a:pt x="7" y="4"/>
                  <a:pt x="7" y="9"/>
                </a:cubicBezTo>
                <a:cubicBezTo>
                  <a:pt x="7" y="9"/>
                  <a:pt x="7" y="9"/>
                  <a:pt x="7" y="10"/>
                </a:cubicBezTo>
                <a:cubicBezTo>
                  <a:pt x="4" y="14"/>
                  <a:pt x="0" y="20"/>
                  <a:pt x="0" y="25"/>
                </a:cubicBezTo>
                <a:cubicBezTo>
                  <a:pt x="1" y="32"/>
                  <a:pt x="17" y="76"/>
                  <a:pt x="40" y="81"/>
                </a:cubicBezTo>
                <a:cubicBezTo>
                  <a:pt x="40" y="85"/>
                  <a:pt x="41" y="91"/>
                  <a:pt x="42" y="94"/>
                </a:cubicBezTo>
                <a:cubicBezTo>
                  <a:pt x="44" y="102"/>
                  <a:pt x="54" y="110"/>
                  <a:pt x="66" y="110"/>
                </a:cubicBezTo>
                <a:cubicBezTo>
                  <a:pt x="66" y="111"/>
                  <a:pt x="67" y="111"/>
                  <a:pt x="67" y="111"/>
                </a:cubicBezTo>
                <a:cubicBezTo>
                  <a:pt x="76" y="111"/>
                  <a:pt x="91" y="107"/>
                  <a:pt x="103" y="83"/>
                </a:cubicBezTo>
                <a:cubicBezTo>
                  <a:pt x="103" y="83"/>
                  <a:pt x="103" y="83"/>
                  <a:pt x="103" y="83"/>
                </a:cubicBezTo>
                <a:cubicBezTo>
                  <a:pt x="110" y="83"/>
                  <a:pt x="117" y="77"/>
                  <a:pt x="117" y="69"/>
                </a:cubicBezTo>
                <a:cubicBezTo>
                  <a:pt x="117" y="61"/>
                  <a:pt x="110" y="55"/>
                  <a:pt x="103" y="55"/>
                </a:cubicBezTo>
                <a:close/>
                <a:moveTo>
                  <a:pt x="103" y="77"/>
                </a:moveTo>
                <a:cubicBezTo>
                  <a:pt x="99" y="77"/>
                  <a:pt x="95" y="73"/>
                  <a:pt x="95" y="69"/>
                </a:cubicBezTo>
                <a:cubicBezTo>
                  <a:pt x="95" y="65"/>
                  <a:pt x="99" y="62"/>
                  <a:pt x="103" y="62"/>
                </a:cubicBezTo>
                <a:cubicBezTo>
                  <a:pt x="107" y="62"/>
                  <a:pt x="110" y="65"/>
                  <a:pt x="110" y="69"/>
                </a:cubicBezTo>
                <a:cubicBezTo>
                  <a:pt x="110" y="73"/>
                  <a:pt x="107" y="77"/>
                  <a:pt x="103"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1" name="Oval 179"/>
          <p:cNvSpPr>
            <a:spLocks noChangeArrowheads="1"/>
          </p:cNvSpPr>
          <p:nvPr userDrawn="1"/>
        </p:nvSpPr>
        <p:spPr bwMode="auto">
          <a:xfrm>
            <a:off x="6102350" y="4254500"/>
            <a:ext cx="31750" cy="31750"/>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2" name="Freeform 180"/>
          <p:cNvSpPr>
            <a:spLocks noEditPoints="1"/>
          </p:cNvSpPr>
          <p:nvPr userDrawn="1"/>
        </p:nvSpPr>
        <p:spPr bwMode="auto">
          <a:xfrm>
            <a:off x="7612063" y="2349500"/>
            <a:ext cx="374650" cy="363538"/>
          </a:xfrm>
          <a:custGeom>
            <a:avLst/>
            <a:gdLst>
              <a:gd name="T0" fmla="*/ 29 w 97"/>
              <a:gd name="T1" fmla="*/ 6 h 94"/>
              <a:gd name="T2" fmla="*/ 68 w 97"/>
              <a:gd name="T3" fmla="*/ 6 h 94"/>
              <a:gd name="T4" fmla="*/ 68 w 97"/>
              <a:gd name="T5" fmla="*/ 17 h 94"/>
              <a:gd name="T6" fmla="*/ 74 w 97"/>
              <a:gd name="T7" fmla="*/ 17 h 94"/>
              <a:gd name="T8" fmla="*/ 74 w 97"/>
              <a:gd name="T9" fmla="*/ 6 h 94"/>
              <a:gd name="T10" fmla="*/ 68 w 97"/>
              <a:gd name="T11" fmla="*/ 0 h 94"/>
              <a:gd name="T12" fmla="*/ 29 w 97"/>
              <a:gd name="T13" fmla="*/ 0 h 94"/>
              <a:gd name="T14" fmla="*/ 23 w 97"/>
              <a:gd name="T15" fmla="*/ 6 h 94"/>
              <a:gd name="T16" fmla="*/ 23 w 97"/>
              <a:gd name="T17" fmla="*/ 17 h 94"/>
              <a:gd name="T18" fmla="*/ 29 w 97"/>
              <a:gd name="T19" fmla="*/ 17 h 94"/>
              <a:gd name="T20" fmla="*/ 29 w 97"/>
              <a:gd name="T21" fmla="*/ 6 h 94"/>
              <a:gd name="T22" fmla="*/ 57 w 97"/>
              <a:gd name="T23" fmla="*/ 59 h 94"/>
              <a:gd name="T24" fmla="*/ 51 w 97"/>
              <a:gd name="T25" fmla="*/ 65 h 94"/>
              <a:gd name="T26" fmla="*/ 45 w 97"/>
              <a:gd name="T27" fmla="*/ 65 h 94"/>
              <a:gd name="T28" fmla="*/ 39 w 97"/>
              <a:gd name="T29" fmla="*/ 59 h 94"/>
              <a:gd name="T30" fmla="*/ 39 w 97"/>
              <a:gd name="T31" fmla="*/ 57 h 94"/>
              <a:gd name="T32" fmla="*/ 0 w 97"/>
              <a:gd name="T33" fmla="*/ 44 h 94"/>
              <a:gd name="T34" fmla="*/ 0 w 97"/>
              <a:gd name="T35" fmla="*/ 91 h 94"/>
              <a:gd name="T36" fmla="*/ 3 w 97"/>
              <a:gd name="T37" fmla="*/ 94 h 94"/>
              <a:gd name="T38" fmla="*/ 94 w 97"/>
              <a:gd name="T39" fmla="*/ 94 h 94"/>
              <a:gd name="T40" fmla="*/ 97 w 97"/>
              <a:gd name="T41" fmla="*/ 91 h 94"/>
              <a:gd name="T42" fmla="*/ 97 w 97"/>
              <a:gd name="T43" fmla="*/ 44 h 94"/>
              <a:gd name="T44" fmla="*/ 57 w 97"/>
              <a:gd name="T45" fmla="*/ 57 h 94"/>
              <a:gd name="T46" fmla="*/ 57 w 97"/>
              <a:gd name="T47" fmla="*/ 59 h 94"/>
              <a:gd name="T48" fmla="*/ 94 w 97"/>
              <a:gd name="T49" fmla="*/ 19 h 94"/>
              <a:gd name="T50" fmla="*/ 3 w 97"/>
              <a:gd name="T51" fmla="*/ 19 h 94"/>
              <a:gd name="T52" fmla="*/ 0 w 97"/>
              <a:gd name="T53" fmla="*/ 22 h 94"/>
              <a:gd name="T54" fmla="*/ 0 w 97"/>
              <a:gd name="T55" fmla="*/ 39 h 94"/>
              <a:gd name="T56" fmla="*/ 39 w 97"/>
              <a:gd name="T57" fmla="*/ 53 h 94"/>
              <a:gd name="T58" fmla="*/ 39 w 97"/>
              <a:gd name="T59" fmla="*/ 48 h 94"/>
              <a:gd name="T60" fmla="*/ 45 w 97"/>
              <a:gd name="T61" fmla="*/ 42 h 94"/>
              <a:gd name="T62" fmla="*/ 51 w 97"/>
              <a:gd name="T63" fmla="*/ 42 h 94"/>
              <a:gd name="T64" fmla="*/ 57 w 97"/>
              <a:gd name="T65" fmla="*/ 48 h 94"/>
              <a:gd name="T66" fmla="*/ 57 w 97"/>
              <a:gd name="T67" fmla="*/ 53 h 94"/>
              <a:gd name="T68" fmla="*/ 97 w 97"/>
              <a:gd name="T69" fmla="*/ 39 h 94"/>
              <a:gd name="T70" fmla="*/ 97 w 97"/>
              <a:gd name="T71" fmla="*/ 22 h 94"/>
              <a:gd name="T72" fmla="*/ 94 w 97"/>
              <a:gd name="T73" fmla="*/ 19 h 94"/>
              <a:gd name="T74" fmla="*/ 51 w 97"/>
              <a:gd name="T75" fmla="*/ 61 h 94"/>
              <a:gd name="T76" fmla="*/ 53 w 97"/>
              <a:gd name="T77" fmla="*/ 59 h 94"/>
              <a:gd name="T78" fmla="*/ 53 w 97"/>
              <a:gd name="T79" fmla="*/ 48 h 94"/>
              <a:gd name="T80" fmla="*/ 51 w 97"/>
              <a:gd name="T81" fmla="*/ 46 h 94"/>
              <a:gd name="T82" fmla="*/ 45 w 97"/>
              <a:gd name="T83" fmla="*/ 46 h 94"/>
              <a:gd name="T84" fmla="*/ 43 w 97"/>
              <a:gd name="T85" fmla="*/ 48 h 94"/>
              <a:gd name="T86" fmla="*/ 43 w 97"/>
              <a:gd name="T87" fmla="*/ 59 h 94"/>
              <a:gd name="T88" fmla="*/ 45 w 97"/>
              <a:gd name="T89" fmla="*/ 61 h 94"/>
              <a:gd name="T90" fmla="*/ 51 w 97"/>
              <a:gd name="T91" fmla="*/ 6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 h="94">
                <a:moveTo>
                  <a:pt x="29" y="6"/>
                </a:moveTo>
                <a:cubicBezTo>
                  <a:pt x="68" y="6"/>
                  <a:pt x="68" y="6"/>
                  <a:pt x="68" y="6"/>
                </a:cubicBezTo>
                <a:cubicBezTo>
                  <a:pt x="68" y="17"/>
                  <a:pt x="68" y="17"/>
                  <a:pt x="68" y="17"/>
                </a:cubicBezTo>
                <a:cubicBezTo>
                  <a:pt x="74" y="17"/>
                  <a:pt x="74" y="17"/>
                  <a:pt x="74" y="17"/>
                </a:cubicBezTo>
                <a:cubicBezTo>
                  <a:pt x="74" y="6"/>
                  <a:pt x="74" y="6"/>
                  <a:pt x="74" y="6"/>
                </a:cubicBezTo>
                <a:cubicBezTo>
                  <a:pt x="74" y="3"/>
                  <a:pt x="71" y="0"/>
                  <a:pt x="68" y="0"/>
                </a:cubicBezTo>
                <a:cubicBezTo>
                  <a:pt x="29" y="0"/>
                  <a:pt x="29" y="0"/>
                  <a:pt x="29" y="0"/>
                </a:cubicBezTo>
                <a:cubicBezTo>
                  <a:pt x="25" y="0"/>
                  <a:pt x="23" y="3"/>
                  <a:pt x="23" y="6"/>
                </a:cubicBezTo>
                <a:cubicBezTo>
                  <a:pt x="23" y="17"/>
                  <a:pt x="23" y="17"/>
                  <a:pt x="23" y="17"/>
                </a:cubicBezTo>
                <a:cubicBezTo>
                  <a:pt x="29" y="17"/>
                  <a:pt x="29" y="17"/>
                  <a:pt x="29" y="17"/>
                </a:cubicBezTo>
                <a:lnTo>
                  <a:pt x="29" y="6"/>
                </a:lnTo>
                <a:close/>
                <a:moveTo>
                  <a:pt x="57" y="59"/>
                </a:moveTo>
                <a:cubicBezTo>
                  <a:pt x="57" y="62"/>
                  <a:pt x="55" y="65"/>
                  <a:pt x="51" y="65"/>
                </a:cubicBezTo>
                <a:cubicBezTo>
                  <a:pt x="45" y="65"/>
                  <a:pt x="45" y="65"/>
                  <a:pt x="45" y="65"/>
                </a:cubicBezTo>
                <a:cubicBezTo>
                  <a:pt x="42" y="65"/>
                  <a:pt x="39" y="62"/>
                  <a:pt x="39" y="59"/>
                </a:cubicBezTo>
                <a:cubicBezTo>
                  <a:pt x="39" y="57"/>
                  <a:pt x="39" y="57"/>
                  <a:pt x="39" y="57"/>
                </a:cubicBezTo>
                <a:cubicBezTo>
                  <a:pt x="23" y="56"/>
                  <a:pt x="9" y="50"/>
                  <a:pt x="0" y="44"/>
                </a:cubicBezTo>
                <a:cubicBezTo>
                  <a:pt x="0" y="91"/>
                  <a:pt x="0" y="91"/>
                  <a:pt x="0" y="91"/>
                </a:cubicBezTo>
                <a:cubicBezTo>
                  <a:pt x="0" y="93"/>
                  <a:pt x="1" y="94"/>
                  <a:pt x="3" y="94"/>
                </a:cubicBezTo>
                <a:cubicBezTo>
                  <a:pt x="94" y="94"/>
                  <a:pt x="94" y="94"/>
                  <a:pt x="94" y="94"/>
                </a:cubicBezTo>
                <a:cubicBezTo>
                  <a:pt x="95" y="94"/>
                  <a:pt x="97" y="93"/>
                  <a:pt x="97" y="91"/>
                </a:cubicBezTo>
                <a:cubicBezTo>
                  <a:pt x="97" y="44"/>
                  <a:pt x="97" y="44"/>
                  <a:pt x="97" y="44"/>
                </a:cubicBezTo>
                <a:cubicBezTo>
                  <a:pt x="87" y="50"/>
                  <a:pt x="74" y="56"/>
                  <a:pt x="57" y="57"/>
                </a:cubicBezTo>
                <a:lnTo>
                  <a:pt x="57" y="59"/>
                </a:lnTo>
                <a:close/>
                <a:moveTo>
                  <a:pt x="94" y="19"/>
                </a:moveTo>
                <a:cubicBezTo>
                  <a:pt x="3" y="19"/>
                  <a:pt x="3" y="19"/>
                  <a:pt x="3" y="19"/>
                </a:cubicBezTo>
                <a:cubicBezTo>
                  <a:pt x="1" y="19"/>
                  <a:pt x="0" y="20"/>
                  <a:pt x="0" y="22"/>
                </a:cubicBezTo>
                <a:cubicBezTo>
                  <a:pt x="0" y="39"/>
                  <a:pt x="0" y="39"/>
                  <a:pt x="0" y="39"/>
                </a:cubicBezTo>
                <a:cubicBezTo>
                  <a:pt x="8" y="45"/>
                  <a:pt x="22" y="52"/>
                  <a:pt x="39" y="53"/>
                </a:cubicBezTo>
                <a:cubicBezTo>
                  <a:pt x="39" y="48"/>
                  <a:pt x="39" y="48"/>
                  <a:pt x="39" y="48"/>
                </a:cubicBezTo>
                <a:cubicBezTo>
                  <a:pt x="39" y="45"/>
                  <a:pt x="42" y="42"/>
                  <a:pt x="45" y="42"/>
                </a:cubicBezTo>
                <a:cubicBezTo>
                  <a:pt x="51" y="42"/>
                  <a:pt x="51" y="42"/>
                  <a:pt x="51" y="42"/>
                </a:cubicBezTo>
                <a:cubicBezTo>
                  <a:pt x="55" y="42"/>
                  <a:pt x="57" y="45"/>
                  <a:pt x="57" y="48"/>
                </a:cubicBezTo>
                <a:cubicBezTo>
                  <a:pt x="57" y="53"/>
                  <a:pt x="57" y="53"/>
                  <a:pt x="57" y="53"/>
                </a:cubicBezTo>
                <a:cubicBezTo>
                  <a:pt x="74" y="52"/>
                  <a:pt x="88" y="45"/>
                  <a:pt x="97" y="39"/>
                </a:cubicBezTo>
                <a:cubicBezTo>
                  <a:pt x="97" y="22"/>
                  <a:pt x="97" y="22"/>
                  <a:pt x="97" y="22"/>
                </a:cubicBezTo>
                <a:cubicBezTo>
                  <a:pt x="97" y="20"/>
                  <a:pt x="95" y="19"/>
                  <a:pt x="94" y="19"/>
                </a:cubicBezTo>
                <a:close/>
                <a:moveTo>
                  <a:pt x="51" y="61"/>
                </a:moveTo>
                <a:cubicBezTo>
                  <a:pt x="52" y="61"/>
                  <a:pt x="53" y="60"/>
                  <a:pt x="53" y="59"/>
                </a:cubicBezTo>
                <a:cubicBezTo>
                  <a:pt x="53" y="48"/>
                  <a:pt x="53" y="48"/>
                  <a:pt x="53" y="48"/>
                </a:cubicBezTo>
                <a:cubicBezTo>
                  <a:pt x="53" y="47"/>
                  <a:pt x="52" y="46"/>
                  <a:pt x="51" y="46"/>
                </a:cubicBezTo>
                <a:cubicBezTo>
                  <a:pt x="45" y="46"/>
                  <a:pt x="45" y="46"/>
                  <a:pt x="45" y="46"/>
                </a:cubicBezTo>
                <a:cubicBezTo>
                  <a:pt x="44" y="46"/>
                  <a:pt x="43" y="47"/>
                  <a:pt x="43" y="48"/>
                </a:cubicBezTo>
                <a:cubicBezTo>
                  <a:pt x="43" y="59"/>
                  <a:pt x="43" y="59"/>
                  <a:pt x="43" y="59"/>
                </a:cubicBezTo>
                <a:cubicBezTo>
                  <a:pt x="43" y="60"/>
                  <a:pt x="44" y="61"/>
                  <a:pt x="45" y="61"/>
                </a:cubicBezTo>
                <a:lnTo>
                  <a:pt x="51" y="6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13" name="Group 212"/>
          <p:cNvGrpSpPr/>
          <p:nvPr userDrawn="1"/>
        </p:nvGrpSpPr>
        <p:grpSpPr>
          <a:xfrm>
            <a:off x="8482013" y="1017588"/>
            <a:ext cx="520700" cy="498475"/>
            <a:chOff x="8482013" y="1017588"/>
            <a:chExt cx="520700" cy="498475"/>
          </a:xfrm>
        </p:grpSpPr>
        <p:sp>
          <p:nvSpPr>
            <p:cNvPr id="214" name="Oval 181"/>
            <p:cNvSpPr>
              <a:spLocks noChangeArrowheads="1"/>
            </p:cNvSpPr>
            <p:nvPr userDrawn="1"/>
          </p:nvSpPr>
          <p:spPr bwMode="auto">
            <a:xfrm>
              <a:off x="8870950" y="1106488"/>
              <a:ext cx="66675" cy="650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5" name="Freeform 182"/>
            <p:cNvSpPr>
              <a:spLocks/>
            </p:cNvSpPr>
            <p:nvPr userDrawn="1"/>
          </p:nvSpPr>
          <p:spPr bwMode="auto">
            <a:xfrm>
              <a:off x="8482013" y="1071563"/>
              <a:ext cx="520700" cy="444500"/>
            </a:xfrm>
            <a:custGeom>
              <a:avLst/>
              <a:gdLst>
                <a:gd name="T0" fmla="*/ 126 w 135"/>
                <a:gd name="T1" fmla="*/ 36 h 115"/>
                <a:gd name="T2" fmla="*/ 109 w 135"/>
                <a:gd name="T3" fmla="*/ 28 h 115"/>
                <a:gd name="T4" fmla="*/ 100 w 135"/>
                <a:gd name="T5" fmla="*/ 29 h 115"/>
                <a:gd name="T6" fmla="*/ 93 w 135"/>
                <a:gd name="T7" fmla="*/ 6 h 115"/>
                <a:gd name="T8" fmla="*/ 86 w 135"/>
                <a:gd name="T9" fmla="*/ 5 h 115"/>
                <a:gd name="T10" fmla="*/ 79 w 135"/>
                <a:gd name="T11" fmla="*/ 29 h 115"/>
                <a:gd name="T12" fmla="*/ 78 w 135"/>
                <a:gd name="T13" fmla="*/ 29 h 115"/>
                <a:gd name="T14" fmla="*/ 58 w 135"/>
                <a:gd name="T15" fmla="*/ 29 h 115"/>
                <a:gd name="T16" fmla="*/ 56 w 135"/>
                <a:gd name="T17" fmla="*/ 29 h 115"/>
                <a:gd name="T18" fmla="*/ 54 w 135"/>
                <a:gd name="T19" fmla="*/ 5 h 115"/>
                <a:gd name="T20" fmla="*/ 41 w 135"/>
                <a:gd name="T21" fmla="*/ 5 h 115"/>
                <a:gd name="T22" fmla="*/ 37 w 135"/>
                <a:gd name="T23" fmla="*/ 29 h 115"/>
                <a:gd name="T24" fmla="*/ 35 w 135"/>
                <a:gd name="T25" fmla="*/ 29 h 115"/>
                <a:gd name="T26" fmla="*/ 6 w 135"/>
                <a:gd name="T27" fmla="*/ 40 h 115"/>
                <a:gd name="T28" fmla="*/ 8 w 135"/>
                <a:gd name="T29" fmla="*/ 66 h 115"/>
                <a:gd name="T30" fmla="*/ 15 w 135"/>
                <a:gd name="T31" fmla="*/ 42 h 115"/>
                <a:gd name="T32" fmla="*/ 25 w 135"/>
                <a:gd name="T33" fmla="*/ 108 h 115"/>
                <a:gd name="T34" fmla="*/ 27 w 135"/>
                <a:gd name="T35" fmla="*/ 69 h 115"/>
                <a:gd name="T36" fmla="*/ 36 w 135"/>
                <a:gd name="T37" fmla="*/ 108 h 115"/>
                <a:gd name="T38" fmla="*/ 37 w 135"/>
                <a:gd name="T39" fmla="*/ 42 h 115"/>
                <a:gd name="T40" fmla="*/ 45 w 135"/>
                <a:gd name="T41" fmla="*/ 31 h 115"/>
                <a:gd name="T42" fmla="*/ 47 w 135"/>
                <a:gd name="T43" fmla="*/ 31 h 115"/>
                <a:gd name="T44" fmla="*/ 56 w 135"/>
                <a:gd name="T45" fmla="*/ 42 h 115"/>
                <a:gd name="T46" fmla="*/ 56 w 135"/>
                <a:gd name="T47" fmla="*/ 108 h 115"/>
                <a:gd name="T48" fmla="*/ 66 w 135"/>
                <a:gd name="T49" fmla="*/ 69 h 115"/>
                <a:gd name="T50" fmla="*/ 68 w 135"/>
                <a:gd name="T51" fmla="*/ 108 h 115"/>
                <a:gd name="T52" fmla="*/ 77 w 135"/>
                <a:gd name="T53" fmla="*/ 42 h 115"/>
                <a:gd name="T54" fmla="*/ 86 w 135"/>
                <a:gd name="T55" fmla="*/ 31 h 115"/>
                <a:gd name="T56" fmla="*/ 93 w 135"/>
                <a:gd name="T57" fmla="*/ 33 h 115"/>
                <a:gd name="T58" fmla="*/ 100 w 135"/>
                <a:gd name="T59" fmla="*/ 40 h 115"/>
                <a:gd name="T60" fmla="*/ 90 w 135"/>
                <a:gd name="T61" fmla="*/ 79 h 115"/>
                <a:gd name="T62" fmla="*/ 100 w 135"/>
                <a:gd name="T63" fmla="*/ 109 h 115"/>
                <a:gd name="T64" fmla="*/ 108 w 135"/>
                <a:gd name="T65" fmla="*/ 79 h 115"/>
                <a:gd name="T66" fmla="*/ 111 w 135"/>
                <a:gd name="T67" fmla="*/ 109 h 115"/>
                <a:gd name="T68" fmla="*/ 119 w 135"/>
                <a:gd name="T69" fmla="*/ 79 h 115"/>
                <a:gd name="T70" fmla="*/ 118 w 135"/>
                <a:gd name="T71" fmla="*/ 40 h 115"/>
                <a:gd name="T72" fmla="*/ 126 w 135"/>
                <a:gd name="T73" fmla="*/ 6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5" h="115">
                  <a:moveTo>
                    <a:pt x="133" y="60"/>
                  </a:moveTo>
                  <a:cubicBezTo>
                    <a:pt x="126" y="36"/>
                    <a:pt x="126" y="36"/>
                    <a:pt x="126" y="36"/>
                  </a:cubicBezTo>
                  <a:cubicBezTo>
                    <a:pt x="125" y="33"/>
                    <a:pt x="121" y="28"/>
                    <a:pt x="115" y="28"/>
                  </a:cubicBezTo>
                  <a:cubicBezTo>
                    <a:pt x="109" y="28"/>
                    <a:pt x="109" y="28"/>
                    <a:pt x="109" y="28"/>
                  </a:cubicBezTo>
                  <a:cubicBezTo>
                    <a:pt x="104" y="28"/>
                    <a:pt x="104" y="28"/>
                    <a:pt x="104" y="28"/>
                  </a:cubicBezTo>
                  <a:cubicBezTo>
                    <a:pt x="102" y="28"/>
                    <a:pt x="101" y="28"/>
                    <a:pt x="100" y="29"/>
                  </a:cubicBezTo>
                  <a:cubicBezTo>
                    <a:pt x="99" y="29"/>
                    <a:pt x="99" y="29"/>
                    <a:pt x="99" y="29"/>
                  </a:cubicBezTo>
                  <a:cubicBezTo>
                    <a:pt x="93" y="6"/>
                    <a:pt x="93" y="6"/>
                    <a:pt x="93" y="6"/>
                  </a:cubicBezTo>
                  <a:cubicBezTo>
                    <a:pt x="91" y="3"/>
                    <a:pt x="88" y="3"/>
                    <a:pt x="86" y="5"/>
                  </a:cubicBezTo>
                  <a:cubicBezTo>
                    <a:pt x="86" y="5"/>
                    <a:pt x="86" y="5"/>
                    <a:pt x="86" y="5"/>
                  </a:cubicBezTo>
                  <a:cubicBezTo>
                    <a:pt x="86" y="0"/>
                    <a:pt x="79" y="0"/>
                    <a:pt x="79" y="5"/>
                  </a:cubicBezTo>
                  <a:cubicBezTo>
                    <a:pt x="79" y="29"/>
                    <a:pt x="79" y="29"/>
                    <a:pt x="79" y="29"/>
                  </a:cubicBezTo>
                  <a:cubicBezTo>
                    <a:pt x="78" y="29"/>
                    <a:pt x="78" y="29"/>
                    <a:pt x="78" y="29"/>
                  </a:cubicBezTo>
                  <a:cubicBezTo>
                    <a:pt x="78" y="29"/>
                    <a:pt x="78" y="29"/>
                    <a:pt x="78" y="29"/>
                  </a:cubicBezTo>
                  <a:cubicBezTo>
                    <a:pt x="77" y="29"/>
                    <a:pt x="76" y="29"/>
                    <a:pt x="76" y="29"/>
                  </a:cubicBezTo>
                  <a:cubicBezTo>
                    <a:pt x="58" y="29"/>
                    <a:pt x="58" y="29"/>
                    <a:pt x="58" y="29"/>
                  </a:cubicBezTo>
                  <a:cubicBezTo>
                    <a:pt x="57" y="29"/>
                    <a:pt x="56" y="29"/>
                    <a:pt x="56" y="29"/>
                  </a:cubicBezTo>
                  <a:cubicBezTo>
                    <a:pt x="56" y="29"/>
                    <a:pt x="56" y="29"/>
                    <a:pt x="56" y="29"/>
                  </a:cubicBezTo>
                  <a:cubicBezTo>
                    <a:pt x="54" y="29"/>
                    <a:pt x="54" y="29"/>
                    <a:pt x="54" y="29"/>
                  </a:cubicBezTo>
                  <a:cubicBezTo>
                    <a:pt x="54" y="5"/>
                    <a:pt x="54" y="5"/>
                    <a:pt x="54" y="5"/>
                  </a:cubicBezTo>
                  <a:cubicBezTo>
                    <a:pt x="54" y="1"/>
                    <a:pt x="49" y="0"/>
                    <a:pt x="47" y="3"/>
                  </a:cubicBezTo>
                  <a:cubicBezTo>
                    <a:pt x="46" y="0"/>
                    <a:pt x="41" y="1"/>
                    <a:pt x="41" y="5"/>
                  </a:cubicBezTo>
                  <a:cubicBezTo>
                    <a:pt x="38" y="29"/>
                    <a:pt x="38" y="29"/>
                    <a:pt x="38" y="29"/>
                  </a:cubicBezTo>
                  <a:cubicBezTo>
                    <a:pt x="37" y="29"/>
                    <a:pt x="37" y="29"/>
                    <a:pt x="37" y="29"/>
                  </a:cubicBezTo>
                  <a:cubicBezTo>
                    <a:pt x="37" y="29"/>
                    <a:pt x="37" y="29"/>
                    <a:pt x="37" y="29"/>
                  </a:cubicBezTo>
                  <a:cubicBezTo>
                    <a:pt x="36" y="29"/>
                    <a:pt x="36" y="29"/>
                    <a:pt x="35" y="29"/>
                  </a:cubicBezTo>
                  <a:cubicBezTo>
                    <a:pt x="17" y="29"/>
                    <a:pt x="17" y="29"/>
                    <a:pt x="17" y="29"/>
                  </a:cubicBezTo>
                  <a:cubicBezTo>
                    <a:pt x="13" y="29"/>
                    <a:pt x="7" y="33"/>
                    <a:pt x="6" y="40"/>
                  </a:cubicBezTo>
                  <a:cubicBezTo>
                    <a:pt x="1" y="66"/>
                    <a:pt x="1" y="66"/>
                    <a:pt x="1" y="66"/>
                  </a:cubicBezTo>
                  <a:cubicBezTo>
                    <a:pt x="0" y="70"/>
                    <a:pt x="8" y="71"/>
                    <a:pt x="8" y="66"/>
                  </a:cubicBezTo>
                  <a:cubicBezTo>
                    <a:pt x="13" y="42"/>
                    <a:pt x="13" y="42"/>
                    <a:pt x="13" y="42"/>
                  </a:cubicBezTo>
                  <a:cubicBezTo>
                    <a:pt x="15" y="42"/>
                    <a:pt x="15" y="42"/>
                    <a:pt x="15" y="42"/>
                  </a:cubicBezTo>
                  <a:cubicBezTo>
                    <a:pt x="15" y="108"/>
                    <a:pt x="15" y="108"/>
                    <a:pt x="15" y="108"/>
                  </a:cubicBezTo>
                  <a:cubicBezTo>
                    <a:pt x="15" y="115"/>
                    <a:pt x="25" y="115"/>
                    <a:pt x="25" y="108"/>
                  </a:cubicBezTo>
                  <a:cubicBezTo>
                    <a:pt x="25" y="69"/>
                    <a:pt x="25" y="69"/>
                    <a:pt x="25" y="69"/>
                  </a:cubicBezTo>
                  <a:cubicBezTo>
                    <a:pt x="27" y="69"/>
                    <a:pt x="27" y="69"/>
                    <a:pt x="27" y="69"/>
                  </a:cubicBezTo>
                  <a:cubicBezTo>
                    <a:pt x="27" y="108"/>
                    <a:pt x="27" y="108"/>
                    <a:pt x="27" y="108"/>
                  </a:cubicBezTo>
                  <a:cubicBezTo>
                    <a:pt x="27" y="115"/>
                    <a:pt x="36" y="115"/>
                    <a:pt x="36" y="108"/>
                  </a:cubicBezTo>
                  <a:cubicBezTo>
                    <a:pt x="36" y="42"/>
                    <a:pt x="36" y="42"/>
                    <a:pt x="36" y="42"/>
                  </a:cubicBezTo>
                  <a:cubicBezTo>
                    <a:pt x="37" y="42"/>
                    <a:pt x="37" y="42"/>
                    <a:pt x="37" y="42"/>
                  </a:cubicBezTo>
                  <a:cubicBezTo>
                    <a:pt x="37" y="42"/>
                    <a:pt x="37" y="42"/>
                    <a:pt x="37" y="42"/>
                  </a:cubicBezTo>
                  <a:cubicBezTo>
                    <a:pt x="42" y="41"/>
                    <a:pt x="45" y="36"/>
                    <a:pt x="45" y="31"/>
                  </a:cubicBezTo>
                  <a:cubicBezTo>
                    <a:pt x="47" y="13"/>
                    <a:pt x="47" y="13"/>
                    <a:pt x="47" y="13"/>
                  </a:cubicBezTo>
                  <a:cubicBezTo>
                    <a:pt x="47" y="31"/>
                    <a:pt x="47" y="31"/>
                    <a:pt x="47" y="31"/>
                  </a:cubicBezTo>
                  <a:cubicBezTo>
                    <a:pt x="47" y="36"/>
                    <a:pt x="50" y="41"/>
                    <a:pt x="56" y="42"/>
                  </a:cubicBezTo>
                  <a:cubicBezTo>
                    <a:pt x="56" y="42"/>
                    <a:pt x="56" y="42"/>
                    <a:pt x="56" y="42"/>
                  </a:cubicBezTo>
                  <a:cubicBezTo>
                    <a:pt x="56" y="42"/>
                    <a:pt x="56" y="42"/>
                    <a:pt x="56" y="42"/>
                  </a:cubicBezTo>
                  <a:cubicBezTo>
                    <a:pt x="56" y="108"/>
                    <a:pt x="56" y="108"/>
                    <a:pt x="56" y="108"/>
                  </a:cubicBezTo>
                  <a:cubicBezTo>
                    <a:pt x="56" y="115"/>
                    <a:pt x="66" y="115"/>
                    <a:pt x="66" y="108"/>
                  </a:cubicBezTo>
                  <a:cubicBezTo>
                    <a:pt x="66" y="69"/>
                    <a:pt x="66" y="69"/>
                    <a:pt x="66" y="69"/>
                  </a:cubicBezTo>
                  <a:cubicBezTo>
                    <a:pt x="68" y="69"/>
                    <a:pt x="68" y="69"/>
                    <a:pt x="68" y="69"/>
                  </a:cubicBezTo>
                  <a:cubicBezTo>
                    <a:pt x="68" y="108"/>
                    <a:pt x="68" y="108"/>
                    <a:pt x="68" y="108"/>
                  </a:cubicBezTo>
                  <a:cubicBezTo>
                    <a:pt x="68" y="115"/>
                    <a:pt x="77" y="115"/>
                    <a:pt x="77" y="108"/>
                  </a:cubicBezTo>
                  <a:cubicBezTo>
                    <a:pt x="77" y="42"/>
                    <a:pt x="77" y="42"/>
                    <a:pt x="77" y="42"/>
                  </a:cubicBezTo>
                  <a:cubicBezTo>
                    <a:pt x="78" y="42"/>
                    <a:pt x="78" y="42"/>
                    <a:pt x="78" y="42"/>
                  </a:cubicBezTo>
                  <a:cubicBezTo>
                    <a:pt x="83" y="41"/>
                    <a:pt x="86" y="36"/>
                    <a:pt x="86" y="31"/>
                  </a:cubicBezTo>
                  <a:cubicBezTo>
                    <a:pt x="86" y="10"/>
                    <a:pt x="86" y="10"/>
                    <a:pt x="86" y="10"/>
                  </a:cubicBezTo>
                  <a:cubicBezTo>
                    <a:pt x="93" y="33"/>
                    <a:pt x="93" y="33"/>
                    <a:pt x="93" y="33"/>
                  </a:cubicBezTo>
                  <a:cubicBezTo>
                    <a:pt x="94" y="35"/>
                    <a:pt x="96" y="39"/>
                    <a:pt x="100" y="40"/>
                  </a:cubicBezTo>
                  <a:cubicBezTo>
                    <a:pt x="100" y="40"/>
                    <a:pt x="100" y="40"/>
                    <a:pt x="100" y="40"/>
                  </a:cubicBezTo>
                  <a:cubicBezTo>
                    <a:pt x="101" y="40"/>
                    <a:pt x="101" y="40"/>
                    <a:pt x="101" y="40"/>
                  </a:cubicBezTo>
                  <a:cubicBezTo>
                    <a:pt x="90" y="79"/>
                    <a:pt x="90" y="79"/>
                    <a:pt x="90" y="79"/>
                  </a:cubicBezTo>
                  <a:cubicBezTo>
                    <a:pt x="100" y="79"/>
                    <a:pt x="100" y="79"/>
                    <a:pt x="100" y="79"/>
                  </a:cubicBezTo>
                  <a:cubicBezTo>
                    <a:pt x="100" y="109"/>
                    <a:pt x="100" y="109"/>
                    <a:pt x="100" y="109"/>
                  </a:cubicBezTo>
                  <a:cubicBezTo>
                    <a:pt x="100" y="114"/>
                    <a:pt x="108" y="114"/>
                    <a:pt x="108" y="109"/>
                  </a:cubicBezTo>
                  <a:cubicBezTo>
                    <a:pt x="108" y="79"/>
                    <a:pt x="108" y="79"/>
                    <a:pt x="108" y="79"/>
                  </a:cubicBezTo>
                  <a:cubicBezTo>
                    <a:pt x="111" y="79"/>
                    <a:pt x="111" y="79"/>
                    <a:pt x="111" y="79"/>
                  </a:cubicBezTo>
                  <a:cubicBezTo>
                    <a:pt x="111" y="109"/>
                    <a:pt x="111" y="109"/>
                    <a:pt x="111" y="109"/>
                  </a:cubicBezTo>
                  <a:cubicBezTo>
                    <a:pt x="111" y="114"/>
                    <a:pt x="119" y="114"/>
                    <a:pt x="119" y="109"/>
                  </a:cubicBezTo>
                  <a:cubicBezTo>
                    <a:pt x="119" y="79"/>
                    <a:pt x="119" y="79"/>
                    <a:pt x="119" y="79"/>
                  </a:cubicBezTo>
                  <a:cubicBezTo>
                    <a:pt x="129" y="79"/>
                    <a:pt x="129" y="79"/>
                    <a:pt x="129" y="79"/>
                  </a:cubicBezTo>
                  <a:cubicBezTo>
                    <a:pt x="118" y="40"/>
                    <a:pt x="118" y="40"/>
                    <a:pt x="118" y="40"/>
                  </a:cubicBezTo>
                  <a:cubicBezTo>
                    <a:pt x="120" y="40"/>
                    <a:pt x="120" y="40"/>
                    <a:pt x="120" y="40"/>
                  </a:cubicBezTo>
                  <a:cubicBezTo>
                    <a:pt x="126" y="63"/>
                    <a:pt x="126" y="63"/>
                    <a:pt x="126" y="63"/>
                  </a:cubicBezTo>
                  <a:cubicBezTo>
                    <a:pt x="128" y="68"/>
                    <a:pt x="135" y="65"/>
                    <a:pt x="133" y="6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6" name="Oval 183"/>
            <p:cNvSpPr>
              <a:spLocks noChangeArrowheads="1"/>
            </p:cNvSpPr>
            <p:nvPr userDrawn="1"/>
          </p:nvSpPr>
          <p:spPr bwMode="auto">
            <a:xfrm>
              <a:off x="8705850" y="1109663"/>
              <a:ext cx="65088" cy="6191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7" name="Oval 184"/>
            <p:cNvSpPr>
              <a:spLocks noChangeArrowheads="1"/>
            </p:cNvSpPr>
            <p:nvPr userDrawn="1"/>
          </p:nvSpPr>
          <p:spPr bwMode="auto">
            <a:xfrm>
              <a:off x="8547100" y="1106488"/>
              <a:ext cx="65088" cy="650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8" name="Rectangle 185"/>
            <p:cNvSpPr>
              <a:spLocks noChangeArrowheads="1"/>
            </p:cNvSpPr>
            <p:nvPr userDrawn="1"/>
          </p:nvSpPr>
          <p:spPr bwMode="auto">
            <a:xfrm>
              <a:off x="8662988" y="1017588"/>
              <a:ext cx="7938" cy="2698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9" name="Rectangle 186"/>
            <p:cNvSpPr>
              <a:spLocks noChangeArrowheads="1"/>
            </p:cNvSpPr>
            <p:nvPr userDrawn="1"/>
          </p:nvSpPr>
          <p:spPr bwMode="auto">
            <a:xfrm>
              <a:off x="8674100"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0" name="Rectangle 187"/>
            <p:cNvSpPr>
              <a:spLocks noChangeArrowheads="1"/>
            </p:cNvSpPr>
            <p:nvPr userDrawn="1"/>
          </p:nvSpPr>
          <p:spPr bwMode="auto">
            <a:xfrm>
              <a:off x="8628063"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1" name="Rectangle 188"/>
            <p:cNvSpPr>
              <a:spLocks noChangeArrowheads="1"/>
            </p:cNvSpPr>
            <p:nvPr userDrawn="1"/>
          </p:nvSpPr>
          <p:spPr bwMode="auto">
            <a:xfrm>
              <a:off x="8809038" y="1017588"/>
              <a:ext cx="12700" cy="2698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2" name="Rectangle 189"/>
            <p:cNvSpPr>
              <a:spLocks noChangeArrowheads="1"/>
            </p:cNvSpPr>
            <p:nvPr userDrawn="1"/>
          </p:nvSpPr>
          <p:spPr bwMode="auto">
            <a:xfrm>
              <a:off x="8824913"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3" name="Rectangle 190"/>
            <p:cNvSpPr>
              <a:spLocks noChangeArrowheads="1"/>
            </p:cNvSpPr>
            <p:nvPr userDrawn="1"/>
          </p:nvSpPr>
          <p:spPr bwMode="auto">
            <a:xfrm>
              <a:off x="8778875"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224" name="Freeform 191"/>
          <p:cNvSpPr>
            <a:spLocks/>
          </p:cNvSpPr>
          <p:nvPr userDrawn="1"/>
        </p:nvSpPr>
        <p:spPr bwMode="auto">
          <a:xfrm>
            <a:off x="3514725" y="3575050"/>
            <a:ext cx="417513" cy="334963"/>
          </a:xfrm>
          <a:custGeom>
            <a:avLst/>
            <a:gdLst>
              <a:gd name="T0" fmla="*/ 33 w 108"/>
              <a:gd name="T1" fmla="*/ 87 h 87"/>
              <a:gd name="T2" fmla="*/ 52 w 108"/>
              <a:gd name="T3" fmla="*/ 86 h 87"/>
              <a:gd name="T4" fmla="*/ 74 w 108"/>
              <a:gd name="T5" fmla="*/ 68 h 87"/>
              <a:gd name="T6" fmla="*/ 83 w 108"/>
              <a:gd name="T7" fmla="*/ 46 h 87"/>
              <a:gd name="T8" fmla="*/ 91 w 108"/>
              <a:gd name="T9" fmla="*/ 39 h 87"/>
              <a:gd name="T10" fmla="*/ 95 w 108"/>
              <a:gd name="T11" fmla="*/ 49 h 87"/>
              <a:gd name="T12" fmla="*/ 96 w 108"/>
              <a:gd name="T13" fmla="*/ 84 h 87"/>
              <a:gd name="T14" fmla="*/ 99 w 108"/>
              <a:gd name="T15" fmla="*/ 86 h 87"/>
              <a:gd name="T16" fmla="*/ 102 w 108"/>
              <a:gd name="T17" fmla="*/ 83 h 87"/>
              <a:gd name="T18" fmla="*/ 108 w 108"/>
              <a:gd name="T19" fmla="*/ 25 h 87"/>
              <a:gd name="T20" fmla="*/ 106 w 108"/>
              <a:gd name="T21" fmla="*/ 12 h 87"/>
              <a:gd name="T22" fmla="*/ 91 w 108"/>
              <a:gd name="T23" fmla="*/ 1 h 87"/>
              <a:gd name="T24" fmla="*/ 79 w 108"/>
              <a:gd name="T25" fmla="*/ 8 h 87"/>
              <a:gd name="T26" fmla="*/ 60 w 108"/>
              <a:gd name="T27" fmla="*/ 46 h 87"/>
              <a:gd name="T28" fmla="*/ 32 w 108"/>
              <a:gd name="T29" fmla="*/ 66 h 87"/>
              <a:gd name="T30" fmla="*/ 2 w 108"/>
              <a:gd name="T31" fmla="*/ 78 h 87"/>
              <a:gd name="T32" fmla="*/ 0 w 108"/>
              <a:gd name="T33" fmla="*/ 82 h 87"/>
              <a:gd name="T34" fmla="*/ 4 w 108"/>
              <a:gd name="T35" fmla="*/ 86 h 87"/>
              <a:gd name="T36" fmla="*/ 33 w 108"/>
              <a:gd name="T3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87">
                <a:moveTo>
                  <a:pt x="33" y="87"/>
                </a:moveTo>
                <a:cubicBezTo>
                  <a:pt x="39" y="87"/>
                  <a:pt x="46" y="87"/>
                  <a:pt x="52" y="86"/>
                </a:cubicBezTo>
                <a:cubicBezTo>
                  <a:pt x="64" y="86"/>
                  <a:pt x="71" y="79"/>
                  <a:pt x="74" y="68"/>
                </a:cubicBezTo>
                <a:cubicBezTo>
                  <a:pt x="77" y="61"/>
                  <a:pt x="79" y="53"/>
                  <a:pt x="83" y="46"/>
                </a:cubicBezTo>
                <a:cubicBezTo>
                  <a:pt x="84" y="43"/>
                  <a:pt x="86" y="38"/>
                  <a:pt x="91" y="39"/>
                </a:cubicBezTo>
                <a:cubicBezTo>
                  <a:pt x="95" y="40"/>
                  <a:pt x="95" y="45"/>
                  <a:pt x="95" y="49"/>
                </a:cubicBezTo>
                <a:cubicBezTo>
                  <a:pt x="96" y="59"/>
                  <a:pt x="95" y="74"/>
                  <a:pt x="96" y="84"/>
                </a:cubicBezTo>
                <a:cubicBezTo>
                  <a:pt x="96" y="86"/>
                  <a:pt x="99" y="86"/>
                  <a:pt x="99" y="86"/>
                </a:cubicBezTo>
                <a:cubicBezTo>
                  <a:pt x="99" y="86"/>
                  <a:pt x="102" y="86"/>
                  <a:pt x="102" y="83"/>
                </a:cubicBezTo>
                <a:cubicBezTo>
                  <a:pt x="104" y="66"/>
                  <a:pt x="106" y="43"/>
                  <a:pt x="108" y="25"/>
                </a:cubicBezTo>
                <a:cubicBezTo>
                  <a:pt x="108" y="21"/>
                  <a:pt x="108" y="16"/>
                  <a:pt x="106" y="12"/>
                </a:cubicBezTo>
                <a:cubicBezTo>
                  <a:pt x="105" y="8"/>
                  <a:pt x="100" y="1"/>
                  <a:pt x="91" y="1"/>
                </a:cubicBezTo>
                <a:cubicBezTo>
                  <a:pt x="83" y="0"/>
                  <a:pt x="82" y="3"/>
                  <a:pt x="79" y="8"/>
                </a:cubicBezTo>
                <a:cubicBezTo>
                  <a:pt x="72" y="20"/>
                  <a:pt x="65" y="33"/>
                  <a:pt x="60" y="46"/>
                </a:cubicBezTo>
                <a:cubicBezTo>
                  <a:pt x="54" y="58"/>
                  <a:pt x="47" y="65"/>
                  <a:pt x="32" y="66"/>
                </a:cubicBezTo>
                <a:cubicBezTo>
                  <a:pt x="22" y="66"/>
                  <a:pt x="12" y="73"/>
                  <a:pt x="2" y="78"/>
                </a:cubicBezTo>
                <a:cubicBezTo>
                  <a:pt x="0" y="79"/>
                  <a:pt x="0" y="82"/>
                  <a:pt x="0" y="82"/>
                </a:cubicBezTo>
                <a:cubicBezTo>
                  <a:pt x="1" y="84"/>
                  <a:pt x="2" y="85"/>
                  <a:pt x="4" y="86"/>
                </a:cubicBezTo>
                <a:cubicBezTo>
                  <a:pt x="14" y="87"/>
                  <a:pt x="22" y="86"/>
                  <a:pt x="33" y="8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5" name="Freeform 192"/>
          <p:cNvSpPr>
            <a:spLocks/>
          </p:cNvSpPr>
          <p:nvPr userDrawn="1"/>
        </p:nvSpPr>
        <p:spPr bwMode="auto">
          <a:xfrm>
            <a:off x="3994150" y="3257550"/>
            <a:ext cx="173038" cy="509588"/>
          </a:xfrm>
          <a:custGeom>
            <a:avLst/>
            <a:gdLst>
              <a:gd name="T0" fmla="*/ 61 w 109"/>
              <a:gd name="T1" fmla="*/ 37 h 321"/>
              <a:gd name="T2" fmla="*/ 70 w 109"/>
              <a:gd name="T3" fmla="*/ 37 h 321"/>
              <a:gd name="T4" fmla="*/ 80 w 109"/>
              <a:gd name="T5" fmla="*/ 0 h 321"/>
              <a:gd name="T6" fmla="*/ 29 w 109"/>
              <a:gd name="T7" fmla="*/ 0 h 321"/>
              <a:gd name="T8" fmla="*/ 36 w 109"/>
              <a:gd name="T9" fmla="*/ 37 h 321"/>
              <a:gd name="T10" fmla="*/ 49 w 109"/>
              <a:gd name="T11" fmla="*/ 37 h 321"/>
              <a:gd name="T12" fmla="*/ 0 w 109"/>
              <a:gd name="T13" fmla="*/ 261 h 321"/>
              <a:gd name="T14" fmla="*/ 53 w 109"/>
              <a:gd name="T15" fmla="*/ 321 h 321"/>
              <a:gd name="T16" fmla="*/ 109 w 109"/>
              <a:gd name="T17" fmla="*/ 261 h 321"/>
              <a:gd name="T18" fmla="*/ 61 w 109"/>
              <a:gd name="T19" fmla="*/ 3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21">
                <a:moveTo>
                  <a:pt x="61" y="37"/>
                </a:moveTo>
                <a:lnTo>
                  <a:pt x="70" y="37"/>
                </a:lnTo>
                <a:lnTo>
                  <a:pt x="80" y="0"/>
                </a:lnTo>
                <a:lnTo>
                  <a:pt x="29" y="0"/>
                </a:lnTo>
                <a:lnTo>
                  <a:pt x="36" y="37"/>
                </a:lnTo>
                <a:lnTo>
                  <a:pt x="49" y="37"/>
                </a:lnTo>
                <a:lnTo>
                  <a:pt x="0" y="261"/>
                </a:lnTo>
                <a:lnTo>
                  <a:pt x="53" y="321"/>
                </a:lnTo>
                <a:lnTo>
                  <a:pt x="109" y="261"/>
                </a:lnTo>
                <a:lnTo>
                  <a:pt x="61" y="3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26" name="Group 225"/>
          <p:cNvGrpSpPr/>
          <p:nvPr userDrawn="1"/>
        </p:nvGrpSpPr>
        <p:grpSpPr>
          <a:xfrm>
            <a:off x="7732713" y="3551238"/>
            <a:ext cx="342900" cy="301625"/>
            <a:chOff x="7732713" y="3551238"/>
            <a:chExt cx="342900" cy="301625"/>
          </a:xfrm>
        </p:grpSpPr>
        <p:sp>
          <p:nvSpPr>
            <p:cNvPr id="227" name="Freeform 193"/>
            <p:cNvSpPr>
              <a:spLocks/>
            </p:cNvSpPr>
            <p:nvPr userDrawn="1"/>
          </p:nvSpPr>
          <p:spPr bwMode="auto">
            <a:xfrm>
              <a:off x="7732713" y="3705225"/>
              <a:ext cx="342900" cy="147638"/>
            </a:xfrm>
            <a:custGeom>
              <a:avLst/>
              <a:gdLst>
                <a:gd name="T0" fmla="*/ 0 w 89"/>
                <a:gd name="T1" fmla="*/ 0 h 38"/>
                <a:gd name="T2" fmla="*/ 45 w 89"/>
                <a:gd name="T3" fmla="*/ 38 h 38"/>
                <a:gd name="T4" fmla="*/ 89 w 89"/>
                <a:gd name="T5" fmla="*/ 0 h 38"/>
                <a:gd name="T6" fmla="*/ 0 w 89"/>
                <a:gd name="T7" fmla="*/ 0 h 38"/>
              </a:gdLst>
              <a:ahLst/>
              <a:cxnLst>
                <a:cxn ang="0">
                  <a:pos x="T0" y="T1"/>
                </a:cxn>
                <a:cxn ang="0">
                  <a:pos x="T2" y="T3"/>
                </a:cxn>
                <a:cxn ang="0">
                  <a:pos x="T4" y="T5"/>
                </a:cxn>
                <a:cxn ang="0">
                  <a:pos x="T6" y="T7"/>
                </a:cxn>
              </a:cxnLst>
              <a:rect l="0" t="0" r="r" b="b"/>
              <a:pathLst>
                <a:path w="89" h="38">
                  <a:moveTo>
                    <a:pt x="0" y="0"/>
                  </a:moveTo>
                  <a:cubicBezTo>
                    <a:pt x="4" y="21"/>
                    <a:pt x="22" y="38"/>
                    <a:pt x="45" y="38"/>
                  </a:cubicBezTo>
                  <a:cubicBezTo>
                    <a:pt x="67" y="38"/>
                    <a:pt x="86" y="21"/>
                    <a:pt x="89" y="0"/>
                  </a:cubicBez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8" name="Oval 194"/>
            <p:cNvSpPr>
              <a:spLocks noChangeArrowheads="1"/>
            </p:cNvSpPr>
            <p:nvPr userDrawn="1"/>
          </p:nvSpPr>
          <p:spPr bwMode="auto">
            <a:xfrm>
              <a:off x="7762875" y="3551238"/>
              <a:ext cx="92075" cy="9366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9" name="Oval 195"/>
            <p:cNvSpPr>
              <a:spLocks noChangeArrowheads="1"/>
            </p:cNvSpPr>
            <p:nvPr userDrawn="1"/>
          </p:nvSpPr>
          <p:spPr bwMode="auto">
            <a:xfrm>
              <a:off x="7951788" y="3551238"/>
              <a:ext cx="93663" cy="9366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230" name="Freeform 196"/>
          <p:cNvSpPr>
            <a:spLocks noEditPoints="1"/>
          </p:cNvSpPr>
          <p:nvPr userDrawn="1"/>
        </p:nvSpPr>
        <p:spPr bwMode="auto">
          <a:xfrm>
            <a:off x="8450263" y="1758950"/>
            <a:ext cx="517525" cy="433388"/>
          </a:xfrm>
          <a:custGeom>
            <a:avLst/>
            <a:gdLst>
              <a:gd name="T0" fmla="*/ 10 w 134"/>
              <a:gd name="T1" fmla="*/ 0 h 112"/>
              <a:gd name="T2" fmla="*/ 59 w 134"/>
              <a:gd name="T3" fmla="*/ 0 h 112"/>
              <a:gd name="T4" fmla="*/ 69 w 134"/>
              <a:gd name="T5" fmla="*/ 11 h 112"/>
              <a:gd name="T6" fmla="*/ 100 w 134"/>
              <a:gd name="T7" fmla="*/ 11 h 112"/>
              <a:gd name="T8" fmla="*/ 110 w 134"/>
              <a:gd name="T9" fmla="*/ 19 h 112"/>
              <a:gd name="T10" fmla="*/ 24 w 134"/>
              <a:gd name="T11" fmla="*/ 19 h 112"/>
              <a:gd name="T12" fmla="*/ 8 w 134"/>
              <a:gd name="T13" fmla="*/ 33 h 112"/>
              <a:gd name="T14" fmla="*/ 0 w 134"/>
              <a:gd name="T15" fmla="*/ 83 h 112"/>
              <a:gd name="T16" fmla="*/ 0 w 134"/>
              <a:gd name="T17" fmla="*/ 11 h 112"/>
              <a:gd name="T18" fmla="*/ 10 w 134"/>
              <a:gd name="T19" fmla="*/ 0 h 112"/>
              <a:gd name="T20" fmla="*/ 33 w 134"/>
              <a:gd name="T21" fmla="*/ 31 h 112"/>
              <a:gd name="T22" fmla="*/ 16 w 134"/>
              <a:gd name="T23" fmla="*/ 45 h 112"/>
              <a:gd name="T24" fmla="*/ 6 w 134"/>
              <a:gd name="T25" fmla="*/ 112 h 112"/>
              <a:gd name="T26" fmla="*/ 122 w 134"/>
              <a:gd name="T27" fmla="*/ 112 h 112"/>
              <a:gd name="T28" fmla="*/ 133 w 134"/>
              <a:gd name="T29" fmla="*/ 45 h 112"/>
              <a:gd name="T30" fmla="*/ 121 w 134"/>
              <a:gd name="T31" fmla="*/ 31 h 112"/>
              <a:gd name="T32" fmla="*/ 33 w 134"/>
              <a:gd name="T33"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12">
                <a:moveTo>
                  <a:pt x="10" y="0"/>
                </a:moveTo>
                <a:cubicBezTo>
                  <a:pt x="59" y="0"/>
                  <a:pt x="59" y="0"/>
                  <a:pt x="59" y="0"/>
                </a:cubicBezTo>
                <a:cubicBezTo>
                  <a:pt x="67" y="0"/>
                  <a:pt x="69" y="5"/>
                  <a:pt x="69" y="11"/>
                </a:cubicBezTo>
                <a:cubicBezTo>
                  <a:pt x="100" y="11"/>
                  <a:pt x="100" y="11"/>
                  <a:pt x="100" y="11"/>
                </a:cubicBezTo>
                <a:cubicBezTo>
                  <a:pt x="105" y="11"/>
                  <a:pt x="109" y="14"/>
                  <a:pt x="110" y="19"/>
                </a:cubicBezTo>
                <a:cubicBezTo>
                  <a:pt x="24" y="19"/>
                  <a:pt x="24" y="19"/>
                  <a:pt x="24" y="19"/>
                </a:cubicBezTo>
                <a:cubicBezTo>
                  <a:pt x="16" y="19"/>
                  <a:pt x="9" y="25"/>
                  <a:pt x="8" y="33"/>
                </a:cubicBezTo>
                <a:cubicBezTo>
                  <a:pt x="0" y="83"/>
                  <a:pt x="0" y="83"/>
                  <a:pt x="0" y="83"/>
                </a:cubicBezTo>
                <a:cubicBezTo>
                  <a:pt x="0" y="11"/>
                  <a:pt x="0" y="11"/>
                  <a:pt x="0" y="11"/>
                </a:cubicBezTo>
                <a:cubicBezTo>
                  <a:pt x="0" y="5"/>
                  <a:pt x="4" y="0"/>
                  <a:pt x="10" y="0"/>
                </a:cubicBezTo>
                <a:close/>
                <a:moveTo>
                  <a:pt x="33" y="31"/>
                </a:moveTo>
                <a:cubicBezTo>
                  <a:pt x="25" y="31"/>
                  <a:pt x="18" y="37"/>
                  <a:pt x="16" y="45"/>
                </a:cubicBezTo>
                <a:cubicBezTo>
                  <a:pt x="6" y="112"/>
                  <a:pt x="6" y="112"/>
                  <a:pt x="6" y="112"/>
                </a:cubicBezTo>
                <a:cubicBezTo>
                  <a:pt x="122" y="112"/>
                  <a:pt x="122" y="112"/>
                  <a:pt x="122" y="112"/>
                </a:cubicBezTo>
                <a:cubicBezTo>
                  <a:pt x="133" y="45"/>
                  <a:pt x="133" y="45"/>
                  <a:pt x="133" y="45"/>
                </a:cubicBezTo>
                <a:cubicBezTo>
                  <a:pt x="134" y="37"/>
                  <a:pt x="129" y="31"/>
                  <a:pt x="121" y="31"/>
                </a:cubicBezTo>
                <a:lnTo>
                  <a:pt x="33" y="3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1" name="Freeform 197"/>
          <p:cNvSpPr>
            <a:spLocks/>
          </p:cNvSpPr>
          <p:nvPr userDrawn="1"/>
        </p:nvSpPr>
        <p:spPr bwMode="auto">
          <a:xfrm>
            <a:off x="2778125" y="3644900"/>
            <a:ext cx="639763" cy="350838"/>
          </a:xfrm>
          <a:custGeom>
            <a:avLst/>
            <a:gdLst>
              <a:gd name="T0" fmla="*/ 20 w 166"/>
              <a:gd name="T1" fmla="*/ 91 h 91"/>
              <a:gd name="T2" fmla="*/ 0 w 166"/>
              <a:gd name="T3" fmla="*/ 58 h 91"/>
              <a:gd name="T4" fmla="*/ 38 w 166"/>
              <a:gd name="T5" fmla="*/ 22 h 91"/>
              <a:gd name="T6" fmla="*/ 72 w 166"/>
              <a:gd name="T7" fmla="*/ 0 h 91"/>
              <a:gd name="T8" fmla="*/ 105 w 166"/>
              <a:gd name="T9" fmla="*/ 22 h 91"/>
              <a:gd name="T10" fmla="*/ 130 w 166"/>
              <a:gd name="T11" fmla="*/ 22 h 91"/>
              <a:gd name="T12" fmla="*/ 166 w 166"/>
              <a:gd name="T13" fmla="*/ 58 h 91"/>
              <a:gd name="T14" fmla="*/ 145 w 166"/>
              <a:gd name="T15" fmla="*/ 91 h 91"/>
              <a:gd name="T16" fmla="*/ 106 w 166"/>
              <a:gd name="T17" fmla="*/ 91 h 91"/>
              <a:gd name="T18" fmla="*/ 106 w 166"/>
              <a:gd name="T19" fmla="*/ 49 h 91"/>
              <a:gd name="T20" fmla="*/ 57 w 166"/>
              <a:gd name="T21" fmla="*/ 49 h 91"/>
              <a:gd name="T22" fmla="*/ 57 w 166"/>
              <a:gd name="T23" fmla="*/ 91 h 91"/>
              <a:gd name="T24" fmla="*/ 33 w 166"/>
              <a:gd name="T25" fmla="*/ 91 h 91"/>
              <a:gd name="T26" fmla="*/ 20 w 166"/>
              <a:gd name="T2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91">
                <a:moveTo>
                  <a:pt x="20" y="91"/>
                </a:moveTo>
                <a:cubicBezTo>
                  <a:pt x="8" y="85"/>
                  <a:pt x="0" y="72"/>
                  <a:pt x="0" y="58"/>
                </a:cubicBezTo>
                <a:cubicBezTo>
                  <a:pt x="0" y="39"/>
                  <a:pt x="20" y="24"/>
                  <a:pt x="38" y="22"/>
                </a:cubicBezTo>
                <a:cubicBezTo>
                  <a:pt x="44" y="9"/>
                  <a:pt x="57" y="0"/>
                  <a:pt x="72" y="0"/>
                </a:cubicBezTo>
                <a:cubicBezTo>
                  <a:pt x="87" y="0"/>
                  <a:pt x="100" y="9"/>
                  <a:pt x="105" y="22"/>
                </a:cubicBezTo>
                <a:cubicBezTo>
                  <a:pt x="106" y="22"/>
                  <a:pt x="129" y="22"/>
                  <a:pt x="130" y="22"/>
                </a:cubicBezTo>
                <a:cubicBezTo>
                  <a:pt x="150" y="22"/>
                  <a:pt x="166" y="38"/>
                  <a:pt x="166" y="58"/>
                </a:cubicBezTo>
                <a:cubicBezTo>
                  <a:pt x="166" y="72"/>
                  <a:pt x="158" y="85"/>
                  <a:pt x="145" y="91"/>
                </a:cubicBezTo>
                <a:cubicBezTo>
                  <a:pt x="106" y="91"/>
                  <a:pt x="106" y="91"/>
                  <a:pt x="106" y="91"/>
                </a:cubicBezTo>
                <a:cubicBezTo>
                  <a:pt x="106" y="49"/>
                  <a:pt x="106" y="49"/>
                  <a:pt x="106" y="49"/>
                </a:cubicBezTo>
                <a:cubicBezTo>
                  <a:pt x="57" y="49"/>
                  <a:pt x="57" y="49"/>
                  <a:pt x="57" y="49"/>
                </a:cubicBezTo>
                <a:cubicBezTo>
                  <a:pt x="57" y="91"/>
                  <a:pt x="57" y="91"/>
                  <a:pt x="57" y="91"/>
                </a:cubicBezTo>
                <a:cubicBezTo>
                  <a:pt x="33" y="91"/>
                  <a:pt x="33" y="91"/>
                  <a:pt x="33" y="91"/>
                </a:cubicBezTo>
                <a:lnTo>
                  <a:pt x="20" y="9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2" name="Freeform 198"/>
          <p:cNvSpPr>
            <a:spLocks/>
          </p:cNvSpPr>
          <p:nvPr userDrawn="1"/>
        </p:nvSpPr>
        <p:spPr bwMode="auto">
          <a:xfrm>
            <a:off x="2970213" y="3860800"/>
            <a:ext cx="239713" cy="323850"/>
          </a:xfrm>
          <a:custGeom>
            <a:avLst/>
            <a:gdLst>
              <a:gd name="T0" fmla="*/ 39 w 151"/>
              <a:gd name="T1" fmla="*/ 0 h 204"/>
              <a:gd name="T2" fmla="*/ 39 w 151"/>
              <a:gd name="T3" fmla="*/ 107 h 204"/>
              <a:gd name="T4" fmla="*/ 0 w 151"/>
              <a:gd name="T5" fmla="*/ 107 h 204"/>
              <a:gd name="T6" fmla="*/ 76 w 151"/>
              <a:gd name="T7" fmla="*/ 204 h 204"/>
              <a:gd name="T8" fmla="*/ 151 w 151"/>
              <a:gd name="T9" fmla="*/ 107 h 204"/>
              <a:gd name="T10" fmla="*/ 115 w 151"/>
              <a:gd name="T11" fmla="*/ 107 h 204"/>
              <a:gd name="T12" fmla="*/ 115 w 151"/>
              <a:gd name="T13" fmla="*/ 0 h 204"/>
              <a:gd name="T14" fmla="*/ 39 w 151"/>
              <a:gd name="T15" fmla="*/ 0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04">
                <a:moveTo>
                  <a:pt x="39" y="0"/>
                </a:moveTo>
                <a:lnTo>
                  <a:pt x="39" y="107"/>
                </a:lnTo>
                <a:lnTo>
                  <a:pt x="0" y="107"/>
                </a:lnTo>
                <a:lnTo>
                  <a:pt x="76" y="204"/>
                </a:lnTo>
                <a:lnTo>
                  <a:pt x="151" y="107"/>
                </a:lnTo>
                <a:lnTo>
                  <a:pt x="115" y="107"/>
                </a:lnTo>
                <a:lnTo>
                  <a:pt x="115" y="0"/>
                </a:lnTo>
                <a:lnTo>
                  <a:pt x="39"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33" name="Group 232"/>
          <p:cNvGrpSpPr/>
          <p:nvPr userDrawn="1"/>
        </p:nvGrpSpPr>
        <p:grpSpPr>
          <a:xfrm>
            <a:off x="4337050" y="3381375"/>
            <a:ext cx="487363" cy="339725"/>
            <a:chOff x="4337050" y="3381375"/>
            <a:chExt cx="487363" cy="339725"/>
          </a:xfrm>
        </p:grpSpPr>
        <p:sp>
          <p:nvSpPr>
            <p:cNvPr id="234" name="Freeform 199"/>
            <p:cNvSpPr>
              <a:spLocks/>
            </p:cNvSpPr>
            <p:nvPr userDrawn="1"/>
          </p:nvSpPr>
          <p:spPr bwMode="auto">
            <a:xfrm>
              <a:off x="4527550" y="3459163"/>
              <a:ext cx="219075" cy="219075"/>
            </a:xfrm>
            <a:custGeom>
              <a:avLst/>
              <a:gdLst>
                <a:gd name="T0" fmla="*/ 29 w 57"/>
                <a:gd name="T1" fmla="*/ 0 h 57"/>
                <a:gd name="T2" fmla="*/ 15 w 57"/>
                <a:gd name="T3" fmla="*/ 3 h 57"/>
                <a:gd name="T4" fmla="*/ 22 w 57"/>
                <a:gd name="T5" fmla="*/ 10 h 57"/>
                <a:gd name="T6" fmla="*/ 15 w 57"/>
                <a:gd name="T7" fmla="*/ 17 h 57"/>
                <a:gd name="T8" fmla="*/ 8 w 57"/>
                <a:gd name="T9" fmla="*/ 10 h 57"/>
                <a:gd name="T10" fmla="*/ 8 w 57"/>
                <a:gd name="T11" fmla="*/ 8 h 57"/>
                <a:gd name="T12" fmla="*/ 0 w 57"/>
                <a:gd name="T13" fmla="*/ 28 h 57"/>
                <a:gd name="T14" fmla="*/ 29 w 57"/>
                <a:gd name="T15" fmla="*/ 57 h 57"/>
                <a:gd name="T16" fmla="*/ 57 w 57"/>
                <a:gd name="T17" fmla="*/ 28 h 57"/>
                <a:gd name="T18" fmla="*/ 29 w 57"/>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9" y="0"/>
                  </a:moveTo>
                  <a:cubicBezTo>
                    <a:pt x="24" y="0"/>
                    <a:pt x="19" y="1"/>
                    <a:pt x="15" y="3"/>
                  </a:cubicBezTo>
                  <a:cubicBezTo>
                    <a:pt x="19" y="3"/>
                    <a:pt x="22" y="6"/>
                    <a:pt x="22" y="10"/>
                  </a:cubicBezTo>
                  <a:cubicBezTo>
                    <a:pt x="22" y="14"/>
                    <a:pt x="19" y="17"/>
                    <a:pt x="15" y="17"/>
                  </a:cubicBezTo>
                  <a:cubicBezTo>
                    <a:pt x="11" y="17"/>
                    <a:pt x="8" y="14"/>
                    <a:pt x="8" y="10"/>
                  </a:cubicBezTo>
                  <a:cubicBezTo>
                    <a:pt x="8" y="9"/>
                    <a:pt x="8" y="9"/>
                    <a:pt x="8" y="8"/>
                  </a:cubicBezTo>
                  <a:cubicBezTo>
                    <a:pt x="3" y="13"/>
                    <a:pt x="0" y="20"/>
                    <a:pt x="0" y="28"/>
                  </a:cubicBezTo>
                  <a:cubicBezTo>
                    <a:pt x="0" y="44"/>
                    <a:pt x="13" y="57"/>
                    <a:pt x="29" y="57"/>
                  </a:cubicBezTo>
                  <a:cubicBezTo>
                    <a:pt x="44" y="57"/>
                    <a:pt x="57" y="44"/>
                    <a:pt x="57" y="28"/>
                  </a:cubicBezTo>
                  <a:cubicBezTo>
                    <a:pt x="57" y="13"/>
                    <a:pt x="44" y="0"/>
                    <a:pt x="29"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5" name="Freeform 200"/>
            <p:cNvSpPr>
              <a:spLocks noEditPoints="1"/>
            </p:cNvSpPr>
            <p:nvPr userDrawn="1"/>
          </p:nvSpPr>
          <p:spPr bwMode="auto">
            <a:xfrm>
              <a:off x="4337050" y="3381375"/>
              <a:ext cx="487363" cy="339725"/>
            </a:xfrm>
            <a:custGeom>
              <a:avLst/>
              <a:gdLst>
                <a:gd name="T0" fmla="*/ 121 w 126"/>
                <a:gd name="T1" fmla="*/ 12 h 88"/>
                <a:gd name="T2" fmla="*/ 101 w 126"/>
                <a:gd name="T3" fmla="*/ 12 h 88"/>
                <a:gd name="T4" fmla="*/ 99 w 126"/>
                <a:gd name="T5" fmla="*/ 6 h 88"/>
                <a:gd name="T6" fmla="*/ 92 w 126"/>
                <a:gd name="T7" fmla="*/ 0 h 88"/>
                <a:gd name="T8" fmla="*/ 63 w 126"/>
                <a:gd name="T9" fmla="*/ 0 h 88"/>
                <a:gd name="T10" fmla="*/ 56 w 126"/>
                <a:gd name="T11" fmla="*/ 6 h 88"/>
                <a:gd name="T12" fmla="*/ 54 w 126"/>
                <a:gd name="T13" fmla="*/ 12 h 88"/>
                <a:gd name="T14" fmla="*/ 30 w 126"/>
                <a:gd name="T15" fmla="*/ 12 h 88"/>
                <a:gd name="T16" fmla="*/ 30 w 126"/>
                <a:gd name="T17" fmla="*/ 11 h 88"/>
                <a:gd name="T18" fmla="*/ 26 w 126"/>
                <a:gd name="T19" fmla="*/ 6 h 88"/>
                <a:gd name="T20" fmla="*/ 15 w 126"/>
                <a:gd name="T21" fmla="*/ 6 h 88"/>
                <a:gd name="T22" fmla="*/ 11 w 126"/>
                <a:gd name="T23" fmla="*/ 11 h 88"/>
                <a:gd name="T24" fmla="*/ 11 w 126"/>
                <a:gd name="T25" fmla="*/ 12 h 88"/>
                <a:gd name="T26" fmla="*/ 5 w 126"/>
                <a:gd name="T27" fmla="*/ 12 h 88"/>
                <a:gd name="T28" fmla="*/ 0 w 126"/>
                <a:gd name="T29" fmla="*/ 17 h 88"/>
                <a:gd name="T30" fmla="*/ 0 w 126"/>
                <a:gd name="T31" fmla="*/ 82 h 88"/>
                <a:gd name="T32" fmla="*/ 5 w 126"/>
                <a:gd name="T33" fmla="*/ 88 h 88"/>
                <a:gd name="T34" fmla="*/ 121 w 126"/>
                <a:gd name="T35" fmla="*/ 88 h 88"/>
                <a:gd name="T36" fmla="*/ 126 w 126"/>
                <a:gd name="T37" fmla="*/ 82 h 88"/>
                <a:gd name="T38" fmla="*/ 126 w 126"/>
                <a:gd name="T39" fmla="*/ 17 h 88"/>
                <a:gd name="T40" fmla="*/ 121 w 126"/>
                <a:gd name="T41" fmla="*/ 12 h 88"/>
                <a:gd name="T42" fmla="*/ 31 w 126"/>
                <a:gd name="T43" fmla="*/ 28 h 88"/>
                <a:gd name="T44" fmla="*/ 14 w 126"/>
                <a:gd name="T45" fmla="*/ 28 h 88"/>
                <a:gd name="T46" fmla="*/ 10 w 126"/>
                <a:gd name="T47" fmla="*/ 24 h 88"/>
                <a:gd name="T48" fmla="*/ 14 w 126"/>
                <a:gd name="T49" fmla="*/ 20 h 88"/>
                <a:gd name="T50" fmla="*/ 31 w 126"/>
                <a:gd name="T51" fmla="*/ 20 h 88"/>
                <a:gd name="T52" fmla="*/ 35 w 126"/>
                <a:gd name="T53" fmla="*/ 24 h 88"/>
                <a:gd name="T54" fmla="*/ 31 w 126"/>
                <a:gd name="T55" fmla="*/ 28 h 88"/>
                <a:gd name="T56" fmla="*/ 78 w 126"/>
                <a:gd name="T57" fmla="*/ 81 h 88"/>
                <a:gd name="T58" fmla="*/ 45 w 126"/>
                <a:gd name="T59" fmla="*/ 48 h 88"/>
                <a:gd name="T60" fmla="*/ 78 w 126"/>
                <a:gd name="T61" fmla="*/ 15 h 88"/>
                <a:gd name="T62" fmla="*/ 110 w 126"/>
                <a:gd name="T63" fmla="*/ 48 h 88"/>
                <a:gd name="T64" fmla="*/ 78 w 126"/>
                <a:gd name="T65" fmla="*/ 8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88">
                  <a:moveTo>
                    <a:pt x="121" y="12"/>
                  </a:moveTo>
                  <a:cubicBezTo>
                    <a:pt x="101" y="12"/>
                    <a:pt x="101" y="12"/>
                    <a:pt x="101" y="12"/>
                  </a:cubicBezTo>
                  <a:cubicBezTo>
                    <a:pt x="99" y="6"/>
                    <a:pt x="99" y="6"/>
                    <a:pt x="99" y="6"/>
                  </a:cubicBezTo>
                  <a:cubicBezTo>
                    <a:pt x="98" y="3"/>
                    <a:pt x="96" y="0"/>
                    <a:pt x="92" y="0"/>
                  </a:cubicBezTo>
                  <a:cubicBezTo>
                    <a:pt x="63" y="0"/>
                    <a:pt x="63" y="0"/>
                    <a:pt x="63" y="0"/>
                  </a:cubicBezTo>
                  <a:cubicBezTo>
                    <a:pt x="60" y="0"/>
                    <a:pt x="57" y="3"/>
                    <a:pt x="56" y="6"/>
                  </a:cubicBezTo>
                  <a:cubicBezTo>
                    <a:pt x="54" y="12"/>
                    <a:pt x="54" y="12"/>
                    <a:pt x="54" y="12"/>
                  </a:cubicBezTo>
                  <a:cubicBezTo>
                    <a:pt x="30" y="12"/>
                    <a:pt x="30" y="12"/>
                    <a:pt x="30" y="12"/>
                  </a:cubicBezTo>
                  <a:cubicBezTo>
                    <a:pt x="30" y="11"/>
                    <a:pt x="30" y="11"/>
                    <a:pt x="30" y="11"/>
                  </a:cubicBezTo>
                  <a:cubicBezTo>
                    <a:pt x="30" y="8"/>
                    <a:pt x="28" y="6"/>
                    <a:pt x="26" y="6"/>
                  </a:cubicBezTo>
                  <a:cubicBezTo>
                    <a:pt x="15" y="6"/>
                    <a:pt x="15" y="6"/>
                    <a:pt x="15" y="6"/>
                  </a:cubicBezTo>
                  <a:cubicBezTo>
                    <a:pt x="13" y="6"/>
                    <a:pt x="11" y="8"/>
                    <a:pt x="11" y="11"/>
                  </a:cubicBezTo>
                  <a:cubicBezTo>
                    <a:pt x="11" y="12"/>
                    <a:pt x="11" y="12"/>
                    <a:pt x="11" y="12"/>
                  </a:cubicBezTo>
                  <a:cubicBezTo>
                    <a:pt x="5" y="12"/>
                    <a:pt x="5" y="12"/>
                    <a:pt x="5" y="12"/>
                  </a:cubicBezTo>
                  <a:cubicBezTo>
                    <a:pt x="2" y="12"/>
                    <a:pt x="0" y="14"/>
                    <a:pt x="0" y="17"/>
                  </a:cubicBezTo>
                  <a:cubicBezTo>
                    <a:pt x="0" y="82"/>
                    <a:pt x="0" y="82"/>
                    <a:pt x="0" y="82"/>
                  </a:cubicBezTo>
                  <a:cubicBezTo>
                    <a:pt x="0" y="85"/>
                    <a:pt x="2" y="88"/>
                    <a:pt x="5" y="88"/>
                  </a:cubicBezTo>
                  <a:cubicBezTo>
                    <a:pt x="121" y="88"/>
                    <a:pt x="121" y="88"/>
                    <a:pt x="121" y="88"/>
                  </a:cubicBezTo>
                  <a:cubicBezTo>
                    <a:pt x="124" y="88"/>
                    <a:pt x="126" y="85"/>
                    <a:pt x="126" y="82"/>
                  </a:cubicBezTo>
                  <a:cubicBezTo>
                    <a:pt x="126" y="17"/>
                    <a:pt x="126" y="17"/>
                    <a:pt x="126" y="17"/>
                  </a:cubicBezTo>
                  <a:cubicBezTo>
                    <a:pt x="126" y="14"/>
                    <a:pt x="124" y="12"/>
                    <a:pt x="121" y="12"/>
                  </a:cubicBezTo>
                  <a:close/>
                  <a:moveTo>
                    <a:pt x="31" y="28"/>
                  </a:moveTo>
                  <a:cubicBezTo>
                    <a:pt x="14" y="28"/>
                    <a:pt x="14" y="28"/>
                    <a:pt x="14" y="28"/>
                  </a:cubicBezTo>
                  <a:cubicBezTo>
                    <a:pt x="12" y="28"/>
                    <a:pt x="10" y="26"/>
                    <a:pt x="10" y="24"/>
                  </a:cubicBezTo>
                  <a:cubicBezTo>
                    <a:pt x="10" y="22"/>
                    <a:pt x="12" y="20"/>
                    <a:pt x="14" y="20"/>
                  </a:cubicBezTo>
                  <a:cubicBezTo>
                    <a:pt x="31" y="20"/>
                    <a:pt x="31" y="20"/>
                    <a:pt x="31" y="20"/>
                  </a:cubicBezTo>
                  <a:cubicBezTo>
                    <a:pt x="33" y="20"/>
                    <a:pt x="35" y="22"/>
                    <a:pt x="35" y="24"/>
                  </a:cubicBezTo>
                  <a:cubicBezTo>
                    <a:pt x="35" y="26"/>
                    <a:pt x="33" y="28"/>
                    <a:pt x="31" y="28"/>
                  </a:cubicBezTo>
                  <a:close/>
                  <a:moveTo>
                    <a:pt x="78" y="81"/>
                  </a:moveTo>
                  <a:cubicBezTo>
                    <a:pt x="59" y="81"/>
                    <a:pt x="45" y="66"/>
                    <a:pt x="45" y="48"/>
                  </a:cubicBezTo>
                  <a:cubicBezTo>
                    <a:pt x="45" y="30"/>
                    <a:pt x="59" y="15"/>
                    <a:pt x="78" y="15"/>
                  </a:cubicBezTo>
                  <a:cubicBezTo>
                    <a:pt x="96" y="15"/>
                    <a:pt x="110" y="30"/>
                    <a:pt x="110" y="48"/>
                  </a:cubicBezTo>
                  <a:cubicBezTo>
                    <a:pt x="110" y="66"/>
                    <a:pt x="96" y="81"/>
                    <a:pt x="78" y="8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36" name="Group 235"/>
          <p:cNvGrpSpPr/>
          <p:nvPr userDrawn="1"/>
        </p:nvGrpSpPr>
        <p:grpSpPr>
          <a:xfrm>
            <a:off x="7673975" y="2925763"/>
            <a:ext cx="606425" cy="506413"/>
            <a:chOff x="7673975" y="2925763"/>
            <a:chExt cx="606425" cy="506413"/>
          </a:xfrm>
        </p:grpSpPr>
        <p:sp>
          <p:nvSpPr>
            <p:cNvPr id="237" name="Rectangle 201"/>
            <p:cNvSpPr>
              <a:spLocks noChangeArrowheads="1"/>
            </p:cNvSpPr>
            <p:nvPr userDrawn="1"/>
          </p:nvSpPr>
          <p:spPr bwMode="auto">
            <a:xfrm>
              <a:off x="7894638" y="3006725"/>
              <a:ext cx="73025" cy="4286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8" name="Rectangle 202"/>
            <p:cNvSpPr>
              <a:spLocks noChangeArrowheads="1"/>
            </p:cNvSpPr>
            <p:nvPr userDrawn="1"/>
          </p:nvSpPr>
          <p:spPr bwMode="auto">
            <a:xfrm>
              <a:off x="7805738" y="3238500"/>
              <a:ext cx="42863" cy="69850"/>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9" name="Rectangle 203"/>
            <p:cNvSpPr>
              <a:spLocks noChangeArrowheads="1"/>
            </p:cNvSpPr>
            <p:nvPr userDrawn="1"/>
          </p:nvSpPr>
          <p:spPr bwMode="auto">
            <a:xfrm>
              <a:off x="8167688" y="3103563"/>
              <a:ext cx="42863" cy="7302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0" name="Freeform 204"/>
            <p:cNvSpPr>
              <a:spLocks noEditPoints="1"/>
            </p:cNvSpPr>
            <p:nvPr userDrawn="1"/>
          </p:nvSpPr>
          <p:spPr bwMode="auto">
            <a:xfrm>
              <a:off x="7673975" y="2925763"/>
              <a:ext cx="606425" cy="506413"/>
            </a:xfrm>
            <a:custGeom>
              <a:avLst/>
              <a:gdLst>
                <a:gd name="T0" fmla="*/ 38 w 157"/>
                <a:gd name="T1" fmla="*/ 0 h 131"/>
                <a:gd name="T2" fmla="*/ 38 w 157"/>
                <a:gd name="T3" fmla="*/ 35 h 131"/>
                <a:gd name="T4" fmla="*/ 35 w 157"/>
                <a:gd name="T5" fmla="*/ 38 h 131"/>
                <a:gd name="T6" fmla="*/ 0 w 157"/>
                <a:gd name="T7" fmla="*/ 38 h 131"/>
                <a:gd name="T8" fmla="*/ 0 w 157"/>
                <a:gd name="T9" fmla="*/ 131 h 131"/>
                <a:gd name="T10" fmla="*/ 157 w 157"/>
                <a:gd name="T11" fmla="*/ 131 h 131"/>
                <a:gd name="T12" fmla="*/ 157 w 157"/>
                <a:gd name="T13" fmla="*/ 0 h 131"/>
                <a:gd name="T14" fmla="*/ 38 w 157"/>
                <a:gd name="T15" fmla="*/ 0 h 131"/>
                <a:gd name="T16" fmla="*/ 146 w 157"/>
                <a:gd name="T17" fmla="*/ 72 h 131"/>
                <a:gd name="T18" fmla="*/ 128 w 157"/>
                <a:gd name="T19" fmla="*/ 72 h 131"/>
                <a:gd name="T20" fmla="*/ 128 w 157"/>
                <a:gd name="T21" fmla="*/ 86 h 131"/>
                <a:gd name="T22" fmla="*/ 121 w 157"/>
                <a:gd name="T23" fmla="*/ 86 h 131"/>
                <a:gd name="T24" fmla="*/ 121 w 157"/>
                <a:gd name="T25" fmla="*/ 38 h 131"/>
                <a:gd name="T26" fmla="*/ 98 w 157"/>
                <a:gd name="T27" fmla="*/ 38 h 131"/>
                <a:gd name="T28" fmla="*/ 98 w 157"/>
                <a:gd name="T29" fmla="*/ 46 h 131"/>
                <a:gd name="T30" fmla="*/ 91 w 157"/>
                <a:gd name="T31" fmla="*/ 46 h 131"/>
                <a:gd name="T32" fmla="*/ 91 w 157"/>
                <a:gd name="T33" fmla="*/ 38 h 131"/>
                <a:gd name="T34" fmla="*/ 83 w 157"/>
                <a:gd name="T35" fmla="*/ 38 h 131"/>
                <a:gd name="T36" fmla="*/ 52 w 157"/>
                <a:gd name="T37" fmla="*/ 38 h 131"/>
                <a:gd name="T38" fmla="*/ 52 w 157"/>
                <a:gd name="T39" fmla="*/ 70 h 131"/>
                <a:gd name="T40" fmla="*/ 87 w 157"/>
                <a:gd name="T41" fmla="*/ 70 h 131"/>
                <a:gd name="T42" fmla="*/ 88 w 157"/>
                <a:gd name="T43" fmla="*/ 70 h 131"/>
                <a:gd name="T44" fmla="*/ 91 w 157"/>
                <a:gd name="T45" fmla="*/ 70 h 131"/>
                <a:gd name="T46" fmla="*/ 91 w 157"/>
                <a:gd name="T47" fmla="*/ 54 h 131"/>
                <a:gd name="T48" fmla="*/ 98 w 157"/>
                <a:gd name="T49" fmla="*/ 54 h 131"/>
                <a:gd name="T50" fmla="*/ 98 w 157"/>
                <a:gd name="T51" fmla="*/ 70 h 131"/>
                <a:gd name="T52" fmla="*/ 108 w 157"/>
                <a:gd name="T53" fmla="*/ 70 h 131"/>
                <a:gd name="T54" fmla="*/ 108 w 157"/>
                <a:gd name="T55" fmla="*/ 76 h 131"/>
                <a:gd name="T56" fmla="*/ 88 w 157"/>
                <a:gd name="T57" fmla="*/ 76 h 131"/>
                <a:gd name="T58" fmla="*/ 87 w 157"/>
                <a:gd name="T59" fmla="*/ 76 h 131"/>
                <a:gd name="T60" fmla="*/ 52 w 157"/>
                <a:gd name="T61" fmla="*/ 76 h 131"/>
                <a:gd name="T62" fmla="*/ 52 w 157"/>
                <a:gd name="T63" fmla="*/ 106 h 131"/>
                <a:gd name="T64" fmla="*/ 52 w 157"/>
                <a:gd name="T65" fmla="*/ 106 h 131"/>
                <a:gd name="T66" fmla="*/ 52 w 157"/>
                <a:gd name="T67" fmla="*/ 107 h 131"/>
                <a:gd name="T68" fmla="*/ 76 w 157"/>
                <a:gd name="T69" fmla="*/ 107 h 131"/>
                <a:gd name="T70" fmla="*/ 76 w 157"/>
                <a:gd name="T71" fmla="*/ 95 h 131"/>
                <a:gd name="T72" fmla="*/ 83 w 157"/>
                <a:gd name="T73" fmla="*/ 95 h 131"/>
                <a:gd name="T74" fmla="*/ 83 w 157"/>
                <a:gd name="T75" fmla="*/ 107 h 131"/>
                <a:gd name="T76" fmla="*/ 121 w 157"/>
                <a:gd name="T77" fmla="*/ 107 h 131"/>
                <a:gd name="T78" fmla="*/ 121 w 157"/>
                <a:gd name="T79" fmla="*/ 97 h 131"/>
                <a:gd name="T80" fmla="*/ 128 w 157"/>
                <a:gd name="T81" fmla="*/ 97 h 131"/>
                <a:gd name="T82" fmla="*/ 128 w 157"/>
                <a:gd name="T83" fmla="*/ 114 h 131"/>
                <a:gd name="T84" fmla="*/ 45 w 157"/>
                <a:gd name="T85" fmla="*/ 114 h 131"/>
                <a:gd name="T86" fmla="*/ 45 w 157"/>
                <a:gd name="T87" fmla="*/ 106 h 131"/>
                <a:gd name="T88" fmla="*/ 28 w 157"/>
                <a:gd name="T89" fmla="*/ 106 h 131"/>
                <a:gd name="T90" fmla="*/ 28 w 157"/>
                <a:gd name="T91" fmla="*/ 74 h 131"/>
                <a:gd name="T92" fmla="*/ 45 w 157"/>
                <a:gd name="T93" fmla="*/ 74 h 131"/>
                <a:gd name="T94" fmla="*/ 45 w 157"/>
                <a:gd name="T95" fmla="*/ 32 h 131"/>
                <a:gd name="T96" fmla="*/ 51 w 157"/>
                <a:gd name="T97" fmla="*/ 32 h 131"/>
                <a:gd name="T98" fmla="*/ 51 w 157"/>
                <a:gd name="T99" fmla="*/ 14 h 131"/>
                <a:gd name="T100" fmla="*/ 83 w 157"/>
                <a:gd name="T101" fmla="*/ 14 h 131"/>
                <a:gd name="T102" fmla="*/ 83 w 157"/>
                <a:gd name="T103" fmla="*/ 32 h 131"/>
                <a:gd name="T104" fmla="*/ 128 w 157"/>
                <a:gd name="T105" fmla="*/ 32 h 131"/>
                <a:gd name="T106" fmla="*/ 128 w 157"/>
                <a:gd name="T107" fmla="*/ 39 h 131"/>
                <a:gd name="T108" fmla="*/ 146 w 157"/>
                <a:gd name="T109" fmla="*/ 39 h 131"/>
                <a:gd name="T110" fmla="*/ 146 w 157"/>
                <a:gd name="T111" fmla="*/ 7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 h="131">
                  <a:moveTo>
                    <a:pt x="38" y="0"/>
                  </a:moveTo>
                  <a:cubicBezTo>
                    <a:pt x="38" y="35"/>
                    <a:pt x="38" y="35"/>
                    <a:pt x="38" y="35"/>
                  </a:cubicBezTo>
                  <a:cubicBezTo>
                    <a:pt x="38" y="37"/>
                    <a:pt x="37" y="38"/>
                    <a:pt x="35" y="38"/>
                  </a:cubicBezTo>
                  <a:cubicBezTo>
                    <a:pt x="0" y="38"/>
                    <a:pt x="0" y="38"/>
                    <a:pt x="0" y="38"/>
                  </a:cubicBezTo>
                  <a:cubicBezTo>
                    <a:pt x="0" y="131"/>
                    <a:pt x="0" y="131"/>
                    <a:pt x="0" y="131"/>
                  </a:cubicBezTo>
                  <a:cubicBezTo>
                    <a:pt x="157" y="131"/>
                    <a:pt x="157" y="131"/>
                    <a:pt x="157" y="131"/>
                  </a:cubicBezTo>
                  <a:cubicBezTo>
                    <a:pt x="157" y="0"/>
                    <a:pt x="157" y="0"/>
                    <a:pt x="157" y="0"/>
                  </a:cubicBezTo>
                  <a:lnTo>
                    <a:pt x="38" y="0"/>
                  </a:lnTo>
                  <a:close/>
                  <a:moveTo>
                    <a:pt x="146" y="72"/>
                  </a:moveTo>
                  <a:cubicBezTo>
                    <a:pt x="128" y="72"/>
                    <a:pt x="128" y="72"/>
                    <a:pt x="128" y="72"/>
                  </a:cubicBezTo>
                  <a:cubicBezTo>
                    <a:pt x="128" y="86"/>
                    <a:pt x="128" y="86"/>
                    <a:pt x="128" y="86"/>
                  </a:cubicBezTo>
                  <a:cubicBezTo>
                    <a:pt x="121" y="86"/>
                    <a:pt x="121" y="86"/>
                    <a:pt x="121" y="86"/>
                  </a:cubicBezTo>
                  <a:cubicBezTo>
                    <a:pt x="121" y="38"/>
                    <a:pt x="121" y="38"/>
                    <a:pt x="121" y="38"/>
                  </a:cubicBezTo>
                  <a:cubicBezTo>
                    <a:pt x="98" y="38"/>
                    <a:pt x="98" y="38"/>
                    <a:pt x="98" y="38"/>
                  </a:cubicBezTo>
                  <a:cubicBezTo>
                    <a:pt x="98" y="46"/>
                    <a:pt x="98" y="46"/>
                    <a:pt x="98" y="46"/>
                  </a:cubicBezTo>
                  <a:cubicBezTo>
                    <a:pt x="91" y="46"/>
                    <a:pt x="91" y="46"/>
                    <a:pt x="91" y="46"/>
                  </a:cubicBezTo>
                  <a:cubicBezTo>
                    <a:pt x="91" y="38"/>
                    <a:pt x="91" y="38"/>
                    <a:pt x="91" y="38"/>
                  </a:cubicBezTo>
                  <a:cubicBezTo>
                    <a:pt x="83" y="38"/>
                    <a:pt x="83" y="38"/>
                    <a:pt x="83" y="38"/>
                  </a:cubicBezTo>
                  <a:cubicBezTo>
                    <a:pt x="52" y="38"/>
                    <a:pt x="52" y="38"/>
                    <a:pt x="52" y="38"/>
                  </a:cubicBezTo>
                  <a:cubicBezTo>
                    <a:pt x="52" y="70"/>
                    <a:pt x="52" y="70"/>
                    <a:pt x="52" y="70"/>
                  </a:cubicBezTo>
                  <a:cubicBezTo>
                    <a:pt x="87" y="70"/>
                    <a:pt x="87" y="70"/>
                    <a:pt x="87" y="70"/>
                  </a:cubicBezTo>
                  <a:cubicBezTo>
                    <a:pt x="88" y="70"/>
                    <a:pt x="88" y="70"/>
                    <a:pt x="88" y="70"/>
                  </a:cubicBezTo>
                  <a:cubicBezTo>
                    <a:pt x="91" y="70"/>
                    <a:pt x="91" y="70"/>
                    <a:pt x="91" y="70"/>
                  </a:cubicBezTo>
                  <a:cubicBezTo>
                    <a:pt x="91" y="54"/>
                    <a:pt x="91" y="54"/>
                    <a:pt x="91" y="54"/>
                  </a:cubicBezTo>
                  <a:cubicBezTo>
                    <a:pt x="98" y="54"/>
                    <a:pt x="98" y="54"/>
                    <a:pt x="98" y="54"/>
                  </a:cubicBezTo>
                  <a:cubicBezTo>
                    <a:pt x="98" y="70"/>
                    <a:pt x="98" y="70"/>
                    <a:pt x="98" y="70"/>
                  </a:cubicBezTo>
                  <a:cubicBezTo>
                    <a:pt x="108" y="70"/>
                    <a:pt x="108" y="70"/>
                    <a:pt x="108" y="70"/>
                  </a:cubicBezTo>
                  <a:cubicBezTo>
                    <a:pt x="108" y="76"/>
                    <a:pt x="108" y="76"/>
                    <a:pt x="108" y="76"/>
                  </a:cubicBezTo>
                  <a:cubicBezTo>
                    <a:pt x="88" y="76"/>
                    <a:pt x="88" y="76"/>
                    <a:pt x="88" y="76"/>
                  </a:cubicBezTo>
                  <a:cubicBezTo>
                    <a:pt x="87" y="76"/>
                    <a:pt x="87" y="76"/>
                    <a:pt x="87" y="76"/>
                  </a:cubicBezTo>
                  <a:cubicBezTo>
                    <a:pt x="52" y="76"/>
                    <a:pt x="52" y="76"/>
                    <a:pt x="52" y="76"/>
                  </a:cubicBezTo>
                  <a:cubicBezTo>
                    <a:pt x="52" y="106"/>
                    <a:pt x="52" y="106"/>
                    <a:pt x="52" y="106"/>
                  </a:cubicBezTo>
                  <a:cubicBezTo>
                    <a:pt x="52" y="106"/>
                    <a:pt x="52" y="106"/>
                    <a:pt x="52" y="106"/>
                  </a:cubicBezTo>
                  <a:cubicBezTo>
                    <a:pt x="52" y="107"/>
                    <a:pt x="52" y="107"/>
                    <a:pt x="52" y="107"/>
                  </a:cubicBezTo>
                  <a:cubicBezTo>
                    <a:pt x="76" y="107"/>
                    <a:pt x="76" y="107"/>
                    <a:pt x="76" y="107"/>
                  </a:cubicBezTo>
                  <a:cubicBezTo>
                    <a:pt x="76" y="95"/>
                    <a:pt x="76" y="95"/>
                    <a:pt x="76" y="95"/>
                  </a:cubicBezTo>
                  <a:cubicBezTo>
                    <a:pt x="83" y="95"/>
                    <a:pt x="83" y="95"/>
                    <a:pt x="83" y="95"/>
                  </a:cubicBezTo>
                  <a:cubicBezTo>
                    <a:pt x="83" y="107"/>
                    <a:pt x="83" y="107"/>
                    <a:pt x="83" y="107"/>
                  </a:cubicBezTo>
                  <a:cubicBezTo>
                    <a:pt x="121" y="107"/>
                    <a:pt x="121" y="107"/>
                    <a:pt x="121" y="107"/>
                  </a:cubicBezTo>
                  <a:cubicBezTo>
                    <a:pt x="121" y="97"/>
                    <a:pt x="121" y="97"/>
                    <a:pt x="121" y="97"/>
                  </a:cubicBezTo>
                  <a:cubicBezTo>
                    <a:pt x="128" y="97"/>
                    <a:pt x="128" y="97"/>
                    <a:pt x="128" y="97"/>
                  </a:cubicBezTo>
                  <a:cubicBezTo>
                    <a:pt x="128" y="114"/>
                    <a:pt x="128" y="114"/>
                    <a:pt x="128" y="114"/>
                  </a:cubicBezTo>
                  <a:cubicBezTo>
                    <a:pt x="45" y="114"/>
                    <a:pt x="45" y="114"/>
                    <a:pt x="45" y="114"/>
                  </a:cubicBezTo>
                  <a:cubicBezTo>
                    <a:pt x="45" y="106"/>
                    <a:pt x="45" y="106"/>
                    <a:pt x="45" y="106"/>
                  </a:cubicBezTo>
                  <a:cubicBezTo>
                    <a:pt x="28" y="106"/>
                    <a:pt x="28" y="106"/>
                    <a:pt x="28" y="106"/>
                  </a:cubicBezTo>
                  <a:cubicBezTo>
                    <a:pt x="28" y="74"/>
                    <a:pt x="28" y="74"/>
                    <a:pt x="28" y="74"/>
                  </a:cubicBezTo>
                  <a:cubicBezTo>
                    <a:pt x="45" y="74"/>
                    <a:pt x="45" y="74"/>
                    <a:pt x="45" y="74"/>
                  </a:cubicBezTo>
                  <a:cubicBezTo>
                    <a:pt x="45" y="32"/>
                    <a:pt x="45" y="32"/>
                    <a:pt x="45" y="32"/>
                  </a:cubicBezTo>
                  <a:cubicBezTo>
                    <a:pt x="51" y="32"/>
                    <a:pt x="51" y="32"/>
                    <a:pt x="51" y="32"/>
                  </a:cubicBezTo>
                  <a:cubicBezTo>
                    <a:pt x="51" y="14"/>
                    <a:pt x="51" y="14"/>
                    <a:pt x="51" y="14"/>
                  </a:cubicBezTo>
                  <a:cubicBezTo>
                    <a:pt x="83" y="14"/>
                    <a:pt x="83" y="14"/>
                    <a:pt x="83" y="14"/>
                  </a:cubicBezTo>
                  <a:cubicBezTo>
                    <a:pt x="83" y="32"/>
                    <a:pt x="83" y="32"/>
                    <a:pt x="83" y="32"/>
                  </a:cubicBezTo>
                  <a:cubicBezTo>
                    <a:pt x="128" y="32"/>
                    <a:pt x="128" y="32"/>
                    <a:pt x="128" y="32"/>
                  </a:cubicBezTo>
                  <a:cubicBezTo>
                    <a:pt x="128" y="39"/>
                    <a:pt x="128" y="39"/>
                    <a:pt x="128" y="39"/>
                  </a:cubicBezTo>
                  <a:cubicBezTo>
                    <a:pt x="146" y="39"/>
                    <a:pt x="146" y="39"/>
                    <a:pt x="146" y="39"/>
                  </a:cubicBezTo>
                  <a:lnTo>
                    <a:pt x="146" y="7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1" name="Freeform 206"/>
            <p:cNvSpPr>
              <a:spLocks/>
            </p:cNvSpPr>
            <p:nvPr userDrawn="1"/>
          </p:nvSpPr>
          <p:spPr bwMode="auto">
            <a:xfrm>
              <a:off x="7678738" y="2941638"/>
              <a:ext cx="107950" cy="107950"/>
            </a:xfrm>
            <a:custGeom>
              <a:avLst/>
              <a:gdLst>
                <a:gd name="T0" fmla="*/ 68 w 68"/>
                <a:gd name="T1" fmla="*/ 0 h 68"/>
                <a:gd name="T2" fmla="*/ 0 w 68"/>
                <a:gd name="T3" fmla="*/ 68 h 68"/>
                <a:gd name="T4" fmla="*/ 68 w 68"/>
                <a:gd name="T5" fmla="*/ 68 h 68"/>
                <a:gd name="T6" fmla="*/ 68 w 68"/>
                <a:gd name="T7" fmla="*/ 0 h 68"/>
              </a:gdLst>
              <a:ahLst/>
              <a:cxnLst>
                <a:cxn ang="0">
                  <a:pos x="T0" y="T1"/>
                </a:cxn>
                <a:cxn ang="0">
                  <a:pos x="T2" y="T3"/>
                </a:cxn>
                <a:cxn ang="0">
                  <a:pos x="T4" y="T5"/>
                </a:cxn>
                <a:cxn ang="0">
                  <a:pos x="T6" y="T7"/>
                </a:cxn>
              </a:cxnLst>
              <a:rect l="0" t="0" r="r" b="b"/>
              <a:pathLst>
                <a:path w="68" h="68">
                  <a:moveTo>
                    <a:pt x="68" y="0"/>
                  </a:moveTo>
                  <a:lnTo>
                    <a:pt x="0" y="68"/>
                  </a:lnTo>
                  <a:lnTo>
                    <a:pt x="68" y="68"/>
                  </a:lnTo>
                  <a:lnTo>
                    <a:pt x="6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42" name="Group 241"/>
          <p:cNvGrpSpPr/>
          <p:nvPr userDrawn="1"/>
        </p:nvGrpSpPr>
        <p:grpSpPr>
          <a:xfrm>
            <a:off x="7835900" y="1778000"/>
            <a:ext cx="474663" cy="490538"/>
            <a:chOff x="7835900" y="1778000"/>
            <a:chExt cx="474663" cy="490538"/>
          </a:xfrm>
        </p:grpSpPr>
        <p:sp>
          <p:nvSpPr>
            <p:cNvPr id="243" name="Freeform 207"/>
            <p:cNvSpPr>
              <a:spLocks/>
            </p:cNvSpPr>
            <p:nvPr userDrawn="1"/>
          </p:nvSpPr>
          <p:spPr bwMode="auto">
            <a:xfrm>
              <a:off x="7835900" y="1974850"/>
              <a:ext cx="309563" cy="293688"/>
            </a:xfrm>
            <a:custGeom>
              <a:avLst/>
              <a:gdLst>
                <a:gd name="T0" fmla="*/ 22 w 80"/>
                <a:gd name="T1" fmla="*/ 0 h 76"/>
                <a:gd name="T2" fmla="*/ 10 w 80"/>
                <a:gd name="T3" fmla="*/ 19 h 76"/>
                <a:gd name="T4" fmla="*/ 21 w 80"/>
                <a:gd name="T5" fmla="*/ 66 h 76"/>
                <a:gd name="T6" fmla="*/ 68 w 80"/>
                <a:gd name="T7" fmla="*/ 55 h 76"/>
                <a:gd name="T8" fmla="*/ 80 w 80"/>
                <a:gd name="T9" fmla="*/ 36 h 76"/>
                <a:gd name="T10" fmla="*/ 22 w 80"/>
                <a:gd name="T11" fmla="*/ 0 h 76"/>
              </a:gdLst>
              <a:ahLst/>
              <a:cxnLst>
                <a:cxn ang="0">
                  <a:pos x="T0" y="T1"/>
                </a:cxn>
                <a:cxn ang="0">
                  <a:pos x="T2" y="T3"/>
                </a:cxn>
                <a:cxn ang="0">
                  <a:pos x="T4" y="T5"/>
                </a:cxn>
                <a:cxn ang="0">
                  <a:pos x="T6" y="T7"/>
                </a:cxn>
                <a:cxn ang="0">
                  <a:pos x="T8" y="T9"/>
                </a:cxn>
                <a:cxn ang="0">
                  <a:pos x="T10" y="T11"/>
                </a:cxn>
              </a:cxnLst>
              <a:rect l="0" t="0" r="r" b="b"/>
              <a:pathLst>
                <a:path w="80" h="76">
                  <a:moveTo>
                    <a:pt x="22" y="0"/>
                  </a:moveTo>
                  <a:cubicBezTo>
                    <a:pt x="10" y="19"/>
                    <a:pt x="10" y="19"/>
                    <a:pt x="10" y="19"/>
                  </a:cubicBezTo>
                  <a:cubicBezTo>
                    <a:pt x="0" y="35"/>
                    <a:pt x="5" y="56"/>
                    <a:pt x="21" y="66"/>
                  </a:cubicBezTo>
                  <a:cubicBezTo>
                    <a:pt x="37" y="76"/>
                    <a:pt x="58" y="71"/>
                    <a:pt x="68" y="55"/>
                  </a:cubicBezTo>
                  <a:cubicBezTo>
                    <a:pt x="80" y="36"/>
                    <a:pt x="80" y="36"/>
                    <a:pt x="80" y="36"/>
                  </a:cubicBezTo>
                  <a:cubicBezTo>
                    <a:pt x="70" y="36"/>
                    <a:pt x="45" y="30"/>
                    <a:pt x="22"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4" name="Freeform 208"/>
            <p:cNvSpPr>
              <a:spLocks noEditPoints="1"/>
            </p:cNvSpPr>
            <p:nvPr userDrawn="1"/>
          </p:nvSpPr>
          <p:spPr bwMode="auto">
            <a:xfrm>
              <a:off x="7929563" y="1778000"/>
              <a:ext cx="381000" cy="320675"/>
            </a:xfrm>
            <a:custGeom>
              <a:avLst/>
              <a:gdLst>
                <a:gd name="T0" fmla="*/ 94 w 99"/>
                <a:gd name="T1" fmla="*/ 0 h 83"/>
                <a:gd name="T2" fmla="*/ 88 w 99"/>
                <a:gd name="T3" fmla="*/ 19 h 83"/>
                <a:gd name="T4" fmla="*/ 67 w 99"/>
                <a:gd name="T5" fmla="*/ 24 h 83"/>
                <a:gd name="T6" fmla="*/ 48 w 99"/>
                <a:gd name="T7" fmla="*/ 26 h 83"/>
                <a:gd name="T8" fmla="*/ 5 w 99"/>
                <a:gd name="T9" fmla="*/ 39 h 83"/>
                <a:gd name="T10" fmla="*/ 0 w 99"/>
                <a:gd name="T11" fmla="*/ 47 h 83"/>
                <a:gd name="T12" fmla="*/ 59 w 99"/>
                <a:gd name="T13" fmla="*/ 83 h 83"/>
                <a:gd name="T14" fmla="*/ 64 w 99"/>
                <a:gd name="T15" fmla="*/ 75 h 83"/>
                <a:gd name="T16" fmla="*/ 56 w 99"/>
                <a:gd name="T17" fmla="*/ 31 h 83"/>
                <a:gd name="T18" fmla="*/ 66 w 99"/>
                <a:gd name="T19" fmla="*/ 29 h 83"/>
                <a:gd name="T20" fmla="*/ 94 w 99"/>
                <a:gd name="T21" fmla="*/ 21 h 83"/>
                <a:gd name="T22" fmla="*/ 98 w 99"/>
                <a:gd name="T23" fmla="*/ 3 h 83"/>
                <a:gd name="T24" fmla="*/ 40 w 99"/>
                <a:gd name="T25" fmla="*/ 59 h 83"/>
                <a:gd name="T26" fmla="*/ 32 w 99"/>
                <a:gd name="T27" fmla="*/ 61 h 83"/>
                <a:gd name="T28" fmla="*/ 30 w 99"/>
                <a:gd name="T29" fmla="*/ 53 h 83"/>
                <a:gd name="T30" fmla="*/ 38 w 99"/>
                <a:gd name="T31" fmla="*/ 39 h 83"/>
                <a:gd name="T32" fmla="*/ 47 w 99"/>
                <a:gd name="T33" fmla="*/ 37 h 83"/>
                <a:gd name="T34" fmla="*/ 49 w 99"/>
                <a:gd name="T35" fmla="*/ 45 h 83"/>
                <a:gd name="T36" fmla="*/ 40 w 99"/>
                <a:gd name="T37" fmla="*/ 5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3">
                  <a:moveTo>
                    <a:pt x="94" y="0"/>
                  </a:moveTo>
                  <a:cubicBezTo>
                    <a:pt x="93" y="8"/>
                    <a:pt x="88" y="19"/>
                    <a:pt x="88" y="19"/>
                  </a:cubicBezTo>
                  <a:cubicBezTo>
                    <a:pt x="79" y="33"/>
                    <a:pt x="67" y="24"/>
                    <a:pt x="67" y="24"/>
                  </a:cubicBezTo>
                  <a:cubicBezTo>
                    <a:pt x="56" y="17"/>
                    <a:pt x="50" y="22"/>
                    <a:pt x="48" y="26"/>
                  </a:cubicBezTo>
                  <a:cubicBezTo>
                    <a:pt x="32" y="19"/>
                    <a:pt x="14" y="25"/>
                    <a:pt x="5" y="39"/>
                  </a:cubicBezTo>
                  <a:cubicBezTo>
                    <a:pt x="0" y="47"/>
                    <a:pt x="0" y="47"/>
                    <a:pt x="0" y="47"/>
                  </a:cubicBezTo>
                  <a:cubicBezTo>
                    <a:pt x="7" y="57"/>
                    <a:pt x="28" y="81"/>
                    <a:pt x="59" y="83"/>
                  </a:cubicBezTo>
                  <a:cubicBezTo>
                    <a:pt x="64" y="75"/>
                    <a:pt x="64" y="75"/>
                    <a:pt x="64" y="75"/>
                  </a:cubicBezTo>
                  <a:cubicBezTo>
                    <a:pt x="73" y="60"/>
                    <a:pt x="69" y="41"/>
                    <a:pt x="56" y="31"/>
                  </a:cubicBezTo>
                  <a:cubicBezTo>
                    <a:pt x="59" y="26"/>
                    <a:pt x="66" y="29"/>
                    <a:pt x="66" y="29"/>
                  </a:cubicBezTo>
                  <a:cubicBezTo>
                    <a:pt x="86" y="42"/>
                    <a:pt x="94" y="21"/>
                    <a:pt x="94" y="21"/>
                  </a:cubicBezTo>
                  <a:cubicBezTo>
                    <a:pt x="94" y="21"/>
                    <a:pt x="99" y="12"/>
                    <a:pt x="98" y="3"/>
                  </a:cubicBezTo>
                  <a:moveTo>
                    <a:pt x="40" y="59"/>
                  </a:moveTo>
                  <a:cubicBezTo>
                    <a:pt x="38" y="62"/>
                    <a:pt x="35" y="63"/>
                    <a:pt x="32" y="61"/>
                  </a:cubicBezTo>
                  <a:cubicBezTo>
                    <a:pt x="29" y="59"/>
                    <a:pt x="28" y="56"/>
                    <a:pt x="30" y="53"/>
                  </a:cubicBezTo>
                  <a:cubicBezTo>
                    <a:pt x="38" y="39"/>
                    <a:pt x="38" y="39"/>
                    <a:pt x="38" y="39"/>
                  </a:cubicBezTo>
                  <a:cubicBezTo>
                    <a:pt x="40" y="36"/>
                    <a:pt x="44" y="35"/>
                    <a:pt x="47" y="37"/>
                  </a:cubicBezTo>
                  <a:cubicBezTo>
                    <a:pt x="49" y="39"/>
                    <a:pt x="50" y="43"/>
                    <a:pt x="49" y="45"/>
                  </a:cubicBezTo>
                  <a:lnTo>
                    <a:pt x="40" y="5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45" name="Group 244"/>
          <p:cNvGrpSpPr/>
          <p:nvPr userDrawn="1"/>
        </p:nvGrpSpPr>
        <p:grpSpPr>
          <a:xfrm>
            <a:off x="6727825" y="1284288"/>
            <a:ext cx="587375" cy="382587"/>
            <a:chOff x="6727825" y="1284288"/>
            <a:chExt cx="587375" cy="382587"/>
          </a:xfrm>
        </p:grpSpPr>
        <p:sp>
          <p:nvSpPr>
            <p:cNvPr id="246" name="Oval 209"/>
            <p:cNvSpPr>
              <a:spLocks noChangeArrowheads="1"/>
            </p:cNvSpPr>
            <p:nvPr userDrawn="1"/>
          </p:nvSpPr>
          <p:spPr bwMode="auto">
            <a:xfrm>
              <a:off x="6808788" y="1303338"/>
              <a:ext cx="115888" cy="1158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7" name="Oval 210"/>
            <p:cNvSpPr>
              <a:spLocks noChangeArrowheads="1"/>
            </p:cNvSpPr>
            <p:nvPr userDrawn="1"/>
          </p:nvSpPr>
          <p:spPr bwMode="auto">
            <a:xfrm>
              <a:off x="7113588" y="1303338"/>
              <a:ext cx="115888" cy="1158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8" name="Oval 211"/>
            <p:cNvSpPr>
              <a:spLocks noChangeArrowheads="1"/>
            </p:cNvSpPr>
            <p:nvPr userDrawn="1"/>
          </p:nvSpPr>
          <p:spPr bwMode="auto">
            <a:xfrm>
              <a:off x="6959600" y="1284288"/>
              <a:ext cx="123825" cy="123825"/>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9" name="Freeform 212"/>
            <p:cNvSpPr>
              <a:spLocks/>
            </p:cNvSpPr>
            <p:nvPr userDrawn="1"/>
          </p:nvSpPr>
          <p:spPr bwMode="auto">
            <a:xfrm>
              <a:off x="6727825" y="1419225"/>
              <a:ext cx="587375" cy="247650"/>
            </a:xfrm>
            <a:custGeom>
              <a:avLst/>
              <a:gdLst>
                <a:gd name="T0" fmla="*/ 149 w 152"/>
                <a:gd name="T1" fmla="*/ 57 h 64"/>
                <a:gd name="T2" fmla="*/ 131 w 152"/>
                <a:gd name="T3" fmla="*/ 57 h 64"/>
                <a:gd name="T4" fmla="*/ 131 w 152"/>
                <a:gd name="T5" fmla="*/ 50 h 64"/>
                <a:gd name="T6" fmla="*/ 138 w 152"/>
                <a:gd name="T7" fmla="*/ 38 h 64"/>
                <a:gd name="T8" fmla="*/ 138 w 152"/>
                <a:gd name="T9" fmla="*/ 16 h 64"/>
                <a:gd name="T10" fmla="*/ 124 w 152"/>
                <a:gd name="T11" fmla="*/ 2 h 64"/>
                <a:gd name="T12" fmla="*/ 107 w 152"/>
                <a:gd name="T13" fmla="*/ 2 h 64"/>
                <a:gd name="T14" fmla="*/ 104 w 152"/>
                <a:gd name="T15" fmla="*/ 3 h 64"/>
                <a:gd name="T16" fmla="*/ 107 w 152"/>
                <a:gd name="T17" fmla="*/ 15 h 64"/>
                <a:gd name="T18" fmla="*/ 107 w 152"/>
                <a:gd name="T19" fmla="*/ 39 h 64"/>
                <a:gd name="T20" fmla="*/ 101 w 152"/>
                <a:gd name="T21" fmla="*/ 55 h 64"/>
                <a:gd name="T22" fmla="*/ 101 w 152"/>
                <a:gd name="T23" fmla="*/ 57 h 64"/>
                <a:gd name="T24" fmla="*/ 92 w 152"/>
                <a:gd name="T25" fmla="*/ 57 h 64"/>
                <a:gd name="T26" fmla="*/ 92 w 152"/>
                <a:gd name="T27" fmla="*/ 52 h 64"/>
                <a:gd name="T28" fmla="*/ 100 w 152"/>
                <a:gd name="T29" fmla="*/ 39 h 64"/>
                <a:gd name="T30" fmla="*/ 100 w 152"/>
                <a:gd name="T31" fmla="*/ 15 h 64"/>
                <a:gd name="T32" fmla="*/ 85 w 152"/>
                <a:gd name="T33" fmla="*/ 0 h 64"/>
                <a:gd name="T34" fmla="*/ 66 w 152"/>
                <a:gd name="T35" fmla="*/ 0 h 64"/>
                <a:gd name="T36" fmla="*/ 51 w 152"/>
                <a:gd name="T37" fmla="*/ 15 h 64"/>
                <a:gd name="T38" fmla="*/ 51 w 152"/>
                <a:gd name="T39" fmla="*/ 39 h 64"/>
                <a:gd name="T40" fmla="*/ 59 w 152"/>
                <a:gd name="T41" fmla="*/ 52 h 64"/>
                <a:gd name="T42" fmla="*/ 59 w 152"/>
                <a:gd name="T43" fmla="*/ 57 h 64"/>
                <a:gd name="T44" fmla="*/ 51 w 152"/>
                <a:gd name="T45" fmla="*/ 57 h 64"/>
                <a:gd name="T46" fmla="*/ 51 w 152"/>
                <a:gd name="T47" fmla="*/ 55 h 64"/>
                <a:gd name="T48" fmla="*/ 44 w 152"/>
                <a:gd name="T49" fmla="*/ 39 h 64"/>
                <a:gd name="T50" fmla="*/ 44 w 152"/>
                <a:gd name="T51" fmla="*/ 15 h 64"/>
                <a:gd name="T52" fmla="*/ 47 w 152"/>
                <a:gd name="T53" fmla="*/ 3 h 64"/>
                <a:gd name="T54" fmla="*/ 44 w 152"/>
                <a:gd name="T55" fmla="*/ 2 h 64"/>
                <a:gd name="T56" fmla="*/ 27 w 152"/>
                <a:gd name="T57" fmla="*/ 2 h 64"/>
                <a:gd name="T58" fmla="*/ 13 w 152"/>
                <a:gd name="T59" fmla="*/ 16 h 64"/>
                <a:gd name="T60" fmla="*/ 13 w 152"/>
                <a:gd name="T61" fmla="*/ 38 h 64"/>
                <a:gd name="T62" fmla="*/ 21 w 152"/>
                <a:gd name="T63" fmla="*/ 50 h 64"/>
                <a:gd name="T64" fmla="*/ 21 w 152"/>
                <a:gd name="T65" fmla="*/ 57 h 64"/>
                <a:gd name="T66" fmla="*/ 3 w 152"/>
                <a:gd name="T67" fmla="*/ 57 h 64"/>
                <a:gd name="T68" fmla="*/ 0 w 152"/>
                <a:gd name="T69" fmla="*/ 60 h 64"/>
                <a:gd name="T70" fmla="*/ 3 w 152"/>
                <a:gd name="T71" fmla="*/ 64 h 64"/>
                <a:gd name="T72" fmla="*/ 149 w 152"/>
                <a:gd name="T73" fmla="*/ 64 h 64"/>
                <a:gd name="T74" fmla="*/ 152 w 152"/>
                <a:gd name="T75" fmla="*/ 60 h 64"/>
                <a:gd name="T76" fmla="*/ 149 w 152"/>
                <a:gd name="T77"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 h="64">
                  <a:moveTo>
                    <a:pt x="149" y="57"/>
                  </a:moveTo>
                  <a:cubicBezTo>
                    <a:pt x="131" y="57"/>
                    <a:pt x="131" y="57"/>
                    <a:pt x="131" y="57"/>
                  </a:cubicBezTo>
                  <a:cubicBezTo>
                    <a:pt x="131" y="50"/>
                    <a:pt x="131" y="50"/>
                    <a:pt x="131" y="50"/>
                  </a:cubicBezTo>
                  <a:cubicBezTo>
                    <a:pt x="135" y="48"/>
                    <a:pt x="138" y="43"/>
                    <a:pt x="138" y="38"/>
                  </a:cubicBezTo>
                  <a:cubicBezTo>
                    <a:pt x="138" y="16"/>
                    <a:pt x="138" y="16"/>
                    <a:pt x="138" y="16"/>
                  </a:cubicBezTo>
                  <a:cubicBezTo>
                    <a:pt x="138" y="9"/>
                    <a:pt x="132" y="2"/>
                    <a:pt x="124" y="2"/>
                  </a:cubicBezTo>
                  <a:cubicBezTo>
                    <a:pt x="107" y="2"/>
                    <a:pt x="107" y="2"/>
                    <a:pt x="107" y="2"/>
                  </a:cubicBezTo>
                  <a:cubicBezTo>
                    <a:pt x="106" y="2"/>
                    <a:pt x="105" y="2"/>
                    <a:pt x="104" y="3"/>
                  </a:cubicBezTo>
                  <a:cubicBezTo>
                    <a:pt x="106" y="6"/>
                    <a:pt x="107" y="10"/>
                    <a:pt x="107" y="15"/>
                  </a:cubicBezTo>
                  <a:cubicBezTo>
                    <a:pt x="107" y="39"/>
                    <a:pt x="107" y="39"/>
                    <a:pt x="107" y="39"/>
                  </a:cubicBezTo>
                  <a:cubicBezTo>
                    <a:pt x="107" y="45"/>
                    <a:pt x="105" y="51"/>
                    <a:pt x="101" y="55"/>
                  </a:cubicBezTo>
                  <a:cubicBezTo>
                    <a:pt x="101" y="57"/>
                    <a:pt x="101" y="57"/>
                    <a:pt x="101" y="57"/>
                  </a:cubicBezTo>
                  <a:cubicBezTo>
                    <a:pt x="92" y="57"/>
                    <a:pt x="92" y="57"/>
                    <a:pt x="92" y="57"/>
                  </a:cubicBezTo>
                  <a:cubicBezTo>
                    <a:pt x="92" y="52"/>
                    <a:pt x="92" y="52"/>
                    <a:pt x="92" y="52"/>
                  </a:cubicBezTo>
                  <a:cubicBezTo>
                    <a:pt x="97" y="50"/>
                    <a:pt x="100" y="45"/>
                    <a:pt x="100" y="39"/>
                  </a:cubicBezTo>
                  <a:cubicBezTo>
                    <a:pt x="100" y="15"/>
                    <a:pt x="100" y="15"/>
                    <a:pt x="100" y="15"/>
                  </a:cubicBezTo>
                  <a:cubicBezTo>
                    <a:pt x="100" y="7"/>
                    <a:pt x="93" y="0"/>
                    <a:pt x="85" y="0"/>
                  </a:cubicBezTo>
                  <a:cubicBezTo>
                    <a:pt x="66" y="0"/>
                    <a:pt x="66" y="0"/>
                    <a:pt x="66" y="0"/>
                  </a:cubicBezTo>
                  <a:cubicBezTo>
                    <a:pt x="58" y="0"/>
                    <a:pt x="51" y="7"/>
                    <a:pt x="51" y="15"/>
                  </a:cubicBezTo>
                  <a:cubicBezTo>
                    <a:pt x="51" y="39"/>
                    <a:pt x="51" y="39"/>
                    <a:pt x="51" y="39"/>
                  </a:cubicBezTo>
                  <a:cubicBezTo>
                    <a:pt x="51" y="45"/>
                    <a:pt x="54" y="50"/>
                    <a:pt x="59" y="52"/>
                  </a:cubicBezTo>
                  <a:cubicBezTo>
                    <a:pt x="59" y="57"/>
                    <a:pt x="59" y="57"/>
                    <a:pt x="59" y="57"/>
                  </a:cubicBezTo>
                  <a:cubicBezTo>
                    <a:pt x="51" y="57"/>
                    <a:pt x="51" y="57"/>
                    <a:pt x="51" y="57"/>
                  </a:cubicBezTo>
                  <a:cubicBezTo>
                    <a:pt x="51" y="55"/>
                    <a:pt x="51" y="55"/>
                    <a:pt x="51" y="55"/>
                  </a:cubicBezTo>
                  <a:cubicBezTo>
                    <a:pt x="46" y="51"/>
                    <a:pt x="44" y="45"/>
                    <a:pt x="44" y="39"/>
                  </a:cubicBezTo>
                  <a:cubicBezTo>
                    <a:pt x="44" y="15"/>
                    <a:pt x="44" y="15"/>
                    <a:pt x="44" y="15"/>
                  </a:cubicBezTo>
                  <a:cubicBezTo>
                    <a:pt x="44" y="10"/>
                    <a:pt x="45" y="6"/>
                    <a:pt x="47" y="3"/>
                  </a:cubicBezTo>
                  <a:cubicBezTo>
                    <a:pt x="46" y="2"/>
                    <a:pt x="45" y="2"/>
                    <a:pt x="44" y="2"/>
                  </a:cubicBezTo>
                  <a:cubicBezTo>
                    <a:pt x="27" y="2"/>
                    <a:pt x="27" y="2"/>
                    <a:pt x="27" y="2"/>
                  </a:cubicBezTo>
                  <a:cubicBezTo>
                    <a:pt x="19" y="2"/>
                    <a:pt x="13" y="9"/>
                    <a:pt x="13" y="16"/>
                  </a:cubicBezTo>
                  <a:cubicBezTo>
                    <a:pt x="13" y="38"/>
                    <a:pt x="13" y="38"/>
                    <a:pt x="13" y="38"/>
                  </a:cubicBezTo>
                  <a:cubicBezTo>
                    <a:pt x="13" y="43"/>
                    <a:pt x="16" y="48"/>
                    <a:pt x="21" y="50"/>
                  </a:cubicBezTo>
                  <a:cubicBezTo>
                    <a:pt x="21" y="57"/>
                    <a:pt x="21" y="57"/>
                    <a:pt x="21" y="57"/>
                  </a:cubicBezTo>
                  <a:cubicBezTo>
                    <a:pt x="3" y="57"/>
                    <a:pt x="3" y="57"/>
                    <a:pt x="3" y="57"/>
                  </a:cubicBezTo>
                  <a:cubicBezTo>
                    <a:pt x="1" y="57"/>
                    <a:pt x="0" y="59"/>
                    <a:pt x="0" y="60"/>
                  </a:cubicBezTo>
                  <a:cubicBezTo>
                    <a:pt x="0" y="62"/>
                    <a:pt x="1" y="64"/>
                    <a:pt x="3" y="64"/>
                  </a:cubicBezTo>
                  <a:cubicBezTo>
                    <a:pt x="149" y="64"/>
                    <a:pt x="149" y="64"/>
                    <a:pt x="149" y="64"/>
                  </a:cubicBezTo>
                  <a:cubicBezTo>
                    <a:pt x="151" y="64"/>
                    <a:pt x="152" y="62"/>
                    <a:pt x="152" y="60"/>
                  </a:cubicBezTo>
                  <a:cubicBezTo>
                    <a:pt x="152" y="59"/>
                    <a:pt x="151" y="57"/>
                    <a:pt x="149" y="5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50" name="Group 249"/>
          <p:cNvGrpSpPr/>
          <p:nvPr userDrawn="1"/>
        </p:nvGrpSpPr>
        <p:grpSpPr>
          <a:xfrm>
            <a:off x="5248275" y="3883025"/>
            <a:ext cx="309563" cy="309563"/>
            <a:chOff x="5248275" y="3883025"/>
            <a:chExt cx="309563" cy="309563"/>
          </a:xfrm>
        </p:grpSpPr>
        <p:sp>
          <p:nvSpPr>
            <p:cNvPr id="251" name="Freeform 213"/>
            <p:cNvSpPr>
              <a:spLocks/>
            </p:cNvSpPr>
            <p:nvPr userDrawn="1"/>
          </p:nvSpPr>
          <p:spPr bwMode="auto">
            <a:xfrm>
              <a:off x="5264150" y="3887788"/>
              <a:ext cx="153988" cy="166688"/>
            </a:xfrm>
            <a:custGeom>
              <a:avLst/>
              <a:gdLst>
                <a:gd name="T0" fmla="*/ 19 w 40"/>
                <a:gd name="T1" fmla="*/ 43 h 43"/>
                <a:gd name="T2" fmla="*/ 35 w 40"/>
                <a:gd name="T3" fmla="*/ 38 h 43"/>
                <a:gd name="T4" fmla="*/ 35 w 40"/>
                <a:gd name="T5" fmla="*/ 36 h 43"/>
                <a:gd name="T6" fmla="*/ 40 w 40"/>
                <a:gd name="T7" fmla="*/ 29 h 43"/>
                <a:gd name="T8" fmla="*/ 27 w 40"/>
                <a:gd name="T9" fmla="*/ 0 h 43"/>
                <a:gd name="T10" fmla="*/ 0 w 40"/>
                <a:gd name="T11" fmla="*/ 21 h 43"/>
                <a:gd name="T12" fmla="*/ 8 w 40"/>
                <a:gd name="T13" fmla="*/ 38 h 43"/>
                <a:gd name="T14" fmla="*/ 11 w 40"/>
                <a:gd name="T15" fmla="*/ 37 h 43"/>
                <a:gd name="T16" fmla="*/ 19 w 40"/>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3">
                  <a:moveTo>
                    <a:pt x="19" y="43"/>
                  </a:moveTo>
                  <a:cubicBezTo>
                    <a:pt x="25" y="42"/>
                    <a:pt x="30" y="40"/>
                    <a:pt x="35" y="38"/>
                  </a:cubicBezTo>
                  <a:cubicBezTo>
                    <a:pt x="35" y="37"/>
                    <a:pt x="35" y="37"/>
                    <a:pt x="35" y="36"/>
                  </a:cubicBezTo>
                  <a:cubicBezTo>
                    <a:pt x="35" y="33"/>
                    <a:pt x="37" y="30"/>
                    <a:pt x="40" y="29"/>
                  </a:cubicBezTo>
                  <a:cubicBezTo>
                    <a:pt x="39" y="18"/>
                    <a:pt x="34" y="8"/>
                    <a:pt x="27" y="0"/>
                  </a:cubicBezTo>
                  <a:cubicBezTo>
                    <a:pt x="15" y="3"/>
                    <a:pt x="5" y="11"/>
                    <a:pt x="0" y="21"/>
                  </a:cubicBezTo>
                  <a:cubicBezTo>
                    <a:pt x="2" y="27"/>
                    <a:pt x="5" y="33"/>
                    <a:pt x="8" y="38"/>
                  </a:cubicBezTo>
                  <a:cubicBezTo>
                    <a:pt x="9" y="37"/>
                    <a:pt x="10" y="37"/>
                    <a:pt x="11" y="37"/>
                  </a:cubicBezTo>
                  <a:cubicBezTo>
                    <a:pt x="15" y="37"/>
                    <a:pt x="18" y="39"/>
                    <a:pt x="19" y="4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2" name="Freeform 214"/>
            <p:cNvSpPr>
              <a:spLocks/>
            </p:cNvSpPr>
            <p:nvPr userDrawn="1"/>
          </p:nvSpPr>
          <p:spPr bwMode="auto">
            <a:xfrm>
              <a:off x="5253038" y="4060825"/>
              <a:ext cx="134938" cy="120650"/>
            </a:xfrm>
            <a:custGeom>
              <a:avLst/>
              <a:gdLst>
                <a:gd name="T0" fmla="*/ 18 w 35"/>
                <a:gd name="T1" fmla="*/ 8 h 31"/>
                <a:gd name="T2" fmla="*/ 14 w 35"/>
                <a:gd name="T3" fmla="*/ 9 h 31"/>
                <a:gd name="T4" fmla="*/ 6 w 35"/>
                <a:gd name="T5" fmla="*/ 2 h 31"/>
                <a:gd name="T6" fmla="*/ 0 w 35"/>
                <a:gd name="T7" fmla="*/ 0 h 31"/>
                <a:gd name="T8" fmla="*/ 25 w 35"/>
                <a:gd name="T9" fmla="*/ 31 h 31"/>
                <a:gd name="T10" fmla="*/ 35 w 35"/>
                <a:gd name="T11" fmla="*/ 21 h 31"/>
                <a:gd name="T12" fmla="*/ 33 w 35"/>
                <a:gd name="T13" fmla="*/ 17 h 31"/>
                <a:gd name="T14" fmla="*/ 18 w 35"/>
                <a:gd name="T15" fmla="*/ 8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1">
                  <a:moveTo>
                    <a:pt x="18" y="8"/>
                  </a:moveTo>
                  <a:cubicBezTo>
                    <a:pt x="17" y="8"/>
                    <a:pt x="16" y="9"/>
                    <a:pt x="14" y="9"/>
                  </a:cubicBezTo>
                  <a:cubicBezTo>
                    <a:pt x="10" y="9"/>
                    <a:pt x="7" y="6"/>
                    <a:pt x="6" y="2"/>
                  </a:cubicBezTo>
                  <a:cubicBezTo>
                    <a:pt x="4" y="1"/>
                    <a:pt x="2" y="1"/>
                    <a:pt x="0" y="0"/>
                  </a:cubicBezTo>
                  <a:cubicBezTo>
                    <a:pt x="2" y="15"/>
                    <a:pt x="12" y="26"/>
                    <a:pt x="25" y="31"/>
                  </a:cubicBezTo>
                  <a:cubicBezTo>
                    <a:pt x="29" y="28"/>
                    <a:pt x="32" y="25"/>
                    <a:pt x="35" y="21"/>
                  </a:cubicBezTo>
                  <a:cubicBezTo>
                    <a:pt x="34" y="20"/>
                    <a:pt x="33" y="18"/>
                    <a:pt x="33" y="17"/>
                  </a:cubicBezTo>
                  <a:cubicBezTo>
                    <a:pt x="27" y="14"/>
                    <a:pt x="22" y="11"/>
                    <a:pt x="18" y="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3" name="Freeform 215"/>
            <p:cNvSpPr>
              <a:spLocks/>
            </p:cNvSpPr>
            <p:nvPr userDrawn="1"/>
          </p:nvSpPr>
          <p:spPr bwMode="auto">
            <a:xfrm>
              <a:off x="5334000" y="4049713"/>
              <a:ext cx="84138" cy="58738"/>
            </a:xfrm>
            <a:custGeom>
              <a:avLst/>
              <a:gdLst>
                <a:gd name="T0" fmla="*/ 1 w 22"/>
                <a:gd name="T1" fmla="*/ 5 h 15"/>
                <a:gd name="T2" fmla="*/ 0 w 22"/>
                <a:gd name="T3" fmla="*/ 7 h 15"/>
                <a:gd name="T4" fmla="*/ 13 w 22"/>
                <a:gd name="T5" fmla="*/ 15 h 15"/>
                <a:gd name="T6" fmla="*/ 20 w 22"/>
                <a:gd name="T7" fmla="*/ 11 h 15"/>
                <a:gd name="T8" fmla="*/ 22 w 22"/>
                <a:gd name="T9" fmla="*/ 2 h 15"/>
                <a:gd name="T10" fmla="*/ 20 w 22"/>
                <a:gd name="T11" fmla="*/ 0 h 15"/>
                <a:gd name="T12" fmla="*/ 1 w 22"/>
                <a:gd name="T13" fmla="*/ 5 h 15"/>
              </a:gdLst>
              <a:ahLst/>
              <a:cxnLst>
                <a:cxn ang="0">
                  <a:pos x="T0" y="T1"/>
                </a:cxn>
                <a:cxn ang="0">
                  <a:pos x="T2" y="T3"/>
                </a:cxn>
                <a:cxn ang="0">
                  <a:pos x="T4" y="T5"/>
                </a:cxn>
                <a:cxn ang="0">
                  <a:pos x="T6" y="T7"/>
                </a:cxn>
                <a:cxn ang="0">
                  <a:pos x="T8" y="T9"/>
                </a:cxn>
                <a:cxn ang="0">
                  <a:pos x="T10" y="T11"/>
                </a:cxn>
                <a:cxn ang="0">
                  <a:pos x="T12" y="T13"/>
                </a:cxn>
              </a:cxnLst>
              <a:rect l="0" t="0" r="r" b="b"/>
              <a:pathLst>
                <a:path w="22" h="15">
                  <a:moveTo>
                    <a:pt x="1" y="5"/>
                  </a:moveTo>
                  <a:cubicBezTo>
                    <a:pt x="1" y="6"/>
                    <a:pt x="1" y="7"/>
                    <a:pt x="0" y="7"/>
                  </a:cubicBezTo>
                  <a:cubicBezTo>
                    <a:pt x="4" y="10"/>
                    <a:pt x="9" y="13"/>
                    <a:pt x="13" y="15"/>
                  </a:cubicBezTo>
                  <a:cubicBezTo>
                    <a:pt x="15" y="13"/>
                    <a:pt x="17" y="11"/>
                    <a:pt x="20" y="11"/>
                  </a:cubicBezTo>
                  <a:cubicBezTo>
                    <a:pt x="21" y="8"/>
                    <a:pt x="22" y="5"/>
                    <a:pt x="22" y="2"/>
                  </a:cubicBezTo>
                  <a:cubicBezTo>
                    <a:pt x="21" y="1"/>
                    <a:pt x="21" y="1"/>
                    <a:pt x="20" y="0"/>
                  </a:cubicBezTo>
                  <a:cubicBezTo>
                    <a:pt x="14" y="3"/>
                    <a:pt x="8" y="5"/>
                    <a:pt x="1" y="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4" name="Freeform 216"/>
            <p:cNvSpPr>
              <a:spLocks/>
            </p:cNvSpPr>
            <p:nvPr userDrawn="1"/>
          </p:nvSpPr>
          <p:spPr bwMode="auto">
            <a:xfrm>
              <a:off x="5430838" y="3938588"/>
              <a:ext cx="127000" cy="184150"/>
            </a:xfrm>
            <a:custGeom>
              <a:avLst/>
              <a:gdLst>
                <a:gd name="T0" fmla="*/ 29 w 33"/>
                <a:gd name="T1" fmla="*/ 44 h 48"/>
                <a:gd name="T2" fmla="*/ 33 w 33"/>
                <a:gd name="T3" fmla="*/ 26 h 48"/>
                <a:gd name="T4" fmla="*/ 23 w 33"/>
                <a:gd name="T5" fmla="*/ 0 h 48"/>
                <a:gd name="T6" fmla="*/ 8 w 33"/>
                <a:gd name="T7" fmla="*/ 21 h 48"/>
                <a:gd name="T8" fmla="*/ 8 w 33"/>
                <a:gd name="T9" fmla="*/ 23 h 48"/>
                <a:gd name="T10" fmla="*/ 2 w 33"/>
                <a:gd name="T11" fmla="*/ 31 h 48"/>
                <a:gd name="T12" fmla="*/ 0 w 33"/>
                <a:gd name="T13" fmla="*/ 42 h 48"/>
                <a:gd name="T14" fmla="*/ 3 w 33"/>
                <a:gd name="T15" fmla="*/ 48 h 48"/>
                <a:gd name="T16" fmla="*/ 8 w 33"/>
                <a:gd name="T17" fmla="*/ 48 h 48"/>
                <a:gd name="T18" fmla="*/ 29 w 33"/>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8">
                  <a:moveTo>
                    <a:pt x="29" y="44"/>
                  </a:moveTo>
                  <a:cubicBezTo>
                    <a:pt x="31" y="38"/>
                    <a:pt x="33" y="32"/>
                    <a:pt x="33" y="26"/>
                  </a:cubicBezTo>
                  <a:cubicBezTo>
                    <a:pt x="33" y="16"/>
                    <a:pt x="29" y="7"/>
                    <a:pt x="23" y="0"/>
                  </a:cubicBezTo>
                  <a:cubicBezTo>
                    <a:pt x="20" y="8"/>
                    <a:pt x="15" y="15"/>
                    <a:pt x="8" y="21"/>
                  </a:cubicBezTo>
                  <a:cubicBezTo>
                    <a:pt x="8" y="22"/>
                    <a:pt x="8" y="22"/>
                    <a:pt x="8" y="23"/>
                  </a:cubicBezTo>
                  <a:cubicBezTo>
                    <a:pt x="8" y="27"/>
                    <a:pt x="6" y="30"/>
                    <a:pt x="2" y="31"/>
                  </a:cubicBezTo>
                  <a:cubicBezTo>
                    <a:pt x="2" y="35"/>
                    <a:pt x="1" y="38"/>
                    <a:pt x="0" y="42"/>
                  </a:cubicBezTo>
                  <a:cubicBezTo>
                    <a:pt x="2" y="43"/>
                    <a:pt x="3" y="45"/>
                    <a:pt x="3" y="48"/>
                  </a:cubicBezTo>
                  <a:cubicBezTo>
                    <a:pt x="5" y="48"/>
                    <a:pt x="7" y="48"/>
                    <a:pt x="8" y="48"/>
                  </a:cubicBezTo>
                  <a:cubicBezTo>
                    <a:pt x="16" y="48"/>
                    <a:pt x="22" y="46"/>
                    <a:pt x="29" y="44"/>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5" name="Freeform 217"/>
            <p:cNvSpPr>
              <a:spLocks/>
            </p:cNvSpPr>
            <p:nvPr userDrawn="1"/>
          </p:nvSpPr>
          <p:spPr bwMode="auto">
            <a:xfrm>
              <a:off x="5248275" y="3998913"/>
              <a:ext cx="31750" cy="50800"/>
            </a:xfrm>
            <a:custGeom>
              <a:avLst/>
              <a:gdLst>
                <a:gd name="T0" fmla="*/ 2 w 8"/>
                <a:gd name="T1" fmla="*/ 0 h 13"/>
                <a:gd name="T2" fmla="*/ 0 w 8"/>
                <a:gd name="T3" fmla="*/ 10 h 13"/>
                <a:gd name="T4" fmla="*/ 0 w 8"/>
                <a:gd name="T5" fmla="*/ 11 h 13"/>
                <a:gd name="T6" fmla="*/ 8 w 8"/>
                <a:gd name="T7" fmla="*/ 13 h 13"/>
                <a:gd name="T8" fmla="*/ 8 w 8"/>
                <a:gd name="T9" fmla="*/ 12 h 13"/>
                <a:gd name="T10" fmla="*/ 2 w 8"/>
                <a:gd name="T11" fmla="*/ 0 h 13"/>
              </a:gdLst>
              <a:ahLst/>
              <a:cxnLst>
                <a:cxn ang="0">
                  <a:pos x="T0" y="T1"/>
                </a:cxn>
                <a:cxn ang="0">
                  <a:pos x="T2" y="T3"/>
                </a:cxn>
                <a:cxn ang="0">
                  <a:pos x="T4" y="T5"/>
                </a:cxn>
                <a:cxn ang="0">
                  <a:pos x="T6" y="T7"/>
                </a:cxn>
                <a:cxn ang="0">
                  <a:pos x="T8" y="T9"/>
                </a:cxn>
                <a:cxn ang="0">
                  <a:pos x="T10" y="T11"/>
                </a:cxn>
              </a:cxnLst>
              <a:rect l="0" t="0" r="r" b="b"/>
              <a:pathLst>
                <a:path w="8" h="13">
                  <a:moveTo>
                    <a:pt x="2" y="0"/>
                  </a:moveTo>
                  <a:cubicBezTo>
                    <a:pt x="1" y="3"/>
                    <a:pt x="0" y="6"/>
                    <a:pt x="0" y="10"/>
                  </a:cubicBezTo>
                  <a:cubicBezTo>
                    <a:pt x="0" y="10"/>
                    <a:pt x="0" y="11"/>
                    <a:pt x="0" y="11"/>
                  </a:cubicBezTo>
                  <a:cubicBezTo>
                    <a:pt x="3" y="12"/>
                    <a:pt x="5" y="13"/>
                    <a:pt x="8" y="13"/>
                  </a:cubicBezTo>
                  <a:cubicBezTo>
                    <a:pt x="8" y="13"/>
                    <a:pt x="8" y="12"/>
                    <a:pt x="8" y="12"/>
                  </a:cubicBezTo>
                  <a:cubicBezTo>
                    <a:pt x="6" y="8"/>
                    <a:pt x="3" y="4"/>
                    <a:pt x="2"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6" name="Freeform 218"/>
            <p:cNvSpPr>
              <a:spLocks/>
            </p:cNvSpPr>
            <p:nvPr userDrawn="1"/>
          </p:nvSpPr>
          <p:spPr bwMode="auto">
            <a:xfrm>
              <a:off x="5372100" y="4130675"/>
              <a:ext cx="150813" cy="61913"/>
            </a:xfrm>
            <a:custGeom>
              <a:avLst/>
              <a:gdLst>
                <a:gd name="T0" fmla="*/ 10 w 39"/>
                <a:gd name="T1" fmla="*/ 7 h 16"/>
                <a:gd name="T2" fmla="*/ 7 w 39"/>
                <a:gd name="T3" fmla="*/ 6 h 16"/>
                <a:gd name="T4" fmla="*/ 0 w 39"/>
                <a:gd name="T5" fmla="*/ 15 h 16"/>
                <a:gd name="T6" fmla="*/ 8 w 39"/>
                <a:gd name="T7" fmla="*/ 16 h 16"/>
                <a:gd name="T8" fmla="*/ 39 w 39"/>
                <a:gd name="T9" fmla="*/ 0 h 16"/>
                <a:gd name="T10" fmla="*/ 23 w 39"/>
                <a:gd name="T11" fmla="*/ 3 h 16"/>
                <a:gd name="T12" fmla="*/ 17 w 39"/>
                <a:gd name="T13" fmla="*/ 2 h 16"/>
                <a:gd name="T14" fmla="*/ 10 w 39"/>
                <a:gd name="T15" fmla="*/ 7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6">
                  <a:moveTo>
                    <a:pt x="10" y="7"/>
                  </a:moveTo>
                  <a:cubicBezTo>
                    <a:pt x="9" y="7"/>
                    <a:pt x="8" y="6"/>
                    <a:pt x="7" y="6"/>
                  </a:cubicBezTo>
                  <a:cubicBezTo>
                    <a:pt x="5" y="9"/>
                    <a:pt x="3" y="12"/>
                    <a:pt x="0" y="15"/>
                  </a:cubicBezTo>
                  <a:cubicBezTo>
                    <a:pt x="3" y="15"/>
                    <a:pt x="5" y="16"/>
                    <a:pt x="8" y="16"/>
                  </a:cubicBezTo>
                  <a:cubicBezTo>
                    <a:pt x="21" y="16"/>
                    <a:pt x="32" y="10"/>
                    <a:pt x="39" y="0"/>
                  </a:cubicBezTo>
                  <a:cubicBezTo>
                    <a:pt x="34" y="2"/>
                    <a:pt x="29" y="3"/>
                    <a:pt x="23" y="3"/>
                  </a:cubicBezTo>
                  <a:cubicBezTo>
                    <a:pt x="21" y="3"/>
                    <a:pt x="19" y="3"/>
                    <a:pt x="17" y="2"/>
                  </a:cubicBezTo>
                  <a:cubicBezTo>
                    <a:pt x="16" y="5"/>
                    <a:pt x="13" y="7"/>
                    <a:pt x="10" y="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7" name="Freeform 219"/>
            <p:cNvSpPr>
              <a:spLocks/>
            </p:cNvSpPr>
            <p:nvPr userDrawn="1"/>
          </p:nvSpPr>
          <p:spPr bwMode="auto">
            <a:xfrm>
              <a:off x="5387975" y="3883025"/>
              <a:ext cx="119063" cy="120650"/>
            </a:xfrm>
            <a:custGeom>
              <a:avLst/>
              <a:gdLst>
                <a:gd name="T0" fmla="*/ 31 w 31"/>
                <a:gd name="T1" fmla="*/ 10 h 31"/>
                <a:gd name="T2" fmla="*/ 4 w 31"/>
                <a:gd name="T3" fmla="*/ 0 h 31"/>
                <a:gd name="T4" fmla="*/ 0 w 31"/>
                <a:gd name="T5" fmla="*/ 0 h 31"/>
                <a:gd name="T6" fmla="*/ 13 w 31"/>
                <a:gd name="T7" fmla="*/ 29 h 31"/>
                <a:gd name="T8" fmla="*/ 16 w 31"/>
                <a:gd name="T9" fmla="*/ 31 h 31"/>
                <a:gd name="T10" fmla="*/ 31 w 31"/>
                <a:gd name="T11" fmla="*/ 10 h 31"/>
              </a:gdLst>
              <a:ahLst/>
              <a:cxnLst>
                <a:cxn ang="0">
                  <a:pos x="T0" y="T1"/>
                </a:cxn>
                <a:cxn ang="0">
                  <a:pos x="T2" y="T3"/>
                </a:cxn>
                <a:cxn ang="0">
                  <a:pos x="T4" y="T5"/>
                </a:cxn>
                <a:cxn ang="0">
                  <a:pos x="T6" y="T7"/>
                </a:cxn>
                <a:cxn ang="0">
                  <a:pos x="T8" y="T9"/>
                </a:cxn>
                <a:cxn ang="0">
                  <a:pos x="T10" y="T11"/>
                </a:cxn>
              </a:cxnLst>
              <a:rect l="0" t="0" r="r" b="b"/>
              <a:pathLst>
                <a:path w="31" h="31">
                  <a:moveTo>
                    <a:pt x="31" y="10"/>
                  </a:moveTo>
                  <a:cubicBezTo>
                    <a:pt x="24" y="4"/>
                    <a:pt x="14" y="0"/>
                    <a:pt x="4" y="0"/>
                  </a:cubicBezTo>
                  <a:cubicBezTo>
                    <a:pt x="3" y="0"/>
                    <a:pt x="2" y="0"/>
                    <a:pt x="0" y="0"/>
                  </a:cubicBezTo>
                  <a:cubicBezTo>
                    <a:pt x="7" y="8"/>
                    <a:pt x="12" y="18"/>
                    <a:pt x="13" y="29"/>
                  </a:cubicBezTo>
                  <a:cubicBezTo>
                    <a:pt x="14" y="30"/>
                    <a:pt x="15" y="30"/>
                    <a:pt x="16" y="31"/>
                  </a:cubicBezTo>
                  <a:cubicBezTo>
                    <a:pt x="23" y="25"/>
                    <a:pt x="27" y="18"/>
                    <a:pt x="31" y="1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58" name="Group 257"/>
          <p:cNvGrpSpPr/>
          <p:nvPr userDrawn="1"/>
        </p:nvGrpSpPr>
        <p:grpSpPr>
          <a:xfrm>
            <a:off x="5040313" y="4292600"/>
            <a:ext cx="220663" cy="258763"/>
            <a:chOff x="5040313" y="4292600"/>
            <a:chExt cx="220663" cy="258763"/>
          </a:xfrm>
        </p:grpSpPr>
        <p:sp>
          <p:nvSpPr>
            <p:cNvPr id="259" name="Freeform 220"/>
            <p:cNvSpPr>
              <a:spLocks noEditPoints="1"/>
            </p:cNvSpPr>
            <p:nvPr userDrawn="1"/>
          </p:nvSpPr>
          <p:spPr bwMode="auto">
            <a:xfrm>
              <a:off x="5040313" y="4292600"/>
              <a:ext cx="220663" cy="258763"/>
            </a:xfrm>
            <a:custGeom>
              <a:avLst/>
              <a:gdLst>
                <a:gd name="T0" fmla="*/ 25 w 57"/>
                <a:gd name="T1" fmla="*/ 13 h 67"/>
                <a:gd name="T2" fmla="*/ 9 w 57"/>
                <a:gd name="T3" fmla="*/ 13 h 67"/>
                <a:gd name="T4" fmla="*/ 7 w 57"/>
                <a:gd name="T5" fmla="*/ 13 h 67"/>
                <a:gd name="T6" fmla="*/ 5 w 57"/>
                <a:gd name="T7" fmla="*/ 11 h 67"/>
                <a:gd name="T8" fmla="*/ 4 w 57"/>
                <a:gd name="T9" fmla="*/ 9 h 67"/>
                <a:gd name="T10" fmla="*/ 5 w 57"/>
                <a:gd name="T11" fmla="*/ 7 h 67"/>
                <a:gd name="T12" fmla="*/ 7 w 57"/>
                <a:gd name="T13" fmla="*/ 5 h 67"/>
                <a:gd name="T14" fmla="*/ 57 w 57"/>
                <a:gd name="T15" fmla="*/ 5 h 67"/>
                <a:gd name="T16" fmla="*/ 57 w 57"/>
                <a:gd name="T17" fmla="*/ 0 h 67"/>
                <a:gd name="T18" fmla="*/ 6 w 57"/>
                <a:gd name="T19" fmla="*/ 0 h 67"/>
                <a:gd name="T20" fmla="*/ 6 w 57"/>
                <a:gd name="T21" fmla="*/ 0 h 67"/>
                <a:gd name="T22" fmla="*/ 5 w 57"/>
                <a:gd name="T23" fmla="*/ 0 h 67"/>
                <a:gd name="T24" fmla="*/ 1 w 57"/>
                <a:gd name="T25" fmla="*/ 4 h 67"/>
                <a:gd name="T26" fmla="*/ 0 w 57"/>
                <a:gd name="T27" fmla="*/ 9 h 67"/>
                <a:gd name="T28" fmla="*/ 0 w 57"/>
                <a:gd name="T29" fmla="*/ 10 h 67"/>
                <a:gd name="T30" fmla="*/ 0 w 57"/>
                <a:gd name="T31" fmla="*/ 62 h 67"/>
                <a:gd name="T32" fmla="*/ 9 w 57"/>
                <a:gd name="T33" fmla="*/ 67 h 67"/>
                <a:gd name="T34" fmla="*/ 57 w 57"/>
                <a:gd name="T35" fmla="*/ 67 h 67"/>
                <a:gd name="T36" fmla="*/ 57 w 57"/>
                <a:gd name="T37" fmla="*/ 18 h 67"/>
                <a:gd name="T38" fmla="*/ 57 w 57"/>
                <a:gd name="T39" fmla="*/ 16 h 67"/>
                <a:gd name="T40" fmla="*/ 57 w 57"/>
                <a:gd name="T41" fmla="*/ 13 h 67"/>
                <a:gd name="T42" fmla="*/ 25 w 57"/>
                <a:gd name="T43" fmla="*/ 13 h 67"/>
                <a:gd name="T44" fmla="*/ 43 w 57"/>
                <a:gd name="T45" fmla="*/ 38 h 67"/>
                <a:gd name="T46" fmla="*/ 17 w 57"/>
                <a:gd name="T47" fmla="*/ 38 h 67"/>
                <a:gd name="T48" fmla="*/ 14 w 57"/>
                <a:gd name="T49" fmla="*/ 36 h 67"/>
                <a:gd name="T50" fmla="*/ 17 w 57"/>
                <a:gd name="T51" fmla="*/ 33 h 67"/>
                <a:gd name="T52" fmla="*/ 43 w 57"/>
                <a:gd name="T53" fmla="*/ 33 h 67"/>
                <a:gd name="T54" fmla="*/ 46 w 57"/>
                <a:gd name="T55" fmla="*/ 36 h 67"/>
                <a:gd name="T56" fmla="*/ 43 w 57"/>
                <a:gd name="T57" fmla="*/ 38 h 67"/>
                <a:gd name="T58" fmla="*/ 43 w 57"/>
                <a:gd name="T59" fmla="*/ 29 h 67"/>
                <a:gd name="T60" fmla="*/ 17 w 57"/>
                <a:gd name="T61" fmla="*/ 29 h 67"/>
                <a:gd name="T62" fmla="*/ 14 w 57"/>
                <a:gd name="T63" fmla="*/ 26 h 67"/>
                <a:gd name="T64" fmla="*/ 17 w 57"/>
                <a:gd name="T65" fmla="*/ 24 h 67"/>
                <a:gd name="T66" fmla="*/ 43 w 57"/>
                <a:gd name="T67" fmla="*/ 24 h 67"/>
                <a:gd name="T68" fmla="*/ 46 w 57"/>
                <a:gd name="T69" fmla="*/ 26 h 67"/>
                <a:gd name="T70" fmla="*/ 43 w 57"/>
                <a:gd name="T71" fmla="*/ 2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67">
                  <a:moveTo>
                    <a:pt x="25" y="13"/>
                  </a:moveTo>
                  <a:cubicBezTo>
                    <a:pt x="9" y="13"/>
                    <a:pt x="9" y="13"/>
                    <a:pt x="9" y="13"/>
                  </a:cubicBezTo>
                  <a:cubicBezTo>
                    <a:pt x="7" y="13"/>
                    <a:pt x="7" y="13"/>
                    <a:pt x="7" y="13"/>
                  </a:cubicBezTo>
                  <a:cubicBezTo>
                    <a:pt x="6" y="13"/>
                    <a:pt x="5" y="12"/>
                    <a:pt x="5" y="11"/>
                  </a:cubicBezTo>
                  <a:cubicBezTo>
                    <a:pt x="5" y="10"/>
                    <a:pt x="4" y="10"/>
                    <a:pt x="4" y="9"/>
                  </a:cubicBezTo>
                  <a:cubicBezTo>
                    <a:pt x="4" y="8"/>
                    <a:pt x="5" y="7"/>
                    <a:pt x="5" y="7"/>
                  </a:cubicBezTo>
                  <a:cubicBezTo>
                    <a:pt x="5" y="6"/>
                    <a:pt x="6" y="5"/>
                    <a:pt x="7" y="5"/>
                  </a:cubicBezTo>
                  <a:cubicBezTo>
                    <a:pt x="57" y="5"/>
                    <a:pt x="57" y="5"/>
                    <a:pt x="57" y="5"/>
                  </a:cubicBezTo>
                  <a:cubicBezTo>
                    <a:pt x="57" y="0"/>
                    <a:pt x="57" y="0"/>
                    <a:pt x="57" y="0"/>
                  </a:cubicBezTo>
                  <a:cubicBezTo>
                    <a:pt x="6" y="0"/>
                    <a:pt x="6" y="0"/>
                    <a:pt x="6" y="0"/>
                  </a:cubicBezTo>
                  <a:cubicBezTo>
                    <a:pt x="6" y="0"/>
                    <a:pt x="6" y="0"/>
                    <a:pt x="6" y="0"/>
                  </a:cubicBezTo>
                  <a:cubicBezTo>
                    <a:pt x="5" y="0"/>
                    <a:pt x="5" y="0"/>
                    <a:pt x="5" y="0"/>
                  </a:cubicBezTo>
                  <a:cubicBezTo>
                    <a:pt x="3" y="1"/>
                    <a:pt x="2" y="3"/>
                    <a:pt x="1" y="4"/>
                  </a:cubicBezTo>
                  <a:cubicBezTo>
                    <a:pt x="0" y="6"/>
                    <a:pt x="0" y="7"/>
                    <a:pt x="0" y="9"/>
                  </a:cubicBezTo>
                  <a:cubicBezTo>
                    <a:pt x="0" y="9"/>
                    <a:pt x="0" y="9"/>
                    <a:pt x="0" y="10"/>
                  </a:cubicBezTo>
                  <a:cubicBezTo>
                    <a:pt x="0" y="62"/>
                    <a:pt x="0" y="62"/>
                    <a:pt x="0" y="62"/>
                  </a:cubicBezTo>
                  <a:cubicBezTo>
                    <a:pt x="1" y="65"/>
                    <a:pt x="4" y="66"/>
                    <a:pt x="9" y="67"/>
                  </a:cubicBezTo>
                  <a:cubicBezTo>
                    <a:pt x="57" y="67"/>
                    <a:pt x="57" y="67"/>
                    <a:pt x="57" y="67"/>
                  </a:cubicBezTo>
                  <a:cubicBezTo>
                    <a:pt x="57" y="18"/>
                    <a:pt x="57" y="18"/>
                    <a:pt x="57" y="18"/>
                  </a:cubicBezTo>
                  <a:cubicBezTo>
                    <a:pt x="57" y="16"/>
                    <a:pt x="57" y="16"/>
                    <a:pt x="57" y="16"/>
                  </a:cubicBezTo>
                  <a:cubicBezTo>
                    <a:pt x="57" y="13"/>
                    <a:pt x="57" y="13"/>
                    <a:pt x="57" y="13"/>
                  </a:cubicBezTo>
                  <a:lnTo>
                    <a:pt x="25" y="13"/>
                  </a:lnTo>
                  <a:close/>
                  <a:moveTo>
                    <a:pt x="43" y="38"/>
                  </a:moveTo>
                  <a:cubicBezTo>
                    <a:pt x="17" y="38"/>
                    <a:pt x="17" y="38"/>
                    <a:pt x="17" y="38"/>
                  </a:cubicBezTo>
                  <a:cubicBezTo>
                    <a:pt x="15" y="38"/>
                    <a:pt x="14" y="37"/>
                    <a:pt x="14" y="36"/>
                  </a:cubicBezTo>
                  <a:cubicBezTo>
                    <a:pt x="14" y="34"/>
                    <a:pt x="15" y="33"/>
                    <a:pt x="17" y="33"/>
                  </a:cubicBezTo>
                  <a:cubicBezTo>
                    <a:pt x="43" y="33"/>
                    <a:pt x="43" y="33"/>
                    <a:pt x="43" y="33"/>
                  </a:cubicBezTo>
                  <a:cubicBezTo>
                    <a:pt x="45" y="33"/>
                    <a:pt x="46" y="34"/>
                    <a:pt x="46" y="36"/>
                  </a:cubicBezTo>
                  <a:cubicBezTo>
                    <a:pt x="46" y="37"/>
                    <a:pt x="45" y="38"/>
                    <a:pt x="43" y="38"/>
                  </a:cubicBezTo>
                  <a:close/>
                  <a:moveTo>
                    <a:pt x="43" y="29"/>
                  </a:moveTo>
                  <a:cubicBezTo>
                    <a:pt x="17" y="29"/>
                    <a:pt x="17" y="29"/>
                    <a:pt x="17" y="29"/>
                  </a:cubicBezTo>
                  <a:cubicBezTo>
                    <a:pt x="15" y="29"/>
                    <a:pt x="14" y="28"/>
                    <a:pt x="14" y="26"/>
                  </a:cubicBezTo>
                  <a:cubicBezTo>
                    <a:pt x="14" y="25"/>
                    <a:pt x="15" y="24"/>
                    <a:pt x="17" y="24"/>
                  </a:cubicBezTo>
                  <a:cubicBezTo>
                    <a:pt x="43" y="24"/>
                    <a:pt x="43" y="24"/>
                    <a:pt x="43" y="24"/>
                  </a:cubicBezTo>
                  <a:cubicBezTo>
                    <a:pt x="45" y="24"/>
                    <a:pt x="46" y="25"/>
                    <a:pt x="46" y="26"/>
                  </a:cubicBezTo>
                  <a:cubicBezTo>
                    <a:pt x="46" y="28"/>
                    <a:pt x="45" y="29"/>
                    <a:pt x="43" y="2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0" name="Freeform 221"/>
            <p:cNvSpPr>
              <a:spLocks/>
            </p:cNvSpPr>
            <p:nvPr userDrawn="1"/>
          </p:nvSpPr>
          <p:spPr bwMode="auto">
            <a:xfrm>
              <a:off x="5072063" y="4319588"/>
              <a:ext cx="184150" cy="15875"/>
            </a:xfrm>
            <a:custGeom>
              <a:avLst/>
              <a:gdLst>
                <a:gd name="T0" fmla="*/ 2 w 48"/>
                <a:gd name="T1" fmla="*/ 0 h 4"/>
                <a:gd name="T2" fmla="*/ 0 w 48"/>
                <a:gd name="T3" fmla="*/ 2 h 4"/>
                <a:gd name="T4" fmla="*/ 2 w 48"/>
                <a:gd name="T5" fmla="*/ 4 h 4"/>
                <a:gd name="T6" fmla="*/ 46 w 48"/>
                <a:gd name="T7" fmla="*/ 4 h 4"/>
                <a:gd name="T8" fmla="*/ 48 w 48"/>
                <a:gd name="T9" fmla="*/ 2 h 4"/>
                <a:gd name="T10" fmla="*/ 46 w 48"/>
                <a:gd name="T11" fmla="*/ 0 h 4"/>
                <a:gd name="T12" fmla="*/ 2 w 4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2" y="0"/>
                  </a:moveTo>
                  <a:cubicBezTo>
                    <a:pt x="1" y="0"/>
                    <a:pt x="0" y="1"/>
                    <a:pt x="0" y="2"/>
                  </a:cubicBezTo>
                  <a:cubicBezTo>
                    <a:pt x="0" y="3"/>
                    <a:pt x="1" y="4"/>
                    <a:pt x="2" y="4"/>
                  </a:cubicBezTo>
                  <a:cubicBezTo>
                    <a:pt x="46" y="4"/>
                    <a:pt x="46" y="4"/>
                    <a:pt x="46" y="4"/>
                  </a:cubicBezTo>
                  <a:cubicBezTo>
                    <a:pt x="48" y="4"/>
                    <a:pt x="48" y="3"/>
                    <a:pt x="48" y="2"/>
                  </a:cubicBezTo>
                  <a:cubicBezTo>
                    <a:pt x="48" y="1"/>
                    <a:pt x="48" y="0"/>
                    <a:pt x="46" y="0"/>
                  </a:cubicBezTo>
                  <a:lnTo>
                    <a:pt x="2"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61" name="Group 260"/>
          <p:cNvGrpSpPr/>
          <p:nvPr userDrawn="1"/>
        </p:nvGrpSpPr>
        <p:grpSpPr>
          <a:xfrm>
            <a:off x="6762750" y="1933575"/>
            <a:ext cx="409576" cy="593725"/>
            <a:chOff x="6762750" y="1933575"/>
            <a:chExt cx="409576" cy="593725"/>
          </a:xfrm>
        </p:grpSpPr>
        <p:sp>
          <p:nvSpPr>
            <p:cNvPr id="262" name="Rectangle 222"/>
            <p:cNvSpPr>
              <a:spLocks noChangeArrowheads="1"/>
            </p:cNvSpPr>
            <p:nvPr userDrawn="1"/>
          </p:nvSpPr>
          <p:spPr bwMode="auto">
            <a:xfrm>
              <a:off x="6964363" y="2144713"/>
              <a:ext cx="119063" cy="793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3" name="Freeform 223"/>
            <p:cNvSpPr>
              <a:spLocks/>
            </p:cNvSpPr>
            <p:nvPr userDrawn="1"/>
          </p:nvSpPr>
          <p:spPr bwMode="auto">
            <a:xfrm>
              <a:off x="6875463" y="2144713"/>
              <a:ext cx="100013" cy="150813"/>
            </a:xfrm>
            <a:custGeom>
              <a:avLst/>
              <a:gdLst>
                <a:gd name="T0" fmla="*/ 0 w 26"/>
                <a:gd name="T1" fmla="*/ 1 h 39"/>
                <a:gd name="T2" fmla="*/ 1 w 26"/>
                <a:gd name="T3" fmla="*/ 39 h 39"/>
                <a:gd name="T4" fmla="*/ 26 w 26"/>
                <a:gd name="T5" fmla="*/ 20 h 39"/>
                <a:gd name="T6" fmla="*/ 0 w 26"/>
                <a:gd name="T7" fmla="*/ 0 h 39"/>
                <a:gd name="T8" fmla="*/ 0 w 26"/>
                <a:gd name="T9" fmla="*/ 1 h 39"/>
              </a:gdLst>
              <a:ahLst/>
              <a:cxnLst>
                <a:cxn ang="0">
                  <a:pos x="T0" y="T1"/>
                </a:cxn>
                <a:cxn ang="0">
                  <a:pos x="T2" y="T3"/>
                </a:cxn>
                <a:cxn ang="0">
                  <a:pos x="T4" y="T5"/>
                </a:cxn>
                <a:cxn ang="0">
                  <a:pos x="T6" y="T7"/>
                </a:cxn>
                <a:cxn ang="0">
                  <a:pos x="T8" y="T9"/>
                </a:cxn>
              </a:cxnLst>
              <a:rect l="0" t="0" r="r" b="b"/>
              <a:pathLst>
                <a:path w="26" h="39">
                  <a:moveTo>
                    <a:pt x="0" y="1"/>
                  </a:moveTo>
                  <a:cubicBezTo>
                    <a:pt x="1" y="39"/>
                    <a:pt x="1" y="39"/>
                    <a:pt x="1" y="39"/>
                  </a:cubicBezTo>
                  <a:cubicBezTo>
                    <a:pt x="26" y="20"/>
                    <a:pt x="26" y="20"/>
                    <a:pt x="26" y="20"/>
                  </a:cubicBezTo>
                  <a:cubicBezTo>
                    <a:pt x="0" y="0"/>
                    <a:pt x="0" y="0"/>
                    <a:pt x="0" y="0"/>
                  </a:cubicBezTo>
                  <a:cubicBezTo>
                    <a:pt x="0" y="0"/>
                    <a:pt x="0" y="1"/>
                    <a:pt x="0" y="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4" name="Freeform 224"/>
            <p:cNvSpPr>
              <a:spLocks/>
            </p:cNvSpPr>
            <p:nvPr userDrawn="1"/>
          </p:nvSpPr>
          <p:spPr bwMode="auto">
            <a:xfrm>
              <a:off x="6889750" y="2028825"/>
              <a:ext cx="266700" cy="142875"/>
            </a:xfrm>
            <a:custGeom>
              <a:avLst/>
              <a:gdLst>
                <a:gd name="T0" fmla="*/ 168 w 168"/>
                <a:gd name="T1" fmla="*/ 64 h 90"/>
                <a:gd name="T2" fmla="*/ 83 w 168"/>
                <a:gd name="T3" fmla="*/ 0 h 90"/>
                <a:gd name="T4" fmla="*/ 0 w 168"/>
                <a:gd name="T5" fmla="*/ 64 h 90"/>
                <a:gd name="T6" fmla="*/ 34 w 168"/>
                <a:gd name="T7" fmla="*/ 90 h 90"/>
                <a:gd name="T8" fmla="*/ 34 w 168"/>
                <a:gd name="T9" fmla="*/ 56 h 90"/>
                <a:gd name="T10" fmla="*/ 134 w 168"/>
                <a:gd name="T11" fmla="*/ 56 h 90"/>
                <a:gd name="T12" fmla="*/ 134 w 168"/>
                <a:gd name="T13" fmla="*/ 90 h 90"/>
                <a:gd name="T14" fmla="*/ 168 w 168"/>
                <a:gd name="T15" fmla="*/ 6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90">
                  <a:moveTo>
                    <a:pt x="168" y="64"/>
                  </a:moveTo>
                  <a:lnTo>
                    <a:pt x="83" y="0"/>
                  </a:lnTo>
                  <a:lnTo>
                    <a:pt x="0" y="64"/>
                  </a:lnTo>
                  <a:lnTo>
                    <a:pt x="34" y="90"/>
                  </a:lnTo>
                  <a:lnTo>
                    <a:pt x="34" y="56"/>
                  </a:lnTo>
                  <a:lnTo>
                    <a:pt x="134" y="56"/>
                  </a:lnTo>
                  <a:lnTo>
                    <a:pt x="134" y="90"/>
                  </a:lnTo>
                  <a:lnTo>
                    <a:pt x="168" y="6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5" name="Rectangle 225"/>
            <p:cNvSpPr>
              <a:spLocks noChangeArrowheads="1"/>
            </p:cNvSpPr>
            <p:nvPr userDrawn="1"/>
          </p:nvSpPr>
          <p:spPr bwMode="auto">
            <a:xfrm>
              <a:off x="6964363" y="2168525"/>
              <a:ext cx="119063"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6" name="Freeform 226"/>
            <p:cNvSpPr>
              <a:spLocks/>
            </p:cNvSpPr>
            <p:nvPr userDrawn="1"/>
          </p:nvSpPr>
          <p:spPr bwMode="auto">
            <a:xfrm>
              <a:off x="7072313" y="2144713"/>
              <a:ext cx="100013" cy="147638"/>
            </a:xfrm>
            <a:custGeom>
              <a:avLst/>
              <a:gdLst>
                <a:gd name="T0" fmla="*/ 26 w 26"/>
                <a:gd name="T1" fmla="*/ 0 h 38"/>
                <a:gd name="T2" fmla="*/ 0 w 26"/>
                <a:gd name="T3" fmla="*/ 19 h 38"/>
                <a:gd name="T4" fmla="*/ 25 w 26"/>
                <a:gd name="T5" fmla="*/ 38 h 38"/>
                <a:gd name="T6" fmla="*/ 26 w 26"/>
                <a:gd name="T7" fmla="*/ 36 h 38"/>
                <a:gd name="T8" fmla="*/ 26 w 26"/>
                <a:gd name="T9" fmla="*/ 1 h 38"/>
                <a:gd name="T10" fmla="*/ 26 w 26"/>
                <a:gd name="T11" fmla="*/ 0 h 38"/>
              </a:gdLst>
              <a:ahLst/>
              <a:cxnLst>
                <a:cxn ang="0">
                  <a:pos x="T0" y="T1"/>
                </a:cxn>
                <a:cxn ang="0">
                  <a:pos x="T2" y="T3"/>
                </a:cxn>
                <a:cxn ang="0">
                  <a:pos x="T4" y="T5"/>
                </a:cxn>
                <a:cxn ang="0">
                  <a:pos x="T6" y="T7"/>
                </a:cxn>
                <a:cxn ang="0">
                  <a:pos x="T8" y="T9"/>
                </a:cxn>
                <a:cxn ang="0">
                  <a:pos x="T10" y="T11"/>
                </a:cxn>
              </a:cxnLst>
              <a:rect l="0" t="0" r="r" b="b"/>
              <a:pathLst>
                <a:path w="26" h="38">
                  <a:moveTo>
                    <a:pt x="26" y="0"/>
                  </a:moveTo>
                  <a:cubicBezTo>
                    <a:pt x="0" y="19"/>
                    <a:pt x="0" y="19"/>
                    <a:pt x="0" y="19"/>
                  </a:cubicBezTo>
                  <a:cubicBezTo>
                    <a:pt x="25" y="38"/>
                    <a:pt x="25" y="38"/>
                    <a:pt x="25" y="38"/>
                  </a:cubicBezTo>
                  <a:cubicBezTo>
                    <a:pt x="26" y="38"/>
                    <a:pt x="26" y="37"/>
                    <a:pt x="26" y="36"/>
                  </a:cubicBezTo>
                  <a:cubicBezTo>
                    <a:pt x="26" y="1"/>
                    <a:pt x="26" y="1"/>
                    <a:pt x="26" y="1"/>
                  </a:cubicBezTo>
                  <a:cubicBezTo>
                    <a:pt x="26" y="0"/>
                    <a:pt x="26" y="0"/>
                    <a:pt x="26"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7" name="Freeform 227"/>
            <p:cNvSpPr>
              <a:spLocks/>
            </p:cNvSpPr>
            <p:nvPr userDrawn="1"/>
          </p:nvSpPr>
          <p:spPr bwMode="auto">
            <a:xfrm>
              <a:off x="6894513" y="2233613"/>
              <a:ext cx="258763" cy="77788"/>
            </a:xfrm>
            <a:custGeom>
              <a:avLst/>
              <a:gdLst>
                <a:gd name="T0" fmla="*/ 35 w 67"/>
                <a:gd name="T1" fmla="*/ 4 h 20"/>
                <a:gd name="T2" fmla="*/ 33 w 67"/>
                <a:gd name="T3" fmla="*/ 6 h 20"/>
                <a:gd name="T4" fmla="*/ 32 w 67"/>
                <a:gd name="T5" fmla="*/ 4 h 20"/>
                <a:gd name="T6" fmla="*/ 26 w 67"/>
                <a:gd name="T7" fmla="*/ 1 h 20"/>
                <a:gd name="T8" fmla="*/ 0 w 67"/>
                <a:gd name="T9" fmla="*/ 20 h 20"/>
                <a:gd name="T10" fmla="*/ 2 w 67"/>
                <a:gd name="T11" fmla="*/ 20 h 20"/>
                <a:gd name="T12" fmla="*/ 65 w 67"/>
                <a:gd name="T13" fmla="*/ 20 h 20"/>
                <a:gd name="T14" fmla="*/ 67 w 67"/>
                <a:gd name="T15" fmla="*/ 20 h 20"/>
                <a:gd name="T16" fmla="*/ 41 w 67"/>
                <a:gd name="T17" fmla="*/ 0 h 20"/>
                <a:gd name="T18" fmla="*/ 35 w 67"/>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0">
                  <a:moveTo>
                    <a:pt x="35" y="4"/>
                  </a:moveTo>
                  <a:cubicBezTo>
                    <a:pt x="33" y="6"/>
                    <a:pt x="33" y="6"/>
                    <a:pt x="33" y="6"/>
                  </a:cubicBezTo>
                  <a:cubicBezTo>
                    <a:pt x="32" y="4"/>
                    <a:pt x="32" y="4"/>
                    <a:pt x="32" y="4"/>
                  </a:cubicBezTo>
                  <a:cubicBezTo>
                    <a:pt x="26" y="1"/>
                    <a:pt x="26" y="1"/>
                    <a:pt x="26" y="1"/>
                  </a:cubicBezTo>
                  <a:cubicBezTo>
                    <a:pt x="0" y="20"/>
                    <a:pt x="0" y="20"/>
                    <a:pt x="0" y="20"/>
                  </a:cubicBezTo>
                  <a:cubicBezTo>
                    <a:pt x="1" y="20"/>
                    <a:pt x="1" y="20"/>
                    <a:pt x="2" y="20"/>
                  </a:cubicBezTo>
                  <a:cubicBezTo>
                    <a:pt x="65" y="20"/>
                    <a:pt x="65" y="20"/>
                    <a:pt x="65" y="20"/>
                  </a:cubicBezTo>
                  <a:cubicBezTo>
                    <a:pt x="66" y="20"/>
                    <a:pt x="66" y="20"/>
                    <a:pt x="67" y="20"/>
                  </a:cubicBezTo>
                  <a:cubicBezTo>
                    <a:pt x="41" y="0"/>
                    <a:pt x="41" y="0"/>
                    <a:pt x="41" y="0"/>
                  </a:cubicBezTo>
                  <a:lnTo>
                    <a:pt x="35" y="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8" name="Freeform 228"/>
            <p:cNvSpPr>
              <a:spLocks noEditPoints="1"/>
            </p:cNvSpPr>
            <p:nvPr userDrawn="1"/>
          </p:nvSpPr>
          <p:spPr bwMode="auto">
            <a:xfrm>
              <a:off x="6762750" y="1933575"/>
              <a:ext cx="350838" cy="593725"/>
            </a:xfrm>
            <a:custGeom>
              <a:avLst/>
              <a:gdLst>
                <a:gd name="T0" fmla="*/ 80 w 91"/>
                <a:gd name="T1" fmla="*/ 133 h 154"/>
                <a:gd name="T2" fmla="*/ 13 w 91"/>
                <a:gd name="T3" fmla="*/ 133 h 154"/>
                <a:gd name="T4" fmla="*/ 13 w 91"/>
                <a:gd name="T5" fmla="*/ 11 h 154"/>
                <a:gd name="T6" fmla="*/ 80 w 91"/>
                <a:gd name="T7" fmla="*/ 11 h 154"/>
                <a:gd name="T8" fmla="*/ 80 w 91"/>
                <a:gd name="T9" fmla="*/ 25 h 154"/>
                <a:gd name="T10" fmla="*/ 91 w 91"/>
                <a:gd name="T11" fmla="*/ 34 h 154"/>
                <a:gd name="T12" fmla="*/ 91 w 91"/>
                <a:gd name="T13" fmla="*/ 5 h 154"/>
                <a:gd name="T14" fmla="*/ 86 w 91"/>
                <a:gd name="T15" fmla="*/ 0 h 154"/>
                <a:gd name="T16" fmla="*/ 6 w 91"/>
                <a:gd name="T17" fmla="*/ 0 h 154"/>
                <a:gd name="T18" fmla="*/ 0 w 91"/>
                <a:gd name="T19" fmla="*/ 5 h 154"/>
                <a:gd name="T20" fmla="*/ 0 w 91"/>
                <a:gd name="T21" fmla="*/ 149 h 154"/>
                <a:gd name="T22" fmla="*/ 6 w 91"/>
                <a:gd name="T23" fmla="*/ 154 h 154"/>
                <a:gd name="T24" fmla="*/ 86 w 91"/>
                <a:gd name="T25" fmla="*/ 154 h 154"/>
                <a:gd name="T26" fmla="*/ 91 w 91"/>
                <a:gd name="T27" fmla="*/ 149 h 154"/>
                <a:gd name="T28" fmla="*/ 91 w 91"/>
                <a:gd name="T29" fmla="*/ 106 h 154"/>
                <a:gd name="T30" fmla="*/ 80 w 91"/>
                <a:gd name="T31" fmla="*/ 106 h 154"/>
                <a:gd name="T32" fmla="*/ 80 w 91"/>
                <a:gd name="T33" fmla="*/ 133 h 154"/>
                <a:gd name="T34" fmla="*/ 47 w 91"/>
                <a:gd name="T35" fmla="*/ 151 h 154"/>
                <a:gd name="T36" fmla="*/ 40 w 91"/>
                <a:gd name="T37" fmla="*/ 144 h 154"/>
                <a:gd name="T38" fmla="*/ 47 w 91"/>
                <a:gd name="T39" fmla="*/ 137 h 154"/>
                <a:gd name="T40" fmla="*/ 53 w 91"/>
                <a:gd name="T41" fmla="*/ 144 h 154"/>
                <a:gd name="T42" fmla="*/ 47 w 91"/>
                <a:gd name="T43" fmla="*/ 15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54">
                  <a:moveTo>
                    <a:pt x="80" y="133"/>
                  </a:moveTo>
                  <a:cubicBezTo>
                    <a:pt x="13" y="133"/>
                    <a:pt x="13" y="133"/>
                    <a:pt x="13" y="133"/>
                  </a:cubicBezTo>
                  <a:cubicBezTo>
                    <a:pt x="13" y="11"/>
                    <a:pt x="13" y="11"/>
                    <a:pt x="13" y="11"/>
                  </a:cubicBezTo>
                  <a:cubicBezTo>
                    <a:pt x="80" y="11"/>
                    <a:pt x="80" y="11"/>
                    <a:pt x="80" y="11"/>
                  </a:cubicBezTo>
                  <a:cubicBezTo>
                    <a:pt x="80" y="25"/>
                    <a:pt x="80" y="25"/>
                    <a:pt x="80" y="25"/>
                  </a:cubicBezTo>
                  <a:cubicBezTo>
                    <a:pt x="91" y="34"/>
                    <a:pt x="91" y="34"/>
                    <a:pt x="91" y="34"/>
                  </a:cubicBezTo>
                  <a:cubicBezTo>
                    <a:pt x="91" y="5"/>
                    <a:pt x="91" y="5"/>
                    <a:pt x="91" y="5"/>
                  </a:cubicBezTo>
                  <a:cubicBezTo>
                    <a:pt x="91" y="2"/>
                    <a:pt x="89" y="0"/>
                    <a:pt x="86" y="0"/>
                  </a:cubicBezTo>
                  <a:cubicBezTo>
                    <a:pt x="6" y="0"/>
                    <a:pt x="6" y="0"/>
                    <a:pt x="6" y="0"/>
                  </a:cubicBezTo>
                  <a:cubicBezTo>
                    <a:pt x="3" y="0"/>
                    <a:pt x="0" y="2"/>
                    <a:pt x="0" y="5"/>
                  </a:cubicBezTo>
                  <a:cubicBezTo>
                    <a:pt x="0" y="149"/>
                    <a:pt x="0" y="149"/>
                    <a:pt x="0" y="149"/>
                  </a:cubicBezTo>
                  <a:cubicBezTo>
                    <a:pt x="0" y="152"/>
                    <a:pt x="3" y="154"/>
                    <a:pt x="6" y="154"/>
                  </a:cubicBezTo>
                  <a:cubicBezTo>
                    <a:pt x="86" y="154"/>
                    <a:pt x="86" y="154"/>
                    <a:pt x="86" y="154"/>
                  </a:cubicBezTo>
                  <a:cubicBezTo>
                    <a:pt x="89" y="154"/>
                    <a:pt x="91" y="152"/>
                    <a:pt x="91" y="149"/>
                  </a:cubicBezTo>
                  <a:cubicBezTo>
                    <a:pt x="91" y="106"/>
                    <a:pt x="91" y="106"/>
                    <a:pt x="91" y="106"/>
                  </a:cubicBezTo>
                  <a:cubicBezTo>
                    <a:pt x="80" y="106"/>
                    <a:pt x="80" y="106"/>
                    <a:pt x="80" y="106"/>
                  </a:cubicBezTo>
                  <a:lnTo>
                    <a:pt x="80" y="133"/>
                  </a:lnTo>
                  <a:close/>
                  <a:moveTo>
                    <a:pt x="47" y="151"/>
                  </a:moveTo>
                  <a:cubicBezTo>
                    <a:pt x="43" y="151"/>
                    <a:pt x="40" y="148"/>
                    <a:pt x="40" y="144"/>
                  </a:cubicBezTo>
                  <a:cubicBezTo>
                    <a:pt x="40" y="140"/>
                    <a:pt x="43" y="137"/>
                    <a:pt x="47" y="137"/>
                  </a:cubicBezTo>
                  <a:cubicBezTo>
                    <a:pt x="51" y="137"/>
                    <a:pt x="53" y="140"/>
                    <a:pt x="53" y="144"/>
                  </a:cubicBezTo>
                  <a:cubicBezTo>
                    <a:pt x="53" y="148"/>
                    <a:pt x="51" y="151"/>
                    <a:pt x="47" y="15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269" name="Freeform 229"/>
          <p:cNvSpPr>
            <a:spLocks noEditPoints="1"/>
          </p:cNvSpPr>
          <p:nvPr userDrawn="1"/>
        </p:nvSpPr>
        <p:spPr bwMode="auto">
          <a:xfrm>
            <a:off x="6905625" y="3378200"/>
            <a:ext cx="452438" cy="512763"/>
          </a:xfrm>
          <a:custGeom>
            <a:avLst/>
            <a:gdLst>
              <a:gd name="T0" fmla="*/ 61 w 117"/>
              <a:gd name="T1" fmla="*/ 118 h 133"/>
              <a:gd name="T2" fmla="*/ 96 w 117"/>
              <a:gd name="T3" fmla="*/ 96 h 133"/>
              <a:gd name="T4" fmla="*/ 97 w 117"/>
              <a:gd name="T5" fmla="*/ 95 h 133"/>
              <a:gd name="T6" fmla="*/ 96 w 117"/>
              <a:gd name="T7" fmla="*/ 20 h 133"/>
              <a:gd name="T8" fmla="*/ 95 w 117"/>
              <a:gd name="T9" fmla="*/ 19 h 133"/>
              <a:gd name="T10" fmla="*/ 23 w 117"/>
              <a:gd name="T11" fmla="*/ 18 h 133"/>
              <a:gd name="T12" fmla="*/ 21 w 117"/>
              <a:gd name="T13" fmla="*/ 20 h 133"/>
              <a:gd name="T14" fmla="*/ 19 w 117"/>
              <a:gd name="T15" fmla="*/ 94 h 133"/>
              <a:gd name="T16" fmla="*/ 20 w 117"/>
              <a:gd name="T17" fmla="*/ 95 h 133"/>
              <a:gd name="T18" fmla="*/ 55 w 117"/>
              <a:gd name="T19" fmla="*/ 111 h 133"/>
              <a:gd name="T20" fmla="*/ 41 w 117"/>
              <a:gd name="T21" fmla="*/ 118 h 133"/>
              <a:gd name="T22" fmla="*/ 5 w 117"/>
              <a:gd name="T23" fmla="*/ 121 h 133"/>
              <a:gd name="T24" fmla="*/ 41 w 117"/>
              <a:gd name="T25" fmla="*/ 130 h 133"/>
              <a:gd name="T26" fmla="*/ 75 w 117"/>
              <a:gd name="T27" fmla="*/ 133 h 133"/>
              <a:gd name="T28" fmla="*/ 111 w 117"/>
              <a:gd name="T29" fmla="*/ 130 h 133"/>
              <a:gd name="T30" fmla="*/ 75 w 117"/>
              <a:gd name="T31" fmla="*/ 121 h 133"/>
              <a:gd name="T32" fmla="*/ 101 w 117"/>
              <a:gd name="T33" fmla="*/ 42 h 133"/>
              <a:gd name="T34" fmla="*/ 99 w 117"/>
              <a:gd name="T35" fmla="*/ 50 h 133"/>
              <a:gd name="T36" fmla="*/ 15 w 117"/>
              <a:gd name="T37" fmla="*/ 70 h 133"/>
              <a:gd name="T38" fmla="*/ 18 w 117"/>
              <a:gd name="T39" fmla="*/ 61 h 133"/>
              <a:gd name="T40" fmla="*/ 63 w 117"/>
              <a:gd name="T41" fmla="*/ 92 h 133"/>
              <a:gd name="T42" fmla="*/ 87 w 117"/>
              <a:gd name="T43" fmla="*/ 92 h 133"/>
              <a:gd name="T44" fmla="*/ 58 w 117"/>
              <a:gd name="T45" fmla="*/ 52 h 133"/>
              <a:gd name="T46" fmla="*/ 64 w 117"/>
              <a:gd name="T47" fmla="*/ 25 h 133"/>
              <a:gd name="T48" fmla="*/ 58 w 117"/>
              <a:gd name="T49" fmla="*/ 52 h 133"/>
              <a:gd name="T50" fmla="*/ 90 w 117"/>
              <a:gd name="T51" fmla="*/ 51 h 133"/>
              <a:gd name="T52" fmla="*/ 64 w 117"/>
              <a:gd name="T53" fmla="*/ 58 h 133"/>
              <a:gd name="T54" fmla="*/ 52 w 117"/>
              <a:gd name="T55" fmla="*/ 58 h 133"/>
              <a:gd name="T56" fmla="*/ 27 w 117"/>
              <a:gd name="T57" fmla="*/ 61 h 133"/>
              <a:gd name="T58" fmla="*/ 52 w 117"/>
              <a:gd name="T59" fmla="*/ 58 h 133"/>
              <a:gd name="T60" fmla="*/ 71 w 117"/>
              <a:gd name="T61" fmla="*/ 76 h 133"/>
              <a:gd name="T62" fmla="*/ 42 w 117"/>
              <a:gd name="T63" fmla="*/ 80 h 133"/>
              <a:gd name="T64" fmla="*/ 93 w 117"/>
              <a:gd name="T65" fmla="*/ 87 h 133"/>
              <a:gd name="T66" fmla="*/ 94 w 117"/>
              <a:gd name="T67" fmla="*/ 60 h 133"/>
              <a:gd name="T68" fmla="*/ 92 w 117"/>
              <a:gd name="T69" fmla="*/ 29 h 133"/>
              <a:gd name="T70" fmla="*/ 88 w 117"/>
              <a:gd name="T71" fmla="*/ 34 h 133"/>
              <a:gd name="T72" fmla="*/ 87 w 117"/>
              <a:gd name="T73" fmla="*/ 23 h 133"/>
              <a:gd name="T74" fmla="*/ 74 w 117"/>
              <a:gd name="T75" fmla="*/ 22 h 133"/>
              <a:gd name="T76" fmla="*/ 71 w 117"/>
              <a:gd name="T77" fmla="*/ 14 h 133"/>
              <a:gd name="T78" fmla="*/ 53 w 117"/>
              <a:gd name="T79" fmla="*/ 13 h 133"/>
              <a:gd name="T80" fmla="*/ 54 w 117"/>
              <a:gd name="T81" fmla="*/ 21 h 133"/>
              <a:gd name="T82" fmla="*/ 29 w 117"/>
              <a:gd name="T83" fmla="*/ 23 h 133"/>
              <a:gd name="T84" fmla="*/ 24 w 117"/>
              <a:gd name="T85" fmla="*/ 29 h 133"/>
              <a:gd name="T86" fmla="*/ 23 w 117"/>
              <a:gd name="T87" fmla="*/ 51 h 133"/>
              <a:gd name="T88" fmla="*/ 23 w 117"/>
              <a:gd name="T89" fmla="*/ 70 h 133"/>
              <a:gd name="T90" fmla="*/ 24 w 117"/>
              <a:gd name="T91" fmla="*/ 87 h 133"/>
              <a:gd name="T92" fmla="*/ 30 w 117"/>
              <a:gd name="T93" fmla="*/ 92 h 133"/>
              <a:gd name="T94" fmla="*/ 44 w 117"/>
              <a:gd name="T95" fmla="*/ 92 h 133"/>
              <a:gd name="T96" fmla="*/ 53 w 117"/>
              <a:gd name="T97" fmla="*/ 97 h 133"/>
              <a:gd name="T98" fmla="*/ 43 w 117"/>
              <a:gd name="T9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33">
                <a:moveTo>
                  <a:pt x="75" y="118"/>
                </a:moveTo>
                <a:cubicBezTo>
                  <a:pt x="61" y="118"/>
                  <a:pt x="61" y="118"/>
                  <a:pt x="61" y="118"/>
                </a:cubicBezTo>
                <a:cubicBezTo>
                  <a:pt x="61" y="111"/>
                  <a:pt x="61" y="111"/>
                  <a:pt x="61" y="111"/>
                </a:cubicBezTo>
                <a:cubicBezTo>
                  <a:pt x="74" y="110"/>
                  <a:pt x="86" y="105"/>
                  <a:pt x="96" y="96"/>
                </a:cubicBezTo>
                <a:cubicBezTo>
                  <a:pt x="96" y="95"/>
                  <a:pt x="96" y="95"/>
                  <a:pt x="96" y="95"/>
                </a:cubicBezTo>
                <a:cubicBezTo>
                  <a:pt x="97" y="95"/>
                  <a:pt x="97" y="95"/>
                  <a:pt x="97" y="95"/>
                </a:cubicBezTo>
                <a:cubicBezTo>
                  <a:pt x="97" y="94"/>
                  <a:pt x="98" y="94"/>
                  <a:pt x="98" y="93"/>
                </a:cubicBezTo>
                <a:cubicBezTo>
                  <a:pt x="117" y="72"/>
                  <a:pt x="116" y="40"/>
                  <a:pt x="96" y="20"/>
                </a:cubicBezTo>
                <a:cubicBezTo>
                  <a:pt x="96" y="20"/>
                  <a:pt x="96" y="20"/>
                  <a:pt x="96" y="20"/>
                </a:cubicBezTo>
                <a:cubicBezTo>
                  <a:pt x="95" y="20"/>
                  <a:pt x="95" y="19"/>
                  <a:pt x="95" y="19"/>
                </a:cubicBezTo>
                <a:cubicBezTo>
                  <a:pt x="95" y="19"/>
                  <a:pt x="95" y="19"/>
                  <a:pt x="94" y="19"/>
                </a:cubicBezTo>
                <a:cubicBezTo>
                  <a:pt x="74" y="0"/>
                  <a:pt x="43" y="0"/>
                  <a:pt x="23" y="18"/>
                </a:cubicBezTo>
                <a:cubicBezTo>
                  <a:pt x="22" y="18"/>
                  <a:pt x="22" y="19"/>
                  <a:pt x="21" y="19"/>
                </a:cubicBezTo>
                <a:cubicBezTo>
                  <a:pt x="21" y="19"/>
                  <a:pt x="21" y="19"/>
                  <a:pt x="21" y="20"/>
                </a:cubicBezTo>
                <a:cubicBezTo>
                  <a:pt x="21" y="20"/>
                  <a:pt x="21" y="20"/>
                  <a:pt x="20" y="20"/>
                </a:cubicBezTo>
                <a:cubicBezTo>
                  <a:pt x="0" y="40"/>
                  <a:pt x="0" y="73"/>
                  <a:pt x="19" y="94"/>
                </a:cubicBezTo>
                <a:cubicBezTo>
                  <a:pt x="19" y="94"/>
                  <a:pt x="20" y="95"/>
                  <a:pt x="20" y="95"/>
                </a:cubicBezTo>
                <a:cubicBezTo>
                  <a:pt x="20" y="95"/>
                  <a:pt x="20" y="95"/>
                  <a:pt x="20" y="95"/>
                </a:cubicBezTo>
                <a:cubicBezTo>
                  <a:pt x="20" y="95"/>
                  <a:pt x="20" y="95"/>
                  <a:pt x="20" y="96"/>
                </a:cubicBezTo>
                <a:cubicBezTo>
                  <a:pt x="30" y="105"/>
                  <a:pt x="42" y="110"/>
                  <a:pt x="55" y="111"/>
                </a:cubicBezTo>
                <a:cubicBezTo>
                  <a:pt x="55" y="118"/>
                  <a:pt x="55" y="118"/>
                  <a:pt x="55" y="118"/>
                </a:cubicBezTo>
                <a:cubicBezTo>
                  <a:pt x="41" y="118"/>
                  <a:pt x="41" y="118"/>
                  <a:pt x="41" y="118"/>
                </a:cubicBezTo>
                <a:cubicBezTo>
                  <a:pt x="41" y="121"/>
                  <a:pt x="41" y="121"/>
                  <a:pt x="41" y="121"/>
                </a:cubicBezTo>
                <a:cubicBezTo>
                  <a:pt x="5" y="121"/>
                  <a:pt x="5" y="121"/>
                  <a:pt x="5" y="121"/>
                </a:cubicBezTo>
                <a:cubicBezTo>
                  <a:pt x="5" y="130"/>
                  <a:pt x="5" y="130"/>
                  <a:pt x="5" y="130"/>
                </a:cubicBezTo>
                <a:cubicBezTo>
                  <a:pt x="41" y="130"/>
                  <a:pt x="41" y="130"/>
                  <a:pt x="41" y="130"/>
                </a:cubicBezTo>
                <a:cubicBezTo>
                  <a:pt x="41" y="133"/>
                  <a:pt x="41" y="133"/>
                  <a:pt x="41" y="133"/>
                </a:cubicBezTo>
                <a:cubicBezTo>
                  <a:pt x="75" y="133"/>
                  <a:pt x="75" y="133"/>
                  <a:pt x="75" y="133"/>
                </a:cubicBezTo>
                <a:cubicBezTo>
                  <a:pt x="75" y="130"/>
                  <a:pt x="75" y="130"/>
                  <a:pt x="75" y="130"/>
                </a:cubicBezTo>
                <a:cubicBezTo>
                  <a:pt x="111" y="130"/>
                  <a:pt x="111" y="130"/>
                  <a:pt x="111" y="130"/>
                </a:cubicBezTo>
                <a:cubicBezTo>
                  <a:pt x="111" y="121"/>
                  <a:pt x="111" y="121"/>
                  <a:pt x="111" y="121"/>
                </a:cubicBezTo>
                <a:cubicBezTo>
                  <a:pt x="75" y="121"/>
                  <a:pt x="75" y="121"/>
                  <a:pt x="75" y="121"/>
                </a:cubicBezTo>
                <a:lnTo>
                  <a:pt x="75" y="118"/>
                </a:lnTo>
                <a:close/>
                <a:moveTo>
                  <a:pt x="101" y="42"/>
                </a:moveTo>
                <a:cubicBezTo>
                  <a:pt x="103" y="49"/>
                  <a:pt x="104" y="56"/>
                  <a:pt x="103" y="62"/>
                </a:cubicBezTo>
                <a:cubicBezTo>
                  <a:pt x="102" y="58"/>
                  <a:pt x="101" y="54"/>
                  <a:pt x="99" y="50"/>
                </a:cubicBezTo>
                <a:cubicBezTo>
                  <a:pt x="100" y="48"/>
                  <a:pt x="100" y="45"/>
                  <a:pt x="101" y="42"/>
                </a:cubicBezTo>
                <a:close/>
                <a:moveTo>
                  <a:pt x="15" y="70"/>
                </a:moveTo>
                <a:cubicBezTo>
                  <a:pt x="13" y="63"/>
                  <a:pt x="12" y="55"/>
                  <a:pt x="14" y="48"/>
                </a:cubicBezTo>
                <a:cubicBezTo>
                  <a:pt x="15" y="52"/>
                  <a:pt x="16" y="56"/>
                  <a:pt x="18" y="61"/>
                </a:cubicBezTo>
                <a:cubicBezTo>
                  <a:pt x="17" y="64"/>
                  <a:pt x="15" y="67"/>
                  <a:pt x="15" y="70"/>
                </a:cubicBezTo>
                <a:close/>
                <a:moveTo>
                  <a:pt x="63" y="92"/>
                </a:moveTo>
                <a:cubicBezTo>
                  <a:pt x="67" y="89"/>
                  <a:pt x="72" y="86"/>
                  <a:pt x="77" y="82"/>
                </a:cubicBezTo>
                <a:cubicBezTo>
                  <a:pt x="87" y="92"/>
                  <a:pt x="87" y="92"/>
                  <a:pt x="87" y="92"/>
                </a:cubicBezTo>
                <a:cubicBezTo>
                  <a:pt x="80" y="96"/>
                  <a:pt x="72" y="95"/>
                  <a:pt x="63" y="92"/>
                </a:cubicBezTo>
                <a:close/>
                <a:moveTo>
                  <a:pt x="58" y="52"/>
                </a:moveTo>
                <a:cubicBezTo>
                  <a:pt x="44" y="38"/>
                  <a:pt x="44" y="38"/>
                  <a:pt x="44" y="38"/>
                </a:cubicBezTo>
                <a:cubicBezTo>
                  <a:pt x="51" y="33"/>
                  <a:pt x="57" y="28"/>
                  <a:pt x="64" y="25"/>
                </a:cubicBezTo>
                <a:cubicBezTo>
                  <a:pt x="68" y="28"/>
                  <a:pt x="72" y="31"/>
                  <a:pt x="76" y="34"/>
                </a:cubicBezTo>
                <a:lnTo>
                  <a:pt x="58" y="52"/>
                </a:lnTo>
                <a:close/>
                <a:moveTo>
                  <a:pt x="82" y="40"/>
                </a:moveTo>
                <a:cubicBezTo>
                  <a:pt x="85" y="43"/>
                  <a:pt x="87" y="47"/>
                  <a:pt x="90" y="51"/>
                </a:cubicBezTo>
                <a:cubicBezTo>
                  <a:pt x="87" y="57"/>
                  <a:pt x="82" y="64"/>
                  <a:pt x="76" y="70"/>
                </a:cubicBezTo>
                <a:cubicBezTo>
                  <a:pt x="64" y="58"/>
                  <a:pt x="64" y="58"/>
                  <a:pt x="64" y="58"/>
                </a:cubicBezTo>
                <a:lnTo>
                  <a:pt x="82" y="40"/>
                </a:lnTo>
                <a:close/>
                <a:moveTo>
                  <a:pt x="52" y="58"/>
                </a:moveTo>
                <a:cubicBezTo>
                  <a:pt x="36" y="74"/>
                  <a:pt x="36" y="74"/>
                  <a:pt x="36" y="74"/>
                </a:cubicBezTo>
                <a:cubicBezTo>
                  <a:pt x="32" y="70"/>
                  <a:pt x="29" y="65"/>
                  <a:pt x="27" y="61"/>
                </a:cubicBezTo>
                <a:cubicBezTo>
                  <a:pt x="30" y="55"/>
                  <a:pt x="34" y="49"/>
                  <a:pt x="39" y="44"/>
                </a:cubicBezTo>
                <a:lnTo>
                  <a:pt x="52" y="58"/>
                </a:lnTo>
                <a:close/>
                <a:moveTo>
                  <a:pt x="58" y="64"/>
                </a:moveTo>
                <a:cubicBezTo>
                  <a:pt x="71" y="76"/>
                  <a:pt x="71" y="76"/>
                  <a:pt x="71" y="76"/>
                </a:cubicBezTo>
                <a:cubicBezTo>
                  <a:pt x="65" y="81"/>
                  <a:pt x="59" y="85"/>
                  <a:pt x="53" y="88"/>
                </a:cubicBezTo>
                <a:cubicBezTo>
                  <a:pt x="50" y="86"/>
                  <a:pt x="46" y="83"/>
                  <a:pt x="42" y="80"/>
                </a:cubicBezTo>
                <a:lnTo>
                  <a:pt x="58" y="64"/>
                </a:lnTo>
                <a:close/>
                <a:moveTo>
                  <a:pt x="93" y="87"/>
                </a:moveTo>
                <a:cubicBezTo>
                  <a:pt x="82" y="76"/>
                  <a:pt x="82" y="76"/>
                  <a:pt x="82" y="76"/>
                </a:cubicBezTo>
                <a:cubicBezTo>
                  <a:pt x="87" y="71"/>
                  <a:pt x="91" y="65"/>
                  <a:pt x="94" y="60"/>
                </a:cubicBezTo>
                <a:cubicBezTo>
                  <a:pt x="98" y="70"/>
                  <a:pt x="98" y="80"/>
                  <a:pt x="93" y="87"/>
                </a:cubicBezTo>
                <a:close/>
                <a:moveTo>
                  <a:pt x="92" y="29"/>
                </a:moveTo>
                <a:cubicBezTo>
                  <a:pt x="93" y="33"/>
                  <a:pt x="94" y="36"/>
                  <a:pt x="93" y="41"/>
                </a:cubicBezTo>
                <a:cubicBezTo>
                  <a:pt x="91" y="39"/>
                  <a:pt x="89" y="36"/>
                  <a:pt x="88" y="34"/>
                </a:cubicBezTo>
                <a:lnTo>
                  <a:pt x="92" y="29"/>
                </a:lnTo>
                <a:close/>
                <a:moveTo>
                  <a:pt x="87" y="23"/>
                </a:moveTo>
                <a:cubicBezTo>
                  <a:pt x="82" y="28"/>
                  <a:pt x="82" y="28"/>
                  <a:pt x="82" y="28"/>
                </a:cubicBezTo>
                <a:cubicBezTo>
                  <a:pt x="79" y="26"/>
                  <a:pt x="76" y="24"/>
                  <a:pt x="74" y="22"/>
                </a:cubicBezTo>
                <a:cubicBezTo>
                  <a:pt x="79" y="21"/>
                  <a:pt x="84" y="21"/>
                  <a:pt x="87" y="23"/>
                </a:cubicBezTo>
                <a:close/>
                <a:moveTo>
                  <a:pt x="71" y="14"/>
                </a:moveTo>
                <a:cubicBezTo>
                  <a:pt x="69" y="15"/>
                  <a:pt x="66" y="16"/>
                  <a:pt x="64" y="16"/>
                </a:cubicBezTo>
                <a:cubicBezTo>
                  <a:pt x="60" y="15"/>
                  <a:pt x="57" y="14"/>
                  <a:pt x="53" y="13"/>
                </a:cubicBezTo>
                <a:cubicBezTo>
                  <a:pt x="59" y="12"/>
                  <a:pt x="65" y="13"/>
                  <a:pt x="71" y="14"/>
                </a:cubicBezTo>
                <a:close/>
                <a:moveTo>
                  <a:pt x="54" y="21"/>
                </a:moveTo>
                <a:cubicBezTo>
                  <a:pt x="49" y="24"/>
                  <a:pt x="44" y="28"/>
                  <a:pt x="39" y="32"/>
                </a:cubicBezTo>
                <a:cubicBezTo>
                  <a:pt x="29" y="23"/>
                  <a:pt x="29" y="23"/>
                  <a:pt x="29" y="23"/>
                </a:cubicBezTo>
                <a:cubicBezTo>
                  <a:pt x="35" y="19"/>
                  <a:pt x="44" y="18"/>
                  <a:pt x="54" y="21"/>
                </a:cubicBezTo>
                <a:close/>
                <a:moveTo>
                  <a:pt x="24" y="29"/>
                </a:moveTo>
                <a:cubicBezTo>
                  <a:pt x="33" y="38"/>
                  <a:pt x="33" y="38"/>
                  <a:pt x="33" y="38"/>
                </a:cubicBezTo>
                <a:cubicBezTo>
                  <a:pt x="29" y="42"/>
                  <a:pt x="26" y="47"/>
                  <a:pt x="23" y="51"/>
                </a:cubicBezTo>
                <a:cubicBezTo>
                  <a:pt x="21" y="43"/>
                  <a:pt x="21" y="35"/>
                  <a:pt x="24" y="29"/>
                </a:cubicBezTo>
                <a:close/>
                <a:moveTo>
                  <a:pt x="23" y="70"/>
                </a:moveTo>
                <a:cubicBezTo>
                  <a:pt x="25" y="73"/>
                  <a:pt x="28" y="77"/>
                  <a:pt x="31" y="80"/>
                </a:cubicBezTo>
                <a:cubicBezTo>
                  <a:pt x="24" y="87"/>
                  <a:pt x="24" y="87"/>
                  <a:pt x="24" y="87"/>
                </a:cubicBezTo>
                <a:cubicBezTo>
                  <a:pt x="21" y="82"/>
                  <a:pt x="21" y="77"/>
                  <a:pt x="23" y="70"/>
                </a:cubicBezTo>
                <a:close/>
                <a:moveTo>
                  <a:pt x="30" y="92"/>
                </a:moveTo>
                <a:cubicBezTo>
                  <a:pt x="36" y="85"/>
                  <a:pt x="36" y="85"/>
                  <a:pt x="36" y="85"/>
                </a:cubicBezTo>
                <a:cubicBezTo>
                  <a:pt x="39" y="88"/>
                  <a:pt x="41" y="90"/>
                  <a:pt x="44" y="92"/>
                </a:cubicBezTo>
                <a:cubicBezTo>
                  <a:pt x="39" y="93"/>
                  <a:pt x="34" y="93"/>
                  <a:pt x="30" y="92"/>
                </a:cubicBezTo>
                <a:close/>
                <a:moveTo>
                  <a:pt x="53" y="97"/>
                </a:moveTo>
                <a:cubicBezTo>
                  <a:pt x="58" y="99"/>
                  <a:pt x="63" y="101"/>
                  <a:pt x="68" y="102"/>
                </a:cubicBezTo>
                <a:cubicBezTo>
                  <a:pt x="60" y="104"/>
                  <a:pt x="51" y="103"/>
                  <a:pt x="43" y="100"/>
                </a:cubicBezTo>
                <a:cubicBezTo>
                  <a:pt x="46" y="100"/>
                  <a:pt x="50" y="99"/>
                  <a:pt x="53" y="9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70" name="Group 269"/>
          <p:cNvGrpSpPr/>
          <p:nvPr userDrawn="1"/>
        </p:nvGrpSpPr>
        <p:grpSpPr>
          <a:xfrm>
            <a:off x="6716713" y="2667000"/>
            <a:ext cx="417512" cy="587375"/>
            <a:chOff x="6716713" y="2667000"/>
            <a:chExt cx="417512" cy="587375"/>
          </a:xfrm>
        </p:grpSpPr>
        <p:sp>
          <p:nvSpPr>
            <p:cNvPr id="271" name="Freeform 158"/>
            <p:cNvSpPr>
              <a:spLocks noEditPoints="1"/>
            </p:cNvSpPr>
            <p:nvPr userDrawn="1"/>
          </p:nvSpPr>
          <p:spPr bwMode="auto">
            <a:xfrm>
              <a:off x="6716713" y="2667000"/>
              <a:ext cx="315913" cy="587375"/>
            </a:xfrm>
            <a:custGeom>
              <a:avLst/>
              <a:gdLst>
                <a:gd name="T0" fmla="*/ 72 w 82"/>
                <a:gd name="T1" fmla="*/ 0 h 152"/>
                <a:gd name="T2" fmla="*/ 10 w 82"/>
                <a:gd name="T3" fmla="*/ 0 h 152"/>
                <a:gd name="T4" fmla="*/ 0 w 82"/>
                <a:gd name="T5" fmla="*/ 10 h 152"/>
                <a:gd name="T6" fmla="*/ 0 w 82"/>
                <a:gd name="T7" fmla="*/ 141 h 152"/>
                <a:gd name="T8" fmla="*/ 10 w 82"/>
                <a:gd name="T9" fmla="*/ 152 h 152"/>
                <a:gd name="T10" fmla="*/ 72 w 82"/>
                <a:gd name="T11" fmla="*/ 152 h 152"/>
                <a:gd name="T12" fmla="*/ 82 w 82"/>
                <a:gd name="T13" fmla="*/ 141 h 152"/>
                <a:gd name="T14" fmla="*/ 82 w 82"/>
                <a:gd name="T15" fmla="*/ 10 h 152"/>
                <a:gd name="T16" fmla="*/ 72 w 82"/>
                <a:gd name="T17" fmla="*/ 0 h 152"/>
                <a:gd name="T18" fmla="*/ 41 w 82"/>
                <a:gd name="T19" fmla="*/ 145 h 152"/>
                <a:gd name="T20" fmla="*/ 36 w 82"/>
                <a:gd name="T21" fmla="*/ 140 h 152"/>
                <a:gd name="T22" fmla="*/ 41 w 82"/>
                <a:gd name="T23" fmla="*/ 134 h 152"/>
                <a:gd name="T24" fmla="*/ 47 w 82"/>
                <a:gd name="T25" fmla="*/ 140 h 152"/>
                <a:gd name="T26" fmla="*/ 41 w 82"/>
                <a:gd name="T27" fmla="*/ 145 h 152"/>
                <a:gd name="T28" fmla="*/ 77 w 82"/>
                <a:gd name="T29" fmla="*/ 130 h 152"/>
                <a:gd name="T30" fmla="*/ 6 w 82"/>
                <a:gd name="T31" fmla="*/ 130 h 152"/>
                <a:gd name="T32" fmla="*/ 6 w 82"/>
                <a:gd name="T33" fmla="*/ 9 h 152"/>
                <a:gd name="T34" fmla="*/ 77 w 82"/>
                <a:gd name="T35" fmla="*/ 9 h 152"/>
                <a:gd name="T36" fmla="*/ 77 w 82"/>
                <a:gd name="T37"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52">
                  <a:moveTo>
                    <a:pt x="72" y="0"/>
                  </a:moveTo>
                  <a:cubicBezTo>
                    <a:pt x="10" y="0"/>
                    <a:pt x="10" y="0"/>
                    <a:pt x="10" y="0"/>
                  </a:cubicBezTo>
                  <a:cubicBezTo>
                    <a:pt x="5" y="0"/>
                    <a:pt x="0" y="4"/>
                    <a:pt x="0" y="10"/>
                  </a:cubicBezTo>
                  <a:cubicBezTo>
                    <a:pt x="0" y="141"/>
                    <a:pt x="0" y="141"/>
                    <a:pt x="0" y="141"/>
                  </a:cubicBezTo>
                  <a:cubicBezTo>
                    <a:pt x="0" y="147"/>
                    <a:pt x="5" y="152"/>
                    <a:pt x="10" y="152"/>
                  </a:cubicBezTo>
                  <a:cubicBezTo>
                    <a:pt x="72" y="152"/>
                    <a:pt x="72" y="152"/>
                    <a:pt x="72" y="152"/>
                  </a:cubicBezTo>
                  <a:cubicBezTo>
                    <a:pt x="78" y="152"/>
                    <a:pt x="82" y="147"/>
                    <a:pt x="82" y="141"/>
                  </a:cubicBezTo>
                  <a:cubicBezTo>
                    <a:pt x="82" y="10"/>
                    <a:pt x="82" y="10"/>
                    <a:pt x="82" y="10"/>
                  </a:cubicBezTo>
                  <a:cubicBezTo>
                    <a:pt x="82" y="4"/>
                    <a:pt x="78" y="0"/>
                    <a:pt x="72" y="0"/>
                  </a:cubicBezTo>
                  <a:close/>
                  <a:moveTo>
                    <a:pt x="41" y="145"/>
                  </a:moveTo>
                  <a:cubicBezTo>
                    <a:pt x="38" y="145"/>
                    <a:pt x="36" y="143"/>
                    <a:pt x="36" y="140"/>
                  </a:cubicBezTo>
                  <a:cubicBezTo>
                    <a:pt x="36" y="137"/>
                    <a:pt x="38" y="134"/>
                    <a:pt x="41" y="134"/>
                  </a:cubicBezTo>
                  <a:cubicBezTo>
                    <a:pt x="44" y="134"/>
                    <a:pt x="47" y="137"/>
                    <a:pt x="47" y="140"/>
                  </a:cubicBezTo>
                  <a:cubicBezTo>
                    <a:pt x="47" y="143"/>
                    <a:pt x="44" y="145"/>
                    <a:pt x="41" y="145"/>
                  </a:cubicBezTo>
                  <a:close/>
                  <a:moveTo>
                    <a:pt x="77" y="130"/>
                  </a:moveTo>
                  <a:cubicBezTo>
                    <a:pt x="6" y="130"/>
                    <a:pt x="6" y="130"/>
                    <a:pt x="6" y="130"/>
                  </a:cubicBezTo>
                  <a:cubicBezTo>
                    <a:pt x="6" y="9"/>
                    <a:pt x="6" y="9"/>
                    <a:pt x="6" y="9"/>
                  </a:cubicBezTo>
                  <a:cubicBezTo>
                    <a:pt x="77" y="9"/>
                    <a:pt x="77" y="9"/>
                    <a:pt x="77" y="9"/>
                  </a:cubicBezTo>
                  <a:lnTo>
                    <a:pt x="77" y="13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2" name="Oval 159"/>
            <p:cNvSpPr>
              <a:spLocks noChangeArrowheads="1"/>
            </p:cNvSpPr>
            <p:nvPr userDrawn="1"/>
          </p:nvSpPr>
          <p:spPr bwMode="auto">
            <a:xfrm>
              <a:off x="6854825" y="3184525"/>
              <a:ext cx="42863"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3" name="Freeform 230"/>
            <p:cNvSpPr>
              <a:spLocks noEditPoints="1"/>
            </p:cNvSpPr>
            <p:nvPr userDrawn="1"/>
          </p:nvSpPr>
          <p:spPr bwMode="auto">
            <a:xfrm>
              <a:off x="6832600" y="2782888"/>
              <a:ext cx="301625" cy="242888"/>
            </a:xfrm>
            <a:custGeom>
              <a:avLst/>
              <a:gdLst>
                <a:gd name="T0" fmla="*/ 65 w 78"/>
                <a:gd name="T1" fmla="*/ 0 h 63"/>
                <a:gd name="T2" fmla="*/ 13 w 78"/>
                <a:gd name="T3" fmla="*/ 0 h 63"/>
                <a:gd name="T4" fmla="*/ 0 w 78"/>
                <a:gd name="T5" fmla="*/ 14 h 63"/>
                <a:gd name="T6" fmla="*/ 0 w 78"/>
                <a:gd name="T7" fmla="*/ 39 h 63"/>
                <a:gd name="T8" fmla="*/ 13 w 78"/>
                <a:gd name="T9" fmla="*/ 52 h 63"/>
                <a:gd name="T10" fmla="*/ 15 w 78"/>
                <a:gd name="T11" fmla="*/ 52 h 63"/>
                <a:gd name="T12" fmla="*/ 15 w 78"/>
                <a:gd name="T13" fmla="*/ 63 h 63"/>
                <a:gd name="T14" fmla="*/ 26 w 78"/>
                <a:gd name="T15" fmla="*/ 52 h 63"/>
                <a:gd name="T16" fmla="*/ 65 w 78"/>
                <a:gd name="T17" fmla="*/ 52 h 63"/>
                <a:gd name="T18" fmla="*/ 78 w 78"/>
                <a:gd name="T19" fmla="*/ 39 h 63"/>
                <a:gd name="T20" fmla="*/ 78 w 78"/>
                <a:gd name="T21" fmla="*/ 14 h 63"/>
                <a:gd name="T22" fmla="*/ 65 w 78"/>
                <a:gd name="T23" fmla="*/ 0 h 63"/>
                <a:gd name="T24" fmla="*/ 20 w 78"/>
                <a:gd name="T25" fmla="*/ 30 h 63"/>
                <a:gd name="T26" fmla="*/ 15 w 78"/>
                <a:gd name="T27" fmla="*/ 25 h 63"/>
                <a:gd name="T28" fmla="*/ 20 w 78"/>
                <a:gd name="T29" fmla="*/ 20 h 63"/>
                <a:gd name="T30" fmla="*/ 25 w 78"/>
                <a:gd name="T31" fmla="*/ 25 h 63"/>
                <a:gd name="T32" fmla="*/ 20 w 78"/>
                <a:gd name="T33" fmla="*/ 30 h 63"/>
                <a:gd name="T34" fmla="*/ 40 w 78"/>
                <a:gd name="T35" fmla="*/ 30 h 63"/>
                <a:gd name="T36" fmla="*/ 35 w 78"/>
                <a:gd name="T37" fmla="*/ 25 h 63"/>
                <a:gd name="T38" fmla="*/ 40 w 78"/>
                <a:gd name="T39" fmla="*/ 20 h 63"/>
                <a:gd name="T40" fmla="*/ 45 w 78"/>
                <a:gd name="T41" fmla="*/ 25 h 63"/>
                <a:gd name="T42" fmla="*/ 40 w 78"/>
                <a:gd name="T43" fmla="*/ 30 h 63"/>
                <a:gd name="T44" fmla="*/ 61 w 78"/>
                <a:gd name="T45" fmla="*/ 30 h 63"/>
                <a:gd name="T46" fmla="*/ 56 w 78"/>
                <a:gd name="T47" fmla="*/ 25 h 63"/>
                <a:gd name="T48" fmla="*/ 61 w 78"/>
                <a:gd name="T49" fmla="*/ 20 h 63"/>
                <a:gd name="T50" fmla="*/ 65 w 78"/>
                <a:gd name="T51" fmla="*/ 25 h 63"/>
                <a:gd name="T52" fmla="*/ 61 w 78"/>
                <a:gd name="T53"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63">
                  <a:moveTo>
                    <a:pt x="65" y="0"/>
                  </a:moveTo>
                  <a:cubicBezTo>
                    <a:pt x="13" y="0"/>
                    <a:pt x="13" y="0"/>
                    <a:pt x="13" y="0"/>
                  </a:cubicBezTo>
                  <a:cubicBezTo>
                    <a:pt x="6" y="0"/>
                    <a:pt x="0" y="6"/>
                    <a:pt x="0" y="14"/>
                  </a:cubicBezTo>
                  <a:cubicBezTo>
                    <a:pt x="0" y="39"/>
                    <a:pt x="0" y="39"/>
                    <a:pt x="0" y="39"/>
                  </a:cubicBezTo>
                  <a:cubicBezTo>
                    <a:pt x="0" y="46"/>
                    <a:pt x="6" y="52"/>
                    <a:pt x="13" y="52"/>
                  </a:cubicBezTo>
                  <a:cubicBezTo>
                    <a:pt x="15" y="52"/>
                    <a:pt x="15" y="52"/>
                    <a:pt x="15" y="52"/>
                  </a:cubicBezTo>
                  <a:cubicBezTo>
                    <a:pt x="15" y="63"/>
                    <a:pt x="15" y="63"/>
                    <a:pt x="15" y="63"/>
                  </a:cubicBezTo>
                  <a:cubicBezTo>
                    <a:pt x="26" y="52"/>
                    <a:pt x="26" y="52"/>
                    <a:pt x="26" y="52"/>
                  </a:cubicBezTo>
                  <a:cubicBezTo>
                    <a:pt x="65" y="52"/>
                    <a:pt x="65" y="52"/>
                    <a:pt x="65" y="52"/>
                  </a:cubicBezTo>
                  <a:cubicBezTo>
                    <a:pt x="72" y="52"/>
                    <a:pt x="78" y="46"/>
                    <a:pt x="78" y="39"/>
                  </a:cubicBezTo>
                  <a:cubicBezTo>
                    <a:pt x="78" y="14"/>
                    <a:pt x="78" y="14"/>
                    <a:pt x="78" y="14"/>
                  </a:cubicBezTo>
                  <a:cubicBezTo>
                    <a:pt x="78" y="6"/>
                    <a:pt x="72" y="0"/>
                    <a:pt x="65" y="0"/>
                  </a:cubicBezTo>
                  <a:close/>
                  <a:moveTo>
                    <a:pt x="20" y="30"/>
                  </a:moveTo>
                  <a:cubicBezTo>
                    <a:pt x="17" y="30"/>
                    <a:pt x="15" y="27"/>
                    <a:pt x="15" y="25"/>
                  </a:cubicBezTo>
                  <a:cubicBezTo>
                    <a:pt x="15" y="22"/>
                    <a:pt x="17" y="20"/>
                    <a:pt x="20" y="20"/>
                  </a:cubicBezTo>
                  <a:cubicBezTo>
                    <a:pt x="23" y="20"/>
                    <a:pt x="25" y="22"/>
                    <a:pt x="25" y="25"/>
                  </a:cubicBezTo>
                  <a:cubicBezTo>
                    <a:pt x="25" y="27"/>
                    <a:pt x="23" y="30"/>
                    <a:pt x="20" y="30"/>
                  </a:cubicBezTo>
                  <a:close/>
                  <a:moveTo>
                    <a:pt x="40" y="30"/>
                  </a:moveTo>
                  <a:cubicBezTo>
                    <a:pt x="37" y="30"/>
                    <a:pt x="35" y="27"/>
                    <a:pt x="35" y="25"/>
                  </a:cubicBezTo>
                  <a:cubicBezTo>
                    <a:pt x="35" y="22"/>
                    <a:pt x="37" y="20"/>
                    <a:pt x="40" y="20"/>
                  </a:cubicBezTo>
                  <a:cubicBezTo>
                    <a:pt x="43" y="20"/>
                    <a:pt x="45" y="22"/>
                    <a:pt x="45" y="25"/>
                  </a:cubicBezTo>
                  <a:cubicBezTo>
                    <a:pt x="45" y="27"/>
                    <a:pt x="43" y="30"/>
                    <a:pt x="40" y="30"/>
                  </a:cubicBezTo>
                  <a:close/>
                  <a:moveTo>
                    <a:pt x="61" y="30"/>
                  </a:moveTo>
                  <a:cubicBezTo>
                    <a:pt x="58" y="30"/>
                    <a:pt x="56" y="27"/>
                    <a:pt x="56" y="25"/>
                  </a:cubicBezTo>
                  <a:cubicBezTo>
                    <a:pt x="56" y="22"/>
                    <a:pt x="58" y="20"/>
                    <a:pt x="61" y="20"/>
                  </a:cubicBezTo>
                  <a:cubicBezTo>
                    <a:pt x="63" y="20"/>
                    <a:pt x="65" y="22"/>
                    <a:pt x="65" y="25"/>
                  </a:cubicBezTo>
                  <a:cubicBezTo>
                    <a:pt x="65" y="27"/>
                    <a:pt x="63" y="30"/>
                    <a:pt x="61" y="3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74" name="Group 273"/>
          <p:cNvGrpSpPr/>
          <p:nvPr userDrawn="1"/>
        </p:nvGrpSpPr>
        <p:grpSpPr>
          <a:xfrm>
            <a:off x="6705600" y="781050"/>
            <a:ext cx="469901" cy="339726"/>
            <a:chOff x="6705600" y="781050"/>
            <a:chExt cx="469901" cy="339726"/>
          </a:xfrm>
        </p:grpSpPr>
        <p:sp>
          <p:nvSpPr>
            <p:cNvPr id="275" name="Freeform 231"/>
            <p:cNvSpPr>
              <a:spLocks/>
            </p:cNvSpPr>
            <p:nvPr userDrawn="1"/>
          </p:nvSpPr>
          <p:spPr bwMode="auto">
            <a:xfrm>
              <a:off x="6816725" y="850900"/>
              <a:ext cx="317500" cy="61913"/>
            </a:xfrm>
            <a:custGeom>
              <a:avLst/>
              <a:gdLst>
                <a:gd name="T0" fmla="*/ 63 w 82"/>
                <a:gd name="T1" fmla="*/ 3 h 16"/>
                <a:gd name="T2" fmla="*/ 82 w 82"/>
                <a:gd name="T3" fmla="*/ 9 h 16"/>
                <a:gd name="T4" fmla="*/ 82 w 82"/>
                <a:gd name="T5" fmla="*/ 8 h 16"/>
                <a:gd name="T6" fmla="*/ 74 w 82"/>
                <a:gd name="T7" fmla="*/ 0 h 16"/>
                <a:gd name="T8" fmla="*/ 9 w 82"/>
                <a:gd name="T9" fmla="*/ 0 h 16"/>
                <a:gd name="T10" fmla="*/ 0 w 82"/>
                <a:gd name="T11" fmla="*/ 8 h 16"/>
                <a:gd name="T12" fmla="*/ 9 w 82"/>
                <a:gd name="T13" fmla="*/ 16 h 16"/>
                <a:gd name="T14" fmla="*/ 36 w 82"/>
                <a:gd name="T15" fmla="*/ 16 h 16"/>
                <a:gd name="T16" fmla="*/ 63 w 82"/>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6">
                  <a:moveTo>
                    <a:pt x="63" y="3"/>
                  </a:moveTo>
                  <a:cubicBezTo>
                    <a:pt x="70" y="3"/>
                    <a:pt x="77" y="5"/>
                    <a:pt x="82" y="9"/>
                  </a:cubicBezTo>
                  <a:cubicBezTo>
                    <a:pt x="82" y="9"/>
                    <a:pt x="82" y="8"/>
                    <a:pt x="82" y="8"/>
                  </a:cubicBezTo>
                  <a:cubicBezTo>
                    <a:pt x="82" y="4"/>
                    <a:pt x="79" y="0"/>
                    <a:pt x="74" y="0"/>
                  </a:cubicBezTo>
                  <a:cubicBezTo>
                    <a:pt x="9" y="0"/>
                    <a:pt x="9" y="0"/>
                    <a:pt x="9" y="0"/>
                  </a:cubicBezTo>
                  <a:cubicBezTo>
                    <a:pt x="4" y="0"/>
                    <a:pt x="0" y="4"/>
                    <a:pt x="0" y="8"/>
                  </a:cubicBezTo>
                  <a:cubicBezTo>
                    <a:pt x="0" y="13"/>
                    <a:pt x="4" y="16"/>
                    <a:pt x="9" y="16"/>
                  </a:cubicBezTo>
                  <a:cubicBezTo>
                    <a:pt x="36" y="16"/>
                    <a:pt x="36" y="16"/>
                    <a:pt x="36" y="16"/>
                  </a:cubicBezTo>
                  <a:cubicBezTo>
                    <a:pt x="43" y="8"/>
                    <a:pt x="53" y="3"/>
                    <a:pt x="63" y="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6" name="Freeform 232"/>
            <p:cNvSpPr>
              <a:spLocks/>
            </p:cNvSpPr>
            <p:nvPr userDrawn="1"/>
          </p:nvSpPr>
          <p:spPr bwMode="auto">
            <a:xfrm>
              <a:off x="6762750" y="781050"/>
              <a:ext cx="312738" cy="61913"/>
            </a:xfrm>
            <a:custGeom>
              <a:avLst/>
              <a:gdLst>
                <a:gd name="T0" fmla="*/ 8 w 81"/>
                <a:gd name="T1" fmla="*/ 16 h 16"/>
                <a:gd name="T2" fmla="*/ 73 w 81"/>
                <a:gd name="T3" fmla="*/ 16 h 16"/>
                <a:gd name="T4" fmla="*/ 81 w 81"/>
                <a:gd name="T5" fmla="*/ 8 h 16"/>
                <a:gd name="T6" fmla="*/ 73 w 81"/>
                <a:gd name="T7" fmla="*/ 0 h 16"/>
                <a:gd name="T8" fmla="*/ 8 w 81"/>
                <a:gd name="T9" fmla="*/ 0 h 16"/>
                <a:gd name="T10" fmla="*/ 0 w 81"/>
                <a:gd name="T11" fmla="*/ 8 h 16"/>
                <a:gd name="T12" fmla="*/ 8 w 8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81" h="16">
                  <a:moveTo>
                    <a:pt x="8" y="16"/>
                  </a:moveTo>
                  <a:cubicBezTo>
                    <a:pt x="73" y="16"/>
                    <a:pt x="73" y="16"/>
                    <a:pt x="73" y="16"/>
                  </a:cubicBezTo>
                  <a:cubicBezTo>
                    <a:pt x="78" y="16"/>
                    <a:pt x="81" y="13"/>
                    <a:pt x="81" y="8"/>
                  </a:cubicBezTo>
                  <a:cubicBezTo>
                    <a:pt x="81" y="4"/>
                    <a:pt x="78" y="0"/>
                    <a:pt x="73" y="0"/>
                  </a:cubicBezTo>
                  <a:cubicBezTo>
                    <a:pt x="8" y="0"/>
                    <a:pt x="8" y="0"/>
                    <a:pt x="8" y="0"/>
                  </a:cubicBezTo>
                  <a:cubicBezTo>
                    <a:pt x="3" y="0"/>
                    <a:pt x="0" y="4"/>
                    <a:pt x="0" y="8"/>
                  </a:cubicBezTo>
                  <a:cubicBezTo>
                    <a:pt x="0" y="13"/>
                    <a:pt x="3" y="16"/>
                    <a:pt x="8" y="1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7" name="Freeform 233"/>
            <p:cNvSpPr>
              <a:spLocks/>
            </p:cNvSpPr>
            <p:nvPr userDrawn="1"/>
          </p:nvSpPr>
          <p:spPr bwMode="auto">
            <a:xfrm>
              <a:off x="6705600" y="920750"/>
              <a:ext cx="246063" cy="61913"/>
            </a:xfrm>
            <a:custGeom>
              <a:avLst/>
              <a:gdLst>
                <a:gd name="T0" fmla="*/ 8 w 64"/>
                <a:gd name="T1" fmla="*/ 0 h 16"/>
                <a:gd name="T2" fmla="*/ 0 w 64"/>
                <a:gd name="T3" fmla="*/ 8 h 16"/>
                <a:gd name="T4" fmla="*/ 8 w 64"/>
                <a:gd name="T5" fmla="*/ 16 h 16"/>
                <a:gd name="T6" fmla="*/ 58 w 64"/>
                <a:gd name="T7" fmla="*/ 16 h 16"/>
                <a:gd name="T8" fmla="*/ 64 w 64"/>
                <a:gd name="T9" fmla="*/ 0 h 16"/>
                <a:gd name="T10" fmla="*/ 8 w 64"/>
                <a:gd name="T11" fmla="*/ 0 h 16"/>
              </a:gdLst>
              <a:ahLst/>
              <a:cxnLst>
                <a:cxn ang="0">
                  <a:pos x="T0" y="T1"/>
                </a:cxn>
                <a:cxn ang="0">
                  <a:pos x="T2" y="T3"/>
                </a:cxn>
                <a:cxn ang="0">
                  <a:pos x="T4" y="T5"/>
                </a:cxn>
                <a:cxn ang="0">
                  <a:pos x="T6" y="T7"/>
                </a:cxn>
                <a:cxn ang="0">
                  <a:pos x="T8" y="T9"/>
                </a:cxn>
                <a:cxn ang="0">
                  <a:pos x="T10" y="T11"/>
                </a:cxn>
              </a:cxnLst>
              <a:rect l="0" t="0" r="r" b="b"/>
              <a:pathLst>
                <a:path w="64" h="16">
                  <a:moveTo>
                    <a:pt x="8" y="0"/>
                  </a:moveTo>
                  <a:cubicBezTo>
                    <a:pt x="4" y="0"/>
                    <a:pt x="0" y="3"/>
                    <a:pt x="0" y="8"/>
                  </a:cubicBezTo>
                  <a:cubicBezTo>
                    <a:pt x="0" y="12"/>
                    <a:pt x="4" y="16"/>
                    <a:pt x="8" y="16"/>
                  </a:cubicBezTo>
                  <a:cubicBezTo>
                    <a:pt x="58" y="16"/>
                    <a:pt x="58" y="16"/>
                    <a:pt x="58" y="16"/>
                  </a:cubicBezTo>
                  <a:cubicBezTo>
                    <a:pt x="59" y="10"/>
                    <a:pt x="61" y="5"/>
                    <a:pt x="64" y="0"/>
                  </a:cubicBezTo>
                  <a:lnTo>
                    <a:pt x="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8" name="Freeform 234"/>
            <p:cNvSpPr>
              <a:spLocks/>
            </p:cNvSpPr>
            <p:nvPr userDrawn="1"/>
          </p:nvSpPr>
          <p:spPr bwMode="auto">
            <a:xfrm>
              <a:off x="6781800" y="990600"/>
              <a:ext cx="158750" cy="61913"/>
            </a:xfrm>
            <a:custGeom>
              <a:avLst/>
              <a:gdLst>
                <a:gd name="T0" fmla="*/ 38 w 41"/>
                <a:gd name="T1" fmla="*/ 0 h 16"/>
                <a:gd name="T2" fmla="*/ 8 w 41"/>
                <a:gd name="T3" fmla="*/ 0 h 16"/>
                <a:gd name="T4" fmla="*/ 0 w 41"/>
                <a:gd name="T5" fmla="*/ 8 h 16"/>
                <a:gd name="T6" fmla="*/ 8 w 41"/>
                <a:gd name="T7" fmla="*/ 16 h 16"/>
                <a:gd name="T8" fmla="*/ 41 w 41"/>
                <a:gd name="T9" fmla="*/ 16 h 16"/>
                <a:gd name="T10" fmla="*/ 38 w 41"/>
                <a:gd name="T11" fmla="*/ 2 h 16"/>
                <a:gd name="T12" fmla="*/ 38 w 4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41" h="16">
                  <a:moveTo>
                    <a:pt x="38" y="0"/>
                  </a:moveTo>
                  <a:cubicBezTo>
                    <a:pt x="8" y="0"/>
                    <a:pt x="8" y="0"/>
                    <a:pt x="8" y="0"/>
                  </a:cubicBezTo>
                  <a:cubicBezTo>
                    <a:pt x="4" y="0"/>
                    <a:pt x="0" y="3"/>
                    <a:pt x="0" y="8"/>
                  </a:cubicBezTo>
                  <a:cubicBezTo>
                    <a:pt x="0" y="12"/>
                    <a:pt x="4" y="16"/>
                    <a:pt x="8" y="16"/>
                  </a:cubicBezTo>
                  <a:cubicBezTo>
                    <a:pt x="41" y="16"/>
                    <a:pt x="41" y="16"/>
                    <a:pt x="41" y="16"/>
                  </a:cubicBezTo>
                  <a:cubicBezTo>
                    <a:pt x="39" y="12"/>
                    <a:pt x="38" y="7"/>
                    <a:pt x="38" y="2"/>
                  </a:cubicBezTo>
                  <a:cubicBezTo>
                    <a:pt x="38" y="1"/>
                    <a:pt x="38" y="0"/>
                    <a:pt x="38"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9" name="Freeform 235"/>
            <p:cNvSpPr>
              <a:spLocks/>
            </p:cNvSpPr>
            <p:nvPr userDrawn="1"/>
          </p:nvSpPr>
          <p:spPr bwMode="auto">
            <a:xfrm>
              <a:off x="6770688" y="1055688"/>
              <a:ext cx="239713" cy="65088"/>
            </a:xfrm>
            <a:custGeom>
              <a:avLst/>
              <a:gdLst>
                <a:gd name="T0" fmla="*/ 45 w 62"/>
                <a:gd name="T1" fmla="*/ 0 h 17"/>
                <a:gd name="T2" fmla="*/ 8 w 62"/>
                <a:gd name="T3" fmla="*/ 0 h 17"/>
                <a:gd name="T4" fmla="*/ 0 w 62"/>
                <a:gd name="T5" fmla="*/ 8 h 17"/>
                <a:gd name="T6" fmla="*/ 8 w 62"/>
                <a:gd name="T7" fmla="*/ 17 h 17"/>
                <a:gd name="T8" fmla="*/ 62 w 62"/>
                <a:gd name="T9" fmla="*/ 17 h 17"/>
                <a:gd name="T10" fmla="*/ 45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45" y="0"/>
                  </a:moveTo>
                  <a:cubicBezTo>
                    <a:pt x="8" y="0"/>
                    <a:pt x="8" y="0"/>
                    <a:pt x="8" y="0"/>
                  </a:cubicBezTo>
                  <a:cubicBezTo>
                    <a:pt x="3" y="0"/>
                    <a:pt x="0" y="4"/>
                    <a:pt x="0" y="8"/>
                  </a:cubicBezTo>
                  <a:cubicBezTo>
                    <a:pt x="0" y="13"/>
                    <a:pt x="3" y="17"/>
                    <a:pt x="8" y="17"/>
                  </a:cubicBezTo>
                  <a:cubicBezTo>
                    <a:pt x="62" y="17"/>
                    <a:pt x="62" y="17"/>
                    <a:pt x="62" y="17"/>
                  </a:cubicBezTo>
                  <a:cubicBezTo>
                    <a:pt x="54" y="13"/>
                    <a:pt x="48" y="8"/>
                    <a:pt x="4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0" name="Freeform 236"/>
            <p:cNvSpPr>
              <a:spLocks noEditPoints="1"/>
            </p:cNvSpPr>
            <p:nvPr userDrawn="1"/>
          </p:nvSpPr>
          <p:spPr bwMode="auto">
            <a:xfrm>
              <a:off x="6948488" y="882650"/>
              <a:ext cx="227013" cy="227013"/>
            </a:xfrm>
            <a:custGeom>
              <a:avLst/>
              <a:gdLst>
                <a:gd name="T0" fmla="*/ 52 w 59"/>
                <a:gd name="T1" fmla="*/ 11 h 59"/>
                <a:gd name="T2" fmla="*/ 9 w 59"/>
                <a:gd name="T3" fmla="*/ 8 h 59"/>
                <a:gd name="T4" fmla="*/ 1 w 59"/>
                <a:gd name="T5" fmla="*/ 24 h 59"/>
                <a:gd name="T6" fmla="*/ 0 w 59"/>
                <a:gd name="T7" fmla="*/ 34 h 59"/>
                <a:gd name="T8" fmla="*/ 10 w 59"/>
                <a:gd name="T9" fmla="*/ 52 h 59"/>
                <a:gd name="T10" fmla="*/ 22 w 59"/>
                <a:gd name="T11" fmla="*/ 58 h 59"/>
                <a:gd name="T12" fmla="*/ 50 w 59"/>
                <a:gd name="T13" fmla="*/ 51 h 59"/>
                <a:gd name="T14" fmla="*/ 55 w 59"/>
                <a:gd name="T15" fmla="*/ 24 h 59"/>
                <a:gd name="T16" fmla="*/ 52 w 59"/>
                <a:gd name="T17" fmla="*/ 23 h 59"/>
                <a:gd name="T18" fmla="*/ 52 w 59"/>
                <a:gd name="T19" fmla="*/ 15 h 59"/>
                <a:gd name="T20" fmla="*/ 50 w 59"/>
                <a:gd name="T21" fmla="*/ 18 h 59"/>
                <a:gd name="T22" fmla="*/ 35 w 59"/>
                <a:gd name="T23" fmla="*/ 4 h 59"/>
                <a:gd name="T24" fmla="*/ 33 w 59"/>
                <a:gd name="T25" fmla="*/ 6 h 59"/>
                <a:gd name="T26" fmla="*/ 27 w 59"/>
                <a:gd name="T27" fmla="*/ 3 h 59"/>
                <a:gd name="T28" fmla="*/ 26 w 59"/>
                <a:gd name="T29" fmla="*/ 6 h 59"/>
                <a:gd name="T30" fmla="*/ 4 w 59"/>
                <a:gd name="T31" fmla="*/ 21 h 59"/>
                <a:gd name="T32" fmla="*/ 5 w 59"/>
                <a:gd name="T33" fmla="*/ 24 h 59"/>
                <a:gd name="T34" fmla="*/ 3 w 59"/>
                <a:gd name="T35" fmla="*/ 30 h 59"/>
                <a:gd name="T36" fmla="*/ 6 w 59"/>
                <a:gd name="T37" fmla="*/ 30 h 59"/>
                <a:gd name="T38" fmla="*/ 4 w 59"/>
                <a:gd name="T39" fmla="*/ 37 h 59"/>
                <a:gd name="T40" fmla="*/ 7 w 59"/>
                <a:gd name="T41" fmla="*/ 37 h 59"/>
                <a:gd name="T42" fmla="*/ 8 w 59"/>
                <a:gd name="T43" fmla="*/ 45 h 59"/>
                <a:gd name="T44" fmla="*/ 8 w 59"/>
                <a:gd name="T45" fmla="*/ 41 h 59"/>
                <a:gd name="T46" fmla="*/ 8 w 59"/>
                <a:gd name="T47" fmla="*/ 18 h 59"/>
                <a:gd name="T48" fmla="*/ 10 w 59"/>
                <a:gd name="T49" fmla="*/ 14 h 59"/>
                <a:gd name="T50" fmla="*/ 13 w 59"/>
                <a:gd name="T51" fmla="*/ 50 h 59"/>
                <a:gd name="T52" fmla="*/ 13 w 59"/>
                <a:gd name="T53" fmla="*/ 47 h 59"/>
                <a:gd name="T54" fmla="*/ 14 w 59"/>
                <a:gd name="T55" fmla="*/ 12 h 59"/>
                <a:gd name="T56" fmla="*/ 13 w 59"/>
                <a:gd name="T57" fmla="*/ 9 h 59"/>
                <a:gd name="T58" fmla="*/ 19 w 59"/>
                <a:gd name="T59" fmla="*/ 54 h 59"/>
                <a:gd name="T60" fmla="*/ 18 w 59"/>
                <a:gd name="T61" fmla="*/ 51 h 59"/>
                <a:gd name="T62" fmla="*/ 19 w 59"/>
                <a:gd name="T63" fmla="*/ 8 h 59"/>
                <a:gd name="T64" fmla="*/ 22 w 59"/>
                <a:gd name="T65" fmla="*/ 6 h 59"/>
                <a:gd name="T66" fmla="*/ 26 w 59"/>
                <a:gd name="T67" fmla="*/ 56 h 59"/>
                <a:gd name="T68" fmla="*/ 26 w 59"/>
                <a:gd name="T69" fmla="*/ 54 h 59"/>
                <a:gd name="T70" fmla="*/ 31 w 59"/>
                <a:gd name="T71" fmla="*/ 56 h 59"/>
                <a:gd name="T72" fmla="*/ 33 w 59"/>
                <a:gd name="T73" fmla="*/ 54 h 59"/>
                <a:gd name="T74" fmla="*/ 32 w 59"/>
                <a:gd name="T75" fmla="*/ 45 h 59"/>
                <a:gd name="T76" fmla="*/ 21 w 59"/>
                <a:gd name="T77" fmla="*/ 39 h 59"/>
                <a:gd name="T78" fmla="*/ 27 w 59"/>
                <a:gd name="T79" fmla="*/ 32 h 59"/>
                <a:gd name="T80" fmla="*/ 32 w 59"/>
                <a:gd name="T81" fmla="*/ 15 h 59"/>
                <a:gd name="T82" fmla="*/ 31 w 59"/>
                <a:gd name="T83" fmla="*/ 23 h 59"/>
                <a:gd name="T84" fmla="*/ 32 w 59"/>
                <a:gd name="T85" fmla="*/ 41 h 59"/>
                <a:gd name="T86" fmla="*/ 37 w 59"/>
                <a:gd name="T87" fmla="*/ 54 h 59"/>
                <a:gd name="T88" fmla="*/ 41 w 59"/>
                <a:gd name="T89" fmla="*/ 54 h 59"/>
                <a:gd name="T90" fmla="*/ 39 w 59"/>
                <a:gd name="T91" fmla="*/ 8 h 59"/>
                <a:gd name="T92" fmla="*/ 43 w 59"/>
                <a:gd name="T93" fmla="*/ 8 h 59"/>
                <a:gd name="T94" fmla="*/ 44 w 59"/>
                <a:gd name="T95" fmla="*/ 51 h 59"/>
                <a:gd name="T96" fmla="*/ 47 w 59"/>
                <a:gd name="T97" fmla="*/ 50 h 59"/>
                <a:gd name="T98" fmla="*/ 45 w 59"/>
                <a:gd name="T99" fmla="*/ 10 h 59"/>
                <a:gd name="T100" fmla="*/ 47 w 59"/>
                <a:gd name="T101" fmla="*/ 13 h 59"/>
                <a:gd name="T102" fmla="*/ 49 w 59"/>
                <a:gd name="T103" fmla="*/ 46 h 59"/>
                <a:gd name="T104" fmla="*/ 52 w 59"/>
                <a:gd name="T105" fmla="*/ 44 h 59"/>
                <a:gd name="T106" fmla="*/ 53 w 59"/>
                <a:gd name="T107" fmla="*/ 40 h 59"/>
                <a:gd name="T108" fmla="*/ 55 w 59"/>
                <a:gd name="T109" fmla="*/ 37 h 59"/>
                <a:gd name="T110" fmla="*/ 53 w 59"/>
                <a:gd name="T111" fmla="*/ 32 h 59"/>
                <a:gd name="T112" fmla="*/ 56 w 59"/>
                <a:gd name="T113" fmla="*/ 3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9">
                  <a:moveTo>
                    <a:pt x="57" y="18"/>
                  </a:moveTo>
                  <a:cubicBezTo>
                    <a:pt x="56" y="18"/>
                    <a:pt x="56" y="17"/>
                    <a:pt x="56" y="16"/>
                  </a:cubicBezTo>
                  <a:cubicBezTo>
                    <a:pt x="55" y="15"/>
                    <a:pt x="54" y="14"/>
                    <a:pt x="54" y="13"/>
                  </a:cubicBezTo>
                  <a:cubicBezTo>
                    <a:pt x="53" y="12"/>
                    <a:pt x="53" y="12"/>
                    <a:pt x="52" y="11"/>
                  </a:cubicBezTo>
                  <a:cubicBezTo>
                    <a:pt x="51" y="9"/>
                    <a:pt x="48" y="7"/>
                    <a:pt x="46" y="6"/>
                  </a:cubicBezTo>
                  <a:cubicBezTo>
                    <a:pt x="41" y="2"/>
                    <a:pt x="36" y="0"/>
                    <a:pt x="29" y="0"/>
                  </a:cubicBezTo>
                  <a:cubicBezTo>
                    <a:pt x="24" y="0"/>
                    <a:pt x="18" y="2"/>
                    <a:pt x="14" y="5"/>
                  </a:cubicBezTo>
                  <a:cubicBezTo>
                    <a:pt x="12" y="6"/>
                    <a:pt x="11" y="7"/>
                    <a:pt x="9" y="8"/>
                  </a:cubicBezTo>
                  <a:cubicBezTo>
                    <a:pt x="9" y="9"/>
                    <a:pt x="8" y="9"/>
                    <a:pt x="8" y="10"/>
                  </a:cubicBezTo>
                  <a:cubicBezTo>
                    <a:pt x="6" y="12"/>
                    <a:pt x="4" y="15"/>
                    <a:pt x="2" y="18"/>
                  </a:cubicBezTo>
                  <a:cubicBezTo>
                    <a:pt x="2" y="19"/>
                    <a:pt x="2" y="20"/>
                    <a:pt x="2" y="20"/>
                  </a:cubicBezTo>
                  <a:cubicBezTo>
                    <a:pt x="1" y="21"/>
                    <a:pt x="1" y="23"/>
                    <a:pt x="1" y="24"/>
                  </a:cubicBezTo>
                  <a:cubicBezTo>
                    <a:pt x="0" y="25"/>
                    <a:pt x="0" y="25"/>
                    <a:pt x="0" y="26"/>
                  </a:cubicBezTo>
                  <a:cubicBezTo>
                    <a:pt x="0" y="27"/>
                    <a:pt x="0" y="27"/>
                    <a:pt x="0" y="28"/>
                  </a:cubicBezTo>
                  <a:cubicBezTo>
                    <a:pt x="0" y="28"/>
                    <a:pt x="0" y="29"/>
                    <a:pt x="0" y="30"/>
                  </a:cubicBezTo>
                  <a:cubicBezTo>
                    <a:pt x="0" y="31"/>
                    <a:pt x="0" y="32"/>
                    <a:pt x="0" y="34"/>
                  </a:cubicBezTo>
                  <a:cubicBezTo>
                    <a:pt x="1" y="36"/>
                    <a:pt x="1" y="38"/>
                    <a:pt x="2" y="41"/>
                  </a:cubicBezTo>
                  <a:cubicBezTo>
                    <a:pt x="2" y="42"/>
                    <a:pt x="3" y="43"/>
                    <a:pt x="4" y="44"/>
                  </a:cubicBezTo>
                  <a:cubicBezTo>
                    <a:pt x="4" y="44"/>
                    <a:pt x="4" y="45"/>
                    <a:pt x="4" y="45"/>
                  </a:cubicBezTo>
                  <a:cubicBezTo>
                    <a:pt x="6" y="48"/>
                    <a:pt x="8" y="50"/>
                    <a:pt x="10" y="52"/>
                  </a:cubicBezTo>
                  <a:cubicBezTo>
                    <a:pt x="11" y="53"/>
                    <a:pt x="12" y="54"/>
                    <a:pt x="13" y="55"/>
                  </a:cubicBezTo>
                  <a:cubicBezTo>
                    <a:pt x="14" y="55"/>
                    <a:pt x="15" y="56"/>
                    <a:pt x="17" y="56"/>
                  </a:cubicBezTo>
                  <a:cubicBezTo>
                    <a:pt x="18" y="57"/>
                    <a:pt x="19" y="57"/>
                    <a:pt x="20" y="58"/>
                  </a:cubicBezTo>
                  <a:cubicBezTo>
                    <a:pt x="21" y="58"/>
                    <a:pt x="21" y="58"/>
                    <a:pt x="22" y="58"/>
                  </a:cubicBezTo>
                  <a:cubicBezTo>
                    <a:pt x="24" y="59"/>
                    <a:pt x="27" y="59"/>
                    <a:pt x="29" y="59"/>
                  </a:cubicBezTo>
                  <a:cubicBezTo>
                    <a:pt x="31" y="59"/>
                    <a:pt x="32" y="59"/>
                    <a:pt x="33" y="59"/>
                  </a:cubicBezTo>
                  <a:cubicBezTo>
                    <a:pt x="39" y="58"/>
                    <a:pt x="45" y="55"/>
                    <a:pt x="50" y="51"/>
                  </a:cubicBezTo>
                  <a:cubicBezTo>
                    <a:pt x="50" y="51"/>
                    <a:pt x="50" y="51"/>
                    <a:pt x="50" y="51"/>
                  </a:cubicBezTo>
                  <a:cubicBezTo>
                    <a:pt x="55" y="46"/>
                    <a:pt x="59" y="38"/>
                    <a:pt x="59" y="30"/>
                  </a:cubicBezTo>
                  <a:cubicBezTo>
                    <a:pt x="59" y="26"/>
                    <a:pt x="58" y="22"/>
                    <a:pt x="57" y="18"/>
                  </a:cubicBezTo>
                  <a:close/>
                  <a:moveTo>
                    <a:pt x="55" y="22"/>
                  </a:moveTo>
                  <a:cubicBezTo>
                    <a:pt x="55" y="23"/>
                    <a:pt x="55" y="23"/>
                    <a:pt x="55" y="24"/>
                  </a:cubicBezTo>
                  <a:cubicBezTo>
                    <a:pt x="56" y="25"/>
                    <a:pt x="55" y="26"/>
                    <a:pt x="54" y="26"/>
                  </a:cubicBezTo>
                  <a:cubicBezTo>
                    <a:pt x="54" y="26"/>
                    <a:pt x="54" y="26"/>
                    <a:pt x="54" y="26"/>
                  </a:cubicBezTo>
                  <a:cubicBezTo>
                    <a:pt x="54" y="26"/>
                    <a:pt x="53" y="25"/>
                    <a:pt x="53" y="25"/>
                  </a:cubicBezTo>
                  <a:cubicBezTo>
                    <a:pt x="53" y="24"/>
                    <a:pt x="53" y="24"/>
                    <a:pt x="52" y="23"/>
                  </a:cubicBezTo>
                  <a:cubicBezTo>
                    <a:pt x="52" y="22"/>
                    <a:pt x="53" y="22"/>
                    <a:pt x="53" y="21"/>
                  </a:cubicBezTo>
                  <a:cubicBezTo>
                    <a:pt x="54" y="21"/>
                    <a:pt x="55" y="22"/>
                    <a:pt x="55" y="22"/>
                  </a:cubicBezTo>
                  <a:close/>
                  <a:moveTo>
                    <a:pt x="50" y="15"/>
                  </a:moveTo>
                  <a:cubicBezTo>
                    <a:pt x="51" y="15"/>
                    <a:pt x="51" y="15"/>
                    <a:pt x="52" y="15"/>
                  </a:cubicBezTo>
                  <a:cubicBezTo>
                    <a:pt x="52" y="16"/>
                    <a:pt x="53" y="16"/>
                    <a:pt x="53" y="17"/>
                  </a:cubicBezTo>
                  <a:cubicBezTo>
                    <a:pt x="53" y="18"/>
                    <a:pt x="53" y="18"/>
                    <a:pt x="52" y="19"/>
                  </a:cubicBezTo>
                  <a:cubicBezTo>
                    <a:pt x="52" y="19"/>
                    <a:pt x="52" y="19"/>
                    <a:pt x="52" y="19"/>
                  </a:cubicBezTo>
                  <a:cubicBezTo>
                    <a:pt x="51" y="19"/>
                    <a:pt x="51" y="19"/>
                    <a:pt x="50" y="18"/>
                  </a:cubicBezTo>
                  <a:cubicBezTo>
                    <a:pt x="50" y="18"/>
                    <a:pt x="50" y="17"/>
                    <a:pt x="50" y="17"/>
                  </a:cubicBezTo>
                  <a:cubicBezTo>
                    <a:pt x="49" y="16"/>
                    <a:pt x="49" y="15"/>
                    <a:pt x="50" y="15"/>
                  </a:cubicBezTo>
                  <a:close/>
                  <a:moveTo>
                    <a:pt x="33" y="3"/>
                  </a:moveTo>
                  <a:cubicBezTo>
                    <a:pt x="34" y="4"/>
                    <a:pt x="34" y="4"/>
                    <a:pt x="35" y="4"/>
                  </a:cubicBezTo>
                  <a:cubicBezTo>
                    <a:pt x="36" y="4"/>
                    <a:pt x="36" y="5"/>
                    <a:pt x="36" y="5"/>
                  </a:cubicBezTo>
                  <a:cubicBezTo>
                    <a:pt x="36" y="6"/>
                    <a:pt x="35" y="6"/>
                    <a:pt x="35" y="6"/>
                  </a:cubicBezTo>
                  <a:cubicBezTo>
                    <a:pt x="35" y="6"/>
                    <a:pt x="35" y="6"/>
                    <a:pt x="34" y="6"/>
                  </a:cubicBezTo>
                  <a:cubicBezTo>
                    <a:pt x="34" y="6"/>
                    <a:pt x="33" y="6"/>
                    <a:pt x="33" y="6"/>
                  </a:cubicBezTo>
                  <a:cubicBezTo>
                    <a:pt x="32" y="6"/>
                    <a:pt x="32" y="5"/>
                    <a:pt x="32" y="5"/>
                  </a:cubicBezTo>
                  <a:cubicBezTo>
                    <a:pt x="32" y="4"/>
                    <a:pt x="32" y="3"/>
                    <a:pt x="33" y="3"/>
                  </a:cubicBezTo>
                  <a:close/>
                  <a:moveTo>
                    <a:pt x="26" y="3"/>
                  </a:moveTo>
                  <a:cubicBezTo>
                    <a:pt x="26" y="3"/>
                    <a:pt x="27" y="3"/>
                    <a:pt x="27" y="3"/>
                  </a:cubicBezTo>
                  <a:cubicBezTo>
                    <a:pt x="28" y="3"/>
                    <a:pt x="29" y="4"/>
                    <a:pt x="29" y="5"/>
                  </a:cubicBezTo>
                  <a:cubicBezTo>
                    <a:pt x="29" y="5"/>
                    <a:pt x="28" y="6"/>
                    <a:pt x="28" y="6"/>
                  </a:cubicBezTo>
                  <a:cubicBezTo>
                    <a:pt x="27" y="6"/>
                    <a:pt x="27" y="6"/>
                    <a:pt x="26" y="6"/>
                  </a:cubicBezTo>
                  <a:cubicBezTo>
                    <a:pt x="26" y="6"/>
                    <a:pt x="26" y="6"/>
                    <a:pt x="26" y="6"/>
                  </a:cubicBezTo>
                  <a:cubicBezTo>
                    <a:pt x="25" y="6"/>
                    <a:pt x="25" y="6"/>
                    <a:pt x="24" y="5"/>
                  </a:cubicBezTo>
                  <a:cubicBezTo>
                    <a:pt x="24" y="4"/>
                    <a:pt x="25" y="4"/>
                    <a:pt x="26" y="3"/>
                  </a:cubicBezTo>
                  <a:close/>
                  <a:moveTo>
                    <a:pt x="4" y="22"/>
                  </a:moveTo>
                  <a:cubicBezTo>
                    <a:pt x="4" y="22"/>
                    <a:pt x="4" y="21"/>
                    <a:pt x="4" y="21"/>
                  </a:cubicBezTo>
                  <a:cubicBezTo>
                    <a:pt x="5" y="20"/>
                    <a:pt x="6" y="20"/>
                    <a:pt x="6" y="20"/>
                  </a:cubicBezTo>
                  <a:cubicBezTo>
                    <a:pt x="7" y="20"/>
                    <a:pt x="7" y="21"/>
                    <a:pt x="7" y="22"/>
                  </a:cubicBezTo>
                  <a:cubicBezTo>
                    <a:pt x="7" y="22"/>
                    <a:pt x="7" y="23"/>
                    <a:pt x="6" y="23"/>
                  </a:cubicBezTo>
                  <a:cubicBezTo>
                    <a:pt x="6" y="24"/>
                    <a:pt x="6" y="24"/>
                    <a:pt x="5" y="24"/>
                  </a:cubicBezTo>
                  <a:cubicBezTo>
                    <a:pt x="5" y="24"/>
                    <a:pt x="5" y="24"/>
                    <a:pt x="5" y="24"/>
                  </a:cubicBezTo>
                  <a:cubicBezTo>
                    <a:pt x="4" y="24"/>
                    <a:pt x="4" y="23"/>
                    <a:pt x="4" y="22"/>
                  </a:cubicBezTo>
                  <a:close/>
                  <a:moveTo>
                    <a:pt x="3" y="30"/>
                  </a:moveTo>
                  <a:cubicBezTo>
                    <a:pt x="3" y="30"/>
                    <a:pt x="3" y="30"/>
                    <a:pt x="3" y="30"/>
                  </a:cubicBezTo>
                  <a:cubicBezTo>
                    <a:pt x="3" y="29"/>
                    <a:pt x="3" y="29"/>
                    <a:pt x="3" y="28"/>
                  </a:cubicBezTo>
                  <a:cubicBezTo>
                    <a:pt x="3" y="27"/>
                    <a:pt x="4" y="27"/>
                    <a:pt x="4" y="27"/>
                  </a:cubicBezTo>
                  <a:cubicBezTo>
                    <a:pt x="5" y="27"/>
                    <a:pt x="6" y="27"/>
                    <a:pt x="6" y="28"/>
                  </a:cubicBezTo>
                  <a:cubicBezTo>
                    <a:pt x="6" y="29"/>
                    <a:pt x="6" y="29"/>
                    <a:pt x="6" y="30"/>
                  </a:cubicBezTo>
                  <a:cubicBezTo>
                    <a:pt x="6" y="31"/>
                    <a:pt x="5" y="31"/>
                    <a:pt x="4" y="31"/>
                  </a:cubicBezTo>
                  <a:cubicBezTo>
                    <a:pt x="3" y="31"/>
                    <a:pt x="3" y="31"/>
                    <a:pt x="3" y="30"/>
                  </a:cubicBezTo>
                  <a:close/>
                  <a:moveTo>
                    <a:pt x="5" y="38"/>
                  </a:moveTo>
                  <a:cubicBezTo>
                    <a:pt x="5" y="38"/>
                    <a:pt x="4" y="38"/>
                    <a:pt x="4" y="37"/>
                  </a:cubicBezTo>
                  <a:cubicBezTo>
                    <a:pt x="4" y="37"/>
                    <a:pt x="4" y="36"/>
                    <a:pt x="3" y="36"/>
                  </a:cubicBezTo>
                  <a:cubicBezTo>
                    <a:pt x="3" y="35"/>
                    <a:pt x="4" y="34"/>
                    <a:pt x="4" y="34"/>
                  </a:cubicBezTo>
                  <a:cubicBezTo>
                    <a:pt x="5" y="34"/>
                    <a:pt x="6" y="34"/>
                    <a:pt x="6" y="35"/>
                  </a:cubicBezTo>
                  <a:cubicBezTo>
                    <a:pt x="6" y="36"/>
                    <a:pt x="6" y="36"/>
                    <a:pt x="7" y="37"/>
                  </a:cubicBezTo>
                  <a:cubicBezTo>
                    <a:pt x="7" y="37"/>
                    <a:pt x="6" y="38"/>
                    <a:pt x="6" y="38"/>
                  </a:cubicBezTo>
                  <a:cubicBezTo>
                    <a:pt x="5" y="38"/>
                    <a:pt x="5" y="38"/>
                    <a:pt x="5" y="38"/>
                  </a:cubicBezTo>
                  <a:close/>
                  <a:moveTo>
                    <a:pt x="9" y="45"/>
                  </a:moveTo>
                  <a:cubicBezTo>
                    <a:pt x="9" y="45"/>
                    <a:pt x="8" y="45"/>
                    <a:pt x="8" y="45"/>
                  </a:cubicBezTo>
                  <a:cubicBezTo>
                    <a:pt x="8" y="45"/>
                    <a:pt x="7" y="45"/>
                    <a:pt x="7" y="44"/>
                  </a:cubicBezTo>
                  <a:cubicBezTo>
                    <a:pt x="7" y="44"/>
                    <a:pt x="6" y="43"/>
                    <a:pt x="6" y="43"/>
                  </a:cubicBezTo>
                  <a:cubicBezTo>
                    <a:pt x="6" y="42"/>
                    <a:pt x="6" y="41"/>
                    <a:pt x="7" y="41"/>
                  </a:cubicBezTo>
                  <a:cubicBezTo>
                    <a:pt x="7" y="40"/>
                    <a:pt x="8" y="41"/>
                    <a:pt x="8" y="41"/>
                  </a:cubicBezTo>
                  <a:cubicBezTo>
                    <a:pt x="9" y="42"/>
                    <a:pt x="9" y="42"/>
                    <a:pt x="9" y="43"/>
                  </a:cubicBezTo>
                  <a:cubicBezTo>
                    <a:pt x="10" y="43"/>
                    <a:pt x="10" y="44"/>
                    <a:pt x="9" y="45"/>
                  </a:cubicBezTo>
                  <a:close/>
                  <a:moveTo>
                    <a:pt x="9" y="17"/>
                  </a:moveTo>
                  <a:cubicBezTo>
                    <a:pt x="9" y="17"/>
                    <a:pt x="9" y="18"/>
                    <a:pt x="8" y="18"/>
                  </a:cubicBezTo>
                  <a:cubicBezTo>
                    <a:pt x="8" y="18"/>
                    <a:pt x="8" y="17"/>
                    <a:pt x="7" y="17"/>
                  </a:cubicBezTo>
                  <a:cubicBezTo>
                    <a:pt x="7" y="17"/>
                    <a:pt x="7" y="16"/>
                    <a:pt x="7" y="15"/>
                  </a:cubicBezTo>
                  <a:cubicBezTo>
                    <a:pt x="7" y="15"/>
                    <a:pt x="8" y="14"/>
                    <a:pt x="8" y="14"/>
                  </a:cubicBezTo>
                  <a:cubicBezTo>
                    <a:pt x="9" y="13"/>
                    <a:pt x="9" y="13"/>
                    <a:pt x="10" y="14"/>
                  </a:cubicBezTo>
                  <a:cubicBezTo>
                    <a:pt x="11" y="14"/>
                    <a:pt x="11" y="15"/>
                    <a:pt x="10" y="16"/>
                  </a:cubicBezTo>
                  <a:cubicBezTo>
                    <a:pt x="10" y="16"/>
                    <a:pt x="10" y="16"/>
                    <a:pt x="9" y="17"/>
                  </a:cubicBezTo>
                  <a:close/>
                  <a:moveTo>
                    <a:pt x="14" y="50"/>
                  </a:moveTo>
                  <a:cubicBezTo>
                    <a:pt x="14" y="50"/>
                    <a:pt x="13" y="50"/>
                    <a:pt x="13" y="50"/>
                  </a:cubicBezTo>
                  <a:cubicBezTo>
                    <a:pt x="13" y="50"/>
                    <a:pt x="12" y="50"/>
                    <a:pt x="12" y="50"/>
                  </a:cubicBezTo>
                  <a:cubicBezTo>
                    <a:pt x="12" y="50"/>
                    <a:pt x="11" y="49"/>
                    <a:pt x="11" y="49"/>
                  </a:cubicBezTo>
                  <a:cubicBezTo>
                    <a:pt x="10" y="48"/>
                    <a:pt x="10" y="47"/>
                    <a:pt x="11" y="47"/>
                  </a:cubicBezTo>
                  <a:cubicBezTo>
                    <a:pt x="11" y="46"/>
                    <a:pt x="12" y="46"/>
                    <a:pt x="13" y="47"/>
                  </a:cubicBezTo>
                  <a:cubicBezTo>
                    <a:pt x="13" y="47"/>
                    <a:pt x="13" y="48"/>
                    <a:pt x="14" y="48"/>
                  </a:cubicBezTo>
                  <a:cubicBezTo>
                    <a:pt x="14" y="48"/>
                    <a:pt x="14" y="49"/>
                    <a:pt x="14" y="50"/>
                  </a:cubicBezTo>
                  <a:close/>
                  <a:moveTo>
                    <a:pt x="15" y="11"/>
                  </a:moveTo>
                  <a:cubicBezTo>
                    <a:pt x="15" y="11"/>
                    <a:pt x="14" y="11"/>
                    <a:pt x="14" y="12"/>
                  </a:cubicBezTo>
                  <a:cubicBezTo>
                    <a:pt x="13" y="12"/>
                    <a:pt x="13" y="12"/>
                    <a:pt x="13" y="12"/>
                  </a:cubicBezTo>
                  <a:cubicBezTo>
                    <a:pt x="12" y="12"/>
                    <a:pt x="12" y="12"/>
                    <a:pt x="12" y="12"/>
                  </a:cubicBezTo>
                  <a:cubicBezTo>
                    <a:pt x="11" y="11"/>
                    <a:pt x="11" y="10"/>
                    <a:pt x="12" y="10"/>
                  </a:cubicBezTo>
                  <a:cubicBezTo>
                    <a:pt x="12" y="9"/>
                    <a:pt x="13" y="9"/>
                    <a:pt x="13" y="9"/>
                  </a:cubicBezTo>
                  <a:cubicBezTo>
                    <a:pt x="14" y="8"/>
                    <a:pt x="15" y="8"/>
                    <a:pt x="15" y="9"/>
                  </a:cubicBezTo>
                  <a:cubicBezTo>
                    <a:pt x="16" y="9"/>
                    <a:pt x="16" y="10"/>
                    <a:pt x="15" y="11"/>
                  </a:cubicBezTo>
                  <a:close/>
                  <a:moveTo>
                    <a:pt x="20" y="53"/>
                  </a:moveTo>
                  <a:cubicBezTo>
                    <a:pt x="20" y="54"/>
                    <a:pt x="20" y="54"/>
                    <a:pt x="19" y="54"/>
                  </a:cubicBezTo>
                  <a:cubicBezTo>
                    <a:pt x="19" y="54"/>
                    <a:pt x="19" y="54"/>
                    <a:pt x="18" y="54"/>
                  </a:cubicBezTo>
                  <a:cubicBezTo>
                    <a:pt x="18" y="54"/>
                    <a:pt x="17" y="54"/>
                    <a:pt x="17" y="53"/>
                  </a:cubicBezTo>
                  <a:cubicBezTo>
                    <a:pt x="16" y="53"/>
                    <a:pt x="16" y="52"/>
                    <a:pt x="16" y="51"/>
                  </a:cubicBezTo>
                  <a:cubicBezTo>
                    <a:pt x="17" y="51"/>
                    <a:pt x="17" y="51"/>
                    <a:pt x="18" y="51"/>
                  </a:cubicBezTo>
                  <a:cubicBezTo>
                    <a:pt x="19" y="51"/>
                    <a:pt x="19" y="51"/>
                    <a:pt x="20" y="52"/>
                  </a:cubicBezTo>
                  <a:cubicBezTo>
                    <a:pt x="20" y="52"/>
                    <a:pt x="21" y="53"/>
                    <a:pt x="20" y="53"/>
                  </a:cubicBezTo>
                  <a:close/>
                  <a:moveTo>
                    <a:pt x="19" y="8"/>
                  </a:moveTo>
                  <a:cubicBezTo>
                    <a:pt x="19" y="8"/>
                    <a:pt x="19" y="8"/>
                    <a:pt x="19" y="8"/>
                  </a:cubicBezTo>
                  <a:cubicBezTo>
                    <a:pt x="18" y="8"/>
                    <a:pt x="18" y="8"/>
                    <a:pt x="18" y="7"/>
                  </a:cubicBezTo>
                  <a:cubicBezTo>
                    <a:pt x="17" y="7"/>
                    <a:pt x="18" y="6"/>
                    <a:pt x="18" y="6"/>
                  </a:cubicBezTo>
                  <a:cubicBezTo>
                    <a:pt x="19" y="5"/>
                    <a:pt x="19" y="5"/>
                    <a:pt x="20" y="5"/>
                  </a:cubicBezTo>
                  <a:cubicBezTo>
                    <a:pt x="21" y="5"/>
                    <a:pt x="22" y="5"/>
                    <a:pt x="22" y="6"/>
                  </a:cubicBezTo>
                  <a:cubicBezTo>
                    <a:pt x="22" y="6"/>
                    <a:pt x="22" y="7"/>
                    <a:pt x="21" y="7"/>
                  </a:cubicBezTo>
                  <a:cubicBezTo>
                    <a:pt x="21" y="8"/>
                    <a:pt x="20" y="8"/>
                    <a:pt x="19" y="8"/>
                  </a:cubicBezTo>
                  <a:close/>
                  <a:moveTo>
                    <a:pt x="26" y="56"/>
                  </a:moveTo>
                  <a:cubicBezTo>
                    <a:pt x="26" y="56"/>
                    <a:pt x="26" y="56"/>
                    <a:pt x="26" y="56"/>
                  </a:cubicBezTo>
                  <a:cubicBezTo>
                    <a:pt x="25" y="56"/>
                    <a:pt x="24" y="56"/>
                    <a:pt x="24" y="56"/>
                  </a:cubicBezTo>
                  <a:cubicBezTo>
                    <a:pt x="23" y="56"/>
                    <a:pt x="23" y="55"/>
                    <a:pt x="23" y="54"/>
                  </a:cubicBezTo>
                  <a:cubicBezTo>
                    <a:pt x="23" y="54"/>
                    <a:pt x="24" y="53"/>
                    <a:pt x="24" y="53"/>
                  </a:cubicBezTo>
                  <a:cubicBezTo>
                    <a:pt x="25" y="53"/>
                    <a:pt x="26" y="53"/>
                    <a:pt x="26" y="54"/>
                  </a:cubicBezTo>
                  <a:cubicBezTo>
                    <a:pt x="27" y="54"/>
                    <a:pt x="27" y="54"/>
                    <a:pt x="27" y="55"/>
                  </a:cubicBezTo>
                  <a:cubicBezTo>
                    <a:pt x="27" y="56"/>
                    <a:pt x="27" y="56"/>
                    <a:pt x="26" y="56"/>
                  </a:cubicBezTo>
                  <a:close/>
                  <a:moveTo>
                    <a:pt x="33" y="56"/>
                  </a:moveTo>
                  <a:cubicBezTo>
                    <a:pt x="33" y="56"/>
                    <a:pt x="32" y="56"/>
                    <a:pt x="31" y="56"/>
                  </a:cubicBezTo>
                  <a:cubicBezTo>
                    <a:pt x="31" y="56"/>
                    <a:pt x="31" y="56"/>
                    <a:pt x="31" y="56"/>
                  </a:cubicBezTo>
                  <a:cubicBezTo>
                    <a:pt x="31" y="56"/>
                    <a:pt x="30" y="56"/>
                    <a:pt x="30" y="55"/>
                  </a:cubicBezTo>
                  <a:cubicBezTo>
                    <a:pt x="30" y="54"/>
                    <a:pt x="30" y="54"/>
                    <a:pt x="31" y="54"/>
                  </a:cubicBezTo>
                  <a:cubicBezTo>
                    <a:pt x="32" y="54"/>
                    <a:pt x="32" y="54"/>
                    <a:pt x="33" y="54"/>
                  </a:cubicBezTo>
                  <a:cubicBezTo>
                    <a:pt x="34" y="53"/>
                    <a:pt x="34" y="54"/>
                    <a:pt x="34" y="55"/>
                  </a:cubicBezTo>
                  <a:cubicBezTo>
                    <a:pt x="35" y="55"/>
                    <a:pt x="34" y="56"/>
                    <a:pt x="33" y="56"/>
                  </a:cubicBezTo>
                  <a:close/>
                  <a:moveTo>
                    <a:pt x="32" y="41"/>
                  </a:moveTo>
                  <a:cubicBezTo>
                    <a:pt x="32" y="45"/>
                    <a:pt x="32" y="45"/>
                    <a:pt x="32" y="45"/>
                  </a:cubicBezTo>
                  <a:cubicBezTo>
                    <a:pt x="29" y="45"/>
                    <a:pt x="29" y="45"/>
                    <a:pt x="29" y="45"/>
                  </a:cubicBezTo>
                  <a:cubicBezTo>
                    <a:pt x="29" y="42"/>
                    <a:pt x="29" y="42"/>
                    <a:pt x="29" y="42"/>
                  </a:cubicBezTo>
                  <a:cubicBezTo>
                    <a:pt x="28" y="42"/>
                    <a:pt x="26" y="41"/>
                    <a:pt x="25" y="41"/>
                  </a:cubicBezTo>
                  <a:cubicBezTo>
                    <a:pt x="24" y="40"/>
                    <a:pt x="22" y="40"/>
                    <a:pt x="21" y="39"/>
                  </a:cubicBezTo>
                  <a:cubicBezTo>
                    <a:pt x="24" y="34"/>
                    <a:pt x="24" y="34"/>
                    <a:pt x="24" y="34"/>
                  </a:cubicBezTo>
                  <a:cubicBezTo>
                    <a:pt x="25" y="35"/>
                    <a:pt x="27" y="37"/>
                    <a:pt x="29" y="37"/>
                  </a:cubicBezTo>
                  <a:cubicBezTo>
                    <a:pt x="31" y="37"/>
                    <a:pt x="32" y="36"/>
                    <a:pt x="32" y="35"/>
                  </a:cubicBezTo>
                  <a:cubicBezTo>
                    <a:pt x="32" y="33"/>
                    <a:pt x="30" y="33"/>
                    <a:pt x="27" y="32"/>
                  </a:cubicBezTo>
                  <a:cubicBezTo>
                    <a:pt x="25" y="31"/>
                    <a:pt x="23" y="29"/>
                    <a:pt x="23" y="26"/>
                  </a:cubicBezTo>
                  <a:cubicBezTo>
                    <a:pt x="23" y="22"/>
                    <a:pt x="25" y="19"/>
                    <a:pt x="29" y="19"/>
                  </a:cubicBezTo>
                  <a:cubicBezTo>
                    <a:pt x="29" y="15"/>
                    <a:pt x="29" y="15"/>
                    <a:pt x="29" y="15"/>
                  </a:cubicBezTo>
                  <a:cubicBezTo>
                    <a:pt x="32" y="15"/>
                    <a:pt x="32" y="15"/>
                    <a:pt x="32" y="15"/>
                  </a:cubicBezTo>
                  <a:cubicBezTo>
                    <a:pt x="32" y="19"/>
                    <a:pt x="32" y="19"/>
                    <a:pt x="32" y="19"/>
                  </a:cubicBezTo>
                  <a:cubicBezTo>
                    <a:pt x="34" y="19"/>
                    <a:pt x="36" y="19"/>
                    <a:pt x="37" y="20"/>
                  </a:cubicBezTo>
                  <a:cubicBezTo>
                    <a:pt x="35" y="25"/>
                    <a:pt x="35" y="25"/>
                    <a:pt x="35" y="25"/>
                  </a:cubicBezTo>
                  <a:cubicBezTo>
                    <a:pt x="34" y="24"/>
                    <a:pt x="32" y="23"/>
                    <a:pt x="31" y="23"/>
                  </a:cubicBezTo>
                  <a:cubicBezTo>
                    <a:pt x="30" y="23"/>
                    <a:pt x="28" y="24"/>
                    <a:pt x="28" y="25"/>
                  </a:cubicBezTo>
                  <a:cubicBezTo>
                    <a:pt x="28" y="26"/>
                    <a:pt x="30" y="27"/>
                    <a:pt x="31" y="27"/>
                  </a:cubicBezTo>
                  <a:cubicBezTo>
                    <a:pt x="35" y="28"/>
                    <a:pt x="38" y="30"/>
                    <a:pt x="38" y="34"/>
                  </a:cubicBezTo>
                  <a:cubicBezTo>
                    <a:pt x="38" y="38"/>
                    <a:pt x="36" y="40"/>
                    <a:pt x="32" y="41"/>
                  </a:cubicBezTo>
                  <a:close/>
                  <a:moveTo>
                    <a:pt x="41" y="54"/>
                  </a:moveTo>
                  <a:cubicBezTo>
                    <a:pt x="40" y="54"/>
                    <a:pt x="39" y="55"/>
                    <a:pt x="39" y="55"/>
                  </a:cubicBezTo>
                  <a:cubicBezTo>
                    <a:pt x="39" y="55"/>
                    <a:pt x="39" y="55"/>
                    <a:pt x="38" y="55"/>
                  </a:cubicBezTo>
                  <a:cubicBezTo>
                    <a:pt x="38" y="55"/>
                    <a:pt x="37" y="55"/>
                    <a:pt x="37" y="54"/>
                  </a:cubicBezTo>
                  <a:cubicBezTo>
                    <a:pt x="37" y="53"/>
                    <a:pt x="37" y="53"/>
                    <a:pt x="38" y="52"/>
                  </a:cubicBezTo>
                  <a:cubicBezTo>
                    <a:pt x="38" y="52"/>
                    <a:pt x="39" y="52"/>
                    <a:pt x="39" y="52"/>
                  </a:cubicBezTo>
                  <a:cubicBezTo>
                    <a:pt x="40" y="51"/>
                    <a:pt x="41" y="52"/>
                    <a:pt x="41" y="52"/>
                  </a:cubicBezTo>
                  <a:cubicBezTo>
                    <a:pt x="42" y="53"/>
                    <a:pt x="41" y="54"/>
                    <a:pt x="41" y="54"/>
                  </a:cubicBezTo>
                  <a:close/>
                  <a:moveTo>
                    <a:pt x="43" y="8"/>
                  </a:moveTo>
                  <a:cubicBezTo>
                    <a:pt x="42" y="9"/>
                    <a:pt x="42" y="9"/>
                    <a:pt x="42" y="9"/>
                  </a:cubicBezTo>
                  <a:cubicBezTo>
                    <a:pt x="41" y="9"/>
                    <a:pt x="41" y="9"/>
                    <a:pt x="41" y="9"/>
                  </a:cubicBezTo>
                  <a:cubicBezTo>
                    <a:pt x="40" y="9"/>
                    <a:pt x="40" y="8"/>
                    <a:pt x="39" y="8"/>
                  </a:cubicBezTo>
                  <a:cubicBezTo>
                    <a:pt x="39" y="8"/>
                    <a:pt x="38" y="7"/>
                    <a:pt x="39" y="6"/>
                  </a:cubicBezTo>
                  <a:cubicBezTo>
                    <a:pt x="39" y="6"/>
                    <a:pt x="40" y="5"/>
                    <a:pt x="40" y="6"/>
                  </a:cubicBezTo>
                  <a:cubicBezTo>
                    <a:pt x="41" y="6"/>
                    <a:pt x="42" y="6"/>
                    <a:pt x="42" y="6"/>
                  </a:cubicBezTo>
                  <a:cubicBezTo>
                    <a:pt x="43" y="7"/>
                    <a:pt x="43" y="8"/>
                    <a:pt x="43" y="8"/>
                  </a:cubicBezTo>
                  <a:close/>
                  <a:moveTo>
                    <a:pt x="47" y="50"/>
                  </a:moveTo>
                  <a:cubicBezTo>
                    <a:pt x="46" y="50"/>
                    <a:pt x="46" y="51"/>
                    <a:pt x="45" y="51"/>
                  </a:cubicBezTo>
                  <a:cubicBezTo>
                    <a:pt x="45" y="51"/>
                    <a:pt x="45" y="51"/>
                    <a:pt x="45" y="51"/>
                  </a:cubicBezTo>
                  <a:cubicBezTo>
                    <a:pt x="44" y="51"/>
                    <a:pt x="44" y="51"/>
                    <a:pt x="44" y="51"/>
                  </a:cubicBezTo>
                  <a:cubicBezTo>
                    <a:pt x="43" y="50"/>
                    <a:pt x="43" y="49"/>
                    <a:pt x="44" y="49"/>
                  </a:cubicBezTo>
                  <a:cubicBezTo>
                    <a:pt x="44" y="49"/>
                    <a:pt x="45" y="48"/>
                    <a:pt x="45" y="48"/>
                  </a:cubicBezTo>
                  <a:cubicBezTo>
                    <a:pt x="46" y="47"/>
                    <a:pt x="47" y="48"/>
                    <a:pt x="47" y="48"/>
                  </a:cubicBezTo>
                  <a:cubicBezTo>
                    <a:pt x="48" y="49"/>
                    <a:pt x="48" y="49"/>
                    <a:pt x="47" y="50"/>
                  </a:cubicBezTo>
                  <a:close/>
                  <a:moveTo>
                    <a:pt x="47" y="13"/>
                  </a:moveTo>
                  <a:cubicBezTo>
                    <a:pt x="47" y="13"/>
                    <a:pt x="47" y="13"/>
                    <a:pt x="46" y="13"/>
                  </a:cubicBezTo>
                  <a:cubicBezTo>
                    <a:pt x="46" y="12"/>
                    <a:pt x="46" y="12"/>
                    <a:pt x="45" y="12"/>
                  </a:cubicBezTo>
                  <a:cubicBezTo>
                    <a:pt x="45" y="11"/>
                    <a:pt x="44" y="10"/>
                    <a:pt x="45" y="10"/>
                  </a:cubicBezTo>
                  <a:cubicBezTo>
                    <a:pt x="45" y="9"/>
                    <a:pt x="46" y="9"/>
                    <a:pt x="47" y="10"/>
                  </a:cubicBezTo>
                  <a:cubicBezTo>
                    <a:pt x="47" y="10"/>
                    <a:pt x="48" y="10"/>
                    <a:pt x="48" y="11"/>
                  </a:cubicBezTo>
                  <a:cubicBezTo>
                    <a:pt x="49" y="11"/>
                    <a:pt x="49" y="12"/>
                    <a:pt x="48" y="13"/>
                  </a:cubicBezTo>
                  <a:cubicBezTo>
                    <a:pt x="48" y="13"/>
                    <a:pt x="48" y="13"/>
                    <a:pt x="47" y="13"/>
                  </a:cubicBezTo>
                  <a:close/>
                  <a:moveTo>
                    <a:pt x="52" y="44"/>
                  </a:moveTo>
                  <a:cubicBezTo>
                    <a:pt x="52" y="45"/>
                    <a:pt x="51" y="45"/>
                    <a:pt x="51" y="46"/>
                  </a:cubicBezTo>
                  <a:cubicBezTo>
                    <a:pt x="51" y="46"/>
                    <a:pt x="50" y="46"/>
                    <a:pt x="50" y="46"/>
                  </a:cubicBezTo>
                  <a:cubicBezTo>
                    <a:pt x="49" y="46"/>
                    <a:pt x="49" y="46"/>
                    <a:pt x="49" y="46"/>
                  </a:cubicBezTo>
                  <a:cubicBezTo>
                    <a:pt x="48" y="46"/>
                    <a:pt x="48" y="45"/>
                    <a:pt x="49" y="44"/>
                  </a:cubicBezTo>
                  <a:cubicBezTo>
                    <a:pt x="49" y="44"/>
                    <a:pt x="49" y="43"/>
                    <a:pt x="50" y="43"/>
                  </a:cubicBezTo>
                  <a:cubicBezTo>
                    <a:pt x="50" y="42"/>
                    <a:pt x="51" y="42"/>
                    <a:pt x="52" y="42"/>
                  </a:cubicBezTo>
                  <a:cubicBezTo>
                    <a:pt x="52" y="43"/>
                    <a:pt x="52" y="44"/>
                    <a:pt x="52" y="44"/>
                  </a:cubicBezTo>
                  <a:close/>
                  <a:moveTo>
                    <a:pt x="55" y="37"/>
                  </a:moveTo>
                  <a:cubicBezTo>
                    <a:pt x="55" y="38"/>
                    <a:pt x="55" y="39"/>
                    <a:pt x="54" y="39"/>
                  </a:cubicBezTo>
                  <a:cubicBezTo>
                    <a:pt x="54" y="40"/>
                    <a:pt x="54" y="40"/>
                    <a:pt x="53" y="40"/>
                  </a:cubicBezTo>
                  <a:cubicBezTo>
                    <a:pt x="53" y="40"/>
                    <a:pt x="53" y="40"/>
                    <a:pt x="53" y="40"/>
                  </a:cubicBezTo>
                  <a:cubicBezTo>
                    <a:pt x="52" y="40"/>
                    <a:pt x="52" y="39"/>
                    <a:pt x="52" y="38"/>
                  </a:cubicBezTo>
                  <a:cubicBezTo>
                    <a:pt x="52" y="38"/>
                    <a:pt x="52" y="37"/>
                    <a:pt x="52" y="37"/>
                  </a:cubicBezTo>
                  <a:cubicBezTo>
                    <a:pt x="53" y="36"/>
                    <a:pt x="53" y="35"/>
                    <a:pt x="54" y="36"/>
                  </a:cubicBezTo>
                  <a:cubicBezTo>
                    <a:pt x="55" y="36"/>
                    <a:pt x="55" y="37"/>
                    <a:pt x="55" y="37"/>
                  </a:cubicBezTo>
                  <a:close/>
                  <a:moveTo>
                    <a:pt x="56" y="32"/>
                  </a:moveTo>
                  <a:cubicBezTo>
                    <a:pt x="56" y="32"/>
                    <a:pt x="55" y="33"/>
                    <a:pt x="55" y="33"/>
                  </a:cubicBezTo>
                  <a:cubicBezTo>
                    <a:pt x="55" y="33"/>
                    <a:pt x="55" y="33"/>
                    <a:pt x="55" y="33"/>
                  </a:cubicBezTo>
                  <a:cubicBezTo>
                    <a:pt x="54" y="33"/>
                    <a:pt x="53" y="32"/>
                    <a:pt x="53" y="32"/>
                  </a:cubicBezTo>
                  <a:cubicBezTo>
                    <a:pt x="53" y="31"/>
                    <a:pt x="53" y="30"/>
                    <a:pt x="53" y="30"/>
                  </a:cubicBezTo>
                  <a:cubicBezTo>
                    <a:pt x="53" y="29"/>
                    <a:pt x="54" y="28"/>
                    <a:pt x="55" y="28"/>
                  </a:cubicBezTo>
                  <a:cubicBezTo>
                    <a:pt x="56" y="28"/>
                    <a:pt x="56" y="29"/>
                    <a:pt x="56" y="30"/>
                  </a:cubicBezTo>
                  <a:cubicBezTo>
                    <a:pt x="56" y="30"/>
                    <a:pt x="56" y="30"/>
                    <a:pt x="56" y="30"/>
                  </a:cubicBezTo>
                  <a:cubicBezTo>
                    <a:pt x="56" y="30"/>
                    <a:pt x="56" y="31"/>
                    <a:pt x="56" y="32"/>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1" name="Freeform 237"/>
            <p:cNvSpPr>
              <a:spLocks/>
            </p:cNvSpPr>
            <p:nvPr userDrawn="1"/>
          </p:nvSpPr>
          <p:spPr bwMode="auto">
            <a:xfrm>
              <a:off x="6959600" y="1012825"/>
              <a:ext cx="15875" cy="15875"/>
            </a:xfrm>
            <a:custGeom>
              <a:avLst/>
              <a:gdLst>
                <a:gd name="T0" fmla="*/ 4 w 4"/>
                <a:gd name="T1" fmla="*/ 3 h 4"/>
                <a:gd name="T2" fmla="*/ 3 w 4"/>
                <a:gd name="T3" fmla="*/ 1 h 4"/>
                <a:gd name="T4" fmla="*/ 1 w 4"/>
                <a:gd name="T5" fmla="*/ 0 h 4"/>
                <a:gd name="T6" fmla="*/ 0 w 4"/>
                <a:gd name="T7" fmla="*/ 2 h 4"/>
                <a:gd name="T8" fmla="*/ 1 w 4"/>
                <a:gd name="T9" fmla="*/ 3 h 4"/>
                <a:gd name="T10" fmla="*/ 2 w 4"/>
                <a:gd name="T11" fmla="*/ 4 h 4"/>
                <a:gd name="T12" fmla="*/ 3 w 4"/>
                <a:gd name="T13" fmla="*/ 4 h 4"/>
                <a:gd name="T14" fmla="*/ 4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3"/>
                  </a:moveTo>
                  <a:cubicBezTo>
                    <a:pt x="3" y="2"/>
                    <a:pt x="3" y="2"/>
                    <a:pt x="3" y="1"/>
                  </a:cubicBezTo>
                  <a:cubicBezTo>
                    <a:pt x="3" y="0"/>
                    <a:pt x="2" y="0"/>
                    <a:pt x="1" y="0"/>
                  </a:cubicBezTo>
                  <a:cubicBezTo>
                    <a:pt x="1" y="0"/>
                    <a:pt x="0" y="1"/>
                    <a:pt x="0" y="2"/>
                  </a:cubicBezTo>
                  <a:cubicBezTo>
                    <a:pt x="1" y="2"/>
                    <a:pt x="1" y="3"/>
                    <a:pt x="1" y="3"/>
                  </a:cubicBezTo>
                  <a:cubicBezTo>
                    <a:pt x="1" y="4"/>
                    <a:pt x="2" y="4"/>
                    <a:pt x="2" y="4"/>
                  </a:cubicBezTo>
                  <a:cubicBezTo>
                    <a:pt x="2" y="4"/>
                    <a:pt x="2" y="4"/>
                    <a:pt x="3" y="4"/>
                  </a:cubicBezTo>
                  <a:cubicBezTo>
                    <a:pt x="3" y="4"/>
                    <a:pt x="4" y="3"/>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2" name="Freeform 238"/>
            <p:cNvSpPr>
              <a:spLocks/>
            </p:cNvSpPr>
            <p:nvPr userDrawn="1"/>
          </p:nvSpPr>
          <p:spPr bwMode="auto">
            <a:xfrm>
              <a:off x="6970713" y="1036638"/>
              <a:ext cx="15875" cy="19050"/>
            </a:xfrm>
            <a:custGeom>
              <a:avLst/>
              <a:gdLst>
                <a:gd name="T0" fmla="*/ 2 w 4"/>
                <a:gd name="T1" fmla="*/ 1 h 5"/>
                <a:gd name="T2" fmla="*/ 1 w 4"/>
                <a:gd name="T3" fmla="*/ 1 h 5"/>
                <a:gd name="T4" fmla="*/ 0 w 4"/>
                <a:gd name="T5" fmla="*/ 3 h 5"/>
                <a:gd name="T6" fmla="*/ 1 w 4"/>
                <a:gd name="T7" fmla="*/ 4 h 5"/>
                <a:gd name="T8" fmla="*/ 2 w 4"/>
                <a:gd name="T9" fmla="*/ 5 h 5"/>
                <a:gd name="T10" fmla="*/ 3 w 4"/>
                <a:gd name="T11" fmla="*/ 5 h 5"/>
                <a:gd name="T12" fmla="*/ 3 w 4"/>
                <a:gd name="T13" fmla="*/ 3 h 5"/>
                <a:gd name="T14" fmla="*/ 2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1"/>
                  </a:moveTo>
                  <a:cubicBezTo>
                    <a:pt x="2" y="1"/>
                    <a:pt x="1" y="0"/>
                    <a:pt x="1" y="1"/>
                  </a:cubicBezTo>
                  <a:cubicBezTo>
                    <a:pt x="0" y="1"/>
                    <a:pt x="0" y="2"/>
                    <a:pt x="0" y="3"/>
                  </a:cubicBezTo>
                  <a:cubicBezTo>
                    <a:pt x="0" y="3"/>
                    <a:pt x="1" y="4"/>
                    <a:pt x="1" y="4"/>
                  </a:cubicBezTo>
                  <a:cubicBezTo>
                    <a:pt x="1" y="5"/>
                    <a:pt x="2" y="5"/>
                    <a:pt x="2" y="5"/>
                  </a:cubicBezTo>
                  <a:cubicBezTo>
                    <a:pt x="2" y="5"/>
                    <a:pt x="3" y="5"/>
                    <a:pt x="3" y="5"/>
                  </a:cubicBezTo>
                  <a:cubicBezTo>
                    <a:pt x="4" y="4"/>
                    <a:pt x="4" y="3"/>
                    <a:pt x="3" y="3"/>
                  </a:cubicBezTo>
                  <a:cubicBezTo>
                    <a:pt x="3" y="2"/>
                    <a:pt x="3" y="2"/>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3" name="Freeform 239"/>
            <p:cNvSpPr>
              <a:spLocks/>
            </p:cNvSpPr>
            <p:nvPr userDrawn="1"/>
          </p:nvSpPr>
          <p:spPr bwMode="auto">
            <a:xfrm>
              <a:off x="6986588" y="1060450"/>
              <a:ext cx="15875" cy="14288"/>
            </a:xfrm>
            <a:custGeom>
              <a:avLst/>
              <a:gdLst>
                <a:gd name="T0" fmla="*/ 3 w 4"/>
                <a:gd name="T1" fmla="*/ 1 h 4"/>
                <a:gd name="T2" fmla="*/ 1 w 4"/>
                <a:gd name="T3" fmla="*/ 1 h 4"/>
                <a:gd name="T4" fmla="*/ 1 w 4"/>
                <a:gd name="T5" fmla="*/ 3 h 4"/>
                <a:gd name="T6" fmla="*/ 2 w 4"/>
                <a:gd name="T7" fmla="*/ 4 h 4"/>
                <a:gd name="T8" fmla="*/ 3 w 4"/>
                <a:gd name="T9" fmla="*/ 4 h 4"/>
                <a:gd name="T10" fmla="*/ 4 w 4"/>
                <a:gd name="T11" fmla="*/ 4 h 4"/>
                <a:gd name="T12" fmla="*/ 4 w 4"/>
                <a:gd name="T13" fmla="*/ 2 h 4"/>
                <a:gd name="T14" fmla="*/ 3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1"/>
                  </a:moveTo>
                  <a:cubicBezTo>
                    <a:pt x="2" y="0"/>
                    <a:pt x="1" y="0"/>
                    <a:pt x="1" y="1"/>
                  </a:cubicBezTo>
                  <a:cubicBezTo>
                    <a:pt x="0" y="1"/>
                    <a:pt x="0" y="2"/>
                    <a:pt x="1" y="3"/>
                  </a:cubicBezTo>
                  <a:cubicBezTo>
                    <a:pt x="1" y="3"/>
                    <a:pt x="2" y="4"/>
                    <a:pt x="2" y="4"/>
                  </a:cubicBezTo>
                  <a:cubicBezTo>
                    <a:pt x="2" y="4"/>
                    <a:pt x="3" y="4"/>
                    <a:pt x="3" y="4"/>
                  </a:cubicBezTo>
                  <a:cubicBezTo>
                    <a:pt x="3" y="4"/>
                    <a:pt x="4" y="4"/>
                    <a:pt x="4" y="4"/>
                  </a:cubicBezTo>
                  <a:cubicBezTo>
                    <a:pt x="4" y="3"/>
                    <a:pt x="4" y="2"/>
                    <a:pt x="4" y="2"/>
                  </a:cubicBezTo>
                  <a:cubicBezTo>
                    <a:pt x="3" y="2"/>
                    <a:pt x="3"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4" name="Freeform 240"/>
            <p:cNvSpPr>
              <a:spLocks/>
            </p:cNvSpPr>
            <p:nvPr userDrawn="1"/>
          </p:nvSpPr>
          <p:spPr bwMode="auto">
            <a:xfrm>
              <a:off x="6975475" y="931863"/>
              <a:ext cx="15875" cy="19050"/>
            </a:xfrm>
            <a:custGeom>
              <a:avLst/>
              <a:gdLst>
                <a:gd name="T0" fmla="*/ 3 w 4"/>
                <a:gd name="T1" fmla="*/ 1 h 5"/>
                <a:gd name="T2" fmla="*/ 1 w 4"/>
                <a:gd name="T3" fmla="*/ 1 h 5"/>
                <a:gd name="T4" fmla="*/ 0 w 4"/>
                <a:gd name="T5" fmla="*/ 2 h 5"/>
                <a:gd name="T6" fmla="*/ 0 w 4"/>
                <a:gd name="T7" fmla="*/ 4 h 5"/>
                <a:gd name="T8" fmla="*/ 1 w 4"/>
                <a:gd name="T9" fmla="*/ 5 h 5"/>
                <a:gd name="T10" fmla="*/ 2 w 4"/>
                <a:gd name="T11" fmla="*/ 4 h 5"/>
                <a:gd name="T12" fmla="*/ 3 w 4"/>
                <a:gd name="T13" fmla="*/ 3 h 5"/>
                <a:gd name="T14" fmla="*/ 3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1"/>
                  </a:moveTo>
                  <a:cubicBezTo>
                    <a:pt x="2" y="0"/>
                    <a:pt x="2" y="0"/>
                    <a:pt x="1" y="1"/>
                  </a:cubicBezTo>
                  <a:cubicBezTo>
                    <a:pt x="1" y="1"/>
                    <a:pt x="0" y="2"/>
                    <a:pt x="0" y="2"/>
                  </a:cubicBezTo>
                  <a:cubicBezTo>
                    <a:pt x="0" y="3"/>
                    <a:pt x="0" y="4"/>
                    <a:pt x="0" y="4"/>
                  </a:cubicBezTo>
                  <a:cubicBezTo>
                    <a:pt x="1" y="4"/>
                    <a:pt x="1" y="5"/>
                    <a:pt x="1" y="5"/>
                  </a:cubicBezTo>
                  <a:cubicBezTo>
                    <a:pt x="2" y="5"/>
                    <a:pt x="2" y="4"/>
                    <a:pt x="2" y="4"/>
                  </a:cubicBezTo>
                  <a:cubicBezTo>
                    <a:pt x="3" y="3"/>
                    <a:pt x="3" y="3"/>
                    <a:pt x="3" y="3"/>
                  </a:cubicBezTo>
                  <a:cubicBezTo>
                    <a:pt x="4" y="2"/>
                    <a:pt x="4"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5" name="Freeform 241"/>
            <p:cNvSpPr>
              <a:spLocks/>
            </p:cNvSpPr>
            <p:nvPr userDrawn="1"/>
          </p:nvSpPr>
          <p:spPr bwMode="auto">
            <a:xfrm>
              <a:off x="7040563" y="893763"/>
              <a:ext cx="19050" cy="11113"/>
            </a:xfrm>
            <a:custGeom>
              <a:avLst/>
              <a:gdLst>
                <a:gd name="T0" fmla="*/ 2 w 5"/>
                <a:gd name="T1" fmla="*/ 3 h 3"/>
                <a:gd name="T2" fmla="*/ 2 w 5"/>
                <a:gd name="T3" fmla="*/ 3 h 3"/>
                <a:gd name="T4" fmla="*/ 4 w 5"/>
                <a:gd name="T5" fmla="*/ 3 h 3"/>
                <a:gd name="T6" fmla="*/ 5 w 5"/>
                <a:gd name="T7" fmla="*/ 2 h 3"/>
                <a:gd name="T8" fmla="*/ 3 w 5"/>
                <a:gd name="T9" fmla="*/ 0 h 3"/>
                <a:gd name="T10" fmla="*/ 2 w 5"/>
                <a:gd name="T11" fmla="*/ 0 h 3"/>
                <a:gd name="T12" fmla="*/ 0 w 5"/>
                <a:gd name="T13" fmla="*/ 2 h 3"/>
                <a:gd name="T14" fmla="*/ 2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3"/>
                  </a:moveTo>
                  <a:cubicBezTo>
                    <a:pt x="2" y="3"/>
                    <a:pt x="2" y="3"/>
                    <a:pt x="2" y="3"/>
                  </a:cubicBezTo>
                  <a:cubicBezTo>
                    <a:pt x="3" y="3"/>
                    <a:pt x="3" y="3"/>
                    <a:pt x="4" y="3"/>
                  </a:cubicBezTo>
                  <a:cubicBezTo>
                    <a:pt x="4" y="3"/>
                    <a:pt x="5" y="2"/>
                    <a:pt x="5" y="2"/>
                  </a:cubicBezTo>
                  <a:cubicBezTo>
                    <a:pt x="5" y="1"/>
                    <a:pt x="4" y="0"/>
                    <a:pt x="3" y="0"/>
                  </a:cubicBezTo>
                  <a:cubicBezTo>
                    <a:pt x="3" y="0"/>
                    <a:pt x="2" y="0"/>
                    <a:pt x="2" y="0"/>
                  </a:cubicBezTo>
                  <a:cubicBezTo>
                    <a:pt x="1" y="1"/>
                    <a:pt x="0" y="1"/>
                    <a:pt x="0" y="2"/>
                  </a:cubicBezTo>
                  <a:cubicBezTo>
                    <a:pt x="1" y="3"/>
                    <a:pt x="1" y="3"/>
                    <a:pt x="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6" name="Freeform 242"/>
            <p:cNvSpPr>
              <a:spLocks/>
            </p:cNvSpPr>
            <p:nvPr userDrawn="1"/>
          </p:nvSpPr>
          <p:spPr bwMode="auto">
            <a:xfrm>
              <a:off x="7072313" y="893763"/>
              <a:ext cx="14288" cy="11113"/>
            </a:xfrm>
            <a:custGeom>
              <a:avLst/>
              <a:gdLst>
                <a:gd name="T0" fmla="*/ 1 w 4"/>
                <a:gd name="T1" fmla="*/ 3 h 3"/>
                <a:gd name="T2" fmla="*/ 2 w 4"/>
                <a:gd name="T3" fmla="*/ 3 h 3"/>
                <a:gd name="T4" fmla="*/ 3 w 4"/>
                <a:gd name="T5" fmla="*/ 3 h 3"/>
                <a:gd name="T6" fmla="*/ 4 w 4"/>
                <a:gd name="T7" fmla="*/ 2 h 3"/>
                <a:gd name="T8" fmla="*/ 3 w 4"/>
                <a:gd name="T9" fmla="*/ 1 h 3"/>
                <a:gd name="T10" fmla="*/ 1 w 4"/>
                <a:gd name="T11" fmla="*/ 0 h 3"/>
                <a:gd name="T12" fmla="*/ 0 w 4"/>
                <a:gd name="T13" fmla="*/ 2 h 3"/>
                <a:gd name="T14" fmla="*/ 1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3"/>
                  </a:moveTo>
                  <a:cubicBezTo>
                    <a:pt x="1" y="3"/>
                    <a:pt x="2" y="3"/>
                    <a:pt x="2" y="3"/>
                  </a:cubicBezTo>
                  <a:cubicBezTo>
                    <a:pt x="3" y="3"/>
                    <a:pt x="3" y="3"/>
                    <a:pt x="3" y="3"/>
                  </a:cubicBezTo>
                  <a:cubicBezTo>
                    <a:pt x="3" y="3"/>
                    <a:pt x="4" y="3"/>
                    <a:pt x="4" y="2"/>
                  </a:cubicBezTo>
                  <a:cubicBezTo>
                    <a:pt x="4" y="2"/>
                    <a:pt x="4" y="1"/>
                    <a:pt x="3" y="1"/>
                  </a:cubicBezTo>
                  <a:cubicBezTo>
                    <a:pt x="2" y="1"/>
                    <a:pt x="2" y="1"/>
                    <a:pt x="1" y="0"/>
                  </a:cubicBezTo>
                  <a:cubicBezTo>
                    <a:pt x="0" y="0"/>
                    <a:pt x="0" y="1"/>
                    <a:pt x="0" y="2"/>
                  </a:cubicBezTo>
                  <a:cubicBezTo>
                    <a:pt x="0" y="2"/>
                    <a:pt x="0" y="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7" name="Freeform 243"/>
            <p:cNvSpPr>
              <a:spLocks/>
            </p:cNvSpPr>
            <p:nvPr userDrawn="1"/>
          </p:nvSpPr>
          <p:spPr bwMode="auto">
            <a:xfrm>
              <a:off x="7137400" y="939800"/>
              <a:ext cx="15875" cy="15875"/>
            </a:xfrm>
            <a:custGeom>
              <a:avLst/>
              <a:gdLst>
                <a:gd name="T0" fmla="*/ 1 w 4"/>
                <a:gd name="T1" fmla="*/ 3 h 4"/>
                <a:gd name="T2" fmla="*/ 3 w 4"/>
                <a:gd name="T3" fmla="*/ 4 h 4"/>
                <a:gd name="T4" fmla="*/ 3 w 4"/>
                <a:gd name="T5" fmla="*/ 4 h 4"/>
                <a:gd name="T6" fmla="*/ 4 w 4"/>
                <a:gd name="T7" fmla="*/ 2 h 4"/>
                <a:gd name="T8" fmla="*/ 3 w 4"/>
                <a:gd name="T9" fmla="*/ 0 h 4"/>
                <a:gd name="T10" fmla="*/ 1 w 4"/>
                <a:gd name="T11" fmla="*/ 0 h 4"/>
                <a:gd name="T12" fmla="*/ 1 w 4"/>
                <a:gd name="T13" fmla="*/ 2 h 4"/>
                <a:gd name="T14" fmla="*/ 1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3"/>
                  </a:moveTo>
                  <a:cubicBezTo>
                    <a:pt x="2" y="4"/>
                    <a:pt x="2" y="4"/>
                    <a:pt x="3" y="4"/>
                  </a:cubicBezTo>
                  <a:cubicBezTo>
                    <a:pt x="3" y="4"/>
                    <a:pt x="3" y="4"/>
                    <a:pt x="3" y="4"/>
                  </a:cubicBezTo>
                  <a:cubicBezTo>
                    <a:pt x="4" y="3"/>
                    <a:pt x="4" y="3"/>
                    <a:pt x="4" y="2"/>
                  </a:cubicBezTo>
                  <a:cubicBezTo>
                    <a:pt x="4" y="1"/>
                    <a:pt x="3" y="1"/>
                    <a:pt x="3" y="0"/>
                  </a:cubicBezTo>
                  <a:cubicBezTo>
                    <a:pt x="2" y="0"/>
                    <a:pt x="2" y="0"/>
                    <a:pt x="1" y="0"/>
                  </a:cubicBezTo>
                  <a:cubicBezTo>
                    <a:pt x="0" y="0"/>
                    <a:pt x="0" y="1"/>
                    <a:pt x="1" y="2"/>
                  </a:cubicBezTo>
                  <a:cubicBezTo>
                    <a:pt x="1" y="2"/>
                    <a:pt x="1" y="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8" name="Freeform 244"/>
            <p:cNvSpPr>
              <a:spLocks/>
            </p:cNvSpPr>
            <p:nvPr userDrawn="1"/>
          </p:nvSpPr>
          <p:spPr bwMode="auto">
            <a:xfrm>
              <a:off x="7148513" y="963613"/>
              <a:ext cx="15875" cy="19050"/>
            </a:xfrm>
            <a:custGeom>
              <a:avLst/>
              <a:gdLst>
                <a:gd name="T0" fmla="*/ 0 w 4"/>
                <a:gd name="T1" fmla="*/ 2 h 5"/>
                <a:gd name="T2" fmla="*/ 1 w 4"/>
                <a:gd name="T3" fmla="*/ 4 h 5"/>
                <a:gd name="T4" fmla="*/ 2 w 4"/>
                <a:gd name="T5" fmla="*/ 5 h 5"/>
                <a:gd name="T6" fmla="*/ 2 w 4"/>
                <a:gd name="T7" fmla="*/ 5 h 5"/>
                <a:gd name="T8" fmla="*/ 3 w 4"/>
                <a:gd name="T9" fmla="*/ 3 h 5"/>
                <a:gd name="T10" fmla="*/ 3 w 4"/>
                <a:gd name="T11" fmla="*/ 1 h 5"/>
                <a:gd name="T12" fmla="*/ 1 w 4"/>
                <a:gd name="T13" fmla="*/ 0 h 5"/>
                <a:gd name="T14" fmla="*/ 0 w 4"/>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2"/>
                  </a:moveTo>
                  <a:cubicBezTo>
                    <a:pt x="1" y="3"/>
                    <a:pt x="1" y="3"/>
                    <a:pt x="1" y="4"/>
                  </a:cubicBezTo>
                  <a:cubicBezTo>
                    <a:pt x="1" y="4"/>
                    <a:pt x="2" y="5"/>
                    <a:pt x="2" y="5"/>
                  </a:cubicBezTo>
                  <a:cubicBezTo>
                    <a:pt x="2" y="5"/>
                    <a:pt x="2" y="5"/>
                    <a:pt x="2" y="5"/>
                  </a:cubicBezTo>
                  <a:cubicBezTo>
                    <a:pt x="3" y="5"/>
                    <a:pt x="4" y="4"/>
                    <a:pt x="3" y="3"/>
                  </a:cubicBezTo>
                  <a:cubicBezTo>
                    <a:pt x="3" y="2"/>
                    <a:pt x="3" y="2"/>
                    <a:pt x="3" y="1"/>
                  </a:cubicBezTo>
                  <a:cubicBezTo>
                    <a:pt x="3" y="1"/>
                    <a:pt x="2" y="0"/>
                    <a:pt x="1" y="0"/>
                  </a:cubicBezTo>
                  <a:cubicBezTo>
                    <a:pt x="1" y="1"/>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9" name="Freeform 245"/>
            <p:cNvSpPr>
              <a:spLocks/>
            </p:cNvSpPr>
            <p:nvPr userDrawn="1"/>
          </p:nvSpPr>
          <p:spPr bwMode="auto">
            <a:xfrm>
              <a:off x="6991350" y="912813"/>
              <a:ext cx="19050" cy="15875"/>
            </a:xfrm>
            <a:custGeom>
              <a:avLst/>
              <a:gdLst>
                <a:gd name="T0" fmla="*/ 2 w 5"/>
                <a:gd name="T1" fmla="*/ 1 h 4"/>
                <a:gd name="T2" fmla="*/ 1 w 5"/>
                <a:gd name="T3" fmla="*/ 2 h 4"/>
                <a:gd name="T4" fmla="*/ 1 w 5"/>
                <a:gd name="T5" fmla="*/ 4 h 4"/>
                <a:gd name="T6" fmla="*/ 2 w 5"/>
                <a:gd name="T7" fmla="*/ 4 h 4"/>
                <a:gd name="T8" fmla="*/ 3 w 5"/>
                <a:gd name="T9" fmla="*/ 4 h 4"/>
                <a:gd name="T10" fmla="*/ 4 w 5"/>
                <a:gd name="T11" fmla="*/ 3 h 4"/>
                <a:gd name="T12" fmla="*/ 4 w 5"/>
                <a:gd name="T13" fmla="*/ 1 h 4"/>
                <a:gd name="T14" fmla="*/ 2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1"/>
                  </a:moveTo>
                  <a:cubicBezTo>
                    <a:pt x="2" y="1"/>
                    <a:pt x="1" y="1"/>
                    <a:pt x="1" y="2"/>
                  </a:cubicBezTo>
                  <a:cubicBezTo>
                    <a:pt x="0" y="2"/>
                    <a:pt x="0" y="3"/>
                    <a:pt x="1" y="4"/>
                  </a:cubicBezTo>
                  <a:cubicBezTo>
                    <a:pt x="1" y="4"/>
                    <a:pt x="1" y="4"/>
                    <a:pt x="2" y="4"/>
                  </a:cubicBezTo>
                  <a:cubicBezTo>
                    <a:pt x="2" y="4"/>
                    <a:pt x="2" y="4"/>
                    <a:pt x="3" y="4"/>
                  </a:cubicBezTo>
                  <a:cubicBezTo>
                    <a:pt x="3" y="3"/>
                    <a:pt x="4" y="3"/>
                    <a:pt x="4" y="3"/>
                  </a:cubicBezTo>
                  <a:cubicBezTo>
                    <a:pt x="5" y="2"/>
                    <a:pt x="5" y="1"/>
                    <a:pt x="4" y="1"/>
                  </a:cubicBezTo>
                  <a:cubicBezTo>
                    <a:pt x="4" y="0"/>
                    <a:pt x="3"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0" name="Freeform 246"/>
            <p:cNvSpPr>
              <a:spLocks/>
            </p:cNvSpPr>
            <p:nvPr userDrawn="1"/>
          </p:nvSpPr>
          <p:spPr bwMode="auto">
            <a:xfrm>
              <a:off x="6959600" y="985838"/>
              <a:ext cx="11113" cy="15875"/>
            </a:xfrm>
            <a:custGeom>
              <a:avLst/>
              <a:gdLst>
                <a:gd name="T0" fmla="*/ 3 w 3"/>
                <a:gd name="T1" fmla="*/ 3 h 4"/>
                <a:gd name="T2" fmla="*/ 3 w 3"/>
                <a:gd name="T3" fmla="*/ 1 h 4"/>
                <a:gd name="T4" fmla="*/ 1 w 3"/>
                <a:gd name="T5" fmla="*/ 0 h 4"/>
                <a:gd name="T6" fmla="*/ 0 w 3"/>
                <a:gd name="T7" fmla="*/ 1 h 4"/>
                <a:gd name="T8" fmla="*/ 0 w 3"/>
                <a:gd name="T9" fmla="*/ 3 h 4"/>
                <a:gd name="T10" fmla="*/ 0 w 3"/>
                <a:gd name="T11" fmla="*/ 3 h 4"/>
                <a:gd name="T12" fmla="*/ 1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cubicBezTo>
                    <a:pt x="3" y="2"/>
                    <a:pt x="3" y="2"/>
                    <a:pt x="3" y="1"/>
                  </a:cubicBezTo>
                  <a:cubicBezTo>
                    <a:pt x="3" y="0"/>
                    <a:pt x="2" y="0"/>
                    <a:pt x="1" y="0"/>
                  </a:cubicBezTo>
                  <a:cubicBezTo>
                    <a:pt x="1" y="0"/>
                    <a:pt x="0" y="0"/>
                    <a:pt x="0" y="1"/>
                  </a:cubicBezTo>
                  <a:cubicBezTo>
                    <a:pt x="0" y="2"/>
                    <a:pt x="0" y="2"/>
                    <a:pt x="0" y="3"/>
                  </a:cubicBezTo>
                  <a:cubicBezTo>
                    <a:pt x="0" y="3"/>
                    <a:pt x="0" y="3"/>
                    <a:pt x="0" y="3"/>
                  </a:cubicBezTo>
                  <a:cubicBezTo>
                    <a:pt x="0" y="4"/>
                    <a:pt x="0" y="4"/>
                    <a:pt x="1" y="4"/>
                  </a:cubicBezTo>
                  <a:cubicBezTo>
                    <a:pt x="2" y="4"/>
                    <a:pt x="3" y="4"/>
                    <a:pt x="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1" name="Freeform 247"/>
            <p:cNvSpPr>
              <a:spLocks/>
            </p:cNvSpPr>
            <p:nvPr userDrawn="1"/>
          </p:nvSpPr>
          <p:spPr bwMode="auto">
            <a:xfrm>
              <a:off x="6964363" y="958850"/>
              <a:ext cx="11113" cy="15875"/>
            </a:xfrm>
            <a:custGeom>
              <a:avLst/>
              <a:gdLst>
                <a:gd name="T0" fmla="*/ 1 w 3"/>
                <a:gd name="T1" fmla="*/ 4 h 4"/>
                <a:gd name="T2" fmla="*/ 1 w 3"/>
                <a:gd name="T3" fmla="*/ 4 h 4"/>
                <a:gd name="T4" fmla="*/ 2 w 3"/>
                <a:gd name="T5" fmla="*/ 3 h 4"/>
                <a:gd name="T6" fmla="*/ 3 w 3"/>
                <a:gd name="T7" fmla="*/ 2 h 4"/>
                <a:gd name="T8" fmla="*/ 2 w 3"/>
                <a:gd name="T9" fmla="*/ 0 h 4"/>
                <a:gd name="T10" fmla="*/ 0 w 3"/>
                <a:gd name="T11" fmla="*/ 1 h 4"/>
                <a:gd name="T12" fmla="*/ 0 w 3"/>
                <a:gd name="T13" fmla="*/ 2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2" y="4"/>
                    <a:pt x="2" y="3"/>
                  </a:cubicBezTo>
                  <a:cubicBezTo>
                    <a:pt x="3" y="3"/>
                    <a:pt x="3" y="2"/>
                    <a:pt x="3" y="2"/>
                  </a:cubicBezTo>
                  <a:cubicBezTo>
                    <a:pt x="3" y="1"/>
                    <a:pt x="3" y="0"/>
                    <a:pt x="2" y="0"/>
                  </a:cubicBezTo>
                  <a:cubicBezTo>
                    <a:pt x="2" y="0"/>
                    <a:pt x="1" y="0"/>
                    <a:pt x="0" y="1"/>
                  </a:cubicBezTo>
                  <a:cubicBezTo>
                    <a:pt x="0" y="1"/>
                    <a:pt x="0" y="2"/>
                    <a:pt x="0" y="2"/>
                  </a:cubicBezTo>
                  <a:cubicBezTo>
                    <a:pt x="0" y="3"/>
                    <a:pt x="0" y="4"/>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2" name="Freeform 248"/>
            <p:cNvSpPr>
              <a:spLocks/>
            </p:cNvSpPr>
            <p:nvPr userDrawn="1"/>
          </p:nvSpPr>
          <p:spPr bwMode="auto">
            <a:xfrm>
              <a:off x="7010400" y="1079500"/>
              <a:ext cx="19050" cy="11113"/>
            </a:xfrm>
            <a:custGeom>
              <a:avLst/>
              <a:gdLst>
                <a:gd name="T0" fmla="*/ 4 w 5"/>
                <a:gd name="T1" fmla="*/ 1 h 3"/>
                <a:gd name="T2" fmla="*/ 2 w 5"/>
                <a:gd name="T3" fmla="*/ 0 h 3"/>
                <a:gd name="T4" fmla="*/ 0 w 5"/>
                <a:gd name="T5" fmla="*/ 0 h 3"/>
                <a:gd name="T6" fmla="*/ 1 w 5"/>
                <a:gd name="T7" fmla="*/ 2 h 3"/>
                <a:gd name="T8" fmla="*/ 2 w 5"/>
                <a:gd name="T9" fmla="*/ 3 h 3"/>
                <a:gd name="T10" fmla="*/ 3 w 5"/>
                <a:gd name="T11" fmla="*/ 3 h 3"/>
                <a:gd name="T12" fmla="*/ 4 w 5"/>
                <a:gd name="T13" fmla="*/ 2 h 3"/>
                <a:gd name="T14" fmla="*/ 4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1"/>
                  </a:moveTo>
                  <a:cubicBezTo>
                    <a:pt x="3" y="0"/>
                    <a:pt x="3" y="0"/>
                    <a:pt x="2" y="0"/>
                  </a:cubicBezTo>
                  <a:cubicBezTo>
                    <a:pt x="1" y="0"/>
                    <a:pt x="1" y="0"/>
                    <a:pt x="0" y="0"/>
                  </a:cubicBezTo>
                  <a:cubicBezTo>
                    <a:pt x="0" y="1"/>
                    <a:pt x="0" y="2"/>
                    <a:pt x="1" y="2"/>
                  </a:cubicBezTo>
                  <a:cubicBezTo>
                    <a:pt x="1" y="3"/>
                    <a:pt x="2" y="3"/>
                    <a:pt x="2" y="3"/>
                  </a:cubicBezTo>
                  <a:cubicBezTo>
                    <a:pt x="3" y="3"/>
                    <a:pt x="3" y="3"/>
                    <a:pt x="3" y="3"/>
                  </a:cubicBezTo>
                  <a:cubicBezTo>
                    <a:pt x="4" y="3"/>
                    <a:pt x="4" y="3"/>
                    <a:pt x="4" y="2"/>
                  </a:cubicBezTo>
                  <a:cubicBezTo>
                    <a:pt x="5" y="2"/>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3" name="Freeform 249"/>
            <p:cNvSpPr>
              <a:spLocks/>
            </p:cNvSpPr>
            <p:nvPr userDrawn="1"/>
          </p:nvSpPr>
          <p:spPr bwMode="auto">
            <a:xfrm>
              <a:off x="7134225" y="1044575"/>
              <a:ext cx="14288" cy="15875"/>
            </a:xfrm>
            <a:custGeom>
              <a:avLst/>
              <a:gdLst>
                <a:gd name="T0" fmla="*/ 4 w 4"/>
                <a:gd name="T1" fmla="*/ 0 h 4"/>
                <a:gd name="T2" fmla="*/ 2 w 4"/>
                <a:gd name="T3" fmla="*/ 1 h 4"/>
                <a:gd name="T4" fmla="*/ 1 w 4"/>
                <a:gd name="T5" fmla="*/ 2 h 4"/>
                <a:gd name="T6" fmla="*/ 1 w 4"/>
                <a:gd name="T7" fmla="*/ 4 h 4"/>
                <a:gd name="T8" fmla="*/ 2 w 4"/>
                <a:gd name="T9" fmla="*/ 4 h 4"/>
                <a:gd name="T10" fmla="*/ 3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3" y="0"/>
                    <a:pt x="2" y="0"/>
                    <a:pt x="2" y="1"/>
                  </a:cubicBezTo>
                  <a:cubicBezTo>
                    <a:pt x="1" y="1"/>
                    <a:pt x="1" y="2"/>
                    <a:pt x="1" y="2"/>
                  </a:cubicBezTo>
                  <a:cubicBezTo>
                    <a:pt x="0" y="3"/>
                    <a:pt x="0" y="4"/>
                    <a:pt x="1" y="4"/>
                  </a:cubicBezTo>
                  <a:cubicBezTo>
                    <a:pt x="1" y="4"/>
                    <a:pt x="1" y="4"/>
                    <a:pt x="2" y="4"/>
                  </a:cubicBezTo>
                  <a:cubicBezTo>
                    <a:pt x="2" y="4"/>
                    <a:pt x="3" y="4"/>
                    <a:pt x="3" y="4"/>
                  </a:cubicBezTo>
                  <a:cubicBezTo>
                    <a:pt x="3" y="3"/>
                    <a:pt x="4" y="3"/>
                    <a:pt x="4" y="2"/>
                  </a:cubicBezTo>
                  <a:cubicBezTo>
                    <a:pt x="4" y="2"/>
                    <a:pt x="4" y="1"/>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4" name="Freeform 250"/>
            <p:cNvSpPr>
              <a:spLocks/>
            </p:cNvSpPr>
            <p:nvPr userDrawn="1"/>
          </p:nvSpPr>
          <p:spPr bwMode="auto">
            <a:xfrm>
              <a:off x="7118350" y="917575"/>
              <a:ext cx="19050" cy="14288"/>
            </a:xfrm>
            <a:custGeom>
              <a:avLst/>
              <a:gdLst>
                <a:gd name="T0" fmla="*/ 4 w 5"/>
                <a:gd name="T1" fmla="*/ 2 h 4"/>
                <a:gd name="T2" fmla="*/ 3 w 5"/>
                <a:gd name="T3" fmla="*/ 1 h 4"/>
                <a:gd name="T4" fmla="*/ 1 w 5"/>
                <a:gd name="T5" fmla="*/ 1 h 4"/>
                <a:gd name="T6" fmla="*/ 1 w 5"/>
                <a:gd name="T7" fmla="*/ 3 h 4"/>
                <a:gd name="T8" fmla="*/ 2 w 5"/>
                <a:gd name="T9" fmla="*/ 4 h 4"/>
                <a:gd name="T10" fmla="*/ 3 w 5"/>
                <a:gd name="T11" fmla="*/ 4 h 4"/>
                <a:gd name="T12" fmla="*/ 4 w 5"/>
                <a:gd name="T13" fmla="*/ 4 h 4"/>
                <a:gd name="T14" fmla="*/ 4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2"/>
                  </a:moveTo>
                  <a:cubicBezTo>
                    <a:pt x="4" y="1"/>
                    <a:pt x="3" y="1"/>
                    <a:pt x="3" y="1"/>
                  </a:cubicBezTo>
                  <a:cubicBezTo>
                    <a:pt x="2" y="0"/>
                    <a:pt x="1" y="0"/>
                    <a:pt x="1" y="1"/>
                  </a:cubicBezTo>
                  <a:cubicBezTo>
                    <a:pt x="0" y="1"/>
                    <a:pt x="1" y="2"/>
                    <a:pt x="1" y="3"/>
                  </a:cubicBezTo>
                  <a:cubicBezTo>
                    <a:pt x="2" y="3"/>
                    <a:pt x="2" y="3"/>
                    <a:pt x="2" y="4"/>
                  </a:cubicBezTo>
                  <a:cubicBezTo>
                    <a:pt x="3" y="4"/>
                    <a:pt x="3" y="4"/>
                    <a:pt x="3" y="4"/>
                  </a:cubicBezTo>
                  <a:cubicBezTo>
                    <a:pt x="4" y="4"/>
                    <a:pt x="4" y="4"/>
                    <a:pt x="4" y="4"/>
                  </a:cubicBezTo>
                  <a:cubicBezTo>
                    <a:pt x="5" y="3"/>
                    <a:pt x="5" y="2"/>
                    <a:pt x="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5" name="Freeform 251"/>
            <p:cNvSpPr>
              <a:spLocks/>
            </p:cNvSpPr>
            <p:nvPr userDrawn="1"/>
          </p:nvSpPr>
          <p:spPr bwMode="auto">
            <a:xfrm>
              <a:off x="7148513" y="1017588"/>
              <a:ext cx="12700" cy="19050"/>
            </a:xfrm>
            <a:custGeom>
              <a:avLst/>
              <a:gdLst>
                <a:gd name="T0" fmla="*/ 2 w 3"/>
                <a:gd name="T1" fmla="*/ 1 h 5"/>
                <a:gd name="T2" fmla="*/ 0 w 3"/>
                <a:gd name="T3" fmla="*/ 2 h 5"/>
                <a:gd name="T4" fmla="*/ 0 w 3"/>
                <a:gd name="T5" fmla="*/ 3 h 5"/>
                <a:gd name="T6" fmla="*/ 1 w 3"/>
                <a:gd name="T7" fmla="*/ 5 h 5"/>
                <a:gd name="T8" fmla="*/ 1 w 3"/>
                <a:gd name="T9" fmla="*/ 5 h 5"/>
                <a:gd name="T10" fmla="*/ 2 w 3"/>
                <a:gd name="T11" fmla="*/ 4 h 5"/>
                <a:gd name="T12" fmla="*/ 3 w 3"/>
                <a:gd name="T13" fmla="*/ 2 h 5"/>
                <a:gd name="T14" fmla="*/ 2 w 3"/>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1"/>
                  </a:moveTo>
                  <a:cubicBezTo>
                    <a:pt x="1" y="0"/>
                    <a:pt x="1" y="1"/>
                    <a:pt x="0" y="2"/>
                  </a:cubicBezTo>
                  <a:cubicBezTo>
                    <a:pt x="0" y="2"/>
                    <a:pt x="0" y="3"/>
                    <a:pt x="0" y="3"/>
                  </a:cubicBezTo>
                  <a:cubicBezTo>
                    <a:pt x="0" y="4"/>
                    <a:pt x="0" y="5"/>
                    <a:pt x="1" y="5"/>
                  </a:cubicBezTo>
                  <a:cubicBezTo>
                    <a:pt x="1" y="5"/>
                    <a:pt x="1" y="5"/>
                    <a:pt x="1" y="5"/>
                  </a:cubicBezTo>
                  <a:cubicBezTo>
                    <a:pt x="2" y="5"/>
                    <a:pt x="2" y="5"/>
                    <a:pt x="2" y="4"/>
                  </a:cubicBezTo>
                  <a:cubicBezTo>
                    <a:pt x="3" y="4"/>
                    <a:pt x="3" y="3"/>
                    <a:pt x="3" y="2"/>
                  </a:cubicBezTo>
                  <a:cubicBezTo>
                    <a:pt x="3" y="2"/>
                    <a:pt x="3" y="1"/>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6" name="Freeform 252"/>
            <p:cNvSpPr>
              <a:spLocks/>
            </p:cNvSpPr>
            <p:nvPr userDrawn="1"/>
          </p:nvSpPr>
          <p:spPr bwMode="auto">
            <a:xfrm>
              <a:off x="7153275" y="990600"/>
              <a:ext cx="11113" cy="19050"/>
            </a:xfrm>
            <a:custGeom>
              <a:avLst/>
              <a:gdLst>
                <a:gd name="T0" fmla="*/ 2 w 3"/>
                <a:gd name="T1" fmla="*/ 0 h 5"/>
                <a:gd name="T2" fmla="*/ 0 w 3"/>
                <a:gd name="T3" fmla="*/ 2 h 5"/>
                <a:gd name="T4" fmla="*/ 0 w 3"/>
                <a:gd name="T5" fmla="*/ 4 h 5"/>
                <a:gd name="T6" fmla="*/ 2 w 3"/>
                <a:gd name="T7" fmla="*/ 5 h 5"/>
                <a:gd name="T8" fmla="*/ 2 w 3"/>
                <a:gd name="T9" fmla="*/ 5 h 5"/>
                <a:gd name="T10" fmla="*/ 3 w 3"/>
                <a:gd name="T11" fmla="*/ 4 h 5"/>
                <a:gd name="T12" fmla="*/ 3 w 3"/>
                <a:gd name="T13" fmla="*/ 2 h 5"/>
                <a:gd name="T14" fmla="*/ 3 w 3"/>
                <a:gd name="T15" fmla="*/ 2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cubicBezTo>
                    <a:pt x="1" y="0"/>
                    <a:pt x="0" y="1"/>
                    <a:pt x="0" y="2"/>
                  </a:cubicBezTo>
                  <a:cubicBezTo>
                    <a:pt x="0" y="2"/>
                    <a:pt x="0" y="3"/>
                    <a:pt x="0" y="4"/>
                  </a:cubicBezTo>
                  <a:cubicBezTo>
                    <a:pt x="0" y="4"/>
                    <a:pt x="1" y="5"/>
                    <a:pt x="2" y="5"/>
                  </a:cubicBezTo>
                  <a:cubicBezTo>
                    <a:pt x="2" y="5"/>
                    <a:pt x="2" y="5"/>
                    <a:pt x="2" y="5"/>
                  </a:cubicBezTo>
                  <a:cubicBezTo>
                    <a:pt x="2" y="5"/>
                    <a:pt x="3" y="4"/>
                    <a:pt x="3" y="4"/>
                  </a:cubicBezTo>
                  <a:cubicBezTo>
                    <a:pt x="3" y="3"/>
                    <a:pt x="3" y="2"/>
                    <a:pt x="3" y="2"/>
                  </a:cubicBezTo>
                  <a:cubicBezTo>
                    <a:pt x="3" y="2"/>
                    <a:pt x="3" y="2"/>
                    <a:pt x="3" y="2"/>
                  </a:cubicBezTo>
                  <a:cubicBezTo>
                    <a:pt x="3" y="1"/>
                    <a:pt x="3"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7" name="Freeform 253"/>
            <p:cNvSpPr>
              <a:spLocks/>
            </p:cNvSpPr>
            <p:nvPr userDrawn="1"/>
          </p:nvSpPr>
          <p:spPr bwMode="auto">
            <a:xfrm>
              <a:off x="7113588" y="1063625"/>
              <a:ext cx="20638" cy="15875"/>
            </a:xfrm>
            <a:custGeom>
              <a:avLst/>
              <a:gdLst>
                <a:gd name="T0" fmla="*/ 2 w 5"/>
                <a:gd name="T1" fmla="*/ 1 h 4"/>
                <a:gd name="T2" fmla="*/ 1 w 5"/>
                <a:gd name="T3" fmla="*/ 2 h 4"/>
                <a:gd name="T4" fmla="*/ 1 w 5"/>
                <a:gd name="T5" fmla="*/ 4 h 4"/>
                <a:gd name="T6" fmla="*/ 2 w 5"/>
                <a:gd name="T7" fmla="*/ 4 h 4"/>
                <a:gd name="T8" fmla="*/ 2 w 5"/>
                <a:gd name="T9" fmla="*/ 4 h 4"/>
                <a:gd name="T10" fmla="*/ 4 w 5"/>
                <a:gd name="T11" fmla="*/ 3 h 4"/>
                <a:gd name="T12" fmla="*/ 4 w 5"/>
                <a:gd name="T13" fmla="*/ 1 h 4"/>
                <a:gd name="T14" fmla="*/ 2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1"/>
                  </a:moveTo>
                  <a:cubicBezTo>
                    <a:pt x="2" y="1"/>
                    <a:pt x="1" y="2"/>
                    <a:pt x="1" y="2"/>
                  </a:cubicBezTo>
                  <a:cubicBezTo>
                    <a:pt x="0" y="2"/>
                    <a:pt x="0" y="3"/>
                    <a:pt x="1" y="4"/>
                  </a:cubicBezTo>
                  <a:cubicBezTo>
                    <a:pt x="1" y="4"/>
                    <a:pt x="1" y="4"/>
                    <a:pt x="2" y="4"/>
                  </a:cubicBezTo>
                  <a:cubicBezTo>
                    <a:pt x="2" y="4"/>
                    <a:pt x="2" y="4"/>
                    <a:pt x="2" y="4"/>
                  </a:cubicBezTo>
                  <a:cubicBezTo>
                    <a:pt x="3" y="4"/>
                    <a:pt x="3" y="3"/>
                    <a:pt x="4" y="3"/>
                  </a:cubicBezTo>
                  <a:cubicBezTo>
                    <a:pt x="5" y="2"/>
                    <a:pt x="5" y="2"/>
                    <a:pt x="4" y="1"/>
                  </a:cubicBezTo>
                  <a:cubicBezTo>
                    <a:pt x="4" y="1"/>
                    <a:pt x="3"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8" name="Freeform 254"/>
            <p:cNvSpPr>
              <a:spLocks/>
            </p:cNvSpPr>
            <p:nvPr userDrawn="1"/>
          </p:nvSpPr>
          <p:spPr bwMode="auto">
            <a:xfrm>
              <a:off x="7091363" y="1079500"/>
              <a:ext cx="19050" cy="14288"/>
            </a:xfrm>
            <a:custGeom>
              <a:avLst/>
              <a:gdLst>
                <a:gd name="T0" fmla="*/ 2 w 5"/>
                <a:gd name="T1" fmla="*/ 1 h 4"/>
                <a:gd name="T2" fmla="*/ 1 w 5"/>
                <a:gd name="T3" fmla="*/ 1 h 4"/>
                <a:gd name="T4" fmla="*/ 0 w 5"/>
                <a:gd name="T5" fmla="*/ 3 h 4"/>
                <a:gd name="T6" fmla="*/ 1 w 5"/>
                <a:gd name="T7" fmla="*/ 4 h 4"/>
                <a:gd name="T8" fmla="*/ 2 w 5"/>
                <a:gd name="T9" fmla="*/ 4 h 4"/>
                <a:gd name="T10" fmla="*/ 4 w 5"/>
                <a:gd name="T11" fmla="*/ 3 h 4"/>
                <a:gd name="T12" fmla="*/ 4 w 5"/>
                <a:gd name="T13" fmla="*/ 1 h 4"/>
                <a:gd name="T14" fmla="*/ 2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1"/>
                  </a:moveTo>
                  <a:cubicBezTo>
                    <a:pt x="2" y="1"/>
                    <a:pt x="1" y="1"/>
                    <a:pt x="1" y="1"/>
                  </a:cubicBezTo>
                  <a:cubicBezTo>
                    <a:pt x="0" y="2"/>
                    <a:pt x="0" y="2"/>
                    <a:pt x="0" y="3"/>
                  </a:cubicBezTo>
                  <a:cubicBezTo>
                    <a:pt x="0" y="4"/>
                    <a:pt x="1" y="4"/>
                    <a:pt x="1" y="4"/>
                  </a:cubicBezTo>
                  <a:cubicBezTo>
                    <a:pt x="2" y="4"/>
                    <a:pt x="2" y="4"/>
                    <a:pt x="2" y="4"/>
                  </a:cubicBezTo>
                  <a:cubicBezTo>
                    <a:pt x="2" y="4"/>
                    <a:pt x="3" y="3"/>
                    <a:pt x="4" y="3"/>
                  </a:cubicBezTo>
                  <a:cubicBezTo>
                    <a:pt x="4" y="3"/>
                    <a:pt x="5" y="2"/>
                    <a:pt x="4" y="1"/>
                  </a:cubicBezTo>
                  <a:cubicBezTo>
                    <a:pt x="4" y="1"/>
                    <a:pt x="3"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9" name="Freeform 255"/>
            <p:cNvSpPr>
              <a:spLocks/>
            </p:cNvSpPr>
            <p:nvPr userDrawn="1"/>
          </p:nvSpPr>
          <p:spPr bwMode="auto">
            <a:xfrm>
              <a:off x="7037388" y="1087438"/>
              <a:ext cx="14288" cy="11113"/>
            </a:xfrm>
            <a:custGeom>
              <a:avLst/>
              <a:gdLst>
                <a:gd name="T0" fmla="*/ 3 w 4"/>
                <a:gd name="T1" fmla="*/ 1 h 3"/>
                <a:gd name="T2" fmla="*/ 1 w 4"/>
                <a:gd name="T3" fmla="*/ 0 h 3"/>
                <a:gd name="T4" fmla="*/ 0 w 4"/>
                <a:gd name="T5" fmla="*/ 1 h 3"/>
                <a:gd name="T6" fmla="*/ 1 w 4"/>
                <a:gd name="T7" fmla="*/ 3 h 3"/>
                <a:gd name="T8" fmla="*/ 3 w 4"/>
                <a:gd name="T9" fmla="*/ 3 h 3"/>
                <a:gd name="T10" fmla="*/ 3 w 4"/>
                <a:gd name="T11" fmla="*/ 3 h 3"/>
                <a:gd name="T12" fmla="*/ 4 w 4"/>
                <a:gd name="T13" fmla="*/ 2 h 3"/>
                <a:gd name="T14" fmla="*/ 3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1"/>
                  </a:moveTo>
                  <a:cubicBezTo>
                    <a:pt x="3" y="0"/>
                    <a:pt x="2" y="0"/>
                    <a:pt x="1" y="0"/>
                  </a:cubicBezTo>
                  <a:cubicBezTo>
                    <a:pt x="1" y="0"/>
                    <a:pt x="0" y="1"/>
                    <a:pt x="0" y="1"/>
                  </a:cubicBezTo>
                  <a:cubicBezTo>
                    <a:pt x="0" y="2"/>
                    <a:pt x="0" y="3"/>
                    <a:pt x="1" y="3"/>
                  </a:cubicBezTo>
                  <a:cubicBezTo>
                    <a:pt x="1" y="3"/>
                    <a:pt x="2" y="3"/>
                    <a:pt x="3" y="3"/>
                  </a:cubicBezTo>
                  <a:cubicBezTo>
                    <a:pt x="3" y="3"/>
                    <a:pt x="3" y="3"/>
                    <a:pt x="3" y="3"/>
                  </a:cubicBezTo>
                  <a:cubicBezTo>
                    <a:pt x="4" y="3"/>
                    <a:pt x="4" y="3"/>
                    <a:pt x="4" y="2"/>
                  </a:cubicBezTo>
                  <a:cubicBezTo>
                    <a:pt x="4" y="1"/>
                    <a:pt x="4"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00" name="Freeform 256"/>
            <p:cNvSpPr>
              <a:spLocks/>
            </p:cNvSpPr>
            <p:nvPr userDrawn="1"/>
          </p:nvSpPr>
          <p:spPr bwMode="auto">
            <a:xfrm>
              <a:off x="7064375" y="1087438"/>
              <a:ext cx="19050" cy="11113"/>
            </a:xfrm>
            <a:custGeom>
              <a:avLst/>
              <a:gdLst>
                <a:gd name="T0" fmla="*/ 3 w 5"/>
                <a:gd name="T1" fmla="*/ 1 h 3"/>
                <a:gd name="T2" fmla="*/ 1 w 5"/>
                <a:gd name="T3" fmla="*/ 1 h 3"/>
                <a:gd name="T4" fmla="*/ 0 w 5"/>
                <a:gd name="T5" fmla="*/ 2 h 3"/>
                <a:gd name="T6" fmla="*/ 1 w 5"/>
                <a:gd name="T7" fmla="*/ 3 h 3"/>
                <a:gd name="T8" fmla="*/ 1 w 5"/>
                <a:gd name="T9" fmla="*/ 3 h 3"/>
                <a:gd name="T10" fmla="*/ 3 w 5"/>
                <a:gd name="T11" fmla="*/ 3 h 3"/>
                <a:gd name="T12" fmla="*/ 4 w 5"/>
                <a:gd name="T13" fmla="*/ 2 h 3"/>
                <a:gd name="T14" fmla="*/ 3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3" y="1"/>
                  </a:moveTo>
                  <a:cubicBezTo>
                    <a:pt x="2" y="1"/>
                    <a:pt x="2" y="1"/>
                    <a:pt x="1" y="1"/>
                  </a:cubicBezTo>
                  <a:cubicBezTo>
                    <a:pt x="0" y="1"/>
                    <a:pt x="0" y="1"/>
                    <a:pt x="0" y="2"/>
                  </a:cubicBezTo>
                  <a:cubicBezTo>
                    <a:pt x="0" y="3"/>
                    <a:pt x="1" y="3"/>
                    <a:pt x="1" y="3"/>
                  </a:cubicBezTo>
                  <a:cubicBezTo>
                    <a:pt x="1" y="3"/>
                    <a:pt x="1" y="3"/>
                    <a:pt x="1" y="3"/>
                  </a:cubicBezTo>
                  <a:cubicBezTo>
                    <a:pt x="2" y="3"/>
                    <a:pt x="3" y="3"/>
                    <a:pt x="3" y="3"/>
                  </a:cubicBezTo>
                  <a:cubicBezTo>
                    <a:pt x="4" y="3"/>
                    <a:pt x="5" y="2"/>
                    <a:pt x="4" y="2"/>
                  </a:cubicBezTo>
                  <a:cubicBezTo>
                    <a:pt x="4" y="1"/>
                    <a:pt x="4" y="0"/>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01" name="Freeform 257"/>
            <p:cNvSpPr>
              <a:spLocks/>
            </p:cNvSpPr>
            <p:nvPr userDrawn="1"/>
          </p:nvSpPr>
          <p:spPr bwMode="auto">
            <a:xfrm>
              <a:off x="7013575" y="901700"/>
              <a:ext cx="19050" cy="11113"/>
            </a:xfrm>
            <a:custGeom>
              <a:avLst/>
              <a:gdLst>
                <a:gd name="T0" fmla="*/ 5 w 5"/>
                <a:gd name="T1" fmla="*/ 1 h 3"/>
                <a:gd name="T2" fmla="*/ 3 w 5"/>
                <a:gd name="T3" fmla="*/ 0 h 3"/>
                <a:gd name="T4" fmla="*/ 1 w 5"/>
                <a:gd name="T5" fmla="*/ 1 h 3"/>
                <a:gd name="T6" fmla="*/ 1 w 5"/>
                <a:gd name="T7" fmla="*/ 2 h 3"/>
                <a:gd name="T8" fmla="*/ 2 w 5"/>
                <a:gd name="T9" fmla="*/ 3 h 3"/>
                <a:gd name="T10" fmla="*/ 2 w 5"/>
                <a:gd name="T11" fmla="*/ 3 h 3"/>
                <a:gd name="T12" fmla="*/ 4 w 5"/>
                <a:gd name="T13" fmla="*/ 2 h 3"/>
                <a:gd name="T14" fmla="*/ 5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1"/>
                  </a:moveTo>
                  <a:cubicBezTo>
                    <a:pt x="5" y="0"/>
                    <a:pt x="4" y="0"/>
                    <a:pt x="3" y="0"/>
                  </a:cubicBezTo>
                  <a:cubicBezTo>
                    <a:pt x="2" y="0"/>
                    <a:pt x="2" y="0"/>
                    <a:pt x="1" y="1"/>
                  </a:cubicBezTo>
                  <a:cubicBezTo>
                    <a:pt x="1" y="1"/>
                    <a:pt x="0" y="2"/>
                    <a:pt x="1" y="2"/>
                  </a:cubicBezTo>
                  <a:cubicBezTo>
                    <a:pt x="1" y="3"/>
                    <a:pt x="1" y="3"/>
                    <a:pt x="2" y="3"/>
                  </a:cubicBezTo>
                  <a:cubicBezTo>
                    <a:pt x="2" y="3"/>
                    <a:pt x="2" y="3"/>
                    <a:pt x="2" y="3"/>
                  </a:cubicBezTo>
                  <a:cubicBezTo>
                    <a:pt x="3" y="3"/>
                    <a:pt x="4" y="3"/>
                    <a:pt x="4" y="2"/>
                  </a:cubicBezTo>
                  <a:cubicBezTo>
                    <a:pt x="5" y="2"/>
                    <a:pt x="5" y="1"/>
                    <a:pt x="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02" name="Freeform 258"/>
            <p:cNvSpPr>
              <a:spLocks/>
            </p:cNvSpPr>
            <p:nvPr userDrawn="1"/>
          </p:nvSpPr>
          <p:spPr bwMode="auto">
            <a:xfrm>
              <a:off x="7094538" y="901700"/>
              <a:ext cx="19050" cy="15875"/>
            </a:xfrm>
            <a:custGeom>
              <a:avLst/>
              <a:gdLst>
                <a:gd name="T0" fmla="*/ 4 w 5"/>
                <a:gd name="T1" fmla="*/ 1 h 4"/>
                <a:gd name="T2" fmla="*/ 2 w 5"/>
                <a:gd name="T3" fmla="*/ 1 h 4"/>
                <a:gd name="T4" fmla="*/ 1 w 5"/>
                <a:gd name="T5" fmla="*/ 1 h 4"/>
                <a:gd name="T6" fmla="*/ 1 w 5"/>
                <a:gd name="T7" fmla="*/ 3 h 4"/>
                <a:gd name="T8" fmla="*/ 3 w 5"/>
                <a:gd name="T9" fmla="*/ 4 h 4"/>
                <a:gd name="T10" fmla="*/ 4 w 5"/>
                <a:gd name="T11" fmla="*/ 4 h 4"/>
                <a:gd name="T12" fmla="*/ 5 w 5"/>
                <a:gd name="T13" fmla="*/ 3 h 4"/>
                <a:gd name="T14" fmla="*/ 4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1"/>
                  </a:moveTo>
                  <a:cubicBezTo>
                    <a:pt x="4" y="1"/>
                    <a:pt x="3" y="1"/>
                    <a:pt x="2" y="1"/>
                  </a:cubicBezTo>
                  <a:cubicBezTo>
                    <a:pt x="2" y="0"/>
                    <a:pt x="1" y="1"/>
                    <a:pt x="1" y="1"/>
                  </a:cubicBezTo>
                  <a:cubicBezTo>
                    <a:pt x="0" y="2"/>
                    <a:pt x="1" y="3"/>
                    <a:pt x="1" y="3"/>
                  </a:cubicBezTo>
                  <a:cubicBezTo>
                    <a:pt x="2" y="3"/>
                    <a:pt x="2" y="4"/>
                    <a:pt x="3" y="4"/>
                  </a:cubicBezTo>
                  <a:cubicBezTo>
                    <a:pt x="3" y="4"/>
                    <a:pt x="3" y="4"/>
                    <a:pt x="4" y="4"/>
                  </a:cubicBezTo>
                  <a:cubicBezTo>
                    <a:pt x="4" y="4"/>
                    <a:pt x="4" y="4"/>
                    <a:pt x="5" y="3"/>
                  </a:cubicBezTo>
                  <a:cubicBezTo>
                    <a:pt x="5" y="3"/>
                    <a:pt x="5" y="2"/>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Tree>
    <p:extLst>
      <p:ext uri="{BB962C8B-B14F-4D97-AF65-F5344CB8AC3E}">
        <p14:creationId xmlns:p14="http://schemas.microsoft.com/office/powerpoint/2010/main" val="2496780939"/>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905813" y="-1"/>
            <a:ext cx="1923068" cy="6858000"/>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rtlCol="0">
            <a:noAutofit/>
          </a:bodyPr>
          <a:lstStyle/>
          <a:p>
            <a:pPr lvl="0"/>
            <a:endParaRPr lang="en-US" noProof="0" dirty="0"/>
          </a:p>
        </p:txBody>
      </p:sp>
    </p:spTree>
    <p:extLst>
      <p:ext uri="{BB962C8B-B14F-4D97-AF65-F5344CB8AC3E}">
        <p14:creationId xmlns:p14="http://schemas.microsoft.com/office/powerpoint/2010/main" val="250769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4B517-E49B-41B6-9DBC-23634E0F1CDC}" type="slidenum">
              <a:rPr lang="en-CA" smtClean="0"/>
              <a:t>‹#›</a:t>
            </a:fld>
            <a:endParaRPr lang="en-CA" dirty="0"/>
          </a:p>
        </p:txBody>
      </p:sp>
      <p:sp>
        <p:nvSpPr>
          <p:cNvPr id="2" name="hr" descr="UNCLASSIFIED / NON CLASSIFIÉ"/>
          <p:cNvSpPr txBox="1"/>
          <p:nvPr userDrawn="1"/>
        </p:nvSpPr>
        <p:spPr>
          <a:xfrm>
            <a:off x="0" y="0"/>
            <a:ext cx="9144000" cy="276999"/>
          </a:xfrm>
          <a:prstGeom prst="rect">
            <a:avLst/>
          </a:prstGeom>
          <a:noFill/>
        </p:spPr>
        <p:txBody>
          <a:bodyPr vert="horz" rtlCol="0">
            <a:spAutoFit/>
          </a:bodyPr>
          <a:lstStyle/>
          <a:p>
            <a:pPr algn="r"/>
            <a:r>
              <a:rPr lang="en-CA" sz="1200" b="0" i="0" u="none" baseline="0" smtClean="0">
                <a:solidFill>
                  <a:srgbClr val="000000"/>
                </a:solidFill>
                <a:latin typeface="arial"/>
              </a:rPr>
              <a:t>UNCLASSIFIED / NON CLASSIFIÉ</a:t>
            </a:r>
            <a:endParaRPr lang="en-CA" sz="1200" b="0" i="0" u="none" baseline="0" dirty="0">
              <a:solidFill>
                <a:srgbClr val="000000"/>
              </a:solidFill>
              <a:latin typeface="arial"/>
            </a:endParaRPr>
          </a:p>
        </p:txBody>
      </p:sp>
    </p:spTree>
    <p:extLst>
      <p:ext uri="{BB962C8B-B14F-4D97-AF65-F5344CB8AC3E}">
        <p14:creationId xmlns:p14="http://schemas.microsoft.com/office/powerpoint/2010/main" val="3236022259"/>
      </p:ext>
    </p:extLst>
  </p:cSld>
  <p:clrMap bg1="lt1" tx1="dk1" bg2="lt2" tx2="dk2" accent1="accent1" accent2="accent2" accent3="accent3" accent4="accent4" accent5="accent5" accent6="accent6" hlink="hlink" folHlink="folHlink"/>
  <p:sldLayoutIdLst>
    <p:sldLayoutId id="2147483667" r:id="rId1"/>
    <p:sldLayoutId id="2147483649" r:id="rId2"/>
    <p:sldLayoutId id="2147483651" r:id="rId3"/>
    <p:sldLayoutId id="2147483663" r:id="rId4"/>
    <p:sldLayoutId id="2147483664" r:id="rId5"/>
    <p:sldLayoutId id="2147483666" r:id="rId6"/>
    <p:sldLayoutId id="2147483662" r:id="rId7"/>
    <p:sldLayoutId id="2147483661" r:id="rId8"/>
    <p:sldLayoutId id="2147483668" r:id="rId9"/>
    <p:sldLayoutId id="2147483670" r:id="rId10"/>
    <p:sldLayoutId id="2147483671" r:id="rId11"/>
    <p:sldLayoutId id="2147483672"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6.xml"/><Relationship Id="rId7" Type="http://schemas.openxmlformats.org/officeDocument/2006/relationships/slideLayout" Target="../slideLayouts/slideLayout9.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2D4B517-E49B-41B6-9DBC-23634E0F1CDC}" type="slidenum">
              <a:rPr lang="en-CA" smtClean="0"/>
              <a:t>1</a:t>
            </a:fld>
            <a:endParaRPr lang="en-CA" dirty="0"/>
          </a:p>
        </p:txBody>
      </p:sp>
      <p:sp>
        <p:nvSpPr>
          <p:cNvPr id="7" name="Title 6"/>
          <p:cNvSpPr>
            <a:spLocks noGrp="1"/>
          </p:cNvSpPr>
          <p:nvPr>
            <p:ph type="ctrTitle"/>
          </p:nvPr>
        </p:nvSpPr>
        <p:spPr>
          <a:xfrm>
            <a:off x="755576" y="1232756"/>
            <a:ext cx="7992888" cy="5004556"/>
          </a:xfrm>
        </p:spPr>
        <p:txBody>
          <a:bodyPr/>
          <a:lstStyle/>
          <a:p>
            <a:pPr algn="l"/>
            <a:r>
              <a:rPr lang="en-CA" sz="3200" b="1" dirty="0">
                <a:solidFill>
                  <a:srgbClr val="002060"/>
                </a:solidFill>
              </a:rPr>
              <a:t>Update </a:t>
            </a:r>
            <a:r>
              <a:rPr lang="en-CA" sz="3200" b="1" dirty="0" smtClean="0">
                <a:solidFill>
                  <a:srgbClr val="002060"/>
                </a:solidFill>
              </a:rPr>
              <a:t>- Pan-Canadian </a:t>
            </a:r>
            <a:r>
              <a:rPr lang="en-CA" sz="3200" b="1" dirty="0">
                <a:solidFill>
                  <a:srgbClr val="002060"/>
                </a:solidFill>
              </a:rPr>
              <a:t>Trust Framework</a:t>
            </a:r>
            <a:br>
              <a:rPr lang="en-CA" sz="3200" b="1" dirty="0">
                <a:solidFill>
                  <a:srgbClr val="002060"/>
                </a:solidFill>
              </a:rPr>
            </a:br>
            <a:r>
              <a:rPr lang="en-CA" sz="3200" b="1" dirty="0" smtClean="0">
                <a:solidFill>
                  <a:srgbClr val="002060"/>
                </a:solidFill>
              </a:rPr>
              <a:t/>
            </a:r>
            <a:br>
              <a:rPr lang="en-CA" sz="3200" b="1" dirty="0" smtClean="0">
                <a:solidFill>
                  <a:srgbClr val="002060"/>
                </a:solidFill>
              </a:rPr>
            </a:br>
            <a:r>
              <a:rPr lang="en-CA" sz="3200" b="1" dirty="0" smtClean="0">
                <a:solidFill>
                  <a:srgbClr val="002060"/>
                </a:solidFill>
              </a:rPr>
              <a:t>Joint </a:t>
            </a:r>
            <a:r>
              <a:rPr lang="en-CA" sz="3200" b="1" dirty="0">
                <a:solidFill>
                  <a:srgbClr val="002060"/>
                </a:solidFill>
              </a:rPr>
              <a:t>Councils</a:t>
            </a:r>
            <a:br>
              <a:rPr lang="en-CA" sz="3200" b="1" dirty="0">
                <a:solidFill>
                  <a:srgbClr val="002060"/>
                </a:solidFill>
              </a:rPr>
            </a:br>
            <a:r>
              <a:rPr lang="en-CA" sz="3200" b="1" dirty="0" smtClean="0">
                <a:solidFill>
                  <a:srgbClr val="002060"/>
                </a:solidFill>
              </a:rPr>
              <a:t>February 22, </a:t>
            </a:r>
            <a:r>
              <a:rPr lang="en-CA" sz="3200" b="1" dirty="0" smtClean="0">
                <a:solidFill>
                  <a:srgbClr val="002060"/>
                </a:solidFill>
              </a:rPr>
              <a:t>2017</a:t>
            </a:r>
            <a:br>
              <a:rPr lang="en-CA" sz="3200" b="1" dirty="0" smtClean="0">
                <a:solidFill>
                  <a:srgbClr val="002060"/>
                </a:solidFill>
              </a:rPr>
            </a:br>
            <a:r>
              <a:rPr lang="en-CA" sz="3200" dirty="0">
                <a:solidFill>
                  <a:srgbClr val="002060"/>
                </a:solidFill>
              </a:rPr>
              <a:t/>
            </a:r>
            <a:br>
              <a:rPr lang="en-CA" sz="3200" dirty="0">
                <a:solidFill>
                  <a:srgbClr val="002060"/>
                </a:solidFill>
              </a:rPr>
            </a:br>
            <a:r>
              <a:rPr lang="en-CA" sz="2400" dirty="0">
                <a:solidFill>
                  <a:srgbClr val="002060"/>
                </a:solidFill>
              </a:rPr>
              <a:t>Identity Management </a:t>
            </a:r>
            <a:r>
              <a:rPr lang="en-CA" sz="2400" dirty="0" smtClean="0">
                <a:solidFill>
                  <a:srgbClr val="002060"/>
                </a:solidFill>
              </a:rPr>
              <a:t>Sub-Committee (IMSC</a:t>
            </a:r>
            <a:r>
              <a:rPr lang="en-CA" sz="2400" dirty="0">
                <a:solidFill>
                  <a:srgbClr val="002060"/>
                </a:solidFill>
              </a:rPr>
              <a:t>) </a:t>
            </a:r>
            <a:br>
              <a:rPr lang="en-CA" sz="2400" dirty="0">
                <a:solidFill>
                  <a:srgbClr val="002060"/>
                </a:solidFill>
              </a:rPr>
            </a:br>
            <a:r>
              <a:rPr lang="en-CA" sz="2400" dirty="0">
                <a:solidFill>
                  <a:srgbClr val="002060"/>
                </a:solidFill>
              </a:rPr>
              <a:t>IMSC Co-Chairs: </a:t>
            </a:r>
            <a:br>
              <a:rPr lang="en-CA" sz="2400" dirty="0">
                <a:solidFill>
                  <a:srgbClr val="002060"/>
                </a:solidFill>
              </a:rPr>
            </a:br>
            <a:r>
              <a:rPr lang="en-CA" sz="1600" dirty="0">
                <a:solidFill>
                  <a:srgbClr val="002060"/>
                </a:solidFill>
              </a:rPr>
              <a:t>Rob Devries, Province of Ontario, </a:t>
            </a:r>
            <a:r>
              <a:rPr lang="en-CA" sz="1600" dirty="0" smtClean="0">
                <a:solidFill>
                  <a:srgbClr val="002060"/>
                </a:solidFill>
              </a:rPr>
              <a:t>Ministry of Government and Consumer Services</a:t>
            </a:r>
            <a:r>
              <a:rPr lang="en-CA" sz="1600" dirty="0">
                <a:solidFill>
                  <a:srgbClr val="002060"/>
                </a:solidFill>
              </a:rPr>
              <a:t/>
            </a:r>
            <a:br>
              <a:rPr lang="en-CA" sz="1600" dirty="0">
                <a:solidFill>
                  <a:srgbClr val="002060"/>
                </a:solidFill>
              </a:rPr>
            </a:br>
            <a:r>
              <a:rPr lang="en-CA" sz="1600" dirty="0">
                <a:solidFill>
                  <a:srgbClr val="002060"/>
                </a:solidFill>
              </a:rPr>
              <a:t>Rita Whittle, Government of Canada, Treasury Board Secretariat</a:t>
            </a:r>
            <a:br>
              <a:rPr lang="en-CA" sz="1600" dirty="0">
                <a:solidFill>
                  <a:srgbClr val="002060"/>
                </a:solidFill>
              </a:rPr>
            </a:br>
            <a:r>
              <a:rPr lang="en-CA" sz="3200" dirty="0" smtClean="0">
                <a:solidFill>
                  <a:srgbClr val="002060"/>
                </a:solidFill>
              </a:rPr>
              <a:t/>
            </a:r>
            <a:br>
              <a:rPr lang="en-CA" sz="3200" dirty="0" smtClean="0">
                <a:solidFill>
                  <a:srgbClr val="002060"/>
                </a:solidFill>
              </a:rPr>
            </a:br>
            <a:endParaRPr lang="en-CA" sz="2800" dirty="0">
              <a:solidFill>
                <a:srgbClr val="002060"/>
              </a:solidFill>
            </a:endParaRPr>
          </a:p>
        </p:txBody>
      </p:sp>
    </p:spTree>
    <p:extLst>
      <p:ext uri="{BB962C8B-B14F-4D97-AF65-F5344CB8AC3E}">
        <p14:creationId xmlns:p14="http://schemas.microsoft.com/office/powerpoint/2010/main" val="96183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48" y="281211"/>
            <a:ext cx="5513304" cy="584775"/>
          </a:xfrm>
          <a:noFill/>
        </p:spPr>
        <p:txBody>
          <a:bodyPr wrap="none">
            <a:spAutoFit/>
          </a:bodyPr>
          <a:lstStyle/>
          <a:p>
            <a:pPr>
              <a:spcBef>
                <a:spcPts val="0"/>
              </a:spcBef>
            </a:pPr>
            <a:r>
              <a:rPr lang="en-CA" sz="3200" b="1" dirty="0">
                <a:solidFill>
                  <a:schemeClr val="accent1"/>
                </a:solidFill>
                <a:ea typeface="Nexa Bold" charset="0"/>
                <a:cs typeface="Nexa Bold" charset="0"/>
              </a:rPr>
              <a:t>Risks and Mitigation Discussion</a:t>
            </a:r>
          </a:p>
        </p:txBody>
      </p:sp>
      <p:sp>
        <p:nvSpPr>
          <p:cNvPr id="3" name="Content Placeholder 2"/>
          <p:cNvSpPr>
            <a:spLocks noGrp="1"/>
          </p:cNvSpPr>
          <p:nvPr>
            <p:ph idx="1"/>
          </p:nvPr>
        </p:nvSpPr>
        <p:spPr>
          <a:xfrm>
            <a:off x="467544" y="1016732"/>
            <a:ext cx="8424936" cy="5256584"/>
          </a:xfrm>
        </p:spPr>
        <p:txBody>
          <a:bodyPr/>
          <a:lstStyle/>
          <a:p>
            <a:pPr marL="0" indent="0">
              <a:buNone/>
              <a:defRPr/>
            </a:pPr>
            <a:r>
              <a:rPr lang="en-CA" altLang="en-US" sz="2000" b="1" dirty="0">
                <a:ea typeface="MS PGothic" pitchFamily="34" charset="-128"/>
              </a:rPr>
              <a:t>Scope and Complexity </a:t>
            </a:r>
          </a:p>
          <a:p>
            <a:pPr lvl="1">
              <a:defRPr/>
            </a:pPr>
            <a:r>
              <a:rPr lang="en-CA" altLang="en-US" sz="1800" b="1" dirty="0">
                <a:ea typeface="MS PGothic" pitchFamily="34" charset="-128"/>
              </a:rPr>
              <a:t>Risk: </a:t>
            </a:r>
            <a:r>
              <a:rPr lang="en-CA" altLang="en-US" sz="1800" dirty="0">
                <a:ea typeface="MS PGothic" pitchFamily="34" charset="-128"/>
              </a:rPr>
              <a:t>Trust framework is a complex undertaking (in particular, Consent and Delegation component)</a:t>
            </a:r>
          </a:p>
          <a:p>
            <a:pPr lvl="1">
              <a:defRPr/>
            </a:pPr>
            <a:r>
              <a:rPr lang="en-CA" altLang="en-US" sz="1800" b="1" dirty="0">
                <a:ea typeface="MS PGothic" pitchFamily="34" charset="-128"/>
              </a:rPr>
              <a:t>Mitigation: </a:t>
            </a:r>
            <a:r>
              <a:rPr lang="en-CA" altLang="en-US" sz="1800" dirty="0">
                <a:ea typeface="MS PGothic" pitchFamily="34" charset="-128"/>
              </a:rPr>
              <a:t>Definition of discrete, manageable deliverables</a:t>
            </a:r>
          </a:p>
          <a:p>
            <a:pPr marL="0" indent="0">
              <a:buNone/>
              <a:defRPr/>
            </a:pPr>
            <a:endParaRPr lang="en-CA" altLang="en-US" sz="2000" b="1" dirty="0" smtClean="0">
              <a:ea typeface="MS PGothic" pitchFamily="34" charset="-128"/>
            </a:endParaRPr>
          </a:p>
          <a:p>
            <a:pPr marL="0" indent="0">
              <a:buNone/>
              <a:defRPr/>
            </a:pPr>
            <a:r>
              <a:rPr lang="en-CA" altLang="en-US" sz="2000" b="1" dirty="0" smtClean="0">
                <a:ea typeface="MS PGothic" pitchFamily="34" charset="-128"/>
              </a:rPr>
              <a:t>Resourcing</a:t>
            </a:r>
            <a:r>
              <a:rPr lang="en-CA" altLang="en-US" sz="1800" b="1" dirty="0" smtClean="0">
                <a:ea typeface="MS PGothic" pitchFamily="34" charset="-128"/>
              </a:rPr>
              <a:t> </a:t>
            </a:r>
          </a:p>
          <a:p>
            <a:pPr lvl="1">
              <a:defRPr/>
            </a:pPr>
            <a:r>
              <a:rPr lang="en-CA" altLang="en-US" sz="1800" b="1" dirty="0" smtClean="0">
                <a:ea typeface="MS PGothic" pitchFamily="34" charset="-128"/>
              </a:rPr>
              <a:t>Risk: </a:t>
            </a:r>
            <a:r>
              <a:rPr lang="en-CA" altLang="en-US" sz="1800" dirty="0" smtClean="0">
                <a:ea typeface="MS PGothic" pitchFamily="34" charset="-128"/>
              </a:rPr>
              <a:t>Timelines impacted due to absence of dedicated resources and/or funding (based on “best-efforts”)</a:t>
            </a:r>
          </a:p>
          <a:p>
            <a:pPr lvl="1">
              <a:defRPr/>
            </a:pPr>
            <a:r>
              <a:rPr lang="en-CA" altLang="en-US" sz="1800" b="1" dirty="0" smtClean="0">
                <a:ea typeface="MS PGothic" pitchFamily="34" charset="-128"/>
              </a:rPr>
              <a:t>Mitigation: </a:t>
            </a:r>
            <a:r>
              <a:rPr lang="en-CA" altLang="en-US" sz="1800" dirty="0" smtClean="0">
                <a:ea typeface="MS PGothic" pitchFamily="34" charset="-128"/>
              </a:rPr>
              <a:t>Dedicated resources and/or additional funding across all jurisdictions</a:t>
            </a:r>
            <a:br>
              <a:rPr lang="en-CA" altLang="en-US" sz="1800" dirty="0" smtClean="0">
                <a:ea typeface="MS PGothic" pitchFamily="34" charset="-128"/>
              </a:rPr>
            </a:br>
            <a:endParaRPr lang="en-CA" altLang="en-US" sz="1800" dirty="0" smtClean="0">
              <a:ea typeface="MS PGothic" pitchFamily="34" charset="-128"/>
            </a:endParaRPr>
          </a:p>
          <a:p>
            <a:pPr marL="0" indent="0">
              <a:buNone/>
              <a:defRPr/>
            </a:pPr>
            <a:r>
              <a:rPr lang="en-CA" altLang="en-US" sz="2000" b="1" dirty="0" smtClean="0">
                <a:ea typeface="MS PGothic" pitchFamily="34" charset="-128"/>
              </a:rPr>
              <a:t>Alignment of Stakeholders</a:t>
            </a:r>
          </a:p>
          <a:p>
            <a:pPr lvl="1">
              <a:defRPr/>
            </a:pPr>
            <a:r>
              <a:rPr lang="en-CA" altLang="en-US" sz="1800" b="1" dirty="0" smtClean="0">
                <a:ea typeface="MS PGothic" pitchFamily="34" charset="-128"/>
              </a:rPr>
              <a:t>Risk: </a:t>
            </a:r>
            <a:r>
              <a:rPr lang="en-CA" altLang="en-US" sz="1800" dirty="0" smtClean="0">
                <a:ea typeface="MS PGothic" pitchFamily="34" charset="-128"/>
              </a:rPr>
              <a:t>Diverse community needs need to be aligned (public sector and private sector)</a:t>
            </a:r>
          </a:p>
          <a:p>
            <a:pPr lvl="1">
              <a:defRPr/>
            </a:pPr>
            <a:r>
              <a:rPr lang="en-CA" altLang="en-US" sz="1800" b="1" dirty="0" smtClean="0">
                <a:ea typeface="MS PGothic" pitchFamily="34" charset="-128"/>
              </a:rPr>
              <a:t>Mitigation</a:t>
            </a:r>
            <a:r>
              <a:rPr lang="en-CA" altLang="en-US" sz="1800" b="1" dirty="0">
                <a:ea typeface="MS PGothic" pitchFamily="34" charset="-128"/>
              </a:rPr>
              <a:t>: </a:t>
            </a:r>
            <a:r>
              <a:rPr lang="en-CA" altLang="en-US" sz="1800" dirty="0" smtClean="0">
                <a:ea typeface="MS PGothic" pitchFamily="34" charset="-128"/>
              </a:rPr>
              <a:t>Active collaboration between DIACC and IMSC members (as per LOI)</a:t>
            </a:r>
          </a:p>
          <a:p>
            <a:pPr marL="0" indent="0">
              <a:buNone/>
              <a:defRPr/>
            </a:pPr>
            <a:r>
              <a:rPr lang="en-CA" altLang="en-US" sz="2000" b="1" dirty="0" smtClean="0">
                <a:ea typeface="MS PGothic" pitchFamily="34" charset="-128"/>
              </a:rPr>
              <a:t/>
            </a:r>
            <a:br>
              <a:rPr lang="en-CA" altLang="en-US" sz="2000" b="1" dirty="0" smtClean="0">
                <a:ea typeface="MS PGothic" pitchFamily="34" charset="-128"/>
              </a:rPr>
            </a:br>
            <a:endParaRPr lang="en-CA" altLang="en-US" sz="1600" b="1" dirty="0" smtClean="0">
              <a:ea typeface="MS PGothic" pitchFamily="34" charset="-128"/>
            </a:endParaRPr>
          </a:p>
          <a:p>
            <a:pPr lvl="1">
              <a:defRPr/>
            </a:pPr>
            <a:endParaRPr lang="en-CA" altLang="en-US" sz="1800" dirty="0" smtClean="0">
              <a:ea typeface="MS PGothic" pitchFamily="34" charset="-128"/>
            </a:endParaRPr>
          </a:p>
          <a:p>
            <a:pPr>
              <a:defRPr/>
            </a:pPr>
            <a:endParaRPr lang="en-CA" sz="1800" dirty="0" smtClean="0">
              <a:ea typeface="MS PGothic" pitchFamily="34" charset="-128"/>
            </a:endParaRPr>
          </a:p>
          <a:p>
            <a:pPr marL="457200" lvl="1" indent="0">
              <a:buNone/>
              <a:defRPr/>
            </a:pPr>
            <a:endParaRPr lang="en-CA" sz="1800" dirty="0"/>
          </a:p>
        </p:txBody>
      </p:sp>
      <p:sp>
        <p:nvSpPr>
          <p:cNvPr id="4" name="Slide Number Placeholder 3"/>
          <p:cNvSpPr>
            <a:spLocks noGrp="1"/>
          </p:cNvSpPr>
          <p:nvPr>
            <p:ph type="sldNum" sz="quarter" idx="12"/>
          </p:nvPr>
        </p:nvSpPr>
        <p:spPr>
          <a:xfrm>
            <a:off x="6553200" y="6412247"/>
            <a:ext cx="2133600" cy="365125"/>
          </a:xfrm>
        </p:spPr>
        <p:txBody>
          <a:bodyPr/>
          <a:lstStyle/>
          <a:p>
            <a:fld id="{472FE7E6-C063-462F-9C35-10504E394B46}" type="slidenum">
              <a:rPr lang="en-CA" altLang="en-US" smtClean="0">
                <a:solidFill>
                  <a:prstClr val="black">
                    <a:tint val="75000"/>
                  </a:prstClr>
                </a:solidFill>
              </a:rPr>
              <a:pPr/>
              <a:t>10</a:t>
            </a:fld>
            <a:endParaRPr lang="en-CA" altLang="en-US" dirty="0">
              <a:solidFill>
                <a:prstClr val="black">
                  <a:tint val="75000"/>
                </a:prstClr>
              </a:solidFill>
            </a:endParaRPr>
          </a:p>
        </p:txBody>
      </p:sp>
    </p:spTree>
    <p:extLst>
      <p:ext uri="{BB962C8B-B14F-4D97-AF65-F5344CB8AC3E}">
        <p14:creationId xmlns:p14="http://schemas.microsoft.com/office/powerpoint/2010/main" val="2587857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6652"/>
            <a:ext cx="5722823" cy="584775"/>
          </a:xfrm>
          <a:noFill/>
        </p:spPr>
        <p:txBody>
          <a:bodyPr wrap="square">
            <a:spAutoFit/>
          </a:bodyPr>
          <a:lstStyle/>
          <a:p>
            <a:pPr algn="l">
              <a:spcBef>
                <a:spcPts val="0"/>
              </a:spcBef>
            </a:pPr>
            <a:r>
              <a:rPr lang="en-CA" sz="3200" b="1" dirty="0">
                <a:solidFill>
                  <a:schemeClr val="accent1"/>
                </a:solidFill>
                <a:ea typeface="Nexa Bold" charset="0"/>
                <a:cs typeface="Nexa Bold" charset="0"/>
              </a:rPr>
              <a:t>Proposed Next Steps</a:t>
            </a:r>
          </a:p>
        </p:txBody>
      </p:sp>
      <p:sp>
        <p:nvSpPr>
          <p:cNvPr id="3" name="Content Placeholder 2"/>
          <p:cNvSpPr>
            <a:spLocks noGrp="1"/>
          </p:cNvSpPr>
          <p:nvPr>
            <p:ph idx="1"/>
          </p:nvPr>
        </p:nvSpPr>
        <p:spPr>
          <a:xfrm>
            <a:off x="467544" y="1124744"/>
            <a:ext cx="8389627" cy="5292588"/>
          </a:xfrm>
        </p:spPr>
        <p:txBody>
          <a:bodyPr/>
          <a:lstStyle/>
          <a:p>
            <a:pPr>
              <a:buFont typeface="+mj-lt"/>
              <a:buAutoNum type="arabicPeriod"/>
            </a:pPr>
            <a:r>
              <a:rPr lang="en-CA" sz="1600" b="1" dirty="0" smtClean="0"/>
              <a:t>Pan-Canadian Trust Framework - Development</a:t>
            </a:r>
          </a:p>
          <a:p>
            <a:pPr lvl="1">
              <a:buFont typeface="Arial" panose="020B0604020202020204" pitchFamily="34" charset="0"/>
              <a:buChar char="•"/>
            </a:pPr>
            <a:r>
              <a:rPr lang="en-CA" sz="1400" dirty="0" smtClean="0"/>
              <a:t>Continued development of Pan-Canadian Trust </a:t>
            </a:r>
            <a:r>
              <a:rPr lang="en-CA" sz="1400" dirty="0"/>
              <a:t>F</a:t>
            </a:r>
            <a:r>
              <a:rPr lang="en-CA" sz="1400" dirty="0" smtClean="0"/>
              <a:t>ramework deliverables in IMSC and DIACC working groups</a:t>
            </a:r>
          </a:p>
          <a:p>
            <a:pPr lvl="2">
              <a:buFont typeface="Wingdings" panose="05000000000000000000" pitchFamily="2" charset="2"/>
              <a:buChar char="§"/>
            </a:pPr>
            <a:r>
              <a:rPr lang="en-CA" sz="1400" dirty="0" smtClean="0"/>
              <a:t>Develop Trust Framework Conformance Criteria and Profiles</a:t>
            </a:r>
          </a:p>
          <a:p>
            <a:pPr lvl="1">
              <a:buFont typeface="Arial" panose="020B0604020202020204" pitchFamily="34" charset="0"/>
              <a:buChar char="•"/>
            </a:pPr>
            <a:r>
              <a:rPr lang="en-CA" sz="1400" dirty="0" smtClean="0"/>
              <a:t>Coordinate efforts with other working groups</a:t>
            </a:r>
          </a:p>
          <a:p>
            <a:pPr lvl="2">
              <a:buFont typeface="Wingdings" panose="05000000000000000000" pitchFamily="2" charset="2"/>
              <a:buChar char="§"/>
            </a:pPr>
            <a:r>
              <a:rPr lang="en-CA" sz="1400" dirty="0" smtClean="0"/>
              <a:t>Canada’s Digital Interchange</a:t>
            </a:r>
          </a:p>
          <a:p>
            <a:pPr lvl="2">
              <a:buFont typeface="Wingdings" panose="05000000000000000000" pitchFamily="2" charset="2"/>
              <a:buChar char="§"/>
            </a:pPr>
            <a:r>
              <a:rPr lang="en-CA" sz="1400" dirty="0" smtClean="0"/>
              <a:t>Death Registration &amp; Notification</a:t>
            </a:r>
          </a:p>
          <a:p>
            <a:pPr lvl="1">
              <a:buFont typeface="Arial" panose="020B0604020202020204" pitchFamily="34" charset="0"/>
              <a:buChar char="•"/>
            </a:pPr>
            <a:r>
              <a:rPr lang="en-CA" sz="1400" dirty="0" smtClean="0"/>
              <a:t>Begin testing of trust framework conformance criteria </a:t>
            </a:r>
          </a:p>
          <a:p>
            <a:pPr lvl="2">
              <a:buFont typeface="Wingdings" panose="05000000000000000000" pitchFamily="2" charset="2"/>
              <a:buChar char="§"/>
            </a:pPr>
            <a:r>
              <a:rPr lang="en-CA" sz="1400" dirty="0" smtClean="0"/>
              <a:t>‘Alpha Testing’ Program</a:t>
            </a:r>
          </a:p>
          <a:p>
            <a:pPr lvl="1">
              <a:buFont typeface="Arial" panose="020B0604020202020204" pitchFamily="34" charset="0"/>
              <a:buChar char="•"/>
            </a:pPr>
            <a:r>
              <a:rPr lang="en-CA" sz="1400" dirty="0" smtClean="0"/>
              <a:t>Initiate Consent and Delegation working group</a:t>
            </a:r>
          </a:p>
          <a:p>
            <a:pPr lvl="2">
              <a:buFont typeface="Wingdings" panose="05000000000000000000" pitchFamily="2" charset="2"/>
              <a:buChar char="§"/>
            </a:pPr>
            <a:r>
              <a:rPr lang="en-CA" sz="1400" dirty="0" smtClean="0"/>
              <a:t>Reach out to Privacy and Service Delivery communities to lead this work</a:t>
            </a:r>
          </a:p>
          <a:p>
            <a:pPr>
              <a:buFont typeface="+mj-lt"/>
              <a:buAutoNum type="arabicPeriod"/>
            </a:pPr>
            <a:r>
              <a:rPr lang="en-CA" sz="1600" b="1" dirty="0"/>
              <a:t>Pan-Canadian Trust Framework - </a:t>
            </a:r>
            <a:r>
              <a:rPr lang="en-CA" sz="1600" b="1" dirty="0" smtClean="0"/>
              <a:t>Implementation</a:t>
            </a:r>
          </a:p>
          <a:p>
            <a:pPr lvl="1">
              <a:buFont typeface="Arial" panose="020B0604020202020204" pitchFamily="34" charset="0"/>
              <a:buChar char="•"/>
            </a:pPr>
            <a:r>
              <a:rPr lang="en-CA" sz="1400" dirty="0" smtClean="0"/>
              <a:t>Critical Path Development</a:t>
            </a:r>
          </a:p>
          <a:p>
            <a:pPr lvl="1">
              <a:buFont typeface="Arial" panose="020B0604020202020204" pitchFamily="34" charset="0"/>
              <a:buChar char="•"/>
            </a:pPr>
            <a:r>
              <a:rPr lang="en-CA" sz="1400" dirty="0" smtClean="0"/>
              <a:t>Jurisdictional Readiness Assessment</a:t>
            </a:r>
          </a:p>
          <a:p>
            <a:pPr lvl="1">
              <a:buFont typeface="Arial" panose="020B0604020202020204" pitchFamily="34" charset="0"/>
              <a:buChar char="•"/>
            </a:pPr>
            <a:r>
              <a:rPr lang="en-CA" sz="1400" dirty="0" smtClean="0"/>
              <a:t>Ongoing Maintenance </a:t>
            </a:r>
            <a:r>
              <a:rPr lang="en-CA" sz="1400" dirty="0"/>
              <a:t>of Trust Framework </a:t>
            </a:r>
            <a:r>
              <a:rPr lang="en-CA" sz="1400" dirty="0" smtClean="0"/>
              <a:t>products</a:t>
            </a:r>
          </a:p>
          <a:p>
            <a:pPr lvl="1">
              <a:buFont typeface="Arial" panose="020B0604020202020204" pitchFamily="34" charset="0"/>
              <a:buChar char="•"/>
            </a:pPr>
            <a:r>
              <a:rPr lang="en-CA" sz="1400" dirty="0" smtClean="0"/>
              <a:t>Continued engagement related to: Information Sharing Agreements (ISAs), Privacy, and Machinery of Government</a:t>
            </a:r>
            <a:endParaRPr lang="en-CA" sz="1200" b="1" dirty="0" smtClean="0"/>
          </a:p>
          <a:p>
            <a:pPr>
              <a:buFont typeface="+mj-lt"/>
              <a:buAutoNum type="arabicPeriod"/>
            </a:pPr>
            <a:r>
              <a:rPr lang="en-CA" sz="1600" b="1" dirty="0" smtClean="0"/>
              <a:t>FPT DM Table (May 2017)</a:t>
            </a:r>
          </a:p>
          <a:p>
            <a:pPr lvl="1">
              <a:buFont typeface="Arial" panose="020B0604020202020204" pitchFamily="34" charset="0"/>
              <a:buChar char="•"/>
            </a:pPr>
            <a:r>
              <a:rPr lang="en-CA" sz="1400" dirty="0"/>
              <a:t>Present progress regarding Pan-Canadian </a:t>
            </a:r>
            <a:r>
              <a:rPr lang="en-CA" sz="1400" dirty="0" smtClean="0"/>
              <a:t>Trust </a:t>
            </a:r>
            <a:r>
              <a:rPr lang="en-CA" sz="1400" dirty="0"/>
              <a:t>Framework </a:t>
            </a:r>
            <a:endParaRPr lang="en-CA" sz="1400" dirty="0" smtClean="0"/>
          </a:p>
          <a:p>
            <a:pPr lvl="1">
              <a:buFont typeface="Arial" panose="020B0604020202020204" pitchFamily="34" charset="0"/>
              <a:buChar char="•"/>
            </a:pPr>
            <a:r>
              <a:rPr lang="en-CA" sz="1400" dirty="0" smtClean="0"/>
              <a:t>Seek endorsement on: Verified Person and User-Sign-in components </a:t>
            </a:r>
          </a:p>
          <a:p>
            <a:pPr marL="800100" lvl="1" indent="-342900">
              <a:buFont typeface="+mj-lt"/>
              <a:buAutoNum type="arabicPeriod"/>
            </a:pPr>
            <a:endParaRPr lang="en-CA" sz="1400" dirty="0"/>
          </a:p>
        </p:txBody>
      </p:sp>
      <p:sp>
        <p:nvSpPr>
          <p:cNvPr id="4" name="Slide Number Placeholder 3"/>
          <p:cNvSpPr>
            <a:spLocks noGrp="1"/>
          </p:cNvSpPr>
          <p:nvPr>
            <p:ph type="sldNum" sz="quarter" idx="12"/>
          </p:nvPr>
        </p:nvSpPr>
        <p:spPr/>
        <p:txBody>
          <a:bodyPr/>
          <a:lstStyle/>
          <a:p>
            <a:fld id="{472FE7E6-C063-462F-9C35-10504E394B46}" type="slidenum">
              <a:rPr lang="en-CA" altLang="en-US" smtClean="0">
                <a:solidFill>
                  <a:prstClr val="black">
                    <a:tint val="75000"/>
                  </a:prstClr>
                </a:solidFill>
              </a:rPr>
              <a:pPr/>
              <a:t>11</a:t>
            </a:fld>
            <a:endParaRPr lang="en-CA" altLang="en-US" dirty="0">
              <a:solidFill>
                <a:prstClr val="black">
                  <a:tint val="75000"/>
                </a:prstClr>
              </a:solidFill>
            </a:endParaRPr>
          </a:p>
        </p:txBody>
      </p:sp>
    </p:spTree>
    <p:extLst>
      <p:ext uri="{BB962C8B-B14F-4D97-AF65-F5344CB8AC3E}">
        <p14:creationId xmlns:p14="http://schemas.microsoft.com/office/powerpoint/2010/main" val="3148239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b="1" dirty="0" smtClean="0"/>
              <a:t>Annexes</a:t>
            </a:r>
            <a:endParaRPr lang="en-CA" sz="3600" b="1" dirty="0"/>
          </a:p>
        </p:txBody>
      </p:sp>
      <p:sp>
        <p:nvSpPr>
          <p:cNvPr id="3" name="Slide Number Placeholder 2"/>
          <p:cNvSpPr>
            <a:spLocks noGrp="1"/>
          </p:cNvSpPr>
          <p:nvPr>
            <p:ph type="sldNum" sz="quarter" idx="12"/>
          </p:nvPr>
        </p:nvSpPr>
        <p:spPr/>
        <p:txBody>
          <a:bodyPr/>
          <a:lstStyle/>
          <a:p>
            <a:fld id="{32D4B517-E49B-41B6-9DBC-23634E0F1CDC}" type="slidenum">
              <a:rPr lang="en-CA" smtClean="0"/>
              <a:t>12</a:t>
            </a:fld>
            <a:endParaRPr lang="en-CA" dirty="0"/>
          </a:p>
        </p:txBody>
      </p:sp>
    </p:spTree>
    <p:extLst>
      <p:ext uri="{BB962C8B-B14F-4D97-AF65-F5344CB8AC3E}">
        <p14:creationId xmlns:p14="http://schemas.microsoft.com/office/powerpoint/2010/main" val="2805256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41" y="-18"/>
            <a:ext cx="2157621" cy="6858000"/>
          </a:xfrm>
          <a:prstGeom prst="rect">
            <a:avLst/>
          </a:prstGeom>
          <a:solidFill>
            <a:srgbClr val="333E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dirty="0" smtClean="0">
              <a:solidFill>
                <a:srgbClr val="FFFFFF"/>
              </a:solidFill>
            </a:endParaRPr>
          </a:p>
        </p:txBody>
      </p:sp>
      <p:sp>
        <p:nvSpPr>
          <p:cNvPr id="37893" name="Rectangle 9"/>
          <p:cNvSpPr>
            <a:spLocks noChangeArrowheads="1"/>
          </p:cNvSpPr>
          <p:nvPr/>
        </p:nvSpPr>
        <p:spPr bwMode="auto">
          <a:xfrm>
            <a:off x="-508" y="1052736"/>
            <a:ext cx="2124236"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defRPr sz="1400">
                <a:solidFill>
                  <a:schemeClr val="tx1"/>
                </a:solidFill>
                <a:latin typeface="Roboto Thin"/>
                <a:ea typeface="Roboto Thin"/>
                <a:cs typeface="Roboto Thin"/>
              </a:defRPr>
            </a:lvl1pPr>
            <a:lvl2pPr marL="742950" indent="-285750">
              <a:lnSpc>
                <a:spcPct val="90000"/>
              </a:lnSpc>
              <a:spcBef>
                <a:spcPts val="500"/>
              </a:spcBef>
              <a:buFont typeface="Arial" pitchFamily="34" charset="0"/>
              <a:buChar char="•"/>
              <a:defRPr sz="800">
                <a:solidFill>
                  <a:schemeClr val="tx1"/>
                </a:solidFill>
                <a:latin typeface="Roboto Thin"/>
                <a:ea typeface="Roboto Thin"/>
                <a:cs typeface="Roboto Thin"/>
              </a:defRPr>
            </a:lvl2pPr>
            <a:lvl3pPr marL="1143000" indent="-228600">
              <a:lnSpc>
                <a:spcPct val="90000"/>
              </a:lnSpc>
              <a:spcBef>
                <a:spcPts val="500"/>
              </a:spcBef>
              <a:buFont typeface="Arial" pitchFamily="34" charset="0"/>
              <a:buChar char="•"/>
              <a:defRPr sz="800">
                <a:solidFill>
                  <a:schemeClr val="tx1"/>
                </a:solidFill>
                <a:latin typeface="Roboto Thin"/>
                <a:ea typeface="Roboto Thin"/>
                <a:cs typeface="Roboto Thin"/>
              </a:defRPr>
            </a:lvl3pPr>
            <a:lvl4pPr marL="1600200" indent="-228600">
              <a:lnSpc>
                <a:spcPct val="90000"/>
              </a:lnSpc>
              <a:spcBef>
                <a:spcPts val="500"/>
              </a:spcBef>
              <a:buFont typeface="Arial" pitchFamily="34" charset="0"/>
              <a:buChar char="•"/>
              <a:defRPr sz="800">
                <a:solidFill>
                  <a:schemeClr val="tx1"/>
                </a:solidFill>
                <a:latin typeface="Roboto Thin"/>
                <a:ea typeface="Roboto Thin"/>
                <a:cs typeface="Roboto Thin"/>
              </a:defRPr>
            </a:lvl4pPr>
            <a:lvl5pPr marL="2057400" indent="-228600">
              <a:lnSpc>
                <a:spcPct val="90000"/>
              </a:lnSpc>
              <a:spcBef>
                <a:spcPts val="500"/>
              </a:spcBef>
              <a:buFont typeface="Arial" pitchFamily="34" charset="0"/>
              <a:buChar char="•"/>
              <a:defRPr sz="800">
                <a:solidFill>
                  <a:schemeClr val="tx1"/>
                </a:solidFill>
                <a:latin typeface="Roboto Thin"/>
                <a:ea typeface="Roboto Thin"/>
                <a:cs typeface="Roboto Thin"/>
              </a:defRPr>
            </a:lvl5pPr>
            <a:lvl6pPr marL="25146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6pPr>
            <a:lvl7pPr marL="29718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7pPr>
            <a:lvl8pPr marL="34290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8pPr>
            <a:lvl9pPr marL="38862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9pPr>
          </a:lstStyle>
          <a:p>
            <a:pPr>
              <a:lnSpc>
                <a:spcPct val="100000"/>
              </a:lnSpc>
              <a:spcBef>
                <a:spcPct val="0"/>
              </a:spcBef>
            </a:pPr>
            <a:r>
              <a:rPr lang="en-CA" spc="300" dirty="0" smtClean="0">
                <a:solidFill>
                  <a:schemeClr val="bg1"/>
                </a:solidFill>
                <a:latin typeface="+mn-lt"/>
                <a:ea typeface="Nexa Bold" charset="0"/>
                <a:cs typeface="Nexa Bold" charset="0"/>
              </a:rPr>
              <a:t>Key </a:t>
            </a:r>
            <a:r>
              <a:rPr lang="en-CA" spc="300" dirty="0">
                <a:solidFill>
                  <a:schemeClr val="bg1"/>
                </a:solidFill>
                <a:latin typeface="+mn-lt"/>
                <a:ea typeface="Nexa Bold" charset="0"/>
                <a:cs typeface="Nexa Bold" charset="0"/>
              </a:rPr>
              <a:t>t</a:t>
            </a:r>
            <a:r>
              <a:rPr lang="en-CA" spc="300" dirty="0" smtClean="0">
                <a:solidFill>
                  <a:schemeClr val="bg1"/>
                </a:solidFill>
                <a:latin typeface="+mn-lt"/>
                <a:ea typeface="Nexa Bold" charset="0"/>
                <a:cs typeface="Nexa Bold" charset="0"/>
              </a:rPr>
              <a:t>o improve service and enhance security </a:t>
            </a:r>
          </a:p>
          <a:p>
            <a:pPr>
              <a:lnSpc>
                <a:spcPct val="100000"/>
              </a:lnSpc>
              <a:spcBef>
                <a:spcPct val="0"/>
              </a:spcBef>
            </a:pPr>
            <a:endParaRPr lang="en-CA" sz="1300" dirty="0" smtClean="0">
              <a:solidFill>
                <a:schemeClr val="bg1"/>
              </a:solidFill>
              <a:latin typeface="+mn-lt"/>
            </a:endParaRPr>
          </a:p>
          <a:p>
            <a:pPr>
              <a:lnSpc>
                <a:spcPct val="100000"/>
              </a:lnSpc>
              <a:spcBef>
                <a:spcPct val="0"/>
              </a:spcBef>
            </a:pPr>
            <a:endParaRPr lang="en-CA" sz="1300" dirty="0">
              <a:solidFill>
                <a:schemeClr val="bg1"/>
              </a:solidFill>
              <a:latin typeface="+mn-lt"/>
            </a:endParaRPr>
          </a:p>
          <a:p>
            <a:pPr>
              <a:lnSpc>
                <a:spcPct val="100000"/>
              </a:lnSpc>
              <a:spcBef>
                <a:spcPct val="0"/>
              </a:spcBef>
            </a:pPr>
            <a:endParaRPr lang="en-CA" sz="1300" dirty="0" smtClean="0">
              <a:solidFill>
                <a:schemeClr val="bg1"/>
              </a:solidFill>
              <a:latin typeface="+mn-lt"/>
            </a:endParaRPr>
          </a:p>
          <a:p>
            <a:pPr>
              <a:lnSpc>
                <a:spcPct val="100000"/>
              </a:lnSpc>
              <a:spcBef>
                <a:spcPct val="0"/>
              </a:spcBef>
            </a:pPr>
            <a:endParaRPr lang="en-CA" sz="1300" dirty="0">
              <a:solidFill>
                <a:schemeClr val="bg1"/>
              </a:solidFill>
              <a:latin typeface="+mn-lt"/>
            </a:endParaRPr>
          </a:p>
          <a:p>
            <a:pPr>
              <a:lnSpc>
                <a:spcPct val="100000"/>
              </a:lnSpc>
              <a:spcBef>
                <a:spcPct val="0"/>
              </a:spcBef>
            </a:pPr>
            <a:endParaRPr lang="en-CA" sz="1300" dirty="0" smtClean="0">
              <a:solidFill>
                <a:schemeClr val="bg1"/>
              </a:solidFill>
              <a:latin typeface="+mn-lt"/>
            </a:endParaRPr>
          </a:p>
          <a:p>
            <a:pPr>
              <a:lnSpc>
                <a:spcPct val="100000"/>
              </a:lnSpc>
              <a:spcBef>
                <a:spcPct val="0"/>
              </a:spcBef>
            </a:pPr>
            <a:endParaRPr lang="en-CA" sz="1300" dirty="0">
              <a:solidFill>
                <a:schemeClr val="bg1"/>
              </a:solidFill>
              <a:latin typeface="+mn-lt"/>
            </a:endParaRPr>
          </a:p>
          <a:p>
            <a:pPr>
              <a:lnSpc>
                <a:spcPct val="100000"/>
              </a:lnSpc>
              <a:spcBef>
                <a:spcPct val="0"/>
              </a:spcBef>
            </a:pPr>
            <a:endParaRPr lang="en-CA" sz="1300" dirty="0" smtClean="0">
              <a:solidFill>
                <a:schemeClr val="bg1"/>
              </a:solidFill>
              <a:latin typeface="+mn-lt"/>
            </a:endParaRPr>
          </a:p>
          <a:p>
            <a:pPr>
              <a:lnSpc>
                <a:spcPct val="100000"/>
              </a:lnSpc>
              <a:spcBef>
                <a:spcPct val="0"/>
              </a:spcBef>
            </a:pPr>
            <a:endParaRPr lang="en-CA" sz="1300" dirty="0">
              <a:solidFill>
                <a:schemeClr val="bg1"/>
              </a:solidFill>
              <a:latin typeface="+mn-lt"/>
            </a:endParaRPr>
          </a:p>
          <a:p>
            <a:pPr>
              <a:lnSpc>
                <a:spcPct val="100000"/>
              </a:lnSpc>
              <a:spcBef>
                <a:spcPct val="0"/>
              </a:spcBef>
            </a:pPr>
            <a:endParaRPr lang="en-CA" sz="1300" dirty="0" smtClean="0">
              <a:solidFill>
                <a:schemeClr val="bg1"/>
              </a:solidFill>
              <a:latin typeface="+mn-lt"/>
            </a:endParaRPr>
          </a:p>
          <a:p>
            <a:pPr>
              <a:lnSpc>
                <a:spcPct val="100000"/>
              </a:lnSpc>
              <a:spcBef>
                <a:spcPct val="0"/>
              </a:spcBef>
            </a:pPr>
            <a:endParaRPr lang="en-CA" sz="1300" dirty="0">
              <a:solidFill>
                <a:schemeClr val="bg1"/>
              </a:solidFill>
              <a:latin typeface="+mn-lt"/>
            </a:endParaRPr>
          </a:p>
        </p:txBody>
      </p:sp>
      <p:sp>
        <p:nvSpPr>
          <p:cNvPr id="1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2D4B517-E49B-41B6-9DBC-23634E0F1CDC}" type="slidenum">
              <a:rPr kumimoji="0" lang="en-CA"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7" name="TextBox 26"/>
          <p:cNvSpPr txBox="1"/>
          <p:nvPr/>
        </p:nvSpPr>
        <p:spPr>
          <a:xfrm>
            <a:off x="2375756" y="231031"/>
            <a:ext cx="6311044" cy="461665"/>
          </a:xfrm>
          <a:prstGeom prst="rect">
            <a:avLst/>
          </a:prstGeom>
          <a:noFill/>
        </p:spPr>
        <p:txBody>
          <a:bodyPr wrap="square">
            <a:spAutoFit/>
          </a:bodyPr>
          <a:lstStyle/>
          <a:p>
            <a:pPr eaLnBrk="1" fontAlgn="auto" hangingPunct="1">
              <a:spcBef>
                <a:spcPts val="0"/>
              </a:spcBef>
              <a:spcAft>
                <a:spcPts val="0"/>
              </a:spcAft>
              <a:defRPr/>
            </a:pPr>
            <a:r>
              <a:rPr lang="en-US" sz="2400" b="1" dirty="0" smtClean="0">
                <a:solidFill>
                  <a:schemeClr val="accent1"/>
                </a:solidFill>
                <a:latin typeface="+mj-lt"/>
                <a:ea typeface="Nexa Bold" charset="0"/>
                <a:cs typeface="Nexa Bold" charset="0"/>
              </a:rPr>
              <a:t>Annex A: Identity Management Priority</a:t>
            </a:r>
          </a:p>
        </p:txBody>
      </p:sp>
      <p:sp>
        <p:nvSpPr>
          <p:cNvPr id="87" name="TextBox 86"/>
          <p:cNvSpPr txBox="1"/>
          <p:nvPr/>
        </p:nvSpPr>
        <p:spPr>
          <a:xfrm>
            <a:off x="0" y="80628"/>
            <a:ext cx="2040362" cy="830997"/>
          </a:xfrm>
          <a:prstGeom prst="rect">
            <a:avLst/>
          </a:prstGeom>
          <a:noFill/>
        </p:spPr>
        <p:txBody>
          <a:bodyPr wrap="square">
            <a:spAutoFit/>
          </a:bodyPr>
          <a:lstStyle/>
          <a:p>
            <a:pPr eaLnBrk="1" fontAlgn="auto" hangingPunct="1">
              <a:spcBef>
                <a:spcPts val="0"/>
              </a:spcBef>
              <a:spcAft>
                <a:spcPts val="0"/>
              </a:spcAft>
              <a:defRPr/>
            </a:pPr>
            <a:r>
              <a:rPr lang="en-US" sz="2400" dirty="0" smtClean="0">
                <a:solidFill>
                  <a:schemeClr val="bg1"/>
                </a:solidFill>
                <a:ea typeface="Nexa Bold"/>
                <a:cs typeface="Nexa Bold"/>
              </a:rPr>
              <a:t>Identity Management  </a:t>
            </a:r>
            <a:endParaRPr lang="en-US" sz="2400" dirty="0">
              <a:solidFill>
                <a:schemeClr val="bg1"/>
              </a:solidFill>
              <a:ea typeface="Nexa Bold"/>
              <a:cs typeface="Nexa Bold"/>
            </a:endParaRPr>
          </a:p>
        </p:txBody>
      </p:sp>
      <p:sp>
        <p:nvSpPr>
          <p:cNvPr id="90" name="Rectangle 89"/>
          <p:cNvSpPr/>
          <p:nvPr/>
        </p:nvSpPr>
        <p:spPr>
          <a:xfrm>
            <a:off x="2768862" y="1644871"/>
            <a:ext cx="2345415" cy="1122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600" b="1" dirty="0" smtClean="0">
              <a:solidFill>
                <a:schemeClr val="accent1"/>
              </a:solidFill>
              <a:cs typeface="Arial" pitchFamily="34" charset="0"/>
            </a:endParaRPr>
          </a:p>
        </p:txBody>
      </p:sp>
      <p:grpSp>
        <p:nvGrpSpPr>
          <p:cNvPr id="118" name="Group 117"/>
          <p:cNvGrpSpPr/>
          <p:nvPr/>
        </p:nvGrpSpPr>
        <p:grpSpPr>
          <a:xfrm>
            <a:off x="2303748" y="5337212"/>
            <a:ext cx="6624737" cy="1008112"/>
            <a:chOff x="842714" y="536988"/>
            <a:chExt cx="7905751" cy="1588414"/>
          </a:xfrm>
        </p:grpSpPr>
        <p:grpSp>
          <p:nvGrpSpPr>
            <p:cNvPr id="119" name="Group 118"/>
            <p:cNvGrpSpPr/>
            <p:nvPr/>
          </p:nvGrpSpPr>
          <p:grpSpPr>
            <a:xfrm>
              <a:off x="842714" y="536988"/>
              <a:ext cx="7905750" cy="1588414"/>
              <a:chOff x="842714" y="1252504"/>
              <a:chExt cx="7905750" cy="1588414"/>
            </a:xfrm>
          </p:grpSpPr>
          <p:sp>
            <p:nvSpPr>
              <p:cNvPr id="121" name="Rounded Rectangle 120"/>
              <p:cNvSpPr/>
              <p:nvPr>
                <p:custDataLst>
                  <p:tags r:id="rId5"/>
                </p:custDataLst>
              </p:nvPr>
            </p:nvSpPr>
            <p:spPr>
              <a:xfrm>
                <a:off x="842714" y="1473842"/>
                <a:ext cx="7905750" cy="1367076"/>
              </a:xfrm>
              <a:prstGeom prst="roundRect">
                <a:avLst/>
              </a:prstGeom>
              <a:noFill/>
              <a:ln w="19050">
                <a:solidFill>
                  <a:srgbClr val="00517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latin typeface="Calibri" panose="020F0502020204030204" pitchFamily="34" charset="0"/>
                </a:endParaRPr>
              </a:p>
            </p:txBody>
          </p:sp>
          <p:sp>
            <p:nvSpPr>
              <p:cNvPr id="122" name="Rectangle 121"/>
              <p:cNvSpPr/>
              <p:nvPr/>
            </p:nvSpPr>
            <p:spPr>
              <a:xfrm>
                <a:off x="842714" y="1700808"/>
                <a:ext cx="7896225" cy="114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spcBef>
                    <a:spcPts val="1200"/>
                  </a:spcBef>
                  <a:spcAft>
                    <a:spcPts val="1200"/>
                  </a:spcAft>
                </a:pPr>
                <a:endParaRPr lang="en-CA" dirty="0">
                  <a:solidFill>
                    <a:schemeClr val="tx1">
                      <a:lumMod val="65000"/>
                      <a:lumOff val="35000"/>
                    </a:schemeClr>
                  </a:solidFill>
                  <a:latin typeface="Calibri" panose="020F0502020204030204" pitchFamily="34" charset="0"/>
                  <a:cs typeface="Arial" pitchFamily="34" charset="0"/>
                </a:endParaRPr>
              </a:p>
            </p:txBody>
          </p:sp>
          <p:sp>
            <p:nvSpPr>
              <p:cNvPr id="123" name="Rounded Rectangle 122"/>
              <p:cNvSpPr/>
              <p:nvPr>
                <p:custDataLst>
                  <p:tags r:id="rId6"/>
                </p:custDataLst>
              </p:nvPr>
            </p:nvSpPr>
            <p:spPr>
              <a:xfrm>
                <a:off x="1101328" y="1252504"/>
                <a:ext cx="6744850" cy="364277"/>
              </a:xfrm>
              <a:prstGeom prst="roundRect">
                <a:avLst/>
              </a:prstGeom>
              <a:solidFill>
                <a:srgbClr val="005172"/>
              </a:solidFill>
              <a:ln>
                <a:solidFill>
                  <a:srgbClr val="00517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buSzPct val="150000"/>
                  <a:defRPr/>
                </a:pPr>
                <a:r>
                  <a:rPr lang="en-US" sz="1400" b="1" dirty="0">
                    <a:solidFill>
                      <a:schemeClr val="bg1"/>
                    </a:solidFill>
                    <a:latin typeface="Calibri" panose="020F0502020204030204" pitchFamily="34" charset="0"/>
                    <a:cs typeface="Arial" panose="020B0604020202020204" pitchFamily="34" charset="0"/>
                  </a:rPr>
                  <a:t>All jurisdictions and sectors have a role to play to advance this priority</a:t>
                </a:r>
              </a:p>
            </p:txBody>
          </p:sp>
        </p:grpSp>
        <p:sp>
          <p:nvSpPr>
            <p:cNvPr id="120" name="Rectangle 119"/>
            <p:cNvSpPr/>
            <p:nvPr/>
          </p:nvSpPr>
          <p:spPr>
            <a:xfrm>
              <a:off x="842715" y="1079774"/>
              <a:ext cx="7905750" cy="875440"/>
            </a:xfrm>
            <a:prstGeom prst="rect">
              <a:avLst/>
            </a:prstGeom>
          </p:spPr>
          <p:txBody>
            <a:bodyPr wrap="square" anchor="t" anchorCtr="0">
              <a:noAutofit/>
            </a:bodyPr>
            <a:lstStyle/>
            <a:p>
              <a:pPr marL="285750" indent="-285750">
                <a:buFont typeface="Wingdings" panose="05000000000000000000" pitchFamily="2" charset="2"/>
                <a:buChar char="ü"/>
              </a:pPr>
              <a:r>
                <a:rPr lang="en-US" sz="1200" dirty="0">
                  <a:cs typeface="Arial" pitchFamily="34" charset="0"/>
                </a:rPr>
                <a:t>PTs are the authoritative sources of </a:t>
              </a:r>
              <a:r>
                <a:rPr lang="en-US" sz="1200" dirty="0" smtClean="0">
                  <a:cs typeface="Arial" pitchFamily="34" charset="0"/>
                </a:rPr>
                <a:t>identity information for persons born in Canada in </a:t>
              </a:r>
              <a:r>
                <a:rPr lang="en-US" sz="1200" dirty="0">
                  <a:cs typeface="Arial" pitchFamily="34" charset="0"/>
                </a:rPr>
                <a:t>their respective  </a:t>
              </a:r>
              <a:r>
                <a:rPr lang="en-US" sz="1200" dirty="0" smtClean="0">
                  <a:cs typeface="Arial" pitchFamily="34" charset="0"/>
                </a:rPr>
                <a:t>jurisdictions </a:t>
              </a:r>
            </a:p>
            <a:p>
              <a:pPr marL="285750" indent="-285750">
                <a:buFont typeface="Wingdings" panose="05000000000000000000" pitchFamily="2" charset="2"/>
                <a:buChar char="ü"/>
              </a:pPr>
              <a:r>
                <a:rPr lang="en-US" sz="1200" dirty="0">
                  <a:cs typeface="Arial" pitchFamily="34" charset="0"/>
                </a:rPr>
                <a:t>T</a:t>
              </a:r>
              <a:r>
                <a:rPr lang="en-US" sz="1200" dirty="0" smtClean="0">
                  <a:cs typeface="Arial" pitchFamily="34" charset="0"/>
                </a:rPr>
                <a:t>he </a:t>
              </a:r>
              <a:r>
                <a:rPr lang="en-US" sz="1200" dirty="0">
                  <a:cs typeface="Arial" pitchFamily="34" charset="0"/>
                </a:rPr>
                <a:t>federal government </a:t>
              </a:r>
              <a:r>
                <a:rPr lang="en-US" sz="1200" dirty="0" smtClean="0">
                  <a:cs typeface="Arial" pitchFamily="34" charset="0"/>
                </a:rPr>
                <a:t>is the authoritative </a:t>
              </a:r>
              <a:r>
                <a:rPr lang="en-US" sz="1200" dirty="0">
                  <a:cs typeface="Arial" pitchFamily="34" charset="0"/>
                </a:rPr>
                <a:t>source of identity information of persons born </a:t>
              </a:r>
              <a:r>
                <a:rPr lang="en-US" sz="1200" dirty="0" smtClean="0">
                  <a:cs typeface="Arial" pitchFamily="34" charset="0"/>
                </a:rPr>
                <a:t>abroad </a:t>
              </a:r>
              <a:endParaRPr lang="en-US" sz="1200" dirty="0">
                <a:cs typeface="Arial" pitchFamily="34" charset="0"/>
              </a:endParaRPr>
            </a:p>
          </p:txBody>
        </p:sp>
      </p:grpSp>
      <p:sp>
        <p:nvSpPr>
          <p:cNvPr id="142" name="Rectangle 141"/>
          <p:cNvSpPr/>
          <p:nvPr/>
        </p:nvSpPr>
        <p:spPr>
          <a:xfrm>
            <a:off x="2289464" y="944724"/>
            <a:ext cx="6631038" cy="830997"/>
          </a:xfrm>
          <a:prstGeom prst="rect">
            <a:avLst/>
          </a:prstGeom>
        </p:spPr>
        <p:txBody>
          <a:bodyPr wrap="square">
            <a:spAutoFit/>
          </a:bodyPr>
          <a:lstStyle/>
          <a:p>
            <a:pPr algn="ctr"/>
            <a:r>
              <a:rPr lang="en-CA" sz="1600" b="1" dirty="0">
                <a:solidFill>
                  <a:schemeClr val="tx2"/>
                </a:solidFill>
              </a:rPr>
              <a:t>Identity is fundamental to Canadian </a:t>
            </a:r>
            <a:r>
              <a:rPr lang="en-CA" sz="1600" b="1" dirty="0" smtClean="0">
                <a:solidFill>
                  <a:schemeClr val="tx2"/>
                </a:solidFill>
              </a:rPr>
              <a:t>society as </a:t>
            </a:r>
            <a:r>
              <a:rPr lang="en-CA" sz="1600" b="1" dirty="0">
                <a:solidFill>
                  <a:schemeClr val="tx2"/>
                </a:solidFill>
              </a:rPr>
              <a:t>i</a:t>
            </a:r>
            <a:r>
              <a:rPr lang="en-CA" sz="1600" b="1" dirty="0" smtClean="0">
                <a:solidFill>
                  <a:schemeClr val="tx2"/>
                </a:solidFill>
              </a:rPr>
              <a:t>t </a:t>
            </a:r>
            <a:r>
              <a:rPr lang="en-CA" sz="1600" b="1" dirty="0">
                <a:solidFill>
                  <a:schemeClr val="tx2"/>
                </a:solidFill>
              </a:rPr>
              <a:t>is the starting point of trust and confidence in interactions between the public and </a:t>
            </a:r>
            <a:r>
              <a:rPr lang="en-CA" sz="1600" b="1" dirty="0" smtClean="0">
                <a:solidFill>
                  <a:schemeClr val="tx2"/>
                </a:solidFill>
              </a:rPr>
              <a:t>governments and government to government</a:t>
            </a:r>
            <a:endParaRPr lang="en-CA" sz="1600" b="1" dirty="0">
              <a:solidFill>
                <a:schemeClr val="tx2"/>
              </a:solidFill>
              <a:latin typeface="Calibri" panose="020F0502020204030204" pitchFamily="34" charset="0"/>
            </a:endParaRPr>
          </a:p>
        </p:txBody>
      </p:sp>
      <p:grpSp>
        <p:nvGrpSpPr>
          <p:cNvPr id="32" name="Group 31"/>
          <p:cNvGrpSpPr/>
          <p:nvPr/>
        </p:nvGrpSpPr>
        <p:grpSpPr>
          <a:xfrm>
            <a:off x="2339752" y="2098463"/>
            <a:ext cx="2998766" cy="2698689"/>
            <a:chOff x="619125" y="1371600"/>
            <a:chExt cx="1905000" cy="3581400"/>
          </a:xfrm>
        </p:grpSpPr>
        <p:sp>
          <p:nvSpPr>
            <p:cNvPr id="33" name="Rectangle 32"/>
            <p:cNvSpPr/>
            <p:nvPr>
              <p:custDataLst>
                <p:tags r:id="rId4"/>
              </p:custDataLst>
            </p:nvPr>
          </p:nvSpPr>
          <p:spPr>
            <a:xfrm>
              <a:off x="619125" y="1371600"/>
              <a:ext cx="1905000" cy="3581400"/>
            </a:xfrm>
            <a:prstGeom prst="rect">
              <a:avLst/>
            </a:prstGeom>
            <a:no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7" name="AutoShape 16"/>
            <p:cNvSpPr>
              <a:spLocks noChangeAspect="1" noChangeArrowheads="1" noTextEdit="1"/>
            </p:cNvSpPr>
            <p:nvPr/>
          </p:nvSpPr>
          <p:spPr bwMode="auto">
            <a:xfrm>
              <a:off x="1280026" y="2037600"/>
              <a:ext cx="593192" cy="68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latin typeface="Calibri" panose="020F0502020204030204" pitchFamily="34" charset="0"/>
              </a:endParaRPr>
            </a:p>
          </p:txBody>
        </p:sp>
      </p:grpSp>
      <p:grpSp>
        <p:nvGrpSpPr>
          <p:cNvPr id="40" name="Group 39"/>
          <p:cNvGrpSpPr/>
          <p:nvPr/>
        </p:nvGrpSpPr>
        <p:grpSpPr>
          <a:xfrm>
            <a:off x="5626209" y="2142330"/>
            <a:ext cx="3031465" cy="2654822"/>
            <a:chOff x="2618189" y="1371600"/>
            <a:chExt cx="1914525" cy="3581400"/>
          </a:xfrm>
        </p:grpSpPr>
        <p:sp>
          <p:nvSpPr>
            <p:cNvPr id="41" name="Rectangle 40"/>
            <p:cNvSpPr/>
            <p:nvPr>
              <p:custDataLst>
                <p:tags r:id="rId3"/>
              </p:custDataLst>
            </p:nvPr>
          </p:nvSpPr>
          <p:spPr>
            <a:xfrm>
              <a:off x="2619375" y="1371600"/>
              <a:ext cx="1905000" cy="3581400"/>
            </a:xfrm>
            <a:prstGeom prst="rect">
              <a:avLst/>
            </a:prstGeom>
            <a:noFill/>
            <a:ln w="19050">
              <a:solidFill>
                <a:srgbClr val="3095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2" name="Content Placeholder 2"/>
            <p:cNvSpPr txBox="1">
              <a:spLocks/>
            </p:cNvSpPr>
            <p:nvPr/>
          </p:nvSpPr>
          <p:spPr>
            <a:xfrm>
              <a:off x="2618189" y="1487399"/>
              <a:ext cx="1914525" cy="381000"/>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chemeClr val="accent1"/>
                </a:buClr>
                <a:buFont typeface="Wingdings" pitchFamily="2" charset="2"/>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CA" sz="1600" dirty="0">
                <a:solidFill>
                  <a:schemeClr val="accent1"/>
                </a:solidFill>
                <a:latin typeface="+mn-lt"/>
              </a:endParaRPr>
            </a:p>
          </p:txBody>
        </p:sp>
      </p:grpSp>
      <p:sp>
        <p:nvSpPr>
          <p:cNvPr id="54" name="TextBox 53"/>
          <p:cNvSpPr txBox="1"/>
          <p:nvPr/>
        </p:nvSpPr>
        <p:spPr>
          <a:xfrm>
            <a:off x="2375756" y="3152665"/>
            <a:ext cx="2916324" cy="148758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400" b="1" dirty="0" smtClean="0">
                <a:solidFill>
                  <a:schemeClr val="accent1"/>
                </a:solidFill>
                <a:cs typeface="Arial" pitchFamily="34" charset="0"/>
              </a:rPr>
              <a:t>Documents alone cannot provide</a:t>
            </a:r>
            <a:r>
              <a:rPr lang="en-US" sz="1400" dirty="0" smtClean="0">
                <a:solidFill>
                  <a:schemeClr val="accent1"/>
                </a:solidFill>
                <a:cs typeface="Arial" pitchFamily="34" charset="0"/>
              </a:rPr>
              <a:t> </a:t>
            </a:r>
            <a:r>
              <a:rPr lang="en-US" sz="1400" b="1" dirty="0" smtClean="0">
                <a:solidFill>
                  <a:schemeClr val="accent1"/>
                </a:solidFill>
                <a:cs typeface="Arial" pitchFamily="34" charset="0"/>
              </a:rPr>
              <a:t>assurance </a:t>
            </a:r>
            <a:r>
              <a:rPr lang="en-US" sz="1400" dirty="0" smtClean="0">
                <a:solidFill>
                  <a:schemeClr val="accent1"/>
                </a:solidFill>
                <a:cs typeface="Arial" pitchFamily="34" charset="0"/>
              </a:rPr>
              <a:t>of identity for digital delivery</a:t>
            </a:r>
          </a:p>
          <a:p>
            <a:pPr marL="285750" indent="-285750">
              <a:spcAft>
                <a:spcPts val="800"/>
              </a:spcAft>
              <a:buFont typeface="Arial" panose="020B0604020202020204" pitchFamily="34" charset="0"/>
              <a:buChar char="•"/>
            </a:pPr>
            <a:r>
              <a:rPr lang="en-US" sz="1400" b="1" dirty="0" smtClean="0">
                <a:solidFill>
                  <a:schemeClr val="accent1"/>
                </a:solidFill>
                <a:cs typeface="Arial" pitchFamily="34" charset="0"/>
              </a:rPr>
              <a:t>Electronic means of validating identity is required</a:t>
            </a:r>
            <a:r>
              <a:rPr lang="en-US" sz="1400" dirty="0" smtClean="0">
                <a:solidFill>
                  <a:schemeClr val="accent1"/>
                </a:solidFill>
                <a:cs typeface="Arial" pitchFamily="34" charset="0"/>
              </a:rPr>
              <a:t> for secure online transaction</a:t>
            </a:r>
          </a:p>
        </p:txBody>
      </p:sp>
      <p:sp>
        <p:nvSpPr>
          <p:cNvPr id="55" name="TextBox 54"/>
          <p:cNvSpPr txBox="1"/>
          <p:nvPr/>
        </p:nvSpPr>
        <p:spPr>
          <a:xfrm>
            <a:off x="5695649" y="3120286"/>
            <a:ext cx="2892584" cy="1487587"/>
          </a:xfrm>
          <a:prstGeom prst="rect">
            <a:avLst/>
          </a:prstGeom>
          <a:noFill/>
        </p:spPr>
        <p:txBody>
          <a:bodyPr wrap="square" rtlCol="0">
            <a:spAutoFit/>
          </a:bodyPr>
          <a:lstStyle/>
          <a:p>
            <a:pPr marL="285750" lvl="1" indent="-285750">
              <a:spcAft>
                <a:spcPts val="800"/>
              </a:spcAft>
              <a:buFont typeface="Arial" panose="020B0604020202020204" pitchFamily="34" charset="0"/>
              <a:buChar char="•"/>
            </a:pPr>
            <a:r>
              <a:rPr lang="en-CA" sz="1400" dirty="0" smtClean="0">
                <a:solidFill>
                  <a:schemeClr val="accent1"/>
                </a:solidFill>
                <a:cs typeface="Arial" pitchFamily="34" charset="0"/>
              </a:rPr>
              <a:t>Need </a:t>
            </a:r>
            <a:r>
              <a:rPr lang="en-CA" sz="1400" dirty="0">
                <a:solidFill>
                  <a:schemeClr val="accent1"/>
                </a:solidFill>
                <a:cs typeface="Arial" pitchFamily="34" charset="0"/>
              </a:rPr>
              <a:t>to ensure that </a:t>
            </a:r>
            <a:r>
              <a:rPr lang="en-CA" sz="1400" b="1" dirty="0">
                <a:solidFill>
                  <a:schemeClr val="accent1"/>
                </a:solidFill>
                <a:cs typeface="Arial" pitchFamily="34" charset="0"/>
              </a:rPr>
              <a:t>identity information remains up to </a:t>
            </a:r>
            <a:r>
              <a:rPr lang="en-CA" sz="1400" b="1" dirty="0" smtClean="0">
                <a:solidFill>
                  <a:schemeClr val="accent1"/>
                </a:solidFill>
                <a:cs typeface="Arial" pitchFamily="34" charset="0"/>
              </a:rPr>
              <a:t>date</a:t>
            </a:r>
          </a:p>
          <a:p>
            <a:pPr marL="285750" lvl="1" indent="-285750">
              <a:spcAft>
                <a:spcPts val="800"/>
              </a:spcAft>
              <a:buFont typeface="Arial" panose="020B0604020202020204" pitchFamily="34" charset="0"/>
              <a:buChar char="•"/>
            </a:pPr>
            <a:r>
              <a:rPr lang="en-CA" sz="1400" dirty="0">
                <a:solidFill>
                  <a:schemeClr val="accent1"/>
                </a:solidFill>
                <a:cs typeface="Arial" pitchFamily="34" charset="0"/>
              </a:rPr>
              <a:t>Need to provide Canadians with a more </a:t>
            </a:r>
            <a:r>
              <a:rPr lang="en-CA" sz="1400" b="1" dirty="0">
                <a:solidFill>
                  <a:schemeClr val="accent1"/>
                </a:solidFill>
                <a:cs typeface="Arial" pitchFamily="34" charset="0"/>
              </a:rPr>
              <a:t>streamlined and secure </a:t>
            </a:r>
            <a:r>
              <a:rPr lang="en-CA" sz="1400" dirty="0">
                <a:solidFill>
                  <a:schemeClr val="accent1"/>
                </a:solidFill>
                <a:cs typeface="Arial" pitchFamily="34" charset="0"/>
              </a:rPr>
              <a:t>way to </a:t>
            </a:r>
            <a:r>
              <a:rPr lang="en-CA" sz="1400" dirty="0" smtClean="0">
                <a:solidFill>
                  <a:schemeClr val="accent1"/>
                </a:solidFill>
                <a:cs typeface="Arial" pitchFamily="34" charset="0"/>
              </a:rPr>
              <a:t>interact with governments</a:t>
            </a:r>
            <a:endParaRPr lang="en-CA" sz="1400" dirty="0">
              <a:solidFill>
                <a:schemeClr val="accent1"/>
              </a:solidFill>
              <a:cs typeface="Arial" pitchFamily="34" charset="0"/>
            </a:endParaRPr>
          </a:p>
        </p:txBody>
      </p:sp>
      <p:sp>
        <p:nvSpPr>
          <p:cNvPr id="56" name="Rectangle 55"/>
          <p:cNvSpPr/>
          <p:nvPr>
            <p:custDataLst>
              <p:tags r:id="rId1"/>
            </p:custDataLst>
          </p:nvPr>
        </p:nvSpPr>
        <p:spPr>
          <a:xfrm>
            <a:off x="2339752" y="2108004"/>
            <a:ext cx="2998766" cy="941132"/>
          </a:xfrm>
          <a:prstGeom prst="rect">
            <a:avLst/>
          </a:prstGeom>
          <a:solidFill>
            <a:srgbClr val="005172"/>
          </a:solid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Governments need to know that their </a:t>
            </a:r>
            <a:r>
              <a:rPr lang="en-US" sz="1600" b="1" dirty="0">
                <a:solidFill>
                  <a:schemeClr val="bg1"/>
                </a:solidFill>
              </a:rPr>
              <a:t>clients are who they say they are…</a:t>
            </a:r>
          </a:p>
        </p:txBody>
      </p:sp>
      <p:sp>
        <p:nvSpPr>
          <p:cNvPr id="57" name="Rectangle 56"/>
          <p:cNvSpPr/>
          <p:nvPr>
            <p:custDataLst>
              <p:tags r:id="rId2"/>
            </p:custDataLst>
          </p:nvPr>
        </p:nvSpPr>
        <p:spPr>
          <a:xfrm>
            <a:off x="5628087" y="2142330"/>
            <a:ext cx="3006938" cy="897264"/>
          </a:xfrm>
          <a:prstGeom prst="rect">
            <a:avLst/>
          </a:prstGeom>
          <a:solidFill>
            <a:srgbClr val="005172"/>
          </a:solidFill>
          <a:ln w="19050">
            <a:solidFill>
              <a:srgbClr val="0051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bg1"/>
                </a:solidFill>
              </a:rPr>
              <a:t>Governments need ways to </a:t>
            </a:r>
            <a:r>
              <a:rPr lang="en-CA" sz="1600" b="1" dirty="0">
                <a:solidFill>
                  <a:schemeClr val="bg1"/>
                </a:solidFill>
              </a:rPr>
              <a:t>trust identity information that travels across jurisdictional</a:t>
            </a:r>
            <a:r>
              <a:rPr lang="en-CA" sz="1600" dirty="0">
                <a:solidFill>
                  <a:schemeClr val="bg1"/>
                </a:solidFill>
              </a:rPr>
              <a:t> boundaries</a:t>
            </a:r>
          </a:p>
        </p:txBody>
      </p:sp>
      <p:cxnSp>
        <p:nvCxnSpPr>
          <p:cNvPr id="29" name="Straight Connector 28"/>
          <p:cNvCxnSpPr/>
          <p:nvPr/>
        </p:nvCxnSpPr>
        <p:spPr>
          <a:xfrm flipV="1">
            <a:off x="0" y="928309"/>
            <a:ext cx="9144000" cy="29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136282" y="908720"/>
            <a:ext cx="6998028" cy="45719"/>
          </a:xfrm>
          <a:prstGeom prst="rect">
            <a:avLst/>
          </a:prstGeom>
          <a:solidFill>
            <a:srgbClr val="333E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sz="2800" dirty="0" smtClean="0">
              <a:solidFill>
                <a:srgbClr val="FFFFFF"/>
              </a:solidFill>
            </a:endParaRPr>
          </a:p>
        </p:txBody>
      </p:sp>
    </p:spTree>
    <p:extLst>
      <p:ext uri="{BB962C8B-B14F-4D97-AF65-F5344CB8AC3E}">
        <p14:creationId xmlns:p14="http://schemas.microsoft.com/office/powerpoint/2010/main" val="2372241530"/>
      </p:ext>
    </p:extLst>
  </p:cSld>
  <p:clrMapOvr>
    <a:masterClrMapping/>
  </p:clrMapOvr>
  <mc:AlternateContent xmlns:mc="http://schemas.openxmlformats.org/markup-compatibility/2006" xmlns:p14="http://schemas.microsoft.com/office/powerpoint/2010/main">
    <mc:Choice Requires="p14">
      <p:transition spd="slow" p14:dur="2000" advTm="155"/>
    </mc:Choice>
    <mc:Fallback xmlns="">
      <p:transition spd="slow" advTm="15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6043" y="6425390"/>
            <a:ext cx="2932726" cy="276999"/>
          </a:xfrm>
          <a:prstGeom prst="rect">
            <a:avLst/>
          </a:prstGeom>
          <a:noFill/>
        </p:spPr>
        <p:txBody>
          <a:bodyPr wrap="none" rtlCol="0">
            <a:spAutoFit/>
          </a:bodyPr>
          <a:lstStyle/>
          <a:p>
            <a:r>
              <a:rPr lang="en-CA" sz="1200" b="1" dirty="0" smtClean="0">
                <a:latin typeface="Calibri" panose="020F0502020204030204" pitchFamily="34" charset="0"/>
                <a:cs typeface="Arial" panose="020B0604020202020204" pitchFamily="34" charset="0"/>
              </a:rPr>
              <a:t>*Focus of IMSC and DIACC Working Groups</a:t>
            </a:r>
            <a:endParaRPr lang="en-CA" sz="1200" b="1" dirty="0">
              <a:latin typeface="Calibri" panose="020F0502020204030204" pitchFamily="34" charset="0"/>
              <a:cs typeface="Arial" panose="020B0604020202020204" pitchFamily="34" charset="0"/>
            </a:endParaRPr>
          </a:p>
        </p:txBody>
      </p:sp>
      <p:sp>
        <p:nvSpPr>
          <p:cNvPr id="50" name="Slide Number Placeholder 1"/>
          <p:cNvSpPr txBox="1">
            <a:spLocks/>
          </p:cNvSpPr>
          <p:nvPr/>
        </p:nvSpPr>
        <p:spPr>
          <a:xfrm>
            <a:off x="6705600" y="638132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2D4B517-E49B-41B6-9DBC-23634E0F1CDC}" type="slidenum">
              <a:rPr kumimoji="0" lang="en-CA"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6" name="Rectangle 55"/>
          <p:cNvSpPr/>
          <p:nvPr/>
        </p:nvSpPr>
        <p:spPr>
          <a:xfrm>
            <a:off x="0" y="8620"/>
            <a:ext cx="9144000" cy="732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sz="2800" b="1" spc="300" dirty="0">
              <a:solidFill>
                <a:schemeClr val="bg1"/>
              </a:solidFill>
              <a:ea typeface="Nexa Bold" charset="0"/>
              <a:cs typeface="Nexa Bold" charset="0"/>
            </a:endParaRPr>
          </a:p>
        </p:txBody>
      </p:sp>
      <p:pic>
        <p:nvPicPr>
          <p:cNvPr id="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7644" y="740701"/>
            <a:ext cx="6588732" cy="5472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Rectangle 57"/>
          <p:cNvSpPr/>
          <p:nvPr/>
        </p:nvSpPr>
        <p:spPr>
          <a:xfrm>
            <a:off x="7236296" y="800708"/>
            <a:ext cx="1368152" cy="1056117"/>
          </a:xfrm>
          <a:prstGeom prst="rect">
            <a:avLst/>
          </a:prstGeom>
          <a:solidFill>
            <a:srgbClr val="00B0F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CA" sz="1000" i="1" dirty="0">
              <a:solidFill>
                <a:schemeClr val="tx1"/>
              </a:solidFill>
            </a:endParaRPr>
          </a:p>
        </p:txBody>
      </p:sp>
      <p:sp>
        <p:nvSpPr>
          <p:cNvPr id="59" name="Rectangle 58"/>
          <p:cNvSpPr/>
          <p:nvPr/>
        </p:nvSpPr>
        <p:spPr>
          <a:xfrm>
            <a:off x="7236296" y="1952835"/>
            <a:ext cx="1368152" cy="2976331"/>
          </a:xfrm>
          <a:prstGeom prst="rect">
            <a:avLst/>
          </a:prstGeom>
          <a:solidFill>
            <a:srgbClr val="00B0F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CA" sz="1000" i="1" dirty="0">
              <a:solidFill>
                <a:schemeClr val="tx1"/>
              </a:solidFill>
            </a:endParaRPr>
          </a:p>
        </p:txBody>
      </p:sp>
      <p:sp>
        <p:nvSpPr>
          <p:cNvPr id="60" name="Rectangle 59"/>
          <p:cNvSpPr/>
          <p:nvPr/>
        </p:nvSpPr>
        <p:spPr>
          <a:xfrm>
            <a:off x="539552" y="5025177"/>
            <a:ext cx="8064896" cy="1248139"/>
          </a:xfrm>
          <a:prstGeom prst="rect">
            <a:avLst/>
          </a:prstGeom>
          <a:solidFill>
            <a:srgbClr val="00B0F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CA" sz="1000" i="1" dirty="0">
              <a:solidFill>
                <a:schemeClr val="tx1"/>
              </a:solidFill>
            </a:endParaRPr>
          </a:p>
        </p:txBody>
      </p:sp>
      <p:sp>
        <p:nvSpPr>
          <p:cNvPr id="61" name="Rectangle 60"/>
          <p:cNvSpPr/>
          <p:nvPr/>
        </p:nvSpPr>
        <p:spPr>
          <a:xfrm>
            <a:off x="4427984" y="1952835"/>
            <a:ext cx="2736305" cy="2976331"/>
          </a:xfrm>
          <a:prstGeom prst="rect">
            <a:avLst/>
          </a:prstGeom>
          <a:solidFill>
            <a:srgbClr val="00B0F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CA" sz="1000" i="1" dirty="0">
              <a:solidFill>
                <a:schemeClr val="tx1"/>
              </a:solidFill>
            </a:endParaRPr>
          </a:p>
        </p:txBody>
      </p:sp>
      <p:sp>
        <p:nvSpPr>
          <p:cNvPr id="62" name="Rectangle 61"/>
          <p:cNvSpPr/>
          <p:nvPr/>
        </p:nvSpPr>
        <p:spPr>
          <a:xfrm>
            <a:off x="539552" y="1952835"/>
            <a:ext cx="3816424" cy="2976331"/>
          </a:xfrm>
          <a:prstGeom prst="rect">
            <a:avLst/>
          </a:prstGeom>
          <a:solidFill>
            <a:srgbClr val="00B0F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CA" sz="1000" i="1" dirty="0">
              <a:solidFill>
                <a:schemeClr val="tx1"/>
              </a:solidFill>
            </a:endParaRPr>
          </a:p>
        </p:txBody>
      </p:sp>
      <p:sp>
        <p:nvSpPr>
          <p:cNvPr id="63" name="Rectangle 62"/>
          <p:cNvSpPr/>
          <p:nvPr/>
        </p:nvSpPr>
        <p:spPr>
          <a:xfrm>
            <a:off x="1893428" y="2720921"/>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User Sign-in</a:t>
            </a:r>
            <a:endParaRPr lang="en-CA" sz="1200" b="1" dirty="0">
              <a:solidFill>
                <a:schemeClr val="tx1"/>
              </a:solidFill>
            </a:endParaRPr>
          </a:p>
        </p:txBody>
      </p:sp>
      <p:sp>
        <p:nvSpPr>
          <p:cNvPr id="64" name="Rectangle 63"/>
          <p:cNvSpPr/>
          <p:nvPr/>
        </p:nvSpPr>
        <p:spPr>
          <a:xfrm>
            <a:off x="668553" y="2720921"/>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Verified Person</a:t>
            </a:r>
            <a:endParaRPr lang="en-CA" sz="1200" b="1" dirty="0">
              <a:solidFill>
                <a:schemeClr val="tx1"/>
              </a:solidFill>
            </a:endParaRPr>
          </a:p>
        </p:txBody>
      </p:sp>
      <p:sp>
        <p:nvSpPr>
          <p:cNvPr id="65" name="Rectangle 64"/>
          <p:cNvSpPr/>
          <p:nvPr/>
        </p:nvSpPr>
        <p:spPr>
          <a:xfrm>
            <a:off x="1244617" y="377703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Verified Organization</a:t>
            </a:r>
            <a:endParaRPr lang="en-CA" sz="1200" b="1" dirty="0">
              <a:solidFill>
                <a:schemeClr val="tx1"/>
              </a:solidFill>
            </a:endParaRPr>
          </a:p>
        </p:txBody>
      </p:sp>
      <p:sp>
        <p:nvSpPr>
          <p:cNvPr id="66" name="Rectangle 65"/>
          <p:cNvSpPr/>
          <p:nvPr/>
        </p:nvSpPr>
        <p:spPr>
          <a:xfrm>
            <a:off x="2519772" y="377703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Verified Relationship</a:t>
            </a:r>
            <a:endParaRPr lang="en-CA" sz="1200" b="1" dirty="0">
              <a:solidFill>
                <a:schemeClr val="tx1"/>
              </a:solidFill>
            </a:endParaRPr>
          </a:p>
        </p:txBody>
      </p:sp>
      <p:sp>
        <p:nvSpPr>
          <p:cNvPr id="67" name="Rectangle 66"/>
          <p:cNvSpPr/>
          <p:nvPr/>
        </p:nvSpPr>
        <p:spPr>
          <a:xfrm>
            <a:off x="787922" y="521719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Privacy</a:t>
            </a:r>
            <a:endParaRPr lang="en-CA" sz="1200" dirty="0">
              <a:solidFill>
                <a:schemeClr val="tx1"/>
              </a:solidFill>
            </a:endParaRPr>
          </a:p>
        </p:txBody>
      </p:sp>
      <p:sp>
        <p:nvSpPr>
          <p:cNvPr id="68" name="Rectangle 67"/>
          <p:cNvSpPr/>
          <p:nvPr/>
        </p:nvSpPr>
        <p:spPr>
          <a:xfrm>
            <a:off x="2127271" y="521719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Security</a:t>
            </a:r>
            <a:endParaRPr lang="en-CA" sz="1200" dirty="0">
              <a:solidFill>
                <a:schemeClr val="tx1"/>
              </a:solidFill>
            </a:endParaRPr>
          </a:p>
        </p:txBody>
      </p:sp>
      <p:sp>
        <p:nvSpPr>
          <p:cNvPr id="69" name="Rectangle 68"/>
          <p:cNvSpPr/>
          <p:nvPr/>
        </p:nvSpPr>
        <p:spPr>
          <a:xfrm>
            <a:off x="3466620" y="521719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Audit &amp; Logging</a:t>
            </a:r>
            <a:endParaRPr lang="en-CA" sz="1200" dirty="0">
              <a:solidFill>
                <a:schemeClr val="tx1"/>
              </a:solidFill>
            </a:endParaRPr>
          </a:p>
        </p:txBody>
      </p:sp>
      <p:sp>
        <p:nvSpPr>
          <p:cNvPr id="70" name="Rectangle 69"/>
          <p:cNvSpPr/>
          <p:nvPr/>
        </p:nvSpPr>
        <p:spPr>
          <a:xfrm>
            <a:off x="4766364" y="521719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Service Delivery</a:t>
            </a:r>
            <a:endParaRPr lang="en-CA" sz="1200" dirty="0">
              <a:solidFill>
                <a:schemeClr val="tx1"/>
              </a:solidFill>
            </a:endParaRPr>
          </a:p>
        </p:txBody>
      </p:sp>
      <p:sp>
        <p:nvSpPr>
          <p:cNvPr id="71" name="Rectangle 70"/>
          <p:cNvSpPr/>
          <p:nvPr/>
        </p:nvSpPr>
        <p:spPr>
          <a:xfrm>
            <a:off x="5968927" y="521719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Organizational</a:t>
            </a:r>
            <a:endParaRPr lang="en-CA" sz="1200" dirty="0">
              <a:solidFill>
                <a:schemeClr val="tx1"/>
              </a:solidFill>
            </a:endParaRPr>
          </a:p>
        </p:txBody>
      </p:sp>
      <p:sp>
        <p:nvSpPr>
          <p:cNvPr id="72" name="Rectangle 71"/>
          <p:cNvSpPr/>
          <p:nvPr/>
        </p:nvSpPr>
        <p:spPr>
          <a:xfrm>
            <a:off x="7344308" y="992729"/>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Trustmark</a:t>
            </a:r>
          </a:p>
          <a:p>
            <a:pPr algn="ctr"/>
            <a:r>
              <a:rPr lang="en-CA" sz="1200" dirty="0" smtClean="0">
                <a:solidFill>
                  <a:schemeClr val="tx1"/>
                </a:solidFill>
              </a:rPr>
              <a:t>Certification</a:t>
            </a:r>
            <a:endParaRPr lang="en-CA" sz="1200" dirty="0">
              <a:solidFill>
                <a:schemeClr val="tx1"/>
              </a:solidFill>
            </a:endParaRPr>
          </a:p>
        </p:txBody>
      </p:sp>
      <p:cxnSp>
        <p:nvCxnSpPr>
          <p:cNvPr id="73" name="Straight Connector 72"/>
          <p:cNvCxnSpPr>
            <a:stCxn id="84" idx="0"/>
            <a:endCxn id="72" idx="2"/>
          </p:cNvCxnSpPr>
          <p:nvPr/>
        </p:nvCxnSpPr>
        <p:spPr>
          <a:xfrm flipV="1">
            <a:off x="7909508" y="1760814"/>
            <a:ext cx="0" cy="96010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117564" y="2732923"/>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Consent and Delegation</a:t>
            </a:r>
            <a:endParaRPr lang="en-CA" sz="1200" b="1" dirty="0">
              <a:solidFill>
                <a:schemeClr val="tx1"/>
              </a:solidFill>
            </a:endParaRPr>
          </a:p>
        </p:txBody>
      </p:sp>
      <p:sp>
        <p:nvSpPr>
          <p:cNvPr id="75" name="Rectangle 74"/>
          <p:cNvSpPr/>
          <p:nvPr/>
        </p:nvSpPr>
        <p:spPr>
          <a:xfrm>
            <a:off x="7308275" y="521719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Glossary</a:t>
            </a:r>
            <a:endParaRPr lang="en-CA" sz="1200" dirty="0">
              <a:solidFill>
                <a:schemeClr val="tx1"/>
              </a:solidFill>
            </a:endParaRPr>
          </a:p>
        </p:txBody>
      </p:sp>
      <p:cxnSp>
        <p:nvCxnSpPr>
          <p:cNvPr id="76" name="Elbow Connector 75"/>
          <p:cNvCxnSpPr>
            <a:stCxn id="87" idx="0"/>
            <a:endCxn id="92" idx="2"/>
          </p:cNvCxnSpPr>
          <p:nvPr/>
        </p:nvCxnSpPr>
        <p:spPr>
          <a:xfrm rot="16200000" flipV="1">
            <a:off x="5593251" y="1916832"/>
            <a:ext cx="960107" cy="648072"/>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64" idx="0"/>
            <a:endCxn id="81" idx="2"/>
          </p:cNvCxnSpPr>
          <p:nvPr/>
        </p:nvCxnSpPr>
        <p:spPr>
          <a:xfrm rot="5400000" flipH="1" flipV="1">
            <a:off x="1365768" y="1628800"/>
            <a:ext cx="960107" cy="1224136"/>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74" idx="0"/>
            <a:endCxn id="81" idx="2"/>
          </p:cNvCxnSpPr>
          <p:nvPr/>
        </p:nvCxnSpPr>
        <p:spPr>
          <a:xfrm rot="16200000" flipV="1">
            <a:off x="2584273" y="1634431"/>
            <a:ext cx="972109" cy="1224875"/>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63" idx="0"/>
            <a:endCxn id="81" idx="2"/>
          </p:cNvCxnSpPr>
          <p:nvPr/>
        </p:nvCxnSpPr>
        <p:spPr>
          <a:xfrm rot="16200000" flipV="1">
            <a:off x="1978206" y="2240498"/>
            <a:ext cx="960107" cy="739"/>
          </a:xfrm>
          <a:prstGeom prst="bentConnector3">
            <a:avLst/>
          </a:prstGeom>
          <a:ln w="25400"/>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698882" y="800708"/>
            <a:ext cx="5465407" cy="1056117"/>
          </a:xfrm>
          <a:prstGeom prst="rect">
            <a:avLst/>
          </a:prstGeom>
          <a:solidFill>
            <a:srgbClr val="00B0F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CA" sz="1000" i="1" dirty="0">
              <a:solidFill>
                <a:schemeClr val="tx1"/>
              </a:solidFill>
            </a:endParaRPr>
          </a:p>
        </p:txBody>
      </p:sp>
      <p:sp>
        <p:nvSpPr>
          <p:cNvPr id="81" name="Rectangle 80"/>
          <p:cNvSpPr/>
          <p:nvPr/>
        </p:nvSpPr>
        <p:spPr>
          <a:xfrm>
            <a:off x="1892689" y="992729"/>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Trusted Digital Identity*</a:t>
            </a:r>
            <a:endParaRPr lang="en-CA" sz="1200" b="1" dirty="0">
              <a:solidFill>
                <a:schemeClr val="tx1"/>
              </a:solidFill>
            </a:endParaRPr>
          </a:p>
        </p:txBody>
      </p:sp>
      <p:sp>
        <p:nvSpPr>
          <p:cNvPr id="82" name="Rectangle 81"/>
          <p:cNvSpPr/>
          <p:nvPr/>
        </p:nvSpPr>
        <p:spPr>
          <a:xfrm>
            <a:off x="4535996" y="377703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Resources</a:t>
            </a:r>
            <a:endParaRPr lang="en-CA" sz="1200" dirty="0">
              <a:solidFill>
                <a:schemeClr val="tx1"/>
              </a:solidFill>
            </a:endParaRPr>
          </a:p>
        </p:txBody>
      </p:sp>
      <p:sp>
        <p:nvSpPr>
          <p:cNvPr id="83" name="Rectangle 82"/>
          <p:cNvSpPr/>
          <p:nvPr/>
        </p:nvSpPr>
        <p:spPr>
          <a:xfrm>
            <a:off x="5796107" y="377703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Access</a:t>
            </a:r>
            <a:endParaRPr lang="en-CA" sz="1200" dirty="0">
              <a:solidFill>
                <a:schemeClr val="tx1"/>
              </a:solidFill>
            </a:endParaRPr>
          </a:p>
        </p:txBody>
      </p:sp>
      <p:sp>
        <p:nvSpPr>
          <p:cNvPr id="84" name="Rectangle 83"/>
          <p:cNvSpPr/>
          <p:nvPr/>
        </p:nvSpPr>
        <p:spPr>
          <a:xfrm>
            <a:off x="7344308" y="2720921"/>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Profiles</a:t>
            </a:r>
            <a:endParaRPr lang="en-CA" sz="1200" dirty="0">
              <a:solidFill>
                <a:schemeClr val="tx1"/>
              </a:solidFill>
            </a:endParaRPr>
          </a:p>
        </p:txBody>
      </p:sp>
      <p:sp>
        <p:nvSpPr>
          <p:cNvPr id="85" name="Rectangle 84"/>
          <p:cNvSpPr/>
          <p:nvPr/>
        </p:nvSpPr>
        <p:spPr>
          <a:xfrm>
            <a:off x="7344308" y="3777038"/>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Assessment</a:t>
            </a:r>
            <a:endParaRPr lang="en-CA" sz="1200" dirty="0">
              <a:solidFill>
                <a:schemeClr val="tx1"/>
              </a:solidFill>
            </a:endParaRPr>
          </a:p>
        </p:txBody>
      </p:sp>
      <p:cxnSp>
        <p:nvCxnSpPr>
          <p:cNvPr id="86" name="Straight Connector 85"/>
          <p:cNvCxnSpPr>
            <a:stCxn id="85" idx="0"/>
            <a:endCxn id="84" idx="2"/>
          </p:cNvCxnSpPr>
          <p:nvPr/>
        </p:nvCxnSpPr>
        <p:spPr>
          <a:xfrm flipV="1">
            <a:off x="7909508" y="3489006"/>
            <a:ext cx="0" cy="28803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832140" y="2720921"/>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Service</a:t>
            </a:r>
          </a:p>
          <a:p>
            <a:pPr algn="ctr"/>
            <a:r>
              <a:rPr lang="en-CA" sz="1200" dirty="0" smtClean="0">
                <a:solidFill>
                  <a:schemeClr val="tx1"/>
                </a:solidFill>
              </a:rPr>
              <a:t>Authorization</a:t>
            </a:r>
            <a:endParaRPr lang="en-CA" sz="1200" dirty="0">
              <a:solidFill>
                <a:schemeClr val="tx1"/>
              </a:solidFill>
            </a:endParaRPr>
          </a:p>
        </p:txBody>
      </p:sp>
      <p:sp>
        <p:nvSpPr>
          <p:cNvPr id="88" name="Rectangle 87"/>
          <p:cNvSpPr/>
          <p:nvPr/>
        </p:nvSpPr>
        <p:spPr>
          <a:xfrm>
            <a:off x="539552" y="800708"/>
            <a:ext cx="1080120" cy="1056117"/>
          </a:xfrm>
          <a:prstGeom prst="rect">
            <a:avLst/>
          </a:prstGeom>
          <a:solidFill>
            <a:srgbClr val="00B0F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CA" sz="1000" i="1" dirty="0">
              <a:solidFill>
                <a:schemeClr val="tx1"/>
              </a:solidFill>
            </a:endParaRPr>
          </a:p>
        </p:txBody>
      </p:sp>
      <p:sp>
        <p:nvSpPr>
          <p:cNvPr id="89" name="Folded Corner 88"/>
          <p:cNvSpPr/>
          <p:nvPr/>
        </p:nvSpPr>
        <p:spPr>
          <a:xfrm>
            <a:off x="647564" y="992729"/>
            <a:ext cx="720080" cy="768085"/>
          </a:xfrm>
          <a:prstGeom prst="folded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b="1" dirty="0" smtClean="0">
              <a:solidFill>
                <a:schemeClr val="tx1"/>
              </a:solidFill>
            </a:endParaRPr>
          </a:p>
          <a:p>
            <a:pPr algn="ctr"/>
            <a:r>
              <a:rPr lang="en-CA" sz="1200" dirty="0" smtClean="0">
                <a:solidFill>
                  <a:schemeClr val="tx1"/>
                </a:solidFill>
              </a:rPr>
              <a:t>Letter of Intent</a:t>
            </a:r>
            <a:endParaRPr lang="en-CA" sz="1200" dirty="0">
              <a:solidFill>
                <a:schemeClr val="tx1"/>
              </a:solidFill>
            </a:endParaRPr>
          </a:p>
        </p:txBody>
      </p:sp>
      <p:sp>
        <p:nvSpPr>
          <p:cNvPr id="90" name="Rectangle 89"/>
          <p:cNvSpPr/>
          <p:nvPr/>
        </p:nvSpPr>
        <p:spPr>
          <a:xfrm>
            <a:off x="4557600" y="2720921"/>
            <a:ext cx="1130525"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Authentication</a:t>
            </a:r>
            <a:endParaRPr lang="en-CA" sz="1200" dirty="0">
              <a:solidFill>
                <a:schemeClr val="tx1"/>
              </a:solidFill>
            </a:endParaRPr>
          </a:p>
        </p:txBody>
      </p:sp>
      <p:cxnSp>
        <p:nvCxnSpPr>
          <p:cNvPr id="91" name="Elbow Connector 90"/>
          <p:cNvCxnSpPr>
            <a:stCxn id="90" idx="0"/>
            <a:endCxn id="92" idx="2"/>
          </p:cNvCxnSpPr>
          <p:nvPr/>
        </p:nvCxnSpPr>
        <p:spPr>
          <a:xfrm rot="5400000" flipH="1" flipV="1">
            <a:off x="4956012" y="1927666"/>
            <a:ext cx="960107" cy="626405"/>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184068" y="992729"/>
            <a:ext cx="1130400"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Trusted Access &amp; Authorization</a:t>
            </a:r>
            <a:endParaRPr lang="en-CA" sz="1200" dirty="0">
              <a:solidFill>
                <a:schemeClr val="tx1"/>
              </a:solidFill>
            </a:endParaRPr>
          </a:p>
        </p:txBody>
      </p:sp>
      <p:sp>
        <p:nvSpPr>
          <p:cNvPr id="93" name="TextBox 92"/>
          <p:cNvSpPr txBox="1"/>
          <p:nvPr/>
        </p:nvSpPr>
        <p:spPr>
          <a:xfrm>
            <a:off x="786043" y="6425390"/>
            <a:ext cx="2932726" cy="276999"/>
          </a:xfrm>
          <a:prstGeom prst="rect">
            <a:avLst/>
          </a:prstGeom>
          <a:noFill/>
        </p:spPr>
        <p:txBody>
          <a:bodyPr wrap="none" rtlCol="0">
            <a:spAutoFit/>
          </a:bodyPr>
          <a:lstStyle/>
          <a:p>
            <a:r>
              <a:rPr lang="en-CA" sz="1200" b="1" dirty="0" smtClean="0">
                <a:latin typeface="Calibri" panose="020F0502020204030204" pitchFamily="34" charset="0"/>
                <a:cs typeface="Arial" panose="020B0604020202020204" pitchFamily="34" charset="0"/>
              </a:rPr>
              <a:t>*Focus of IMSC and DIACC Working Groups</a:t>
            </a:r>
            <a:endParaRPr lang="en-CA" sz="1200" b="1" dirty="0">
              <a:latin typeface="Calibri" panose="020F0502020204030204" pitchFamily="34" charset="0"/>
              <a:cs typeface="Arial" panose="020B0604020202020204" pitchFamily="34" charset="0"/>
            </a:endParaRPr>
          </a:p>
        </p:txBody>
      </p:sp>
      <p:sp>
        <p:nvSpPr>
          <p:cNvPr id="94" name="Slide Number Placeholder 1"/>
          <p:cNvSpPr txBox="1">
            <a:spLocks/>
          </p:cNvSpPr>
          <p:nvPr/>
        </p:nvSpPr>
        <p:spPr>
          <a:xfrm>
            <a:off x="6705600" y="638132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2D4B517-E49B-41B6-9DBC-23634E0F1CDC}" type="slidenum">
              <a:rPr kumimoji="0" lang="en-CA"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5" name="Rectangle 94"/>
          <p:cNvSpPr/>
          <p:nvPr/>
        </p:nvSpPr>
        <p:spPr>
          <a:xfrm>
            <a:off x="0" y="8620"/>
            <a:ext cx="9144000" cy="732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sz="2800" b="1" spc="300" dirty="0">
              <a:solidFill>
                <a:schemeClr val="bg1"/>
              </a:solidFill>
              <a:ea typeface="Nexa Bold" charset="0"/>
              <a:cs typeface="Nexa Bold" charset="0"/>
            </a:endParaRPr>
          </a:p>
        </p:txBody>
      </p:sp>
      <p:sp>
        <p:nvSpPr>
          <p:cNvPr id="96" name="Title 1"/>
          <p:cNvSpPr>
            <a:spLocks noGrp="1"/>
          </p:cNvSpPr>
          <p:nvPr>
            <p:ph type="title"/>
          </p:nvPr>
        </p:nvSpPr>
        <p:spPr>
          <a:xfrm>
            <a:off x="337360" y="128633"/>
            <a:ext cx="8229600" cy="461665"/>
          </a:xfrm>
          <a:noFill/>
        </p:spPr>
        <p:txBody>
          <a:bodyPr wrap="square">
            <a:spAutoFit/>
          </a:bodyPr>
          <a:lstStyle/>
          <a:p>
            <a:pPr algn="l">
              <a:spcBef>
                <a:spcPts val="0"/>
              </a:spcBef>
            </a:pPr>
            <a:r>
              <a:rPr lang="en-CA" sz="2400" b="1" dirty="0">
                <a:solidFill>
                  <a:schemeClr val="accent1"/>
                </a:solidFill>
                <a:ea typeface="Nexa Bold" charset="0"/>
                <a:cs typeface="Nexa Bold" charset="0"/>
              </a:rPr>
              <a:t>Annex </a:t>
            </a:r>
            <a:r>
              <a:rPr lang="en-CA" sz="2400" b="1" dirty="0" smtClean="0">
                <a:solidFill>
                  <a:schemeClr val="accent1"/>
                </a:solidFill>
                <a:ea typeface="Nexa Bold" charset="0"/>
                <a:cs typeface="Nexa Bold" charset="0"/>
              </a:rPr>
              <a:t>B: </a:t>
            </a:r>
            <a:r>
              <a:rPr lang="en-CA" sz="2400" b="1" dirty="0">
                <a:solidFill>
                  <a:schemeClr val="accent1"/>
                </a:solidFill>
                <a:ea typeface="Nexa Bold" charset="0"/>
                <a:cs typeface="Nexa Bold" charset="0"/>
              </a:rPr>
              <a:t>Pan-Canadian Trust Framework Components</a:t>
            </a:r>
          </a:p>
        </p:txBody>
      </p:sp>
      <p:sp>
        <p:nvSpPr>
          <p:cNvPr id="97" name="Oval 96"/>
          <p:cNvSpPr/>
          <p:nvPr/>
        </p:nvSpPr>
        <p:spPr>
          <a:xfrm>
            <a:off x="53728" y="992730"/>
            <a:ext cx="4536504" cy="40324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202530305"/>
      </p:ext>
    </p:extLst>
  </p:cSld>
  <p:clrMapOvr>
    <a:masterClrMapping/>
  </p:clrMapOvr>
  <mc:AlternateContent xmlns:mc="http://schemas.openxmlformats.org/markup-compatibility/2006" xmlns:p14="http://schemas.microsoft.com/office/powerpoint/2010/main">
    <mc:Choice Requires="p14">
      <p:transition spd="slow" p14:dur="2000" advTm="336"/>
    </mc:Choice>
    <mc:Fallback xmlns="">
      <p:transition spd="slow" advTm="33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32" y="274638"/>
            <a:ext cx="8533643" cy="461665"/>
          </a:xfrm>
          <a:noFill/>
        </p:spPr>
        <p:txBody>
          <a:bodyPr wrap="square">
            <a:spAutoFit/>
          </a:bodyPr>
          <a:lstStyle/>
          <a:p>
            <a:pPr algn="l">
              <a:spcBef>
                <a:spcPts val="0"/>
              </a:spcBef>
            </a:pPr>
            <a:r>
              <a:rPr lang="en-CA" sz="2400" b="1" dirty="0">
                <a:solidFill>
                  <a:schemeClr val="accent1"/>
                </a:solidFill>
                <a:ea typeface="Nexa Bold" charset="0"/>
                <a:cs typeface="Nexa Bold" charset="0"/>
              </a:rPr>
              <a:t>Annex C: Verified Person Component Example</a:t>
            </a:r>
          </a:p>
        </p:txBody>
      </p:sp>
      <p:sp>
        <p:nvSpPr>
          <p:cNvPr id="4" name="Slide Number Placeholder 3"/>
          <p:cNvSpPr>
            <a:spLocks noGrp="1"/>
          </p:cNvSpPr>
          <p:nvPr>
            <p:ph type="sldNum" sz="quarter" idx="12"/>
          </p:nvPr>
        </p:nvSpPr>
        <p:spPr>
          <a:xfrm>
            <a:off x="6758880" y="6448251"/>
            <a:ext cx="2133600" cy="365125"/>
          </a:xfrm>
        </p:spPr>
        <p:txBody>
          <a:bodyPr/>
          <a:lstStyle/>
          <a:p>
            <a:fld id="{472FE7E6-C063-462F-9C35-10504E394B46}" type="slidenum">
              <a:rPr lang="en-CA" altLang="en-US" smtClean="0">
                <a:solidFill>
                  <a:prstClr val="black">
                    <a:tint val="75000"/>
                  </a:prstClr>
                </a:solidFill>
              </a:rPr>
              <a:pPr/>
              <a:t>15</a:t>
            </a:fld>
            <a:endParaRPr lang="en-CA" altLang="en-US" dirty="0">
              <a:solidFill>
                <a:prstClr val="black">
                  <a:tint val="75000"/>
                </a:prstClr>
              </a:solidFill>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2488" y="1088740"/>
            <a:ext cx="3992000" cy="29936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15516" y="1196752"/>
            <a:ext cx="4464496" cy="5262979"/>
          </a:xfrm>
          <a:prstGeom prst="rect">
            <a:avLst/>
          </a:prstGeom>
          <a:solidFill>
            <a:schemeClr val="bg1"/>
          </a:solidFill>
          <a:ln w="12700">
            <a:solidFill>
              <a:schemeClr val="tx1"/>
            </a:solidFill>
          </a:ln>
          <a:effectLst>
            <a:outerShdw blurRad="50800" dist="38100" dir="8100000" algn="tr" rotWithShape="0">
              <a:prstClr val="black">
                <a:alpha val="40000"/>
              </a:prstClr>
            </a:outerShdw>
          </a:effectLst>
        </p:spPr>
        <p:txBody>
          <a:bodyPr wrap="square">
            <a:spAutoFit/>
          </a:bodyPr>
          <a:lstStyle/>
          <a:p>
            <a:r>
              <a:rPr lang="en-CA" sz="1400" b="1" dirty="0" smtClean="0"/>
              <a:t>Overview</a:t>
            </a:r>
          </a:p>
          <a:p>
            <a:r>
              <a:rPr lang="en-CA" sz="1400" dirty="0" smtClean="0"/>
              <a:t>The </a:t>
            </a:r>
            <a:r>
              <a:rPr lang="en-CA" sz="1400" dirty="0"/>
              <a:t>Verified Person Component defines a set of processes </a:t>
            </a:r>
            <a:r>
              <a:rPr lang="en-CA" sz="1400" dirty="0" smtClean="0"/>
              <a:t>used </a:t>
            </a:r>
            <a:r>
              <a:rPr lang="en-CA" sz="1400" dirty="0"/>
              <a:t>to verify </a:t>
            </a:r>
            <a:r>
              <a:rPr lang="en-CA" sz="1400" dirty="0" smtClean="0"/>
              <a:t>that an </a:t>
            </a:r>
            <a:r>
              <a:rPr lang="en-CA" sz="1400" dirty="0"/>
              <a:t>individual is real, identifiable, and </a:t>
            </a:r>
            <a:r>
              <a:rPr lang="en-CA" sz="1400" dirty="0" smtClean="0"/>
              <a:t>truthfully </a:t>
            </a:r>
            <a:r>
              <a:rPr lang="en-CA" sz="1400" dirty="0"/>
              <a:t>claimed who he or she is. The </a:t>
            </a:r>
            <a:r>
              <a:rPr lang="en-CA" sz="1400" dirty="0" smtClean="0"/>
              <a:t>processes </a:t>
            </a:r>
            <a:r>
              <a:rPr lang="en-CA" sz="1400" dirty="0"/>
              <a:t>ensure </a:t>
            </a:r>
            <a:r>
              <a:rPr lang="en-CA" sz="1400" dirty="0" smtClean="0"/>
              <a:t>identity </a:t>
            </a:r>
            <a:r>
              <a:rPr lang="en-CA" sz="1400" dirty="0"/>
              <a:t>information relating to the individual exclusively resolves to the individual only, is confirmed as accurate, is rightfully claimed by the individual (i.e., not being used by an imposter), and is up-to-date.</a:t>
            </a:r>
          </a:p>
          <a:p>
            <a:endParaRPr lang="en-CA" sz="1400" dirty="0" smtClean="0"/>
          </a:p>
          <a:p>
            <a:r>
              <a:rPr lang="en-CA" sz="1400" dirty="0" smtClean="0"/>
              <a:t>The </a:t>
            </a:r>
            <a:r>
              <a:rPr lang="en-CA" sz="1400" dirty="0"/>
              <a:t>Verified Person Component consists of elements that </a:t>
            </a:r>
            <a:r>
              <a:rPr lang="en-CA" sz="1400" dirty="0" smtClean="0"/>
              <a:t>include the </a:t>
            </a:r>
            <a:r>
              <a:rPr lang="en-CA" sz="1400" dirty="0"/>
              <a:t>following</a:t>
            </a:r>
            <a:r>
              <a:rPr lang="en-CA" sz="1400" dirty="0" smtClean="0"/>
              <a:t>:</a:t>
            </a:r>
            <a:br>
              <a:rPr lang="en-CA" sz="1400" dirty="0" smtClean="0"/>
            </a:br>
            <a:endParaRPr lang="en-CA" sz="1400" dirty="0"/>
          </a:p>
          <a:p>
            <a:pPr marL="171450" lvl="0" indent="-171450">
              <a:buFont typeface="Arial" panose="020B0604020202020204" pitchFamily="34" charset="0"/>
              <a:buChar char="•"/>
            </a:pPr>
            <a:r>
              <a:rPr lang="en-CA" sz="1400" b="1" dirty="0"/>
              <a:t>Trusted Processes</a:t>
            </a:r>
            <a:r>
              <a:rPr lang="en-CA" sz="1400" dirty="0"/>
              <a:t> – the set of processes that conform to criteria (conformance criteria) specified by the trust framework and </a:t>
            </a:r>
            <a:r>
              <a:rPr lang="en-CA" sz="1400" dirty="0" smtClean="0"/>
              <a:t>on which </a:t>
            </a:r>
            <a:r>
              <a:rPr lang="en-CA" sz="1400" dirty="0"/>
              <a:t>may be relied </a:t>
            </a:r>
            <a:r>
              <a:rPr lang="en-CA" sz="1400" dirty="0" smtClean="0"/>
              <a:t>by others </a:t>
            </a:r>
            <a:endParaRPr lang="en-CA" sz="1400" dirty="0"/>
          </a:p>
          <a:p>
            <a:pPr marL="171450" lvl="0" indent="-171450">
              <a:buFont typeface="Arial" panose="020B0604020202020204" pitchFamily="34" charset="0"/>
              <a:buChar char="•"/>
            </a:pPr>
            <a:r>
              <a:rPr lang="en-CA" sz="1400" b="1" dirty="0"/>
              <a:t>Conditions</a:t>
            </a:r>
            <a:r>
              <a:rPr lang="en-CA" sz="1400" dirty="0"/>
              <a:t> – the particular states or circumstances relevant to verifying a </a:t>
            </a:r>
            <a:r>
              <a:rPr lang="en-CA" sz="1400" dirty="0" smtClean="0"/>
              <a:t>person</a:t>
            </a:r>
            <a:endParaRPr lang="en-CA" sz="1400" dirty="0"/>
          </a:p>
          <a:p>
            <a:pPr marL="171450" lvl="0" indent="-171450">
              <a:buFont typeface="Arial" panose="020B0604020202020204" pitchFamily="34" charset="0"/>
              <a:buChar char="•"/>
            </a:pPr>
            <a:r>
              <a:rPr lang="en-CA" sz="1400" b="1" dirty="0"/>
              <a:t>Inputs</a:t>
            </a:r>
            <a:r>
              <a:rPr lang="en-CA" sz="1400" dirty="0"/>
              <a:t> – </a:t>
            </a:r>
            <a:r>
              <a:rPr lang="en-CA" sz="1400" dirty="0" smtClean="0"/>
              <a:t>into </a:t>
            </a:r>
            <a:r>
              <a:rPr lang="en-CA" sz="1400" dirty="0"/>
              <a:t>trusted process – an unverified person </a:t>
            </a:r>
          </a:p>
          <a:p>
            <a:pPr marL="171450" lvl="0" indent="-171450">
              <a:buFont typeface="Arial" panose="020B0604020202020204" pitchFamily="34" charset="0"/>
              <a:buChar char="•"/>
            </a:pPr>
            <a:r>
              <a:rPr lang="en-CA" sz="1400" b="1" dirty="0"/>
              <a:t>Outputs</a:t>
            </a:r>
            <a:r>
              <a:rPr lang="en-CA" sz="1400" dirty="0"/>
              <a:t> – outputs resulting from trusted processes – a verified person and the qualifier, level of </a:t>
            </a:r>
            <a:r>
              <a:rPr lang="en-CA" sz="1400" dirty="0" smtClean="0"/>
              <a:t>assurance</a:t>
            </a:r>
            <a:endParaRPr lang="en-CA" sz="1400" dirty="0"/>
          </a:p>
          <a:p>
            <a:pPr marL="171450" lvl="0" indent="-171450">
              <a:buFont typeface="Arial" panose="020B0604020202020204" pitchFamily="34" charset="0"/>
              <a:buChar char="•"/>
            </a:pPr>
            <a:r>
              <a:rPr lang="en-CA" sz="1400" b="1" dirty="0"/>
              <a:t>Dependencies</a:t>
            </a:r>
            <a:r>
              <a:rPr lang="en-CA" sz="1400" dirty="0"/>
              <a:t> – relationship between trusted processes</a:t>
            </a:r>
          </a:p>
          <a:p>
            <a:pPr marL="171450" lvl="0" indent="-171450">
              <a:buFont typeface="Arial" panose="020B0604020202020204" pitchFamily="34" charset="0"/>
              <a:buChar char="•"/>
            </a:pPr>
            <a:r>
              <a:rPr lang="en-CA" sz="1400" b="1" dirty="0"/>
              <a:t>Profiles</a:t>
            </a:r>
            <a:r>
              <a:rPr lang="en-CA" sz="1400" dirty="0"/>
              <a:t> – profiles used to ensure consistency of implementation, specify additional criteria, and facilitate trust framework </a:t>
            </a:r>
            <a:r>
              <a:rPr lang="en-CA" sz="1400" dirty="0" smtClean="0"/>
              <a:t>certification.</a:t>
            </a:r>
            <a:endParaRPr lang="en-CA" sz="14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365" y="4473116"/>
            <a:ext cx="2526027" cy="189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097715" y="6345324"/>
            <a:ext cx="3290709" cy="307777"/>
          </a:xfrm>
          <a:prstGeom prst="rect">
            <a:avLst/>
          </a:prstGeom>
          <a:noFill/>
        </p:spPr>
        <p:txBody>
          <a:bodyPr wrap="none" rtlCol="0">
            <a:spAutoFit/>
          </a:bodyPr>
          <a:lstStyle/>
          <a:p>
            <a:r>
              <a:rPr lang="en-CA" sz="1400" b="1" dirty="0" smtClean="0"/>
              <a:t>Trusted Process and Conformance Criteria</a:t>
            </a:r>
            <a:endParaRPr lang="en-CA" sz="1400" b="1" dirty="0"/>
          </a:p>
        </p:txBody>
      </p:sp>
      <p:sp>
        <p:nvSpPr>
          <p:cNvPr id="11" name="TextBox 10"/>
          <p:cNvSpPr txBox="1"/>
          <p:nvPr/>
        </p:nvSpPr>
        <p:spPr>
          <a:xfrm>
            <a:off x="5472100" y="4149080"/>
            <a:ext cx="2677913" cy="307777"/>
          </a:xfrm>
          <a:prstGeom prst="rect">
            <a:avLst/>
          </a:prstGeom>
          <a:noFill/>
        </p:spPr>
        <p:txBody>
          <a:bodyPr wrap="none" rtlCol="0">
            <a:spAutoFit/>
          </a:bodyPr>
          <a:lstStyle/>
          <a:p>
            <a:r>
              <a:rPr lang="en-CA" sz="1400" b="1" dirty="0" smtClean="0"/>
              <a:t>Verified Person Trusted Processes</a:t>
            </a:r>
            <a:endParaRPr lang="en-CA" sz="1400" b="1" dirty="0"/>
          </a:p>
        </p:txBody>
      </p:sp>
      <p:sp>
        <p:nvSpPr>
          <p:cNvPr id="8" name="TextBox 7"/>
          <p:cNvSpPr txBox="1"/>
          <p:nvPr/>
        </p:nvSpPr>
        <p:spPr>
          <a:xfrm>
            <a:off x="471060" y="836712"/>
            <a:ext cx="3524876" cy="338554"/>
          </a:xfrm>
          <a:prstGeom prst="rect">
            <a:avLst/>
          </a:prstGeom>
          <a:noFill/>
        </p:spPr>
        <p:txBody>
          <a:bodyPr wrap="none" rtlCol="0">
            <a:spAutoFit/>
          </a:bodyPr>
          <a:lstStyle/>
          <a:p>
            <a:r>
              <a:rPr lang="en-CA" sz="1600" i="1" dirty="0" smtClean="0"/>
              <a:t>Selected excerpts from draft deliverable:</a:t>
            </a:r>
            <a:endParaRPr lang="en-CA" sz="1600" i="1" dirty="0"/>
          </a:p>
        </p:txBody>
      </p:sp>
    </p:spTree>
    <p:extLst>
      <p:ext uri="{BB962C8B-B14F-4D97-AF65-F5344CB8AC3E}">
        <p14:creationId xmlns:p14="http://schemas.microsoft.com/office/powerpoint/2010/main" val="1174172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7524" y="274638"/>
            <a:ext cx="8604956" cy="830997"/>
          </a:xfrm>
          <a:noFill/>
        </p:spPr>
        <p:txBody>
          <a:bodyPr wrap="square">
            <a:spAutoFit/>
          </a:bodyPr>
          <a:lstStyle/>
          <a:p>
            <a:pPr algn="l">
              <a:spcBef>
                <a:spcPts val="0"/>
              </a:spcBef>
            </a:pPr>
            <a:r>
              <a:rPr lang="en-CA" sz="2400" b="1" dirty="0">
                <a:solidFill>
                  <a:schemeClr val="accent1"/>
                </a:solidFill>
                <a:ea typeface="Nexa Bold" charset="0"/>
                <a:cs typeface="Nexa Bold" charset="0"/>
              </a:rPr>
              <a:t>Annex D: Federating Identity: Milestones and Initiatives 2004-2017</a:t>
            </a:r>
            <a:br>
              <a:rPr lang="en-CA" sz="2400" b="1" dirty="0">
                <a:solidFill>
                  <a:schemeClr val="accent1"/>
                </a:solidFill>
                <a:ea typeface="Nexa Bold" charset="0"/>
                <a:cs typeface="Nexa Bold" charset="0"/>
              </a:rPr>
            </a:br>
            <a:endParaRPr lang="en-CA" sz="2400" b="1" dirty="0">
              <a:solidFill>
                <a:schemeClr val="accent1"/>
              </a:solidFill>
              <a:ea typeface="Nexa Bold" charset="0"/>
              <a:cs typeface="Nexa Bold" charset="0"/>
            </a:endParaRPr>
          </a:p>
        </p:txBody>
      </p:sp>
      <p:sp>
        <p:nvSpPr>
          <p:cNvPr id="4" name="Title 1"/>
          <p:cNvSpPr txBox="1">
            <a:spLocks/>
          </p:cNvSpPr>
          <p:nvPr/>
        </p:nvSpPr>
        <p:spPr>
          <a:xfrm>
            <a:off x="804379" y="1439123"/>
            <a:ext cx="7622554" cy="51371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CA" sz="2400" b="1" dirty="0" smtClean="0">
              <a:solidFill>
                <a:srgbClr val="FF0000"/>
              </a:solidFill>
            </a:endParaRPr>
          </a:p>
        </p:txBody>
      </p:sp>
      <p:sp>
        <p:nvSpPr>
          <p:cNvPr id="5" name="Content Placeholder 2"/>
          <p:cNvSpPr txBox="1">
            <a:spLocks/>
          </p:cNvSpPr>
          <p:nvPr/>
        </p:nvSpPr>
        <p:spPr>
          <a:xfrm>
            <a:off x="179388" y="1880828"/>
            <a:ext cx="4479698" cy="4464496"/>
          </a:xfrm>
          <a:prstGeom prst="rect">
            <a:avLst/>
          </a:prstGeom>
          <a:solidFill>
            <a:schemeClr val="accent2">
              <a:lumMod val="20000"/>
              <a:lumOff val="80000"/>
            </a:schemeClr>
          </a:solidFill>
          <a:ln>
            <a:solidFill>
              <a:schemeClr val="tx1"/>
            </a:solidFill>
          </a:ln>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Tx/>
              <a:buNone/>
              <a:defRPr/>
            </a:pPr>
            <a:r>
              <a:rPr lang="en-CA" sz="1000" b="1" u="sng" dirty="0" smtClean="0"/>
              <a:t>Milestones/Deliverables</a:t>
            </a:r>
          </a:p>
          <a:p>
            <a:pPr marL="174625" indent="-174625">
              <a:buFont typeface="Wingdings" pitchFamily="2" charset="2"/>
              <a:buChar char="ü"/>
              <a:defRPr/>
            </a:pPr>
            <a:r>
              <a:rPr lang="en-CA" sz="800" b="1" dirty="0" smtClean="0"/>
              <a:t>2004: Secure Channel, including its epass authentication service, operational</a:t>
            </a:r>
          </a:p>
          <a:p>
            <a:pPr marL="174625" indent="-174625">
              <a:buFont typeface="Wingdings" pitchFamily="2" charset="2"/>
              <a:buChar char="ü"/>
              <a:defRPr/>
            </a:pPr>
            <a:r>
              <a:rPr lang="en-CA" sz="800" b="1" dirty="0" smtClean="0"/>
              <a:t>2007: Identity Management &amp; Authentication (IATF) Task Force Report</a:t>
            </a:r>
          </a:p>
          <a:p>
            <a:pPr marL="174625" indent="-174625">
              <a:buFont typeface="Wingdings" pitchFamily="2" charset="2"/>
              <a:buChar char="ü"/>
              <a:defRPr/>
            </a:pPr>
            <a:r>
              <a:rPr lang="en-CA" sz="800" b="1" dirty="0" smtClean="0"/>
              <a:t>2008: Cyber Auth Report on Future Requirements for the Government of Canada</a:t>
            </a:r>
          </a:p>
          <a:p>
            <a:pPr marL="174625" indent="-174625">
              <a:buFont typeface="Wingdings" pitchFamily="2" charset="2"/>
              <a:buChar char="ü"/>
              <a:defRPr/>
            </a:pPr>
            <a:r>
              <a:rPr lang="en-CA" sz="800" b="1" dirty="0" smtClean="0"/>
              <a:t>2009: TBS Directive on Identity Management</a:t>
            </a:r>
          </a:p>
          <a:p>
            <a:pPr marL="174625" indent="-174625">
              <a:buFont typeface="Wingdings" pitchFamily="2" charset="2"/>
              <a:buChar char="ü"/>
              <a:defRPr/>
            </a:pPr>
            <a:r>
              <a:rPr lang="en-CA" sz="800" b="1" dirty="0" smtClean="0"/>
              <a:t>2009: ITSG-31 Authentication Guidance</a:t>
            </a:r>
          </a:p>
          <a:p>
            <a:pPr marL="174625" indent="-174625">
              <a:buFont typeface="Wingdings" pitchFamily="2" charset="2"/>
              <a:buChar char="ü"/>
              <a:defRPr/>
            </a:pPr>
            <a:r>
              <a:rPr lang="en-CA" sz="800" b="1" dirty="0" smtClean="0"/>
              <a:t>2010: Pan-Canadian Assurance Model</a:t>
            </a:r>
          </a:p>
          <a:p>
            <a:pPr marL="174625" indent="-174625">
              <a:buFont typeface="Wingdings" pitchFamily="2" charset="2"/>
              <a:buChar char="ü"/>
              <a:defRPr/>
            </a:pPr>
            <a:r>
              <a:rPr lang="en-CA" sz="800" b="1" dirty="0" smtClean="0"/>
              <a:t>2010: BC Identity Assurance Standard </a:t>
            </a:r>
          </a:p>
          <a:p>
            <a:pPr marL="174625" indent="-174625">
              <a:buFont typeface="Wingdings" pitchFamily="2" charset="2"/>
              <a:buChar char="ü"/>
              <a:defRPr/>
            </a:pPr>
            <a:r>
              <a:rPr lang="en-CA" sz="800" b="1" dirty="0" smtClean="0"/>
              <a:t>2010: BC Evidence of Identity Standard </a:t>
            </a:r>
          </a:p>
          <a:p>
            <a:pPr marL="174625" indent="-174625">
              <a:buFont typeface="Wingdings" pitchFamily="2" charset="2"/>
              <a:buChar char="ü"/>
              <a:defRPr/>
            </a:pPr>
            <a:r>
              <a:rPr lang="en-CA" sz="800" b="1" dirty="0" smtClean="0"/>
              <a:t>2010: BC Electronic Credential &amp; Authentication Standard  </a:t>
            </a:r>
          </a:p>
          <a:p>
            <a:pPr marL="174625" indent="-174625">
              <a:buFont typeface="Wingdings" pitchFamily="2" charset="2"/>
              <a:buChar char="ü"/>
              <a:defRPr/>
            </a:pPr>
            <a:r>
              <a:rPr lang="en-CA" sz="800" b="1" dirty="0" smtClean="0"/>
              <a:t>2010: CIC (Passport Program) Facial Recognition capability  operational</a:t>
            </a:r>
          </a:p>
          <a:p>
            <a:pPr marL="174625" indent="-174625">
              <a:buFont typeface="Wingdings" pitchFamily="2" charset="2"/>
              <a:buChar char="ü"/>
              <a:defRPr/>
            </a:pPr>
            <a:r>
              <a:rPr lang="en-CA" sz="800" b="1" dirty="0" smtClean="0"/>
              <a:t>2010: Cyber Auth RFP 1/RFP2/RFP3</a:t>
            </a:r>
          </a:p>
          <a:p>
            <a:pPr marL="174625" indent="-174625">
              <a:buFont typeface="Wingdings" pitchFamily="2" charset="2"/>
              <a:buChar char="ü"/>
              <a:defRPr/>
            </a:pPr>
            <a:r>
              <a:rPr lang="en-CA" sz="800" b="1" dirty="0" smtClean="0"/>
              <a:t>2011: Federating Identity for the Government of Canada: Backgrounder</a:t>
            </a:r>
            <a:r>
              <a:rPr lang="en-CA" sz="800" b="1" baseline="30000" dirty="0" smtClean="0"/>
              <a:t>1</a:t>
            </a:r>
          </a:p>
          <a:p>
            <a:pPr marL="174625" indent="-174625">
              <a:buFont typeface="Wingdings" pitchFamily="2" charset="2"/>
              <a:buChar char="ü"/>
              <a:defRPr/>
            </a:pPr>
            <a:r>
              <a:rPr lang="en-CA" sz="800" b="1" dirty="0" smtClean="0"/>
              <a:t>2011: IMSC Pan-Canadian Approach to Trusting Identities</a:t>
            </a:r>
          </a:p>
          <a:p>
            <a:pPr marL="174625" indent="-174625">
              <a:buFont typeface="Wingdings" pitchFamily="2" charset="2"/>
              <a:buChar char="ü"/>
              <a:defRPr/>
            </a:pPr>
            <a:r>
              <a:rPr lang="en-CA" sz="800" b="1" dirty="0" smtClean="0"/>
              <a:t>2011: National Routing System (NRS) Data Exchanges Standard</a:t>
            </a:r>
          </a:p>
          <a:p>
            <a:pPr marL="174625" indent="-174625">
              <a:buFont typeface="Wingdings" pitchFamily="2" charset="2"/>
              <a:buChar char="ü"/>
              <a:defRPr/>
            </a:pPr>
            <a:r>
              <a:rPr lang="en-CA" sz="800" b="1" dirty="0" smtClean="0"/>
              <a:t>2012: Cyber Authentication Technical Specification</a:t>
            </a:r>
          </a:p>
          <a:p>
            <a:pPr marL="174625" indent="-174625">
              <a:buFont typeface="Wingdings" pitchFamily="2" charset="2"/>
              <a:buChar char="ü"/>
              <a:defRPr/>
            </a:pPr>
            <a:r>
              <a:rPr lang="en-CA" sz="800" b="1" dirty="0" smtClean="0"/>
              <a:t>2012: Guideline on Defining Authentication Requirements</a:t>
            </a:r>
          </a:p>
          <a:p>
            <a:pPr marL="174625" indent="-174625">
              <a:buFont typeface="Wingdings" pitchFamily="2" charset="2"/>
              <a:buChar char="ü"/>
              <a:defRPr/>
            </a:pPr>
            <a:r>
              <a:rPr lang="en-CA" sz="800" b="1" dirty="0" smtClean="0"/>
              <a:t>2012: Federating Identity Broker Architecture</a:t>
            </a:r>
          </a:p>
          <a:p>
            <a:pPr marL="174625" indent="-174625">
              <a:buFont typeface="Wingdings" pitchFamily="2" charset="2"/>
              <a:buChar char="ü"/>
              <a:defRPr/>
            </a:pPr>
            <a:r>
              <a:rPr lang="en-CA" sz="800" b="1" dirty="0" smtClean="0"/>
              <a:t>2013: GC Federated Credential operational</a:t>
            </a:r>
          </a:p>
          <a:p>
            <a:pPr marL="174625" indent="-174625">
              <a:buFont typeface="Wingdings" pitchFamily="2" charset="2"/>
              <a:buChar char="ü"/>
              <a:defRPr/>
            </a:pPr>
            <a:r>
              <a:rPr lang="en-CA" sz="800" b="1" dirty="0" smtClean="0"/>
              <a:t>2013: Standard on Identity and Credential Assurance</a:t>
            </a:r>
          </a:p>
          <a:p>
            <a:pPr marL="174625" indent="-174625">
              <a:buFont typeface="Wingdings" pitchFamily="2" charset="2"/>
              <a:buChar char="ü"/>
              <a:defRPr/>
            </a:pPr>
            <a:r>
              <a:rPr lang="en-CA" sz="800" b="1" dirty="0" smtClean="0"/>
              <a:t>2013 Cyber Auth Close Out Report</a:t>
            </a:r>
          </a:p>
          <a:p>
            <a:pPr marL="174625" indent="-174625">
              <a:buFont typeface="Wingdings" pitchFamily="2" charset="2"/>
              <a:buChar char="ü"/>
              <a:defRPr/>
            </a:pPr>
            <a:r>
              <a:rPr lang="en-CA" sz="800" b="1" dirty="0" smtClean="0"/>
              <a:t>2013: ePassport operational</a:t>
            </a:r>
          </a:p>
          <a:p>
            <a:pPr marL="174625" indent="-174625">
              <a:buFont typeface="Wingdings" pitchFamily="2" charset="2"/>
              <a:buChar char="ü"/>
              <a:defRPr/>
            </a:pPr>
            <a:r>
              <a:rPr lang="en-CA" sz="800" b="1" dirty="0" smtClean="0"/>
              <a:t>2013: Issuing new BC Services Card commenced</a:t>
            </a:r>
          </a:p>
          <a:p>
            <a:pPr marL="174625" indent="-174625">
              <a:buFont typeface="Wingdings" pitchFamily="2" charset="2"/>
              <a:buChar char="ü"/>
              <a:defRPr/>
            </a:pPr>
            <a:r>
              <a:rPr lang="en-CA" sz="800" b="1" dirty="0" smtClean="0"/>
              <a:t>2013: Service Quebec now responsible for clicSÉQUR</a:t>
            </a:r>
          </a:p>
          <a:p>
            <a:pPr marL="174625" indent="-174625">
              <a:buFont typeface="Wingdings" pitchFamily="2" charset="2"/>
              <a:buChar char="ü"/>
              <a:defRPr/>
            </a:pPr>
            <a:r>
              <a:rPr lang="en-CA" sz="800" b="1" dirty="0" smtClean="0"/>
              <a:t>2013: Ontario approves Electronic Identification, Authentication  and Authorization (IAA) policy</a:t>
            </a:r>
          </a:p>
          <a:p>
            <a:pPr marL="174625" indent="-174625">
              <a:buFont typeface="Wingdings" pitchFamily="2" charset="2"/>
              <a:buChar char="ü"/>
              <a:defRPr/>
            </a:pPr>
            <a:r>
              <a:rPr lang="en-CA" sz="800" b="1" dirty="0" smtClean="0"/>
              <a:t>2014: Pan-Canadian Identity Validation Standard</a:t>
            </a:r>
          </a:p>
          <a:p>
            <a:pPr marL="176213" indent="-176213">
              <a:buFont typeface="Wingdings" panose="05000000000000000000" pitchFamily="2" charset="2"/>
              <a:buChar char="ü"/>
              <a:defRPr/>
            </a:pPr>
            <a:r>
              <a:rPr lang="en-CA" sz="800" b="1" dirty="0" smtClean="0"/>
              <a:t>2015: GC Guideline on Identity Assurance</a:t>
            </a:r>
          </a:p>
          <a:p>
            <a:pPr marL="176213" indent="-176213">
              <a:buFont typeface="Wingdings" panose="05000000000000000000" pitchFamily="2" charset="2"/>
              <a:buChar char="ü"/>
              <a:defRPr/>
            </a:pPr>
            <a:r>
              <a:rPr lang="en-CA" sz="800" b="1" dirty="0" smtClean="0"/>
              <a:t>2015: BC Identity Information Standard</a:t>
            </a:r>
          </a:p>
          <a:p>
            <a:pPr marL="174625" indent="-174625">
              <a:buFont typeface="Wingdings" pitchFamily="2" charset="2"/>
              <a:buChar char="q"/>
              <a:defRPr/>
            </a:pPr>
            <a:r>
              <a:rPr lang="en-CA" sz="800" b="1" dirty="0" smtClean="0"/>
              <a:t>2016: Pan-Canadian Trust Framework</a:t>
            </a:r>
          </a:p>
          <a:p>
            <a:pPr marL="174625" indent="-174625">
              <a:buFont typeface="Wingdings" pitchFamily="2" charset="2"/>
              <a:buChar char="q"/>
              <a:defRPr/>
            </a:pPr>
            <a:endParaRPr lang="en-CA" sz="800" dirty="0" smtClean="0">
              <a:solidFill>
                <a:srgbClr val="C00000"/>
              </a:solidFill>
            </a:endParaRPr>
          </a:p>
        </p:txBody>
      </p:sp>
      <p:sp>
        <p:nvSpPr>
          <p:cNvPr id="6" name="Slide Number Placeholder 3"/>
          <p:cNvSpPr>
            <a:spLocks noGrp="1"/>
          </p:cNvSpPr>
          <p:nvPr>
            <p:ph type="sldNum" sz="quarter" idx="12"/>
          </p:nvPr>
        </p:nvSpPr>
        <p:spPr>
          <a:xfrm>
            <a:off x="6553200" y="6092566"/>
            <a:ext cx="2133600" cy="273844"/>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83738AB-5884-4F98-8D3E-69A0D06C7981}" type="slidenum">
              <a:rPr lang="en-CA" smtClean="0"/>
              <a:pPr eaLnBrk="1" hangingPunct="1"/>
              <a:t>16</a:t>
            </a:fld>
            <a:endParaRPr lang="en-CA" dirty="0" smtClean="0"/>
          </a:p>
        </p:txBody>
      </p:sp>
      <p:sp>
        <p:nvSpPr>
          <p:cNvPr id="7" name="Content Placeholder 2"/>
          <p:cNvSpPr txBox="1">
            <a:spLocks/>
          </p:cNvSpPr>
          <p:nvPr/>
        </p:nvSpPr>
        <p:spPr bwMode="auto">
          <a:xfrm>
            <a:off x="4857573" y="1829358"/>
            <a:ext cx="4176713" cy="4587974"/>
          </a:xfrm>
          <a:prstGeom prst="rect">
            <a:avLst/>
          </a:prstGeom>
          <a:solidFill>
            <a:schemeClr val="accent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Franklin Gothic Book" pitchFamily="34" charset="0"/>
              </a:defRPr>
            </a:lvl2pPr>
            <a:lvl3pPr marL="1143000" indent="-228600" algn="l" rtl="0" eaLnBrk="0" fontAlgn="base" hangingPunct="0">
              <a:spcBef>
                <a:spcPct val="20000"/>
              </a:spcBef>
              <a:spcAft>
                <a:spcPct val="0"/>
              </a:spcAft>
              <a:buChar char="•"/>
              <a:defRPr>
                <a:solidFill>
                  <a:schemeClr val="tx1"/>
                </a:solidFill>
                <a:latin typeface="Arial" charset="0"/>
              </a:defRPr>
            </a:lvl3pPr>
            <a:lvl4pPr marL="1600200" indent="-228600" algn="l" rtl="0" eaLnBrk="0" fontAlgn="base" hangingPunct="0">
              <a:spcBef>
                <a:spcPct val="20000"/>
              </a:spcBef>
              <a:spcAft>
                <a:spcPct val="0"/>
              </a:spcAft>
              <a:buChar char="–"/>
              <a:defRPr sz="1600">
                <a:solidFill>
                  <a:schemeClr val="tx1"/>
                </a:solidFill>
                <a:latin typeface="Arial" charset="0"/>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fontAlgn="base">
              <a:spcBef>
                <a:spcPct val="20000"/>
              </a:spcBef>
              <a:spcAft>
                <a:spcPct val="0"/>
              </a:spcAft>
              <a:buChar char="»"/>
              <a:defRPr sz="1600">
                <a:solidFill>
                  <a:schemeClr val="tx1"/>
                </a:solidFill>
                <a:latin typeface="Arial" charset="0"/>
              </a:defRPr>
            </a:lvl6pPr>
            <a:lvl7pPr marL="2971800" indent="-228600" algn="l" rtl="0" fontAlgn="base">
              <a:spcBef>
                <a:spcPct val="20000"/>
              </a:spcBef>
              <a:spcAft>
                <a:spcPct val="0"/>
              </a:spcAft>
              <a:buChar char="»"/>
              <a:defRPr sz="1600">
                <a:solidFill>
                  <a:schemeClr val="tx1"/>
                </a:solidFill>
                <a:latin typeface="Arial" charset="0"/>
              </a:defRPr>
            </a:lvl7pPr>
            <a:lvl8pPr marL="3429000" indent="-228600" algn="l" rtl="0" fontAlgn="base">
              <a:spcBef>
                <a:spcPct val="20000"/>
              </a:spcBef>
              <a:spcAft>
                <a:spcPct val="0"/>
              </a:spcAft>
              <a:buChar char="»"/>
              <a:defRPr sz="1600">
                <a:solidFill>
                  <a:schemeClr val="tx1"/>
                </a:solidFill>
                <a:latin typeface="Arial" charset="0"/>
              </a:defRPr>
            </a:lvl8pPr>
            <a:lvl9pPr marL="3886200" indent="-228600" algn="l" rtl="0" fontAlgn="base">
              <a:spcBef>
                <a:spcPct val="20000"/>
              </a:spcBef>
              <a:spcAft>
                <a:spcPct val="0"/>
              </a:spcAft>
              <a:buChar char="»"/>
              <a:defRPr sz="1600">
                <a:solidFill>
                  <a:schemeClr val="tx1"/>
                </a:solidFill>
                <a:latin typeface="Arial" charset="0"/>
              </a:defRPr>
            </a:lvl9pPr>
          </a:lstStyle>
          <a:p>
            <a:pPr marL="0" indent="0" algn="ctr">
              <a:buFontTx/>
              <a:buNone/>
              <a:defRPr/>
            </a:pPr>
            <a:r>
              <a:rPr lang="en-CA" sz="1000" b="1" u="sng" kern="0" dirty="0" smtClean="0"/>
              <a:t>Initiatives/Oversight</a:t>
            </a:r>
          </a:p>
          <a:p>
            <a:pPr marL="0" indent="0">
              <a:buFontTx/>
              <a:buNone/>
              <a:defRPr/>
            </a:pPr>
            <a:r>
              <a:rPr lang="en-CA" sz="800" b="1" kern="0" dirty="0"/>
              <a:t>National Routing System</a:t>
            </a:r>
          </a:p>
          <a:p>
            <a:pPr marL="228600" indent="-228600">
              <a:defRPr/>
            </a:pPr>
            <a:r>
              <a:rPr lang="en-CA" sz="800" kern="0" dirty="0"/>
              <a:t>2004-2006: Pilot</a:t>
            </a:r>
          </a:p>
          <a:p>
            <a:pPr marL="228600" indent="-228600">
              <a:defRPr/>
            </a:pPr>
            <a:r>
              <a:rPr lang="en-CA" sz="800" kern="0" dirty="0"/>
              <a:t>2006-Present: In Production</a:t>
            </a:r>
          </a:p>
          <a:p>
            <a:pPr marL="0" indent="0">
              <a:buFontTx/>
              <a:buNone/>
              <a:defRPr/>
            </a:pPr>
            <a:r>
              <a:rPr lang="en-CA" sz="800" b="1" kern="0" dirty="0" smtClean="0"/>
              <a:t>Cyber Authentication Renewal</a:t>
            </a:r>
          </a:p>
          <a:p>
            <a:pPr marL="228600" indent="-228600">
              <a:defRPr/>
            </a:pPr>
            <a:r>
              <a:rPr lang="en-CA" sz="800" kern="0" dirty="0" smtClean="0"/>
              <a:t>2008: Creation of DM Cyber Auth Committee</a:t>
            </a:r>
          </a:p>
          <a:p>
            <a:pPr marL="228600" indent="-228600">
              <a:defRPr/>
            </a:pPr>
            <a:r>
              <a:rPr lang="en-CA" sz="800" kern="0" dirty="0" smtClean="0"/>
              <a:t>2008-2010: Consultation &amp; Strategy </a:t>
            </a:r>
          </a:p>
          <a:p>
            <a:pPr marL="228600" indent="-228600">
              <a:defRPr/>
            </a:pPr>
            <a:r>
              <a:rPr lang="en-CA" sz="800" kern="0" dirty="0" smtClean="0"/>
              <a:t>2010-212: Procurement &amp; Transition</a:t>
            </a:r>
          </a:p>
          <a:p>
            <a:pPr marL="228600" indent="-228600">
              <a:defRPr/>
            </a:pPr>
            <a:r>
              <a:rPr lang="en-CA" sz="800" kern="0" dirty="0" smtClean="0"/>
              <a:t>2012: Services Operational: (SecureKey Concierge &amp; GCKey)</a:t>
            </a:r>
          </a:p>
          <a:p>
            <a:pPr marL="228600" indent="-228600">
              <a:defRPr/>
            </a:pPr>
            <a:r>
              <a:rPr lang="en-CA" sz="800" kern="0" dirty="0" smtClean="0"/>
              <a:t>2013 Conclusion (DM membership incorporated in DM SFI)</a:t>
            </a:r>
          </a:p>
          <a:p>
            <a:pPr marL="0" indent="0">
              <a:buFontTx/>
              <a:buNone/>
              <a:defRPr/>
            </a:pPr>
            <a:r>
              <a:rPr lang="en-CA" sz="800" b="1" kern="0" dirty="0" smtClean="0"/>
              <a:t>Federating Identity</a:t>
            </a:r>
          </a:p>
          <a:p>
            <a:pPr marL="228600" indent="-228600">
              <a:defRPr/>
            </a:pPr>
            <a:r>
              <a:rPr lang="en-CA" sz="800" kern="0" dirty="0"/>
              <a:t>2010: </a:t>
            </a:r>
            <a:r>
              <a:rPr lang="en-CA" sz="800" kern="0" dirty="0" smtClean="0"/>
              <a:t>GC Guideline </a:t>
            </a:r>
            <a:r>
              <a:rPr lang="en-CA" sz="800" kern="0" dirty="0"/>
              <a:t>on Defining Authentication Working Group</a:t>
            </a:r>
          </a:p>
          <a:p>
            <a:pPr marL="228600" indent="-228600">
              <a:defRPr/>
            </a:pPr>
            <a:r>
              <a:rPr lang="en-CA" sz="800" kern="0" dirty="0"/>
              <a:t>2011: </a:t>
            </a:r>
            <a:r>
              <a:rPr lang="en-CA" sz="800" kern="0" dirty="0" smtClean="0"/>
              <a:t>GC Guideline </a:t>
            </a:r>
            <a:r>
              <a:rPr lang="en-CA" sz="800" kern="0" dirty="0"/>
              <a:t>on Identity Assurance Working Group</a:t>
            </a:r>
          </a:p>
          <a:p>
            <a:pPr marL="228600" indent="-228600">
              <a:defRPr/>
            </a:pPr>
            <a:r>
              <a:rPr lang="en-CA" sz="800" kern="0" dirty="0"/>
              <a:t>2013: </a:t>
            </a:r>
            <a:r>
              <a:rPr lang="en-CA" sz="800" kern="0" dirty="0" smtClean="0"/>
              <a:t>GC Pilot </a:t>
            </a:r>
            <a:r>
              <a:rPr lang="en-CA" sz="800" kern="0" dirty="0"/>
              <a:t>Projects (Individuals/Businesses)</a:t>
            </a:r>
          </a:p>
          <a:p>
            <a:pPr marL="228600" indent="-228600">
              <a:defRPr/>
            </a:pPr>
            <a:r>
              <a:rPr lang="en-CA" sz="800" kern="0" dirty="0"/>
              <a:t>2013: </a:t>
            </a:r>
            <a:r>
              <a:rPr lang="en-CA" sz="800" kern="0" dirty="0" smtClean="0"/>
              <a:t>GC Policy </a:t>
            </a:r>
            <a:r>
              <a:rPr lang="en-CA" sz="800" kern="0" dirty="0"/>
              <a:t>&amp; Legal Implications Working </a:t>
            </a:r>
            <a:r>
              <a:rPr lang="en-CA" sz="800" kern="0" dirty="0" smtClean="0"/>
              <a:t>Group</a:t>
            </a:r>
          </a:p>
          <a:p>
            <a:pPr marL="228600" indent="-228600">
              <a:defRPr/>
            </a:pPr>
            <a:r>
              <a:rPr lang="en-CA" sz="800" kern="0" dirty="0" smtClean="0"/>
              <a:t>2014 Canada’s Digital Interchange</a:t>
            </a:r>
          </a:p>
          <a:p>
            <a:pPr marL="228600" indent="-228600">
              <a:defRPr/>
            </a:pPr>
            <a:r>
              <a:rPr lang="en-CA" sz="800" kern="0" dirty="0" smtClean="0"/>
              <a:t>2015 Identity Linkages Project</a:t>
            </a:r>
            <a:endParaRPr lang="en-CA" sz="800" kern="0" dirty="0"/>
          </a:p>
          <a:p>
            <a:pPr marL="0" indent="0">
              <a:buFontTx/>
              <a:buNone/>
              <a:defRPr/>
            </a:pPr>
            <a:r>
              <a:rPr lang="en-CA" sz="800" b="1" kern="0" dirty="0" smtClean="0"/>
              <a:t>Task Force for Payments System Review</a:t>
            </a:r>
          </a:p>
          <a:p>
            <a:pPr marL="228600" indent="-228600">
              <a:defRPr/>
            </a:pPr>
            <a:r>
              <a:rPr lang="en-CA" sz="800" kern="0" dirty="0" smtClean="0"/>
              <a:t>2012: Recommendation to create Digital Identification and Authentication Task Force (DIAC)</a:t>
            </a:r>
          </a:p>
          <a:p>
            <a:pPr marL="228600" indent="-228600">
              <a:defRPr/>
            </a:pPr>
            <a:r>
              <a:rPr lang="en-CA" sz="800" kern="0" dirty="0" smtClean="0"/>
              <a:t>2015: DIACC Trust Framework Working Group</a:t>
            </a:r>
          </a:p>
          <a:p>
            <a:pPr marL="0" indent="0">
              <a:buFontTx/>
              <a:buNone/>
              <a:defRPr/>
            </a:pPr>
            <a:r>
              <a:rPr lang="en-CA" sz="800" b="1" kern="0" dirty="0"/>
              <a:t>Identity Management Sub-Committee (IMSC)</a:t>
            </a:r>
          </a:p>
          <a:p>
            <a:pPr marL="228600" indent="-228600">
              <a:defRPr/>
            </a:pPr>
            <a:r>
              <a:rPr lang="en-CA" sz="800" kern="0" dirty="0"/>
              <a:t>2012: Changed Reporting Structure to Joint </a:t>
            </a:r>
            <a:r>
              <a:rPr lang="en-CA" sz="800" kern="0" dirty="0" smtClean="0"/>
              <a:t>Councils</a:t>
            </a:r>
          </a:p>
          <a:p>
            <a:pPr marL="228600" indent="-228600">
              <a:defRPr/>
            </a:pPr>
            <a:r>
              <a:rPr lang="en-CA" sz="800" kern="0" dirty="0" smtClean="0"/>
              <a:t>2013: </a:t>
            </a:r>
            <a:r>
              <a:rPr lang="en-CA" sz="800" kern="0" dirty="0"/>
              <a:t>IMSC Working </a:t>
            </a:r>
            <a:r>
              <a:rPr lang="en-CA" sz="800" kern="0" dirty="0" smtClean="0"/>
              <a:t>Group</a:t>
            </a:r>
            <a:endParaRPr lang="en-CA" sz="800" kern="0" dirty="0"/>
          </a:p>
          <a:p>
            <a:pPr marL="0" indent="0">
              <a:buFontTx/>
              <a:buNone/>
              <a:defRPr/>
            </a:pPr>
            <a:r>
              <a:rPr lang="en-CA" sz="800" b="1" kern="0" dirty="0"/>
              <a:t>International</a:t>
            </a:r>
          </a:p>
          <a:p>
            <a:pPr marL="228600" indent="-228600">
              <a:defRPr/>
            </a:pPr>
            <a:r>
              <a:rPr lang="en-CA" sz="800" kern="0" dirty="0" smtClean="0"/>
              <a:t>2013-2015: Identity Summits</a:t>
            </a:r>
            <a:endParaRPr lang="en-CA" sz="800" kern="0" dirty="0"/>
          </a:p>
          <a:p>
            <a:pPr marL="228600" indent="-228600">
              <a:defRPr/>
            </a:pPr>
            <a:r>
              <a:rPr lang="en-CA" sz="800" kern="0" dirty="0"/>
              <a:t>Involvement in Kantara, ISO &amp; ANSI Standards </a:t>
            </a:r>
          </a:p>
          <a:p>
            <a:pPr marL="0" indent="0">
              <a:buFontTx/>
              <a:buNone/>
              <a:defRPr/>
            </a:pPr>
            <a:r>
              <a:rPr lang="en-CA" sz="800" b="1" kern="0" dirty="0"/>
              <a:t>DM Committee on Service and Federating Identity (SFI)</a:t>
            </a:r>
          </a:p>
          <a:p>
            <a:pPr marL="228600" indent="-228600">
              <a:defRPr/>
            </a:pPr>
            <a:r>
              <a:rPr lang="en-CA" sz="800" kern="0" dirty="0"/>
              <a:t>2013: Inaugural meeting</a:t>
            </a:r>
          </a:p>
          <a:p>
            <a:pPr marL="0" indent="0">
              <a:buFontTx/>
              <a:buNone/>
              <a:defRPr/>
            </a:pPr>
            <a:r>
              <a:rPr lang="en-CA" sz="800" b="1" kern="0" dirty="0" smtClean="0"/>
              <a:t>Related </a:t>
            </a:r>
            <a:r>
              <a:rPr lang="en-CA" sz="800" b="1" kern="0" dirty="0"/>
              <a:t>Arrangements &amp; MOUs</a:t>
            </a:r>
          </a:p>
          <a:p>
            <a:pPr marL="228600" indent="-228600">
              <a:defRPr/>
            </a:pPr>
            <a:r>
              <a:rPr lang="en-CA" sz="800" kern="0" dirty="0"/>
              <a:t>Citizenship Certificate Validation (CIC &amp; Provinces)</a:t>
            </a:r>
          </a:p>
          <a:p>
            <a:pPr>
              <a:defRPr/>
            </a:pPr>
            <a:endParaRPr lang="en-CA" sz="800" kern="0" dirty="0" smtClean="0"/>
          </a:p>
          <a:p>
            <a:pPr marL="0" indent="0">
              <a:buFontTx/>
              <a:buNone/>
              <a:defRPr/>
            </a:pPr>
            <a:endParaRPr lang="en-CA" sz="800" kern="0" dirty="0" smtClean="0"/>
          </a:p>
          <a:p>
            <a:pPr marL="0" indent="0">
              <a:buFontTx/>
              <a:buNone/>
              <a:defRPr/>
            </a:pPr>
            <a:endParaRPr lang="en-CA" sz="800" kern="0" dirty="0" smtClean="0"/>
          </a:p>
          <a:p>
            <a:pPr marL="0" indent="0">
              <a:buFontTx/>
              <a:buNone/>
              <a:defRPr/>
            </a:pPr>
            <a:endParaRPr lang="en-CA" sz="800" kern="0" dirty="0" smtClean="0"/>
          </a:p>
          <a:p>
            <a:pPr lvl="1">
              <a:defRPr/>
            </a:pPr>
            <a:endParaRPr lang="en-CA" sz="800" kern="0" dirty="0" smtClean="0"/>
          </a:p>
          <a:p>
            <a:pPr lvl="1">
              <a:defRPr/>
            </a:pPr>
            <a:endParaRPr lang="en-CA" sz="800" kern="0" dirty="0" smtClean="0"/>
          </a:p>
          <a:p>
            <a:pPr lvl="1">
              <a:defRPr/>
            </a:pPr>
            <a:endParaRPr lang="en-CA" sz="800" kern="0" dirty="0" smtClean="0"/>
          </a:p>
          <a:p>
            <a:pPr>
              <a:defRPr/>
            </a:pPr>
            <a:endParaRPr lang="en-CA" sz="800" kern="0" dirty="0" smtClean="0"/>
          </a:p>
          <a:p>
            <a:pPr>
              <a:defRPr/>
            </a:pPr>
            <a:endParaRPr lang="en-CA" sz="800" kern="0" dirty="0" smtClean="0"/>
          </a:p>
          <a:p>
            <a:pPr lvl="1">
              <a:defRPr/>
            </a:pPr>
            <a:endParaRPr lang="en-CA" sz="800" kern="0" dirty="0"/>
          </a:p>
        </p:txBody>
      </p:sp>
      <p:sp>
        <p:nvSpPr>
          <p:cNvPr id="8" name="Left Arrow 7"/>
          <p:cNvSpPr/>
          <p:nvPr/>
        </p:nvSpPr>
        <p:spPr>
          <a:xfrm>
            <a:off x="3635896" y="2888940"/>
            <a:ext cx="1223962" cy="475209"/>
          </a:xfrm>
          <a:prstGeom prst="leftArrow">
            <a:avLst>
              <a:gd name="adj1" fmla="val 71368"/>
              <a:gd name="adj2" fmla="val 50000"/>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1200" i="1" dirty="0">
                <a:solidFill>
                  <a:schemeClr val="tx1"/>
                </a:solidFill>
              </a:rPr>
              <a:t>Lessons Learned</a:t>
            </a:r>
          </a:p>
        </p:txBody>
      </p:sp>
      <p:sp>
        <p:nvSpPr>
          <p:cNvPr id="9" name="Right Arrow 8"/>
          <p:cNvSpPr/>
          <p:nvPr/>
        </p:nvSpPr>
        <p:spPr>
          <a:xfrm>
            <a:off x="3707904" y="5625296"/>
            <a:ext cx="1150685" cy="720028"/>
          </a:xfrm>
          <a:prstGeom prst="rightArrow">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1200" i="1" dirty="0">
                <a:solidFill>
                  <a:schemeClr val="tx1"/>
                </a:solidFill>
              </a:rPr>
              <a:t>Strategic Alignment</a:t>
            </a:r>
          </a:p>
        </p:txBody>
      </p:sp>
    </p:spTree>
    <p:extLst>
      <p:ext uri="{BB962C8B-B14F-4D97-AF65-F5344CB8AC3E}">
        <p14:creationId xmlns:p14="http://schemas.microsoft.com/office/powerpoint/2010/main" val="2661508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564" y="296652"/>
            <a:ext cx="8029587" cy="523220"/>
          </a:xfrm>
          <a:noFill/>
        </p:spPr>
        <p:txBody>
          <a:bodyPr wrap="square">
            <a:spAutoFit/>
          </a:bodyPr>
          <a:lstStyle/>
          <a:p>
            <a:pPr algn="l">
              <a:spcBef>
                <a:spcPts val="0"/>
              </a:spcBef>
            </a:pPr>
            <a:r>
              <a:rPr lang="en-CA" sz="2800" b="1" dirty="0">
                <a:solidFill>
                  <a:schemeClr val="accent1"/>
                </a:solidFill>
                <a:ea typeface="Nexa Bold" charset="0"/>
                <a:cs typeface="Nexa Bold" charset="0"/>
              </a:rPr>
              <a:t>Annex E: IMSC Members</a:t>
            </a:r>
          </a:p>
        </p:txBody>
      </p:sp>
      <p:sp>
        <p:nvSpPr>
          <p:cNvPr id="3" name="Content Placeholder 2"/>
          <p:cNvSpPr>
            <a:spLocks noGrp="1"/>
          </p:cNvSpPr>
          <p:nvPr>
            <p:ph idx="1"/>
          </p:nvPr>
        </p:nvSpPr>
        <p:spPr>
          <a:xfrm>
            <a:off x="467545" y="1197224"/>
            <a:ext cx="3384375" cy="5112568"/>
          </a:xfrm>
        </p:spPr>
        <p:txBody>
          <a:bodyPr/>
          <a:lstStyle/>
          <a:p>
            <a:pPr marL="0" indent="0">
              <a:buNone/>
            </a:pPr>
            <a:r>
              <a:rPr lang="en-US" sz="1200" b="1" dirty="0" smtClean="0"/>
              <a:t>Federal</a:t>
            </a:r>
          </a:p>
          <a:p>
            <a:pPr marL="400050" lvl="1" indent="0">
              <a:buNone/>
            </a:pPr>
            <a:r>
              <a:rPr lang="en-CA" sz="1200" b="1" dirty="0"/>
              <a:t>Rita </a:t>
            </a:r>
            <a:r>
              <a:rPr lang="en-CA" sz="1200" b="1" dirty="0" smtClean="0"/>
              <a:t>Whittle, IMSC Co-Chair</a:t>
            </a:r>
            <a:endParaRPr lang="en-US" sz="1200" b="1" dirty="0" smtClean="0"/>
          </a:p>
          <a:p>
            <a:pPr marL="400050" lvl="1" indent="0">
              <a:buNone/>
            </a:pPr>
            <a:r>
              <a:rPr lang="en-US" sz="1200" dirty="0" smtClean="0"/>
              <a:t>Anik Dupont</a:t>
            </a:r>
            <a:endParaRPr lang="en-CA" sz="1200" dirty="0" smtClean="0"/>
          </a:p>
          <a:p>
            <a:pPr marL="400050" lvl="1" indent="0">
              <a:buNone/>
            </a:pPr>
            <a:r>
              <a:rPr lang="en-US" sz="1200" dirty="0"/>
              <a:t>Natalie </a:t>
            </a:r>
            <a:r>
              <a:rPr lang="en-US" sz="1200" dirty="0" smtClean="0"/>
              <a:t>McGee</a:t>
            </a:r>
          </a:p>
          <a:p>
            <a:pPr marL="400050" lvl="1" indent="0">
              <a:buNone/>
            </a:pPr>
            <a:r>
              <a:rPr lang="en-CA" sz="1200" dirty="0" smtClean="0"/>
              <a:t>Caitlin </a:t>
            </a:r>
            <a:r>
              <a:rPr lang="en-CA" sz="1200" dirty="0"/>
              <a:t>Imrie </a:t>
            </a:r>
            <a:endParaRPr lang="en-CA" sz="1200" dirty="0" smtClean="0"/>
          </a:p>
          <a:p>
            <a:pPr marL="400050" lvl="1" indent="0">
              <a:buNone/>
            </a:pPr>
            <a:r>
              <a:rPr lang="en-CA" sz="1200" dirty="0"/>
              <a:t>Cynthia Leblanc </a:t>
            </a:r>
            <a:endParaRPr lang="en-CA" sz="1200" dirty="0" smtClean="0"/>
          </a:p>
          <a:p>
            <a:pPr marL="400050" lvl="1" indent="0">
              <a:buNone/>
            </a:pPr>
            <a:r>
              <a:rPr lang="en-CA" sz="1200" dirty="0" smtClean="0"/>
              <a:t>Daniel McLaughlin</a:t>
            </a:r>
          </a:p>
          <a:p>
            <a:pPr marL="400050" lvl="1" indent="0">
              <a:buNone/>
            </a:pPr>
            <a:r>
              <a:rPr lang="en-CA" sz="1200" dirty="0"/>
              <a:t>Silvano Tocchi </a:t>
            </a:r>
            <a:endParaRPr lang="en-CA" sz="1200" dirty="0" smtClean="0"/>
          </a:p>
          <a:p>
            <a:pPr marL="400050" lvl="1" indent="0">
              <a:buNone/>
            </a:pPr>
            <a:r>
              <a:rPr lang="en-CA" sz="1200" dirty="0" smtClean="0"/>
              <a:t>France Bildodeau</a:t>
            </a:r>
          </a:p>
          <a:p>
            <a:pPr marL="0" indent="0">
              <a:buNone/>
            </a:pPr>
            <a:r>
              <a:rPr lang="en-CA" sz="1200" b="1" dirty="0" smtClean="0"/>
              <a:t>BC</a:t>
            </a:r>
          </a:p>
          <a:p>
            <a:pPr marL="400050" lvl="1" indent="0">
              <a:buNone/>
            </a:pPr>
            <a:r>
              <a:rPr lang="en-CA" sz="1200" dirty="0" smtClean="0"/>
              <a:t>Ian Bailey</a:t>
            </a:r>
          </a:p>
          <a:p>
            <a:pPr marL="400050" lvl="1" indent="0">
              <a:buNone/>
            </a:pPr>
            <a:r>
              <a:rPr lang="en-CA" sz="1200" dirty="0" smtClean="0"/>
              <a:t>Patricia Wiebe</a:t>
            </a:r>
          </a:p>
          <a:p>
            <a:pPr marL="0" indent="0">
              <a:buNone/>
            </a:pPr>
            <a:r>
              <a:rPr lang="en-CA" sz="1200" b="1" dirty="0" smtClean="0"/>
              <a:t>Alberta</a:t>
            </a:r>
          </a:p>
          <a:p>
            <a:pPr marL="400050" lvl="1" indent="0">
              <a:buNone/>
            </a:pPr>
            <a:r>
              <a:rPr lang="en-CA" sz="1200" dirty="0" smtClean="0"/>
              <a:t>Roy Enslev</a:t>
            </a:r>
          </a:p>
          <a:p>
            <a:pPr marL="400050" lvl="1" indent="0">
              <a:buNone/>
            </a:pPr>
            <a:r>
              <a:rPr lang="en-CA" sz="1200" dirty="0" smtClean="0"/>
              <a:t>Jackie Stankey</a:t>
            </a:r>
          </a:p>
          <a:p>
            <a:pPr marL="0" indent="0">
              <a:buNone/>
            </a:pPr>
            <a:r>
              <a:rPr lang="en-CA" sz="1200" b="1" dirty="0" smtClean="0"/>
              <a:t>Saskatchewan</a:t>
            </a:r>
          </a:p>
          <a:p>
            <a:pPr marL="400050" lvl="1" indent="0">
              <a:buNone/>
            </a:pPr>
            <a:r>
              <a:rPr lang="en-CA" sz="1200" dirty="0" smtClean="0"/>
              <a:t>Shaylene Salazar</a:t>
            </a:r>
          </a:p>
          <a:p>
            <a:pPr marL="400050" lvl="1" indent="0">
              <a:buNone/>
            </a:pPr>
            <a:r>
              <a:rPr lang="en-CA" sz="1200" dirty="0" smtClean="0"/>
              <a:t>Wilbour Craddock</a:t>
            </a:r>
          </a:p>
          <a:p>
            <a:pPr marL="0" indent="0">
              <a:buNone/>
            </a:pPr>
            <a:r>
              <a:rPr lang="en-CA" sz="1200" b="1" dirty="0" smtClean="0"/>
              <a:t>Manitoba</a:t>
            </a:r>
          </a:p>
          <a:p>
            <a:pPr marL="400050" lvl="1" indent="0">
              <a:buNone/>
            </a:pPr>
            <a:r>
              <a:rPr lang="en-CA" sz="1200" dirty="0" smtClean="0"/>
              <a:t>Guy Gordon</a:t>
            </a:r>
          </a:p>
          <a:p>
            <a:pPr marL="400050" lvl="1" indent="0">
              <a:buNone/>
            </a:pPr>
            <a:r>
              <a:rPr lang="en-CA" sz="1200" dirty="0" smtClean="0"/>
              <a:t>Patrick Hoger</a:t>
            </a:r>
          </a:p>
          <a:p>
            <a:pPr marL="0" indent="0">
              <a:buNone/>
            </a:pPr>
            <a:r>
              <a:rPr lang="en-CA" sz="1200" dirty="0"/>
              <a:t>	</a:t>
            </a:r>
            <a:endParaRPr lang="en-CA" sz="1200" dirty="0" smtClean="0"/>
          </a:p>
          <a:p>
            <a:pPr marL="0" indent="0">
              <a:buNone/>
            </a:pPr>
            <a:r>
              <a:rPr lang="en-CA" sz="1200" dirty="0"/>
              <a:t>	</a:t>
            </a:r>
          </a:p>
        </p:txBody>
      </p:sp>
      <p:sp>
        <p:nvSpPr>
          <p:cNvPr id="4" name="Slide Number Placeholder 3"/>
          <p:cNvSpPr>
            <a:spLocks noGrp="1"/>
          </p:cNvSpPr>
          <p:nvPr>
            <p:ph type="sldNum" sz="quarter" idx="12"/>
          </p:nvPr>
        </p:nvSpPr>
        <p:spPr/>
        <p:txBody>
          <a:bodyPr/>
          <a:lstStyle/>
          <a:p>
            <a:fld id="{472FE7E6-C063-462F-9C35-10504E394B46}" type="slidenum">
              <a:rPr lang="en-CA" altLang="en-US" smtClean="0">
                <a:solidFill>
                  <a:prstClr val="black">
                    <a:tint val="75000"/>
                  </a:prstClr>
                </a:solidFill>
              </a:rPr>
              <a:pPr/>
              <a:t>17</a:t>
            </a:fld>
            <a:endParaRPr lang="en-CA" altLang="en-US" dirty="0">
              <a:solidFill>
                <a:prstClr val="black">
                  <a:tint val="75000"/>
                </a:prstClr>
              </a:solidFill>
            </a:endParaRPr>
          </a:p>
        </p:txBody>
      </p:sp>
      <p:sp>
        <p:nvSpPr>
          <p:cNvPr id="5" name="Content Placeholder 2"/>
          <p:cNvSpPr txBox="1">
            <a:spLocks/>
          </p:cNvSpPr>
          <p:nvPr/>
        </p:nvSpPr>
        <p:spPr>
          <a:xfrm>
            <a:off x="4968044" y="1197224"/>
            <a:ext cx="3636404" cy="5328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sz="1200" b="1" dirty="0" smtClean="0"/>
              <a:t>Ontario</a:t>
            </a:r>
          </a:p>
          <a:p>
            <a:pPr marL="400050" lvl="1" indent="0">
              <a:buNone/>
            </a:pPr>
            <a:r>
              <a:rPr lang="en-CA" sz="1200" b="1" dirty="0" smtClean="0"/>
              <a:t>Rob Devries, IMSC Co-Chair</a:t>
            </a:r>
          </a:p>
          <a:p>
            <a:pPr marL="0" indent="0">
              <a:buNone/>
            </a:pPr>
            <a:r>
              <a:rPr lang="en-CA" sz="1200" b="1" dirty="0" smtClean="0"/>
              <a:t>Quebec</a:t>
            </a:r>
            <a:endParaRPr lang="en-CA" sz="1200" b="1" dirty="0"/>
          </a:p>
          <a:p>
            <a:pPr marL="400050" lvl="1" indent="0">
              <a:buNone/>
            </a:pPr>
            <a:r>
              <a:rPr lang="en-CA" sz="1200" dirty="0" smtClean="0"/>
              <a:t>Stéphane Auclair</a:t>
            </a:r>
          </a:p>
          <a:p>
            <a:pPr marL="400050" lvl="1" indent="0">
              <a:buNone/>
            </a:pPr>
            <a:r>
              <a:rPr lang="en-CA" sz="1200" dirty="0" smtClean="0"/>
              <a:t>Guy Gagnon</a:t>
            </a:r>
            <a:endParaRPr lang="en-CA" sz="1200" b="1" dirty="0" smtClean="0"/>
          </a:p>
          <a:p>
            <a:pPr marL="0" indent="0">
              <a:buFont typeface="Arial" panose="020B0604020202020204" pitchFamily="34" charset="0"/>
              <a:buNone/>
            </a:pPr>
            <a:r>
              <a:rPr lang="en-CA" sz="1200" b="1" dirty="0" smtClean="0"/>
              <a:t>New Brunswick</a:t>
            </a:r>
          </a:p>
          <a:p>
            <a:pPr marL="400050" lvl="1" indent="0">
              <a:buFont typeface="Arial" panose="020B0604020202020204" pitchFamily="34" charset="0"/>
              <a:buNone/>
            </a:pPr>
            <a:r>
              <a:rPr lang="en-CA" sz="1200" dirty="0" smtClean="0"/>
              <a:t>Colleen Boldon</a:t>
            </a:r>
          </a:p>
          <a:p>
            <a:pPr marL="0" indent="0">
              <a:buFont typeface="Arial" panose="020B0604020202020204" pitchFamily="34" charset="0"/>
              <a:buNone/>
            </a:pPr>
            <a:r>
              <a:rPr lang="en-US" sz="1200" b="1" dirty="0" smtClean="0"/>
              <a:t>Nova Scotia</a:t>
            </a:r>
          </a:p>
          <a:p>
            <a:pPr marL="400050" lvl="1" indent="0">
              <a:buFont typeface="Arial" panose="020B0604020202020204" pitchFamily="34" charset="0"/>
              <a:buNone/>
            </a:pPr>
            <a:r>
              <a:rPr lang="en-CA" sz="1200" dirty="0" smtClean="0"/>
              <a:t>Glen Bishop</a:t>
            </a:r>
          </a:p>
          <a:p>
            <a:pPr marL="400050" lvl="1" indent="0">
              <a:buFont typeface="Arial" panose="020B0604020202020204" pitchFamily="34" charset="0"/>
              <a:buNone/>
            </a:pPr>
            <a:r>
              <a:rPr lang="en-CA" sz="1200" dirty="0" smtClean="0"/>
              <a:t>Arlene Williams</a:t>
            </a:r>
          </a:p>
          <a:p>
            <a:pPr marL="0" indent="0">
              <a:buFont typeface="Arial" panose="020B0604020202020204" pitchFamily="34" charset="0"/>
              <a:buNone/>
            </a:pPr>
            <a:r>
              <a:rPr lang="en-CA" sz="1200" b="1" dirty="0" smtClean="0"/>
              <a:t>PEI</a:t>
            </a:r>
          </a:p>
          <a:p>
            <a:pPr marL="400050" lvl="1" indent="0">
              <a:buFont typeface="Arial" panose="020B0604020202020204" pitchFamily="34" charset="0"/>
              <a:buNone/>
            </a:pPr>
            <a:r>
              <a:rPr lang="en-CA" sz="1200" dirty="0" smtClean="0"/>
              <a:t>Tim Garrity</a:t>
            </a:r>
          </a:p>
          <a:p>
            <a:pPr marL="0" indent="0">
              <a:buFont typeface="Arial" panose="020B0604020202020204" pitchFamily="34" charset="0"/>
              <a:buNone/>
            </a:pPr>
            <a:r>
              <a:rPr lang="en-CA" sz="1200" b="1" dirty="0" smtClean="0"/>
              <a:t>Newfoundland and Labrador</a:t>
            </a:r>
          </a:p>
          <a:p>
            <a:pPr marL="400050" lvl="1" indent="0">
              <a:buNone/>
            </a:pPr>
            <a:r>
              <a:rPr lang="en-CA" sz="1200" dirty="0"/>
              <a:t>Susan Wilkins </a:t>
            </a:r>
            <a:endParaRPr lang="en-CA" sz="1200" dirty="0" smtClean="0"/>
          </a:p>
          <a:p>
            <a:pPr marL="0" indent="0">
              <a:buNone/>
            </a:pPr>
            <a:r>
              <a:rPr lang="en-CA" sz="1200" b="1" dirty="0" smtClean="0"/>
              <a:t>Yukon</a:t>
            </a:r>
          </a:p>
          <a:p>
            <a:pPr marL="400050" lvl="1" indent="0">
              <a:buFont typeface="Arial" panose="020B0604020202020204" pitchFamily="34" charset="0"/>
              <a:buNone/>
            </a:pPr>
            <a:r>
              <a:rPr lang="en-CA" sz="1200" dirty="0" smtClean="0"/>
              <a:t>Chris Bookless</a:t>
            </a:r>
          </a:p>
          <a:p>
            <a:pPr marL="400050" lvl="1" indent="0">
              <a:buFont typeface="Arial" panose="020B0604020202020204" pitchFamily="34" charset="0"/>
              <a:buNone/>
            </a:pPr>
            <a:r>
              <a:rPr lang="en-CA" sz="1200" dirty="0" smtClean="0"/>
              <a:t>Sean McLeish</a:t>
            </a:r>
          </a:p>
          <a:p>
            <a:pPr marL="0" indent="0">
              <a:buFont typeface="Arial" panose="020B0604020202020204" pitchFamily="34" charset="0"/>
              <a:buNone/>
            </a:pPr>
            <a:r>
              <a:rPr lang="en-CA" sz="1200" b="1" dirty="0" smtClean="0"/>
              <a:t>Northwest Territories</a:t>
            </a:r>
          </a:p>
          <a:p>
            <a:pPr marL="400050" lvl="1" indent="0">
              <a:buFont typeface="Arial" panose="020B0604020202020204" pitchFamily="34" charset="0"/>
              <a:buNone/>
            </a:pPr>
            <a:r>
              <a:rPr lang="en-CA" sz="1200" dirty="0" smtClean="0"/>
              <a:t>Linda Maljan</a:t>
            </a:r>
          </a:p>
          <a:p>
            <a:pPr marL="0" indent="0">
              <a:buFont typeface="Arial" panose="020B0604020202020204" pitchFamily="34" charset="0"/>
              <a:buNone/>
            </a:pPr>
            <a:r>
              <a:rPr lang="en-CA" sz="1200" b="1" dirty="0" smtClean="0"/>
              <a:t>Vital Statistics</a:t>
            </a:r>
          </a:p>
          <a:p>
            <a:pPr marL="400050" lvl="1" indent="0">
              <a:buFont typeface="Arial" panose="020B0604020202020204" pitchFamily="34" charset="0"/>
              <a:buNone/>
            </a:pPr>
            <a:r>
              <a:rPr lang="en-CA" sz="1200" dirty="0" smtClean="0"/>
              <a:t>Valerie Gaston</a:t>
            </a:r>
          </a:p>
          <a:p>
            <a:pPr marL="0" indent="0">
              <a:buFont typeface="Arial" panose="020B0604020202020204" pitchFamily="34" charset="0"/>
              <a:buNone/>
            </a:pPr>
            <a:r>
              <a:rPr lang="en-CA" sz="1200" b="1" dirty="0" smtClean="0"/>
              <a:t>MSDO/MISA</a:t>
            </a:r>
          </a:p>
          <a:p>
            <a:pPr marL="0" indent="0">
              <a:buFont typeface="Arial" panose="020B0604020202020204" pitchFamily="34" charset="0"/>
              <a:buNone/>
            </a:pPr>
            <a:r>
              <a:rPr lang="en-CA" sz="1200" dirty="0" smtClean="0"/>
              <a:t>             Karla Hale</a:t>
            </a:r>
          </a:p>
          <a:p>
            <a:pPr marL="0" indent="0">
              <a:buFont typeface="Arial" panose="020B0604020202020204" pitchFamily="34" charset="0"/>
              <a:buNone/>
            </a:pPr>
            <a:r>
              <a:rPr lang="en-CA" sz="1200" dirty="0" smtClean="0"/>
              <a:t>             Chris Fisher</a:t>
            </a:r>
            <a:r>
              <a:rPr lang="en-CA" sz="1200" dirty="0"/>
              <a:t>	</a:t>
            </a:r>
            <a:endParaRPr lang="en-CA" sz="1200" dirty="0" smtClean="0"/>
          </a:p>
          <a:p>
            <a:pPr marL="0" indent="0">
              <a:buFont typeface="Arial" panose="020B0604020202020204" pitchFamily="34" charset="0"/>
              <a:buNone/>
            </a:pPr>
            <a:r>
              <a:rPr lang="en-CA" sz="1200" dirty="0" smtClean="0"/>
              <a:t>	</a:t>
            </a:r>
          </a:p>
          <a:p>
            <a:pPr marL="0" indent="0">
              <a:buFont typeface="Arial" panose="020B0604020202020204" pitchFamily="34" charset="0"/>
              <a:buNone/>
            </a:pPr>
            <a:endParaRPr lang="en-CA" sz="1600" dirty="0" smtClean="0"/>
          </a:p>
          <a:p>
            <a:pPr marL="0" indent="0">
              <a:buFont typeface="Arial" panose="020B0604020202020204" pitchFamily="34" charset="0"/>
              <a:buNone/>
            </a:pPr>
            <a:r>
              <a:rPr lang="en-CA" sz="1200" dirty="0" smtClean="0"/>
              <a:t>	</a:t>
            </a:r>
            <a:endParaRPr lang="en-CA" sz="1200" dirty="0"/>
          </a:p>
        </p:txBody>
      </p:sp>
    </p:spTree>
    <p:extLst>
      <p:ext uri="{BB962C8B-B14F-4D97-AF65-F5344CB8AC3E}">
        <p14:creationId xmlns:p14="http://schemas.microsoft.com/office/powerpoint/2010/main" val="771108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a:t>
            </a:fld>
            <a:endParaRPr lang="en-CA" dirty="0"/>
          </a:p>
        </p:txBody>
      </p:sp>
      <p:sp>
        <p:nvSpPr>
          <p:cNvPr id="3" name="Text Placeholder 2"/>
          <p:cNvSpPr>
            <a:spLocks noGrp="1"/>
          </p:cNvSpPr>
          <p:nvPr>
            <p:ph type="body" sz="quarter" idx="11"/>
          </p:nvPr>
        </p:nvSpPr>
        <p:spPr>
          <a:xfrm>
            <a:off x="755576" y="188640"/>
            <a:ext cx="5432982" cy="878670"/>
          </a:xfrm>
        </p:spPr>
        <p:txBody>
          <a:bodyPr/>
          <a:lstStyle/>
          <a:p>
            <a:r>
              <a:rPr lang="en-CA" sz="3200" b="1" dirty="0" smtClean="0"/>
              <a:t>Objectives</a:t>
            </a:r>
            <a:endParaRPr lang="en-CA" sz="3200" b="1" dirty="0"/>
          </a:p>
        </p:txBody>
      </p:sp>
      <p:sp>
        <p:nvSpPr>
          <p:cNvPr id="4" name="Content Placeholder 3"/>
          <p:cNvSpPr>
            <a:spLocks noGrp="1"/>
          </p:cNvSpPr>
          <p:nvPr>
            <p:ph idx="10"/>
          </p:nvPr>
        </p:nvSpPr>
        <p:spPr>
          <a:xfrm>
            <a:off x="786210" y="1016732"/>
            <a:ext cx="7998258" cy="5293146"/>
          </a:xfrm>
        </p:spPr>
        <p:txBody>
          <a:bodyPr/>
          <a:lstStyle/>
          <a:p>
            <a:pPr>
              <a:lnSpc>
                <a:spcPct val="90000"/>
              </a:lnSpc>
            </a:pPr>
            <a:endParaRPr lang="en-CA" altLang="en-US" sz="2800" dirty="0" smtClean="0"/>
          </a:p>
          <a:p>
            <a:pPr marL="514350" indent="-514350">
              <a:lnSpc>
                <a:spcPct val="90000"/>
              </a:lnSpc>
              <a:buFont typeface="+mj-lt"/>
              <a:buAutoNum type="arabicPeriod"/>
            </a:pPr>
            <a:r>
              <a:rPr lang="en-CA" altLang="en-US" sz="2800" b="1" dirty="0" smtClean="0"/>
              <a:t>Pan-Canadian Trust Framework                             	– A Brief History</a:t>
            </a:r>
          </a:p>
          <a:p>
            <a:pPr marL="514350" indent="-514350">
              <a:lnSpc>
                <a:spcPct val="90000"/>
              </a:lnSpc>
              <a:buFont typeface="+mj-lt"/>
              <a:buAutoNum type="arabicPeriod"/>
            </a:pPr>
            <a:endParaRPr lang="en-CA" altLang="en-US" sz="2800" b="1" dirty="0" smtClean="0"/>
          </a:p>
          <a:p>
            <a:pPr marL="514350" indent="-514350">
              <a:lnSpc>
                <a:spcPct val="90000"/>
              </a:lnSpc>
              <a:buFont typeface="+mj-lt"/>
              <a:buAutoNum type="arabicPeriod"/>
            </a:pPr>
            <a:r>
              <a:rPr lang="en-CA" altLang="en-US" sz="2800" b="1" dirty="0" smtClean="0"/>
              <a:t>Progress update </a:t>
            </a:r>
            <a:r>
              <a:rPr lang="en-CA" altLang="en-US" sz="2800" b="1" dirty="0"/>
              <a:t>on </a:t>
            </a:r>
            <a:r>
              <a:rPr lang="en-CA" altLang="en-US" sz="2800" b="1" dirty="0" smtClean="0"/>
              <a:t>Pan-Canadian Trust Framework Activities and Deliverables</a:t>
            </a:r>
            <a:endParaRPr lang="en-CA" altLang="en-US" sz="2800" dirty="0"/>
          </a:p>
          <a:p>
            <a:pPr marL="514350" indent="-514350">
              <a:lnSpc>
                <a:spcPct val="90000"/>
              </a:lnSpc>
              <a:buFont typeface="+mj-lt"/>
              <a:buAutoNum type="arabicPeriod"/>
            </a:pPr>
            <a:endParaRPr lang="en-CA" altLang="en-US" sz="2800" dirty="0" smtClean="0"/>
          </a:p>
          <a:p>
            <a:pPr marL="514350" indent="-514350">
              <a:lnSpc>
                <a:spcPct val="90000"/>
              </a:lnSpc>
              <a:buFont typeface="+mj-lt"/>
              <a:buAutoNum type="arabicPeriod"/>
            </a:pPr>
            <a:r>
              <a:rPr lang="en-CA" altLang="en-US" sz="2800" b="1" dirty="0"/>
              <a:t>Risks and Mitigation Discussion</a:t>
            </a:r>
          </a:p>
          <a:p>
            <a:pPr marL="514350" indent="-514350">
              <a:lnSpc>
                <a:spcPct val="90000"/>
              </a:lnSpc>
              <a:buFont typeface="+mj-lt"/>
              <a:buAutoNum type="arabicPeriod"/>
            </a:pPr>
            <a:endParaRPr lang="en-CA" altLang="en-US" sz="2800" b="1" dirty="0" smtClean="0"/>
          </a:p>
          <a:p>
            <a:pPr marL="514350" indent="-514350">
              <a:lnSpc>
                <a:spcPct val="90000"/>
              </a:lnSpc>
              <a:buFont typeface="+mj-lt"/>
              <a:buAutoNum type="arabicPeriod"/>
            </a:pPr>
            <a:r>
              <a:rPr lang="en-CA" altLang="en-US" sz="2800" b="1" dirty="0" smtClean="0"/>
              <a:t>Proposed Next Steps </a:t>
            </a:r>
          </a:p>
          <a:p>
            <a:pPr marL="514350" indent="-514350">
              <a:lnSpc>
                <a:spcPct val="90000"/>
              </a:lnSpc>
              <a:buFont typeface="+mj-lt"/>
              <a:buAutoNum type="arabicPeriod"/>
            </a:pPr>
            <a:endParaRPr lang="en-CA" altLang="en-US" sz="2800" b="1" dirty="0" smtClean="0"/>
          </a:p>
          <a:p>
            <a:endParaRPr lang="en-CA" sz="2400" dirty="0"/>
          </a:p>
        </p:txBody>
      </p:sp>
    </p:spTree>
    <p:extLst>
      <p:ext uri="{BB962C8B-B14F-4D97-AF65-F5344CB8AC3E}">
        <p14:creationId xmlns:p14="http://schemas.microsoft.com/office/powerpoint/2010/main" val="2510128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99276" cy="562074"/>
          </a:xfrm>
        </p:spPr>
        <p:txBody>
          <a:bodyPr lIns="0" tIns="0" rIns="0" bIns="0"/>
          <a:lstStyle/>
          <a:p>
            <a:pPr algn="l">
              <a:spcBef>
                <a:spcPct val="20000"/>
              </a:spcBef>
              <a:buFont typeface="Arial" panose="020B0604020202020204" pitchFamily="34" charset="0"/>
            </a:pPr>
            <a:r>
              <a:rPr lang="en-CA" sz="3200" b="1" dirty="0" smtClean="0">
                <a:solidFill>
                  <a:schemeClr val="accent1"/>
                </a:solidFill>
                <a:latin typeface="Calibri" panose="020F0502020204030204" pitchFamily="34" charset="0"/>
                <a:ea typeface="+mn-ea"/>
                <a:cs typeface="+mn-cs"/>
              </a:rPr>
              <a:t>Pan-Canadian Trust Framework - A </a:t>
            </a:r>
            <a:r>
              <a:rPr lang="en-CA" sz="3200" b="1" dirty="0">
                <a:solidFill>
                  <a:schemeClr val="accent1"/>
                </a:solidFill>
                <a:latin typeface="Calibri" panose="020F0502020204030204" pitchFamily="34" charset="0"/>
                <a:ea typeface="+mn-ea"/>
                <a:cs typeface="+mn-cs"/>
              </a:rPr>
              <a:t>Brief History</a:t>
            </a:r>
          </a:p>
        </p:txBody>
      </p:sp>
      <p:sp>
        <p:nvSpPr>
          <p:cNvPr id="3" name="Content Placeholder 2"/>
          <p:cNvSpPr>
            <a:spLocks noGrp="1"/>
          </p:cNvSpPr>
          <p:nvPr>
            <p:ph sz="quarter" idx="1"/>
          </p:nvPr>
        </p:nvSpPr>
        <p:spPr>
          <a:xfrm>
            <a:off x="251520" y="1003520"/>
            <a:ext cx="8568952" cy="5305800"/>
          </a:xfrm>
        </p:spPr>
        <p:txBody>
          <a:bodyPr>
            <a:normAutofit/>
          </a:bodyPr>
          <a:lstStyle/>
          <a:p>
            <a:pPr>
              <a:buSzPct val="100000"/>
              <a:buFont typeface="Arial" charset="0"/>
              <a:buChar char="•"/>
              <a:defRPr/>
            </a:pPr>
            <a:r>
              <a:rPr lang="en-CA" sz="2400" dirty="0" smtClean="0">
                <a:cs typeface="Arial" panose="020B0604020202020204" pitchFamily="34" charset="0"/>
              </a:rPr>
              <a:t>In </a:t>
            </a:r>
            <a:r>
              <a:rPr lang="en-CA" sz="2400" dirty="0">
                <a:cs typeface="Arial" panose="020B0604020202020204" pitchFamily="34" charset="0"/>
              </a:rPr>
              <a:t>January 2015, the Co-chairs of the F-P/T Deputy Ministers’ Table on Service Delivery </a:t>
            </a:r>
            <a:r>
              <a:rPr lang="en-CA" sz="2400" dirty="0" smtClean="0">
                <a:cs typeface="Arial" panose="020B0604020202020204" pitchFamily="34" charset="0"/>
              </a:rPr>
              <a:t>Collaboration presented </a:t>
            </a:r>
            <a:r>
              <a:rPr lang="en-CA" sz="2400" dirty="0">
                <a:cs typeface="Arial" panose="020B0604020202020204" pitchFamily="34" charset="0"/>
              </a:rPr>
              <a:t>to the Clerks and Cabinet Secretaries </a:t>
            </a:r>
            <a:r>
              <a:rPr lang="en-CA" sz="2400" dirty="0" smtClean="0">
                <a:cs typeface="Arial" panose="020B0604020202020204" pitchFamily="34" charset="0"/>
              </a:rPr>
              <a:t>Committee.</a:t>
            </a:r>
          </a:p>
          <a:p>
            <a:pPr>
              <a:buSzPct val="100000"/>
              <a:buFont typeface="Arial" charset="0"/>
              <a:buChar char="•"/>
              <a:defRPr/>
            </a:pPr>
            <a:endParaRPr lang="en-CA" sz="900" dirty="0" smtClean="0">
              <a:cs typeface="Arial" panose="020B0604020202020204" pitchFamily="34" charset="0"/>
            </a:endParaRPr>
          </a:p>
          <a:p>
            <a:pPr lvl="1">
              <a:buSzPct val="100000"/>
              <a:buFont typeface="Arial" panose="020B0604020202020204" pitchFamily="34" charset="0"/>
              <a:buChar char="•"/>
              <a:defRPr/>
            </a:pPr>
            <a:r>
              <a:rPr lang="en-CA" sz="2400" dirty="0">
                <a:cs typeface="Arial" panose="020B0604020202020204" pitchFamily="34" charset="0"/>
              </a:rPr>
              <a:t>T</a:t>
            </a:r>
            <a:r>
              <a:rPr lang="en-CA" sz="2400" dirty="0" smtClean="0">
                <a:cs typeface="Arial" panose="020B0604020202020204" pitchFamily="34" charset="0"/>
              </a:rPr>
              <a:t>hree </a:t>
            </a:r>
            <a:r>
              <a:rPr lang="en-CA" sz="2400" dirty="0">
                <a:cs typeface="Arial" panose="020B0604020202020204" pitchFamily="34" charset="0"/>
              </a:rPr>
              <a:t>priority </a:t>
            </a:r>
            <a:r>
              <a:rPr lang="en-CA" sz="2400" dirty="0" smtClean="0">
                <a:cs typeface="Arial" panose="020B0604020202020204" pitchFamily="34" charset="0"/>
              </a:rPr>
              <a:t>areas were identified: </a:t>
            </a:r>
            <a:endParaRPr lang="en-US" sz="2400" dirty="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2750437757"/>
              </p:ext>
            </p:extLst>
          </p:nvPr>
        </p:nvGraphicFramePr>
        <p:xfrm>
          <a:off x="683568" y="2954561"/>
          <a:ext cx="7632848"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294967295"/>
          </p:nvPr>
        </p:nvSpPr>
        <p:spPr>
          <a:xfrm>
            <a:off x="8100392" y="6165304"/>
            <a:ext cx="609600" cy="521208"/>
          </a:xfrm>
          <a:prstGeom prst="rect">
            <a:avLst/>
          </a:prstGeom>
        </p:spPr>
        <p:txBody>
          <a:bodyPr/>
          <a:lstStyle/>
          <a:p>
            <a:fld id="{374973A6-BE83-4102-AF5C-FA72E8C2D22B}" type="slidenum">
              <a:rPr lang="en-CA" smtClean="0"/>
              <a:t>3</a:t>
            </a:fld>
            <a:endParaRPr lang="en-CA" dirty="0"/>
          </a:p>
        </p:txBody>
      </p:sp>
      <p:sp>
        <p:nvSpPr>
          <p:cNvPr id="7" name="TextBox 6"/>
          <p:cNvSpPr txBox="1"/>
          <p:nvPr/>
        </p:nvSpPr>
        <p:spPr>
          <a:xfrm>
            <a:off x="611560" y="5940569"/>
            <a:ext cx="7650850" cy="584775"/>
          </a:xfrm>
          <a:prstGeom prst="rect">
            <a:avLst/>
          </a:prstGeom>
          <a:noFill/>
        </p:spPr>
        <p:txBody>
          <a:bodyPr wrap="square" rtlCol="0">
            <a:spAutoFit/>
          </a:bodyPr>
          <a:lstStyle/>
          <a:p>
            <a:pPr algn="r"/>
            <a:r>
              <a:rPr lang="en-CA" sz="1600" b="1" i="1" dirty="0" smtClean="0">
                <a:latin typeface="Arial" panose="020B0604020202020204" pitchFamily="34" charset="0"/>
                <a:cs typeface="Arial" panose="020B0604020202020204" pitchFamily="34" charset="0"/>
              </a:rPr>
              <a:t>DMs’ identified these enabling  priorities to advance a digital-first, 24/7,  and ‘tell-us-once’ approach for Canadians. </a:t>
            </a:r>
            <a:endParaRPr lang="en-CA" sz="16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426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8620"/>
            <a:ext cx="2195738" cy="6849380"/>
          </a:xfrm>
          <a:prstGeom prst="rect">
            <a:avLst/>
          </a:prstGeom>
          <a:solidFill>
            <a:srgbClr val="333E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0"/>
              </a:spcBef>
            </a:pPr>
            <a:endParaRPr lang="en-US" altLang="en-US" sz="1200" dirty="0">
              <a:solidFill>
                <a:schemeClr val="bg1"/>
              </a:solidFill>
            </a:endParaRPr>
          </a:p>
        </p:txBody>
      </p:sp>
      <p:sp>
        <p:nvSpPr>
          <p:cNvPr id="18" name="Slide Number Placeholder 1"/>
          <p:cNvSpPr txBox="1">
            <a:spLocks/>
          </p:cNvSpPr>
          <p:nvPr/>
        </p:nvSpPr>
        <p:spPr>
          <a:xfrm>
            <a:off x="6553200" y="6376243"/>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2D4B517-E49B-41B6-9DBC-23634E0F1CDC}" type="slidenum">
              <a:rPr kumimoji="0" lang="en-CA"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8" name="Rectangle 37"/>
          <p:cNvSpPr>
            <a:spLocks noChangeArrowheads="1"/>
          </p:cNvSpPr>
          <p:nvPr/>
        </p:nvSpPr>
        <p:spPr bwMode="auto">
          <a:xfrm>
            <a:off x="715" y="1438767"/>
            <a:ext cx="2194303"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0"/>
              </a:spcBef>
              <a:defRPr/>
            </a:pPr>
            <a:r>
              <a:rPr lang="en-US" sz="1400" spc="300" dirty="0" smtClean="0">
                <a:solidFill>
                  <a:schemeClr val="bg1"/>
                </a:solidFill>
                <a:latin typeface="+mn-lt"/>
                <a:ea typeface="Nexa Bold" charset="0"/>
                <a:cs typeface="Nexa Bold" charset="0"/>
              </a:rPr>
              <a:t>An enabler for digital service</a:t>
            </a:r>
            <a:endParaRPr lang="en-US" sz="1400" spc="300" dirty="0">
              <a:solidFill>
                <a:schemeClr val="bg1"/>
              </a:solidFill>
              <a:latin typeface="+mn-lt"/>
              <a:ea typeface="Nexa Bold" charset="0"/>
              <a:cs typeface="Nexa Bold" charset="0"/>
            </a:endParaRPr>
          </a:p>
          <a:p>
            <a:pPr>
              <a:lnSpc>
                <a:spcPct val="100000"/>
              </a:lnSpc>
              <a:spcBef>
                <a:spcPct val="0"/>
              </a:spcBef>
            </a:pPr>
            <a:endParaRPr lang="en-US" sz="1200" dirty="0" smtClean="0">
              <a:solidFill>
                <a:schemeClr val="bg1"/>
              </a:solidFill>
              <a:latin typeface="+mn-lt"/>
            </a:endParaRPr>
          </a:p>
          <a:p>
            <a:pPr>
              <a:lnSpc>
                <a:spcPct val="100000"/>
              </a:lnSpc>
              <a:spcBef>
                <a:spcPct val="0"/>
              </a:spcBef>
            </a:pPr>
            <a:endParaRPr lang="en-US" sz="1200" dirty="0" smtClean="0">
              <a:solidFill>
                <a:schemeClr val="bg1"/>
              </a:solidFill>
              <a:latin typeface="+mn-lt"/>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smtClean="0">
              <a:solidFill>
                <a:schemeClr val="bg1"/>
              </a:solidFill>
              <a:latin typeface="+mn-lt"/>
            </a:endParaRPr>
          </a:p>
          <a:p>
            <a:pPr>
              <a:lnSpc>
                <a:spcPct val="100000"/>
              </a:lnSpc>
              <a:spcBef>
                <a:spcPct val="0"/>
              </a:spcBef>
            </a:pPr>
            <a:endParaRPr lang="en-US" sz="1200" dirty="0" smtClean="0">
              <a:solidFill>
                <a:schemeClr val="bg1"/>
              </a:solidFill>
              <a:latin typeface="+mn-lt"/>
            </a:endParaRPr>
          </a:p>
          <a:p>
            <a:pPr>
              <a:lnSpc>
                <a:spcPct val="100000"/>
              </a:lnSpc>
              <a:spcBef>
                <a:spcPct val="0"/>
              </a:spcBef>
            </a:pPr>
            <a:endParaRPr lang="en-US" sz="1200" dirty="0" smtClean="0">
              <a:solidFill>
                <a:schemeClr val="bg1"/>
              </a:solidFill>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smtClean="0">
              <a:solidFill>
                <a:schemeClr val="bg1"/>
              </a:solidFill>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smtClean="0">
              <a:solidFill>
                <a:schemeClr val="bg1"/>
              </a:solidFill>
              <a:latin typeface="+mn-lt"/>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smtClean="0">
              <a:solidFill>
                <a:schemeClr val="bg1"/>
              </a:solidFill>
              <a:latin typeface="+mn-lt"/>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smtClean="0">
              <a:solidFill>
                <a:schemeClr val="bg1"/>
              </a:solidFill>
              <a:latin typeface="+mn-lt"/>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smtClean="0">
              <a:solidFill>
                <a:schemeClr val="bg1"/>
              </a:solidFill>
              <a:latin typeface="+mn-lt"/>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smtClean="0">
              <a:solidFill>
                <a:schemeClr val="bg1"/>
              </a:solidFill>
              <a:latin typeface="+mn-lt"/>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a:solidFill>
                <a:schemeClr val="bg1"/>
              </a:solidFill>
            </a:endParaRPr>
          </a:p>
          <a:p>
            <a:pPr>
              <a:lnSpc>
                <a:spcPct val="100000"/>
              </a:lnSpc>
              <a:spcBef>
                <a:spcPct val="0"/>
              </a:spcBef>
            </a:pPr>
            <a:endParaRPr lang="en-US" sz="1200" dirty="0">
              <a:solidFill>
                <a:schemeClr val="bg1"/>
              </a:solidFill>
            </a:endParaRPr>
          </a:p>
        </p:txBody>
      </p:sp>
      <p:sp>
        <p:nvSpPr>
          <p:cNvPr id="106" name="Rectangle 105"/>
          <p:cNvSpPr/>
          <p:nvPr/>
        </p:nvSpPr>
        <p:spPr>
          <a:xfrm>
            <a:off x="2195736" y="800708"/>
            <a:ext cx="6948263" cy="45719"/>
          </a:xfrm>
          <a:prstGeom prst="rect">
            <a:avLst/>
          </a:prstGeom>
          <a:solidFill>
            <a:srgbClr val="333E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sz="2800" dirty="0" smtClean="0">
              <a:solidFill>
                <a:srgbClr val="FFFFFF"/>
              </a:solidFill>
            </a:endParaRPr>
          </a:p>
        </p:txBody>
      </p:sp>
      <p:sp>
        <p:nvSpPr>
          <p:cNvPr id="31" name="TextBox 30"/>
          <p:cNvSpPr txBox="1"/>
          <p:nvPr/>
        </p:nvSpPr>
        <p:spPr>
          <a:xfrm>
            <a:off x="3796498" y="1016732"/>
            <a:ext cx="3475802" cy="1008112"/>
          </a:xfrm>
          <a:prstGeom prst="rect">
            <a:avLst/>
          </a:prstGeom>
          <a:solidFill>
            <a:schemeClr val="accent3">
              <a:lumMod val="75000"/>
            </a:schemeClr>
          </a:solidFill>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stStyle>
          <a:p>
            <a:pPr algn="ctr"/>
            <a:r>
              <a:rPr lang="en-CA" sz="2000" b="1" dirty="0"/>
              <a:t>Trusted Digital Identity</a:t>
            </a:r>
          </a:p>
        </p:txBody>
      </p:sp>
      <p:sp>
        <p:nvSpPr>
          <p:cNvPr id="60" name="TextBox 5"/>
          <p:cNvSpPr txBox="1">
            <a:spLocks noChangeArrowheads="1"/>
          </p:cNvSpPr>
          <p:nvPr/>
        </p:nvSpPr>
        <p:spPr bwMode="auto">
          <a:xfrm>
            <a:off x="1434" y="8620"/>
            <a:ext cx="21943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defRPr sz="1400">
                <a:solidFill>
                  <a:schemeClr val="tx1"/>
                </a:solidFill>
                <a:latin typeface="Roboto Thin"/>
                <a:ea typeface="Roboto Thin"/>
                <a:cs typeface="Roboto Thin"/>
              </a:defRPr>
            </a:lvl1pPr>
            <a:lvl2pPr marL="742950" indent="-285750">
              <a:lnSpc>
                <a:spcPct val="90000"/>
              </a:lnSpc>
              <a:spcBef>
                <a:spcPts val="500"/>
              </a:spcBef>
              <a:buFont typeface="Arial" pitchFamily="34" charset="0"/>
              <a:buChar char="•"/>
              <a:defRPr sz="800">
                <a:solidFill>
                  <a:schemeClr val="tx1"/>
                </a:solidFill>
                <a:latin typeface="Roboto Thin"/>
                <a:ea typeface="Roboto Thin"/>
                <a:cs typeface="Roboto Thin"/>
              </a:defRPr>
            </a:lvl2pPr>
            <a:lvl3pPr marL="1143000" indent="-228600">
              <a:lnSpc>
                <a:spcPct val="90000"/>
              </a:lnSpc>
              <a:spcBef>
                <a:spcPts val="500"/>
              </a:spcBef>
              <a:buFont typeface="Arial" pitchFamily="34" charset="0"/>
              <a:buChar char="•"/>
              <a:defRPr sz="800">
                <a:solidFill>
                  <a:schemeClr val="tx1"/>
                </a:solidFill>
                <a:latin typeface="Roboto Thin"/>
                <a:ea typeface="Roboto Thin"/>
                <a:cs typeface="Roboto Thin"/>
              </a:defRPr>
            </a:lvl3pPr>
            <a:lvl4pPr marL="1600200" indent="-228600">
              <a:lnSpc>
                <a:spcPct val="90000"/>
              </a:lnSpc>
              <a:spcBef>
                <a:spcPts val="500"/>
              </a:spcBef>
              <a:buFont typeface="Arial" pitchFamily="34" charset="0"/>
              <a:buChar char="•"/>
              <a:defRPr sz="800">
                <a:solidFill>
                  <a:schemeClr val="tx1"/>
                </a:solidFill>
                <a:latin typeface="Roboto Thin"/>
                <a:ea typeface="Roboto Thin"/>
                <a:cs typeface="Roboto Thin"/>
              </a:defRPr>
            </a:lvl4pPr>
            <a:lvl5pPr marL="2057400" indent="-228600">
              <a:lnSpc>
                <a:spcPct val="90000"/>
              </a:lnSpc>
              <a:spcBef>
                <a:spcPts val="500"/>
              </a:spcBef>
              <a:buFont typeface="Arial" pitchFamily="34" charset="0"/>
              <a:buChar char="•"/>
              <a:defRPr sz="800">
                <a:solidFill>
                  <a:schemeClr val="tx1"/>
                </a:solidFill>
                <a:latin typeface="Roboto Thin"/>
                <a:ea typeface="Roboto Thin"/>
                <a:cs typeface="Roboto Thin"/>
              </a:defRPr>
            </a:lvl5pPr>
            <a:lvl6pPr marL="25146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6pPr>
            <a:lvl7pPr marL="29718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7pPr>
            <a:lvl8pPr marL="34290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8pPr>
            <a:lvl9pPr marL="38862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9pPr>
          </a:lstStyle>
          <a:p>
            <a:pPr eaLnBrk="1" hangingPunct="1">
              <a:lnSpc>
                <a:spcPct val="100000"/>
              </a:lnSpc>
              <a:spcBef>
                <a:spcPct val="0"/>
              </a:spcBef>
              <a:buFontTx/>
              <a:buNone/>
            </a:pPr>
            <a:r>
              <a:rPr lang="en-US" altLang="en-US" sz="2400" dirty="0" smtClean="0">
                <a:solidFill>
                  <a:schemeClr val="bg1"/>
                </a:solidFill>
                <a:latin typeface="+mn-lt"/>
                <a:ea typeface="Nexa Bold"/>
                <a:cs typeface="Nexa Bold"/>
              </a:rPr>
              <a:t>PAN-CANADIAN TRUST FRAMEWORK</a:t>
            </a:r>
            <a:endParaRPr lang="en-US" altLang="en-US" sz="2400" dirty="0">
              <a:solidFill>
                <a:schemeClr val="bg1"/>
              </a:solidFill>
              <a:latin typeface="+mn-lt"/>
              <a:ea typeface="Nexa Bold"/>
              <a:cs typeface="Nexa Bold"/>
            </a:endParaRPr>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2156" y="1469840"/>
            <a:ext cx="543980" cy="482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Rounded Rectangle 60"/>
          <p:cNvSpPr/>
          <p:nvPr/>
        </p:nvSpPr>
        <p:spPr>
          <a:xfrm>
            <a:off x="2411760" y="2265328"/>
            <a:ext cx="6275040" cy="33558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lstStyle/>
          <a:p>
            <a:pPr algn="ctr"/>
            <a:r>
              <a:rPr lang="en-CA" sz="1600" dirty="0">
                <a:solidFill>
                  <a:schemeClr val="lt1"/>
                </a:solidFill>
              </a:rPr>
              <a:t>Including  Public  Sector </a:t>
            </a:r>
            <a:r>
              <a:rPr lang="en-CA" sz="1600" dirty="0" smtClean="0">
                <a:solidFill>
                  <a:schemeClr val="lt1"/>
                </a:solidFill>
              </a:rPr>
              <a:t>and </a:t>
            </a:r>
            <a:r>
              <a:rPr lang="en-CA" sz="1600" dirty="0">
                <a:solidFill>
                  <a:schemeClr val="lt1"/>
                </a:solidFill>
              </a:rPr>
              <a:t>Private Sector Considerations </a:t>
            </a:r>
          </a:p>
        </p:txBody>
      </p:sp>
      <p:sp>
        <p:nvSpPr>
          <p:cNvPr id="63" name="TextBox 62"/>
          <p:cNvSpPr txBox="1"/>
          <p:nvPr/>
        </p:nvSpPr>
        <p:spPr>
          <a:xfrm>
            <a:off x="2267743" y="3201944"/>
            <a:ext cx="2189681" cy="1775228"/>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CA" sz="1400" b="1" dirty="0" smtClean="0"/>
          </a:p>
          <a:p>
            <a:r>
              <a:rPr lang="en-CA" sz="1400" b="1" dirty="0" smtClean="0"/>
              <a:t>User </a:t>
            </a:r>
            <a:r>
              <a:rPr lang="en-CA" sz="1400" b="1" dirty="0"/>
              <a:t>Sign-In Component</a:t>
            </a:r>
          </a:p>
          <a:p>
            <a:pPr algn="l"/>
            <a:endParaRPr lang="en-CA" sz="1050" dirty="0" smtClean="0"/>
          </a:p>
          <a:p>
            <a:endParaRPr lang="en-CA" sz="1050" dirty="0" smtClean="0"/>
          </a:p>
          <a:p>
            <a:r>
              <a:rPr lang="en-CA" sz="1100" dirty="0" smtClean="0"/>
              <a:t>Set </a:t>
            </a:r>
            <a:r>
              <a:rPr lang="en-CA" sz="1100" dirty="0"/>
              <a:t>of trusted processes </a:t>
            </a:r>
            <a:r>
              <a:rPr lang="en-CA" sz="1100" dirty="0" smtClean="0"/>
              <a:t>to ensure a </a:t>
            </a:r>
            <a:r>
              <a:rPr lang="en-CA" sz="1100" dirty="0"/>
              <a:t>user is securely signed-in and acting on his or her own </a:t>
            </a:r>
            <a:r>
              <a:rPr lang="en-CA" sz="1100" dirty="0" smtClean="0"/>
              <a:t>behalf</a:t>
            </a:r>
          </a:p>
          <a:p>
            <a:pPr algn="l"/>
            <a:endParaRPr lang="en-CA" sz="1050" dirty="0"/>
          </a:p>
        </p:txBody>
      </p:sp>
      <p:sp>
        <p:nvSpPr>
          <p:cNvPr id="64" name="TextBox 63"/>
          <p:cNvSpPr txBox="1"/>
          <p:nvPr/>
        </p:nvSpPr>
        <p:spPr>
          <a:xfrm>
            <a:off x="4528088" y="3201943"/>
            <a:ext cx="2168148" cy="17752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CA" sz="1400" b="1" dirty="0" smtClean="0"/>
              <a:t>Verified </a:t>
            </a:r>
            <a:r>
              <a:rPr lang="en-CA" sz="1400" b="1" dirty="0"/>
              <a:t>Person Component</a:t>
            </a:r>
          </a:p>
          <a:p>
            <a:endParaRPr lang="en-CA" sz="1100" dirty="0" smtClean="0"/>
          </a:p>
          <a:p>
            <a:r>
              <a:rPr lang="en-CA" sz="1100" dirty="0" smtClean="0"/>
              <a:t>Set of trusted processes to uniquely identify a </a:t>
            </a:r>
            <a:r>
              <a:rPr lang="en-CA" sz="1100" dirty="0"/>
              <a:t>real </a:t>
            </a:r>
            <a:r>
              <a:rPr lang="en-CA" sz="1100" dirty="0" smtClean="0"/>
              <a:t>person</a:t>
            </a:r>
            <a:r>
              <a:rPr lang="en-CA" sz="1100" dirty="0"/>
              <a:t>, </a:t>
            </a:r>
            <a:r>
              <a:rPr lang="en-CA" sz="1100" dirty="0" smtClean="0"/>
              <a:t>ensure identity </a:t>
            </a:r>
            <a:r>
              <a:rPr lang="en-CA" sz="1100" dirty="0"/>
              <a:t>information is accurate and up-to-date, and </a:t>
            </a:r>
            <a:r>
              <a:rPr lang="en-CA" sz="1100" dirty="0" smtClean="0"/>
              <a:t> </a:t>
            </a:r>
            <a:r>
              <a:rPr lang="en-CA" sz="1100" dirty="0"/>
              <a:t>claims </a:t>
            </a:r>
            <a:r>
              <a:rPr lang="en-CA" sz="1100" dirty="0" smtClean="0"/>
              <a:t>/actions are </a:t>
            </a:r>
            <a:r>
              <a:rPr lang="en-CA" sz="1100" dirty="0"/>
              <a:t>attributed to </a:t>
            </a:r>
            <a:r>
              <a:rPr lang="en-CA" sz="1100" dirty="0" smtClean="0"/>
              <a:t>them</a:t>
            </a:r>
            <a:endParaRPr lang="en-CA" sz="1100" dirty="0"/>
          </a:p>
        </p:txBody>
      </p:sp>
      <p:sp>
        <p:nvSpPr>
          <p:cNvPr id="66" name="TextBox 65"/>
          <p:cNvSpPr txBox="1"/>
          <p:nvPr/>
        </p:nvSpPr>
        <p:spPr>
          <a:xfrm>
            <a:off x="6768244" y="3212977"/>
            <a:ext cx="2124236" cy="1764195"/>
          </a:xfrm>
          <a:prstGeom prst="rect">
            <a:avLst/>
          </a:prstGeom>
          <a:solidFill>
            <a:srgbClr val="3742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oAutofit/>
          </a:bodyPr>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CA" b="1" dirty="0" smtClean="0"/>
          </a:p>
          <a:p>
            <a:r>
              <a:rPr lang="en-CA" b="1" dirty="0" smtClean="0"/>
              <a:t>Consent and Delegation Component</a:t>
            </a:r>
          </a:p>
          <a:p>
            <a:endParaRPr lang="en-CA" sz="1050" dirty="0" smtClean="0"/>
          </a:p>
          <a:p>
            <a:r>
              <a:rPr lang="en-CA" sz="1100" dirty="0" smtClean="0"/>
              <a:t>Set </a:t>
            </a:r>
            <a:r>
              <a:rPr lang="en-CA" sz="1100" dirty="0"/>
              <a:t>of trusted processes </a:t>
            </a:r>
            <a:r>
              <a:rPr lang="en-CA" sz="1100" dirty="0" smtClean="0"/>
              <a:t>to link a </a:t>
            </a:r>
            <a:r>
              <a:rPr lang="en-CA" sz="1100" dirty="0"/>
              <a:t>user sign-in to a verified person </a:t>
            </a:r>
            <a:r>
              <a:rPr lang="en-CA" sz="1100" dirty="0" smtClean="0"/>
              <a:t>and manage consent as </a:t>
            </a:r>
            <a:r>
              <a:rPr lang="en-CA" sz="1100" dirty="0"/>
              <a:t>granted by </a:t>
            </a:r>
            <a:r>
              <a:rPr lang="en-CA" sz="1100" dirty="0" smtClean="0"/>
              <a:t>them</a:t>
            </a:r>
            <a:endParaRPr lang="en-CA" sz="1100" dirty="0"/>
          </a:p>
        </p:txBody>
      </p:sp>
      <p:sp>
        <p:nvSpPr>
          <p:cNvPr id="74" name="TextBox 73"/>
          <p:cNvSpPr txBox="1"/>
          <p:nvPr/>
        </p:nvSpPr>
        <p:spPr>
          <a:xfrm>
            <a:off x="2231740" y="2725179"/>
            <a:ext cx="2189679" cy="307777"/>
          </a:xfrm>
          <a:prstGeom prst="rect">
            <a:avLst/>
          </a:prstGeom>
          <a:noFill/>
        </p:spPr>
        <p:txBody>
          <a:bodyPr wrap="square" rtlCol="0">
            <a:spAutoFit/>
          </a:bodyPr>
          <a:lstStyle/>
          <a:p>
            <a:pPr algn="ctr" fontAlgn="auto">
              <a:spcBef>
                <a:spcPts val="0"/>
              </a:spcBef>
              <a:spcAft>
                <a:spcPts val="0"/>
              </a:spcAft>
            </a:pPr>
            <a:r>
              <a:rPr lang="en-CA" sz="1400" b="1" i="1" dirty="0" smtClean="0">
                <a:solidFill>
                  <a:prstClr val="black"/>
                </a:solidFill>
                <a:latin typeface="Calibri"/>
                <a:ea typeface="+mn-ea"/>
              </a:rPr>
              <a:t>Is it the same person?</a:t>
            </a:r>
            <a:endParaRPr lang="en-CA" sz="1400" b="1" i="1" dirty="0">
              <a:solidFill>
                <a:prstClr val="black"/>
              </a:solidFill>
              <a:latin typeface="Calibri"/>
              <a:ea typeface="+mn-ea"/>
            </a:endParaRPr>
          </a:p>
        </p:txBody>
      </p:sp>
      <p:sp>
        <p:nvSpPr>
          <p:cNvPr id="75" name="TextBox 74"/>
          <p:cNvSpPr txBox="1"/>
          <p:nvPr/>
        </p:nvSpPr>
        <p:spPr>
          <a:xfrm>
            <a:off x="4528088" y="2725179"/>
            <a:ext cx="2168148" cy="307777"/>
          </a:xfrm>
          <a:prstGeom prst="rect">
            <a:avLst/>
          </a:prstGeom>
          <a:noFill/>
        </p:spPr>
        <p:txBody>
          <a:bodyPr wrap="square" rtlCol="0">
            <a:spAutoFit/>
          </a:bodyPr>
          <a:lstStyle/>
          <a:p>
            <a:pPr algn="ctr" fontAlgn="auto">
              <a:spcBef>
                <a:spcPts val="0"/>
              </a:spcBef>
              <a:spcAft>
                <a:spcPts val="0"/>
              </a:spcAft>
            </a:pPr>
            <a:r>
              <a:rPr lang="en-CA" sz="1400" b="1" i="1" dirty="0" smtClean="0">
                <a:solidFill>
                  <a:prstClr val="black"/>
                </a:solidFill>
                <a:latin typeface="Calibri"/>
                <a:ea typeface="+mn-ea"/>
              </a:rPr>
              <a:t>Is it a real existing person?</a:t>
            </a:r>
            <a:endParaRPr lang="en-CA" sz="1400" b="1" i="1" dirty="0">
              <a:solidFill>
                <a:prstClr val="black"/>
              </a:solidFill>
              <a:latin typeface="Calibri"/>
              <a:ea typeface="+mn-ea"/>
            </a:endParaRPr>
          </a:p>
        </p:txBody>
      </p:sp>
      <p:sp>
        <p:nvSpPr>
          <p:cNvPr id="76" name="TextBox 75"/>
          <p:cNvSpPr txBox="1"/>
          <p:nvPr/>
        </p:nvSpPr>
        <p:spPr>
          <a:xfrm>
            <a:off x="6705388" y="2705434"/>
            <a:ext cx="2331107" cy="307777"/>
          </a:xfrm>
          <a:prstGeom prst="rect">
            <a:avLst/>
          </a:prstGeom>
          <a:noFill/>
        </p:spPr>
        <p:txBody>
          <a:bodyPr wrap="square" rtlCol="0">
            <a:spAutoFit/>
          </a:bodyPr>
          <a:lstStyle/>
          <a:p>
            <a:pPr fontAlgn="auto">
              <a:spcBef>
                <a:spcPts val="0"/>
              </a:spcBef>
              <a:spcAft>
                <a:spcPts val="0"/>
              </a:spcAft>
            </a:pPr>
            <a:r>
              <a:rPr lang="en-CA" sz="1400" b="1" i="1" dirty="0" smtClean="0">
                <a:solidFill>
                  <a:prstClr val="black"/>
                </a:solidFill>
                <a:latin typeface="Calibri"/>
                <a:ea typeface="+mn-ea"/>
              </a:rPr>
              <a:t>Has the user given consent ?</a:t>
            </a:r>
            <a:endParaRPr lang="en-CA" sz="1400" b="1" i="1" dirty="0">
              <a:solidFill>
                <a:prstClr val="black"/>
              </a:solidFill>
              <a:latin typeface="Calibri"/>
              <a:ea typeface="+mn-ea"/>
            </a:endParaRPr>
          </a:p>
        </p:txBody>
      </p:sp>
      <p:sp>
        <p:nvSpPr>
          <p:cNvPr id="77" name="Rounded Rectangle 76"/>
          <p:cNvSpPr/>
          <p:nvPr/>
        </p:nvSpPr>
        <p:spPr>
          <a:xfrm>
            <a:off x="2274217" y="5188984"/>
            <a:ext cx="6624737" cy="760296"/>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lstStyle/>
          <a:p>
            <a:pPr algn="ctr"/>
            <a:r>
              <a:rPr lang="en-CA" sz="1600" b="1" dirty="0"/>
              <a:t>Pan-Canadian Infrastructure Component </a:t>
            </a:r>
            <a:r>
              <a:rPr lang="en-CA" sz="1400" dirty="0"/>
              <a:t/>
            </a:r>
            <a:br>
              <a:rPr lang="en-CA" sz="1400" dirty="0"/>
            </a:br>
            <a:r>
              <a:rPr lang="en-CA" sz="1400" dirty="0"/>
              <a:t>Technical Standards, Specifications, Certifications Privacy, Security, Service Delivery, Organizational </a:t>
            </a:r>
          </a:p>
        </p:txBody>
      </p:sp>
      <p:sp>
        <p:nvSpPr>
          <p:cNvPr id="25" name="Rectangle 24"/>
          <p:cNvSpPr/>
          <p:nvPr/>
        </p:nvSpPr>
        <p:spPr>
          <a:xfrm>
            <a:off x="78674" y="4348261"/>
            <a:ext cx="2018583" cy="1384995"/>
          </a:xfrm>
          <a:prstGeom prst="rect">
            <a:avLst/>
          </a:prstGeom>
        </p:spPr>
        <p:txBody>
          <a:bodyPr wrap="square">
            <a:spAutoFit/>
          </a:bodyPr>
          <a:lstStyle/>
          <a:p>
            <a:pPr lvl="0"/>
            <a:r>
              <a:rPr lang="en-CA" sz="1200" dirty="0">
                <a:solidFill>
                  <a:schemeClr val="bg1"/>
                </a:solidFill>
              </a:rPr>
              <a:t>A set of agreed on definitions, principles, conformance criteria, and standards used consistently to ensure individuals and business are who they say they are.</a:t>
            </a:r>
          </a:p>
        </p:txBody>
      </p:sp>
      <p:cxnSp>
        <p:nvCxnSpPr>
          <p:cNvPr id="26" name="Straight Connector 25"/>
          <p:cNvCxnSpPr/>
          <p:nvPr/>
        </p:nvCxnSpPr>
        <p:spPr>
          <a:xfrm>
            <a:off x="0" y="1232756"/>
            <a:ext cx="21950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70774" y="260648"/>
            <a:ext cx="6798208" cy="523220"/>
          </a:xfrm>
          <a:prstGeom prst="rect">
            <a:avLst/>
          </a:prstGeom>
          <a:noFill/>
        </p:spPr>
        <p:txBody>
          <a:bodyPr wrap="none">
            <a:spAutoFit/>
          </a:bodyPr>
          <a:lstStyle/>
          <a:p>
            <a:pPr algn="ctr" eaLnBrk="1" fontAlgn="auto" hangingPunct="1">
              <a:spcBef>
                <a:spcPts val="0"/>
              </a:spcBef>
              <a:spcAft>
                <a:spcPts val="0"/>
              </a:spcAft>
              <a:defRPr/>
            </a:pPr>
            <a:r>
              <a:rPr lang="en-US" sz="2800" b="1" dirty="0" smtClean="0">
                <a:solidFill>
                  <a:schemeClr val="accent1"/>
                </a:solidFill>
                <a:latin typeface="+mj-lt"/>
                <a:ea typeface="Nexa Bold" charset="0"/>
                <a:cs typeface="Nexa Bold" charset="0"/>
              </a:rPr>
              <a:t>What is the Pan-Canadian Trust Framework?</a:t>
            </a:r>
          </a:p>
        </p:txBody>
      </p:sp>
      <p:sp>
        <p:nvSpPr>
          <p:cNvPr id="28" name="Freeform 27"/>
          <p:cNvSpPr>
            <a:spLocks noEditPoints="1"/>
          </p:cNvSpPr>
          <p:nvPr>
            <p:custDataLst>
              <p:tags r:id="rId1"/>
            </p:custDataLst>
          </p:nvPr>
        </p:nvSpPr>
        <p:spPr bwMode="auto">
          <a:xfrm>
            <a:off x="605730" y="2163210"/>
            <a:ext cx="730218" cy="635050"/>
          </a:xfrm>
          <a:custGeom>
            <a:avLst/>
            <a:gdLst>
              <a:gd name="T0" fmla="*/ 52 w 1272"/>
              <a:gd name="T1" fmla="*/ 1198 h 1198"/>
              <a:gd name="T2" fmla="*/ 1219 w 1272"/>
              <a:gd name="T3" fmla="*/ 1198 h 1198"/>
              <a:gd name="T4" fmla="*/ 1259 w 1272"/>
              <a:gd name="T5" fmla="*/ 1180 h 1198"/>
              <a:gd name="T6" fmla="*/ 1270 w 1272"/>
              <a:gd name="T7" fmla="*/ 1146 h 1198"/>
              <a:gd name="T8" fmla="*/ 932 w 1272"/>
              <a:gd name="T9" fmla="*/ 660 h 1198"/>
              <a:gd name="T10" fmla="*/ 636 w 1272"/>
              <a:gd name="T11" fmla="*/ 783 h 1198"/>
              <a:gd name="T12" fmla="*/ 339 w 1272"/>
              <a:gd name="T13" fmla="*/ 660 h 1198"/>
              <a:gd name="T14" fmla="*/ 1 w 1272"/>
              <a:gd name="T15" fmla="*/ 1146 h 1198"/>
              <a:gd name="T16" fmla="*/ 12 w 1272"/>
              <a:gd name="T17" fmla="*/ 1180 h 1198"/>
              <a:gd name="T18" fmla="*/ 52 w 1272"/>
              <a:gd name="T19" fmla="*/ 1198 h 1198"/>
              <a:gd name="T20" fmla="*/ 52 w 1272"/>
              <a:gd name="T21" fmla="*/ 1198 h 1198"/>
              <a:gd name="T22" fmla="*/ 52 w 1272"/>
              <a:gd name="T23" fmla="*/ 1198 h 1198"/>
              <a:gd name="T24" fmla="*/ 373 w 1272"/>
              <a:gd name="T25" fmla="*/ 614 h 1198"/>
              <a:gd name="T26" fmla="*/ 394 w 1272"/>
              <a:gd name="T27" fmla="*/ 634 h 1198"/>
              <a:gd name="T28" fmla="*/ 636 w 1272"/>
              <a:gd name="T29" fmla="*/ 727 h 1198"/>
              <a:gd name="T30" fmla="*/ 878 w 1272"/>
              <a:gd name="T31" fmla="*/ 634 h 1198"/>
              <a:gd name="T32" fmla="*/ 899 w 1272"/>
              <a:gd name="T33" fmla="*/ 614 h 1198"/>
              <a:gd name="T34" fmla="*/ 918 w 1272"/>
              <a:gd name="T35" fmla="*/ 592 h 1198"/>
              <a:gd name="T36" fmla="*/ 999 w 1272"/>
              <a:gd name="T37" fmla="*/ 364 h 1198"/>
              <a:gd name="T38" fmla="*/ 636 w 1272"/>
              <a:gd name="T39" fmla="*/ 0 h 1198"/>
              <a:gd name="T40" fmla="*/ 272 w 1272"/>
              <a:gd name="T41" fmla="*/ 364 h 1198"/>
              <a:gd name="T42" fmla="*/ 353 w 1272"/>
              <a:gd name="T43" fmla="*/ 592 h 1198"/>
              <a:gd name="T44" fmla="*/ 373 w 1272"/>
              <a:gd name="T45" fmla="*/ 614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2" h="1198">
                <a:moveTo>
                  <a:pt x="52" y="1198"/>
                </a:moveTo>
                <a:cubicBezTo>
                  <a:pt x="1219" y="1198"/>
                  <a:pt x="1219" y="1198"/>
                  <a:pt x="1219" y="1198"/>
                </a:cubicBezTo>
                <a:cubicBezTo>
                  <a:pt x="1235" y="1198"/>
                  <a:pt x="1250" y="1191"/>
                  <a:pt x="1259" y="1180"/>
                </a:cubicBezTo>
                <a:cubicBezTo>
                  <a:pt x="1268" y="1171"/>
                  <a:pt x="1272" y="1158"/>
                  <a:pt x="1270" y="1146"/>
                </a:cubicBezTo>
                <a:cubicBezTo>
                  <a:pt x="1243" y="933"/>
                  <a:pt x="1112" y="755"/>
                  <a:pt x="932" y="660"/>
                </a:cubicBezTo>
                <a:cubicBezTo>
                  <a:pt x="856" y="736"/>
                  <a:pt x="751" y="783"/>
                  <a:pt x="636" y="783"/>
                </a:cubicBezTo>
                <a:cubicBezTo>
                  <a:pt x="520" y="783"/>
                  <a:pt x="415" y="736"/>
                  <a:pt x="339" y="660"/>
                </a:cubicBezTo>
                <a:cubicBezTo>
                  <a:pt x="160" y="755"/>
                  <a:pt x="29" y="933"/>
                  <a:pt x="1" y="1146"/>
                </a:cubicBezTo>
                <a:cubicBezTo>
                  <a:pt x="0" y="1158"/>
                  <a:pt x="4" y="1171"/>
                  <a:pt x="12" y="1180"/>
                </a:cubicBezTo>
                <a:cubicBezTo>
                  <a:pt x="22" y="1191"/>
                  <a:pt x="36" y="1198"/>
                  <a:pt x="52" y="1198"/>
                </a:cubicBezTo>
                <a:close/>
                <a:moveTo>
                  <a:pt x="52" y="1198"/>
                </a:moveTo>
                <a:cubicBezTo>
                  <a:pt x="52" y="1198"/>
                  <a:pt x="52" y="1198"/>
                  <a:pt x="52" y="1198"/>
                </a:cubicBezTo>
                <a:moveTo>
                  <a:pt x="373" y="614"/>
                </a:moveTo>
                <a:cubicBezTo>
                  <a:pt x="380" y="621"/>
                  <a:pt x="387" y="628"/>
                  <a:pt x="394" y="634"/>
                </a:cubicBezTo>
                <a:cubicBezTo>
                  <a:pt x="458" y="692"/>
                  <a:pt x="543" y="727"/>
                  <a:pt x="636" y="727"/>
                </a:cubicBezTo>
                <a:cubicBezTo>
                  <a:pt x="729" y="727"/>
                  <a:pt x="813" y="692"/>
                  <a:pt x="878" y="634"/>
                </a:cubicBezTo>
                <a:cubicBezTo>
                  <a:pt x="885" y="628"/>
                  <a:pt x="892" y="621"/>
                  <a:pt x="899" y="614"/>
                </a:cubicBezTo>
                <a:cubicBezTo>
                  <a:pt x="906" y="607"/>
                  <a:pt x="912" y="600"/>
                  <a:pt x="918" y="592"/>
                </a:cubicBezTo>
                <a:cubicBezTo>
                  <a:pt x="969" y="529"/>
                  <a:pt x="999" y="450"/>
                  <a:pt x="999" y="364"/>
                </a:cubicBezTo>
                <a:cubicBezTo>
                  <a:pt x="999" y="163"/>
                  <a:pt x="836" y="0"/>
                  <a:pt x="636" y="0"/>
                </a:cubicBezTo>
                <a:cubicBezTo>
                  <a:pt x="435" y="0"/>
                  <a:pt x="272" y="163"/>
                  <a:pt x="272" y="364"/>
                </a:cubicBezTo>
                <a:cubicBezTo>
                  <a:pt x="272" y="450"/>
                  <a:pt x="303" y="529"/>
                  <a:pt x="353" y="592"/>
                </a:cubicBezTo>
                <a:cubicBezTo>
                  <a:pt x="359" y="600"/>
                  <a:pt x="366" y="607"/>
                  <a:pt x="373" y="614"/>
                </a:cubicBez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29" name="Canada"/>
          <p:cNvSpPr>
            <a:spLocks noEditPoints="1"/>
          </p:cNvSpPr>
          <p:nvPr>
            <p:custDataLst>
              <p:tags r:id="rId2"/>
            </p:custDataLst>
          </p:nvPr>
        </p:nvSpPr>
        <p:spPr bwMode="auto">
          <a:xfrm>
            <a:off x="477971" y="3320369"/>
            <a:ext cx="868688" cy="710851"/>
          </a:xfrm>
          <a:custGeom>
            <a:avLst/>
            <a:gdLst>
              <a:gd name="T0" fmla="*/ 282 w 385"/>
              <a:gd name="T1" fmla="*/ 23 h 323"/>
              <a:gd name="T2" fmla="*/ 282 w 385"/>
              <a:gd name="T3" fmla="*/ 55 h 323"/>
              <a:gd name="T4" fmla="*/ 281 w 385"/>
              <a:gd name="T5" fmla="*/ 61 h 323"/>
              <a:gd name="T6" fmla="*/ 300 w 385"/>
              <a:gd name="T7" fmla="*/ 38 h 323"/>
              <a:gd name="T8" fmla="*/ 301 w 385"/>
              <a:gd name="T9" fmla="*/ 22 h 323"/>
              <a:gd name="T10" fmla="*/ 325 w 385"/>
              <a:gd name="T11" fmla="*/ 10 h 323"/>
              <a:gd name="T12" fmla="*/ 379 w 385"/>
              <a:gd name="T13" fmla="*/ 12 h 323"/>
              <a:gd name="T14" fmla="*/ 330 w 385"/>
              <a:gd name="T15" fmla="*/ 46 h 323"/>
              <a:gd name="T16" fmla="*/ 296 w 385"/>
              <a:gd name="T17" fmla="*/ 67 h 323"/>
              <a:gd name="T18" fmla="*/ 308 w 385"/>
              <a:gd name="T19" fmla="*/ 151 h 323"/>
              <a:gd name="T20" fmla="*/ 270 w 385"/>
              <a:gd name="T21" fmla="*/ 63 h 323"/>
              <a:gd name="T22" fmla="*/ 241 w 385"/>
              <a:gd name="T23" fmla="*/ 43 h 323"/>
              <a:gd name="T24" fmla="*/ 201 w 385"/>
              <a:gd name="T25" fmla="*/ 40 h 323"/>
              <a:gd name="T26" fmla="*/ 263 w 385"/>
              <a:gd name="T27" fmla="*/ 71 h 323"/>
              <a:gd name="T28" fmla="*/ 273 w 385"/>
              <a:gd name="T29" fmla="*/ 98 h 323"/>
              <a:gd name="T30" fmla="*/ 165 w 385"/>
              <a:gd name="T31" fmla="*/ 52 h 323"/>
              <a:gd name="T32" fmla="*/ 239 w 385"/>
              <a:gd name="T33" fmla="*/ 81 h 323"/>
              <a:gd name="T34" fmla="*/ 222 w 385"/>
              <a:gd name="T35" fmla="*/ 71 h 323"/>
              <a:gd name="T36" fmla="*/ 213 w 385"/>
              <a:gd name="T37" fmla="*/ 74 h 323"/>
              <a:gd name="T38" fmla="*/ 201 w 385"/>
              <a:gd name="T39" fmla="*/ 63 h 323"/>
              <a:gd name="T40" fmla="*/ 145 w 385"/>
              <a:gd name="T41" fmla="*/ 70 h 323"/>
              <a:gd name="T42" fmla="*/ 207 w 385"/>
              <a:gd name="T43" fmla="*/ 101 h 323"/>
              <a:gd name="T44" fmla="*/ 221 w 385"/>
              <a:gd name="T45" fmla="*/ 106 h 323"/>
              <a:gd name="T46" fmla="*/ 277 w 385"/>
              <a:gd name="T47" fmla="*/ 112 h 323"/>
              <a:gd name="T48" fmla="*/ 266 w 385"/>
              <a:gd name="T49" fmla="*/ 145 h 323"/>
              <a:gd name="T50" fmla="*/ 191 w 385"/>
              <a:gd name="T51" fmla="*/ 148 h 323"/>
              <a:gd name="T52" fmla="*/ 188 w 385"/>
              <a:gd name="T53" fmla="*/ 109 h 323"/>
              <a:gd name="T54" fmla="*/ 162 w 385"/>
              <a:gd name="T55" fmla="*/ 87 h 323"/>
              <a:gd name="T56" fmla="*/ 142 w 385"/>
              <a:gd name="T57" fmla="*/ 130 h 323"/>
              <a:gd name="T58" fmla="*/ 182 w 385"/>
              <a:gd name="T59" fmla="*/ 139 h 323"/>
              <a:gd name="T60" fmla="*/ 277 w 385"/>
              <a:gd name="T61" fmla="*/ 194 h 323"/>
              <a:gd name="T62" fmla="*/ 280 w 385"/>
              <a:gd name="T63" fmla="*/ 154 h 323"/>
              <a:gd name="T64" fmla="*/ 242 w 385"/>
              <a:gd name="T65" fmla="*/ 135 h 323"/>
              <a:gd name="T66" fmla="*/ 258 w 385"/>
              <a:gd name="T67" fmla="*/ 120 h 323"/>
              <a:gd name="T68" fmla="*/ 287 w 385"/>
              <a:gd name="T69" fmla="*/ 120 h 323"/>
              <a:gd name="T70" fmla="*/ 296 w 385"/>
              <a:gd name="T71" fmla="*/ 143 h 323"/>
              <a:gd name="T72" fmla="*/ 305 w 385"/>
              <a:gd name="T73" fmla="*/ 158 h 323"/>
              <a:gd name="T74" fmla="*/ 320 w 385"/>
              <a:gd name="T75" fmla="*/ 177 h 323"/>
              <a:gd name="T76" fmla="*/ 306 w 385"/>
              <a:gd name="T77" fmla="*/ 178 h 323"/>
              <a:gd name="T78" fmla="*/ 298 w 385"/>
              <a:gd name="T79" fmla="*/ 202 h 323"/>
              <a:gd name="T80" fmla="*/ 241 w 385"/>
              <a:gd name="T81" fmla="*/ 185 h 323"/>
              <a:gd name="T82" fmla="*/ 283 w 385"/>
              <a:gd name="T83" fmla="*/ 220 h 323"/>
              <a:gd name="T84" fmla="*/ 229 w 385"/>
              <a:gd name="T85" fmla="*/ 245 h 323"/>
              <a:gd name="T86" fmla="*/ 305 w 385"/>
              <a:gd name="T87" fmla="*/ 297 h 323"/>
              <a:gd name="T88" fmla="*/ 326 w 385"/>
              <a:gd name="T89" fmla="*/ 297 h 323"/>
              <a:gd name="T90" fmla="*/ 318 w 385"/>
              <a:gd name="T91" fmla="*/ 278 h 323"/>
              <a:gd name="T92" fmla="*/ 35 w 385"/>
              <a:gd name="T93" fmla="*/ 268 h 323"/>
              <a:gd name="T94" fmla="*/ 20 w 385"/>
              <a:gd name="T95" fmla="*/ 240 h 323"/>
              <a:gd name="T96" fmla="*/ 65 w 385"/>
              <a:gd name="T97" fmla="*/ 112 h 323"/>
              <a:gd name="T98" fmla="*/ 28 w 385"/>
              <a:gd name="T99" fmla="*/ 245 h 323"/>
              <a:gd name="T100" fmla="*/ 68 w 385"/>
              <a:gd name="T101" fmla="*/ 116 h 323"/>
              <a:gd name="T102" fmla="*/ 112 w 385"/>
              <a:gd name="T103" fmla="*/ 117 h 323"/>
              <a:gd name="T104" fmla="*/ 169 w 385"/>
              <a:gd name="T105" fmla="*/ 137 h 323"/>
              <a:gd name="T106" fmla="*/ 201 w 385"/>
              <a:gd name="T107" fmla="*/ 156 h 323"/>
              <a:gd name="T108" fmla="*/ 225 w 385"/>
              <a:gd name="T109" fmla="*/ 132 h 323"/>
              <a:gd name="T110" fmla="*/ 258 w 385"/>
              <a:gd name="T111" fmla="*/ 148 h 323"/>
              <a:gd name="T112" fmla="*/ 216 w 385"/>
              <a:gd name="T113" fmla="*/ 185 h 323"/>
              <a:gd name="T114" fmla="*/ 178 w 385"/>
              <a:gd name="T115" fmla="*/ 234 h 323"/>
              <a:gd name="T116" fmla="*/ 246 w 385"/>
              <a:gd name="T117" fmla="*/ 222 h 323"/>
              <a:gd name="T118" fmla="*/ 293 w 385"/>
              <a:gd name="T119" fmla="*/ 224 h 323"/>
              <a:gd name="T120" fmla="*/ 312 w 385"/>
              <a:gd name="T121" fmla="*/ 258 h 323"/>
              <a:gd name="T122" fmla="*/ 275 w 385"/>
              <a:gd name="T123" fmla="*/ 281 h 323"/>
              <a:gd name="T124" fmla="*/ 281 w 385"/>
              <a:gd name="T125" fmla="*/ 30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5" h="323">
                <a:moveTo>
                  <a:pt x="278" y="57"/>
                </a:moveTo>
                <a:cubicBezTo>
                  <a:pt x="279" y="56"/>
                  <a:pt x="279" y="56"/>
                  <a:pt x="279" y="56"/>
                </a:cubicBezTo>
                <a:cubicBezTo>
                  <a:pt x="280" y="56"/>
                  <a:pt x="280" y="56"/>
                  <a:pt x="280" y="56"/>
                </a:cubicBezTo>
                <a:cubicBezTo>
                  <a:pt x="281" y="54"/>
                  <a:pt x="281" y="54"/>
                  <a:pt x="281" y="54"/>
                </a:cubicBezTo>
                <a:cubicBezTo>
                  <a:pt x="282" y="52"/>
                  <a:pt x="282" y="52"/>
                  <a:pt x="282" y="52"/>
                </a:cubicBezTo>
                <a:cubicBezTo>
                  <a:pt x="282" y="52"/>
                  <a:pt x="282" y="52"/>
                  <a:pt x="282" y="52"/>
                </a:cubicBezTo>
                <a:cubicBezTo>
                  <a:pt x="282" y="53"/>
                  <a:pt x="282" y="53"/>
                  <a:pt x="282" y="53"/>
                </a:cubicBezTo>
                <a:cubicBezTo>
                  <a:pt x="282" y="54"/>
                  <a:pt x="282" y="54"/>
                  <a:pt x="282" y="54"/>
                </a:cubicBezTo>
                <a:cubicBezTo>
                  <a:pt x="282" y="54"/>
                  <a:pt x="282" y="54"/>
                  <a:pt x="282" y="54"/>
                </a:cubicBezTo>
                <a:cubicBezTo>
                  <a:pt x="283" y="54"/>
                  <a:pt x="283" y="54"/>
                  <a:pt x="283" y="54"/>
                </a:cubicBezTo>
                <a:cubicBezTo>
                  <a:pt x="283" y="53"/>
                  <a:pt x="283" y="53"/>
                  <a:pt x="283" y="53"/>
                </a:cubicBezTo>
                <a:cubicBezTo>
                  <a:pt x="284" y="53"/>
                  <a:pt x="284" y="53"/>
                  <a:pt x="284" y="53"/>
                </a:cubicBezTo>
                <a:cubicBezTo>
                  <a:pt x="284" y="52"/>
                  <a:pt x="284" y="52"/>
                  <a:pt x="284" y="52"/>
                </a:cubicBezTo>
                <a:cubicBezTo>
                  <a:pt x="283" y="52"/>
                  <a:pt x="283" y="52"/>
                  <a:pt x="283" y="52"/>
                </a:cubicBezTo>
                <a:cubicBezTo>
                  <a:pt x="283" y="52"/>
                  <a:pt x="283" y="52"/>
                  <a:pt x="283" y="52"/>
                </a:cubicBezTo>
                <a:cubicBezTo>
                  <a:pt x="284" y="51"/>
                  <a:pt x="284" y="51"/>
                  <a:pt x="284" y="51"/>
                </a:cubicBezTo>
                <a:cubicBezTo>
                  <a:pt x="284" y="50"/>
                  <a:pt x="284" y="50"/>
                  <a:pt x="284" y="50"/>
                </a:cubicBezTo>
                <a:cubicBezTo>
                  <a:pt x="284" y="50"/>
                  <a:pt x="284" y="50"/>
                  <a:pt x="284" y="50"/>
                </a:cubicBezTo>
                <a:cubicBezTo>
                  <a:pt x="284" y="49"/>
                  <a:pt x="284" y="49"/>
                  <a:pt x="284" y="49"/>
                </a:cubicBezTo>
                <a:cubicBezTo>
                  <a:pt x="285" y="48"/>
                  <a:pt x="285" y="48"/>
                  <a:pt x="285" y="48"/>
                </a:cubicBezTo>
                <a:cubicBezTo>
                  <a:pt x="285" y="47"/>
                  <a:pt x="285" y="47"/>
                  <a:pt x="285" y="47"/>
                </a:cubicBezTo>
                <a:cubicBezTo>
                  <a:pt x="286" y="47"/>
                  <a:pt x="286" y="47"/>
                  <a:pt x="286" y="47"/>
                </a:cubicBezTo>
                <a:cubicBezTo>
                  <a:pt x="287" y="46"/>
                  <a:pt x="287" y="46"/>
                  <a:pt x="287" y="46"/>
                </a:cubicBezTo>
                <a:cubicBezTo>
                  <a:pt x="287" y="47"/>
                  <a:pt x="287" y="47"/>
                  <a:pt x="287" y="47"/>
                </a:cubicBezTo>
                <a:cubicBezTo>
                  <a:pt x="287" y="47"/>
                  <a:pt x="287" y="47"/>
                  <a:pt x="287" y="47"/>
                </a:cubicBezTo>
                <a:cubicBezTo>
                  <a:pt x="286" y="47"/>
                  <a:pt x="286" y="47"/>
                  <a:pt x="286" y="47"/>
                </a:cubicBezTo>
                <a:cubicBezTo>
                  <a:pt x="286" y="49"/>
                  <a:pt x="286" y="49"/>
                  <a:pt x="286" y="49"/>
                </a:cubicBezTo>
                <a:cubicBezTo>
                  <a:pt x="285" y="50"/>
                  <a:pt x="285" y="50"/>
                  <a:pt x="285" y="50"/>
                </a:cubicBezTo>
                <a:cubicBezTo>
                  <a:pt x="285" y="51"/>
                  <a:pt x="285" y="51"/>
                  <a:pt x="285" y="51"/>
                </a:cubicBezTo>
                <a:cubicBezTo>
                  <a:pt x="285" y="51"/>
                  <a:pt x="285" y="51"/>
                  <a:pt x="285" y="51"/>
                </a:cubicBezTo>
                <a:cubicBezTo>
                  <a:pt x="285" y="52"/>
                  <a:pt x="285" y="52"/>
                  <a:pt x="285" y="52"/>
                </a:cubicBezTo>
                <a:cubicBezTo>
                  <a:pt x="286" y="52"/>
                  <a:pt x="286" y="52"/>
                  <a:pt x="286" y="52"/>
                </a:cubicBezTo>
                <a:cubicBezTo>
                  <a:pt x="287" y="51"/>
                  <a:pt x="287" y="51"/>
                  <a:pt x="287" y="51"/>
                </a:cubicBezTo>
                <a:cubicBezTo>
                  <a:pt x="288" y="49"/>
                  <a:pt x="288" y="49"/>
                  <a:pt x="288" y="49"/>
                </a:cubicBezTo>
                <a:cubicBezTo>
                  <a:pt x="289" y="48"/>
                  <a:pt x="289" y="48"/>
                  <a:pt x="289" y="48"/>
                </a:cubicBezTo>
                <a:cubicBezTo>
                  <a:pt x="289" y="47"/>
                  <a:pt x="289" y="47"/>
                  <a:pt x="289" y="47"/>
                </a:cubicBezTo>
                <a:cubicBezTo>
                  <a:pt x="289" y="47"/>
                  <a:pt x="289" y="47"/>
                  <a:pt x="289" y="47"/>
                </a:cubicBezTo>
                <a:cubicBezTo>
                  <a:pt x="290" y="46"/>
                  <a:pt x="290" y="46"/>
                  <a:pt x="290" y="46"/>
                </a:cubicBezTo>
                <a:cubicBezTo>
                  <a:pt x="290" y="47"/>
                  <a:pt x="290" y="47"/>
                  <a:pt x="290" y="47"/>
                </a:cubicBezTo>
                <a:cubicBezTo>
                  <a:pt x="290" y="47"/>
                  <a:pt x="290" y="47"/>
                  <a:pt x="290" y="47"/>
                </a:cubicBezTo>
                <a:cubicBezTo>
                  <a:pt x="290" y="48"/>
                  <a:pt x="290" y="48"/>
                  <a:pt x="290" y="48"/>
                </a:cubicBezTo>
                <a:cubicBezTo>
                  <a:pt x="290" y="48"/>
                  <a:pt x="290" y="48"/>
                  <a:pt x="290" y="48"/>
                </a:cubicBezTo>
                <a:cubicBezTo>
                  <a:pt x="291" y="47"/>
                  <a:pt x="291" y="47"/>
                  <a:pt x="291" y="47"/>
                </a:cubicBezTo>
                <a:cubicBezTo>
                  <a:pt x="292" y="47"/>
                  <a:pt x="292" y="47"/>
                  <a:pt x="292" y="47"/>
                </a:cubicBezTo>
                <a:cubicBezTo>
                  <a:pt x="293" y="47"/>
                  <a:pt x="293" y="47"/>
                  <a:pt x="293" y="47"/>
                </a:cubicBezTo>
                <a:cubicBezTo>
                  <a:pt x="295" y="46"/>
                  <a:pt x="295" y="46"/>
                  <a:pt x="295" y="46"/>
                </a:cubicBezTo>
                <a:cubicBezTo>
                  <a:pt x="296" y="46"/>
                  <a:pt x="296" y="46"/>
                  <a:pt x="296" y="46"/>
                </a:cubicBezTo>
                <a:cubicBezTo>
                  <a:pt x="296" y="46"/>
                  <a:pt x="296" y="46"/>
                  <a:pt x="296" y="46"/>
                </a:cubicBezTo>
                <a:cubicBezTo>
                  <a:pt x="297" y="46"/>
                  <a:pt x="297" y="46"/>
                  <a:pt x="297" y="46"/>
                </a:cubicBezTo>
                <a:cubicBezTo>
                  <a:pt x="297" y="45"/>
                  <a:pt x="297" y="45"/>
                  <a:pt x="297" y="45"/>
                </a:cubicBezTo>
                <a:cubicBezTo>
                  <a:pt x="297" y="44"/>
                  <a:pt x="297" y="44"/>
                  <a:pt x="297" y="44"/>
                </a:cubicBezTo>
                <a:cubicBezTo>
                  <a:pt x="298" y="44"/>
                  <a:pt x="298" y="44"/>
                  <a:pt x="298" y="44"/>
                </a:cubicBezTo>
                <a:cubicBezTo>
                  <a:pt x="297" y="43"/>
                  <a:pt x="297" y="43"/>
                  <a:pt x="297" y="43"/>
                </a:cubicBezTo>
                <a:cubicBezTo>
                  <a:pt x="297" y="42"/>
                  <a:pt x="297" y="42"/>
                  <a:pt x="297" y="42"/>
                </a:cubicBezTo>
                <a:cubicBezTo>
                  <a:pt x="297" y="40"/>
                  <a:pt x="297" y="40"/>
                  <a:pt x="297" y="40"/>
                </a:cubicBezTo>
                <a:cubicBezTo>
                  <a:pt x="297" y="40"/>
                  <a:pt x="297" y="40"/>
                  <a:pt x="297" y="40"/>
                </a:cubicBezTo>
                <a:cubicBezTo>
                  <a:pt x="296" y="41"/>
                  <a:pt x="296" y="41"/>
                  <a:pt x="296" y="41"/>
                </a:cubicBezTo>
                <a:cubicBezTo>
                  <a:pt x="295" y="43"/>
                  <a:pt x="295" y="43"/>
                  <a:pt x="295" y="43"/>
                </a:cubicBezTo>
                <a:cubicBezTo>
                  <a:pt x="295" y="43"/>
                  <a:pt x="295" y="43"/>
                  <a:pt x="295" y="43"/>
                </a:cubicBezTo>
                <a:cubicBezTo>
                  <a:pt x="295" y="42"/>
                  <a:pt x="295" y="42"/>
                  <a:pt x="295" y="42"/>
                </a:cubicBezTo>
                <a:cubicBezTo>
                  <a:pt x="296" y="41"/>
                  <a:pt x="296" y="41"/>
                  <a:pt x="296" y="41"/>
                </a:cubicBezTo>
                <a:cubicBezTo>
                  <a:pt x="297" y="41"/>
                  <a:pt x="297" y="41"/>
                  <a:pt x="297" y="41"/>
                </a:cubicBezTo>
                <a:cubicBezTo>
                  <a:pt x="297" y="40"/>
                  <a:pt x="297" y="40"/>
                  <a:pt x="297" y="40"/>
                </a:cubicBezTo>
                <a:cubicBezTo>
                  <a:pt x="296" y="39"/>
                  <a:pt x="296" y="39"/>
                  <a:pt x="296" y="39"/>
                </a:cubicBezTo>
                <a:cubicBezTo>
                  <a:pt x="295" y="39"/>
                  <a:pt x="295" y="39"/>
                  <a:pt x="295" y="39"/>
                </a:cubicBezTo>
                <a:cubicBezTo>
                  <a:pt x="295" y="39"/>
                  <a:pt x="295" y="39"/>
                  <a:pt x="295" y="39"/>
                </a:cubicBezTo>
                <a:cubicBezTo>
                  <a:pt x="295" y="39"/>
                  <a:pt x="295" y="39"/>
                  <a:pt x="295" y="39"/>
                </a:cubicBezTo>
                <a:cubicBezTo>
                  <a:pt x="294" y="39"/>
                  <a:pt x="294" y="39"/>
                  <a:pt x="294" y="39"/>
                </a:cubicBezTo>
                <a:cubicBezTo>
                  <a:pt x="294" y="39"/>
                  <a:pt x="294" y="39"/>
                  <a:pt x="294" y="39"/>
                </a:cubicBezTo>
                <a:cubicBezTo>
                  <a:pt x="293" y="39"/>
                  <a:pt x="293" y="39"/>
                  <a:pt x="293" y="39"/>
                </a:cubicBezTo>
                <a:cubicBezTo>
                  <a:pt x="292" y="40"/>
                  <a:pt x="292" y="40"/>
                  <a:pt x="292" y="40"/>
                </a:cubicBezTo>
                <a:cubicBezTo>
                  <a:pt x="292" y="39"/>
                  <a:pt x="292" y="39"/>
                  <a:pt x="292" y="39"/>
                </a:cubicBezTo>
                <a:cubicBezTo>
                  <a:pt x="292" y="39"/>
                  <a:pt x="292" y="39"/>
                  <a:pt x="292" y="39"/>
                </a:cubicBezTo>
                <a:cubicBezTo>
                  <a:pt x="294" y="38"/>
                  <a:pt x="294" y="38"/>
                  <a:pt x="294" y="38"/>
                </a:cubicBezTo>
                <a:cubicBezTo>
                  <a:pt x="295" y="38"/>
                  <a:pt x="295" y="38"/>
                  <a:pt x="295" y="38"/>
                </a:cubicBezTo>
                <a:cubicBezTo>
                  <a:pt x="296" y="37"/>
                  <a:pt x="296" y="37"/>
                  <a:pt x="296" y="37"/>
                </a:cubicBezTo>
                <a:cubicBezTo>
                  <a:pt x="297" y="36"/>
                  <a:pt x="297" y="36"/>
                  <a:pt x="297" y="36"/>
                </a:cubicBezTo>
                <a:cubicBezTo>
                  <a:pt x="298" y="35"/>
                  <a:pt x="298" y="35"/>
                  <a:pt x="298" y="35"/>
                </a:cubicBezTo>
                <a:cubicBezTo>
                  <a:pt x="298" y="33"/>
                  <a:pt x="298" y="33"/>
                  <a:pt x="298" y="33"/>
                </a:cubicBezTo>
                <a:cubicBezTo>
                  <a:pt x="298" y="33"/>
                  <a:pt x="298" y="33"/>
                  <a:pt x="298" y="33"/>
                </a:cubicBezTo>
                <a:cubicBezTo>
                  <a:pt x="297" y="33"/>
                  <a:pt x="297" y="33"/>
                  <a:pt x="297" y="33"/>
                </a:cubicBezTo>
                <a:cubicBezTo>
                  <a:pt x="297" y="34"/>
                  <a:pt x="297" y="34"/>
                  <a:pt x="297" y="34"/>
                </a:cubicBezTo>
                <a:cubicBezTo>
                  <a:pt x="296" y="33"/>
                  <a:pt x="296" y="33"/>
                  <a:pt x="296" y="33"/>
                </a:cubicBezTo>
                <a:cubicBezTo>
                  <a:pt x="297" y="33"/>
                  <a:pt x="297" y="33"/>
                  <a:pt x="297" y="33"/>
                </a:cubicBezTo>
                <a:cubicBezTo>
                  <a:pt x="297" y="33"/>
                  <a:pt x="297" y="33"/>
                  <a:pt x="297" y="33"/>
                </a:cubicBezTo>
                <a:cubicBezTo>
                  <a:pt x="298" y="33"/>
                  <a:pt x="298" y="33"/>
                  <a:pt x="298" y="33"/>
                </a:cubicBezTo>
                <a:cubicBezTo>
                  <a:pt x="298" y="32"/>
                  <a:pt x="298" y="32"/>
                  <a:pt x="298" y="32"/>
                </a:cubicBezTo>
                <a:cubicBezTo>
                  <a:pt x="298" y="31"/>
                  <a:pt x="298" y="31"/>
                  <a:pt x="298" y="31"/>
                </a:cubicBezTo>
                <a:cubicBezTo>
                  <a:pt x="299" y="30"/>
                  <a:pt x="299" y="30"/>
                  <a:pt x="299" y="30"/>
                </a:cubicBezTo>
                <a:cubicBezTo>
                  <a:pt x="299" y="30"/>
                  <a:pt x="299" y="30"/>
                  <a:pt x="299" y="30"/>
                </a:cubicBezTo>
                <a:cubicBezTo>
                  <a:pt x="299" y="29"/>
                  <a:pt x="299" y="29"/>
                  <a:pt x="299" y="29"/>
                </a:cubicBezTo>
                <a:cubicBezTo>
                  <a:pt x="299" y="29"/>
                  <a:pt x="299" y="29"/>
                  <a:pt x="299" y="29"/>
                </a:cubicBezTo>
                <a:cubicBezTo>
                  <a:pt x="298" y="28"/>
                  <a:pt x="298" y="28"/>
                  <a:pt x="298" y="28"/>
                </a:cubicBezTo>
                <a:cubicBezTo>
                  <a:pt x="297" y="29"/>
                  <a:pt x="297" y="29"/>
                  <a:pt x="297" y="29"/>
                </a:cubicBezTo>
                <a:cubicBezTo>
                  <a:pt x="296" y="30"/>
                  <a:pt x="296" y="30"/>
                  <a:pt x="296" y="30"/>
                </a:cubicBezTo>
                <a:cubicBezTo>
                  <a:pt x="296" y="31"/>
                  <a:pt x="296" y="31"/>
                  <a:pt x="296" y="31"/>
                </a:cubicBezTo>
                <a:cubicBezTo>
                  <a:pt x="297" y="32"/>
                  <a:pt x="297" y="32"/>
                  <a:pt x="297" y="32"/>
                </a:cubicBezTo>
                <a:cubicBezTo>
                  <a:pt x="296" y="33"/>
                  <a:pt x="296" y="33"/>
                  <a:pt x="296" y="33"/>
                </a:cubicBezTo>
                <a:cubicBezTo>
                  <a:pt x="296" y="33"/>
                  <a:pt x="296" y="33"/>
                  <a:pt x="296" y="33"/>
                </a:cubicBezTo>
                <a:cubicBezTo>
                  <a:pt x="295" y="33"/>
                  <a:pt x="295" y="33"/>
                  <a:pt x="295" y="33"/>
                </a:cubicBezTo>
                <a:cubicBezTo>
                  <a:pt x="295" y="32"/>
                  <a:pt x="295" y="32"/>
                  <a:pt x="295" y="32"/>
                </a:cubicBezTo>
                <a:cubicBezTo>
                  <a:pt x="295" y="32"/>
                  <a:pt x="295" y="32"/>
                  <a:pt x="295" y="32"/>
                </a:cubicBezTo>
                <a:cubicBezTo>
                  <a:pt x="295" y="31"/>
                  <a:pt x="295" y="31"/>
                  <a:pt x="295" y="31"/>
                </a:cubicBezTo>
                <a:cubicBezTo>
                  <a:pt x="296" y="30"/>
                  <a:pt x="296" y="30"/>
                  <a:pt x="296" y="30"/>
                </a:cubicBezTo>
                <a:cubicBezTo>
                  <a:pt x="296" y="29"/>
                  <a:pt x="296" y="29"/>
                  <a:pt x="296" y="29"/>
                </a:cubicBezTo>
                <a:cubicBezTo>
                  <a:pt x="296" y="29"/>
                  <a:pt x="296" y="29"/>
                  <a:pt x="296" y="29"/>
                </a:cubicBezTo>
                <a:cubicBezTo>
                  <a:pt x="296" y="29"/>
                  <a:pt x="296" y="29"/>
                  <a:pt x="296" y="29"/>
                </a:cubicBezTo>
                <a:cubicBezTo>
                  <a:pt x="297" y="29"/>
                  <a:pt x="297" y="29"/>
                  <a:pt x="297" y="29"/>
                </a:cubicBezTo>
                <a:cubicBezTo>
                  <a:pt x="296" y="28"/>
                  <a:pt x="296" y="28"/>
                  <a:pt x="296" y="28"/>
                </a:cubicBezTo>
                <a:cubicBezTo>
                  <a:pt x="296" y="27"/>
                  <a:pt x="296" y="27"/>
                  <a:pt x="296" y="27"/>
                </a:cubicBezTo>
                <a:cubicBezTo>
                  <a:pt x="295" y="27"/>
                  <a:pt x="295" y="27"/>
                  <a:pt x="295" y="27"/>
                </a:cubicBezTo>
                <a:cubicBezTo>
                  <a:pt x="294" y="27"/>
                  <a:pt x="294" y="27"/>
                  <a:pt x="294" y="27"/>
                </a:cubicBezTo>
                <a:cubicBezTo>
                  <a:pt x="294" y="28"/>
                  <a:pt x="294" y="28"/>
                  <a:pt x="294" y="28"/>
                </a:cubicBezTo>
                <a:cubicBezTo>
                  <a:pt x="293" y="27"/>
                  <a:pt x="293" y="27"/>
                  <a:pt x="293" y="27"/>
                </a:cubicBezTo>
                <a:cubicBezTo>
                  <a:pt x="293" y="27"/>
                  <a:pt x="293" y="27"/>
                  <a:pt x="293" y="27"/>
                </a:cubicBezTo>
                <a:cubicBezTo>
                  <a:pt x="293" y="26"/>
                  <a:pt x="293" y="26"/>
                  <a:pt x="293" y="26"/>
                </a:cubicBezTo>
                <a:cubicBezTo>
                  <a:pt x="293" y="25"/>
                  <a:pt x="293" y="25"/>
                  <a:pt x="293" y="25"/>
                </a:cubicBezTo>
                <a:cubicBezTo>
                  <a:pt x="293" y="23"/>
                  <a:pt x="293" y="23"/>
                  <a:pt x="293" y="23"/>
                </a:cubicBezTo>
                <a:cubicBezTo>
                  <a:pt x="293" y="22"/>
                  <a:pt x="293" y="22"/>
                  <a:pt x="293" y="22"/>
                </a:cubicBezTo>
                <a:cubicBezTo>
                  <a:pt x="293" y="21"/>
                  <a:pt x="293" y="21"/>
                  <a:pt x="293" y="21"/>
                </a:cubicBezTo>
                <a:cubicBezTo>
                  <a:pt x="294" y="20"/>
                  <a:pt x="294" y="20"/>
                  <a:pt x="294" y="20"/>
                </a:cubicBezTo>
                <a:cubicBezTo>
                  <a:pt x="293" y="19"/>
                  <a:pt x="293" y="19"/>
                  <a:pt x="293" y="19"/>
                </a:cubicBezTo>
                <a:cubicBezTo>
                  <a:pt x="294" y="17"/>
                  <a:pt x="294" y="17"/>
                  <a:pt x="294" y="17"/>
                </a:cubicBezTo>
                <a:cubicBezTo>
                  <a:pt x="294" y="16"/>
                  <a:pt x="294" y="16"/>
                  <a:pt x="294" y="16"/>
                </a:cubicBezTo>
                <a:cubicBezTo>
                  <a:pt x="293" y="16"/>
                  <a:pt x="293" y="16"/>
                  <a:pt x="293" y="16"/>
                </a:cubicBezTo>
                <a:cubicBezTo>
                  <a:pt x="293" y="15"/>
                  <a:pt x="293" y="15"/>
                  <a:pt x="293" y="15"/>
                </a:cubicBezTo>
                <a:cubicBezTo>
                  <a:pt x="292" y="14"/>
                  <a:pt x="292" y="14"/>
                  <a:pt x="292" y="14"/>
                </a:cubicBezTo>
                <a:cubicBezTo>
                  <a:pt x="292" y="13"/>
                  <a:pt x="292" y="13"/>
                  <a:pt x="292" y="13"/>
                </a:cubicBezTo>
                <a:cubicBezTo>
                  <a:pt x="290" y="13"/>
                  <a:pt x="290" y="13"/>
                  <a:pt x="290" y="13"/>
                </a:cubicBezTo>
                <a:cubicBezTo>
                  <a:pt x="290" y="13"/>
                  <a:pt x="290" y="13"/>
                  <a:pt x="290" y="13"/>
                </a:cubicBezTo>
                <a:cubicBezTo>
                  <a:pt x="290" y="13"/>
                  <a:pt x="290" y="13"/>
                  <a:pt x="290" y="13"/>
                </a:cubicBezTo>
                <a:cubicBezTo>
                  <a:pt x="290" y="14"/>
                  <a:pt x="290" y="14"/>
                  <a:pt x="290" y="14"/>
                </a:cubicBezTo>
                <a:cubicBezTo>
                  <a:pt x="289" y="13"/>
                  <a:pt x="289" y="13"/>
                  <a:pt x="289" y="13"/>
                </a:cubicBezTo>
                <a:cubicBezTo>
                  <a:pt x="288" y="13"/>
                  <a:pt x="288" y="13"/>
                  <a:pt x="288" y="13"/>
                </a:cubicBezTo>
                <a:cubicBezTo>
                  <a:pt x="288" y="14"/>
                  <a:pt x="288" y="14"/>
                  <a:pt x="288" y="14"/>
                </a:cubicBezTo>
                <a:cubicBezTo>
                  <a:pt x="287" y="15"/>
                  <a:pt x="287" y="15"/>
                  <a:pt x="287" y="15"/>
                </a:cubicBezTo>
                <a:cubicBezTo>
                  <a:pt x="288" y="15"/>
                  <a:pt x="288" y="15"/>
                  <a:pt x="288" y="15"/>
                </a:cubicBezTo>
                <a:cubicBezTo>
                  <a:pt x="288" y="15"/>
                  <a:pt x="288" y="15"/>
                  <a:pt x="288" y="15"/>
                </a:cubicBezTo>
                <a:cubicBezTo>
                  <a:pt x="289" y="15"/>
                  <a:pt x="289" y="15"/>
                  <a:pt x="289" y="15"/>
                </a:cubicBezTo>
                <a:cubicBezTo>
                  <a:pt x="290" y="15"/>
                  <a:pt x="290" y="15"/>
                  <a:pt x="290" y="15"/>
                </a:cubicBezTo>
                <a:cubicBezTo>
                  <a:pt x="291" y="16"/>
                  <a:pt x="291" y="16"/>
                  <a:pt x="291" y="16"/>
                </a:cubicBezTo>
                <a:cubicBezTo>
                  <a:pt x="291" y="16"/>
                  <a:pt x="291" y="16"/>
                  <a:pt x="291" y="16"/>
                </a:cubicBezTo>
                <a:cubicBezTo>
                  <a:pt x="291" y="17"/>
                  <a:pt x="291" y="17"/>
                  <a:pt x="291" y="17"/>
                </a:cubicBezTo>
                <a:cubicBezTo>
                  <a:pt x="290" y="18"/>
                  <a:pt x="290" y="18"/>
                  <a:pt x="290" y="18"/>
                </a:cubicBezTo>
                <a:cubicBezTo>
                  <a:pt x="289" y="18"/>
                  <a:pt x="289" y="18"/>
                  <a:pt x="289" y="18"/>
                </a:cubicBezTo>
                <a:cubicBezTo>
                  <a:pt x="288" y="17"/>
                  <a:pt x="288" y="17"/>
                  <a:pt x="288" y="17"/>
                </a:cubicBezTo>
                <a:cubicBezTo>
                  <a:pt x="288" y="17"/>
                  <a:pt x="288" y="17"/>
                  <a:pt x="288" y="17"/>
                </a:cubicBezTo>
                <a:cubicBezTo>
                  <a:pt x="287" y="17"/>
                  <a:pt x="287" y="17"/>
                  <a:pt x="287" y="17"/>
                </a:cubicBezTo>
                <a:cubicBezTo>
                  <a:pt x="287" y="18"/>
                  <a:pt x="287" y="18"/>
                  <a:pt x="287" y="18"/>
                </a:cubicBezTo>
                <a:cubicBezTo>
                  <a:pt x="288" y="18"/>
                  <a:pt x="288" y="18"/>
                  <a:pt x="288" y="18"/>
                </a:cubicBezTo>
                <a:cubicBezTo>
                  <a:pt x="287" y="19"/>
                  <a:pt x="287" y="19"/>
                  <a:pt x="287" y="19"/>
                </a:cubicBezTo>
                <a:cubicBezTo>
                  <a:pt x="286" y="19"/>
                  <a:pt x="286" y="19"/>
                  <a:pt x="286" y="19"/>
                </a:cubicBezTo>
                <a:cubicBezTo>
                  <a:pt x="285" y="18"/>
                  <a:pt x="285" y="18"/>
                  <a:pt x="285" y="18"/>
                </a:cubicBezTo>
                <a:cubicBezTo>
                  <a:pt x="284" y="18"/>
                  <a:pt x="284" y="18"/>
                  <a:pt x="284" y="18"/>
                </a:cubicBezTo>
                <a:cubicBezTo>
                  <a:pt x="283" y="19"/>
                  <a:pt x="283" y="19"/>
                  <a:pt x="283" y="19"/>
                </a:cubicBezTo>
                <a:cubicBezTo>
                  <a:pt x="283" y="20"/>
                  <a:pt x="283" y="20"/>
                  <a:pt x="283" y="20"/>
                </a:cubicBezTo>
                <a:cubicBezTo>
                  <a:pt x="283" y="20"/>
                  <a:pt x="283" y="20"/>
                  <a:pt x="283" y="20"/>
                </a:cubicBezTo>
                <a:cubicBezTo>
                  <a:pt x="284" y="20"/>
                  <a:pt x="284" y="20"/>
                  <a:pt x="284" y="20"/>
                </a:cubicBezTo>
                <a:cubicBezTo>
                  <a:pt x="284" y="21"/>
                  <a:pt x="284" y="21"/>
                  <a:pt x="284" y="21"/>
                </a:cubicBezTo>
                <a:cubicBezTo>
                  <a:pt x="285" y="22"/>
                  <a:pt x="285" y="22"/>
                  <a:pt x="285" y="22"/>
                </a:cubicBezTo>
                <a:cubicBezTo>
                  <a:pt x="285" y="22"/>
                  <a:pt x="285" y="22"/>
                  <a:pt x="285" y="22"/>
                </a:cubicBezTo>
                <a:cubicBezTo>
                  <a:pt x="284" y="22"/>
                  <a:pt x="284" y="22"/>
                  <a:pt x="284" y="22"/>
                </a:cubicBezTo>
                <a:cubicBezTo>
                  <a:pt x="284" y="23"/>
                  <a:pt x="284" y="23"/>
                  <a:pt x="284" y="23"/>
                </a:cubicBezTo>
                <a:cubicBezTo>
                  <a:pt x="285" y="23"/>
                  <a:pt x="285" y="23"/>
                  <a:pt x="285" y="23"/>
                </a:cubicBezTo>
                <a:cubicBezTo>
                  <a:pt x="285" y="24"/>
                  <a:pt x="285" y="24"/>
                  <a:pt x="285" y="24"/>
                </a:cubicBezTo>
                <a:cubicBezTo>
                  <a:pt x="284" y="24"/>
                  <a:pt x="284" y="24"/>
                  <a:pt x="284" y="24"/>
                </a:cubicBezTo>
                <a:cubicBezTo>
                  <a:pt x="283" y="23"/>
                  <a:pt x="283" y="23"/>
                  <a:pt x="283" y="23"/>
                </a:cubicBezTo>
                <a:cubicBezTo>
                  <a:pt x="282" y="23"/>
                  <a:pt x="282" y="23"/>
                  <a:pt x="282" y="23"/>
                </a:cubicBezTo>
                <a:cubicBezTo>
                  <a:pt x="282" y="23"/>
                  <a:pt x="282" y="23"/>
                  <a:pt x="282" y="23"/>
                </a:cubicBezTo>
                <a:cubicBezTo>
                  <a:pt x="281" y="23"/>
                  <a:pt x="281" y="23"/>
                  <a:pt x="281" y="23"/>
                </a:cubicBezTo>
                <a:cubicBezTo>
                  <a:pt x="280" y="23"/>
                  <a:pt x="280" y="23"/>
                  <a:pt x="280" y="23"/>
                </a:cubicBezTo>
                <a:cubicBezTo>
                  <a:pt x="280" y="24"/>
                  <a:pt x="280" y="24"/>
                  <a:pt x="280" y="24"/>
                </a:cubicBezTo>
                <a:cubicBezTo>
                  <a:pt x="280" y="24"/>
                  <a:pt x="280" y="24"/>
                  <a:pt x="280" y="24"/>
                </a:cubicBezTo>
                <a:cubicBezTo>
                  <a:pt x="280" y="25"/>
                  <a:pt x="280" y="25"/>
                  <a:pt x="280" y="25"/>
                </a:cubicBezTo>
                <a:cubicBezTo>
                  <a:pt x="280" y="25"/>
                  <a:pt x="280" y="25"/>
                  <a:pt x="280" y="25"/>
                </a:cubicBezTo>
                <a:cubicBezTo>
                  <a:pt x="280" y="24"/>
                  <a:pt x="280" y="24"/>
                  <a:pt x="280" y="24"/>
                </a:cubicBezTo>
                <a:cubicBezTo>
                  <a:pt x="279" y="24"/>
                  <a:pt x="279" y="24"/>
                  <a:pt x="279" y="24"/>
                </a:cubicBezTo>
                <a:cubicBezTo>
                  <a:pt x="278" y="24"/>
                  <a:pt x="278" y="24"/>
                  <a:pt x="278" y="24"/>
                </a:cubicBezTo>
                <a:cubicBezTo>
                  <a:pt x="278" y="24"/>
                  <a:pt x="278" y="24"/>
                  <a:pt x="278" y="24"/>
                </a:cubicBezTo>
                <a:cubicBezTo>
                  <a:pt x="277" y="23"/>
                  <a:pt x="277" y="23"/>
                  <a:pt x="277" y="23"/>
                </a:cubicBezTo>
                <a:cubicBezTo>
                  <a:pt x="277" y="23"/>
                  <a:pt x="277" y="23"/>
                  <a:pt x="277" y="23"/>
                </a:cubicBezTo>
                <a:cubicBezTo>
                  <a:pt x="276" y="23"/>
                  <a:pt x="276" y="23"/>
                  <a:pt x="276" y="23"/>
                </a:cubicBezTo>
                <a:cubicBezTo>
                  <a:pt x="277" y="24"/>
                  <a:pt x="277" y="24"/>
                  <a:pt x="277" y="24"/>
                </a:cubicBezTo>
                <a:cubicBezTo>
                  <a:pt x="277" y="25"/>
                  <a:pt x="277" y="25"/>
                  <a:pt x="277" y="25"/>
                </a:cubicBezTo>
                <a:cubicBezTo>
                  <a:pt x="277" y="26"/>
                  <a:pt x="277" y="26"/>
                  <a:pt x="277" y="26"/>
                </a:cubicBezTo>
                <a:cubicBezTo>
                  <a:pt x="278" y="27"/>
                  <a:pt x="278" y="27"/>
                  <a:pt x="278" y="27"/>
                </a:cubicBezTo>
                <a:cubicBezTo>
                  <a:pt x="279" y="27"/>
                  <a:pt x="279" y="27"/>
                  <a:pt x="279" y="27"/>
                </a:cubicBezTo>
                <a:cubicBezTo>
                  <a:pt x="279" y="27"/>
                  <a:pt x="279" y="27"/>
                  <a:pt x="279" y="27"/>
                </a:cubicBezTo>
                <a:cubicBezTo>
                  <a:pt x="279" y="27"/>
                  <a:pt x="279" y="27"/>
                  <a:pt x="279" y="27"/>
                </a:cubicBezTo>
                <a:cubicBezTo>
                  <a:pt x="278" y="27"/>
                  <a:pt x="278" y="27"/>
                  <a:pt x="278" y="27"/>
                </a:cubicBezTo>
                <a:cubicBezTo>
                  <a:pt x="279" y="28"/>
                  <a:pt x="279" y="28"/>
                  <a:pt x="279" y="28"/>
                </a:cubicBezTo>
                <a:cubicBezTo>
                  <a:pt x="279" y="29"/>
                  <a:pt x="279" y="29"/>
                  <a:pt x="279" y="29"/>
                </a:cubicBezTo>
                <a:cubicBezTo>
                  <a:pt x="280" y="29"/>
                  <a:pt x="280" y="29"/>
                  <a:pt x="280" y="29"/>
                </a:cubicBezTo>
                <a:cubicBezTo>
                  <a:pt x="281" y="29"/>
                  <a:pt x="281" y="29"/>
                  <a:pt x="281" y="29"/>
                </a:cubicBezTo>
                <a:cubicBezTo>
                  <a:pt x="282" y="28"/>
                  <a:pt x="282" y="28"/>
                  <a:pt x="282" y="28"/>
                </a:cubicBezTo>
                <a:cubicBezTo>
                  <a:pt x="282" y="29"/>
                  <a:pt x="282" y="29"/>
                  <a:pt x="282" y="29"/>
                </a:cubicBezTo>
                <a:cubicBezTo>
                  <a:pt x="282" y="29"/>
                  <a:pt x="282" y="29"/>
                  <a:pt x="282" y="29"/>
                </a:cubicBezTo>
                <a:cubicBezTo>
                  <a:pt x="282" y="30"/>
                  <a:pt x="282" y="30"/>
                  <a:pt x="282" y="30"/>
                </a:cubicBezTo>
                <a:cubicBezTo>
                  <a:pt x="281" y="31"/>
                  <a:pt x="281" y="31"/>
                  <a:pt x="281" y="31"/>
                </a:cubicBezTo>
                <a:cubicBezTo>
                  <a:pt x="281" y="31"/>
                  <a:pt x="281" y="31"/>
                  <a:pt x="281" y="31"/>
                </a:cubicBezTo>
                <a:cubicBezTo>
                  <a:pt x="280" y="30"/>
                  <a:pt x="280" y="30"/>
                  <a:pt x="280" y="30"/>
                </a:cubicBezTo>
                <a:cubicBezTo>
                  <a:pt x="277" y="30"/>
                  <a:pt x="277" y="30"/>
                  <a:pt x="277" y="30"/>
                </a:cubicBezTo>
                <a:cubicBezTo>
                  <a:pt x="276" y="28"/>
                  <a:pt x="276" y="28"/>
                  <a:pt x="276" y="28"/>
                </a:cubicBezTo>
                <a:cubicBezTo>
                  <a:pt x="276" y="28"/>
                  <a:pt x="276" y="28"/>
                  <a:pt x="276" y="28"/>
                </a:cubicBezTo>
                <a:cubicBezTo>
                  <a:pt x="275" y="28"/>
                  <a:pt x="275" y="28"/>
                  <a:pt x="275" y="28"/>
                </a:cubicBezTo>
                <a:cubicBezTo>
                  <a:pt x="275" y="28"/>
                  <a:pt x="275" y="28"/>
                  <a:pt x="275" y="28"/>
                </a:cubicBezTo>
                <a:cubicBezTo>
                  <a:pt x="275" y="29"/>
                  <a:pt x="275" y="29"/>
                  <a:pt x="275" y="29"/>
                </a:cubicBezTo>
                <a:cubicBezTo>
                  <a:pt x="275" y="29"/>
                  <a:pt x="275" y="29"/>
                  <a:pt x="275" y="29"/>
                </a:cubicBezTo>
                <a:cubicBezTo>
                  <a:pt x="274" y="29"/>
                  <a:pt x="274" y="29"/>
                  <a:pt x="274" y="29"/>
                </a:cubicBezTo>
                <a:cubicBezTo>
                  <a:pt x="275" y="31"/>
                  <a:pt x="275" y="31"/>
                  <a:pt x="275" y="31"/>
                </a:cubicBezTo>
                <a:cubicBezTo>
                  <a:pt x="274" y="31"/>
                  <a:pt x="274" y="31"/>
                  <a:pt x="274" y="31"/>
                </a:cubicBezTo>
                <a:cubicBezTo>
                  <a:pt x="274" y="31"/>
                  <a:pt x="274" y="31"/>
                  <a:pt x="274" y="31"/>
                </a:cubicBezTo>
                <a:cubicBezTo>
                  <a:pt x="274" y="32"/>
                  <a:pt x="274" y="32"/>
                  <a:pt x="274" y="32"/>
                </a:cubicBezTo>
                <a:cubicBezTo>
                  <a:pt x="273" y="32"/>
                  <a:pt x="273" y="32"/>
                  <a:pt x="273" y="32"/>
                </a:cubicBezTo>
                <a:cubicBezTo>
                  <a:pt x="273" y="34"/>
                  <a:pt x="273" y="34"/>
                  <a:pt x="273" y="34"/>
                </a:cubicBezTo>
                <a:cubicBezTo>
                  <a:pt x="274" y="34"/>
                  <a:pt x="274" y="34"/>
                  <a:pt x="274" y="34"/>
                </a:cubicBezTo>
                <a:cubicBezTo>
                  <a:pt x="275" y="34"/>
                  <a:pt x="275" y="34"/>
                  <a:pt x="275" y="34"/>
                </a:cubicBezTo>
                <a:cubicBezTo>
                  <a:pt x="276" y="35"/>
                  <a:pt x="276" y="35"/>
                  <a:pt x="276" y="35"/>
                </a:cubicBezTo>
                <a:cubicBezTo>
                  <a:pt x="277" y="35"/>
                  <a:pt x="277" y="35"/>
                  <a:pt x="277" y="35"/>
                </a:cubicBezTo>
                <a:cubicBezTo>
                  <a:pt x="277" y="35"/>
                  <a:pt x="277" y="35"/>
                  <a:pt x="277" y="35"/>
                </a:cubicBezTo>
                <a:cubicBezTo>
                  <a:pt x="276" y="35"/>
                  <a:pt x="276" y="35"/>
                  <a:pt x="276" y="35"/>
                </a:cubicBezTo>
                <a:cubicBezTo>
                  <a:pt x="275" y="35"/>
                  <a:pt x="275" y="35"/>
                  <a:pt x="275" y="35"/>
                </a:cubicBezTo>
                <a:cubicBezTo>
                  <a:pt x="274" y="35"/>
                  <a:pt x="274" y="35"/>
                  <a:pt x="274" y="35"/>
                </a:cubicBezTo>
                <a:cubicBezTo>
                  <a:pt x="273" y="35"/>
                  <a:pt x="273" y="35"/>
                  <a:pt x="273" y="35"/>
                </a:cubicBezTo>
                <a:cubicBezTo>
                  <a:pt x="272" y="35"/>
                  <a:pt x="272" y="35"/>
                  <a:pt x="272" y="35"/>
                </a:cubicBezTo>
                <a:cubicBezTo>
                  <a:pt x="271" y="36"/>
                  <a:pt x="271" y="36"/>
                  <a:pt x="271" y="36"/>
                </a:cubicBezTo>
                <a:cubicBezTo>
                  <a:pt x="271" y="37"/>
                  <a:pt x="271" y="37"/>
                  <a:pt x="271" y="37"/>
                </a:cubicBezTo>
                <a:cubicBezTo>
                  <a:pt x="272" y="37"/>
                  <a:pt x="272" y="37"/>
                  <a:pt x="272" y="37"/>
                </a:cubicBezTo>
                <a:cubicBezTo>
                  <a:pt x="271" y="38"/>
                  <a:pt x="271" y="38"/>
                  <a:pt x="271" y="38"/>
                </a:cubicBezTo>
                <a:cubicBezTo>
                  <a:pt x="271" y="38"/>
                  <a:pt x="271" y="38"/>
                  <a:pt x="271" y="38"/>
                </a:cubicBezTo>
                <a:cubicBezTo>
                  <a:pt x="271" y="39"/>
                  <a:pt x="271" y="39"/>
                  <a:pt x="271" y="39"/>
                </a:cubicBezTo>
                <a:cubicBezTo>
                  <a:pt x="271" y="39"/>
                  <a:pt x="271" y="39"/>
                  <a:pt x="271" y="39"/>
                </a:cubicBezTo>
                <a:cubicBezTo>
                  <a:pt x="272" y="39"/>
                  <a:pt x="272" y="39"/>
                  <a:pt x="272" y="39"/>
                </a:cubicBezTo>
                <a:cubicBezTo>
                  <a:pt x="273" y="39"/>
                  <a:pt x="273" y="39"/>
                  <a:pt x="273" y="39"/>
                </a:cubicBezTo>
                <a:cubicBezTo>
                  <a:pt x="274" y="38"/>
                  <a:pt x="274" y="38"/>
                  <a:pt x="274" y="38"/>
                </a:cubicBezTo>
                <a:cubicBezTo>
                  <a:pt x="274" y="38"/>
                  <a:pt x="274" y="38"/>
                  <a:pt x="274" y="38"/>
                </a:cubicBezTo>
                <a:cubicBezTo>
                  <a:pt x="274" y="39"/>
                  <a:pt x="274" y="39"/>
                  <a:pt x="274" y="39"/>
                </a:cubicBezTo>
                <a:cubicBezTo>
                  <a:pt x="273" y="39"/>
                  <a:pt x="273" y="39"/>
                  <a:pt x="273" y="39"/>
                </a:cubicBezTo>
                <a:cubicBezTo>
                  <a:pt x="273" y="40"/>
                  <a:pt x="273" y="40"/>
                  <a:pt x="273" y="40"/>
                </a:cubicBezTo>
                <a:cubicBezTo>
                  <a:pt x="273" y="40"/>
                  <a:pt x="273" y="40"/>
                  <a:pt x="273" y="40"/>
                </a:cubicBezTo>
                <a:cubicBezTo>
                  <a:pt x="274" y="40"/>
                  <a:pt x="274" y="40"/>
                  <a:pt x="274" y="40"/>
                </a:cubicBezTo>
                <a:cubicBezTo>
                  <a:pt x="275" y="40"/>
                  <a:pt x="275" y="40"/>
                  <a:pt x="275" y="40"/>
                </a:cubicBezTo>
                <a:cubicBezTo>
                  <a:pt x="275" y="40"/>
                  <a:pt x="275" y="40"/>
                  <a:pt x="275" y="40"/>
                </a:cubicBezTo>
                <a:cubicBezTo>
                  <a:pt x="276" y="39"/>
                  <a:pt x="276" y="39"/>
                  <a:pt x="276" y="39"/>
                </a:cubicBezTo>
                <a:cubicBezTo>
                  <a:pt x="276" y="40"/>
                  <a:pt x="276" y="40"/>
                  <a:pt x="276" y="40"/>
                </a:cubicBezTo>
                <a:cubicBezTo>
                  <a:pt x="275" y="40"/>
                  <a:pt x="275" y="40"/>
                  <a:pt x="275" y="40"/>
                </a:cubicBezTo>
                <a:cubicBezTo>
                  <a:pt x="276" y="40"/>
                  <a:pt x="276" y="40"/>
                  <a:pt x="276" y="40"/>
                </a:cubicBezTo>
                <a:cubicBezTo>
                  <a:pt x="277" y="40"/>
                  <a:pt x="277" y="40"/>
                  <a:pt x="277" y="40"/>
                </a:cubicBezTo>
                <a:cubicBezTo>
                  <a:pt x="278" y="41"/>
                  <a:pt x="278" y="41"/>
                  <a:pt x="278" y="41"/>
                </a:cubicBezTo>
                <a:cubicBezTo>
                  <a:pt x="277" y="41"/>
                  <a:pt x="277" y="41"/>
                  <a:pt x="277" y="41"/>
                </a:cubicBezTo>
                <a:cubicBezTo>
                  <a:pt x="277" y="41"/>
                  <a:pt x="277" y="41"/>
                  <a:pt x="277" y="41"/>
                </a:cubicBezTo>
                <a:cubicBezTo>
                  <a:pt x="277" y="42"/>
                  <a:pt x="277" y="42"/>
                  <a:pt x="277" y="42"/>
                </a:cubicBezTo>
                <a:cubicBezTo>
                  <a:pt x="278" y="41"/>
                  <a:pt x="278" y="41"/>
                  <a:pt x="278" y="41"/>
                </a:cubicBezTo>
                <a:cubicBezTo>
                  <a:pt x="279" y="42"/>
                  <a:pt x="279" y="42"/>
                  <a:pt x="279" y="42"/>
                </a:cubicBezTo>
                <a:cubicBezTo>
                  <a:pt x="282" y="42"/>
                  <a:pt x="282" y="42"/>
                  <a:pt x="282" y="42"/>
                </a:cubicBezTo>
                <a:cubicBezTo>
                  <a:pt x="282" y="43"/>
                  <a:pt x="282" y="43"/>
                  <a:pt x="282" y="43"/>
                </a:cubicBezTo>
                <a:cubicBezTo>
                  <a:pt x="280" y="43"/>
                  <a:pt x="280" y="43"/>
                  <a:pt x="280" y="43"/>
                </a:cubicBezTo>
                <a:cubicBezTo>
                  <a:pt x="279" y="43"/>
                  <a:pt x="279" y="43"/>
                  <a:pt x="279" y="43"/>
                </a:cubicBezTo>
                <a:cubicBezTo>
                  <a:pt x="278" y="42"/>
                  <a:pt x="278" y="42"/>
                  <a:pt x="278" y="42"/>
                </a:cubicBezTo>
                <a:cubicBezTo>
                  <a:pt x="277" y="42"/>
                  <a:pt x="277" y="42"/>
                  <a:pt x="277" y="42"/>
                </a:cubicBezTo>
                <a:cubicBezTo>
                  <a:pt x="277" y="43"/>
                  <a:pt x="277" y="43"/>
                  <a:pt x="277" y="43"/>
                </a:cubicBezTo>
                <a:cubicBezTo>
                  <a:pt x="278" y="43"/>
                  <a:pt x="278" y="43"/>
                  <a:pt x="278" y="43"/>
                </a:cubicBezTo>
                <a:cubicBezTo>
                  <a:pt x="280" y="44"/>
                  <a:pt x="280" y="44"/>
                  <a:pt x="280" y="44"/>
                </a:cubicBezTo>
                <a:cubicBezTo>
                  <a:pt x="281" y="44"/>
                  <a:pt x="281" y="44"/>
                  <a:pt x="281" y="44"/>
                </a:cubicBezTo>
                <a:cubicBezTo>
                  <a:pt x="282" y="44"/>
                  <a:pt x="282" y="44"/>
                  <a:pt x="282" y="44"/>
                </a:cubicBezTo>
                <a:cubicBezTo>
                  <a:pt x="280" y="44"/>
                  <a:pt x="280" y="44"/>
                  <a:pt x="280" y="44"/>
                </a:cubicBezTo>
                <a:cubicBezTo>
                  <a:pt x="279" y="44"/>
                  <a:pt x="279" y="44"/>
                  <a:pt x="279" y="44"/>
                </a:cubicBezTo>
                <a:cubicBezTo>
                  <a:pt x="278" y="44"/>
                  <a:pt x="278" y="44"/>
                  <a:pt x="278" y="44"/>
                </a:cubicBezTo>
                <a:cubicBezTo>
                  <a:pt x="277" y="44"/>
                  <a:pt x="277" y="44"/>
                  <a:pt x="277" y="44"/>
                </a:cubicBezTo>
                <a:cubicBezTo>
                  <a:pt x="276" y="43"/>
                  <a:pt x="276" y="43"/>
                  <a:pt x="276" y="43"/>
                </a:cubicBezTo>
                <a:cubicBezTo>
                  <a:pt x="275" y="43"/>
                  <a:pt x="275" y="43"/>
                  <a:pt x="275" y="43"/>
                </a:cubicBezTo>
                <a:cubicBezTo>
                  <a:pt x="274" y="42"/>
                  <a:pt x="274" y="42"/>
                  <a:pt x="274" y="42"/>
                </a:cubicBezTo>
                <a:cubicBezTo>
                  <a:pt x="273" y="42"/>
                  <a:pt x="273" y="42"/>
                  <a:pt x="273" y="42"/>
                </a:cubicBezTo>
                <a:cubicBezTo>
                  <a:pt x="273" y="43"/>
                  <a:pt x="273" y="43"/>
                  <a:pt x="273" y="43"/>
                </a:cubicBezTo>
                <a:cubicBezTo>
                  <a:pt x="272" y="43"/>
                  <a:pt x="272" y="43"/>
                  <a:pt x="272" y="43"/>
                </a:cubicBezTo>
                <a:cubicBezTo>
                  <a:pt x="271" y="43"/>
                  <a:pt x="271" y="43"/>
                  <a:pt x="271" y="43"/>
                </a:cubicBezTo>
                <a:cubicBezTo>
                  <a:pt x="271" y="45"/>
                  <a:pt x="271" y="45"/>
                  <a:pt x="271" y="45"/>
                </a:cubicBezTo>
                <a:cubicBezTo>
                  <a:pt x="272" y="46"/>
                  <a:pt x="272" y="46"/>
                  <a:pt x="272" y="46"/>
                </a:cubicBezTo>
                <a:cubicBezTo>
                  <a:pt x="272" y="47"/>
                  <a:pt x="272" y="47"/>
                  <a:pt x="272" y="47"/>
                </a:cubicBezTo>
                <a:cubicBezTo>
                  <a:pt x="271" y="47"/>
                  <a:pt x="271" y="47"/>
                  <a:pt x="271" y="47"/>
                </a:cubicBezTo>
                <a:cubicBezTo>
                  <a:pt x="271" y="46"/>
                  <a:pt x="271" y="46"/>
                  <a:pt x="271" y="46"/>
                </a:cubicBezTo>
                <a:cubicBezTo>
                  <a:pt x="270" y="46"/>
                  <a:pt x="270" y="46"/>
                  <a:pt x="270" y="46"/>
                </a:cubicBezTo>
                <a:cubicBezTo>
                  <a:pt x="270" y="47"/>
                  <a:pt x="270" y="47"/>
                  <a:pt x="270" y="47"/>
                </a:cubicBezTo>
                <a:cubicBezTo>
                  <a:pt x="270" y="48"/>
                  <a:pt x="270" y="48"/>
                  <a:pt x="270" y="48"/>
                </a:cubicBezTo>
                <a:cubicBezTo>
                  <a:pt x="270" y="49"/>
                  <a:pt x="270" y="49"/>
                  <a:pt x="270" y="49"/>
                </a:cubicBezTo>
                <a:cubicBezTo>
                  <a:pt x="271" y="48"/>
                  <a:pt x="271" y="48"/>
                  <a:pt x="271" y="48"/>
                </a:cubicBezTo>
                <a:cubicBezTo>
                  <a:pt x="271" y="48"/>
                  <a:pt x="271" y="48"/>
                  <a:pt x="271" y="48"/>
                </a:cubicBezTo>
                <a:cubicBezTo>
                  <a:pt x="272" y="49"/>
                  <a:pt x="272" y="49"/>
                  <a:pt x="272" y="49"/>
                </a:cubicBezTo>
                <a:cubicBezTo>
                  <a:pt x="273" y="49"/>
                  <a:pt x="273" y="49"/>
                  <a:pt x="273" y="49"/>
                </a:cubicBezTo>
                <a:cubicBezTo>
                  <a:pt x="272" y="50"/>
                  <a:pt x="272" y="50"/>
                  <a:pt x="272" y="50"/>
                </a:cubicBezTo>
                <a:cubicBezTo>
                  <a:pt x="271" y="50"/>
                  <a:pt x="271" y="50"/>
                  <a:pt x="271" y="50"/>
                </a:cubicBezTo>
                <a:cubicBezTo>
                  <a:pt x="271" y="49"/>
                  <a:pt x="271" y="49"/>
                  <a:pt x="271" y="49"/>
                </a:cubicBezTo>
                <a:cubicBezTo>
                  <a:pt x="269" y="49"/>
                  <a:pt x="269" y="49"/>
                  <a:pt x="269" y="49"/>
                </a:cubicBezTo>
                <a:cubicBezTo>
                  <a:pt x="269" y="51"/>
                  <a:pt x="269" y="51"/>
                  <a:pt x="269" y="51"/>
                </a:cubicBezTo>
                <a:cubicBezTo>
                  <a:pt x="270" y="51"/>
                  <a:pt x="270" y="51"/>
                  <a:pt x="270" y="51"/>
                </a:cubicBezTo>
                <a:cubicBezTo>
                  <a:pt x="270" y="51"/>
                  <a:pt x="270" y="51"/>
                  <a:pt x="270" y="51"/>
                </a:cubicBezTo>
                <a:cubicBezTo>
                  <a:pt x="270" y="51"/>
                  <a:pt x="270" y="51"/>
                  <a:pt x="270" y="51"/>
                </a:cubicBezTo>
                <a:cubicBezTo>
                  <a:pt x="270" y="53"/>
                  <a:pt x="270" y="53"/>
                  <a:pt x="270" y="53"/>
                </a:cubicBezTo>
                <a:cubicBezTo>
                  <a:pt x="270" y="53"/>
                  <a:pt x="270" y="53"/>
                  <a:pt x="270" y="53"/>
                </a:cubicBezTo>
                <a:cubicBezTo>
                  <a:pt x="271" y="53"/>
                  <a:pt x="271" y="53"/>
                  <a:pt x="271" y="53"/>
                </a:cubicBezTo>
                <a:cubicBezTo>
                  <a:pt x="271" y="54"/>
                  <a:pt x="271" y="54"/>
                  <a:pt x="271" y="54"/>
                </a:cubicBezTo>
                <a:cubicBezTo>
                  <a:pt x="272" y="54"/>
                  <a:pt x="272" y="54"/>
                  <a:pt x="272" y="54"/>
                </a:cubicBezTo>
                <a:cubicBezTo>
                  <a:pt x="274" y="56"/>
                  <a:pt x="274" y="56"/>
                  <a:pt x="274" y="56"/>
                </a:cubicBezTo>
                <a:cubicBezTo>
                  <a:pt x="275" y="55"/>
                  <a:pt x="275" y="55"/>
                  <a:pt x="275" y="55"/>
                </a:cubicBezTo>
                <a:cubicBezTo>
                  <a:pt x="275" y="55"/>
                  <a:pt x="275" y="55"/>
                  <a:pt x="275" y="55"/>
                </a:cubicBezTo>
                <a:cubicBezTo>
                  <a:pt x="275" y="54"/>
                  <a:pt x="275" y="54"/>
                  <a:pt x="275" y="54"/>
                </a:cubicBezTo>
                <a:cubicBezTo>
                  <a:pt x="276" y="54"/>
                  <a:pt x="276" y="54"/>
                  <a:pt x="276" y="54"/>
                </a:cubicBezTo>
                <a:cubicBezTo>
                  <a:pt x="277" y="55"/>
                  <a:pt x="277" y="55"/>
                  <a:pt x="277" y="55"/>
                </a:cubicBezTo>
                <a:cubicBezTo>
                  <a:pt x="276" y="55"/>
                  <a:pt x="276" y="55"/>
                  <a:pt x="276" y="55"/>
                </a:cubicBezTo>
                <a:cubicBezTo>
                  <a:pt x="276" y="56"/>
                  <a:pt x="276" y="56"/>
                  <a:pt x="276" y="56"/>
                </a:cubicBezTo>
                <a:cubicBezTo>
                  <a:pt x="277" y="56"/>
                  <a:pt x="277" y="56"/>
                  <a:pt x="277" y="56"/>
                </a:cubicBezTo>
                <a:cubicBezTo>
                  <a:pt x="278" y="54"/>
                  <a:pt x="278" y="54"/>
                  <a:pt x="278" y="54"/>
                </a:cubicBezTo>
                <a:cubicBezTo>
                  <a:pt x="278" y="52"/>
                  <a:pt x="278" y="52"/>
                  <a:pt x="278" y="52"/>
                </a:cubicBezTo>
                <a:cubicBezTo>
                  <a:pt x="278" y="51"/>
                  <a:pt x="278" y="51"/>
                  <a:pt x="278" y="51"/>
                </a:cubicBezTo>
                <a:cubicBezTo>
                  <a:pt x="279" y="50"/>
                  <a:pt x="279" y="50"/>
                  <a:pt x="279" y="50"/>
                </a:cubicBezTo>
                <a:cubicBezTo>
                  <a:pt x="279" y="50"/>
                  <a:pt x="279" y="50"/>
                  <a:pt x="279" y="50"/>
                </a:cubicBezTo>
                <a:cubicBezTo>
                  <a:pt x="279" y="51"/>
                  <a:pt x="279" y="51"/>
                  <a:pt x="279" y="51"/>
                </a:cubicBezTo>
                <a:cubicBezTo>
                  <a:pt x="278" y="52"/>
                  <a:pt x="278" y="52"/>
                  <a:pt x="278" y="52"/>
                </a:cubicBezTo>
                <a:cubicBezTo>
                  <a:pt x="278" y="53"/>
                  <a:pt x="278" y="53"/>
                  <a:pt x="278" y="53"/>
                </a:cubicBezTo>
                <a:cubicBezTo>
                  <a:pt x="278" y="54"/>
                  <a:pt x="278" y="54"/>
                  <a:pt x="278" y="54"/>
                </a:cubicBezTo>
                <a:cubicBezTo>
                  <a:pt x="278" y="55"/>
                  <a:pt x="278" y="55"/>
                  <a:pt x="278" y="55"/>
                </a:cubicBezTo>
                <a:cubicBezTo>
                  <a:pt x="278" y="56"/>
                  <a:pt x="278" y="56"/>
                  <a:pt x="278" y="56"/>
                </a:cubicBezTo>
                <a:cubicBezTo>
                  <a:pt x="278" y="57"/>
                  <a:pt x="278" y="57"/>
                  <a:pt x="278" y="57"/>
                </a:cubicBezTo>
                <a:cubicBezTo>
                  <a:pt x="278" y="57"/>
                  <a:pt x="278" y="57"/>
                  <a:pt x="278" y="57"/>
                </a:cubicBezTo>
                <a:close/>
                <a:moveTo>
                  <a:pt x="281" y="22"/>
                </a:moveTo>
                <a:cubicBezTo>
                  <a:pt x="281" y="21"/>
                  <a:pt x="281" y="21"/>
                  <a:pt x="281" y="21"/>
                </a:cubicBezTo>
                <a:cubicBezTo>
                  <a:pt x="281" y="21"/>
                  <a:pt x="281" y="21"/>
                  <a:pt x="281" y="21"/>
                </a:cubicBezTo>
                <a:cubicBezTo>
                  <a:pt x="282" y="22"/>
                  <a:pt x="282" y="22"/>
                  <a:pt x="282" y="22"/>
                </a:cubicBezTo>
                <a:cubicBezTo>
                  <a:pt x="282" y="22"/>
                  <a:pt x="282" y="22"/>
                  <a:pt x="282" y="22"/>
                </a:cubicBezTo>
                <a:cubicBezTo>
                  <a:pt x="283" y="22"/>
                  <a:pt x="283" y="22"/>
                  <a:pt x="283" y="22"/>
                </a:cubicBezTo>
                <a:cubicBezTo>
                  <a:pt x="282" y="22"/>
                  <a:pt x="282" y="22"/>
                  <a:pt x="282" y="22"/>
                </a:cubicBezTo>
                <a:cubicBezTo>
                  <a:pt x="282" y="22"/>
                  <a:pt x="282" y="22"/>
                  <a:pt x="282" y="22"/>
                </a:cubicBezTo>
                <a:cubicBezTo>
                  <a:pt x="281" y="22"/>
                  <a:pt x="281" y="22"/>
                  <a:pt x="281" y="22"/>
                </a:cubicBezTo>
                <a:cubicBezTo>
                  <a:pt x="281" y="22"/>
                  <a:pt x="281" y="22"/>
                  <a:pt x="281" y="22"/>
                </a:cubicBezTo>
                <a:close/>
                <a:moveTo>
                  <a:pt x="281" y="57"/>
                </a:moveTo>
                <a:cubicBezTo>
                  <a:pt x="281" y="56"/>
                  <a:pt x="281" y="56"/>
                  <a:pt x="281" y="56"/>
                </a:cubicBezTo>
                <a:cubicBezTo>
                  <a:pt x="282" y="55"/>
                  <a:pt x="282" y="55"/>
                  <a:pt x="282" y="55"/>
                </a:cubicBezTo>
                <a:cubicBezTo>
                  <a:pt x="282" y="55"/>
                  <a:pt x="282" y="55"/>
                  <a:pt x="282" y="55"/>
                </a:cubicBezTo>
                <a:cubicBezTo>
                  <a:pt x="283" y="55"/>
                  <a:pt x="283" y="55"/>
                  <a:pt x="283" y="55"/>
                </a:cubicBezTo>
                <a:cubicBezTo>
                  <a:pt x="283" y="55"/>
                  <a:pt x="283" y="55"/>
                  <a:pt x="283" y="55"/>
                </a:cubicBezTo>
                <a:cubicBezTo>
                  <a:pt x="283" y="55"/>
                  <a:pt x="283" y="55"/>
                  <a:pt x="283" y="55"/>
                </a:cubicBezTo>
                <a:cubicBezTo>
                  <a:pt x="282" y="56"/>
                  <a:pt x="282" y="56"/>
                  <a:pt x="282" y="56"/>
                </a:cubicBezTo>
                <a:cubicBezTo>
                  <a:pt x="282" y="57"/>
                  <a:pt x="282" y="57"/>
                  <a:pt x="282" y="57"/>
                </a:cubicBezTo>
                <a:cubicBezTo>
                  <a:pt x="281" y="57"/>
                  <a:pt x="281" y="57"/>
                  <a:pt x="281" y="57"/>
                </a:cubicBezTo>
                <a:close/>
                <a:moveTo>
                  <a:pt x="290" y="49"/>
                </a:moveTo>
                <a:cubicBezTo>
                  <a:pt x="291" y="48"/>
                  <a:pt x="291" y="48"/>
                  <a:pt x="291" y="48"/>
                </a:cubicBezTo>
                <a:cubicBezTo>
                  <a:pt x="292" y="48"/>
                  <a:pt x="292" y="48"/>
                  <a:pt x="292" y="48"/>
                </a:cubicBezTo>
                <a:cubicBezTo>
                  <a:pt x="293" y="47"/>
                  <a:pt x="293" y="47"/>
                  <a:pt x="293" y="47"/>
                </a:cubicBezTo>
                <a:cubicBezTo>
                  <a:pt x="294" y="48"/>
                  <a:pt x="294" y="48"/>
                  <a:pt x="294" y="48"/>
                </a:cubicBezTo>
                <a:cubicBezTo>
                  <a:pt x="295" y="48"/>
                  <a:pt x="295" y="48"/>
                  <a:pt x="295" y="48"/>
                </a:cubicBezTo>
                <a:cubicBezTo>
                  <a:pt x="294" y="49"/>
                  <a:pt x="294" y="49"/>
                  <a:pt x="294" y="49"/>
                </a:cubicBezTo>
                <a:cubicBezTo>
                  <a:pt x="293" y="49"/>
                  <a:pt x="293" y="49"/>
                  <a:pt x="293" y="49"/>
                </a:cubicBezTo>
                <a:cubicBezTo>
                  <a:pt x="292" y="49"/>
                  <a:pt x="292" y="49"/>
                  <a:pt x="292" y="49"/>
                </a:cubicBezTo>
                <a:cubicBezTo>
                  <a:pt x="291" y="50"/>
                  <a:pt x="291" y="50"/>
                  <a:pt x="291" y="50"/>
                </a:cubicBezTo>
                <a:cubicBezTo>
                  <a:pt x="291" y="49"/>
                  <a:pt x="291" y="49"/>
                  <a:pt x="291" y="49"/>
                </a:cubicBezTo>
                <a:cubicBezTo>
                  <a:pt x="290" y="49"/>
                  <a:pt x="290" y="49"/>
                  <a:pt x="290" y="49"/>
                </a:cubicBezTo>
                <a:close/>
                <a:moveTo>
                  <a:pt x="357" y="2"/>
                </a:moveTo>
                <a:cubicBezTo>
                  <a:pt x="357" y="1"/>
                  <a:pt x="357" y="1"/>
                  <a:pt x="357" y="1"/>
                </a:cubicBezTo>
                <a:cubicBezTo>
                  <a:pt x="358" y="1"/>
                  <a:pt x="358" y="1"/>
                  <a:pt x="358" y="1"/>
                </a:cubicBezTo>
                <a:cubicBezTo>
                  <a:pt x="358" y="2"/>
                  <a:pt x="358" y="2"/>
                  <a:pt x="358" y="2"/>
                </a:cubicBezTo>
                <a:cubicBezTo>
                  <a:pt x="358" y="2"/>
                  <a:pt x="358" y="2"/>
                  <a:pt x="358" y="2"/>
                </a:cubicBezTo>
                <a:cubicBezTo>
                  <a:pt x="357" y="2"/>
                  <a:pt x="357" y="2"/>
                  <a:pt x="357" y="2"/>
                </a:cubicBezTo>
                <a:close/>
                <a:moveTo>
                  <a:pt x="325" y="58"/>
                </a:moveTo>
                <a:cubicBezTo>
                  <a:pt x="325" y="59"/>
                  <a:pt x="325" y="59"/>
                  <a:pt x="325" y="59"/>
                </a:cubicBezTo>
                <a:cubicBezTo>
                  <a:pt x="325" y="59"/>
                  <a:pt x="325" y="59"/>
                  <a:pt x="325" y="59"/>
                </a:cubicBezTo>
                <a:cubicBezTo>
                  <a:pt x="326" y="59"/>
                  <a:pt x="326" y="59"/>
                  <a:pt x="326" y="59"/>
                </a:cubicBezTo>
                <a:cubicBezTo>
                  <a:pt x="326" y="59"/>
                  <a:pt x="326" y="59"/>
                  <a:pt x="326" y="59"/>
                </a:cubicBezTo>
                <a:cubicBezTo>
                  <a:pt x="325" y="58"/>
                  <a:pt x="325" y="58"/>
                  <a:pt x="325" y="58"/>
                </a:cubicBezTo>
                <a:cubicBezTo>
                  <a:pt x="325" y="58"/>
                  <a:pt x="325" y="58"/>
                  <a:pt x="325" y="58"/>
                </a:cubicBezTo>
                <a:close/>
                <a:moveTo>
                  <a:pt x="309" y="67"/>
                </a:moveTo>
                <a:cubicBezTo>
                  <a:pt x="309" y="68"/>
                  <a:pt x="309" y="68"/>
                  <a:pt x="309" y="68"/>
                </a:cubicBezTo>
                <a:cubicBezTo>
                  <a:pt x="310" y="68"/>
                  <a:pt x="310" y="68"/>
                  <a:pt x="310" y="68"/>
                </a:cubicBezTo>
                <a:cubicBezTo>
                  <a:pt x="310" y="67"/>
                  <a:pt x="310" y="67"/>
                  <a:pt x="310" y="67"/>
                </a:cubicBezTo>
                <a:cubicBezTo>
                  <a:pt x="309" y="67"/>
                  <a:pt x="309" y="67"/>
                  <a:pt x="309" y="67"/>
                </a:cubicBezTo>
                <a:close/>
                <a:moveTo>
                  <a:pt x="287" y="67"/>
                </a:moveTo>
                <a:cubicBezTo>
                  <a:pt x="286" y="66"/>
                  <a:pt x="286" y="66"/>
                  <a:pt x="286" y="66"/>
                </a:cubicBezTo>
                <a:cubicBezTo>
                  <a:pt x="286" y="65"/>
                  <a:pt x="286" y="65"/>
                  <a:pt x="286" y="65"/>
                </a:cubicBezTo>
                <a:cubicBezTo>
                  <a:pt x="287" y="65"/>
                  <a:pt x="287" y="65"/>
                  <a:pt x="287" y="65"/>
                </a:cubicBezTo>
                <a:cubicBezTo>
                  <a:pt x="287" y="66"/>
                  <a:pt x="287" y="66"/>
                  <a:pt x="287" y="66"/>
                </a:cubicBezTo>
                <a:cubicBezTo>
                  <a:pt x="287" y="67"/>
                  <a:pt x="287" y="67"/>
                  <a:pt x="287" y="67"/>
                </a:cubicBezTo>
                <a:cubicBezTo>
                  <a:pt x="287" y="67"/>
                  <a:pt x="287" y="67"/>
                  <a:pt x="287" y="67"/>
                </a:cubicBezTo>
                <a:cubicBezTo>
                  <a:pt x="287" y="67"/>
                  <a:pt x="287" y="67"/>
                  <a:pt x="287" y="67"/>
                </a:cubicBezTo>
                <a:close/>
                <a:moveTo>
                  <a:pt x="280" y="79"/>
                </a:moveTo>
                <a:cubicBezTo>
                  <a:pt x="280" y="78"/>
                  <a:pt x="280" y="78"/>
                  <a:pt x="280" y="78"/>
                </a:cubicBezTo>
                <a:cubicBezTo>
                  <a:pt x="280" y="78"/>
                  <a:pt x="280" y="78"/>
                  <a:pt x="280" y="78"/>
                </a:cubicBezTo>
                <a:cubicBezTo>
                  <a:pt x="280" y="77"/>
                  <a:pt x="280" y="77"/>
                  <a:pt x="280" y="77"/>
                </a:cubicBezTo>
                <a:cubicBezTo>
                  <a:pt x="280" y="77"/>
                  <a:pt x="280" y="77"/>
                  <a:pt x="280" y="77"/>
                </a:cubicBezTo>
                <a:cubicBezTo>
                  <a:pt x="279" y="77"/>
                  <a:pt x="279" y="77"/>
                  <a:pt x="279" y="77"/>
                </a:cubicBezTo>
                <a:cubicBezTo>
                  <a:pt x="279" y="78"/>
                  <a:pt x="279" y="78"/>
                  <a:pt x="279" y="78"/>
                </a:cubicBezTo>
                <a:cubicBezTo>
                  <a:pt x="279" y="79"/>
                  <a:pt x="279" y="79"/>
                  <a:pt x="279" y="79"/>
                </a:cubicBezTo>
                <a:cubicBezTo>
                  <a:pt x="280" y="80"/>
                  <a:pt x="280" y="80"/>
                  <a:pt x="280" y="80"/>
                </a:cubicBezTo>
                <a:cubicBezTo>
                  <a:pt x="280" y="81"/>
                  <a:pt x="280" y="81"/>
                  <a:pt x="280" y="81"/>
                </a:cubicBezTo>
                <a:cubicBezTo>
                  <a:pt x="279" y="81"/>
                  <a:pt x="279" y="81"/>
                  <a:pt x="279" y="81"/>
                </a:cubicBezTo>
                <a:cubicBezTo>
                  <a:pt x="279" y="80"/>
                  <a:pt x="279" y="80"/>
                  <a:pt x="279" y="80"/>
                </a:cubicBezTo>
                <a:cubicBezTo>
                  <a:pt x="277" y="80"/>
                  <a:pt x="277" y="80"/>
                  <a:pt x="277" y="80"/>
                </a:cubicBezTo>
                <a:cubicBezTo>
                  <a:pt x="277" y="80"/>
                  <a:pt x="277" y="80"/>
                  <a:pt x="277" y="80"/>
                </a:cubicBezTo>
                <a:cubicBezTo>
                  <a:pt x="276" y="80"/>
                  <a:pt x="276" y="80"/>
                  <a:pt x="276" y="80"/>
                </a:cubicBezTo>
                <a:cubicBezTo>
                  <a:pt x="275" y="79"/>
                  <a:pt x="275" y="79"/>
                  <a:pt x="275" y="79"/>
                </a:cubicBezTo>
                <a:cubicBezTo>
                  <a:pt x="275" y="79"/>
                  <a:pt x="275" y="79"/>
                  <a:pt x="275" y="79"/>
                </a:cubicBezTo>
                <a:cubicBezTo>
                  <a:pt x="274" y="79"/>
                  <a:pt x="274" y="79"/>
                  <a:pt x="274" y="79"/>
                </a:cubicBezTo>
                <a:cubicBezTo>
                  <a:pt x="274" y="78"/>
                  <a:pt x="274" y="78"/>
                  <a:pt x="274" y="78"/>
                </a:cubicBezTo>
                <a:cubicBezTo>
                  <a:pt x="274" y="78"/>
                  <a:pt x="274" y="78"/>
                  <a:pt x="274" y="78"/>
                </a:cubicBezTo>
                <a:cubicBezTo>
                  <a:pt x="274" y="78"/>
                  <a:pt x="274" y="78"/>
                  <a:pt x="274" y="78"/>
                </a:cubicBezTo>
                <a:cubicBezTo>
                  <a:pt x="274" y="77"/>
                  <a:pt x="274" y="77"/>
                  <a:pt x="274" y="77"/>
                </a:cubicBezTo>
                <a:cubicBezTo>
                  <a:pt x="274" y="77"/>
                  <a:pt x="274" y="77"/>
                  <a:pt x="274" y="77"/>
                </a:cubicBezTo>
                <a:cubicBezTo>
                  <a:pt x="275" y="77"/>
                  <a:pt x="275" y="77"/>
                  <a:pt x="275" y="77"/>
                </a:cubicBezTo>
                <a:cubicBezTo>
                  <a:pt x="275" y="76"/>
                  <a:pt x="275" y="76"/>
                  <a:pt x="275" y="76"/>
                </a:cubicBezTo>
                <a:cubicBezTo>
                  <a:pt x="274" y="75"/>
                  <a:pt x="274" y="75"/>
                  <a:pt x="274" y="75"/>
                </a:cubicBezTo>
                <a:cubicBezTo>
                  <a:pt x="274" y="75"/>
                  <a:pt x="274" y="75"/>
                  <a:pt x="274" y="75"/>
                </a:cubicBezTo>
                <a:cubicBezTo>
                  <a:pt x="274" y="75"/>
                  <a:pt x="274" y="75"/>
                  <a:pt x="274" y="75"/>
                </a:cubicBezTo>
                <a:cubicBezTo>
                  <a:pt x="274" y="76"/>
                  <a:pt x="274" y="76"/>
                  <a:pt x="274" y="76"/>
                </a:cubicBezTo>
                <a:cubicBezTo>
                  <a:pt x="274" y="76"/>
                  <a:pt x="274" y="76"/>
                  <a:pt x="274" y="76"/>
                </a:cubicBezTo>
                <a:cubicBezTo>
                  <a:pt x="274" y="77"/>
                  <a:pt x="274" y="77"/>
                  <a:pt x="274" y="77"/>
                </a:cubicBezTo>
                <a:cubicBezTo>
                  <a:pt x="273" y="77"/>
                  <a:pt x="273" y="77"/>
                  <a:pt x="273" y="77"/>
                </a:cubicBezTo>
                <a:cubicBezTo>
                  <a:pt x="273" y="77"/>
                  <a:pt x="273" y="77"/>
                  <a:pt x="273" y="77"/>
                </a:cubicBezTo>
                <a:cubicBezTo>
                  <a:pt x="273" y="77"/>
                  <a:pt x="273" y="77"/>
                  <a:pt x="273" y="77"/>
                </a:cubicBezTo>
                <a:cubicBezTo>
                  <a:pt x="273" y="78"/>
                  <a:pt x="273" y="78"/>
                  <a:pt x="273" y="78"/>
                </a:cubicBezTo>
                <a:cubicBezTo>
                  <a:pt x="273" y="78"/>
                  <a:pt x="273" y="78"/>
                  <a:pt x="273" y="78"/>
                </a:cubicBezTo>
                <a:cubicBezTo>
                  <a:pt x="272" y="78"/>
                  <a:pt x="272" y="78"/>
                  <a:pt x="272" y="78"/>
                </a:cubicBezTo>
                <a:cubicBezTo>
                  <a:pt x="272" y="77"/>
                  <a:pt x="272" y="77"/>
                  <a:pt x="272" y="77"/>
                </a:cubicBezTo>
                <a:cubicBezTo>
                  <a:pt x="272" y="77"/>
                  <a:pt x="272" y="77"/>
                  <a:pt x="272" y="77"/>
                </a:cubicBezTo>
                <a:cubicBezTo>
                  <a:pt x="272" y="76"/>
                  <a:pt x="272" y="76"/>
                  <a:pt x="272" y="76"/>
                </a:cubicBezTo>
                <a:cubicBezTo>
                  <a:pt x="272" y="75"/>
                  <a:pt x="272" y="75"/>
                  <a:pt x="272" y="75"/>
                </a:cubicBezTo>
                <a:cubicBezTo>
                  <a:pt x="272" y="75"/>
                  <a:pt x="272" y="75"/>
                  <a:pt x="272" y="75"/>
                </a:cubicBezTo>
                <a:cubicBezTo>
                  <a:pt x="272" y="74"/>
                  <a:pt x="272" y="74"/>
                  <a:pt x="272" y="74"/>
                </a:cubicBezTo>
                <a:cubicBezTo>
                  <a:pt x="272" y="75"/>
                  <a:pt x="272" y="75"/>
                  <a:pt x="272" y="75"/>
                </a:cubicBezTo>
                <a:cubicBezTo>
                  <a:pt x="271" y="75"/>
                  <a:pt x="271" y="75"/>
                  <a:pt x="271" y="75"/>
                </a:cubicBezTo>
                <a:cubicBezTo>
                  <a:pt x="271" y="76"/>
                  <a:pt x="271" y="76"/>
                  <a:pt x="271" y="76"/>
                </a:cubicBezTo>
                <a:cubicBezTo>
                  <a:pt x="271" y="76"/>
                  <a:pt x="271" y="76"/>
                  <a:pt x="271" y="76"/>
                </a:cubicBezTo>
                <a:cubicBezTo>
                  <a:pt x="271" y="77"/>
                  <a:pt x="271" y="77"/>
                  <a:pt x="271" y="77"/>
                </a:cubicBezTo>
                <a:cubicBezTo>
                  <a:pt x="270" y="77"/>
                  <a:pt x="270" y="77"/>
                  <a:pt x="270" y="77"/>
                </a:cubicBezTo>
                <a:cubicBezTo>
                  <a:pt x="269" y="77"/>
                  <a:pt x="269" y="77"/>
                  <a:pt x="269" y="77"/>
                </a:cubicBezTo>
                <a:cubicBezTo>
                  <a:pt x="269" y="77"/>
                  <a:pt x="269" y="77"/>
                  <a:pt x="269" y="77"/>
                </a:cubicBezTo>
                <a:cubicBezTo>
                  <a:pt x="269" y="76"/>
                  <a:pt x="269" y="76"/>
                  <a:pt x="269" y="76"/>
                </a:cubicBezTo>
                <a:cubicBezTo>
                  <a:pt x="269" y="76"/>
                  <a:pt x="269" y="76"/>
                  <a:pt x="269" y="76"/>
                </a:cubicBezTo>
                <a:cubicBezTo>
                  <a:pt x="269" y="75"/>
                  <a:pt x="269" y="75"/>
                  <a:pt x="269" y="75"/>
                </a:cubicBezTo>
                <a:cubicBezTo>
                  <a:pt x="269" y="74"/>
                  <a:pt x="269" y="74"/>
                  <a:pt x="269" y="74"/>
                </a:cubicBezTo>
                <a:cubicBezTo>
                  <a:pt x="269" y="74"/>
                  <a:pt x="269" y="74"/>
                  <a:pt x="269" y="74"/>
                </a:cubicBezTo>
                <a:cubicBezTo>
                  <a:pt x="270" y="72"/>
                  <a:pt x="270" y="72"/>
                  <a:pt x="270" y="72"/>
                </a:cubicBezTo>
                <a:cubicBezTo>
                  <a:pt x="270" y="72"/>
                  <a:pt x="270" y="72"/>
                  <a:pt x="270" y="72"/>
                </a:cubicBezTo>
                <a:cubicBezTo>
                  <a:pt x="269" y="73"/>
                  <a:pt x="269" y="73"/>
                  <a:pt x="269" y="73"/>
                </a:cubicBezTo>
                <a:cubicBezTo>
                  <a:pt x="269" y="74"/>
                  <a:pt x="269" y="74"/>
                  <a:pt x="269" y="74"/>
                </a:cubicBezTo>
                <a:cubicBezTo>
                  <a:pt x="269" y="75"/>
                  <a:pt x="269" y="75"/>
                  <a:pt x="269" y="75"/>
                </a:cubicBezTo>
                <a:cubicBezTo>
                  <a:pt x="268" y="76"/>
                  <a:pt x="268" y="76"/>
                  <a:pt x="268" y="76"/>
                </a:cubicBezTo>
                <a:cubicBezTo>
                  <a:pt x="268" y="76"/>
                  <a:pt x="268" y="76"/>
                  <a:pt x="268" y="76"/>
                </a:cubicBezTo>
                <a:cubicBezTo>
                  <a:pt x="268" y="75"/>
                  <a:pt x="268" y="75"/>
                  <a:pt x="268" y="75"/>
                </a:cubicBezTo>
                <a:cubicBezTo>
                  <a:pt x="268" y="75"/>
                  <a:pt x="268" y="75"/>
                  <a:pt x="268" y="75"/>
                </a:cubicBezTo>
                <a:cubicBezTo>
                  <a:pt x="268" y="75"/>
                  <a:pt x="268" y="75"/>
                  <a:pt x="268" y="75"/>
                </a:cubicBezTo>
                <a:cubicBezTo>
                  <a:pt x="268" y="76"/>
                  <a:pt x="268" y="76"/>
                  <a:pt x="268" y="76"/>
                </a:cubicBezTo>
                <a:cubicBezTo>
                  <a:pt x="267" y="76"/>
                  <a:pt x="267" y="76"/>
                  <a:pt x="267" y="76"/>
                </a:cubicBezTo>
                <a:cubicBezTo>
                  <a:pt x="266" y="75"/>
                  <a:pt x="266" y="75"/>
                  <a:pt x="266" y="75"/>
                </a:cubicBezTo>
                <a:cubicBezTo>
                  <a:pt x="266" y="74"/>
                  <a:pt x="266" y="74"/>
                  <a:pt x="266" y="74"/>
                </a:cubicBezTo>
                <a:cubicBezTo>
                  <a:pt x="266" y="74"/>
                  <a:pt x="266" y="74"/>
                  <a:pt x="266" y="74"/>
                </a:cubicBezTo>
                <a:cubicBezTo>
                  <a:pt x="266" y="73"/>
                  <a:pt x="266" y="73"/>
                  <a:pt x="266" y="73"/>
                </a:cubicBezTo>
                <a:cubicBezTo>
                  <a:pt x="267" y="73"/>
                  <a:pt x="267" y="73"/>
                  <a:pt x="267" y="73"/>
                </a:cubicBezTo>
                <a:cubicBezTo>
                  <a:pt x="268" y="72"/>
                  <a:pt x="268" y="72"/>
                  <a:pt x="268" y="72"/>
                </a:cubicBezTo>
                <a:cubicBezTo>
                  <a:pt x="267" y="72"/>
                  <a:pt x="267" y="72"/>
                  <a:pt x="267" y="72"/>
                </a:cubicBezTo>
                <a:cubicBezTo>
                  <a:pt x="268" y="71"/>
                  <a:pt x="268" y="71"/>
                  <a:pt x="268" y="71"/>
                </a:cubicBezTo>
                <a:cubicBezTo>
                  <a:pt x="268" y="70"/>
                  <a:pt x="268" y="70"/>
                  <a:pt x="268" y="70"/>
                </a:cubicBezTo>
                <a:cubicBezTo>
                  <a:pt x="269" y="70"/>
                  <a:pt x="269" y="70"/>
                  <a:pt x="269" y="70"/>
                </a:cubicBezTo>
                <a:cubicBezTo>
                  <a:pt x="269" y="70"/>
                  <a:pt x="269" y="70"/>
                  <a:pt x="269" y="70"/>
                </a:cubicBezTo>
                <a:cubicBezTo>
                  <a:pt x="271" y="70"/>
                  <a:pt x="271" y="70"/>
                  <a:pt x="271" y="70"/>
                </a:cubicBezTo>
                <a:cubicBezTo>
                  <a:pt x="271" y="69"/>
                  <a:pt x="271" y="69"/>
                  <a:pt x="271" y="69"/>
                </a:cubicBezTo>
                <a:cubicBezTo>
                  <a:pt x="272" y="69"/>
                  <a:pt x="272" y="69"/>
                  <a:pt x="272" y="69"/>
                </a:cubicBezTo>
                <a:cubicBezTo>
                  <a:pt x="272" y="69"/>
                  <a:pt x="272" y="69"/>
                  <a:pt x="272" y="69"/>
                </a:cubicBezTo>
                <a:cubicBezTo>
                  <a:pt x="272" y="69"/>
                  <a:pt x="272" y="69"/>
                  <a:pt x="272" y="69"/>
                </a:cubicBezTo>
                <a:cubicBezTo>
                  <a:pt x="273" y="68"/>
                  <a:pt x="273" y="68"/>
                  <a:pt x="273" y="68"/>
                </a:cubicBezTo>
                <a:cubicBezTo>
                  <a:pt x="274" y="68"/>
                  <a:pt x="274" y="68"/>
                  <a:pt x="274" y="68"/>
                </a:cubicBezTo>
                <a:cubicBezTo>
                  <a:pt x="275" y="69"/>
                  <a:pt x="275" y="69"/>
                  <a:pt x="275" y="69"/>
                </a:cubicBezTo>
                <a:cubicBezTo>
                  <a:pt x="276" y="69"/>
                  <a:pt x="276" y="69"/>
                  <a:pt x="276" y="69"/>
                </a:cubicBezTo>
                <a:cubicBezTo>
                  <a:pt x="277" y="68"/>
                  <a:pt x="277" y="68"/>
                  <a:pt x="277" y="68"/>
                </a:cubicBezTo>
                <a:cubicBezTo>
                  <a:pt x="277" y="69"/>
                  <a:pt x="277" y="69"/>
                  <a:pt x="277" y="69"/>
                </a:cubicBezTo>
                <a:cubicBezTo>
                  <a:pt x="278" y="69"/>
                  <a:pt x="278" y="69"/>
                  <a:pt x="278" y="69"/>
                </a:cubicBezTo>
                <a:cubicBezTo>
                  <a:pt x="278" y="69"/>
                  <a:pt x="278" y="69"/>
                  <a:pt x="278" y="69"/>
                </a:cubicBezTo>
                <a:cubicBezTo>
                  <a:pt x="278" y="69"/>
                  <a:pt x="278" y="69"/>
                  <a:pt x="278" y="69"/>
                </a:cubicBezTo>
                <a:cubicBezTo>
                  <a:pt x="279" y="69"/>
                  <a:pt x="279" y="69"/>
                  <a:pt x="279" y="69"/>
                </a:cubicBezTo>
                <a:cubicBezTo>
                  <a:pt x="280" y="69"/>
                  <a:pt x="280" y="69"/>
                  <a:pt x="280" y="69"/>
                </a:cubicBezTo>
                <a:cubicBezTo>
                  <a:pt x="280" y="69"/>
                  <a:pt x="280" y="69"/>
                  <a:pt x="280" y="69"/>
                </a:cubicBezTo>
                <a:cubicBezTo>
                  <a:pt x="281" y="69"/>
                  <a:pt x="281" y="69"/>
                  <a:pt x="281" y="69"/>
                </a:cubicBezTo>
                <a:cubicBezTo>
                  <a:pt x="281" y="69"/>
                  <a:pt x="281" y="69"/>
                  <a:pt x="281" y="69"/>
                </a:cubicBezTo>
                <a:cubicBezTo>
                  <a:pt x="281" y="69"/>
                  <a:pt x="281" y="69"/>
                  <a:pt x="281" y="69"/>
                </a:cubicBezTo>
                <a:cubicBezTo>
                  <a:pt x="280" y="69"/>
                  <a:pt x="280" y="69"/>
                  <a:pt x="280" y="69"/>
                </a:cubicBezTo>
                <a:cubicBezTo>
                  <a:pt x="280" y="68"/>
                  <a:pt x="280" y="68"/>
                  <a:pt x="280" y="68"/>
                </a:cubicBezTo>
                <a:cubicBezTo>
                  <a:pt x="279" y="68"/>
                  <a:pt x="279" y="68"/>
                  <a:pt x="279" y="68"/>
                </a:cubicBezTo>
                <a:cubicBezTo>
                  <a:pt x="280" y="68"/>
                  <a:pt x="280" y="68"/>
                  <a:pt x="280" y="68"/>
                </a:cubicBezTo>
                <a:cubicBezTo>
                  <a:pt x="280" y="68"/>
                  <a:pt x="280" y="68"/>
                  <a:pt x="280" y="68"/>
                </a:cubicBezTo>
                <a:cubicBezTo>
                  <a:pt x="280" y="67"/>
                  <a:pt x="280" y="67"/>
                  <a:pt x="280" y="67"/>
                </a:cubicBezTo>
                <a:cubicBezTo>
                  <a:pt x="279" y="67"/>
                  <a:pt x="279" y="67"/>
                  <a:pt x="279" y="67"/>
                </a:cubicBezTo>
                <a:cubicBezTo>
                  <a:pt x="280" y="67"/>
                  <a:pt x="280" y="67"/>
                  <a:pt x="280" y="67"/>
                </a:cubicBezTo>
                <a:cubicBezTo>
                  <a:pt x="280" y="67"/>
                  <a:pt x="280" y="67"/>
                  <a:pt x="280" y="67"/>
                </a:cubicBezTo>
                <a:cubicBezTo>
                  <a:pt x="281" y="67"/>
                  <a:pt x="281" y="67"/>
                  <a:pt x="281" y="67"/>
                </a:cubicBezTo>
                <a:cubicBezTo>
                  <a:pt x="280" y="66"/>
                  <a:pt x="280" y="66"/>
                  <a:pt x="280" y="66"/>
                </a:cubicBezTo>
                <a:cubicBezTo>
                  <a:pt x="279" y="66"/>
                  <a:pt x="279" y="66"/>
                  <a:pt x="279" y="66"/>
                </a:cubicBezTo>
                <a:cubicBezTo>
                  <a:pt x="279" y="67"/>
                  <a:pt x="279" y="67"/>
                  <a:pt x="279" y="67"/>
                </a:cubicBezTo>
                <a:cubicBezTo>
                  <a:pt x="278" y="66"/>
                  <a:pt x="278" y="66"/>
                  <a:pt x="278" y="66"/>
                </a:cubicBezTo>
                <a:cubicBezTo>
                  <a:pt x="279" y="65"/>
                  <a:pt x="279" y="65"/>
                  <a:pt x="279" y="65"/>
                </a:cubicBezTo>
                <a:cubicBezTo>
                  <a:pt x="279" y="65"/>
                  <a:pt x="279" y="65"/>
                  <a:pt x="279" y="65"/>
                </a:cubicBezTo>
                <a:cubicBezTo>
                  <a:pt x="279" y="64"/>
                  <a:pt x="279" y="64"/>
                  <a:pt x="279" y="64"/>
                </a:cubicBezTo>
                <a:cubicBezTo>
                  <a:pt x="279" y="64"/>
                  <a:pt x="279" y="64"/>
                  <a:pt x="279" y="64"/>
                </a:cubicBezTo>
                <a:cubicBezTo>
                  <a:pt x="279" y="64"/>
                  <a:pt x="279" y="64"/>
                  <a:pt x="279" y="64"/>
                </a:cubicBezTo>
                <a:cubicBezTo>
                  <a:pt x="279" y="62"/>
                  <a:pt x="279" y="62"/>
                  <a:pt x="279" y="62"/>
                </a:cubicBezTo>
                <a:cubicBezTo>
                  <a:pt x="279" y="62"/>
                  <a:pt x="279" y="62"/>
                  <a:pt x="279" y="62"/>
                </a:cubicBezTo>
                <a:cubicBezTo>
                  <a:pt x="279" y="61"/>
                  <a:pt x="279" y="61"/>
                  <a:pt x="279" y="61"/>
                </a:cubicBezTo>
                <a:cubicBezTo>
                  <a:pt x="279" y="61"/>
                  <a:pt x="279" y="61"/>
                  <a:pt x="279" y="61"/>
                </a:cubicBezTo>
                <a:cubicBezTo>
                  <a:pt x="279" y="61"/>
                  <a:pt x="279" y="61"/>
                  <a:pt x="279" y="61"/>
                </a:cubicBezTo>
                <a:cubicBezTo>
                  <a:pt x="280" y="60"/>
                  <a:pt x="280" y="60"/>
                  <a:pt x="280" y="60"/>
                </a:cubicBezTo>
                <a:cubicBezTo>
                  <a:pt x="281" y="61"/>
                  <a:pt x="281" y="61"/>
                  <a:pt x="281" y="61"/>
                </a:cubicBezTo>
                <a:cubicBezTo>
                  <a:pt x="282" y="60"/>
                  <a:pt x="282" y="60"/>
                  <a:pt x="282" y="60"/>
                </a:cubicBezTo>
                <a:cubicBezTo>
                  <a:pt x="283" y="61"/>
                  <a:pt x="283" y="61"/>
                  <a:pt x="283" y="61"/>
                </a:cubicBezTo>
                <a:cubicBezTo>
                  <a:pt x="283" y="61"/>
                  <a:pt x="283" y="61"/>
                  <a:pt x="283" y="61"/>
                </a:cubicBezTo>
                <a:cubicBezTo>
                  <a:pt x="284" y="62"/>
                  <a:pt x="284" y="62"/>
                  <a:pt x="284" y="62"/>
                </a:cubicBezTo>
                <a:cubicBezTo>
                  <a:pt x="285" y="63"/>
                  <a:pt x="285" y="63"/>
                  <a:pt x="285" y="63"/>
                </a:cubicBezTo>
                <a:cubicBezTo>
                  <a:pt x="285" y="66"/>
                  <a:pt x="285" y="66"/>
                  <a:pt x="285" y="66"/>
                </a:cubicBezTo>
                <a:cubicBezTo>
                  <a:pt x="284" y="67"/>
                  <a:pt x="284" y="67"/>
                  <a:pt x="284" y="67"/>
                </a:cubicBezTo>
                <a:cubicBezTo>
                  <a:pt x="285" y="67"/>
                  <a:pt x="285" y="67"/>
                  <a:pt x="285" y="67"/>
                </a:cubicBezTo>
                <a:cubicBezTo>
                  <a:pt x="285" y="67"/>
                  <a:pt x="285" y="67"/>
                  <a:pt x="285" y="67"/>
                </a:cubicBezTo>
                <a:cubicBezTo>
                  <a:pt x="287" y="67"/>
                  <a:pt x="287" y="67"/>
                  <a:pt x="287" y="67"/>
                </a:cubicBezTo>
                <a:cubicBezTo>
                  <a:pt x="287" y="68"/>
                  <a:pt x="287" y="68"/>
                  <a:pt x="287" y="68"/>
                </a:cubicBezTo>
                <a:cubicBezTo>
                  <a:pt x="288" y="69"/>
                  <a:pt x="288" y="69"/>
                  <a:pt x="288" y="69"/>
                </a:cubicBezTo>
                <a:cubicBezTo>
                  <a:pt x="288" y="68"/>
                  <a:pt x="288" y="68"/>
                  <a:pt x="288" y="68"/>
                </a:cubicBezTo>
                <a:cubicBezTo>
                  <a:pt x="290" y="68"/>
                  <a:pt x="290" y="68"/>
                  <a:pt x="290" y="68"/>
                </a:cubicBezTo>
                <a:cubicBezTo>
                  <a:pt x="291" y="69"/>
                  <a:pt x="291" y="69"/>
                  <a:pt x="291" y="69"/>
                </a:cubicBezTo>
                <a:cubicBezTo>
                  <a:pt x="291" y="69"/>
                  <a:pt x="291" y="69"/>
                  <a:pt x="291" y="69"/>
                </a:cubicBezTo>
                <a:cubicBezTo>
                  <a:pt x="291" y="68"/>
                  <a:pt x="291" y="68"/>
                  <a:pt x="291" y="68"/>
                </a:cubicBezTo>
                <a:cubicBezTo>
                  <a:pt x="292" y="68"/>
                  <a:pt x="292" y="68"/>
                  <a:pt x="292" y="68"/>
                </a:cubicBezTo>
                <a:cubicBezTo>
                  <a:pt x="293" y="67"/>
                  <a:pt x="293" y="67"/>
                  <a:pt x="293" y="67"/>
                </a:cubicBezTo>
                <a:cubicBezTo>
                  <a:pt x="294" y="66"/>
                  <a:pt x="294" y="66"/>
                  <a:pt x="294" y="66"/>
                </a:cubicBezTo>
                <a:cubicBezTo>
                  <a:pt x="295" y="65"/>
                  <a:pt x="295" y="65"/>
                  <a:pt x="295" y="65"/>
                </a:cubicBezTo>
                <a:cubicBezTo>
                  <a:pt x="297" y="64"/>
                  <a:pt x="297" y="64"/>
                  <a:pt x="297" y="64"/>
                </a:cubicBezTo>
                <a:cubicBezTo>
                  <a:pt x="297" y="63"/>
                  <a:pt x="297" y="63"/>
                  <a:pt x="297" y="63"/>
                </a:cubicBezTo>
                <a:cubicBezTo>
                  <a:pt x="298" y="62"/>
                  <a:pt x="298" y="62"/>
                  <a:pt x="298" y="62"/>
                </a:cubicBezTo>
                <a:cubicBezTo>
                  <a:pt x="297" y="62"/>
                  <a:pt x="297" y="62"/>
                  <a:pt x="297" y="62"/>
                </a:cubicBezTo>
                <a:cubicBezTo>
                  <a:pt x="296" y="63"/>
                  <a:pt x="296" y="63"/>
                  <a:pt x="296" y="63"/>
                </a:cubicBezTo>
                <a:cubicBezTo>
                  <a:pt x="296" y="63"/>
                  <a:pt x="296" y="63"/>
                  <a:pt x="296" y="63"/>
                </a:cubicBezTo>
                <a:cubicBezTo>
                  <a:pt x="295" y="65"/>
                  <a:pt x="295" y="65"/>
                  <a:pt x="295" y="65"/>
                </a:cubicBezTo>
                <a:cubicBezTo>
                  <a:pt x="294" y="65"/>
                  <a:pt x="294" y="65"/>
                  <a:pt x="294" y="65"/>
                </a:cubicBezTo>
                <a:cubicBezTo>
                  <a:pt x="294" y="66"/>
                  <a:pt x="294" y="66"/>
                  <a:pt x="294" y="66"/>
                </a:cubicBezTo>
                <a:cubicBezTo>
                  <a:pt x="293" y="67"/>
                  <a:pt x="293" y="67"/>
                  <a:pt x="293" y="67"/>
                </a:cubicBezTo>
                <a:cubicBezTo>
                  <a:pt x="291" y="67"/>
                  <a:pt x="291" y="67"/>
                  <a:pt x="291" y="67"/>
                </a:cubicBezTo>
                <a:cubicBezTo>
                  <a:pt x="291" y="67"/>
                  <a:pt x="291" y="67"/>
                  <a:pt x="291" y="67"/>
                </a:cubicBezTo>
                <a:cubicBezTo>
                  <a:pt x="290" y="67"/>
                  <a:pt x="290" y="67"/>
                  <a:pt x="290" y="67"/>
                </a:cubicBezTo>
                <a:cubicBezTo>
                  <a:pt x="290" y="67"/>
                  <a:pt x="290" y="67"/>
                  <a:pt x="290" y="67"/>
                </a:cubicBezTo>
                <a:cubicBezTo>
                  <a:pt x="289" y="67"/>
                  <a:pt x="289" y="67"/>
                  <a:pt x="289" y="67"/>
                </a:cubicBezTo>
                <a:cubicBezTo>
                  <a:pt x="288" y="66"/>
                  <a:pt x="288" y="66"/>
                  <a:pt x="288" y="66"/>
                </a:cubicBezTo>
                <a:cubicBezTo>
                  <a:pt x="288" y="66"/>
                  <a:pt x="288" y="66"/>
                  <a:pt x="288" y="66"/>
                </a:cubicBezTo>
                <a:cubicBezTo>
                  <a:pt x="289" y="65"/>
                  <a:pt x="289" y="65"/>
                  <a:pt x="289" y="65"/>
                </a:cubicBezTo>
                <a:cubicBezTo>
                  <a:pt x="289" y="65"/>
                  <a:pt x="289" y="65"/>
                  <a:pt x="289" y="65"/>
                </a:cubicBezTo>
                <a:cubicBezTo>
                  <a:pt x="290" y="64"/>
                  <a:pt x="290" y="64"/>
                  <a:pt x="290" y="64"/>
                </a:cubicBezTo>
                <a:cubicBezTo>
                  <a:pt x="289" y="65"/>
                  <a:pt x="289" y="65"/>
                  <a:pt x="289" y="65"/>
                </a:cubicBezTo>
                <a:cubicBezTo>
                  <a:pt x="288" y="65"/>
                  <a:pt x="288" y="65"/>
                  <a:pt x="288" y="65"/>
                </a:cubicBezTo>
                <a:cubicBezTo>
                  <a:pt x="287" y="65"/>
                  <a:pt x="287" y="65"/>
                  <a:pt x="287" y="65"/>
                </a:cubicBezTo>
                <a:cubicBezTo>
                  <a:pt x="287" y="64"/>
                  <a:pt x="287" y="64"/>
                  <a:pt x="287" y="64"/>
                </a:cubicBezTo>
                <a:cubicBezTo>
                  <a:pt x="287" y="64"/>
                  <a:pt x="287" y="64"/>
                  <a:pt x="287" y="64"/>
                </a:cubicBezTo>
                <a:cubicBezTo>
                  <a:pt x="288" y="64"/>
                  <a:pt x="288" y="64"/>
                  <a:pt x="288" y="64"/>
                </a:cubicBezTo>
                <a:cubicBezTo>
                  <a:pt x="288" y="64"/>
                  <a:pt x="288" y="64"/>
                  <a:pt x="288" y="64"/>
                </a:cubicBezTo>
                <a:cubicBezTo>
                  <a:pt x="288" y="63"/>
                  <a:pt x="288" y="63"/>
                  <a:pt x="288" y="63"/>
                </a:cubicBezTo>
                <a:cubicBezTo>
                  <a:pt x="288" y="63"/>
                  <a:pt x="288" y="63"/>
                  <a:pt x="288" y="63"/>
                </a:cubicBezTo>
                <a:cubicBezTo>
                  <a:pt x="288" y="63"/>
                  <a:pt x="288" y="63"/>
                  <a:pt x="288" y="63"/>
                </a:cubicBezTo>
                <a:cubicBezTo>
                  <a:pt x="288" y="63"/>
                  <a:pt x="288" y="63"/>
                  <a:pt x="288" y="63"/>
                </a:cubicBezTo>
                <a:cubicBezTo>
                  <a:pt x="289" y="63"/>
                  <a:pt x="289" y="63"/>
                  <a:pt x="289" y="63"/>
                </a:cubicBezTo>
                <a:cubicBezTo>
                  <a:pt x="289" y="63"/>
                  <a:pt x="289" y="63"/>
                  <a:pt x="289" y="63"/>
                </a:cubicBezTo>
                <a:cubicBezTo>
                  <a:pt x="289" y="62"/>
                  <a:pt x="289" y="62"/>
                  <a:pt x="289" y="62"/>
                </a:cubicBezTo>
                <a:cubicBezTo>
                  <a:pt x="289" y="62"/>
                  <a:pt x="289" y="62"/>
                  <a:pt x="289" y="62"/>
                </a:cubicBezTo>
                <a:cubicBezTo>
                  <a:pt x="288" y="62"/>
                  <a:pt x="288" y="62"/>
                  <a:pt x="288" y="62"/>
                </a:cubicBezTo>
                <a:cubicBezTo>
                  <a:pt x="288" y="62"/>
                  <a:pt x="288" y="62"/>
                  <a:pt x="288" y="62"/>
                </a:cubicBezTo>
                <a:cubicBezTo>
                  <a:pt x="287" y="62"/>
                  <a:pt x="287" y="62"/>
                  <a:pt x="287" y="62"/>
                </a:cubicBezTo>
                <a:cubicBezTo>
                  <a:pt x="287" y="62"/>
                  <a:pt x="287" y="62"/>
                  <a:pt x="287" y="62"/>
                </a:cubicBezTo>
                <a:cubicBezTo>
                  <a:pt x="287" y="61"/>
                  <a:pt x="287" y="61"/>
                  <a:pt x="287" y="61"/>
                </a:cubicBezTo>
                <a:cubicBezTo>
                  <a:pt x="288" y="61"/>
                  <a:pt x="288" y="61"/>
                  <a:pt x="288" y="61"/>
                </a:cubicBezTo>
                <a:cubicBezTo>
                  <a:pt x="288" y="61"/>
                  <a:pt x="288" y="61"/>
                  <a:pt x="288" y="61"/>
                </a:cubicBezTo>
                <a:cubicBezTo>
                  <a:pt x="289" y="61"/>
                  <a:pt x="289" y="61"/>
                  <a:pt x="289" y="61"/>
                </a:cubicBezTo>
                <a:cubicBezTo>
                  <a:pt x="290" y="61"/>
                  <a:pt x="290" y="61"/>
                  <a:pt x="290" y="61"/>
                </a:cubicBezTo>
                <a:cubicBezTo>
                  <a:pt x="291" y="61"/>
                  <a:pt x="291" y="61"/>
                  <a:pt x="291" y="61"/>
                </a:cubicBezTo>
                <a:cubicBezTo>
                  <a:pt x="290" y="61"/>
                  <a:pt x="290" y="61"/>
                  <a:pt x="290" y="61"/>
                </a:cubicBezTo>
                <a:cubicBezTo>
                  <a:pt x="290" y="60"/>
                  <a:pt x="290" y="60"/>
                  <a:pt x="290" y="60"/>
                </a:cubicBezTo>
                <a:cubicBezTo>
                  <a:pt x="290" y="60"/>
                  <a:pt x="290" y="60"/>
                  <a:pt x="290" y="60"/>
                </a:cubicBezTo>
                <a:cubicBezTo>
                  <a:pt x="291" y="60"/>
                  <a:pt x="291" y="60"/>
                  <a:pt x="291" y="60"/>
                </a:cubicBezTo>
                <a:cubicBezTo>
                  <a:pt x="291" y="59"/>
                  <a:pt x="291" y="59"/>
                  <a:pt x="291" y="59"/>
                </a:cubicBezTo>
                <a:cubicBezTo>
                  <a:pt x="291" y="59"/>
                  <a:pt x="291" y="59"/>
                  <a:pt x="291" y="59"/>
                </a:cubicBezTo>
                <a:cubicBezTo>
                  <a:pt x="291" y="59"/>
                  <a:pt x="291" y="59"/>
                  <a:pt x="291" y="59"/>
                </a:cubicBezTo>
                <a:cubicBezTo>
                  <a:pt x="291" y="58"/>
                  <a:pt x="291" y="58"/>
                  <a:pt x="291" y="58"/>
                </a:cubicBezTo>
                <a:cubicBezTo>
                  <a:pt x="292" y="58"/>
                  <a:pt x="292" y="58"/>
                  <a:pt x="292" y="58"/>
                </a:cubicBezTo>
                <a:cubicBezTo>
                  <a:pt x="292" y="57"/>
                  <a:pt x="292" y="57"/>
                  <a:pt x="292" y="57"/>
                </a:cubicBezTo>
                <a:cubicBezTo>
                  <a:pt x="293" y="56"/>
                  <a:pt x="293" y="56"/>
                  <a:pt x="293" y="56"/>
                </a:cubicBezTo>
                <a:cubicBezTo>
                  <a:pt x="293" y="56"/>
                  <a:pt x="293" y="56"/>
                  <a:pt x="293" y="56"/>
                </a:cubicBezTo>
                <a:cubicBezTo>
                  <a:pt x="294" y="55"/>
                  <a:pt x="294" y="55"/>
                  <a:pt x="294" y="55"/>
                </a:cubicBezTo>
                <a:cubicBezTo>
                  <a:pt x="293" y="55"/>
                  <a:pt x="293" y="55"/>
                  <a:pt x="293" y="55"/>
                </a:cubicBezTo>
                <a:cubicBezTo>
                  <a:pt x="292" y="57"/>
                  <a:pt x="292" y="57"/>
                  <a:pt x="292" y="57"/>
                </a:cubicBezTo>
                <a:cubicBezTo>
                  <a:pt x="291" y="58"/>
                  <a:pt x="291" y="58"/>
                  <a:pt x="291" y="58"/>
                </a:cubicBezTo>
                <a:cubicBezTo>
                  <a:pt x="289" y="59"/>
                  <a:pt x="289" y="59"/>
                  <a:pt x="289" y="59"/>
                </a:cubicBezTo>
                <a:cubicBezTo>
                  <a:pt x="288" y="60"/>
                  <a:pt x="288" y="60"/>
                  <a:pt x="288" y="60"/>
                </a:cubicBezTo>
                <a:cubicBezTo>
                  <a:pt x="288" y="60"/>
                  <a:pt x="288" y="60"/>
                  <a:pt x="288" y="60"/>
                </a:cubicBezTo>
                <a:cubicBezTo>
                  <a:pt x="286" y="60"/>
                  <a:pt x="286" y="60"/>
                  <a:pt x="286" y="60"/>
                </a:cubicBezTo>
                <a:cubicBezTo>
                  <a:pt x="286" y="59"/>
                  <a:pt x="286" y="59"/>
                  <a:pt x="286" y="59"/>
                </a:cubicBezTo>
                <a:cubicBezTo>
                  <a:pt x="287" y="59"/>
                  <a:pt x="287" y="59"/>
                  <a:pt x="287" y="59"/>
                </a:cubicBezTo>
                <a:cubicBezTo>
                  <a:pt x="288" y="58"/>
                  <a:pt x="288" y="58"/>
                  <a:pt x="288" y="58"/>
                </a:cubicBezTo>
                <a:cubicBezTo>
                  <a:pt x="288" y="57"/>
                  <a:pt x="288" y="57"/>
                  <a:pt x="288" y="57"/>
                </a:cubicBezTo>
                <a:cubicBezTo>
                  <a:pt x="287" y="58"/>
                  <a:pt x="287" y="58"/>
                  <a:pt x="287" y="58"/>
                </a:cubicBezTo>
                <a:cubicBezTo>
                  <a:pt x="285" y="58"/>
                  <a:pt x="285" y="58"/>
                  <a:pt x="285" y="58"/>
                </a:cubicBezTo>
                <a:cubicBezTo>
                  <a:pt x="285" y="59"/>
                  <a:pt x="285" y="59"/>
                  <a:pt x="285" y="59"/>
                </a:cubicBezTo>
                <a:cubicBezTo>
                  <a:pt x="285" y="59"/>
                  <a:pt x="285" y="59"/>
                  <a:pt x="285" y="59"/>
                </a:cubicBezTo>
                <a:cubicBezTo>
                  <a:pt x="284" y="59"/>
                  <a:pt x="284" y="59"/>
                  <a:pt x="284" y="59"/>
                </a:cubicBezTo>
                <a:cubicBezTo>
                  <a:pt x="282" y="58"/>
                  <a:pt x="282" y="58"/>
                  <a:pt x="282" y="58"/>
                </a:cubicBezTo>
                <a:cubicBezTo>
                  <a:pt x="283" y="58"/>
                  <a:pt x="283" y="58"/>
                  <a:pt x="283" y="58"/>
                </a:cubicBezTo>
                <a:cubicBezTo>
                  <a:pt x="284" y="58"/>
                  <a:pt x="284" y="58"/>
                  <a:pt x="284" y="58"/>
                </a:cubicBezTo>
                <a:cubicBezTo>
                  <a:pt x="284" y="57"/>
                  <a:pt x="284" y="57"/>
                  <a:pt x="284" y="57"/>
                </a:cubicBezTo>
                <a:cubicBezTo>
                  <a:pt x="283" y="57"/>
                  <a:pt x="283" y="57"/>
                  <a:pt x="283" y="57"/>
                </a:cubicBezTo>
                <a:cubicBezTo>
                  <a:pt x="283" y="56"/>
                  <a:pt x="283" y="56"/>
                  <a:pt x="283" y="56"/>
                </a:cubicBezTo>
                <a:cubicBezTo>
                  <a:pt x="284" y="56"/>
                  <a:pt x="284" y="56"/>
                  <a:pt x="284" y="56"/>
                </a:cubicBezTo>
                <a:cubicBezTo>
                  <a:pt x="284" y="55"/>
                  <a:pt x="284" y="55"/>
                  <a:pt x="284" y="55"/>
                </a:cubicBezTo>
                <a:cubicBezTo>
                  <a:pt x="285" y="55"/>
                  <a:pt x="285" y="55"/>
                  <a:pt x="285" y="55"/>
                </a:cubicBezTo>
                <a:cubicBezTo>
                  <a:pt x="286" y="54"/>
                  <a:pt x="286" y="54"/>
                  <a:pt x="286" y="54"/>
                </a:cubicBezTo>
                <a:cubicBezTo>
                  <a:pt x="287" y="54"/>
                  <a:pt x="287" y="54"/>
                  <a:pt x="287" y="54"/>
                </a:cubicBezTo>
                <a:cubicBezTo>
                  <a:pt x="287" y="53"/>
                  <a:pt x="287" y="53"/>
                  <a:pt x="287" y="53"/>
                </a:cubicBezTo>
                <a:cubicBezTo>
                  <a:pt x="288" y="52"/>
                  <a:pt x="288" y="52"/>
                  <a:pt x="288" y="52"/>
                </a:cubicBezTo>
                <a:cubicBezTo>
                  <a:pt x="289" y="51"/>
                  <a:pt x="289" y="51"/>
                  <a:pt x="289" y="51"/>
                </a:cubicBezTo>
                <a:cubicBezTo>
                  <a:pt x="290" y="51"/>
                  <a:pt x="290" y="51"/>
                  <a:pt x="290" y="51"/>
                </a:cubicBezTo>
                <a:cubicBezTo>
                  <a:pt x="291" y="51"/>
                  <a:pt x="291" y="51"/>
                  <a:pt x="291" y="51"/>
                </a:cubicBezTo>
                <a:cubicBezTo>
                  <a:pt x="293" y="51"/>
                  <a:pt x="293" y="51"/>
                  <a:pt x="293" y="51"/>
                </a:cubicBezTo>
                <a:cubicBezTo>
                  <a:pt x="293" y="51"/>
                  <a:pt x="293" y="51"/>
                  <a:pt x="293" y="51"/>
                </a:cubicBezTo>
                <a:cubicBezTo>
                  <a:pt x="294" y="51"/>
                  <a:pt x="294" y="51"/>
                  <a:pt x="294" y="51"/>
                </a:cubicBezTo>
                <a:cubicBezTo>
                  <a:pt x="295" y="50"/>
                  <a:pt x="295" y="50"/>
                  <a:pt x="295" y="50"/>
                </a:cubicBezTo>
                <a:cubicBezTo>
                  <a:pt x="296" y="50"/>
                  <a:pt x="296" y="50"/>
                  <a:pt x="296" y="50"/>
                </a:cubicBezTo>
                <a:cubicBezTo>
                  <a:pt x="296" y="50"/>
                  <a:pt x="296" y="50"/>
                  <a:pt x="296" y="50"/>
                </a:cubicBezTo>
                <a:cubicBezTo>
                  <a:pt x="297" y="51"/>
                  <a:pt x="297" y="51"/>
                  <a:pt x="297" y="51"/>
                </a:cubicBezTo>
                <a:cubicBezTo>
                  <a:pt x="297" y="51"/>
                  <a:pt x="297" y="51"/>
                  <a:pt x="297" y="51"/>
                </a:cubicBezTo>
                <a:cubicBezTo>
                  <a:pt x="299" y="52"/>
                  <a:pt x="299" y="52"/>
                  <a:pt x="299" y="52"/>
                </a:cubicBezTo>
                <a:cubicBezTo>
                  <a:pt x="300" y="53"/>
                  <a:pt x="300" y="53"/>
                  <a:pt x="300" y="53"/>
                </a:cubicBezTo>
                <a:cubicBezTo>
                  <a:pt x="300" y="54"/>
                  <a:pt x="300" y="54"/>
                  <a:pt x="300" y="54"/>
                </a:cubicBezTo>
                <a:cubicBezTo>
                  <a:pt x="301" y="54"/>
                  <a:pt x="301" y="54"/>
                  <a:pt x="301" y="54"/>
                </a:cubicBezTo>
                <a:cubicBezTo>
                  <a:pt x="302" y="55"/>
                  <a:pt x="302" y="55"/>
                  <a:pt x="302" y="55"/>
                </a:cubicBezTo>
                <a:cubicBezTo>
                  <a:pt x="302" y="54"/>
                  <a:pt x="302" y="54"/>
                  <a:pt x="302" y="54"/>
                </a:cubicBezTo>
                <a:cubicBezTo>
                  <a:pt x="303" y="54"/>
                  <a:pt x="303" y="54"/>
                  <a:pt x="303" y="54"/>
                </a:cubicBezTo>
                <a:cubicBezTo>
                  <a:pt x="302" y="54"/>
                  <a:pt x="302" y="54"/>
                  <a:pt x="302" y="54"/>
                </a:cubicBezTo>
                <a:cubicBezTo>
                  <a:pt x="301" y="54"/>
                  <a:pt x="301" y="54"/>
                  <a:pt x="301" y="54"/>
                </a:cubicBezTo>
                <a:cubicBezTo>
                  <a:pt x="301" y="53"/>
                  <a:pt x="301" y="53"/>
                  <a:pt x="301" y="53"/>
                </a:cubicBezTo>
                <a:cubicBezTo>
                  <a:pt x="301" y="53"/>
                  <a:pt x="301" y="53"/>
                  <a:pt x="301" y="53"/>
                </a:cubicBezTo>
                <a:cubicBezTo>
                  <a:pt x="302" y="52"/>
                  <a:pt x="302" y="52"/>
                  <a:pt x="302" y="52"/>
                </a:cubicBezTo>
                <a:cubicBezTo>
                  <a:pt x="304" y="52"/>
                  <a:pt x="304" y="52"/>
                  <a:pt x="304" y="52"/>
                </a:cubicBezTo>
                <a:cubicBezTo>
                  <a:pt x="305" y="53"/>
                  <a:pt x="305" y="53"/>
                  <a:pt x="305" y="53"/>
                </a:cubicBezTo>
                <a:cubicBezTo>
                  <a:pt x="305" y="53"/>
                  <a:pt x="305" y="53"/>
                  <a:pt x="305" y="53"/>
                </a:cubicBezTo>
                <a:cubicBezTo>
                  <a:pt x="305" y="52"/>
                  <a:pt x="305" y="52"/>
                  <a:pt x="305" y="52"/>
                </a:cubicBezTo>
                <a:cubicBezTo>
                  <a:pt x="305" y="51"/>
                  <a:pt x="305" y="51"/>
                  <a:pt x="305" y="51"/>
                </a:cubicBezTo>
                <a:cubicBezTo>
                  <a:pt x="305" y="50"/>
                  <a:pt x="305" y="50"/>
                  <a:pt x="305" y="50"/>
                </a:cubicBezTo>
                <a:cubicBezTo>
                  <a:pt x="305" y="50"/>
                  <a:pt x="305" y="50"/>
                  <a:pt x="305" y="50"/>
                </a:cubicBezTo>
                <a:cubicBezTo>
                  <a:pt x="305" y="51"/>
                  <a:pt x="305" y="51"/>
                  <a:pt x="305" y="51"/>
                </a:cubicBezTo>
                <a:cubicBezTo>
                  <a:pt x="304" y="52"/>
                  <a:pt x="304" y="52"/>
                  <a:pt x="304" y="52"/>
                </a:cubicBezTo>
                <a:cubicBezTo>
                  <a:pt x="303" y="52"/>
                  <a:pt x="303" y="52"/>
                  <a:pt x="303" y="52"/>
                </a:cubicBezTo>
                <a:cubicBezTo>
                  <a:pt x="301" y="52"/>
                  <a:pt x="301" y="52"/>
                  <a:pt x="301" y="52"/>
                </a:cubicBezTo>
                <a:cubicBezTo>
                  <a:pt x="300" y="52"/>
                  <a:pt x="300" y="52"/>
                  <a:pt x="300" y="52"/>
                </a:cubicBezTo>
                <a:cubicBezTo>
                  <a:pt x="300" y="51"/>
                  <a:pt x="300" y="51"/>
                  <a:pt x="300" y="51"/>
                </a:cubicBezTo>
                <a:cubicBezTo>
                  <a:pt x="299" y="51"/>
                  <a:pt x="299" y="51"/>
                  <a:pt x="299" y="51"/>
                </a:cubicBezTo>
                <a:cubicBezTo>
                  <a:pt x="298" y="51"/>
                  <a:pt x="298" y="51"/>
                  <a:pt x="298" y="51"/>
                </a:cubicBezTo>
                <a:cubicBezTo>
                  <a:pt x="297" y="49"/>
                  <a:pt x="297" y="49"/>
                  <a:pt x="297" y="49"/>
                </a:cubicBezTo>
                <a:cubicBezTo>
                  <a:pt x="296" y="48"/>
                  <a:pt x="296" y="48"/>
                  <a:pt x="296" y="48"/>
                </a:cubicBezTo>
                <a:cubicBezTo>
                  <a:pt x="297" y="47"/>
                  <a:pt x="297" y="47"/>
                  <a:pt x="297" y="47"/>
                </a:cubicBezTo>
                <a:cubicBezTo>
                  <a:pt x="298" y="48"/>
                  <a:pt x="298" y="48"/>
                  <a:pt x="298" y="48"/>
                </a:cubicBezTo>
                <a:cubicBezTo>
                  <a:pt x="298" y="49"/>
                  <a:pt x="298" y="49"/>
                  <a:pt x="298" y="49"/>
                </a:cubicBezTo>
                <a:cubicBezTo>
                  <a:pt x="298" y="49"/>
                  <a:pt x="298" y="49"/>
                  <a:pt x="298" y="49"/>
                </a:cubicBezTo>
                <a:cubicBezTo>
                  <a:pt x="299" y="48"/>
                  <a:pt x="299" y="48"/>
                  <a:pt x="299" y="48"/>
                </a:cubicBezTo>
                <a:cubicBezTo>
                  <a:pt x="299" y="47"/>
                  <a:pt x="299" y="47"/>
                  <a:pt x="299" y="47"/>
                </a:cubicBezTo>
                <a:cubicBezTo>
                  <a:pt x="299" y="47"/>
                  <a:pt x="299" y="47"/>
                  <a:pt x="299" y="47"/>
                </a:cubicBezTo>
                <a:cubicBezTo>
                  <a:pt x="298" y="47"/>
                  <a:pt x="298" y="47"/>
                  <a:pt x="298" y="47"/>
                </a:cubicBezTo>
                <a:cubicBezTo>
                  <a:pt x="298" y="46"/>
                  <a:pt x="298" y="46"/>
                  <a:pt x="298" y="46"/>
                </a:cubicBezTo>
                <a:cubicBezTo>
                  <a:pt x="299" y="45"/>
                  <a:pt x="299" y="45"/>
                  <a:pt x="299" y="45"/>
                </a:cubicBezTo>
                <a:cubicBezTo>
                  <a:pt x="299" y="44"/>
                  <a:pt x="299" y="44"/>
                  <a:pt x="299" y="44"/>
                </a:cubicBezTo>
                <a:cubicBezTo>
                  <a:pt x="300" y="43"/>
                  <a:pt x="300" y="43"/>
                  <a:pt x="300" y="43"/>
                </a:cubicBezTo>
                <a:cubicBezTo>
                  <a:pt x="299" y="40"/>
                  <a:pt x="299" y="40"/>
                  <a:pt x="299" y="40"/>
                </a:cubicBezTo>
                <a:cubicBezTo>
                  <a:pt x="299" y="39"/>
                  <a:pt x="299" y="39"/>
                  <a:pt x="299" y="39"/>
                </a:cubicBezTo>
                <a:cubicBezTo>
                  <a:pt x="298" y="39"/>
                  <a:pt x="298" y="39"/>
                  <a:pt x="298" y="39"/>
                </a:cubicBezTo>
                <a:cubicBezTo>
                  <a:pt x="298" y="38"/>
                  <a:pt x="298" y="38"/>
                  <a:pt x="298" y="38"/>
                </a:cubicBezTo>
                <a:cubicBezTo>
                  <a:pt x="298" y="38"/>
                  <a:pt x="298" y="38"/>
                  <a:pt x="298" y="38"/>
                </a:cubicBezTo>
                <a:cubicBezTo>
                  <a:pt x="299" y="37"/>
                  <a:pt x="299" y="37"/>
                  <a:pt x="299" y="37"/>
                </a:cubicBezTo>
                <a:cubicBezTo>
                  <a:pt x="299" y="37"/>
                  <a:pt x="299" y="37"/>
                  <a:pt x="299" y="37"/>
                </a:cubicBezTo>
                <a:cubicBezTo>
                  <a:pt x="300" y="38"/>
                  <a:pt x="300" y="38"/>
                  <a:pt x="300" y="38"/>
                </a:cubicBezTo>
                <a:cubicBezTo>
                  <a:pt x="300" y="38"/>
                  <a:pt x="300" y="38"/>
                  <a:pt x="300" y="38"/>
                </a:cubicBezTo>
                <a:cubicBezTo>
                  <a:pt x="301" y="39"/>
                  <a:pt x="301" y="39"/>
                  <a:pt x="301" y="39"/>
                </a:cubicBezTo>
                <a:cubicBezTo>
                  <a:pt x="301" y="39"/>
                  <a:pt x="301" y="39"/>
                  <a:pt x="301" y="39"/>
                </a:cubicBezTo>
                <a:cubicBezTo>
                  <a:pt x="301" y="38"/>
                  <a:pt x="301" y="38"/>
                  <a:pt x="301" y="38"/>
                </a:cubicBezTo>
                <a:cubicBezTo>
                  <a:pt x="301" y="37"/>
                  <a:pt x="301" y="37"/>
                  <a:pt x="301" y="37"/>
                </a:cubicBezTo>
                <a:cubicBezTo>
                  <a:pt x="300" y="37"/>
                  <a:pt x="300" y="37"/>
                  <a:pt x="300" y="37"/>
                </a:cubicBezTo>
                <a:cubicBezTo>
                  <a:pt x="299" y="36"/>
                  <a:pt x="299" y="36"/>
                  <a:pt x="299" y="36"/>
                </a:cubicBezTo>
                <a:cubicBezTo>
                  <a:pt x="299" y="36"/>
                  <a:pt x="299" y="36"/>
                  <a:pt x="299" y="36"/>
                </a:cubicBezTo>
                <a:cubicBezTo>
                  <a:pt x="300" y="35"/>
                  <a:pt x="300" y="35"/>
                  <a:pt x="300" y="35"/>
                </a:cubicBezTo>
                <a:cubicBezTo>
                  <a:pt x="302" y="32"/>
                  <a:pt x="302" y="32"/>
                  <a:pt x="302" y="32"/>
                </a:cubicBezTo>
                <a:cubicBezTo>
                  <a:pt x="304" y="32"/>
                  <a:pt x="304" y="32"/>
                  <a:pt x="304" y="32"/>
                </a:cubicBezTo>
                <a:cubicBezTo>
                  <a:pt x="304" y="32"/>
                  <a:pt x="304" y="32"/>
                  <a:pt x="304" y="32"/>
                </a:cubicBezTo>
                <a:cubicBezTo>
                  <a:pt x="305" y="33"/>
                  <a:pt x="305" y="33"/>
                  <a:pt x="305" y="33"/>
                </a:cubicBezTo>
                <a:cubicBezTo>
                  <a:pt x="306" y="33"/>
                  <a:pt x="306" y="33"/>
                  <a:pt x="306" y="33"/>
                </a:cubicBezTo>
                <a:cubicBezTo>
                  <a:pt x="307" y="33"/>
                  <a:pt x="307" y="33"/>
                  <a:pt x="307" y="33"/>
                </a:cubicBezTo>
                <a:cubicBezTo>
                  <a:pt x="308" y="35"/>
                  <a:pt x="308" y="35"/>
                  <a:pt x="308" y="35"/>
                </a:cubicBezTo>
                <a:cubicBezTo>
                  <a:pt x="308" y="35"/>
                  <a:pt x="308" y="35"/>
                  <a:pt x="308" y="35"/>
                </a:cubicBezTo>
                <a:cubicBezTo>
                  <a:pt x="309" y="37"/>
                  <a:pt x="309" y="37"/>
                  <a:pt x="309" y="37"/>
                </a:cubicBezTo>
                <a:cubicBezTo>
                  <a:pt x="310" y="38"/>
                  <a:pt x="310" y="38"/>
                  <a:pt x="310" y="38"/>
                </a:cubicBezTo>
                <a:cubicBezTo>
                  <a:pt x="310" y="40"/>
                  <a:pt x="310" y="40"/>
                  <a:pt x="310" y="40"/>
                </a:cubicBezTo>
                <a:cubicBezTo>
                  <a:pt x="310" y="41"/>
                  <a:pt x="310" y="41"/>
                  <a:pt x="310" y="41"/>
                </a:cubicBezTo>
                <a:cubicBezTo>
                  <a:pt x="311" y="42"/>
                  <a:pt x="311" y="42"/>
                  <a:pt x="311" y="42"/>
                </a:cubicBezTo>
                <a:cubicBezTo>
                  <a:pt x="311" y="42"/>
                  <a:pt x="311" y="42"/>
                  <a:pt x="311" y="42"/>
                </a:cubicBezTo>
                <a:cubicBezTo>
                  <a:pt x="311" y="42"/>
                  <a:pt x="311" y="42"/>
                  <a:pt x="311" y="42"/>
                </a:cubicBezTo>
                <a:cubicBezTo>
                  <a:pt x="312" y="42"/>
                  <a:pt x="312" y="42"/>
                  <a:pt x="312" y="42"/>
                </a:cubicBezTo>
                <a:cubicBezTo>
                  <a:pt x="312" y="43"/>
                  <a:pt x="312" y="43"/>
                  <a:pt x="312" y="43"/>
                </a:cubicBezTo>
                <a:cubicBezTo>
                  <a:pt x="313" y="42"/>
                  <a:pt x="313" y="42"/>
                  <a:pt x="313" y="42"/>
                </a:cubicBezTo>
                <a:cubicBezTo>
                  <a:pt x="313" y="42"/>
                  <a:pt x="313" y="42"/>
                  <a:pt x="313" y="42"/>
                </a:cubicBezTo>
                <a:cubicBezTo>
                  <a:pt x="314" y="42"/>
                  <a:pt x="314" y="42"/>
                  <a:pt x="314" y="42"/>
                </a:cubicBezTo>
                <a:cubicBezTo>
                  <a:pt x="313" y="42"/>
                  <a:pt x="313" y="42"/>
                  <a:pt x="313" y="42"/>
                </a:cubicBezTo>
                <a:cubicBezTo>
                  <a:pt x="312" y="42"/>
                  <a:pt x="312" y="42"/>
                  <a:pt x="312" y="42"/>
                </a:cubicBezTo>
                <a:cubicBezTo>
                  <a:pt x="312" y="41"/>
                  <a:pt x="312" y="41"/>
                  <a:pt x="312" y="41"/>
                </a:cubicBezTo>
                <a:cubicBezTo>
                  <a:pt x="311" y="41"/>
                  <a:pt x="311" y="41"/>
                  <a:pt x="311" y="41"/>
                </a:cubicBezTo>
                <a:cubicBezTo>
                  <a:pt x="311" y="40"/>
                  <a:pt x="311" y="40"/>
                  <a:pt x="311" y="40"/>
                </a:cubicBezTo>
                <a:cubicBezTo>
                  <a:pt x="312" y="39"/>
                  <a:pt x="312" y="39"/>
                  <a:pt x="312" y="39"/>
                </a:cubicBezTo>
                <a:cubicBezTo>
                  <a:pt x="312" y="39"/>
                  <a:pt x="312" y="39"/>
                  <a:pt x="312" y="39"/>
                </a:cubicBezTo>
                <a:cubicBezTo>
                  <a:pt x="312" y="36"/>
                  <a:pt x="312" y="36"/>
                  <a:pt x="312" y="36"/>
                </a:cubicBezTo>
                <a:cubicBezTo>
                  <a:pt x="311" y="35"/>
                  <a:pt x="311" y="35"/>
                  <a:pt x="311" y="35"/>
                </a:cubicBezTo>
                <a:cubicBezTo>
                  <a:pt x="312" y="34"/>
                  <a:pt x="312" y="34"/>
                  <a:pt x="312" y="34"/>
                </a:cubicBezTo>
                <a:cubicBezTo>
                  <a:pt x="313" y="34"/>
                  <a:pt x="313" y="34"/>
                  <a:pt x="313" y="34"/>
                </a:cubicBezTo>
                <a:cubicBezTo>
                  <a:pt x="314" y="34"/>
                  <a:pt x="314" y="34"/>
                  <a:pt x="314" y="34"/>
                </a:cubicBezTo>
                <a:cubicBezTo>
                  <a:pt x="315" y="35"/>
                  <a:pt x="315" y="35"/>
                  <a:pt x="315" y="35"/>
                </a:cubicBezTo>
                <a:cubicBezTo>
                  <a:pt x="316" y="35"/>
                  <a:pt x="316" y="35"/>
                  <a:pt x="316" y="35"/>
                </a:cubicBezTo>
                <a:cubicBezTo>
                  <a:pt x="318" y="35"/>
                  <a:pt x="318" y="35"/>
                  <a:pt x="318" y="35"/>
                </a:cubicBezTo>
                <a:cubicBezTo>
                  <a:pt x="320" y="35"/>
                  <a:pt x="320" y="35"/>
                  <a:pt x="320" y="35"/>
                </a:cubicBezTo>
                <a:cubicBezTo>
                  <a:pt x="321" y="35"/>
                  <a:pt x="321" y="35"/>
                  <a:pt x="321" y="35"/>
                </a:cubicBezTo>
                <a:cubicBezTo>
                  <a:pt x="322" y="35"/>
                  <a:pt x="322" y="35"/>
                  <a:pt x="322" y="35"/>
                </a:cubicBezTo>
                <a:cubicBezTo>
                  <a:pt x="323" y="35"/>
                  <a:pt x="323" y="35"/>
                  <a:pt x="323" y="35"/>
                </a:cubicBezTo>
                <a:cubicBezTo>
                  <a:pt x="324" y="36"/>
                  <a:pt x="324" y="36"/>
                  <a:pt x="324" y="36"/>
                </a:cubicBezTo>
                <a:cubicBezTo>
                  <a:pt x="325" y="36"/>
                  <a:pt x="325" y="36"/>
                  <a:pt x="325" y="36"/>
                </a:cubicBezTo>
                <a:cubicBezTo>
                  <a:pt x="326" y="36"/>
                  <a:pt x="326" y="36"/>
                  <a:pt x="326" y="36"/>
                </a:cubicBezTo>
                <a:cubicBezTo>
                  <a:pt x="326" y="35"/>
                  <a:pt x="326" y="35"/>
                  <a:pt x="326" y="35"/>
                </a:cubicBezTo>
                <a:cubicBezTo>
                  <a:pt x="325" y="35"/>
                  <a:pt x="325" y="35"/>
                  <a:pt x="325" y="35"/>
                </a:cubicBezTo>
                <a:cubicBezTo>
                  <a:pt x="324" y="35"/>
                  <a:pt x="324" y="35"/>
                  <a:pt x="324" y="35"/>
                </a:cubicBezTo>
                <a:cubicBezTo>
                  <a:pt x="323" y="35"/>
                  <a:pt x="323" y="35"/>
                  <a:pt x="323" y="35"/>
                </a:cubicBezTo>
                <a:cubicBezTo>
                  <a:pt x="322" y="34"/>
                  <a:pt x="322" y="34"/>
                  <a:pt x="322" y="34"/>
                </a:cubicBezTo>
                <a:cubicBezTo>
                  <a:pt x="322" y="34"/>
                  <a:pt x="322" y="34"/>
                  <a:pt x="322" y="34"/>
                </a:cubicBezTo>
                <a:cubicBezTo>
                  <a:pt x="323" y="34"/>
                  <a:pt x="323" y="34"/>
                  <a:pt x="323" y="34"/>
                </a:cubicBezTo>
                <a:cubicBezTo>
                  <a:pt x="324" y="34"/>
                  <a:pt x="324" y="34"/>
                  <a:pt x="324" y="34"/>
                </a:cubicBezTo>
                <a:cubicBezTo>
                  <a:pt x="327" y="33"/>
                  <a:pt x="327" y="33"/>
                  <a:pt x="327" y="33"/>
                </a:cubicBezTo>
                <a:cubicBezTo>
                  <a:pt x="329" y="33"/>
                  <a:pt x="329" y="33"/>
                  <a:pt x="329" y="33"/>
                </a:cubicBezTo>
                <a:cubicBezTo>
                  <a:pt x="331" y="34"/>
                  <a:pt x="331" y="34"/>
                  <a:pt x="331" y="34"/>
                </a:cubicBezTo>
                <a:cubicBezTo>
                  <a:pt x="332" y="34"/>
                  <a:pt x="332" y="34"/>
                  <a:pt x="332" y="34"/>
                </a:cubicBezTo>
                <a:cubicBezTo>
                  <a:pt x="333" y="34"/>
                  <a:pt x="333" y="34"/>
                  <a:pt x="333" y="34"/>
                </a:cubicBezTo>
                <a:cubicBezTo>
                  <a:pt x="334" y="34"/>
                  <a:pt x="334" y="34"/>
                  <a:pt x="334" y="34"/>
                </a:cubicBezTo>
                <a:cubicBezTo>
                  <a:pt x="333" y="33"/>
                  <a:pt x="333" y="33"/>
                  <a:pt x="333" y="33"/>
                </a:cubicBezTo>
                <a:cubicBezTo>
                  <a:pt x="333" y="33"/>
                  <a:pt x="333" y="33"/>
                  <a:pt x="333" y="33"/>
                </a:cubicBezTo>
                <a:cubicBezTo>
                  <a:pt x="332" y="33"/>
                  <a:pt x="332" y="33"/>
                  <a:pt x="332" y="33"/>
                </a:cubicBezTo>
                <a:cubicBezTo>
                  <a:pt x="332" y="33"/>
                  <a:pt x="332" y="33"/>
                  <a:pt x="332" y="33"/>
                </a:cubicBezTo>
                <a:cubicBezTo>
                  <a:pt x="331" y="32"/>
                  <a:pt x="331" y="32"/>
                  <a:pt x="331" y="32"/>
                </a:cubicBezTo>
                <a:cubicBezTo>
                  <a:pt x="330" y="32"/>
                  <a:pt x="330" y="32"/>
                  <a:pt x="330" y="32"/>
                </a:cubicBezTo>
                <a:cubicBezTo>
                  <a:pt x="330" y="32"/>
                  <a:pt x="330" y="32"/>
                  <a:pt x="330" y="32"/>
                </a:cubicBezTo>
                <a:cubicBezTo>
                  <a:pt x="327" y="32"/>
                  <a:pt x="327" y="32"/>
                  <a:pt x="327" y="32"/>
                </a:cubicBezTo>
                <a:cubicBezTo>
                  <a:pt x="327" y="32"/>
                  <a:pt x="327" y="32"/>
                  <a:pt x="327" y="32"/>
                </a:cubicBezTo>
                <a:cubicBezTo>
                  <a:pt x="328" y="31"/>
                  <a:pt x="328" y="31"/>
                  <a:pt x="328" y="31"/>
                </a:cubicBezTo>
                <a:cubicBezTo>
                  <a:pt x="328" y="30"/>
                  <a:pt x="328" y="30"/>
                  <a:pt x="328" y="30"/>
                </a:cubicBezTo>
                <a:cubicBezTo>
                  <a:pt x="329" y="30"/>
                  <a:pt x="329" y="30"/>
                  <a:pt x="329" y="30"/>
                </a:cubicBezTo>
                <a:cubicBezTo>
                  <a:pt x="330" y="29"/>
                  <a:pt x="330" y="29"/>
                  <a:pt x="330" y="29"/>
                </a:cubicBezTo>
                <a:cubicBezTo>
                  <a:pt x="331" y="28"/>
                  <a:pt x="331" y="28"/>
                  <a:pt x="331" y="28"/>
                </a:cubicBezTo>
                <a:cubicBezTo>
                  <a:pt x="333" y="27"/>
                  <a:pt x="333" y="27"/>
                  <a:pt x="333" y="27"/>
                </a:cubicBezTo>
                <a:cubicBezTo>
                  <a:pt x="334" y="27"/>
                  <a:pt x="334" y="27"/>
                  <a:pt x="334" y="27"/>
                </a:cubicBezTo>
                <a:cubicBezTo>
                  <a:pt x="336" y="26"/>
                  <a:pt x="336" y="26"/>
                  <a:pt x="336" y="26"/>
                </a:cubicBezTo>
                <a:cubicBezTo>
                  <a:pt x="336" y="26"/>
                  <a:pt x="336" y="26"/>
                  <a:pt x="336" y="26"/>
                </a:cubicBezTo>
                <a:cubicBezTo>
                  <a:pt x="334" y="26"/>
                  <a:pt x="334" y="26"/>
                  <a:pt x="334" y="26"/>
                </a:cubicBezTo>
                <a:cubicBezTo>
                  <a:pt x="332" y="27"/>
                  <a:pt x="332" y="27"/>
                  <a:pt x="332" y="27"/>
                </a:cubicBezTo>
                <a:cubicBezTo>
                  <a:pt x="330" y="28"/>
                  <a:pt x="330" y="28"/>
                  <a:pt x="330" y="28"/>
                </a:cubicBezTo>
                <a:cubicBezTo>
                  <a:pt x="330" y="29"/>
                  <a:pt x="330" y="29"/>
                  <a:pt x="330" y="29"/>
                </a:cubicBezTo>
                <a:cubicBezTo>
                  <a:pt x="329" y="29"/>
                  <a:pt x="329" y="29"/>
                  <a:pt x="329" y="29"/>
                </a:cubicBezTo>
                <a:cubicBezTo>
                  <a:pt x="329" y="28"/>
                  <a:pt x="329" y="28"/>
                  <a:pt x="329" y="28"/>
                </a:cubicBezTo>
                <a:cubicBezTo>
                  <a:pt x="329" y="28"/>
                  <a:pt x="329" y="28"/>
                  <a:pt x="329" y="28"/>
                </a:cubicBezTo>
                <a:cubicBezTo>
                  <a:pt x="328" y="29"/>
                  <a:pt x="328" y="29"/>
                  <a:pt x="328" y="29"/>
                </a:cubicBezTo>
                <a:cubicBezTo>
                  <a:pt x="327" y="29"/>
                  <a:pt x="327" y="29"/>
                  <a:pt x="327" y="29"/>
                </a:cubicBezTo>
                <a:cubicBezTo>
                  <a:pt x="326" y="30"/>
                  <a:pt x="326" y="30"/>
                  <a:pt x="326" y="30"/>
                </a:cubicBezTo>
                <a:cubicBezTo>
                  <a:pt x="327" y="30"/>
                  <a:pt x="327" y="30"/>
                  <a:pt x="327" y="30"/>
                </a:cubicBezTo>
                <a:cubicBezTo>
                  <a:pt x="327" y="31"/>
                  <a:pt x="327" y="31"/>
                  <a:pt x="327" y="31"/>
                </a:cubicBezTo>
                <a:cubicBezTo>
                  <a:pt x="325" y="32"/>
                  <a:pt x="325" y="32"/>
                  <a:pt x="325" y="32"/>
                </a:cubicBezTo>
                <a:cubicBezTo>
                  <a:pt x="324" y="32"/>
                  <a:pt x="324" y="32"/>
                  <a:pt x="324" y="32"/>
                </a:cubicBezTo>
                <a:cubicBezTo>
                  <a:pt x="321" y="33"/>
                  <a:pt x="321" y="33"/>
                  <a:pt x="321" y="33"/>
                </a:cubicBezTo>
                <a:cubicBezTo>
                  <a:pt x="320" y="33"/>
                  <a:pt x="320" y="33"/>
                  <a:pt x="320" y="33"/>
                </a:cubicBezTo>
                <a:cubicBezTo>
                  <a:pt x="319" y="33"/>
                  <a:pt x="319" y="33"/>
                  <a:pt x="319" y="33"/>
                </a:cubicBezTo>
                <a:cubicBezTo>
                  <a:pt x="317" y="33"/>
                  <a:pt x="317" y="33"/>
                  <a:pt x="317" y="33"/>
                </a:cubicBezTo>
                <a:cubicBezTo>
                  <a:pt x="316" y="32"/>
                  <a:pt x="316" y="32"/>
                  <a:pt x="316" y="32"/>
                </a:cubicBezTo>
                <a:cubicBezTo>
                  <a:pt x="314" y="32"/>
                  <a:pt x="314" y="32"/>
                  <a:pt x="314" y="32"/>
                </a:cubicBezTo>
                <a:cubicBezTo>
                  <a:pt x="314" y="32"/>
                  <a:pt x="314" y="32"/>
                  <a:pt x="314" y="32"/>
                </a:cubicBezTo>
                <a:cubicBezTo>
                  <a:pt x="314" y="32"/>
                  <a:pt x="314" y="32"/>
                  <a:pt x="314" y="32"/>
                </a:cubicBezTo>
                <a:cubicBezTo>
                  <a:pt x="315" y="31"/>
                  <a:pt x="315" y="31"/>
                  <a:pt x="315" y="31"/>
                </a:cubicBezTo>
                <a:cubicBezTo>
                  <a:pt x="316" y="31"/>
                  <a:pt x="316" y="31"/>
                  <a:pt x="316" y="31"/>
                </a:cubicBezTo>
                <a:cubicBezTo>
                  <a:pt x="317" y="30"/>
                  <a:pt x="317" y="30"/>
                  <a:pt x="317" y="30"/>
                </a:cubicBezTo>
                <a:cubicBezTo>
                  <a:pt x="318" y="30"/>
                  <a:pt x="318" y="30"/>
                  <a:pt x="318" y="30"/>
                </a:cubicBezTo>
                <a:cubicBezTo>
                  <a:pt x="319" y="29"/>
                  <a:pt x="319" y="29"/>
                  <a:pt x="319" y="29"/>
                </a:cubicBezTo>
                <a:cubicBezTo>
                  <a:pt x="318" y="29"/>
                  <a:pt x="318" y="29"/>
                  <a:pt x="318" y="29"/>
                </a:cubicBezTo>
                <a:cubicBezTo>
                  <a:pt x="317" y="30"/>
                  <a:pt x="317" y="30"/>
                  <a:pt x="317" y="30"/>
                </a:cubicBezTo>
                <a:cubicBezTo>
                  <a:pt x="316" y="30"/>
                  <a:pt x="316" y="30"/>
                  <a:pt x="316" y="30"/>
                </a:cubicBezTo>
                <a:cubicBezTo>
                  <a:pt x="315" y="30"/>
                  <a:pt x="315" y="30"/>
                  <a:pt x="315" y="30"/>
                </a:cubicBezTo>
                <a:cubicBezTo>
                  <a:pt x="314" y="30"/>
                  <a:pt x="314" y="30"/>
                  <a:pt x="314" y="30"/>
                </a:cubicBezTo>
                <a:cubicBezTo>
                  <a:pt x="314" y="29"/>
                  <a:pt x="314" y="29"/>
                  <a:pt x="314" y="29"/>
                </a:cubicBezTo>
                <a:cubicBezTo>
                  <a:pt x="315" y="29"/>
                  <a:pt x="315" y="29"/>
                  <a:pt x="315" y="29"/>
                </a:cubicBezTo>
                <a:cubicBezTo>
                  <a:pt x="315" y="29"/>
                  <a:pt x="315" y="29"/>
                  <a:pt x="315" y="29"/>
                </a:cubicBezTo>
                <a:cubicBezTo>
                  <a:pt x="313" y="29"/>
                  <a:pt x="313" y="29"/>
                  <a:pt x="313" y="29"/>
                </a:cubicBezTo>
                <a:cubicBezTo>
                  <a:pt x="313" y="30"/>
                  <a:pt x="313" y="30"/>
                  <a:pt x="313" y="30"/>
                </a:cubicBezTo>
                <a:cubicBezTo>
                  <a:pt x="312" y="31"/>
                  <a:pt x="312" y="31"/>
                  <a:pt x="312" y="31"/>
                </a:cubicBezTo>
                <a:cubicBezTo>
                  <a:pt x="310" y="31"/>
                  <a:pt x="310" y="31"/>
                  <a:pt x="310" y="31"/>
                </a:cubicBezTo>
                <a:cubicBezTo>
                  <a:pt x="309" y="31"/>
                  <a:pt x="309" y="31"/>
                  <a:pt x="309" y="31"/>
                </a:cubicBezTo>
                <a:cubicBezTo>
                  <a:pt x="307" y="31"/>
                  <a:pt x="307" y="31"/>
                  <a:pt x="307" y="31"/>
                </a:cubicBezTo>
                <a:cubicBezTo>
                  <a:pt x="306" y="30"/>
                  <a:pt x="306" y="30"/>
                  <a:pt x="306" y="30"/>
                </a:cubicBezTo>
                <a:cubicBezTo>
                  <a:pt x="306" y="29"/>
                  <a:pt x="306" y="29"/>
                  <a:pt x="306" y="29"/>
                </a:cubicBezTo>
                <a:cubicBezTo>
                  <a:pt x="305" y="29"/>
                  <a:pt x="305" y="29"/>
                  <a:pt x="305" y="29"/>
                </a:cubicBezTo>
                <a:cubicBezTo>
                  <a:pt x="304" y="29"/>
                  <a:pt x="304" y="29"/>
                  <a:pt x="304" y="29"/>
                </a:cubicBezTo>
                <a:cubicBezTo>
                  <a:pt x="304" y="28"/>
                  <a:pt x="304" y="28"/>
                  <a:pt x="304" y="28"/>
                </a:cubicBezTo>
                <a:cubicBezTo>
                  <a:pt x="305" y="28"/>
                  <a:pt x="305" y="28"/>
                  <a:pt x="305" y="28"/>
                </a:cubicBezTo>
                <a:cubicBezTo>
                  <a:pt x="306" y="27"/>
                  <a:pt x="306" y="27"/>
                  <a:pt x="306" y="27"/>
                </a:cubicBezTo>
                <a:cubicBezTo>
                  <a:pt x="307" y="26"/>
                  <a:pt x="307" y="26"/>
                  <a:pt x="307" y="26"/>
                </a:cubicBezTo>
                <a:cubicBezTo>
                  <a:pt x="308" y="25"/>
                  <a:pt x="308" y="25"/>
                  <a:pt x="308" y="25"/>
                </a:cubicBezTo>
                <a:cubicBezTo>
                  <a:pt x="309" y="24"/>
                  <a:pt x="309" y="24"/>
                  <a:pt x="309" y="24"/>
                </a:cubicBezTo>
                <a:cubicBezTo>
                  <a:pt x="309" y="24"/>
                  <a:pt x="309" y="24"/>
                  <a:pt x="309" y="24"/>
                </a:cubicBezTo>
                <a:cubicBezTo>
                  <a:pt x="310" y="24"/>
                  <a:pt x="310" y="24"/>
                  <a:pt x="310" y="24"/>
                </a:cubicBezTo>
                <a:cubicBezTo>
                  <a:pt x="312" y="24"/>
                  <a:pt x="312" y="24"/>
                  <a:pt x="312" y="24"/>
                </a:cubicBezTo>
                <a:cubicBezTo>
                  <a:pt x="313" y="24"/>
                  <a:pt x="313" y="24"/>
                  <a:pt x="313" y="24"/>
                </a:cubicBezTo>
                <a:cubicBezTo>
                  <a:pt x="313" y="24"/>
                  <a:pt x="313" y="24"/>
                  <a:pt x="313" y="24"/>
                </a:cubicBezTo>
                <a:cubicBezTo>
                  <a:pt x="315" y="25"/>
                  <a:pt x="315" y="25"/>
                  <a:pt x="315" y="25"/>
                </a:cubicBezTo>
                <a:cubicBezTo>
                  <a:pt x="317" y="25"/>
                  <a:pt x="317" y="25"/>
                  <a:pt x="317" y="25"/>
                </a:cubicBezTo>
                <a:cubicBezTo>
                  <a:pt x="317" y="25"/>
                  <a:pt x="317" y="25"/>
                  <a:pt x="317" y="25"/>
                </a:cubicBezTo>
                <a:cubicBezTo>
                  <a:pt x="319" y="25"/>
                  <a:pt x="319" y="25"/>
                  <a:pt x="319" y="25"/>
                </a:cubicBezTo>
                <a:cubicBezTo>
                  <a:pt x="319" y="25"/>
                  <a:pt x="319" y="25"/>
                  <a:pt x="319" y="25"/>
                </a:cubicBezTo>
                <a:cubicBezTo>
                  <a:pt x="318" y="24"/>
                  <a:pt x="318" y="24"/>
                  <a:pt x="318" y="24"/>
                </a:cubicBezTo>
                <a:cubicBezTo>
                  <a:pt x="317" y="25"/>
                  <a:pt x="317" y="25"/>
                  <a:pt x="317" y="25"/>
                </a:cubicBezTo>
                <a:cubicBezTo>
                  <a:pt x="315" y="24"/>
                  <a:pt x="315" y="24"/>
                  <a:pt x="315" y="24"/>
                </a:cubicBezTo>
                <a:cubicBezTo>
                  <a:pt x="314" y="24"/>
                  <a:pt x="314" y="24"/>
                  <a:pt x="314" y="24"/>
                </a:cubicBezTo>
                <a:cubicBezTo>
                  <a:pt x="313" y="24"/>
                  <a:pt x="313" y="24"/>
                  <a:pt x="313" y="24"/>
                </a:cubicBezTo>
                <a:cubicBezTo>
                  <a:pt x="311" y="24"/>
                  <a:pt x="311" y="24"/>
                  <a:pt x="311" y="24"/>
                </a:cubicBezTo>
                <a:cubicBezTo>
                  <a:pt x="309" y="23"/>
                  <a:pt x="309" y="23"/>
                  <a:pt x="309" y="23"/>
                </a:cubicBezTo>
                <a:cubicBezTo>
                  <a:pt x="308" y="23"/>
                  <a:pt x="308" y="23"/>
                  <a:pt x="308" y="23"/>
                </a:cubicBezTo>
                <a:cubicBezTo>
                  <a:pt x="308" y="24"/>
                  <a:pt x="308" y="24"/>
                  <a:pt x="308" y="24"/>
                </a:cubicBezTo>
                <a:cubicBezTo>
                  <a:pt x="307" y="25"/>
                  <a:pt x="307" y="25"/>
                  <a:pt x="307" y="25"/>
                </a:cubicBezTo>
                <a:cubicBezTo>
                  <a:pt x="306" y="26"/>
                  <a:pt x="306" y="26"/>
                  <a:pt x="306" y="26"/>
                </a:cubicBezTo>
                <a:cubicBezTo>
                  <a:pt x="304" y="26"/>
                  <a:pt x="304" y="26"/>
                  <a:pt x="304" y="26"/>
                </a:cubicBezTo>
                <a:cubicBezTo>
                  <a:pt x="303" y="28"/>
                  <a:pt x="303" y="28"/>
                  <a:pt x="303" y="28"/>
                </a:cubicBezTo>
                <a:cubicBezTo>
                  <a:pt x="303" y="28"/>
                  <a:pt x="303" y="28"/>
                  <a:pt x="303" y="28"/>
                </a:cubicBezTo>
                <a:cubicBezTo>
                  <a:pt x="302" y="27"/>
                  <a:pt x="302" y="27"/>
                  <a:pt x="302" y="27"/>
                </a:cubicBezTo>
                <a:cubicBezTo>
                  <a:pt x="301" y="26"/>
                  <a:pt x="301" y="26"/>
                  <a:pt x="301" y="26"/>
                </a:cubicBezTo>
                <a:cubicBezTo>
                  <a:pt x="300" y="26"/>
                  <a:pt x="300" y="26"/>
                  <a:pt x="300" y="26"/>
                </a:cubicBezTo>
                <a:cubicBezTo>
                  <a:pt x="300" y="25"/>
                  <a:pt x="300" y="25"/>
                  <a:pt x="300" y="25"/>
                </a:cubicBezTo>
                <a:cubicBezTo>
                  <a:pt x="299" y="24"/>
                  <a:pt x="299" y="24"/>
                  <a:pt x="299" y="24"/>
                </a:cubicBezTo>
                <a:cubicBezTo>
                  <a:pt x="299" y="23"/>
                  <a:pt x="299" y="23"/>
                  <a:pt x="299" y="23"/>
                </a:cubicBezTo>
                <a:cubicBezTo>
                  <a:pt x="299" y="23"/>
                  <a:pt x="299" y="23"/>
                  <a:pt x="299" y="23"/>
                </a:cubicBezTo>
                <a:cubicBezTo>
                  <a:pt x="299" y="22"/>
                  <a:pt x="299" y="22"/>
                  <a:pt x="299" y="22"/>
                </a:cubicBezTo>
                <a:cubicBezTo>
                  <a:pt x="299" y="21"/>
                  <a:pt x="299" y="21"/>
                  <a:pt x="299" y="21"/>
                </a:cubicBezTo>
                <a:cubicBezTo>
                  <a:pt x="300" y="22"/>
                  <a:pt x="300" y="22"/>
                  <a:pt x="300" y="22"/>
                </a:cubicBezTo>
                <a:cubicBezTo>
                  <a:pt x="301" y="21"/>
                  <a:pt x="301" y="21"/>
                  <a:pt x="301" y="21"/>
                </a:cubicBezTo>
                <a:cubicBezTo>
                  <a:pt x="301" y="22"/>
                  <a:pt x="301" y="22"/>
                  <a:pt x="301" y="22"/>
                </a:cubicBezTo>
                <a:cubicBezTo>
                  <a:pt x="304" y="22"/>
                  <a:pt x="304" y="22"/>
                  <a:pt x="304" y="22"/>
                </a:cubicBezTo>
                <a:cubicBezTo>
                  <a:pt x="305" y="23"/>
                  <a:pt x="305" y="23"/>
                  <a:pt x="305" y="23"/>
                </a:cubicBezTo>
                <a:cubicBezTo>
                  <a:pt x="306" y="23"/>
                  <a:pt x="306" y="23"/>
                  <a:pt x="306" y="23"/>
                </a:cubicBezTo>
                <a:cubicBezTo>
                  <a:pt x="306" y="23"/>
                  <a:pt x="306" y="23"/>
                  <a:pt x="306" y="23"/>
                </a:cubicBezTo>
                <a:cubicBezTo>
                  <a:pt x="307" y="23"/>
                  <a:pt x="307" y="23"/>
                  <a:pt x="307" y="23"/>
                </a:cubicBezTo>
                <a:cubicBezTo>
                  <a:pt x="308" y="22"/>
                  <a:pt x="308" y="22"/>
                  <a:pt x="308" y="22"/>
                </a:cubicBezTo>
                <a:cubicBezTo>
                  <a:pt x="309" y="23"/>
                  <a:pt x="309" y="23"/>
                  <a:pt x="309" y="23"/>
                </a:cubicBezTo>
                <a:cubicBezTo>
                  <a:pt x="310" y="22"/>
                  <a:pt x="310" y="22"/>
                  <a:pt x="310" y="22"/>
                </a:cubicBezTo>
                <a:cubicBezTo>
                  <a:pt x="311" y="22"/>
                  <a:pt x="311" y="22"/>
                  <a:pt x="311" y="22"/>
                </a:cubicBezTo>
                <a:cubicBezTo>
                  <a:pt x="311" y="22"/>
                  <a:pt x="311" y="22"/>
                  <a:pt x="311" y="22"/>
                </a:cubicBezTo>
                <a:cubicBezTo>
                  <a:pt x="313" y="22"/>
                  <a:pt x="313" y="22"/>
                  <a:pt x="313" y="22"/>
                </a:cubicBezTo>
                <a:cubicBezTo>
                  <a:pt x="315" y="21"/>
                  <a:pt x="315" y="21"/>
                  <a:pt x="315" y="21"/>
                </a:cubicBezTo>
                <a:cubicBezTo>
                  <a:pt x="315" y="21"/>
                  <a:pt x="315" y="21"/>
                  <a:pt x="315" y="21"/>
                </a:cubicBezTo>
                <a:cubicBezTo>
                  <a:pt x="315" y="20"/>
                  <a:pt x="315" y="20"/>
                  <a:pt x="315" y="20"/>
                </a:cubicBezTo>
                <a:cubicBezTo>
                  <a:pt x="314" y="21"/>
                  <a:pt x="314" y="21"/>
                  <a:pt x="314" y="21"/>
                </a:cubicBezTo>
                <a:cubicBezTo>
                  <a:pt x="314" y="21"/>
                  <a:pt x="314" y="21"/>
                  <a:pt x="314" y="21"/>
                </a:cubicBezTo>
                <a:cubicBezTo>
                  <a:pt x="313" y="21"/>
                  <a:pt x="313" y="21"/>
                  <a:pt x="313" y="21"/>
                </a:cubicBezTo>
                <a:cubicBezTo>
                  <a:pt x="312" y="21"/>
                  <a:pt x="312" y="21"/>
                  <a:pt x="312" y="21"/>
                </a:cubicBezTo>
                <a:cubicBezTo>
                  <a:pt x="310" y="21"/>
                  <a:pt x="310" y="21"/>
                  <a:pt x="310" y="21"/>
                </a:cubicBezTo>
                <a:cubicBezTo>
                  <a:pt x="309" y="22"/>
                  <a:pt x="309" y="22"/>
                  <a:pt x="309" y="22"/>
                </a:cubicBezTo>
                <a:cubicBezTo>
                  <a:pt x="308" y="22"/>
                  <a:pt x="308" y="22"/>
                  <a:pt x="308" y="22"/>
                </a:cubicBezTo>
                <a:cubicBezTo>
                  <a:pt x="307" y="22"/>
                  <a:pt x="307" y="22"/>
                  <a:pt x="307" y="22"/>
                </a:cubicBezTo>
                <a:cubicBezTo>
                  <a:pt x="307" y="22"/>
                  <a:pt x="307" y="22"/>
                  <a:pt x="307" y="22"/>
                </a:cubicBezTo>
                <a:cubicBezTo>
                  <a:pt x="306" y="22"/>
                  <a:pt x="306" y="22"/>
                  <a:pt x="306" y="22"/>
                </a:cubicBezTo>
                <a:cubicBezTo>
                  <a:pt x="305" y="21"/>
                  <a:pt x="305" y="21"/>
                  <a:pt x="305" y="21"/>
                </a:cubicBezTo>
                <a:cubicBezTo>
                  <a:pt x="304" y="21"/>
                  <a:pt x="304" y="21"/>
                  <a:pt x="304" y="21"/>
                </a:cubicBezTo>
                <a:cubicBezTo>
                  <a:pt x="304" y="21"/>
                  <a:pt x="304" y="21"/>
                  <a:pt x="304" y="21"/>
                </a:cubicBezTo>
                <a:cubicBezTo>
                  <a:pt x="303" y="21"/>
                  <a:pt x="303" y="21"/>
                  <a:pt x="303" y="21"/>
                </a:cubicBezTo>
                <a:cubicBezTo>
                  <a:pt x="301" y="20"/>
                  <a:pt x="301" y="20"/>
                  <a:pt x="301" y="20"/>
                </a:cubicBezTo>
                <a:cubicBezTo>
                  <a:pt x="300" y="21"/>
                  <a:pt x="300" y="21"/>
                  <a:pt x="300" y="21"/>
                </a:cubicBezTo>
                <a:cubicBezTo>
                  <a:pt x="299" y="20"/>
                  <a:pt x="299" y="20"/>
                  <a:pt x="299" y="20"/>
                </a:cubicBezTo>
                <a:cubicBezTo>
                  <a:pt x="299" y="20"/>
                  <a:pt x="299" y="20"/>
                  <a:pt x="299" y="20"/>
                </a:cubicBezTo>
                <a:cubicBezTo>
                  <a:pt x="300" y="19"/>
                  <a:pt x="300" y="19"/>
                  <a:pt x="300" y="19"/>
                </a:cubicBezTo>
                <a:cubicBezTo>
                  <a:pt x="300" y="18"/>
                  <a:pt x="300" y="18"/>
                  <a:pt x="300" y="18"/>
                </a:cubicBezTo>
                <a:cubicBezTo>
                  <a:pt x="300" y="18"/>
                  <a:pt x="300" y="18"/>
                  <a:pt x="300" y="18"/>
                </a:cubicBezTo>
                <a:cubicBezTo>
                  <a:pt x="301" y="18"/>
                  <a:pt x="301" y="18"/>
                  <a:pt x="301" y="18"/>
                </a:cubicBezTo>
                <a:cubicBezTo>
                  <a:pt x="301" y="19"/>
                  <a:pt x="301" y="19"/>
                  <a:pt x="301" y="19"/>
                </a:cubicBezTo>
                <a:cubicBezTo>
                  <a:pt x="303" y="18"/>
                  <a:pt x="303" y="18"/>
                  <a:pt x="303" y="18"/>
                </a:cubicBezTo>
                <a:cubicBezTo>
                  <a:pt x="303" y="18"/>
                  <a:pt x="303" y="18"/>
                  <a:pt x="303" y="18"/>
                </a:cubicBezTo>
                <a:cubicBezTo>
                  <a:pt x="302" y="18"/>
                  <a:pt x="302" y="18"/>
                  <a:pt x="302" y="18"/>
                </a:cubicBezTo>
                <a:cubicBezTo>
                  <a:pt x="302" y="18"/>
                  <a:pt x="302" y="18"/>
                  <a:pt x="302" y="18"/>
                </a:cubicBezTo>
                <a:cubicBezTo>
                  <a:pt x="301" y="17"/>
                  <a:pt x="301" y="17"/>
                  <a:pt x="301" y="17"/>
                </a:cubicBezTo>
                <a:cubicBezTo>
                  <a:pt x="301" y="17"/>
                  <a:pt x="301" y="17"/>
                  <a:pt x="301" y="17"/>
                </a:cubicBezTo>
                <a:cubicBezTo>
                  <a:pt x="303" y="17"/>
                  <a:pt x="303" y="17"/>
                  <a:pt x="303" y="17"/>
                </a:cubicBezTo>
                <a:cubicBezTo>
                  <a:pt x="304" y="16"/>
                  <a:pt x="304" y="16"/>
                  <a:pt x="304" y="16"/>
                </a:cubicBezTo>
                <a:cubicBezTo>
                  <a:pt x="305" y="16"/>
                  <a:pt x="305" y="16"/>
                  <a:pt x="305" y="16"/>
                </a:cubicBezTo>
                <a:cubicBezTo>
                  <a:pt x="306" y="15"/>
                  <a:pt x="306" y="15"/>
                  <a:pt x="306" y="15"/>
                </a:cubicBezTo>
                <a:cubicBezTo>
                  <a:pt x="307" y="15"/>
                  <a:pt x="307" y="15"/>
                  <a:pt x="307" y="15"/>
                </a:cubicBezTo>
                <a:cubicBezTo>
                  <a:pt x="307" y="16"/>
                  <a:pt x="307" y="16"/>
                  <a:pt x="307" y="16"/>
                </a:cubicBezTo>
                <a:cubicBezTo>
                  <a:pt x="308" y="15"/>
                  <a:pt x="308" y="15"/>
                  <a:pt x="308" y="15"/>
                </a:cubicBezTo>
                <a:cubicBezTo>
                  <a:pt x="308" y="15"/>
                  <a:pt x="308" y="15"/>
                  <a:pt x="308" y="15"/>
                </a:cubicBezTo>
                <a:cubicBezTo>
                  <a:pt x="308" y="15"/>
                  <a:pt x="308" y="15"/>
                  <a:pt x="308" y="15"/>
                </a:cubicBezTo>
                <a:cubicBezTo>
                  <a:pt x="306" y="15"/>
                  <a:pt x="306" y="15"/>
                  <a:pt x="306" y="15"/>
                </a:cubicBezTo>
                <a:cubicBezTo>
                  <a:pt x="304" y="15"/>
                  <a:pt x="304" y="15"/>
                  <a:pt x="304" y="15"/>
                </a:cubicBezTo>
                <a:cubicBezTo>
                  <a:pt x="303" y="15"/>
                  <a:pt x="303" y="15"/>
                  <a:pt x="303" y="15"/>
                </a:cubicBezTo>
                <a:cubicBezTo>
                  <a:pt x="302" y="15"/>
                  <a:pt x="302" y="15"/>
                  <a:pt x="302" y="15"/>
                </a:cubicBezTo>
                <a:cubicBezTo>
                  <a:pt x="302" y="16"/>
                  <a:pt x="302" y="16"/>
                  <a:pt x="302" y="16"/>
                </a:cubicBezTo>
                <a:cubicBezTo>
                  <a:pt x="301" y="16"/>
                  <a:pt x="301" y="16"/>
                  <a:pt x="301" y="16"/>
                </a:cubicBezTo>
                <a:cubicBezTo>
                  <a:pt x="301" y="15"/>
                  <a:pt x="301" y="15"/>
                  <a:pt x="301" y="15"/>
                </a:cubicBezTo>
                <a:cubicBezTo>
                  <a:pt x="301" y="15"/>
                  <a:pt x="301" y="15"/>
                  <a:pt x="301" y="15"/>
                </a:cubicBezTo>
                <a:cubicBezTo>
                  <a:pt x="302" y="14"/>
                  <a:pt x="302" y="14"/>
                  <a:pt x="302" y="14"/>
                </a:cubicBezTo>
                <a:cubicBezTo>
                  <a:pt x="303" y="13"/>
                  <a:pt x="303" y="13"/>
                  <a:pt x="303" y="13"/>
                </a:cubicBezTo>
                <a:cubicBezTo>
                  <a:pt x="304" y="13"/>
                  <a:pt x="304" y="13"/>
                  <a:pt x="304" y="13"/>
                </a:cubicBezTo>
                <a:cubicBezTo>
                  <a:pt x="305" y="13"/>
                  <a:pt x="305" y="13"/>
                  <a:pt x="305" y="13"/>
                </a:cubicBezTo>
                <a:cubicBezTo>
                  <a:pt x="304" y="13"/>
                  <a:pt x="304" y="13"/>
                  <a:pt x="304" y="13"/>
                </a:cubicBezTo>
                <a:cubicBezTo>
                  <a:pt x="304" y="13"/>
                  <a:pt x="304" y="13"/>
                  <a:pt x="304" y="13"/>
                </a:cubicBezTo>
                <a:cubicBezTo>
                  <a:pt x="304" y="11"/>
                  <a:pt x="304" y="11"/>
                  <a:pt x="304" y="11"/>
                </a:cubicBezTo>
                <a:cubicBezTo>
                  <a:pt x="303" y="12"/>
                  <a:pt x="303" y="12"/>
                  <a:pt x="303" y="12"/>
                </a:cubicBezTo>
                <a:cubicBezTo>
                  <a:pt x="303" y="12"/>
                  <a:pt x="303" y="12"/>
                  <a:pt x="303" y="12"/>
                </a:cubicBezTo>
                <a:cubicBezTo>
                  <a:pt x="303" y="13"/>
                  <a:pt x="303" y="13"/>
                  <a:pt x="303" y="13"/>
                </a:cubicBezTo>
                <a:cubicBezTo>
                  <a:pt x="303" y="12"/>
                  <a:pt x="303" y="12"/>
                  <a:pt x="303" y="12"/>
                </a:cubicBezTo>
                <a:cubicBezTo>
                  <a:pt x="302" y="12"/>
                  <a:pt x="302" y="12"/>
                  <a:pt x="302" y="12"/>
                </a:cubicBezTo>
                <a:cubicBezTo>
                  <a:pt x="302" y="12"/>
                  <a:pt x="302" y="12"/>
                  <a:pt x="302" y="12"/>
                </a:cubicBezTo>
                <a:cubicBezTo>
                  <a:pt x="301" y="12"/>
                  <a:pt x="301" y="12"/>
                  <a:pt x="301" y="12"/>
                </a:cubicBezTo>
                <a:cubicBezTo>
                  <a:pt x="301" y="13"/>
                  <a:pt x="301" y="13"/>
                  <a:pt x="301" y="13"/>
                </a:cubicBezTo>
                <a:cubicBezTo>
                  <a:pt x="300" y="14"/>
                  <a:pt x="300" y="14"/>
                  <a:pt x="300" y="14"/>
                </a:cubicBezTo>
                <a:cubicBezTo>
                  <a:pt x="299" y="14"/>
                  <a:pt x="299" y="14"/>
                  <a:pt x="299" y="14"/>
                </a:cubicBezTo>
                <a:cubicBezTo>
                  <a:pt x="299" y="13"/>
                  <a:pt x="299" y="13"/>
                  <a:pt x="299" y="13"/>
                </a:cubicBezTo>
                <a:cubicBezTo>
                  <a:pt x="299" y="12"/>
                  <a:pt x="299" y="12"/>
                  <a:pt x="299" y="12"/>
                </a:cubicBezTo>
                <a:cubicBezTo>
                  <a:pt x="299" y="12"/>
                  <a:pt x="299" y="12"/>
                  <a:pt x="299" y="12"/>
                </a:cubicBezTo>
                <a:cubicBezTo>
                  <a:pt x="299" y="11"/>
                  <a:pt x="299" y="11"/>
                  <a:pt x="299" y="11"/>
                </a:cubicBezTo>
                <a:cubicBezTo>
                  <a:pt x="299" y="11"/>
                  <a:pt x="299" y="11"/>
                  <a:pt x="299" y="11"/>
                </a:cubicBezTo>
                <a:cubicBezTo>
                  <a:pt x="300" y="12"/>
                  <a:pt x="300" y="12"/>
                  <a:pt x="300" y="12"/>
                </a:cubicBezTo>
                <a:cubicBezTo>
                  <a:pt x="300" y="11"/>
                  <a:pt x="300" y="11"/>
                  <a:pt x="300" y="11"/>
                </a:cubicBezTo>
                <a:cubicBezTo>
                  <a:pt x="300" y="10"/>
                  <a:pt x="300" y="10"/>
                  <a:pt x="300" y="10"/>
                </a:cubicBezTo>
                <a:cubicBezTo>
                  <a:pt x="301" y="10"/>
                  <a:pt x="301" y="10"/>
                  <a:pt x="301" y="10"/>
                </a:cubicBezTo>
                <a:cubicBezTo>
                  <a:pt x="302" y="10"/>
                  <a:pt x="302" y="10"/>
                  <a:pt x="302" y="10"/>
                </a:cubicBezTo>
                <a:cubicBezTo>
                  <a:pt x="303" y="9"/>
                  <a:pt x="303" y="9"/>
                  <a:pt x="303" y="9"/>
                </a:cubicBezTo>
                <a:cubicBezTo>
                  <a:pt x="304" y="9"/>
                  <a:pt x="304" y="9"/>
                  <a:pt x="304" y="9"/>
                </a:cubicBezTo>
                <a:cubicBezTo>
                  <a:pt x="305" y="9"/>
                  <a:pt x="305" y="9"/>
                  <a:pt x="305" y="9"/>
                </a:cubicBezTo>
                <a:cubicBezTo>
                  <a:pt x="307" y="8"/>
                  <a:pt x="307" y="8"/>
                  <a:pt x="307" y="8"/>
                </a:cubicBezTo>
                <a:cubicBezTo>
                  <a:pt x="307" y="8"/>
                  <a:pt x="307" y="8"/>
                  <a:pt x="307" y="8"/>
                </a:cubicBezTo>
                <a:cubicBezTo>
                  <a:pt x="308" y="8"/>
                  <a:pt x="308" y="8"/>
                  <a:pt x="308" y="8"/>
                </a:cubicBezTo>
                <a:cubicBezTo>
                  <a:pt x="308" y="9"/>
                  <a:pt x="308" y="9"/>
                  <a:pt x="308" y="9"/>
                </a:cubicBezTo>
                <a:cubicBezTo>
                  <a:pt x="308" y="9"/>
                  <a:pt x="308" y="9"/>
                  <a:pt x="308" y="9"/>
                </a:cubicBezTo>
                <a:cubicBezTo>
                  <a:pt x="308" y="11"/>
                  <a:pt x="308" y="11"/>
                  <a:pt x="308" y="11"/>
                </a:cubicBezTo>
                <a:cubicBezTo>
                  <a:pt x="308" y="11"/>
                  <a:pt x="308" y="11"/>
                  <a:pt x="308" y="11"/>
                </a:cubicBezTo>
                <a:cubicBezTo>
                  <a:pt x="309" y="10"/>
                  <a:pt x="309" y="10"/>
                  <a:pt x="309" y="10"/>
                </a:cubicBezTo>
                <a:cubicBezTo>
                  <a:pt x="309" y="9"/>
                  <a:pt x="309" y="9"/>
                  <a:pt x="309" y="9"/>
                </a:cubicBezTo>
                <a:cubicBezTo>
                  <a:pt x="310" y="10"/>
                  <a:pt x="310" y="10"/>
                  <a:pt x="310" y="10"/>
                </a:cubicBezTo>
                <a:cubicBezTo>
                  <a:pt x="309" y="10"/>
                  <a:pt x="309" y="10"/>
                  <a:pt x="309" y="10"/>
                </a:cubicBezTo>
                <a:cubicBezTo>
                  <a:pt x="309" y="11"/>
                  <a:pt x="309" y="11"/>
                  <a:pt x="309" y="11"/>
                </a:cubicBezTo>
                <a:cubicBezTo>
                  <a:pt x="310" y="10"/>
                  <a:pt x="310" y="10"/>
                  <a:pt x="310" y="10"/>
                </a:cubicBezTo>
                <a:cubicBezTo>
                  <a:pt x="310" y="10"/>
                  <a:pt x="310" y="10"/>
                  <a:pt x="310" y="10"/>
                </a:cubicBezTo>
                <a:cubicBezTo>
                  <a:pt x="310" y="9"/>
                  <a:pt x="310" y="9"/>
                  <a:pt x="310" y="9"/>
                </a:cubicBezTo>
                <a:cubicBezTo>
                  <a:pt x="310" y="9"/>
                  <a:pt x="310" y="9"/>
                  <a:pt x="310" y="9"/>
                </a:cubicBezTo>
                <a:cubicBezTo>
                  <a:pt x="310" y="8"/>
                  <a:pt x="310" y="8"/>
                  <a:pt x="310" y="8"/>
                </a:cubicBezTo>
                <a:cubicBezTo>
                  <a:pt x="311" y="8"/>
                  <a:pt x="311" y="8"/>
                  <a:pt x="311" y="8"/>
                </a:cubicBezTo>
                <a:cubicBezTo>
                  <a:pt x="312" y="7"/>
                  <a:pt x="312" y="7"/>
                  <a:pt x="312" y="7"/>
                </a:cubicBezTo>
                <a:cubicBezTo>
                  <a:pt x="312" y="7"/>
                  <a:pt x="312" y="7"/>
                  <a:pt x="312" y="7"/>
                </a:cubicBezTo>
                <a:cubicBezTo>
                  <a:pt x="312" y="8"/>
                  <a:pt x="312" y="8"/>
                  <a:pt x="312" y="8"/>
                </a:cubicBezTo>
                <a:cubicBezTo>
                  <a:pt x="312" y="9"/>
                  <a:pt x="312" y="9"/>
                  <a:pt x="312" y="9"/>
                </a:cubicBezTo>
                <a:cubicBezTo>
                  <a:pt x="313" y="9"/>
                  <a:pt x="313" y="9"/>
                  <a:pt x="313" y="9"/>
                </a:cubicBezTo>
                <a:cubicBezTo>
                  <a:pt x="313" y="10"/>
                  <a:pt x="313" y="10"/>
                  <a:pt x="313" y="10"/>
                </a:cubicBezTo>
                <a:cubicBezTo>
                  <a:pt x="313" y="11"/>
                  <a:pt x="313" y="11"/>
                  <a:pt x="313" y="11"/>
                </a:cubicBezTo>
                <a:cubicBezTo>
                  <a:pt x="313" y="11"/>
                  <a:pt x="313" y="11"/>
                  <a:pt x="313" y="11"/>
                </a:cubicBezTo>
                <a:cubicBezTo>
                  <a:pt x="313" y="12"/>
                  <a:pt x="313" y="12"/>
                  <a:pt x="313" y="12"/>
                </a:cubicBezTo>
                <a:cubicBezTo>
                  <a:pt x="314" y="12"/>
                  <a:pt x="314" y="12"/>
                  <a:pt x="314" y="12"/>
                </a:cubicBezTo>
                <a:cubicBezTo>
                  <a:pt x="314" y="12"/>
                  <a:pt x="314" y="12"/>
                  <a:pt x="314" y="12"/>
                </a:cubicBezTo>
                <a:cubicBezTo>
                  <a:pt x="314" y="11"/>
                  <a:pt x="314" y="11"/>
                  <a:pt x="314" y="11"/>
                </a:cubicBezTo>
                <a:cubicBezTo>
                  <a:pt x="314" y="10"/>
                  <a:pt x="314" y="10"/>
                  <a:pt x="314" y="10"/>
                </a:cubicBezTo>
                <a:cubicBezTo>
                  <a:pt x="314" y="10"/>
                  <a:pt x="314" y="10"/>
                  <a:pt x="314" y="10"/>
                </a:cubicBezTo>
                <a:cubicBezTo>
                  <a:pt x="315" y="9"/>
                  <a:pt x="315" y="9"/>
                  <a:pt x="315" y="9"/>
                </a:cubicBezTo>
                <a:cubicBezTo>
                  <a:pt x="316" y="9"/>
                  <a:pt x="316" y="9"/>
                  <a:pt x="316" y="9"/>
                </a:cubicBezTo>
                <a:cubicBezTo>
                  <a:pt x="317" y="10"/>
                  <a:pt x="317" y="10"/>
                  <a:pt x="317" y="10"/>
                </a:cubicBezTo>
                <a:cubicBezTo>
                  <a:pt x="317" y="11"/>
                  <a:pt x="317" y="11"/>
                  <a:pt x="317" y="11"/>
                </a:cubicBezTo>
                <a:cubicBezTo>
                  <a:pt x="316" y="12"/>
                  <a:pt x="316" y="12"/>
                  <a:pt x="316" y="12"/>
                </a:cubicBezTo>
                <a:cubicBezTo>
                  <a:pt x="317" y="12"/>
                  <a:pt x="317" y="12"/>
                  <a:pt x="317" y="12"/>
                </a:cubicBezTo>
                <a:cubicBezTo>
                  <a:pt x="317" y="13"/>
                  <a:pt x="317" y="13"/>
                  <a:pt x="317" y="13"/>
                </a:cubicBezTo>
                <a:cubicBezTo>
                  <a:pt x="317" y="12"/>
                  <a:pt x="317" y="12"/>
                  <a:pt x="317" y="12"/>
                </a:cubicBezTo>
                <a:cubicBezTo>
                  <a:pt x="317" y="11"/>
                  <a:pt x="317" y="11"/>
                  <a:pt x="317" y="11"/>
                </a:cubicBezTo>
                <a:cubicBezTo>
                  <a:pt x="318" y="11"/>
                  <a:pt x="318" y="11"/>
                  <a:pt x="318" y="11"/>
                </a:cubicBezTo>
                <a:cubicBezTo>
                  <a:pt x="318" y="11"/>
                  <a:pt x="318" y="11"/>
                  <a:pt x="318" y="11"/>
                </a:cubicBezTo>
                <a:cubicBezTo>
                  <a:pt x="319" y="11"/>
                  <a:pt x="319" y="11"/>
                  <a:pt x="319" y="11"/>
                </a:cubicBezTo>
                <a:cubicBezTo>
                  <a:pt x="318" y="12"/>
                  <a:pt x="318" y="12"/>
                  <a:pt x="318" y="12"/>
                </a:cubicBezTo>
                <a:cubicBezTo>
                  <a:pt x="318" y="12"/>
                  <a:pt x="318" y="12"/>
                  <a:pt x="318" y="12"/>
                </a:cubicBezTo>
                <a:cubicBezTo>
                  <a:pt x="319" y="13"/>
                  <a:pt x="319" y="13"/>
                  <a:pt x="319" y="13"/>
                </a:cubicBezTo>
                <a:cubicBezTo>
                  <a:pt x="319" y="12"/>
                  <a:pt x="319" y="12"/>
                  <a:pt x="319" y="12"/>
                </a:cubicBezTo>
                <a:cubicBezTo>
                  <a:pt x="320" y="12"/>
                  <a:pt x="320" y="12"/>
                  <a:pt x="320" y="12"/>
                </a:cubicBezTo>
                <a:cubicBezTo>
                  <a:pt x="320" y="13"/>
                  <a:pt x="320" y="13"/>
                  <a:pt x="320" y="13"/>
                </a:cubicBezTo>
                <a:cubicBezTo>
                  <a:pt x="320" y="12"/>
                  <a:pt x="320" y="12"/>
                  <a:pt x="320" y="12"/>
                </a:cubicBezTo>
                <a:cubicBezTo>
                  <a:pt x="320" y="11"/>
                  <a:pt x="320" y="11"/>
                  <a:pt x="320" y="11"/>
                </a:cubicBezTo>
                <a:cubicBezTo>
                  <a:pt x="319" y="10"/>
                  <a:pt x="319" y="10"/>
                  <a:pt x="319" y="10"/>
                </a:cubicBezTo>
                <a:cubicBezTo>
                  <a:pt x="319" y="10"/>
                  <a:pt x="319" y="10"/>
                  <a:pt x="319" y="10"/>
                </a:cubicBezTo>
                <a:cubicBezTo>
                  <a:pt x="319" y="10"/>
                  <a:pt x="319" y="10"/>
                  <a:pt x="319" y="10"/>
                </a:cubicBezTo>
                <a:cubicBezTo>
                  <a:pt x="319" y="9"/>
                  <a:pt x="319" y="9"/>
                  <a:pt x="319" y="9"/>
                </a:cubicBezTo>
                <a:cubicBezTo>
                  <a:pt x="318" y="8"/>
                  <a:pt x="318" y="8"/>
                  <a:pt x="318" y="8"/>
                </a:cubicBezTo>
                <a:cubicBezTo>
                  <a:pt x="318" y="8"/>
                  <a:pt x="318" y="8"/>
                  <a:pt x="318" y="8"/>
                </a:cubicBezTo>
                <a:cubicBezTo>
                  <a:pt x="317" y="7"/>
                  <a:pt x="317" y="7"/>
                  <a:pt x="317" y="7"/>
                </a:cubicBezTo>
                <a:cubicBezTo>
                  <a:pt x="317" y="6"/>
                  <a:pt x="317" y="6"/>
                  <a:pt x="317" y="6"/>
                </a:cubicBezTo>
                <a:cubicBezTo>
                  <a:pt x="318" y="6"/>
                  <a:pt x="318" y="6"/>
                  <a:pt x="318" y="6"/>
                </a:cubicBezTo>
                <a:cubicBezTo>
                  <a:pt x="319" y="7"/>
                  <a:pt x="319" y="7"/>
                  <a:pt x="319" y="7"/>
                </a:cubicBezTo>
                <a:cubicBezTo>
                  <a:pt x="320" y="7"/>
                  <a:pt x="320" y="7"/>
                  <a:pt x="320" y="7"/>
                </a:cubicBezTo>
                <a:cubicBezTo>
                  <a:pt x="321" y="7"/>
                  <a:pt x="321" y="7"/>
                  <a:pt x="321" y="7"/>
                </a:cubicBezTo>
                <a:cubicBezTo>
                  <a:pt x="321" y="6"/>
                  <a:pt x="321" y="6"/>
                  <a:pt x="321" y="6"/>
                </a:cubicBezTo>
                <a:cubicBezTo>
                  <a:pt x="321" y="5"/>
                  <a:pt x="321" y="5"/>
                  <a:pt x="321" y="5"/>
                </a:cubicBezTo>
                <a:cubicBezTo>
                  <a:pt x="320" y="4"/>
                  <a:pt x="320" y="4"/>
                  <a:pt x="320" y="4"/>
                </a:cubicBezTo>
                <a:cubicBezTo>
                  <a:pt x="321" y="4"/>
                  <a:pt x="321" y="4"/>
                  <a:pt x="321" y="4"/>
                </a:cubicBezTo>
                <a:cubicBezTo>
                  <a:pt x="322" y="3"/>
                  <a:pt x="322" y="3"/>
                  <a:pt x="322" y="3"/>
                </a:cubicBezTo>
                <a:cubicBezTo>
                  <a:pt x="322" y="4"/>
                  <a:pt x="322" y="4"/>
                  <a:pt x="322" y="4"/>
                </a:cubicBezTo>
                <a:cubicBezTo>
                  <a:pt x="324" y="4"/>
                  <a:pt x="324" y="4"/>
                  <a:pt x="324" y="4"/>
                </a:cubicBezTo>
                <a:cubicBezTo>
                  <a:pt x="324" y="4"/>
                  <a:pt x="324" y="4"/>
                  <a:pt x="324" y="4"/>
                </a:cubicBezTo>
                <a:cubicBezTo>
                  <a:pt x="324" y="5"/>
                  <a:pt x="324" y="5"/>
                  <a:pt x="324" y="5"/>
                </a:cubicBezTo>
                <a:cubicBezTo>
                  <a:pt x="324" y="5"/>
                  <a:pt x="324" y="5"/>
                  <a:pt x="324" y="5"/>
                </a:cubicBezTo>
                <a:cubicBezTo>
                  <a:pt x="324" y="6"/>
                  <a:pt x="324" y="6"/>
                  <a:pt x="324" y="6"/>
                </a:cubicBezTo>
                <a:cubicBezTo>
                  <a:pt x="325" y="6"/>
                  <a:pt x="325" y="6"/>
                  <a:pt x="325" y="6"/>
                </a:cubicBezTo>
                <a:cubicBezTo>
                  <a:pt x="325" y="7"/>
                  <a:pt x="325" y="7"/>
                  <a:pt x="325" y="7"/>
                </a:cubicBezTo>
                <a:cubicBezTo>
                  <a:pt x="325" y="8"/>
                  <a:pt x="325" y="8"/>
                  <a:pt x="325" y="8"/>
                </a:cubicBezTo>
                <a:cubicBezTo>
                  <a:pt x="325" y="10"/>
                  <a:pt x="325" y="10"/>
                  <a:pt x="325" y="10"/>
                </a:cubicBezTo>
                <a:cubicBezTo>
                  <a:pt x="326" y="9"/>
                  <a:pt x="326" y="9"/>
                  <a:pt x="326" y="9"/>
                </a:cubicBezTo>
                <a:cubicBezTo>
                  <a:pt x="327" y="9"/>
                  <a:pt x="327" y="9"/>
                  <a:pt x="327" y="9"/>
                </a:cubicBezTo>
                <a:cubicBezTo>
                  <a:pt x="327" y="9"/>
                  <a:pt x="327" y="9"/>
                  <a:pt x="327" y="9"/>
                </a:cubicBezTo>
                <a:cubicBezTo>
                  <a:pt x="327" y="9"/>
                  <a:pt x="327" y="9"/>
                  <a:pt x="327" y="9"/>
                </a:cubicBezTo>
                <a:cubicBezTo>
                  <a:pt x="327" y="10"/>
                  <a:pt x="327" y="10"/>
                  <a:pt x="327" y="10"/>
                </a:cubicBezTo>
                <a:cubicBezTo>
                  <a:pt x="328" y="9"/>
                  <a:pt x="328" y="9"/>
                  <a:pt x="328" y="9"/>
                </a:cubicBezTo>
                <a:cubicBezTo>
                  <a:pt x="328" y="9"/>
                  <a:pt x="328" y="9"/>
                  <a:pt x="328" y="9"/>
                </a:cubicBezTo>
                <a:cubicBezTo>
                  <a:pt x="329" y="8"/>
                  <a:pt x="329" y="8"/>
                  <a:pt x="329" y="8"/>
                </a:cubicBezTo>
                <a:cubicBezTo>
                  <a:pt x="330" y="8"/>
                  <a:pt x="330" y="8"/>
                  <a:pt x="330" y="8"/>
                </a:cubicBezTo>
                <a:cubicBezTo>
                  <a:pt x="329" y="6"/>
                  <a:pt x="329" y="6"/>
                  <a:pt x="329" y="6"/>
                </a:cubicBezTo>
                <a:cubicBezTo>
                  <a:pt x="330" y="6"/>
                  <a:pt x="330" y="6"/>
                  <a:pt x="330" y="6"/>
                </a:cubicBezTo>
                <a:cubicBezTo>
                  <a:pt x="330" y="6"/>
                  <a:pt x="330" y="6"/>
                  <a:pt x="330" y="6"/>
                </a:cubicBezTo>
                <a:cubicBezTo>
                  <a:pt x="331" y="6"/>
                  <a:pt x="331" y="6"/>
                  <a:pt x="331" y="6"/>
                </a:cubicBezTo>
                <a:cubicBezTo>
                  <a:pt x="332" y="6"/>
                  <a:pt x="332" y="6"/>
                  <a:pt x="332" y="6"/>
                </a:cubicBezTo>
                <a:cubicBezTo>
                  <a:pt x="332" y="6"/>
                  <a:pt x="332" y="6"/>
                  <a:pt x="332" y="6"/>
                </a:cubicBezTo>
                <a:cubicBezTo>
                  <a:pt x="331" y="5"/>
                  <a:pt x="331" y="5"/>
                  <a:pt x="331" y="5"/>
                </a:cubicBezTo>
                <a:cubicBezTo>
                  <a:pt x="330" y="4"/>
                  <a:pt x="330" y="4"/>
                  <a:pt x="330" y="4"/>
                </a:cubicBezTo>
                <a:cubicBezTo>
                  <a:pt x="331" y="3"/>
                  <a:pt x="331" y="3"/>
                  <a:pt x="331" y="3"/>
                </a:cubicBezTo>
                <a:cubicBezTo>
                  <a:pt x="331" y="3"/>
                  <a:pt x="331" y="3"/>
                  <a:pt x="331" y="3"/>
                </a:cubicBezTo>
                <a:cubicBezTo>
                  <a:pt x="331" y="3"/>
                  <a:pt x="331" y="3"/>
                  <a:pt x="331" y="3"/>
                </a:cubicBezTo>
                <a:cubicBezTo>
                  <a:pt x="333" y="3"/>
                  <a:pt x="333" y="3"/>
                  <a:pt x="333" y="3"/>
                </a:cubicBezTo>
                <a:cubicBezTo>
                  <a:pt x="333" y="5"/>
                  <a:pt x="333" y="5"/>
                  <a:pt x="333" y="5"/>
                </a:cubicBezTo>
                <a:cubicBezTo>
                  <a:pt x="334" y="5"/>
                  <a:pt x="334" y="5"/>
                  <a:pt x="334" y="5"/>
                </a:cubicBezTo>
                <a:cubicBezTo>
                  <a:pt x="333" y="6"/>
                  <a:pt x="333" y="6"/>
                  <a:pt x="333" y="6"/>
                </a:cubicBezTo>
                <a:cubicBezTo>
                  <a:pt x="334" y="7"/>
                  <a:pt x="334" y="7"/>
                  <a:pt x="334" y="7"/>
                </a:cubicBezTo>
                <a:cubicBezTo>
                  <a:pt x="334" y="8"/>
                  <a:pt x="334" y="8"/>
                  <a:pt x="334" y="8"/>
                </a:cubicBezTo>
                <a:cubicBezTo>
                  <a:pt x="334" y="9"/>
                  <a:pt x="334" y="9"/>
                  <a:pt x="334" y="9"/>
                </a:cubicBezTo>
                <a:cubicBezTo>
                  <a:pt x="335" y="8"/>
                  <a:pt x="335" y="8"/>
                  <a:pt x="335" y="8"/>
                </a:cubicBezTo>
                <a:cubicBezTo>
                  <a:pt x="335" y="7"/>
                  <a:pt x="335" y="7"/>
                  <a:pt x="335" y="7"/>
                </a:cubicBezTo>
                <a:cubicBezTo>
                  <a:pt x="335" y="7"/>
                  <a:pt x="335" y="7"/>
                  <a:pt x="335" y="7"/>
                </a:cubicBezTo>
                <a:cubicBezTo>
                  <a:pt x="335" y="6"/>
                  <a:pt x="335" y="6"/>
                  <a:pt x="335" y="6"/>
                </a:cubicBezTo>
                <a:cubicBezTo>
                  <a:pt x="334" y="5"/>
                  <a:pt x="334" y="5"/>
                  <a:pt x="334" y="5"/>
                </a:cubicBezTo>
                <a:cubicBezTo>
                  <a:pt x="334" y="3"/>
                  <a:pt x="334" y="3"/>
                  <a:pt x="334" y="3"/>
                </a:cubicBezTo>
                <a:cubicBezTo>
                  <a:pt x="334" y="2"/>
                  <a:pt x="334" y="2"/>
                  <a:pt x="334" y="2"/>
                </a:cubicBezTo>
                <a:cubicBezTo>
                  <a:pt x="335" y="1"/>
                  <a:pt x="335" y="1"/>
                  <a:pt x="335" y="1"/>
                </a:cubicBezTo>
                <a:cubicBezTo>
                  <a:pt x="335" y="1"/>
                  <a:pt x="335" y="1"/>
                  <a:pt x="335" y="1"/>
                </a:cubicBezTo>
                <a:cubicBezTo>
                  <a:pt x="336" y="2"/>
                  <a:pt x="336" y="2"/>
                  <a:pt x="336" y="2"/>
                </a:cubicBezTo>
                <a:cubicBezTo>
                  <a:pt x="337" y="2"/>
                  <a:pt x="337" y="2"/>
                  <a:pt x="337" y="2"/>
                </a:cubicBezTo>
                <a:cubicBezTo>
                  <a:pt x="337" y="2"/>
                  <a:pt x="337" y="2"/>
                  <a:pt x="337" y="2"/>
                </a:cubicBezTo>
                <a:cubicBezTo>
                  <a:pt x="337" y="3"/>
                  <a:pt x="337" y="3"/>
                  <a:pt x="337" y="3"/>
                </a:cubicBezTo>
                <a:cubicBezTo>
                  <a:pt x="337" y="4"/>
                  <a:pt x="337" y="4"/>
                  <a:pt x="337" y="4"/>
                </a:cubicBezTo>
                <a:cubicBezTo>
                  <a:pt x="337" y="5"/>
                  <a:pt x="337" y="5"/>
                  <a:pt x="337" y="5"/>
                </a:cubicBezTo>
                <a:cubicBezTo>
                  <a:pt x="337" y="6"/>
                  <a:pt x="337" y="6"/>
                  <a:pt x="337" y="6"/>
                </a:cubicBezTo>
                <a:cubicBezTo>
                  <a:pt x="338" y="6"/>
                  <a:pt x="338" y="6"/>
                  <a:pt x="338" y="6"/>
                </a:cubicBezTo>
                <a:cubicBezTo>
                  <a:pt x="338" y="6"/>
                  <a:pt x="338" y="6"/>
                  <a:pt x="338" y="6"/>
                </a:cubicBezTo>
                <a:cubicBezTo>
                  <a:pt x="338" y="5"/>
                  <a:pt x="338" y="5"/>
                  <a:pt x="338" y="5"/>
                </a:cubicBezTo>
                <a:cubicBezTo>
                  <a:pt x="338" y="5"/>
                  <a:pt x="338" y="5"/>
                  <a:pt x="338" y="5"/>
                </a:cubicBezTo>
                <a:cubicBezTo>
                  <a:pt x="340" y="7"/>
                  <a:pt x="340" y="7"/>
                  <a:pt x="340" y="7"/>
                </a:cubicBezTo>
                <a:cubicBezTo>
                  <a:pt x="340" y="6"/>
                  <a:pt x="340" y="6"/>
                  <a:pt x="340" y="6"/>
                </a:cubicBezTo>
                <a:cubicBezTo>
                  <a:pt x="341" y="6"/>
                  <a:pt x="341" y="6"/>
                  <a:pt x="341" y="6"/>
                </a:cubicBezTo>
                <a:cubicBezTo>
                  <a:pt x="341" y="6"/>
                  <a:pt x="341" y="6"/>
                  <a:pt x="341" y="6"/>
                </a:cubicBezTo>
                <a:cubicBezTo>
                  <a:pt x="340" y="6"/>
                  <a:pt x="340" y="6"/>
                  <a:pt x="340" y="6"/>
                </a:cubicBezTo>
                <a:cubicBezTo>
                  <a:pt x="340" y="5"/>
                  <a:pt x="340" y="5"/>
                  <a:pt x="340" y="5"/>
                </a:cubicBezTo>
                <a:cubicBezTo>
                  <a:pt x="340" y="4"/>
                  <a:pt x="340" y="4"/>
                  <a:pt x="340" y="4"/>
                </a:cubicBezTo>
                <a:cubicBezTo>
                  <a:pt x="340" y="4"/>
                  <a:pt x="340" y="4"/>
                  <a:pt x="340" y="4"/>
                </a:cubicBezTo>
                <a:cubicBezTo>
                  <a:pt x="339" y="3"/>
                  <a:pt x="339" y="3"/>
                  <a:pt x="339" y="3"/>
                </a:cubicBezTo>
                <a:cubicBezTo>
                  <a:pt x="339" y="3"/>
                  <a:pt x="339" y="3"/>
                  <a:pt x="339" y="3"/>
                </a:cubicBezTo>
                <a:cubicBezTo>
                  <a:pt x="339" y="2"/>
                  <a:pt x="339" y="2"/>
                  <a:pt x="339" y="2"/>
                </a:cubicBezTo>
                <a:cubicBezTo>
                  <a:pt x="340" y="2"/>
                  <a:pt x="340" y="2"/>
                  <a:pt x="340" y="2"/>
                </a:cubicBezTo>
                <a:cubicBezTo>
                  <a:pt x="339" y="2"/>
                  <a:pt x="339" y="2"/>
                  <a:pt x="339" y="2"/>
                </a:cubicBezTo>
                <a:cubicBezTo>
                  <a:pt x="339" y="2"/>
                  <a:pt x="339" y="2"/>
                  <a:pt x="339" y="2"/>
                </a:cubicBezTo>
                <a:cubicBezTo>
                  <a:pt x="338" y="1"/>
                  <a:pt x="338" y="1"/>
                  <a:pt x="338" y="1"/>
                </a:cubicBezTo>
                <a:cubicBezTo>
                  <a:pt x="339" y="1"/>
                  <a:pt x="339" y="1"/>
                  <a:pt x="339" y="1"/>
                </a:cubicBezTo>
                <a:cubicBezTo>
                  <a:pt x="339" y="1"/>
                  <a:pt x="339" y="1"/>
                  <a:pt x="339" y="1"/>
                </a:cubicBezTo>
                <a:cubicBezTo>
                  <a:pt x="340" y="0"/>
                  <a:pt x="340" y="0"/>
                  <a:pt x="340" y="0"/>
                </a:cubicBezTo>
                <a:cubicBezTo>
                  <a:pt x="342" y="0"/>
                  <a:pt x="342" y="0"/>
                  <a:pt x="342" y="0"/>
                </a:cubicBezTo>
                <a:cubicBezTo>
                  <a:pt x="343" y="1"/>
                  <a:pt x="343" y="1"/>
                  <a:pt x="343" y="1"/>
                </a:cubicBezTo>
                <a:cubicBezTo>
                  <a:pt x="343" y="2"/>
                  <a:pt x="343" y="2"/>
                  <a:pt x="343" y="2"/>
                </a:cubicBezTo>
                <a:cubicBezTo>
                  <a:pt x="342" y="2"/>
                  <a:pt x="342" y="2"/>
                  <a:pt x="342" y="2"/>
                </a:cubicBezTo>
                <a:cubicBezTo>
                  <a:pt x="342" y="3"/>
                  <a:pt x="342" y="3"/>
                  <a:pt x="342" y="3"/>
                </a:cubicBezTo>
                <a:cubicBezTo>
                  <a:pt x="343" y="3"/>
                  <a:pt x="343" y="3"/>
                  <a:pt x="343" y="3"/>
                </a:cubicBezTo>
                <a:cubicBezTo>
                  <a:pt x="343" y="2"/>
                  <a:pt x="343" y="2"/>
                  <a:pt x="343" y="2"/>
                </a:cubicBezTo>
                <a:cubicBezTo>
                  <a:pt x="344" y="2"/>
                  <a:pt x="344" y="2"/>
                  <a:pt x="344" y="2"/>
                </a:cubicBezTo>
                <a:cubicBezTo>
                  <a:pt x="344" y="2"/>
                  <a:pt x="344" y="2"/>
                  <a:pt x="344" y="2"/>
                </a:cubicBezTo>
                <a:cubicBezTo>
                  <a:pt x="344" y="3"/>
                  <a:pt x="344" y="3"/>
                  <a:pt x="344" y="3"/>
                </a:cubicBezTo>
                <a:cubicBezTo>
                  <a:pt x="344" y="3"/>
                  <a:pt x="344" y="3"/>
                  <a:pt x="344" y="3"/>
                </a:cubicBezTo>
                <a:cubicBezTo>
                  <a:pt x="345" y="3"/>
                  <a:pt x="345" y="3"/>
                  <a:pt x="345" y="3"/>
                </a:cubicBezTo>
                <a:cubicBezTo>
                  <a:pt x="345" y="3"/>
                  <a:pt x="345" y="3"/>
                  <a:pt x="345" y="3"/>
                </a:cubicBezTo>
                <a:cubicBezTo>
                  <a:pt x="346" y="2"/>
                  <a:pt x="346" y="2"/>
                  <a:pt x="346" y="2"/>
                </a:cubicBezTo>
                <a:cubicBezTo>
                  <a:pt x="346" y="2"/>
                  <a:pt x="346" y="2"/>
                  <a:pt x="346" y="2"/>
                </a:cubicBezTo>
                <a:cubicBezTo>
                  <a:pt x="346" y="3"/>
                  <a:pt x="346" y="3"/>
                  <a:pt x="346" y="3"/>
                </a:cubicBezTo>
                <a:cubicBezTo>
                  <a:pt x="346" y="4"/>
                  <a:pt x="346" y="4"/>
                  <a:pt x="346" y="4"/>
                </a:cubicBezTo>
                <a:cubicBezTo>
                  <a:pt x="346" y="5"/>
                  <a:pt x="346" y="5"/>
                  <a:pt x="346" y="5"/>
                </a:cubicBezTo>
                <a:cubicBezTo>
                  <a:pt x="346" y="6"/>
                  <a:pt x="346" y="6"/>
                  <a:pt x="346" y="6"/>
                </a:cubicBezTo>
                <a:cubicBezTo>
                  <a:pt x="346" y="6"/>
                  <a:pt x="346" y="6"/>
                  <a:pt x="346" y="6"/>
                </a:cubicBezTo>
                <a:cubicBezTo>
                  <a:pt x="347" y="6"/>
                  <a:pt x="347" y="6"/>
                  <a:pt x="347" y="6"/>
                </a:cubicBezTo>
                <a:cubicBezTo>
                  <a:pt x="348" y="6"/>
                  <a:pt x="348" y="6"/>
                  <a:pt x="348" y="6"/>
                </a:cubicBezTo>
                <a:cubicBezTo>
                  <a:pt x="348" y="6"/>
                  <a:pt x="348" y="6"/>
                  <a:pt x="348" y="6"/>
                </a:cubicBezTo>
                <a:cubicBezTo>
                  <a:pt x="348" y="5"/>
                  <a:pt x="348" y="5"/>
                  <a:pt x="348" y="5"/>
                </a:cubicBezTo>
                <a:cubicBezTo>
                  <a:pt x="349" y="3"/>
                  <a:pt x="349" y="3"/>
                  <a:pt x="349" y="3"/>
                </a:cubicBezTo>
                <a:cubicBezTo>
                  <a:pt x="348" y="2"/>
                  <a:pt x="348" y="2"/>
                  <a:pt x="348" y="2"/>
                </a:cubicBezTo>
                <a:cubicBezTo>
                  <a:pt x="348" y="0"/>
                  <a:pt x="348" y="0"/>
                  <a:pt x="348" y="0"/>
                </a:cubicBezTo>
                <a:cubicBezTo>
                  <a:pt x="349" y="0"/>
                  <a:pt x="349" y="0"/>
                  <a:pt x="349" y="0"/>
                </a:cubicBezTo>
                <a:cubicBezTo>
                  <a:pt x="349" y="1"/>
                  <a:pt x="349" y="1"/>
                  <a:pt x="349" y="1"/>
                </a:cubicBezTo>
                <a:cubicBezTo>
                  <a:pt x="350" y="1"/>
                  <a:pt x="350" y="1"/>
                  <a:pt x="350" y="1"/>
                </a:cubicBezTo>
                <a:cubicBezTo>
                  <a:pt x="351" y="1"/>
                  <a:pt x="351" y="1"/>
                  <a:pt x="351" y="1"/>
                </a:cubicBezTo>
                <a:cubicBezTo>
                  <a:pt x="352" y="0"/>
                  <a:pt x="352" y="0"/>
                  <a:pt x="352" y="0"/>
                </a:cubicBezTo>
                <a:cubicBezTo>
                  <a:pt x="353" y="1"/>
                  <a:pt x="353" y="1"/>
                  <a:pt x="353" y="1"/>
                </a:cubicBezTo>
                <a:cubicBezTo>
                  <a:pt x="353" y="1"/>
                  <a:pt x="353" y="1"/>
                  <a:pt x="353" y="1"/>
                </a:cubicBezTo>
                <a:cubicBezTo>
                  <a:pt x="354" y="2"/>
                  <a:pt x="354" y="2"/>
                  <a:pt x="354" y="2"/>
                </a:cubicBezTo>
                <a:cubicBezTo>
                  <a:pt x="355" y="1"/>
                  <a:pt x="355" y="1"/>
                  <a:pt x="355" y="1"/>
                </a:cubicBezTo>
                <a:cubicBezTo>
                  <a:pt x="357" y="2"/>
                  <a:pt x="357" y="2"/>
                  <a:pt x="357" y="2"/>
                </a:cubicBezTo>
                <a:cubicBezTo>
                  <a:pt x="357" y="3"/>
                  <a:pt x="357" y="3"/>
                  <a:pt x="357" y="3"/>
                </a:cubicBezTo>
                <a:cubicBezTo>
                  <a:pt x="357" y="3"/>
                  <a:pt x="357" y="3"/>
                  <a:pt x="357" y="3"/>
                </a:cubicBezTo>
                <a:cubicBezTo>
                  <a:pt x="357" y="4"/>
                  <a:pt x="357" y="4"/>
                  <a:pt x="357" y="4"/>
                </a:cubicBezTo>
                <a:cubicBezTo>
                  <a:pt x="357" y="5"/>
                  <a:pt x="357" y="5"/>
                  <a:pt x="357" y="5"/>
                </a:cubicBezTo>
                <a:cubicBezTo>
                  <a:pt x="357" y="5"/>
                  <a:pt x="357" y="5"/>
                  <a:pt x="357" y="5"/>
                </a:cubicBezTo>
                <a:cubicBezTo>
                  <a:pt x="358" y="5"/>
                  <a:pt x="358" y="5"/>
                  <a:pt x="358" y="5"/>
                </a:cubicBezTo>
                <a:cubicBezTo>
                  <a:pt x="359" y="4"/>
                  <a:pt x="359" y="4"/>
                  <a:pt x="359" y="4"/>
                </a:cubicBezTo>
                <a:cubicBezTo>
                  <a:pt x="360" y="3"/>
                  <a:pt x="360" y="3"/>
                  <a:pt x="360" y="3"/>
                </a:cubicBezTo>
                <a:cubicBezTo>
                  <a:pt x="361" y="3"/>
                  <a:pt x="361" y="3"/>
                  <a:pt x="361" y="3"/>
                </a:cubicBezTo>
                <a:cubicBezTo>
                  <a:pt x="361" y="3"/>
                  <a:pt x="361" y="3"/>
                  <a:pt x="361" y="3"/>
                </a:cubicBezTo>
                <a:cubicBezTo>
                  <a:pt x="362" y="3"/>
                  <a:pt x="362" y="3"/>
                  <a:pt x="362" y="3"/>
                </a:cubicBezTo>
                <a:cubicBezTo>
                  <a:pt x="364" y="3"/>
                  <a:pt x="364" y="3"/>
                  <a:pt x="364" y="3"/>
                </a:cubicBezTo>
                <a:cubicBezTo>
                  <a:pt x="363" y="4"/>
                  <a:pt x="363" y="4"/>
                  <a:pt x="363" y="4"/>
                </a:cubicBezTo>
                <a:cubicBezTo>
                  <a:pt x="362" y="5"/>
                  <a:pt x="362" y="5"/>
                  <a:pt x="362" y="5"/>
                </a:cubicBezTo>
                <a:cubicBezTo>
                  <a:pt x="363" y="5"/>
                  <a:pt x="363" y="5"/>
                  <a:pt x="363" y="5"/>
                </a:cubicBezTo>
                <a:cubicBezTo>
                  <a:pt x="363" y="5"/>
                  <a:pt x="363" y="5"/>
                  <a:pt x="363" y="5"/>
                </a:cubicBezTo>
                <a:cubicBezTo>
                  <a:pt x="364" y="4"/>
                  <a:pt x="364" y="4"/>
                  <a:pt x="364" y="4"/>
                </a:cubicBezTo>
                <a:cubicBezTo>
                  <a:pt x="365" y="4"/>
                  <a:pt x="365" y="4"/>
                  <a:pt x="365" y="4"/>
                </a:cubicBezTo>
                <a:cubicBezTo>
                  <a:pt x="365" y="4"/>
                  <a:pt x="365" y="4"/>
                  <a:pt x="365" y="4"/>
                </a:cubicBezTo>
                <a:cubicBezTo>
                  <a:pt x="367" y="4"/>
                  <a:pt x="367" y="4"/>
                  <a:pt x="367" y="4"/>
                </a:cubicBezTo>
                <a:cubicBezTo>
                  <a:pt x="368" y="4"/>
                  <a:pt x="368" y="4"/>
                  <a:pt x="368" y="4"/>
                </a:cubicBezTo>
                <a:cubicBezTo>
                  <a:pt x="369" y="5"/>
                  <a:pt x="369" y="5"/>
                  <a:pt x="369" y="5"/>
                </a:cubicBezTo>
                <a:cubicBezTo>
                  <a:pt x="369" y="5"/>
                  <a:pt x="369" y="5"/>
                  <a:pt x="369" y="5"/>
                </a:cubicBezTo>
                <a:cubicBezTo>
                  <a:pt x="368" y="5"/>
                  <a:pt x="368" y="5"/>
                  <a:pt x="368" y="5"/>
                </a:cubicBezTo>
                <a:cubicBezTo>
                  <a:pt x="368" y="6"/>
                  <a:pt x="368" y="6"/>
                  <a:pt x="368" y="6"/>
                </a:cubicBezTo>
                <a:cubicBezTo>
                  <a:pt x="368" y="6"/>
                  <a:pt x="368" y="6"/>
                  <a:pt x="368" y="6"/>
                </a:cubicBezTo>
                <a:cubicBezTo>
                  <a:pt x="368" y="7"/>
                  <a:pt x="368" y="7"/>
                  <a:pt x="368" y="7"/>
                </a:cubicBezTo>
                <a:cubicBezTo>
                  <a:pt x="369" y="7"/>
                  <a:pt x="369" y="7"/>
                  <a:pt x="369" y="7"/>
                </a:cubicBezTo>
                <a:cubicBezTo>
                  <a:pt x="370" y="6"/>
                  <a:pt x="370" y="6"/>
                  <a:pt x="370" y="6"/>
                </a:cubicBezTo>
                <a:cubicBezTo>
                  <a:pt x="370" y="7"/>
                  <a:pt x="370" y="7"/>
                  <a:pt x="370" y="7"/>
                </a:cubicBezTo>
                <a:cubicBezTo>
                  <a:pt x="370" y="7"/>
                  <a:pt x="370" y="7"/>
                  <a:pt x="370" y="7"/>
                </a:cubicBezTo>
                <a:cubicBezTo>
                  <a:pt x="371" y="7"/>
                  <a:pt x="371" y="7"/>
                  <a:pt x="371" y="7"/>
                </a:cubicBezTo>
                <a:cubicBezTo>
                  <a:pt x="372" y="6"/>
                  <a:pt x="372" y="6"/>
                  <a:pt x="372" y="6"/>
                </a:cubicBezTo>
                <a:cubicBezTo>
                  <a:pt x="372" y="7"/>
                  <a:pt x="372" y="7"/>
                  <a:pt x="372" y="7"/>
                </a:cubicBezTo>
                <a:cubicBezTo>
                  <a:pt x="372" y="8"/>
                  <a:pt x="372" y="8"/>
                  <a:pt x="372" y="8"/>
                </a:cubicBezTo>
                <a:cubicBezTo>
                  <a:pt x="372" y="8"/>
                  <a:pt x="372" y="8"/>
                  <a:pt x="372" y="8"/>
                </a:cubicBezTo>
                <a:cubicBezTo>
                  <a:pt x="373" y="8"/>
                  <a:pt x="373" y="8"/>
                  <a:pt x="373" y="8"/>
                </a:cubicBezTo>
                <a:cubicBezTo>
                  <a:pt x="373" y="8"/>
                  <a:pt x="373" y="8"/>
                  <a:pt x="373" y="8"/>
                </a:cubicBezTo>
                <a:cubicBezTo>
                  <a:pt x="374" y="7"/>
                  <a:pt x="374" y="7"/>
                  <a:pt x="374" y="7"/>
                </a:cubicBezTo>
                <a:cubicBezTo>
                  <a:pt x="374" y="7"/>
                  <a:pt x="374" y="7"/>
                  <a:pt x="374" y="7"/>
                </a:cubicBezTo>
                <a:cubicBezTo>
                  <a:pt x="374" y="8"/>
                  <a:pt x="374" y="8"/>
                  <a:pt x="374" y="8"/>
                </a:cubicBezTo>
                <a:cubicBezTo>
                  <a:pt x="376" y="9"/>
                  <a:pt x="376" y="9"/>
                  <a:pt x="376" y="9"/>
                </a:cubicBezTo>
                <a:cubicBezTo>
                  <a:pt x="377" y="9"/>
                  <a:pt x="377" y="9"/>
                  <a:pt x="377" y="9"/>
                </a:cubicBezTo>
                <a:cubicBezTo>
                  <a:pt x="377" y="9"/>
                  <a:pt x="377" y="9"/>
                  <a:pt x="377" y="9"/>
                </a:cubicBezTo>
                <a:cubicBezTo>
                  <a:pt x="377" y="10"/>
                  <a:pt x="377" y="10"/>
                  <a:pt x="377" y="10"/>
                </a:cubicBezTo>
                <a:cubicBezTo>
                  <a:pt x="375" y="10"/>
                  <a:pt x="375" y="10"/>
                  <a:pt x="375" y="10"/>
                </a:cubicBezTo>
                <a:cubicBezTo>
                  <a:pt x="374" y="11"/>
                  <a:pt x="374" y="11"/>
                  <a:pt x="374" y="11"/>
                </a:cubicBezTo>
                <a:cubicBezTo>
                  <a:pt x="373" y="12"/>
                  <a:pt x="373" y="12"/>
                  <a:pt x="373" y="12"/>
                </a:cubicBezTo>
                <a:cubicBezTo>
                  <a:pt x="372" y="12"/>
                  <a:pt x="372" y="12"/>
                  <a:pt x="372" y="12"/>
                </a:cubicBezTo>
                <a:cubicBezTo>
                  <a:pt x="371" y="12"/>
                  <a:pt x="371" y="12"/>
                  <a:pt x="371" y="12"/>
                </a:cubicBezTo>
                <a:cubicBezTo>
                  <a:pt x="370" y="12"/>
                  <a:pt x="370" y="12"/>
                  <a:pt x="370" y="12"/>
                </a:cubicBezTo>
                <a:cubicBezTo>
                  <a:pt x="370" y="12"/>
                  <a:pt x="370" y="12"/>
                  <a:pt x="370" y="12"/>
                </a:cubicBezTo>
                <a:cubicBezTo>
                  <a:pt x="369" y="13"/>
                  <a:pt x="369" y="13"/>
                  <a:pt x="369" y="13"/>
                </a:cubicBezTo>
                <a:cubicBezTo>
                  <a:pt x="371" y="13"/>
                  <a:pt x="371" y="13"/>
                  <a:pt x="371" y="13"/>
                </a:cubicBezTo>
                <a:cubicBezTo>
                  <a:pt x="372" y="13"/>
                  <a:pt x="372" y="13"/>
                  <a:pt x="372" y="13"/>
                </a:cubicBezTo>
                <a:cubicBezTo>
                  <a:pt x="373" y="13"/>
                  <a:pt x="373" y="13"/>
                  <a:pt x="373" y="13"/>
                </a:cubicBezTo>
                <a:cubicBezTo>
                  <a:pt x="374" y="13"/>
                  <a:pt x="374" y="13"/>
                  <a:pt x="374" y="13"/>
                </a:cubicBezTo>
                <a:cubicBezTo>
                  <a:pt x="374" y="12"/>
                  <a:pt x="374" y="12"/>
                  <a:pt x="374" y="12"/>
                </a:cubicBezTo>
                <a:cubicBezTo>
                  <a:pt x="375" y="12"/>
                  <a:pt x="375" y="12"/>
                  <a:pt x="375" y="12"/>
                </a:cubicBezTo>
                <a:cubicBezTo>
                  <a:pt x="375" y="12"/>
                  <a:pt x="375" y="12"/>
                  <a:pt x="375" y="12"/>
                </a:cubicBezTo>
                <a:cubicBezTo>
                  <a:pt x="376" y="11"/>
                  <a:pt x="376" y="11"/>
                  <a:pt x="376" y="11"/>
                </a:cubicBezTo>
                <a:cubicBezTo>
                  <a:pt x="377" y="11"/>
                  <a:pt x="377" y="11"/>
                  <a:pt x="377" y="11"/>
                </a:cubicBezTo>
                <a:cubicBezTo>
                  <a:pt x="378" y="11"/>
                  <a:pt x="378" y="11"/>
                  <a:pt x="378" y="11"/>
                </a:cubicBezTo>
                <a:cubicBezTo>
                  <a:pt x="378" y="11"/>
                  <a:pt x="378" y="11"/>
                  <a:pt x="378" y="11"/>
                </a:cubicBezTo>
                <a:cubicBezTo>
                  <a:pt x="378" y="12"/>
                  <a:pt x="378" y="12"/>
                  <a:pt x="378" y="12"/>
                </a:cubicBezTo>
                <a:cubicBezTo>
                  <a:pt x="378" y="13"/>
                  <a:pt x="378" y="13"/>
                  <a:pt x="378" y="13"/>
                </a:cubicBezTo>
                <a:cubicBezTo>
                  <a:pt x="379" y="12"/>
                  <a:pt x="379" y="12"/>
                  <a:pt x="379" y="12"/>
                </a:cubicBezTo>
                <a:cubicBezTo>
                  <a:pt x="379" y="12"/>
                  <a:pt x="379" y="12"/>
                  <a:pt x="379" y="12"/>
                </a:cubicBezTo>
                <a:cubicBezTo>
                  <a:pt x="380" y="11"/>
                  <a:pt x="380" y="11"/>
                  <a:pt x="380" y="11"/>
                </a:cubicBezTo>
                <a:cubicBezTo>
                  <a:pt x="380" y="11"/>
                  <a:pt x="380" y="11"/>
                  <a:pt x="380" y="11"/>
                </a:cubicBezTo>
                <a:cubicBezTo>
                  <a:pt x="380" y="12"/>
                  <a:pt x="380" y="12"/>
                  <a:pt x="380" y="12"/>
                </a:cubicBezTo>
                <a:cubicBezTo>
                  <a:pt x="380" y="12"/>
                  <a:pt x="380" y="12"/>
                  <a:pt x="380" y="12"/>
                </a:cubicBezTo>
                <a:cubicBezTo>
                  <a:pt x="380" y="13"/>
                  <a:pt x="380" y="13"/>
                  <a:pt x="380" y="13"/>
                </a:cubicBezTo>
                <a:cubicBezTo>
                  <a:pt x="380" y="13"/>
                  <a:pt x="380" y="13"/>
                  <a:pt x="380" y="13"/>
                </a:cubicBezTo>
                <a:cubicBezTo>
                  <a:pt x="381" y="13"/>
                  <a:pt x="381" y="13"/>
                  <a:pt x="381" y="13"/>
                </a:cubicBezTo>
                <a:cubicBezTo>
                  <a:pt x="381" y="13"/>
                  <a:pt x="381" y="13"/>
                  <a:pt x="381" y="13"/>
                </a:cubicBezTo>
                <a:cubicBezTo>
                  <a:pt x="381" y="12"/>
                  <a:pt x="381" y="12"/>
                  <a:pt x="381" y="12"/>
                </a:cubicBezTo>
                <a:cubicBezTo>
                  <a:pt x="382" y="12"/>
                  <a:pt x="382" y="12"/>
                  <a:pt x="382" y="12"/>
                </a:cubicBezTo>
                <a:cubicBezTo>
                  <a:pt x="383" y="12"/>
                  <a:pt x="383" y="12"/>
                  <a:pt x="383" y="12"/>
                </a:cubicBezTo>
                <a:cubicBezTo>
                  <a:pt x="382" y="14"/>
                  <a:pt x="382" y="14"/>
                  <a:pt x="382" y="14"/>
                </a:cubicBezTo>
                <a:cubicBezTo>
                  <a:pt x="382" y="14"/>
                  <a:pt x="382" y="14"/>
                  <a:pt x="382" y="14"/>
                </a:cubicBezTo>
                <a:cubicBezTo>
                  <a:pt x="382" y="14"/>
                  <a:pt x="382" y="14"/>
                  <a:pt x="382" y="14"/>
                </a:cubicBezTo>
                <a:cubicBezTo>
                  <a:pt x="382" y="15"/>
                  <a:pt x="382" y="15"/>
                  <a:pt x="382" y="15"/>
                </a:cubicBezTo>
                <a:cubicBezTo>
                  <a:pt x="382" y="16"/>
                  <a:pt x="382" y="16"/>
                  <a:pt x="382" y="16"/>
                </a:cubicBezTo>
                <a:cubicBezTo>
                  <a:pt x="382" y="17"/>
                  <a:pt x="382" y="17"/>
                  <a:pt x="382" y="17"/>
                </a:cubicBezTo>
                <a:cubicBezTo>
                  <a:pt x="381" y="17"/>
                  <a:pt x="381" y="17"/>
                  <a:pt x="381" y="17"/>
                </a:cubicBezTo>
                <a:cubicBezTo>
                  <a:pt x="380" y="18"/>
                  <a:pt x="380" y="18"/>
                  <a:pt x="380" y="18"/>
                </a:cubicBezTo>
                <a:cubicBezTo>
                  <a:pt x="381" y="19"/>
                  <a:pt x="381" y="19"/>
                  <a:pt x="381" y="19"/>
                </a:cubicBezTo>
                <a:cubicBezTo>
                  <a:pt x="381" y="19"/>
                  <a:pt x="381" y="19"/>
                  <a:pt x="381" y="19"/>
                </a:cubicBezTo>
                <a:cubicBezTo>
                  <a:pt x="382" y="18"/>
                  <a:pt x="382" y="18"/>
                  <a:pt x="382" y="18"/>
                </a:cubicBezTo>
                <a:cubicBezTo>
                  <a:pt x="383" y="18"/>
                  <a:pt x="383" y="18"/>
                  <a:pt x="383" y="18"/>
                </a:cubicBezTo>
                <a:cubicBezTo>
                  <a:pt x="383" y="18"/>
                  <a:pt x="383" y="18"/>
                  <a:pt x="383" y="18"/>
                </a:cubicBezTo>
                <a:cubicBezTo>
                  <a:pt x="383" y="18"/>
                  <a:pt x="383" y="18"/>
                  <a:pt x="383" y="18"/>
                </a:cubicBezTo>
                <a:cubicBezTo>
                  <a:pt x="384" y="18"/>
                  <a:pt x="384" y="18"/>
                  <a:pt x="384" y="18"/>
                </a:cubicBezTo>
                <a:cubicBezTo>
                  <a:pt x="385" y="19"/>
                  <a:pt x="385" y="19"/>
                  <a:pt x="385" y="19"/>
                </a:cubicBezTo>
                <a:cubicBezTo>
                  <a:pt x="385" y="20"/>
                  <a:pt x="385" y="20"/>
                  <a:pt x="385" y="20"/>
                </a:cubicBezTo>
                <a:cubicBezTo>
                  <a:pt x="385" y="22"/>
                  <a:pt x="385" y="22"/>
                  <a:pt x="385" y="22"/>
                </a:cubicBezTo>
                <a:cubicBezTo>
                  <a:pt x="384" y="24"/>
                  <a:pt x="384" y="24"/>
                  <a:pt x="384" y="24"/>
                </a:cubicBezTo>
                <a:cubicBezTo>
                  <a:pt x="382" y="25"/>
                  <a:pt x="382" y="25"/>
                  <a:pt x="382" y="25"/>
                </a:cubicBezTo>
                <a:cubicBezTo>
                  <a:pt x="382" y="25"/>
                  <a:pt x="382" y="25"/>
                  <a:pt x="382" y="25"/>
                </a:cubicBezTo>
                <a:cubicBezTo>
                  <a:pt x="381" y="25"/>
                  <a:pt x="381" y="25"/>
                  <a:pt x="381" y="25"/>
                </a:cubicBezTo>
                <a:cubicBezTo>
                  <a:pt x="380" y="25"/>
                  <a:pt x="380" y="25"/>
                  <a:pt x="380" y="25"/>
                </a:cubicBezTo>
                <a:cubicBezTo>
                  <a:pt x="380" y="26"/>
                  <a:pt x="380" y="26"/>
                  <a:pt x="380" y="26"/>
                </a:cubicBezTo>
                <a:cubicBezTo>
                  <a:pt x="379" y="26"/>
                  <a:pt x="379" y="26"/>
                  <a:pt x="379" y="26"/>
                </a:cubicBezTo>
                <a:cubicBezTo>
                  <a:pt x="377" y="27"/>
                  <a:pt x="377" y="27"/>
                  <a:pt x="377" y="27"/>
                </a:cubicBezTo>
                <a:cubicBezTo>
                  <a:pt x="376" y="28"/>
                  <a:pt x="376" y="28"/>
                  <a:pt x="376" y="28"/>
                </a:cubicBezTo>
                <a:cubicBezTo>
                  <a:pt x="375" y="28"/>
                  <a:pt x="375" y="28"/>
                  <a:pt x="375" y="28"/>
                </a:cubicBezTo>
                <a:cubicBezTo>
                  <a:pt x="374" y="29"/>
                  <a:pt x="374" y="29"/>
                  <a:pt x="374" y="29"/>
                </a:cubicBezTo>
                <a:cubicBezTo>
                  <a:pt x="372" y="29"/>
                  <a:pt x="372" y="29"/>
                  <a:pt x="372" y="29"/>
                </a:cubicBezTo>
                <a:cubicBezTo>
                  <a:pt x="372" y="28"/>
                  <a:pt x="372" y="28"/>
                  <a:pt x="372" y="28"/>
                </a:cubicBezTo>
                <a:cubicBezTo>
                  <a:pt x="371" y="29"/>
                  <a:pt x="371" y="29"/>
                  <a:pt x="371" y="29"/>
                </a:cubicBezTo>
                <a:cubicBezTo>
                  <a:pt x="371" y="29"/>
                  <a:pt x="371" y="29"/>
                  <a:pt x="371" y="29"/>
                </a:cubicBezTo>
                <a:cubicBezTo>
                  <a:pt x="370" y="28"/>
                  <a:pt x="370" y="28"/>
                  <a:pt x="370" y="28"/>
                </a:cubicBezTo>
                <a:cubicBezTo>
                  <a:pt x="369" y="28"/>
                  <a:pt x="369" y="28"/>
                  <a:pt x="369" y="28"/>
                </a:cubicBezTo>
                <a:cubicBezTo>
                  <a:pt x="368" y="28"/>
                  <a:pt x="368" y="28"/>
                  <a:pt x="368" y="28"/>
                </a:cubicBezTo>
                <a:cubicBezTo>
                  <a:pt x="368" y="28"/>
                  <a:pt x="368" y="28"/>
                  <a:pt x="368" y="28"/>
                </a:cubicBezTo>
                <a:cubicBezTo>
                  <a:pt x="369" y="28"/>
                  <a:pt x="369" y="28"/>
                  <a:pt x="369" y="28"/>
                </a:cubicBezTo>
                <a:cubicBezTo>
                  <a:pt x="369" y="29"/>
                  <a:pt x="369" y="29"/>
                  <a:pt x="369" y="29"/>
                </a:cubicBezTo>
                <a:cubicBezTo>
                  <a:pt x="368" y="29"/>
                  <a:pt x="368" y="29"/>
                  <a:pt x="368" y="29"/>
                </a:cubicBezTo>
                <a:cubicBezTo>
                  <a:pt x="367" y="29"/>
                  <a:pt x="367" y="29"/>
                  <a:pt x="367" y="29"/>
                </a:cubicBezTo>
                <a:cubicBezTo>
                  <a:pt x="367" y="29"/>
                  <a:pt x="367" y="29"/>
                  <a:pt x="367" y="29"/>
                </a:cubicBezTo>
                <a:cubicBezTo>
                  <a:pt x="366" y="29"/>
                  <a:pt x="366" y="29"/>
                  <a:pt x="366" y="29"/>
                </a:cubicBezTo>
                <a:cubicBezTo>
                  <a:pt x="364" y="28"/>
                  <a:pt x="364" y="28"/>
                  <a:pt x="364" y="28"/>
                </a:cubicBezTo>
                <a:cubicBezTo>
                  <a:pt x="364" y="28"/>
                  <a:pt x="364" y="28"/>
                  <a:pt x="364" y="28"/>
                </a:cubicBezTo>
                <a:cubicBezTo>
                  <a:pt x="363" y="28"/>
                  <a:pt x="363" y="28"/>
                  <a:pt x="363" y="28"/>
                </a:cubicBezTo>
                <a:cubicBezTo>
                  <a:pt x="363" y="28"/>
                  <a:pt x="363" y="28"/>
                  <a:pt x="363" y="28"/>
                </a:cubicBezTo>
                <a:cubicBezTo>
                  <a:pt x="362" y="27"/>
                  <a:pt x="362" y="27"/>
                  <a:pt x="362" y="27"/>
                </a:cubicBezTo>
                <a:cubicBezTo>
                  <a:pt x="361" y="26"/>
                  <a:pt x="361" y="26"/>
                  <a:pt x="361" y="26"/>
                </a:cubicBezTo>
                <a:cubicBezTo>
                  <a:pt x="361" y="27"/>
                  <a:pt x="361" y="27"/>
                  <a:pt x="361" y="27"/>
                </a:cubicBezTo>
                <a:cubicBezTo>
                  <a:pt x="362" y="28"/>
                  <a:pt x="362" y="28"/>
                  <a:pt x="362" y="28"/>
                </a:cubicBezTo>
                <a:cubicBezTo>
                  <a:pt x="362" y="28"/>
                  <a:pt x="362" y="28"/>
                  <a:pt x="362" y="28"/>
                </a:cubicBezTo>
                <a:cubicBezTo>
                  <a:pt x="361" y="28"/>
                  <a:pt x="361" y="28"/>
                  <a:pt x="361" y="28"/>
                </a:cubicBezTo>
                <a:cubicBezTo>
                  <a:pt x="360" y="28"/>
                  <a:pt x="360" y="28"/>
                  <a:pt x="360" y="28"/>
                </a:cubicBezTo>
                <a:cubicBezTo>
                  <a:pt x="361" y="28"/>
                  <a:pt x="361" y="28"/>
                  <a:pt x="361" y="28"/>
                </a:cubicBezTo>
                <a:cubicBezTo>
                  <a:pt x="363" y="29"/>
                  <a:pt x="363" y="29"/>
                  <a:pt x="363" y="29"/>
                </a:cubicBezTo>
                <a:cubicBezTo>
                  <a:pt x="365" y="29"/>
                  <a:pt x="365" y="29"/>
                  <a:pt x="365" y="29"/>
                </a:cubicBezTo>
                <a:cubicBezTo>
                  <a:pt x="366" y="30"/>
                  <a:pt x="366" y="30"/>
                  <a:pt x="366" y="30"/>
                </a:cubicBezTo>
                <a:cubicBezTo>
                  <a:pt x="365" y="30"/>
                  <a:pt x="365" y="30"/>
                  <a:pt x="365" y="30"/>
                </a:cubicBezTo>
                <a:cubicBezTo>
                  <a:pt x="361" y="32"/>
                  <a:pt x="361" y="32"/>
                  <a:pt x="361" y="32"/>
                </a:cubicBezTo>
                <a:cubicBezTo>
                  <a:pt x="359" y="32"/>
                  <a:pt x="359" y="32"/>
                  <a:pt x="359" y="32"/>
                </a:cubicBezTo>
                <a:cubicBezTo>
                  <a:pt x="358" y="32"/>
                  <a:pt x="358" y="32"/>
                  <a:pt x="358" y="32"/>
                </a:cubicBezTo>
                <a:cubicBezTo>
                  <a:pt x="356" y="32"/>
                  <a:pt x="356" y="32"/>
                  <a:pt x="356" y="32"/>
                </a:cubicBezTo>
                <a:cubicBezTo>
                  <a:pt x="355" y="32"/>
                  <a:pt x="355" y="32"/>
                  <a:pt x="355" y="32"/>
                </a:cubicBezTo>
                <a:cubicBezTo>
                  <a:pt x="355" y="32"/>
                  <a:pt x="355" y="32"/>
                  <a:pt x="355" y="32"/>
                </a:cubicBezTo>
                <a:cubicBezTo>
                  <a:pt x="354" y="32"/>
                  <a:pt x="354" y="32"/>
                  <a:pt x="354" y="32"/>
                </a:cubicBezTo>
                <a:cubicBezTo>
                  <a:pt x="354" y="32"/>
                  <a:pt x="354" y="32"/>
                  <a:pt x="354" y="32"/>
                </a:cubicBezTo>
                <a:cubicBezTo>
                  <a:pt x="353" y="32"/>
                  <a:pt x="353" y="32"/>
                  <a:pt x="353" y="32"/>
                </a:cubicBezTo>
                <a:cubicBezTo>
                  <a:pt x="352" y="33"/>
                  <a:pt x="352" y="33"/>
                  <a:pt x="352" y="33"/>
                </a:cubicBezTo>
                <a:cubicBezTo>
                  <a:pt x="353" y="32"/>
                  <a:pt x="353" y="32"/>
                  <a:pt x="353" y="32"/>
                </a:cubicBezTo>
                <a:cubicBezTo>
                  <a:pt x="353" y="33"/>
                  <a:pt x="353" y="33"/>
                  <a:pt x="353" y="33"/>
                </a:cubicBezTo>
                <a:cubicBezTo>
                  <a:pt x="354" y="33"/>
                  <a:pt x="354" y="33"/>
                  <a:pt x="354" y="33"/>
                </a:cubicBezTo>
                <a:cubicBezTo>
                  <a:pt x="357" y="33"/>
                  <a:pt x="357" y="33"/>
                  <a:pt x="357" y="33"/>
                </a:cubicBezTo>
                <a:cubicBezTo>
                  <a:pt x="358" y="33"/>
                  <a:pt x="358" y="33"/>
                  <a:pt x="358" y="33"/>
                </a:cubicBezTo>
                <a:cubicBezTo>
                  <a:pt x="361" y="33"/>
                  <a:pt x="361" y="33"/>
                  <a:pt x="361" y="33"/>
                </a:cubicBezTo>
                <a:cubicBezTo>
                  <a:pt x="364" y="32"/>
                  <a:pt x="364" y="32"/>
                  <a:pt x="364" y="32"/>
                </a:cubicBezTo>
                <a:cubicBezTo>
                  <a:pt x="365" y="31"/>
                  <a:pt x="365" y="31"/>
                  <a:pt x="365" y="31"/>
                </a:cubicBezTo>
                <a:cubicBezTo>
                  <a:pt x="366" y="31"/>
                  <a:pt x="366" y="31"/>
                  <a:pt x="366" y="31"/>
                </a:cubicBezTo>
                <a:cubicBezTo>
                  <a:pt x="367" y="31"/>
                  <a:pt x="367" y="31"/>
                  <a:pt x="367" y="31"/>
                </a:cubicBezTo>
                <a:cubicBezTo>
                  <a:pt x="368" y="31"/>
                  <a:pt x="368" y="31"/>
                  <a:pt x="368" y="31"/>
                </a:cubicBezTo>
                <a:cubicBezTo>
                  <a:pt x="369" y="31"/>
                  <a:pt x="369" y="31"/>
                  <a:pt x="369" y="31"/>
                </a:cubicBezTo>
                <a:cubicBezTo>
                  <a:pt x="369" y="32"/>
                  <a:pt x="369" y="32"/>
                  <a:pt x="369" y="32"/>
                </a:cubicBezTo>
                <a:cubicBezTo>
                  <a:pt x="368" y="33"/>
                  <a:pt x="368" y="33"/>
                  <a:pt x="368" y="33"/>
                </a:cubicBezTo>
                <a:cubicBezTo>
                  <a:pt x="366" y="34"/>
                  <a:pt x="366" y="34"/>
                  <a:pt x="366" y="34"/>
                </a:cubicBezTo>
                <a:cubicBezTo>
                  <a:pt x="366" y="34"/>
                  <a:pt x="366" y="34"/>
                  <a:pt x="366" y="34"/>
                </a:cubicBezTo>
                <a:cubicBezTo>
                  <a:pt x="364" y="35"/>
                  <a:pt x="364" y="35"/>
                  <a:pt x="364" y="35"/>
                </a:cubicBezTo>
                <a:cubicBezTo>
                  <a:pt x="364" y="35"/>
                  <a:pt x="364" y="35"/>
                  <a:pt x="364" y="35"/>
                </a:cubicBezTo>
                <a:cubicBezTo>
                  <a:pt x="363" y="36"/>
                  <a:pt x="363" y="36"/>
                  <a:pt x="363" y="36"/>
                </a:cubicBezTo>
                <a:cubicBezTo>
                  <a:pt x="362" y="36"/>
                  <a:pt x="362" y="36"/>
                  <a:pt x="362" y="36"/>
                </a:cubicBezTo>
                <a:cubicBezTo>
                  <a:pt x="361" y="37"/>
                  <a:pt x="361" y="37"/>
                  <a:pt x="361" y="37"/>
                </a:cubicBezTo>
                <a:cubicBezTo>
                  <a:pt x="360" y="37"/>
                  <a:pt x="360" y="37"/>
                  <a:pt x="360" y="37"/>
                </a:cubicBezTo>
                <a:cubicBezTo>
                  <a:pt x="359" y="37"/>
                  <a:pt x="359" y="37"/>
                  <a:pt x="359" y="37"/>
                </a:cubicBezTo>
                <a:cubicBezTo>
                  <a:pt x="358" y="37"/>
                  <a:pt x="358" y="37"/>
                  <a:pt x="358" y="37"/>
                </a:cubicBezTo>
                <a:cubicBezTo>
                  <a:pt x="357" y="38"/>
                  <a:pt x="357" y="38"/>
                  <a:pt x="357" y="38"/>
                </a:cubicBezTo>
                <a:cubicBezTo>
                  <a:pt x="356" y="38"/>
                  <a:pt x="356" y="38"/>
                  <a:pt x="356" y="38"/>
                </a:cubicBezTo>
                <a:cubicBezTo>
                  <a:pt x="355" y="39"/>
                  <a:pt x="355" y="39"/>
                  <a:pt x="355" y="39"/>
                </a:cubicBezTo>
                <a:cubicBezTo>
                  <a:pt x="353" y="39"/>
                  <a:pt x="353" y="39"/>
                  <a:pt x="353" y="39"/>
                </a:cubicBezTo>
                <a:cubicBezTo>
                  <a:pt x="352" y="40"/>
                  <a:pt x="352" y="40"/>
                  <a:pt x="352" y="40"/>
                </a:cubicBezTo>
                <a:cubicBezTo>
                  <a:pt x="352" y="39"/>
                  <a:pt x="352" y="39"/>
                  <a:pt x="352" y="39"/>
                </a:cubicBezTo>
                <a:cubicBezTo>
                  <a:pt x="351" y="40"/>
                  <a:pt x="351" y="40"/>
                  <a:pt x="351" y="40"/>
                </a:cubicBezTo>
                <a:cubicBezTo>
                  <a:pt x="350" y="40"/>
                  <a:pt x="350" y="40"/>
                  <a:pt x="350" y="40"/>
                </a:cubicBezTo>
                <a:cubicBezTo>
                  <a:pt x="350" y="40"/>
                  <a:pt x="350" y="40"/>
                  <a:pt x="350" y="40"/>
                </a:cubicBezTo>
                <a:cubicBezTo>
                  <a:pt x="350" y="41"/>
                  <a:pt x="350" y="41"/>
                  <a:pt x="350" y="41"/>
                </a:cubicBezTo>
                <a:cubicBezTo>
                  <a:pt x="349" y="42"/>
                  <a:pt x="349" y="42"/>
                  <a:pt x="349" y="42"/>
                </a:cubicBezTo>
                <a:cubicBezTo>
                  <a:pt x="349" y="43"/>
                  <a:pt x="349" y="43"/>
                  <a:pt x="349" y="43"/>
                </a:cubicBezTo>
                <a:cubicBezTo>
                  <a:pt x="347" y="43"/>
                  <a:pt x="347" y="43"/>
                  <a:pt x="347" y="43"/>
                </a:cubicBezTo>
                <a:cubicBezTo>
                  <a:pt x="346" y="43"/>
                  <a:pt x="346" y="43"/>
                  <a:pt x="346" y="43"/>
                </a:cubicBezTo>
                <a:cubicBezTo>
                  <a:pt x="345" y="43"/>
                  <a:pt x="345" y="43"/>
                  <a:pt x="345" y="43"/>
                </a:cubicBezTo>
                <a:cubicBezTo>
                  <a:pt x="345" y="42"/>
                  <a:pt x="345" y="42"/>
                  <a:pt x="345" y="42"/>
                </a:cubicBezTo>
                <a:cubicBezTo>
                  <a:pt x="346" y="42"/>
                  <a:pt x="346" y="42"/>
                  <a:pt x="346" y="42"/>
                </a:cubicBezTo>
                <a:cubicBezTo>
                  <a:pt x="346" y="41"/>
                  <a:pt x="346" y="41"/>
                  <a:pt x="346" y="41"/>
                </a:cubicBezTo>
                <a:cubicBezTo>
                  <a:pt x="345" y="41"/>
                  <a:pt x="345" y="41"/>
                  <a:pt x="345" y="41"/>
                </a:cubicBezTo>
                <a:cubicBezTo>
                  <a:pt x="345" y="42"/>
                  <a:pt x="345" y="42"/>
                  <a:pt x="345" y="42"/>
                </a:cubicBezTo>
                <a:cubicBezTo>
                  <a:pt x="345" y="42"/>
                  <a:pt x="345" y="42"/>
                  <a:pt x="345" y="42"/>
                </a:cubicBezTo>
                <a:cubicBezTo>
                  <a:pt x="344" y="43"/>
                  <a:pt x="344" y="43"/>
                  <a:pt x="344" y="43"/>
                </a:cubicBezTo>
                <a:cubicBezTo>
                  <a:pt x="345" y="43"/>
                  <a:pt x="345" y="43"/>
                  <a:pt x="345" y="43"/>
                </a:cubicBezTo>
                <a:cubicBezTo>
                  <a:pt x="346" y="44"/>
                  <a:pt x="346" y="44"/>
                  <a:pt x="346" y="44"/>
                </a:cubicBezTo>
                <a:cubicBezTo>
                  <a:pt x="345" y="45"/>
                  <a:pt x="345" y="45"/>
                  <a:pt x="345" y="45"/>
                </a:cubicBezTo>
                <a:cubicBezTo>
                  <a:pt x="344" y="45"/>
                  <a:pt x="344" y="45"/>
                  <a:pt x="344" y="45"/>
                </a:cubicBezTo>
                <a:cubicBezTo>
                  <a:pt x="343" y="44"/>
                  <a:pt x="343" y="44"/>
                  <a:pt x="343" y="44"/>
                </a:cubicBezTo>
                <a:cubicBezTo>
                  <a:pt x="343" y="45"/>
                  <a:pt x="343" y="45"/>
                  <a:pt x="343" y="45"/>
                </a:cubicBezTo>
                <a:cubicBezTo>
                  <a:pt x="341" y="44"/>
                  <a:pt x="341" y="44"/>
                  <a:pt x="341" y="44"/>
                </a:cubicBezTo>
                <a:cubicBezTo>
                  <a:pt x="341" y="44"/>
                  <a:pt x="341" y="44"/>
                  <a:pt x="341" y="44"/>
                </a:cubicBezTo>
                <a:cubicBezTo>
                  <a:pt x="340" y="45"/>
                  <a:pt x="340" y="45"/>
                  <a:pt x="340" y="45"/>
                </a:cubicBezTo>
                <a:cubicBezTo>
                  <a:pt x="340" y="44"/>
                  <a:pt x="340" y="44"/>
                  <a:pt x="340" y="44"/>
                </a:cubicBezTo>
                <a:cubicBezTo>
                  <a:pt x="340" y="44"/>
                  <a:pt x="340" y="44"/>
                  <a:pt x="340" y="44"/>
                </a:cubicBezTo>
                <a:cubicBezTo>
                  <a:pt x="339" y="44"/>
                  <a:pt x="339" y="44"/>
                  <a:pt x="339" y="44"/>
                </a:cubicBezTo>
                <a:cubicBezTo>
                  <a:pt x="339" y="44"/>
                  <a:pt x="339" y="44"/>
                  <a:pt x="339" y="44"/>
                </a:cubicBezTo>
                <a:cubicBezTo>
                  <a:pt x="339" y="45"/>
                  <a:pt x="339" y="45"/>
                  <a:pt x="339" y="45"/>
                </a:cubicBezTo>
                <a:cubicBezTo>
                  <a:pt x="340" y="45"/>
                  <a:pt x="340" y="45"/>
                  <a:pt x="340" y="45"/>
                </a:cubicBezTo>
                <a:cubicBezTo>
                  <a:pt x="343" y="45"/>
                  <a:pt x="343" y="45"/>
                  <a:pt x="343" y="45"/>
                </a:cubicBezTo>
                <a:cubicBezTo>
                  <a:pt x="343" y="46"/>
                  <a:pt x="343" y="46"/>
                  <a:pt x="343" y="46"/>
                </a:cubicBezTo>
                <a:cubicBezTo>
                  <a:pt x="343" y="46"/>
                  <a:pt x="343" y="46"/>
                  <a:pt x="343" y="46"/>
                </a:cubicBezTo>
                <a:cubicBezTo>
                  <a:pt x="342" y="47"/>
                  <a:pt x="342" y="47"/>
                  <a:pt x="342" y="47"/>
                </a:cubicBezTo>
                <a:cubicBezTo>
                  <a:pt x="341" y="47"/>
                  <a:pt x="341" y="47"/>
                  <a:pt x="341" y="47"/>
                </a:cubicBezTo>
                <a:cubicBezTo>
                  <a:pt x="340" y="47"/>
                  <a:pt x="340" y="47"/>
                  <a:pt x="340" y="47"/>
                </a:cubicBezTo>
                <a:cubicBezTo>
                  <a:pt x="339" y="47"/>
                  <a:pt x="339" y="47"/>
                  <a:pt x="339" y="47"/>
                </a:cubicBezTo>
                <a:cubicBezTo>
                  <a:pt x="340" y="48"/>
                  <a:pt x="340" y="48"/>
                  <a:pt x="340" y="48"/>
                </a:cubicBezTo>
                <a:cubicBezTo>
                  <a:pt x="340" y="47"/>
                  <a:pt x="340" y="47"/>
                  <a:pt x="340" y="47"/>
                </a:cubicBezTo>
                <a:cubicBezTo>
                  <a:pt x="341" y="48"/>
                  <a:pt x="341" y="48"/>
                  <a:pt x="341" y="48"/>
                </a:cubicBezTo>
                <a:cubicBezTo>
                  <a:pt x="341" y="48"/>
                  <a:pt x="341" y="48"/>
                  <a:pt x="341" y="48"/>
                </a:cubicBezTo>
                <a:cubicBezTo>
                  <a:pt x="339" y="50"/>
                  <a:pt x="339" y="50"/>
                  <a:pt x="339" y="50"/>
                </a:cubicBezTo>
                <a:cubicBezTo>
                  <a:pt x="338" y="50"/>
                  <a:pt x="338" y="50"/>
                  <a:pt x="338" y="50"/>
                </a:cubicBezTo>
                <a:cubicBezTo>
                  <a:pt x="336" y="49"/>
                  <a:pt x="336" y="49"/>
                  <a:pt x="336" y="49"/>
                </a:cubicBezTo>
                <a:cubicBezTo>
                  <a:pt x="336" y="49"/>
                  <a:pt x="336" y="49"/>
                  <a:pt x="336" y="49"/>
                </a:cubicBezTo>
                <a:cubicBezTo>
                  <a:pt x="335" y="49"/>
                  <a:pt x="335" y="49"/>
                  <a:pt x="335" y="49"/>
                </a:cubicBezTo>
                <a:cubicBezTo>
                  <a:pt x="334" y="49"/>
                  <a:pt x="334" y="49"/>
                  <a:pt x="334" y="49"/>
                </a:cubicBezTo>
                <a:cubicBezTo>
                  <a:pt x="334" y="47"/>
                  <a:pt x="334" y="47"/>
                  <a:pt x="334" y="47"/>
                </a:cubicBezTo>
                <a:cubicBezTo>
                  <a:pt x="333" y="47"/>
                  <a:pt x="333" y="47"/>
                  <a:pt x="333" y="47"/>
                </a:cubicBezTo>
                <a:cubicBezTo>
                  <a:pt x="333" y="47"/>
                  <a:pt x="333" y="47"/>
                  <a:pt x="333" y="47"/>
                </a:cubicBezTo>
                <a:cubicBezTo>
                  <a:pt x="333" y="46"/>
                  <a:pt x="333" y="46"/>
                  <a:pt x="333" y="46"/>
                </a:cubicBezTo>
                <a:cubicBezTo>
                  <a:pt x="332" y="46"/>
                  <a:pt x="332" y="46"/>
                  <a:pt x="332" y="46"/>
                </a:cubicBezTo>
                <a:cubicBezTo>
                  <a:pt x="332" y="46"/>
                  <a:pt x="332" y="46"/>
                  <a:pt x="332" y="46"/>
                </a:cubicBezTo>
                <a:cubicBezTo>
                  <a:pt x="331" y="46"/>
                  <a:pt x="331" y="46"/>
                  <a:pt x="331" y="46"/>
                </a:cubicBezTo>
                <a:cubicBezTo>
                  <a:pt x="330" y="46"/>
                  <a:pt x="330" y="46"/>
                  <a:pt x="330" y="46"/>
                </a:cubicBezTo>
                <a:cubicBezTo>
                  <a:pt x="329" y="46"/>
                  <a:pt x="329" y="46"/>
                  <a:pt x="329" y="46"/>
                </a:cubicBezTo>
                <a:cubicBezTo>
                  <a:pt x="330" y="46"/>
                  <a:pt x="330" y="46"/>
                  <a:pt x="330" y="46"/>
                </a:cubicBezTo>
                <a:cubicBezTo>
                  <a:pt x="330" y="46"/>
                  <a:pt x="330" y="46"/>
                  <a:pt x="330" y="46"/>
                </a:cubicBezTo>
                <a:cubicBezTo>
                  <a:pt x="331" y="46"/>
                  <a:pt x="331" y="46"/>
                  <a:pt x="331" y="46"/>
                </a:cubicBezTo>
                <a:cubicBezTo>
                  <a:pt x="333" y="48"/>
                  <a:pt x="333" y="48"/>
                  <a:pt x="333" y="48"/>
                </a:cubicBezTo>
                <a:cubicBezTo>
                  <a:pt x="333" y="50"/>
                  <a:pt x="333" y="50"/>
                  <a:pt x="333" y="50"/>
                </a:cubicBezTo>
                <a:cubicBezTo>
                  <a:pt x="333" y="51"/>
                  <a:pt x="333" y="51"/>
                  <a:pt x="333" y="51"/>
                </a:cubicBezTo>
                <a:cubicBezTo>
                  <a:pt x="332" y="50"/>
                  <a:pt x="332" y="50"/>
                  <a:pt x="332" y="50"/>
                </a:cubicBezTo>
                <a:cubicBezTo>
                  <a:pt x="331" y="50"/>
                  <a:pt x="331" y="50"/>
                  <a:pt x="331" y="50"/>
                </a:cubicBezTo>
                <a:cubicBezTo>
                  <a:pt x="330" y="50"/>
                  <a:pt x="330" y="50"/>
                  <a:pt x="330" y="50"/>
                </a:cubicBezTo>
                <a:cubicBezTo>
                  <a:pt x="330" y="50"/>
                  <a:pt x="330" y="50"/>
                  <a:pt x="330" y="50"/>
                </a:cubicBezTo>
                <a:cubicBezTo>
                  <a:pt x="330" y="51"/>
                  <a:pt x="330" y="51"/>
                  <a:pt x="330" y="51"/>
                </a:cubicBezTo>
                <a:cubicBezTo>
                  <a:pt x="329" y="50"/>
                  <a:pt x="329" y="50"/>
                  <a:pt x="329" y="50"/>
                </a:cubicBezTo>
                <a:cubicBezTo>
                  <a:pt x="328" y="50"/>
                  <a:pt x="328" y="50"/>
                  <a:pt x="328" y="50"/>
                </a:cubicBezTo>
                <a:cubicBezTo>
                  <a:pt x="328" y="51"/>
                  <a:pt x="328" y="51"/>
                  <a:pt x="328" y="51"/>
                </a:cubicBezTo>
                <a:cubicBezTo>
                  <a:pt x="327" y="51"/>
                  <a:pt x="327" y="51"/>
                  <a:pt x="327" y="51"/>
                </a:cubicBezTo>
                <a:cubicBezTo>
                  <a:pt x="327" y="50"/>
                  <a:pt x="327" y="50"/>
                  <a:pt x="327" y="50"/>
                </a:cubicBezTo>
                <a:cubicBezTo>
                  <a:pt x="326" y="50"/>
                  <a:pt x="326" y="50"/>
                  <a:pt x="326" y="50"/>
                </a:cubicBezTo>
                <a:cubicBezTo>
                  <a:pt x="326" y="49"/>
                  <a:pt x="326" y="49"/>
                  <a:pt x="326" y="49"/>
                </a:cubicBezTo>
                <a:cubicBezTo>
                  <a:pt x="325" y="49"/>
                  <a:pt x="325" y="49"/>
                  <a:pt x="325" y="49"/>
                </a:cubicBezTo>
                <a:cubicBezTo>
                  <a:pt x="325" y="48"/>
                  <a:pt x="325" y="48"/>
                  <a:pt x="325" y="48"/>
                </a:cubicBezTo>
                <a:cubicBezTo>
                  <a:pt x="324" y="48"/>
                  <a:pt x="324" y="48"/>
                  <a:pt x="324" y="48"/>
                </a:cubicBezTo>
                <a:cubicBezTo>
                  <a:pt x="323" y="48"/>
                  <a:pt x="323" y="48"/>
                  <a:pt x="323" y="48"/>
                </a:cubicBezTo>
                <a:cubicBezTo>
                  <a:pt x="323" y="47"/>
                  <a:pt x="323" y="47"/>
                  <a:pt x="323" y="47"/>
                </a:cubicBezTo>
                <a:cubicBezTo>
                  <a:pt x="322" y="48"/>
                  <a:pt x="322" y="48"/>
                  <a:pt x="322" y="48"/>
                </a:cubicBezTo>
                <a:cubicBezTo>
                  <a:pt x="322" y="48"/>
                  <a:pt x="322" y="48"/>
                  <a:pt x="322" y="48"/>
                </a:cubicBezTo>
                <a:cubicBezTo>
                  <a:pt x="323" y="49"/>
                  <a:pt x="323" y="49"/>
                  <a:pt x="323" y="49"/>
                </a:cubicBezTo>
                <a:cubicBezTo>
                  <a:pt x="324" y="49"/>
                  <a:pt x="324" y="49"/>
                  <a:pt x="324" y="49"/>
                </a:cubicBezTo>
                <a:cubicBezTo>
                  <a:pt x="325" y="50"/>
                  <a:pt x="325" y="50"/>
                  <a:pt x="325" y="50"/>
                </a:cubicBezTo>
                <a:cubicBezTo>
                  <a:pt x="325" y="51"/>
                  <a:pt x="325" y="51"/>
                  <a:pt x="325" y="51"/>
                </a:cubicBezTo>
                <a:cubicBezTo>
                  <a:pt x="323" y="50"/>
                  <a:pt x="323" y="50"/>
                  <a:pt x="323" y="50"/>
                </a:cubicBezTo>
                <a:cubicBezTo>
                  <a:pt x="322" y="50"/>
                  <a:pt x="322" y="50"/>
                  <a:pt x="322" y="50"/>
                </a:cubicBezTo>
                <a:cubicBezTo>
                  <a:pt x="322" y="49"/>
                  <a:pt x="322" y="49"/>
                  <a:pt x="322" y="49"/>
                </a:cubicBezTo>
                <a:cubicBezTo>
                  <a:pt x="321" y="49"/>
                  <a:pt x="321" y="49"/>
                  <a:pt x="321" y="49"/>
                </a:cubicBezTo>
                <a:cubicBezTo>
                  <a:pt x="321" y="49"/>
                  <a:pt x="321" y="49"/>
                  <a:pt x="321" y="49"/>
                </a:cubicBezTo>
                <a:cubicBezTo>
                  <a:pt x="321" y="49"/>
                  <a:pt x="321" y="49"/>
                  <a:pt x="321" y="49"/>
                </a:cubicBezTo>
                <a:cubicBezTo>
                  <a:pt x="321" y="50"/>
                  <a:pt x="321" y="50"/>
                  <a:pt x="321" y="50"/>
                </a:cubicBezTo>
                <a:cubicBezTo>
                  <a:pt x="320" y="50"/>
                  <a:pt x="320" y="50"/>
                  <a:pt x="320" y="50"/>
                </a:cubicBezTo>
                <a:cubicBezTo>
                  <a:pt x="320" y="49"/>
                  <a:pt x="320" y="49"/>
                  <a:pt x="320" y="49"/>
                </a:cubicBezTo>
                <a:cubicBezTo>
                  <a:pt x="319" y="49"/>
                  <a:pt x="319" y="49"/>
                  <a:pt x="319" y="49"/>
                </a:cubicBezTo>
                <a:cubicBezTo>
                  <a:pt x="319" y="50"/>
                  <a:pt x="319" y="50"/>
                  <a:pt x="319" y="50"/>
                </a:cubicBezTo>
                <a:cubicBezTo>
                  <a:pt x="320" y="50"/>
                  <a:pt x="320" y="50"/>
                  <a:pt x="320" y="50"/>
                </a:cubicBezTo>
                <a:cubicBezTo>
                  <a:pt x="320" y="51"/>
                  <a:pt x="320" y="51"/>
                  <a:pt x="320" y="51"/>
                </a:cubicBezTo>
                <a:cubicBezTo>
                  <a:pt x="321" y="51"/>
                  <a:pt x="321" y="51"/>
                  <a:pt x="321" y="51"/>
                </a:cubicBezTo>
                <a:cubicBezTo>
                  <a:pt x="321" y="51"/>
                  <a:pt x="321" y="51"/>
                  <a:pt x="321" y="51"/>
                </a:cubicBezTo>
                <a:cubicBezTo>
                  <a:pt x="322" y="51"/>
                  <a:pt x="322" y="51"/>
                  <a:pt x="322" y="51"/>
                </a:cubicBezTo>
                <a:cubicBezTo>
                  <a:pt x="322" y="51"/>
                  <a:pt x="322" y="51"/>
                  <a:pt x="322" y="51"/>
                </a:cubicBezTo>
                <a:cubicBezTo>
                  <a:pt x="323" y="52"/>
                  <a:pt x="323" y="52"/>
                  <a:pt x="323" y="52"/>
                </a:cubicBezTo>
                <a:cubicBezTo>
                  <a:pt x="324" y="52"/>
                  <a:pt x="324" y="52"/>
                  <a:pt x="324" y="52"/>
                </a:cubicBezTo>
                <a:cubicBezTo>
                  <a:pt x="324" y="52"/>
                  <a:pt x="324" y="52"/>
                  <a:pt x="324" y="52"/>
                </a:cubicBezTo>
                <a:cubicBezTo>
                  <a:pt x="325" y="52"/>
                  <a:pt x="325" y="52"/>
                  <a:pt x="325" y="52"/>
                </a:cubicBezTo>
                <a:cubicBezTo>
                  <a:pt x="328" y="53"/>
                  <a:pt x="328" y="53"/>
                  <a:pt x="328" y="53"/>
                </a:cubicBezTo>
                <a:cubicBezTo>
                  <a:pt x="328" y="53"/>
                  <a:pt x="328" y="53"/>
                  <a:pt x="328" y="53"/>
                </a:cubicBezTo>
                <a:cubicBezTo>
                  <a:pt x="327" y="54"/>
                  <a:pt x="327" y="54"/>
                  <a:pt x="327" y="54"/>
                </a:cubicBezTo>
                <a:cubicBezTo>
                  <a:pt x="328" y="54"/>
                  <a:pt x="328" y="54"/>
                  <a:pt x="328" y="54"/>
                </a:cubicBezTo>
                <a:cubicBezTo>
                  <a:pt x="327" y="55"/>
                  <a:pt x="327" y="55"/>
                  <a:pt x="327" y="55"/>
                </a:cubicBezTo>
                <a:cubicBezTo>
                  <a:pt x="328" y="56"/>
                  <a:pt x="328" y="56"/>
                  <a:pt x="328" y="56"/>
                </a:cubicBezTo>
                <a:cubicBezTo>
                  <a:pt x="327" y="56"/>
                  <a:pt x="327" y="56"/>
                  <a:pt x="327" y="56"/>
                </a:cubicBezTo>
                <a:cubicBezTo>
                  <a:pt x="327" y="56"/>
                  <a:pt x="327" y="56"/>
                  <a:pt x="327" y="56"/>
                </a:cubicBezTo>
                <a:cubicBezTo>
                  <a:pt x="326" y="55"/>
                  <a:pt x="326" y="55"/>
                  <a:pt x="326" y="55"/>
                </a:cubicBezTo>
                <a:cubicBezTo>
                  <a:pt x="325" y="55"/>
                  <a:pt x="325" y="55"/>
                  <a:pt x="325" y="55"/>
                </a:cubicBezTo>
                <a:cubicBezTo>
                  <a:pt x="324" y="54"/>
                  <a:pt x="324" y="54"/>
                  <a:pt x="324" y="54"/>
                </a:cubicBezTo>
                <a:cubicBezTo>
                  <a:pt x="324" y="54"/>
                  <a:pt x="324" y="54"/>
                  <a:pt x="324" y="54"/>
                </a:cubicBezTo>
                <a:cubicBezTo>
                  <a:pt x="324" y="53"/>
                  <a:pt x="324" y="53"/>
                  <a:pt x="324" y="53"/>
                </a:cubicBezTo>
                <a:cubicBezTo>
                  <a:pt x="323" y="52"/>
                  <a:pt x="323" y="52"/>
                  <a:pt x="323" y="52"/>
                </a:cubicBezTo>
                <a:cubicBezTo>
                  <a:pt x="322" y="52"/>
                  <a:pt x="322" y="52"/>
                  <a:pt x="322" y="52"/>
                </a:cubicBezTo>
                <a:cubicBezTo>
                  <a:pt x="320" y="52"/>
                  <a:pt x="320" y="52"/>
                  <a:pt x="320" y="52"/>
                </a:cubicBezTo>
                <a:cubicBezTo>
                  <a:pt x="319" y="51"/>
                  <a:pt x="319" y="51"/>
                  <a:pt x="319" y="51"/>
                </a:cubicBezTo>
                <a:cubicBezTo>
                  <a:pt x="318" y="51"/>
                  <a:pt x="318" y="51"/>
                  <a:pt x="318" y="51"/>
                </a:cubicBezTo>
                <a:cubicBezTo>
                  <a:pt x="318" y="52"/>
                  <a:pt x="318" y="52"/>
                  <a:pt x="318" y="52"/>
                </a:cubicBezTo>
                <a:cubicBezTo>
                  <a:pt x="319" y="52"/>
                  <a:pt x="319" y="52"/>
                  <a:pt x="319" y="52"/>
                </a:cubicBezTo>
                <a:cubicBezTo>
                  <a:pt x="321" y="52"/>
                  <a:pt x="321" y="52"/>
                  <a:pt x="321" y="52"/>
                </a:cubicBezTo>
                <a:cubicBezTo>
                  <a:pt x="323" y="53"/>
                  <a:pt x="323" y="53"/>
                  <a:pt x="323" y="53"/>
                </a:cubicBezTo>
                <a:cubicBezTo>
                  <a:pt x="323" y="54"/>
                  <a:pt x="323" y="54"/>
                  <a:pt x="323" y="54"/>
                </a:cubicBezTo>
                <a:cubicBezTo>
                  <a:pt x="323" y="54"/>
                  <a:pt x="323" y="54"/>
                  <a:pt x="323" y="54"/>
                </a:cubicBezTo>
                <a:cubicBezTo>
                  <a:pt x="322" y="53"/>
                  <a:pt x="322" y="53"/>
                  <a:pt x="322" y="53"/>
                </a:cubicBezTo>
                <a:cubicBezTo>
                  <a:pt x="320" y="53"/>
                  <a:pt x="320" y="53"/>
                  <a:pt x="320" y="53"/>
                </a:cubicBezTo>
                <a:cubicBezTo>
                  <a:pt x="319" y="54"/>
                  <a:pt x="319" y="54"/>
                  <a:pt x="319" y="54"/>
                </a:cubicBezTo>
                <a:cubicBezTo>
                  <a:pt x="319" y="53"/>
                  <a:pt x="319" y="53"/>
                  <a:pt x="319" y="53"/>
                </a:cubicBezTo>
                <a:cubicBezTo>
                  <a:pt x="318" y="53"/>
                  <a:pt x="318" y="53"/>
                  <a:pt x="318" y="53"/>
                </a:cubicBezTo>
                <a:cubicBezTo>
                  <a:pt x="317" y="52"/>
                  <a:pt x="317" y="52"/>
                  <a:pt x="317" y="52"/>
                </a:cubicBezTo>
                <a:cubicBezTo>
                  <a:pt x="316" y="52"/>
                  <a:pt x="316" y="52"/>
                  <a:pt x="316" y="52"/>
                </a:cubicBezTo>
                <a:cubicBezTo>
                  <a:pt x="316" y="53"/>
                  <a:pt x="316" y="53"/>
                  <a:pt x="316" y="53"/>
                </a:cubicBezTo>
                <a:cubicBezTo>
                  <a:pt x="318" y="53"/>
                  <a:pt x="318" y="53"/>
                  <a:pt x="318" y="53"/>
                </a:cubicBezTo>
                <a:cubicBezTo>
                  <a:pt x="318" y="54"/>
                  <a:pt x="318" y="54"/>
                  <a:pt x="318" y="54"/>
                </a:cubicBezTo>
                <a:cubicBezTo>
                  <a:pt x="318" y="54"/>
                  <a:pt x="318" y="54"/>
                  <a:pt x="318" y="54"/>
                </a:cubicBezTo>
                <a:cubicBezTo>
                  <a:pt x="318" y="54"/>
                  <a:pt x="318" y="54"/>
                  <a:pt x="318" y="54"/>
                </a:cubicBezTo>
                <a:cubicBezTo>
                  <a:pt x="318" y="54"/>
                  <a:pt x="318" y="54"/>
                  <a:pt x="318" y="54"/>
                </a:cubicBezTo>
                <a:cubicBezTo>
                  <a:pt x="319" y="54"/>
                  <a:pt x="319" y="54"/>
                  <a:pt x="319" y="54"/>
                </a:cubicBezTo>
                <a:cubicBezTo>
                  <a:pt x="320" y="54"/>
                  <a:pt x="320" y="54"/>
                  <a:pt x="320" y="54"/>
                </a:cubicBezTo>
                <a:cubicBezTo>
                  <a:pt x="320" y="54"/>
                  <a:pt x="320" y="54"/>
                  <a:pt x="320" y="54"/>
                </a:cubicBezTo>
                <a:cubicBezTo>
                  <a:pt x="320" y="54"/>
                  <a:pt x="320" y="54"/>
                  <a:pt x="320" y="54"/>
                </a:cubicBezTo>
                <a:cubicBezTo>
                  <a:pt x="321" y="54"/>
                  <a:pt x="321" y="54"/>
                  <a:pt x="321" y="54"/>
                </a:cubicBezTo>
                <a:cubicBezTo>
                  <a:pt x="322" y="54"/>
                  <a:pt x="322" y="54"/>
                  <a:pt x="322" y="54"/>
                </a:cubicBezTo>
                <a:cubicBezTo>
                  <a:pt x="323" y="55"/>
                  <a:pt x="323" y="55"/>
                  <a:pt x="323" y="55"/>
                </a:cubicBezTo>
                <a:cubicBezTo>
                  <a:pt x="323" y="56"/>
                  <a:pt x="323" y="56"/>
                  <a:pt x="323" y="56"/>
                </a:cubicBezTo>
                <a:cubicBezTo>
                  <a:pt x="322" y="56"/>
                  <a:pt x="322" y="56"/>
                  <a:pt x="322" y="56"/>
                </a:cubicBezTo>
                <a:cubicBezTo>
                  <a:pt x="321" y="56"/>
                  <a:pt x="321" y="56"/>
                  <a:pt x="321" y="56"/>
                </a:cubicBezTo>
                <a:cubicBezTo>
                  <a:pt x="321" y="56"/>
                  <a:pt x="321" y="56"/>
                  <a:pt x="321" y="56"/>
                </a:cubicBezTo>
                <a:cubicBezTo>
                  <a:pt x="322" y="56"/>
                  <a:pt x="322" y="56"/>
                  <a:pt x="322" y="56"/>
                </a:cubicBezTo>
                <a:cubicBezTo>
                  <a:pt x="322" y="56"/>
                  <a:pt x="322" y="56"/>
                  <a:pt x="322" y="56"/>
                </a:cubicBezTo>
                <a:cubicBezTo>
                  <a:pt x="323" y="56"/>
                  <a:pt x="323" y="56"/>
                  <a:pt x="323" y="56"/>
                </a:cubicBezTo>
                <a:cubicBezTo>
                  <a:pt x="324" y="57"/>
                  <a:pt x="324" y="57"/>
                  <a:pt x="324" y="57"/>
                </a:cubicBezTo>
                <a:cubicBezTo>
                  <a:pt x="325" y="57"/>
                  <a:pt x="325" y="57"/>
                  <a:pt x="325" y="57"/>
                </a:cubicBezTo>
                <a:cubicBezTo>
                  <a:pt x="325" y="58"/>
                  <a:pt x="325" y="58"/>
                  <a:pt x="325" y="58"/>
                </a:cubicBezTo>
                <a:cubicBezTo>
                  <a:pt x="324" y="59"/>
                  <a:pt x="324" y="59"/>
                  <a:pt x="324" y="59"/>
                </a:cubicBezTo>
                <a:cubicBezTo>
                  <a:pt x="323" y="61"/>
                  <a:pt x="323" y="61"/>
                  <a:pt x="323" y="61"/>
                </a:cubicBezTo>
                <a:cubicBezTo>
                  <a:pt x="323" y="61"/>
                  <a:pt x="323" y="61"/>
                  <a:pt x="323" y="61"/>
                </a:cubicBezTo>
                <a:cubicBezTo>
                  <a:pt x="322" y="62"/>
                  <a:pt x="322" y="62"/>
                  <a:pt x="322" y="62"/>
                </a:cubicBezTo>
                <a:cubicBezTo>
                  <a:pt x="321" y="61"/>
                  <a:pt x="321" y="61"/>
                  <a:pt x="321" y="61"/>
                </a:cubicBezTo>
                <a:cubicBezTo>
                  <a:pt x="320" y="61"/>
                  <a:pt x="320" y="61"/>
                  <a:pt x="320" y="61"/>
                </a:cubicBezTo>
                <a:cubicBezTo>
                  <a:pt x="320" y="61"/>
                  <a:pt x="320" y="61"/>
                  <a:pt x="320" y="61"/>
                </a:cubicBezTo>
                <a:cubicBezTo>
                  <a:pt x="320" y="61"/>
                  <a:pt x="320" y="61"/>
                  <a:pt x="320" y="61"/>
                </a:cubicBezTo>
                <a:cubicBezTo>
                  <a:pt x="319" y="60"/>
                  <a:pt x="319" y="60"/>
                  <a:pt x="319" y="60"/>
                </a:cubicBezTo>
                <a:cubicBezTo>
                  <a:pt x="318" y="60"/>
                  <a:pt x="318" y="60"/>
                  <a:pt x="318" y="60"/>
                </a:cubicBezTo>
                <a:cubicBezTo>
                  <a:pt x="318" y="61"/>
                  <a:pt x="318" y="61"/>
                  <a:pt x="318" y="61"/>
                </a:cubicBezTo>
                <a:cubicBezTo>
                  <a:pt x="319" y="61"/>
                  <a:pt x="319" y="61"/>
                  <a:pt x="319" y="61"/>
                </a:cubicBezTo>
                <a:cubicBezTo>
                  <a:pt x="319" y="61"/>
                  <a:pt x="319" y="61"/>
                  <a:pt x="319" y="61"/>
                </a:cubicBezTo>
                <a:cubicBezTo>
                  <a:pt x="320" y="61"/>
                  <a:pt x="320" y="61"/>
                  <a:pt x="320" y="61"/>
                </a:cubicBezTo>
                <a:cubicBezTo>
                  <a:pt x="321" y="62"/>
                  <a:pt x="321" y="62"/>
                  <a:pt x="321" y="62"/>
                </a:cubicBezTo>
                <a:cubicBezTo>
                  <a:pt x="321" y="63"/>
                  <a:pt x="321" y="63"/>
                  <a:pt x="321" y="63"/>
                </a:cubicBezTo>
                <a:cubicBezTo>
                  <a:pt x="321" y="64"/>
                  <a:pt x="321" y="64"/>
                  <a:pt x="321" y="64"/>
                </a:cubicBezTo>
                <a:cubicBezTo>
                  <a:pt x="320" y="64"/>
                  <a:pt x="320" y="64"/>
                  <a:pt x="320" y="64"/>
                </a:cubicBezTo>
                <a:cubicBezTo>
                  <a:pt x="319" y="64"/>
                  <a:pt x="319" y="64"/>
                  <a:pt x="319" y="64"/>
                </a:cubicBezTo>
                <a:cubicBezTo>
                  <a:pt x="318" y="65"/>
                  <a:pt x="318" y="65"/>
                  <a:pt x="318" y="65"/>
                </a:cubicBezTo>
                <a:cubicBezTo>
                  <a:pt x="317" y="64"/>
                  <a:pt x="317" y="64"/>
                  <a:pt x="317" y="64"/>
                </a:cubicBezTo>
                <a:cubicBezTo>
                  <a:pt x="316" y="64"/>
                  <a:pt x="316" y="64"/>
                  <a:pt x="316" y="64"/>
                </a:cubicBezTo>
                <a:cubicBezTo>
                  <a:pt x="316" y="63"/>
                  <a:pt x="316" y="63"/>
                  <a:pt x="316" y="63"/>
                </a:cubicBezTo>
                <a:cubicBezTo>
                  <a:pt x="315" y="63"/>
                  <a:pt x="315" y="63"/>
                  <a:pt x="315" y="63"/>
                </a:cubicBezTo>
                <a:cubicBezTo>
                  <a:pt x="314" y="64"/>
                  <a:pt x="314" y="64"/>
                  <a:pt x="314" y="64"/>
                </a:cubicBezTo>
                <a:cubicBezTo>
                  <a:pt x="315" y="64"/>
                  <a:pt x="315" y="64"/>
                  <a:pt x="315" y="64"/>
                </a:cubicBezTo>
                <a:cubicBezTo>
                  <a:pt x="317" y="65"/>
                  <a:pt x="317" y="65"/>
                  <a:pt x="317" y="65"/>
                </a:cubicBezTo>
                <a:cubicBezTo>
                  <a:pt x="318" y="65"/>
                  <a:pt x="318" y="65"/>
                  <a:pt x="318" y="65"/>
                </a:cubicBezTo>
                <a:cubicBezTo>
                  <a:pt x="318" y="66"/>
                  <a:pt x="318" y="66"/>
                  <a:pt x="318" y="66"/>
                </a:cubicBezTo>
                <a:cubicBezTo>
                  <a:pt x="317" y="66"/>
                  <a:pt x="317" y="66"/>
                  <a:pt x="317" y="66"/>
                </a:cubicBezTo>
                <a:cubicBezTo>
                  <a:pt x="317" y="67"/>
                  <a:pt x="317" y="67"/>
                  <a:pt x="317" y="67"/>
                </a:cubicBezTo>
                <a:cubicBezTo>
                  <a:pt x="316" y="67"/>
                  <a:pt x="316" y="67"/>
                  <a:pt x="316" y="67"/>
                </a:cubicBezTo>
                <a:cubicBezTo>
                  <a:pt x="315" y="66"/>
                  <a:pt x="315" y="66"/>
                  <a:pt x="315" y="66"/>
                </a:cubicBezTo>
                <a:cubicBezTo>
                  <a:pt x="315" y="67"/>
                  <a:pt x="315" y="67"/>
                  <a:pt x="315" y="67"/>
                </a:cubicBezTo>
                <a:cubicBezTo>
                  <a:pt x="314" y="67"/>
                  <a:pt x="314" y="67"/>
                  <a:pt x="314" y="67"/>
                </a:cubicBezTo>
                <a:cubicBezTo>
                  <a:pt x="312" y="67"/>
                  <a:pt x="312" y="67"/>
                  <a:pt x="312" y="67"/>
                </a:cubicBezTo>
                <a:cubicBezTo>
                  <a:pt x="312" y="66"/>
                  <a:pt x="312" y="66"/>
                  <a:pt x="312" y="66"/>
                </a:cubicBezTo>
                <a:cubicBezTo>
                  <a:pt x="310" y="66"/>
                  <a:pt x="310" y="66"/>
                  <a:pt x="310" y="66"/>
                </a:cubicBezTo>
                <a:cubicBezTo>
                  <a:pt x="309" y="66"/>
                  <a:pt x="309" y="66"/>
                  <a:pt x="309" y="66"/>
                </a:cubicBezTo>
                <a:cubicBezTo>
                  <a:pt x="309" y="68"/>
                  <a:pt x="309" y="68"/>
                  <a:pt x="309" y="68"/>
                </a:cubicBezTo>
                <a:cubicBezTo>
                  <a:pt x="308" y="69"/>
                  <a:pt x="308" y="69"/>
                  <a:pt x="308" y="69"/>
                </a:cubicBezTo>
                <a:cubicBezTo>
                  <a:pt x="309" y="68"/>
                  <a:pt x="309" y="68"/>
                  <a:pt x="309" y="68"/>
                </a:cubicBezTo>
                <a:cubicBezTo>
                  <a:pt x="309" y="69"/>
                  <a:pt x="309" y="69"/>
                  <a:pt x="309" y="69"/>
                </a:cubicBezTo>
                <a:cubicBezTo>
                  <a:pt x="309" y="69"/>
                  <a:pt x="309" y="69"/>
                  <a:pt x="309" y="69"/>
                </a:cubicBezTo>
                <a:cubicBezTo>
                  <a:pt x="308" y="70"/>
                  <a:pt x="308" y="70"/>
                  <a:pt x="308" y="70"/>
                </a:cubicBezTo>
                <a:cubicBezTo>
                  <a:pt x="308" y="71"/>
                  <a:pt x="308" y="71"/>
                  <a:pt x="308" y="71"/>
                </a:cubicBezTo>
                <a:cubicBezTo>
                  <a:pt x="307" y="71"/>
                  <a:pt x="307" y="71"/>
                  <a:pt x="307" y="71"/>
                </a:cubicBezTo>
                <a:cubicBezTo>
                  <a:pt x="306" y="71"/>
                  <a:pt x="306" y="71"/>
                  <a:pt x="306" y="71"/>
                </a:cubicBezTo>
                <a:cubicBezTo>
                  <a:pt x="306" y="71"/>
                  <a:pt x="306" y="71"/>
                  <a:pt x="306" y="71"/>
                </a:cubicBezTo>
                <a:cubicBezTo>
                  <a:pt x="306" y="72"/>
                  <a:pt x="306" y="72"/>
                  <a:pt x="306" y="72"/>
                </a:cubicBezTo>
                <a:cubicBezTo>
                  <a:pt x="305" y="72"/>
                  <a:pt x="305" y="72"/>
                  <a:pt x="305" y="72"/>
                </a:cubicBezTo>
                <a:cubicBezTo>
                  <a:pt x="304" y="72"/>
                  <a:pt x="304" y="72"/>
                  <a:pt x="304" y="72"/>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299" y="73"/>
                  <a:pt x="299" y="73"/>
                  <a:pt x="299" y="73"/>
                </a:cubicBezTo>
                <a:cubicBezTo>
                  <a:pt x="298" y="73"/>
                  <a:pt x="298" y="73"/>
                  <a:pt x="298" y="73"/>
                </a:cubicBezTo>
                <a:cubicBezTo>
                  <a:pt x="296" y="71"/>
                  <a:pt x="296" y="71"/>
                  <a:pt x="296" y="71"/>
                </a:cubicBezTo>
                <a:cubicBezTo>
                  <a:pt x="296" y="69"/>
                  <a:pt x="296" y="69"/>
                  <a:pt x="296" y="69"/>
                </a:cubicBezTo>
                <a:cubicBezTo>
                  <a:pt x="297" y="68"/>
                  <a:pt x="297" y="68"/>
                  <a:pt x="297" y="68"/>
                </a:cubicBezTo>
                <a:cubicBezTo>
                  <a:pt x="297" y="68"/>
                  <a:pt x="297" y="68"/>
                  <a:pt x="297" y="68"/>
                </a:cubicBezTo>
                <a:cubicBezTo>
                  <a:pt x="296" y="67"/>
                  <a:pt x="296" y="67"/>
                  <a:pt x="296" y="67"/>
                </a:cubicBezTo>
                <a:cubicBezTo>
                  <a:pt x="296" y="67"/>
                  <a:pt x="296" y="67"/>
                  <a:pt x="296" y="67"/>
                </a:cubicBezTo>
                <a:cubicBezTo>
                  <a:pt x="296" y="68"/>
                  <a:pt x="296" y="68"/>
                  <a:pt x="296" y="68"/>
                </a:cubicBezTo>
                <a:cubicBezTo>
                  <a:pt x="296" y="68"/>
                  <a:pt x="296" y="68"/>
                  <a:pt x="296" y="68"/>
                </a:cubicBezTo>
                <a:cubicBezTo>
                  <a:pt x="295" y="69"/>
                  <a:pt x="295" y="69"/>
                  <a:pt x="295" y="69"/>
                </a:cubicBezTo>
                <a:cubicBezTo>
                  <a:pt x="295" y="70"/>
                  <a:pt x="295" y="70"/>
                  <a:pt x="295" y="70"/>
                </a:cubicBezTo>
                <a:cubicBezTo>
                  <a:pt x="296" y="71"/>
                  <a:pt x="296" y="71"/>
                  <a:pt x="296" y="71"/>
                </a:cubicBezTo>
                <a:cubicBezTo>
                  <a:pt x="295" y="71"/>
                  <a:pt x="295" y="71"/>
                  <a:pt x="295" y="71"/>
                </a:cubicBezTo>
                <a:cubicBezTo>
                  <a:pt x="295" y="71"/>
                  <a:pt x="295" y="71"/>
                  <a:pt x="295" y="71"/>
                </a:cubicBezTo>
                <a:cubicBezTo>
                  <a:pt x="294" y="71"/>
                  <a:pt x="294" y="71"/>
                  <a:pt x="294" y="71"/>
                </a:cubicBezTo>
                <a:cubicBezTo>
                  <a:pt x="294" y="71"/>
                  <a:pt x="294" y="71"/>
                  <a:pt x="294" y="71"/>
                </a:cubicBezTo>
                <a:cubicBezTo>
                  <a:pt x="293" y="71"/>
                  <a:pt x="293" y="71"/>
                  <a:pt x="293" y="71"/>
                </a:cubicBezTo>
                <a:cubicBezTo>
                  <a:pt x="294" y="72"/>
                  <a:pt x="294" y="72"/>
                  <a:pt x="294" y="72"/>
                </a:cubicBezTo>
                <a:cubicBezTo>
                  <a:pt x="293" y="73"/>
                  <a:pt x="293" y="73"/>
                  <a:pt x="293" y="73"/>
                </a:cubicBezTo>
                <a:cubicBezTo>
                  <a:pt x="294" y="73"/>
                  <a:pt x="294" y="73"/>
                  <a:pt x="294" y="73"/>
                </a:cubicBezTo>
                <a:cubicBezTo>
                  <a:pt x="295" y="72"/>
                  <a:pt x="295" y="72"/>
                  <a:pt x="295" y="72"/>
                </a:cubicBezTo>
                <a:cubicBezTo>
                  <a:pt x="295" y="72"/>
                  <a:pt x="295" y="72"/>
                  <a:pt x="295" y="72"/>
                </a:cubicBezTo>
                <a:cubicBezTo>
                  <a:pt x="296" y="72"/>
                  <a:pt x="296" y="72"/>
                  <a:pt x="296" y="72"/>
                </a:cubicBezTo>
                <a:cubicBezTo>
                  <a:pt x="296" y="72"/>
                  <a:pt x="296" y="72"/>
                  <a:pt x="296" y="72"/>
                </a:cubicBezTo>
                <a:cubicBezTo>
                  <a:pt x="297" y="72"/>
                  <a:pt x="297" y="72"/>
                  <a:pt x="297" y="72"/>
                </a:cubicBezTo>
                <a:cubicBezTo>
                  <a:pt x="298" y="73"/>
                  <a:pt x="298" y="73"/>
                  <a:pt x="298" y="73"/>
                </a:cubicBezTo>
                <a:cubicBezTo>
                  <a:pt x="297" y="74"/>
                  <a:pt x="297" y="74"/>
                  <a:pt x="297" y="74"/>
                </a:cubicBezTo>
                <a:cubicBezTo>
                  <a:pt x="298" y="73"/>
                  <a:pt x="298" y="73"/>
                  <a:pt x="298" y="73"/>
                </a:cubicBezTo>
                <a:cubicBezTo>
                  <a:pt x="300" y="73"/>
                  <a:pt x="300" y="73"/>
                  <a:pt x="300" y="73"/>
                </a:cubicBezTo>
                <a:cubicBezTo>
                  <a:pt x="301" y="73"/>
                  <a:pt x="301" y="73"/>
                  <a:pt x="301" y="73"/>
                </a:cubicBezTo>
                <a:cubicBezTo>
                  <a:pt x="301" y="74"/>
                  <a:pt x="301" y="74"/>
                  <a:pt x="301" y="74"/>
                </a:cubicBezTo>
                <a:cubicBezTo>
                  <a:pt x="301" y="75"/>
                  <a:pt x="301" y="75"/>
                  <a:pt x="301" y="75"/>
                </a:cubicBezTo>
                <a:cubicBezTo>
                  <a:pt x="300" y="76"/>
                  <a:pt x="300" y="76"/>
                  <a:pt x="300" y="76"/>
                </a:cubicBezTo>
                <a:cubicBezTo>
                  <a:pt x="300" y="76"/>
                  <a:pt x="300" y="76"/>
                  <a:pt x="300" y="76"/>
                </a:cubicBezTo>
                <a:cubicBezTo>
                  <a:pt x="300" y="77"/>
                  <a:pt x="300" y="77"/>
                  <a:pt x="300" y="77"/>
                </a:cubicBezTo>
                <a:cubicBezTo>
                  <a:pt x="300" y="77"/>
                  <a:pt x="300" y="77"/>
                  <a:pt x="300" y="77"/>
                </a:cubicBezTo>
                <a:cubicBezTo>
                  <a:pt x="301" y="77"/>
                  <a:pt x="301" y="77"/>
                  <a:pt x="301" y="77"/>
                </a:cubicBezTo>
                <a:cubicBezTo>
                  <a:pt x="301" y="77"/>
                  <a:pt x="301" y="77"/>
                  <a:pt x="301" y="77"/>
                </a:cubicBezTo>
                <a:cubicBezTo>
                  <a:pt x="300" y="78"/>
                  <a:pt x="300" y="78"/>
                  <a:pt x="300" y="78"/>
                </a:cubicBezTo>
                <a:cubicBezTo>
                  <a:pt x="301" y="78"/>
                  <a:pt x="301" y="78"/>
                  <a:pt x="301" y="78"/>
                </a:cubicBezTo>
                <a:cubicBezTo>
                  <a:pt x="301" y="77"/>
                  <a:pt x="301" y="77"/>
                  <a:pt x="301" y="77"/>
                </a:cubicBezTo>
                <a:cubicBezTo>
                  <a:pt x="302" y="77"/>
                  <a:pt x="302" y="77"/>
                  <a:pt x="302" y="77"/>
                </a:cubicBezTo>
                <a:cubicBezTo>
                  <a:pt x="303" y="77"/>
                  <a:pt x="303" y="77"/>
                  <a:pt x="303" y="77"/>
                </a:cubicBezTo>
                <a:cubicBezTo>
                  <a:pt x="303" y="77"/>
                  <a:pt x="303" y="77"/>
                  <a:pt x="303" y="77"/>
                </a:cubicBezTo>
                <a:cubicBezTo>
                  <a:pt x="304" y="77"/>
                  <a:pt x="304" y="77"/>
                  <a:pt x="304" y="77"/>
                </a:cubicBezTo>
                <a:cubicBezTo>
                  <a:pt x="303" y="78"/>
                  <a:pt x="303" y="78"/>
                  <a:pt x="303" y="78"/>
                </a:cubicBezTo>
                <a:cubicBezTo>
                  <a:pt x="304" y="78"/>
                  <a:pt x="304" y="78"/>
                  <a:pt x="304" y="78"/>
                </a:cubicBezTo>
                <a:cubicBezTo>
                  <a:pt x="303" y="80"/>
                  <a:pt x="303" y="80"/>
                  <a:pt x="303" y="80"/>
                </a:cubicBezTo>
                <a:cubicBezTo>
                  <a:pt x="302" y="81"/>
                  <a:pt x="302" y="81"/>
                  <a:pt x="302" y="81"/>
                </a:cubicBezTo>
                <a:cubicBezTo>
                  <a:pt x="302" y="81"/>
                  <a:pt x="302" y="81"/>
                  <a:pt x="302" y="81"/>
                </a:cubicBezTo>
                <a:cubicBezTo>
                  <a:pt x="301" y="82"/>
                  <a:pt x="301" y="82"/>
                  <a:pt x="301" y="82"/>
                </a:cubicBezTo>
                <a:cubicBezTo>
                  <a:pt x="300" y="82"/>
                  <a:pt x="300" y="82"/>
                  <a:pt x="300" y="82"/>
                </a:cubicBezTo>
                <a:cubicBezTo>
                  <a:pt x="299" y="83"/>
                  <a:pt x="299" y="83"/>
                  <a:pt x="299" y="83"/>
                </a:cubicBezTo>
                <a:cubicBezTo>
                  <a:pt x="299" y="83"/>
                  <a:pt x="299" y="83"/>
                  <a:pt x="299" y="83"/>
                </a:cubicBezTo>
                <a:cubicBezTo>
                  <a:pt x="299" y="82"/>
                  <a:pt x="299" y="82"/>
                  <a:pt x="299" y="82"/>
                </a:cubicBezTo>
                <a:cubicBezTo>
                  <a:pt x="299" y="81"/>
                  <a:pt x="299" y="81"/>
                  <a:pt x="299" y="81"/>
                </a:cubicBezTo>
                <a:cubicBezTo>
                  <a:pt x="299" y="81"/>
                  <a:pt x="299" y="81"/>
                  <a:pt x="299" y="81"/>
                </a:cubicBezTo>
                <a:cubicBezTo>
                  <a:pt x="299" y="81"/>
                  <a:pt x="299" y="81"/>
                  <a:pt x="299" y="81"/>
                </a:cubicBezTo>
                <a:cubicBezTo>
                  <a:pt x="298" y="82"/>
                  <a:pt x="298" y="82"/>
                  <a:pt x="298" y="82"/>
                </a:cubicBezTo>
                <a:cubicBezTo>
                  <a:pt x="297" y="82"/>
                  <a:pt x="297" y="82"/>
                  <a:pt x="297" y="82"/>
                </a:cubicBezTo>
                <a:cubicBezTo>
                  <a:pt x="296" y="83"/>
                  <a:pt x="296" y="83"/>
                  <a:pt x="296" y="83"/>
                </a:cubicBezTo>
                <a:cubicBezTo>
                  <a:pt x="296" y="83"/>
                  <a:pt x="296" y="83"/>
                  <a:pt x="296" y="83"/>
                </a:cubicBezTo>
                <a:cubicBezTo>
                  <a:pt x="295" y="83"/>
                  <a:pt x="295" y="83"/>
                  <a:pt x="295" y="83"/>
                </a:cubicBezTo>
                <a:cubicBezTo>
                  <a:pt x="293" y="84"/>
                  <a:pt x="293" y="84"/>
                  <a:pt x="293" y="84"/>
                </a:cubicBezTo>
                <a:cubicBezTo>
                  <a:pt x="293" y="84"/>
                  <a:pt x="293" y="84"/>
                  <a:pt x="293" y="84"/>
                </a:cubicBezTo>
                <a:cubicBezTo>
                  <a:pt x="292" y="84"/>
                  <a:pt x="292" y="84"/>
                  <a:pt x="292" y="84"/>
                </a:cubicBezTo>
                <a:cubicBezTo>
                  <a:pt x="291" y="84"/>
                  <a:pt x="291" y="84"/>
                  <a:pt x="291" y="84"/>
                </a:cubicBezTo>
                <a:cubicBezTo>
                  <a:pt x="291" y="84"/>
                  <a:pt x="291" y="84"/>
                  <a:pt x="291" y="84"/>
                </a:cubicBezTo>
                <a:cubicBezTo>
                  <a:pt x="291" y="83"/>
                  <a:pt x="291" y="83"/>
                  <a:pt x="291" y="83"/>
                </a:cubicBezTo>
                <a:cubicBezTo>
                  <a:pt x="291" y="83"/>
                  <a:pt x="291" y="83"/>
                  <a:pt x="291" y="83"/>
                </a:cubicBezTo>
                <a:cubicBezTo>
                  <a:pt x="292" y="82"/>
                  <a:pt x="292" y="82"/>
                  <a:pt x="292" y="82"/>
                </a:cubicBezTo>
                <a:cubicBezTo>
                  <a:pt x="292" y="81"/>
                  <a:pt x="292" y="81"/>
                  <a:pt x="292" y="81"/>
                </a:cubicBezTo>
                <a:cubicBezTo>
                  <a:pt x="291" y="80"/>
                  <a:pt x="291" y="80"/>
                  <a:pt x="291" y="80"/>
                </a:cubicBezTo>
                <a:cubicBezTo>
                  <a:pt x="291" y="81"/>
                  <a:pt x="291" y="81"/>
                  <a:pt x="291" y="81"/>
                </a:cubicBezTo>
                <a:cubicBezTo>
                  <a:pt x="289" y="80"/>
                  <a:pt x="289" y="80"/>
                  <a:pt x="289" y="80"/>
                </a:cubicBezTo>
                <a:cubicBezTo>
                  <a:pt x="289" y="80"/>
                  <a:pt x="289" y="80"/>
                  <a:pt x="289" y="80"/>
                </a:cubicBezTo>
                <a:cubicBezTo>
                  <a:pt x="290" y="79"/>
                  <a:pt x="290" y="79"/>
                  <a:pt x="290" y="79"/>
                </a:cubicBezTo>
                <a:cubicBezTo>
                  <a:pt x="290" y="79"/>
                  <a:pt x="290" y="79"/>
                  <a:pt x="290" y="79"/>
                </a:cubicBezTo>
                <a:cubicBezTo>
                  <a:pt x="290" y="79"/>
                  <a:pt x="290" y="79"/>
                  <a:pt x="290" y="79"/>
                </a:cubicBezTo>
                <a:cubicBezTo>
                  <a:pt x="289" y="78"/>
                  <a:pt x="289" y="78"/>
                  <a:pt x="289" y="78"/>
                </a:cubicBezTo>
                <a:cubicBezTo>
                  <a:pt x="289" y="77"/>
                  <a:pt x="289" y="77"/>
                  <a:pt x="289" y="77"/>
                </a:cubicBezTo>
                <a:cubicBezTo>
                  <a:pt x="289" y="77"/>
                  <a:pt x="289" y="77"/>
                  <a:pt x="289" y="77"/>
                </a:cubicBezTo>
                <a:cubicBezTo>
                  <a:pt x="289" y="76"/>
                  <a:pt x="289" y="76"/>
                  <a:pt x="289" y="76"/>
                </a:cubicBezTo>
                <a:cubicBezTo>
                  <a:pt x="289" y="75"/>
                  <a:pt x="289" y="75"/>
                  <a:pt x="289" y="75"/>
                </a:cubicBezTo>
                <a:cubicBezTo>
                  <a:pt x="289" y="76"/>
                  <a:pt x="289" y="76"/>
                  <a:pt x="289" y="76"/>
                </a:cubicBezTo>
                <a:cubicBezTo>
                  <a:pt x="288" y="77"/>
                  <a:pt x="288" y="77"/>
                  <a:pt x="288" y="77"/>
                </a:cubicBezTo>
                <a:cubicBezTo>
                  <a:pt x="289" y="79"/>
                  <a:pt x="289" y="79"/>
                  <a:pt x="289" y="79"/>
                </a:cubicBezTo>
                <a:cubicBezTo>
                  <a:pt x="289" y="79"/>
                  <a:pt x="289" y="79"/>
                  <a:pt x="289" y="79"/>
                </a:cubicBezTo>
                <a:cubicBezTo>
                  <a:pt x="288" y="80"/>
                  <a:pt x="288" y="80"/>
                  <a:pt x="288" y="80"/>
                </a:cubicBezTo>
                <a:cubicBezTo>
                  <a:pt x="288" y="80"/>
                  <a:pt x="288" y="80"/>
                  <a:pt x="288" y="80"/>
                </a:cubicBezTo>
                <a:cubicBezTo>
                  <a:pt x="288" y="81"/>
                  <a:pt x="288" y="81"/>
                  <a:pt x="288" y="81"/>
                </a:cubicBezTo>
                <a:cubicBezTo>
                  <a:pt x="287" y="81"/>
                  <a:pt x="287" y="81"/>
                  <a:pt x="287" y="81"/>
                </a:cubicBezTo>
                <a:cubicBezTo>
                  <a:pt x="286" y="81"/>
                  <a:pt x="286" y="81"/>
                  <a:pt x="286" y="81"/>
                </a:cubicBezTo>
                <a:cubicBezTo>
                  <a:pt x="286" y="80"/>
                  <a:pt x="286" y="80"/>
                  <a:pt x="286" y="80"/>
                </a:cubicBezTo>
                <a:cubicBezTo>
                  <a:pt x="285" y="80"/>
                  <a:pt x="285" y="80"/>
                  <a:pt x="285" y="80"/>
                </a:cubicBezTo>
                <a:cubicBezTo>
                  <a:pt x="286" y="78"/>
                  <a:pt x="286" y="78"/>
                  <a:pt x="286" y="78"/>
                </a:cubicBezTo>
                <a:cubicBezTo>
                  <a:pt x="286" y="77"/>
                  <a:pt x="286" y="77"/>
                  <a:pt x="286" y="77"/>
                </a:cubicBezTo>
                <a:cubicBezTo>
                  <a:pt x="286" y="77"/>
                  <a:pt x="286" y="77"/>
                  <a:pt x="286" y="77"/>
                </a:cubicBezTo>
                <a:cubicBezTo>
                  <a:pt x="287" y="76"/>
                  <a:pt x="287" y="76"/>
                  <a:pt x="287" y="76"/>
                </a:cubicBezTo>
                <a:cubicBezTo>
                  <a:pt x="286" y="76"/>
                  <a:pt x="286" y="76"/>
                  <a:pt x="286" y="76"/>
                </a:cubicBezTo>
                <a:cubicBezTo>
                  <a:pt x="285" y="77"/>
                  <a:pt x="285" y="77"/>
                  <a:pt x="285" y="77"/>
                </a:cubicBezTo>
                <a:cubicBezTo>
                  <a:pt x="285" y="78"/>
                  <a:pt x="285" y="78"/>
                  <a:pt x="285" y="78"/>
                </a:cubicBezTo>
                <a:cubicBezTo>
                  <a:pt x="285" y="78"/>
                  <a:pt x="285" y="78"/>
                  <a:pt x="285" y="78"/>
                </a:cubicBezTo>
                <a:cubicBezTo>
                  <a:pt x="285" y="80"/>
                  <a:pt x="285" y="80"/>
                  <a:pt x="285" y="80"/>
                </a:cubicBezTo>
                <a:cubicBezTo>
                  <a:pt x="284" y="80"/>
                  <a:pt x="284" y="80"/>
                  <a:pt x="284" y="80"/>
                </a:cubicBezTo>
                <a:cubicBezTo>
                  <a:pt x="283" y="79"/>
                  <a:pt x="283" y="79"/>
                  <a:pt x="283" y="79"/>
                </a:cubicBezTo>
                <a:cubicBezTo>
                  <a:pt x="283" y="79"/>
                  <a:pt x="283" y="79"/>
                  <a:pt x="283" y="79"/>
                </a:cubicBezTo>
                <a:cubicBezTo>
                  <a:pt x="283" y="78"/>
                  <a:pt x="283" y="78"/>
                  <a:pt x="283" y="78"/>
                </a:cubicBezTo>
                <a:cubicBezTo>
                  <a:pt x="283" y="78"/>
                  <a:pt x="283" y="78"/>
                  <a:pt x="283" y="78"/>
                </a:cubicBezTo>
                <a:cubicBezTo>
                  <a:pt x="283" y="77"/>
                  <a:pt x="283" y="77"/>
                  <a:pt x="283" y="77"/>
                </a:cubicBezTo>
                <a:cubicBezTo>
                  <a:pt x="283" y="77"/>
                  <a:pt x="283" y="77"/>
                  <a:pt x="283" y="77"/>
                </a:cubicBezTo>
                <a:cubicBezTo>
                  <a:pt x="283" y="76"/>
                  <a:pt x="283" y="76"/>
                  <a:pt x="283" y="76"/>
                </a:cubicBezTo>
                <a:cubicBezTo>
                  <a:pt x="283" y="76"/>
                  <a:pt x="283" y="76"/>
                  <a:pt x="283" y="76"/>
                </a:cubicBezTo>
                <a:cubicBezTo>
                  <a:pt x="283" y="76"/>
                  <a:pt x="283" y="76"/>
                  <a:pt x="283" y="76"/>
                </a:cubicBezTo>
                <a:cubicBezTo>
                  <a:pt x="283" y="77"/>
                  <a:pt x="283" y="77"/>
                  <a:pt x="283" y="77"/>
                </a:cubicBezTo>
                <a:cubicBezTo>
                  <a:pt x="282" y="78"/>
                  <a:pt x="282" y="78"/>
                  <a:pt x="282" y="78"/>
                </a:cubicBezTo>
                <a:cubicBezTo>
                  <a:pt x="282" y="78"/>
                  <a:pt x="282" y="78"/>
                  <a:pt x="282" y="78"/>
                </a:cubicBezTo>
                <a:cubicBezTo>
                  <a:pt x="282" y="79"/>
                  <a:pt x="282" y="79"/>
                  <a:pt x="282" y="79"/>
                </a:cubicBezTo>
                <a:cubicBezTo>
                  <a:pt x="281" y="79"/>
                  <a:pt x="281" y="79"/>
                  <a:pt x="281" y="79"/>
                </a:cubicBezTo>
                <a:cubicBezTo>
                  <a:pt x="281" y="79"/>
                  <a:pt x="281" y="79"/>
                  <a:pt x="281" y="79"/>
                </a:cubicBezTo>
                <a:cubicBezTo>
                  <a:pt x="280" y="79"/>
                  <a:pt x="280" y="79"/>
                  <a:pt x="280" y="79"/>
                </a:cubicBezTo>
                <a:close/>
                <a:moveTo>
                  <a:pt x="304" y="198"/>
                </a:moveTo>
                <a:cubicBezTo>
                  <a:pt x="304" y="199"/>
                  <a:pt x="304" y="199"/>
                  <a:pt x="304" y="199"/>
                </a:cubicBezTo>
                <a:cubicBezTo>
                  <a:pt x="304" y="200"/>
                  <a:pt x="304" y="200"/>
                  <a:pt x="304" y="200"/>
                </a:cubicBezTo>
                <a:cubicBezTo>
                  <a:pt x="304" y="201"/>
                  <a:pt x="304" y="201"/>
                  <a:pt x="304" y="201"/>
                </a:cubicBezTo>
                <a:cubicBezTo>
                  <a:pt x="305" y="200"/>
                  <a:pt x="305" y="200"/>
                  <a:pt x="305" y="200"/>
                </a:cubicBezTo>
                <a:cubicBezTo>
                  <a:pt x="304" y="200"/>
                  <a:pt x="304" y="200"/>
                  <a:pt x="304" y="200"/>
                </a:cubicBezTo>
                <a:cubicBezTo>
                  <a:pt x="305" y="199"/>
                  <a:pt x="305" y="199"/>
                  <a:pt x="305" y="199"/>
                </a:cubicBezTo>
                <a:cubicBezTo>
                  <a:pt x="305" y="198"/>
                  <a:pt x="305" y="198"/>
                  <a:pt x="305" y="198"/>
                </a:cubicBezTo>
                <a:cubicBezTo>
                  <a:pt x="304" y="198"/>
                  <a:pt x="304" y="198"/>
                  <a:pt x="304" y="198"/>
                </a:cubicBezTo>
                <a:close/>
                <a:moveTo>
                  <a:pt x="303" y="194"/>
                </a:moveTo>
                <a:cubicBezTo>
                  <a:pt x="303" y="193"/>
                  <a:pt x="303" y="193"/>
                  <a:pt x="303" y="193"/>
                </a:cubicBezTo>
                <a:cubicBezTo>
                  <a:pt x="304" y="193"/>
                  <a:pt x="304" y="193"/>
                  <a:pt x="304" y="193"/>
                </a:cubicBezTo>
                <a:cubicBezTo>
                  <a:pt x="304" y="193"/>
                  <a:pt x="304" y="193"/>
                  <a:pt x="304" y="193"/>
                </a:cubicBezTo>
                <a:cubicBezTo>
                  <a:pt x="304" y="194"/>
                  <a:pt x="304" y="194"/>
                  <a:pt x="304" y="194"/>
                </a:cubicBezTo>
                <a:cubicBezTo>
                  <a:pt x="303" y="194"/>
                  <a:pt x="303" y="194"/>
                  <a:pt x="303" y="194"/>
                </a:cubicBezTo>
                <a:close/>
                <a:moveTo>
                  <a:pt x="302" y="191"/>
                </a:moveTo>
                <a:cubicBezTo>
                  <a:pt x="303" y="190"/>
                  <a:pt x="303" y="190"/>
                  <a:pt x="303" y="190"/>
                </a:cubicBezTo>
                <a:cubicBezTo>
                  <a:pt x="303" y="190"/>
                  <a:pt x="303" y="190"/>
                  <a:pt x="303" y="190"/>
                </a:cubicBezTo>
                <a:cubicBezTo>
                  <a:pt x="304" y="190"/>
                  <a:pt x="304" y="190"/>
                  <a:pt x="304" y="190"/>
                </a:cubicBezTo>
                <a:cubicBezTo>
                  <a:pt x="303" y="191"/>
                  <a:pt x="303" y="191"/>
                  <a:pt x="303" y="191"/>
                </a:cubicBezTo>
                <a:cubicBezTo>
                  <a:pt x="303" y="191"/>
                  <a:pt x="303" y="191"/>
                  <a:pt x="303" y="191"/>
                </a:cubicBezTo>
                <a:cubicBezTo>
                  <a:pt x="302" y="191"/>
                  <a:pt x="302" y="191"/>
                  <a:pt x="302" y="191"/>
                </a:cubicBezTo>
                <a:close/>
                <a:moveTo>
                  <a:pt x="295" y="131"/>
                </a:moveTo>
                <a:cubicBezTo>
                  <a:pt x="295" y="131"/>
                  <a:pt x="295" y="131"/>
                  <a:pt x="295" y="131"/>
                </a:cubicBezTo>
                <a:cubicBezTo>
                  <a:pt x="295" y="130"/>
                  <a:pt x="295" y="130"/>
                  <a:pt x="295" y="130"/>
                </a:cubicBezTo>
                <a:cubicBezTo>
                  <a:pt x="295" y="131"/>
                  <a:pt x="295" y="131"/>
                  <a:pt x="295" y="131"/>
                </a:cubicBezTo>
                <a:cubicBezTo>
                  <a:pt x="295" y="131"/>
                  <a:pt x="295" y="131"/>
                  <a:pt x="295" y="131"/>
                </a:cubicBezTo>
                <a:close/>
                <a:moveTo>
                  <a:pt x="296" y="132"/>
                </a:moveTo>
                <a:cubicBezTo>
                  <a:pt x="296" y="131"/>
                  <a:pt x="296" y="131"/>
                  <a:pt x="296" y="131"/>
                </a:cubicBezTo>
                <a:cubicBezTo>
                  <a:pt x="296" y="131"/>
                  <a:pt x="296" y="131"/>
                  <a:pt x="296" y="131"/>
                </a:cubicBezTo>
                <a:cubicBezTo>
                  <a:pt x="297" y="131"/>
                  <a:pt x="297" y="131"/>
                  <a:pt x="297" y="131"/>
                </a:cubicBezTo>
                <a:cubicBezTo>
                  <a:pt x="297" y="131"/>
                  <a:pt x="297" y="131"/>
                  <a:pt x="297" y="131"/>
                </a:cubicBezTo>
                <a:cubicBezTo>
                  <a:pt x="297" y="132"/>
                  <a:pt x="297" y="132"/>
                  <a:pt x="297" y="132"/>
                </a:cubicBezTo>
                <a:cubicBezTo>
                  <a:pt x="296" y="132"/>
                  <a:pt x="296" y="132"/>
                  <a:pt x="296" y="132"/>
                </a:cubicBezTo>
                <a:close/>
                <a:moveTo>
                  <a:pt x="295" y="134"/>
                </a:moveTo>
                <a:cubicBezTo>
                  <a:pt x="295" y="133"/>
                  <a:pt x="295" y="133"/>
                  <a:pt x="295" y="133"/>
                </a:cubicBezTo>
                <a:cubicBezTo>
                  <a:pt x="295" y="133"/>
                  <a:pt x="295" y="133"/>
                  <a:pt x="295" y="133"/>
                </a:cubicBezTo>
                <a:cubicBezTo>
                  <a:pt x="295" y="132"/>
                  <a:pt x="295" y="132"/>
                  <a:pt x="295" y="132"/>
                </a:cubicBezTo>
                <a:cubicBezTo>
                  <a:pt x="295" y="132"/>
                  <a:pt x="295" y="132"/>
                  <a:pt x="295" y="132"/>
                </a:cubicBezTo>
                <a:cubicBezTo>
                  <a:pt x="295" y="132"/>
                  <a:pt x="295" y="132"/>
                  <a:pt x="295" y="132"/>
                </a:cubicBezTo>
                <a:cubicBezTo>
                  <a:pt x="296" y="132"/>
                  <a:pt x="296" y="132"/>
                  <a:pt x="296" y="132"/>
                </a:cubicBezTo>
                <a:cubicBezTo>
                  <a:pt x="296" y="133"/>
                  <a:pt x="296" y="133"/>
                  <a:pt x="296" y="133"/>
                </a:cubicBezTo>
                <a:cubicBezTo>
                  <a:pt x="295" y="133"/>
                  <a:pt x="295" y="133"/>
                  <a:pt x="295" y="133"/>
                </a:cubicBezTo>
                <a:cubicBezTo>
                  <a:pt x="295" y="134"/>
                  <a:pt x="295" y="134"/>
                  <a:pt x="295" y="134"/>
                </a:cubicBezTo>
                <a:cubicBezTo>
                  <a:pt x="295" y="134"/>
                  <a:pt x="295" y="134"/>
                  <a:pt x="295" y="134"/>
                </a:cubicBezTo>
                <a:close/>
                <a:moveTo>
                  <a:pt x="308" y="152"/>
                </a:moveTo>
                <a:cubicBezTo>
                  <a:pt x="309" y="151"/>
                  <a:pt x="309" y="151"/>
                  <a:pt x="309" y="151"/>
                </a:cubicBezTo>
                <a:cubicBezTo>
                  <a:pt x="309" y="152"/>
                  <a:pt x="309" y="152"/>
                  <a:pt x="309" y="152"/>
                </a:cubicBezTo>
                <a:cubicBezTo>
                  <a:pt x="309" y="152"/>
                  <a:pt x="309" y="152"/>
                  <a:pt x="309" y="152"/>
                </a:cubicBezTo>
                <a:cubicBezTo>
                  <a:pt x="308" y="152"/>
                  <a:pt x="308" y="152"/>
                  <a:pt x="308" y="152"/>
                </a:cubicBezTo>
                <a:cubicBezTo>
                  <a:pt x="308" y="152"/>
                  <a:pt x="308" y="152"/>
                  <a:pt x="308" y="152"/>
                </a:cubicBezTo>
                <a:close/>
                <a:moveTo>
                  <a:pt x="307" y="152"/>
                </a:moveTo>
                <a:cubicBezTo>
                  <a:pt x="307" y="151"/>
                  <a:pt x="307" y="151"/>
                  <a:pt x="307" y="151"/>
                </a:cubicBezTo>
                <a:cubicBezTo>
                  <a:pt x="308" y="151"/>
                  <a:pt x="308" y="151"/>
                  <a:pt x="308" y="151"/>
                </a:cubicBezTo>
                <a:cubicBezTo>
                  <a:pt x="308" y="151"/>
                  <a:pt x="308" y="151"/>
                  <a:pt x="308" y="151"/>
                </a:cubicBezTo>
                <a:cubicBezTo>
                  <a:pt x="308" y="151"/>
                  <a:pt x="308" y="151"/>
                  <a:pt x="308" y="151"/>
                </a:cubicBezTo>
                <a:cubicBezTo>
                  <a:pt x="307" y="152"/>
                  <a:pt x="307" y="152"/>
                  <a:pt x="307" y="152"/>
                </a:cubicBezTo>
                <a:cubicBezTo>
                  <a:pt x="307" y="152"/>
                  <a:pt x="307" y="152"/>
                  <a:pt x="307" y="152"/>
                </a:cubicBezTo>
                <a:cubicBezTo>
                  <a:pt x="307" y="152"/>
                  <a:pt x="307" y="152"/>
                  <a:pt x="307" y="152"/>
                </a:cubicBezTo>
                <a:close/>
                <a:moveTo>
                  <a:pt x="304" y="160"/>
                </a:moveTo>
                <a:cubicBezTo>
                  <a:pt x="305" y="160"/>
                  <a:pt x="305" y="160"/>
                  <a:pt x="305" y="160"/>
                </a:cubicBezTo>
                <a:cubicBezTo>
                  <a:pt x="305" y="160"/>
                  <a:pt x="305" y="160"/>
                  <a:pt x="305" y="160"/>
                </a:cubicBezTo>
                <a:cubicBezTo>
                  <a:pt x="305" y="160"/>
                  <a:pt x="305" y="160"/>
                  <a:pt x="305" y="160"/>
                </a:cubicBezTo>
                <a:cubicBezTo>
                  <a:pt x="304" y="160"/>
                  <a:pt x="304" y="160"/>
                  <a:pt x="304" y="160"/>
                </a:cubicBezTo>
                <a:close/>
                <a:moveTo>
                  <a:pt x="308" y="163"/>
                </a:moveTo>
                <a:cubicBezTo>
                  <a:pt x="308" y="164"/>
                  <a:pt x="308" y="164"/>
                  <a:pt x="308" y="164"/>
                </a:cubicBezTo>
                <a:cubicBezTo>
                  <a:pt x="309" y="164"/>
                  <a:pt x="309" y="164"/>
                  <a:pt x="309" y="164"/>
                </a:cubicBezTo>
                <a:cubicBezTo>
                  <a:pt x="309" y="163"/>
                  <a:pt x="309" y="163"/>
                  <a:pt x="309" y="163"/>
                </a:cubicBezTo>
                <a:cubicBezTo>
                  <a:pt x="308" y="163"/>
                  <a:pt x="308" y="163"/>
                  <a:pt x="308" y="163"/>
                </a:cubicBezTo>
                <a:cubicBezTo>
                  <a:pt x="308" y="163"/>
                  <a:pt x="308" y="163"/>
                  <a:pt x="308" y="163"/>
                </a:cubicBezTo>
                <a:close/>
                <a:moveTo>
                  <a:pt x="315" y="170"/>
                </a:moveTo>
                <a:cubicBezTo>
                  <a:pt x="314" y="169"/>
                  <a:pt x="314" y="169"/>
                  <a:pt x="314" y="169"/>
                </a:cubicBezTo>
                <a:cubicBezTo>
                  <a:pt x="315" y="168"/>
                  <a:pt x="315" y="168"/>
                  <a:pt x="315" y="168"/>
                </a:cubicBezTo>
                <a:cubicBezTo>
                  <a:pt x="315" y="169"/>
                  <a:pt x="315" y="169"/>
                  <a:pt x="315" y="169"/>
                </a:cubicBezTo>
                <a:cubicBezTo>
                  <a:pt x="315" y="169"/>
                  <a:pt x="315" y="169"/>
                  <a:pt x="315" y="169"/>
                </a:cubicBezTo>
                <a:cubicBezTo>
                  <a:pt x="315" y="170"/>
                  <a:pt x="315" y="170"/>
                  <a:pt x="315" y="170"/>
                </a:cubicBezTo>
                <a:cubicBezTo>
                  <a:pt x="315" y="170"/>
                  <a:pt x="315" y="170"/>
                  <a:pt x="315" y="170"/>
                </a:cubicBezTo>
                <a:close/>
                <a:moveTo>
                  <a:pt x="318" y="173"/>
                </a:moveTo>
                <a:cubicBezTo>
                  <a:pt x="318" y="173"/>
                  <a:pt x="318" y="173"/>
                  <a:pt x="318" y="173"/>
                </a:cubicBezTo>
                <a:cubicBezTo>
                  <a:pt x="319" y="172"/>
                  <a:pt x="319" y="172"/>
                  <a:pt x="319" y="172"/>
                </a:cubicBezTo>
                <a:cubicBezTo>
                  <a:pt x="319" y="172"/>
                  <a:pt x="319" y="172"/>
                  <a:pt x="319" y="172"/>
                </a:cubicBezTo>
                <a:cubicBezTo>
                  <a:pt x="319" y="172"/>
                  <a:pt x="319" y="172"/>
                  <a:pt x="319" y="172"/>
                </a:cubicBezTo>
                <a:cubicBezTo>
                  <a:pt x="319" y="173"/>
                  <a:pt x="319" y="173"/>
                  <a:pt x="319" y="173"/>
                </a:cubicBezTo>
                <a:cubicBezTo>
                  <a:pt x="318" y="173"/>
                  <a:pt x="318" y="173"/>
                  <a:pt x="318" y="173"/>
                </a:cubicBezTo>
                <a:cubicBezTo>
                  <a:pt x="318" y="173"/>
                  <a:pt x="318" y="173"/>
                  <a:pt x="318" y="173"/>
                </a:cubicBezTo>
                <a:close/>
                <a:moveTo>
                  <a:pt x="293" y="88"/>
                </a:moveTo>
                <a:cubicBezTo>
                  <a:pt x="293" y="87"/>
                  <a:pt x="293" y="87"/>
                  <a:pt x="293" y="87"/>
                </a:cubicBezTo>
                <a:cubicBezTo>
                  <a:pt x="294" y="87"/>
                  <a:pt x="294" y="87"/>
                  <a:pt x="294" y="87"/>
                </a:cubicBezTo>
                <a:cubicBezTo>
                  <a:pt x="294" y="86"/>
                  <a:pt x="294" y="86"/>
                  <a:pt x="294" y="86"/>
                </a:cubicBezTo>
                <a:cubicBezTo>
                  <a:pt x="296" y="85"/>
                  <a:pt x="296" y="85"/>
                  <a:pt x="296" y="85"/>
                </a:cubicBezTo>
                <a:cubicBezTo>
                  <a:pt x="297" y="85"/>
                  <a:pt x="297" y="85"/>
                  <a:pt x="297" y="85"/>
                </a:cubicBezTo>
                <a:cubicBezTo>
                  <a:pt x="297" y="85"/>
                  <a:pt x="297" y="85"/>
                  <a:pt x="297" y="85"/>
                </a:cubicBezTo>
                <a:cubicBezTo>
                  <a:pt x="295" y="86"/>
                  <a:pt x="295" y="86"/>
                  <a:pt x="295" y="86"/>
                </a:cubicBezTo>
                <a:cubicBezTo>
                  <a:pt x="295" y="87"/>
                  <a:pt x="295" y="87"/>
                  <a:pt x="295" y="87"/>
                </a:cubicBezTo>
                <a:cubicBezTo>
                  <a:pt x="295" y="87"/>
                  <a:pt x="295" y="87"/>
                  <a:pt x="295" y="87"/>
                </a:cubicBezTo>
                <a:cubicBezTo>
                  <a:pt x="295" y="88"/>
                  <a:pt x="295" y="88"/>
                  <a:pt x="295" y="88"/>
                </a:cubicBezTo>
                <a:cubicBezTo>
                  <a:pt x="295" y="88"/>
                  <a:pt x="295" y="88"/>
                  <a:pt x="295" y="88"/>
                </a:cubicBezTo>
                <a:cubicBezTo>
                  <a:pt x="295" y="87"/>
                  <a:pt x="295" y="87"/>
                  <a:pt x="295" y="87"/>
                </a:cubicBezTo>
                <a:cubicBezTo>
                  <a:pt x="294" y="87"/>
                  <a:pt x="294" y="87"/>
                  <a:pt x="294" y="87"/>
                </a:cubicBezTo>
                <a:cubicBezTo>
                  <a:pt x="294" y="88"/>
                  <a:pt x="294" y="88"/>
                  <a:pt x="294" y="88"/>
                </a:cubicBezTo>
                <a:cubicBezTo>
                  <a:pt x="293" y="88"/>
                  <a:pt x="293" y="88"/>
                  <a:pt x="293" y="88"/>
                </a:cubicBezTo>
                <a:close/>
                <a:moveTo>
                  <a:pt x="289" y="84"/>
                </a:moveTo>
                <a:cubicBezTo>
                  <a:pt x="289" y="84"/>
                  <a:pt x="289" y="84"/>
                  <a:pt x="289" y="84"/>
                </a:cubicBezTo>
                <a:cubicBezTo>
                  <a:pt x="290" y="84"/>
                  <a:pt x="290" y="84"/>
                  <a:pt x="290" y="84"/>
                </a:cubicBezTo>
                <a:cubicBezTo>
                  <a:pt x="290" y="84"/>
                  <a:pt x="290" y="84"/>
                  <a:pt x="290" y="84"/>
                </a:cubicBezTo>
                <a:cubicBezTo>
                  <a:pt x="290" y="84"/>
                  <a:pt x="290" y="84"/>
                  <a:pt x="290" y="84"/>
                </a:cubicBezTo>
                <a:cubicBezTo>
                  <a:pt x="289" y="84"/>
                  <a:pt x="289" y="84"/>
                  <a:pt x="289" y="84"/>
                </a:cubicBezTo>
                <a:close/>
                <a:moveTo>
                  <a:pt x="265" y="74"/>
                </a:moveTo>
                <a:cubicBezTo>
                  <a:pt x="264" y="74"/>
                  <a:pt x="264" y="74"/>
                  <a:pt x="264" y="74"/>
                </a:cubicBezTo>
                <a:cubicBezTo>
                  <a:pt x="264" y="73"/>
                  <a:pt x="264" y="73"/>
                  <a:pt x="264" y="73"/>
                </a:cubicBezTo>
                <a:cubicBezTo>
                  <a:pt x="264" y="72"/>
                  <a:pt x="264" y="72"/>
                  <a:pt x="264" y="72"/>
                </a:cubicBezTo>
                <a:cubicBezTo>
                  <a:pt x="264" y="71"/>
                  <a:pt x="264" y="71"/>
                  <a:pt x="264" y="71"/>
                </a:cubicBezTo>
                <a:cubicBezTo>
                  <a:pt x="264" y="70"/>
                  <a:pt x="264" y="70"/>
                  <a:pt x="264" y="70"/>
                </a:cubicBezTo>
                <a:cubicBezTo>
                  <a:pt x="264" y="70"/>
                  <a:pt x="264" y="70"/>
                  <a:pt x="264" y="70"/>
                </a:cubicBezTo>
                <a:cubicBezTo>
                  <a:pt x="265" y="70"/>
                  <a:pt x="265" y="70"/>
                  <a:pt x="265" y="70"/>
                </a:cubicBezTo>
                <a:cubicBezTo>
                  <a:pt x="266" y="70"/>
                  <a:pt x="266" y="70"/>
                  <a:pt x="266" y="70"/>
                </a:cubicBezTo>
                <a:cubicBezTo>
                  <a:pt x="266" y="71"/>
                  <a:pt x="266" y="71"/>
                  <a:pt x="266" y="71"/>
                </a:cubicBezTo>
                <a:cubicBezTo>
                  <a:pt x="265" y="73"/>
                  <a:pt x="265" y="73"/>
                  <a:pt x="265" y="73"/>
                </a:cubicBezTo>
                <a:cubicBezTo>
                  <a:pt x="265" y="73"/>
                  <a:pt x="265" y="73"/>
                  <a:pt x="265" y="73"/>
                </a:cubicBezTo>
                <a:cubicBezTo>
                  <a:pt x="265" y="74"/>
                  <a:pt x="265" y="74"/>
                  <a:pt x="265" y="74"/>
                </a:cubicBezTo>
                <a:cubicBezTo>
                  <a:pt x="266" y="74"/>
                  <a:pt x="266" y="74"/>
                  <a:pt x="266" y="74"/>
                </a:cubicBezTo>
                <a:cubicBezTo>
                  <a:pt x="265" y="74"/>
                  <a:pt x="265" y="74"/>
                  <a:pt x="265" y="74"/>
                </a:cubicBezTo>
                <a:close/>
                <a:moveTo>
                  <a:pt x="265" y="30"/>
                </a:moveTo>
                <a:cubicBezTo>
                  <a:pt x="266" y="29"/>
                  <a:pt x="266" y="29"/>
                  <a:pt x="266" y="29"/>
                </a:cubicBezTo>
                <a:cubicBezTo>
                  <a:pt x="266" y="28"/>
                  <a:pt x="266" y="28"/>
                  <a:pt x="266" y="28"/>
                </a:cubicBezTo>
                <a:cubicBezTo>
                  <a:pt x="266" y="27"/>
                  <a:pt x="266" y="27"/>
                  <a:pt x="266" y="27"/>
                </a:cubicBezTo>
                <a:cubicBezTo>
                  <a:pt x="268" y="27"/>
                  <a:pt x="268" y="27"/>
                  <a:pt x="268" y="27"/>
                </a:cubicBezTo>
                <a:cubicBezTo>
                  <a:pt x="268" y="26"/>
                  <a:pt x="268" y="26"/>
                  <a:pt x="268" y="26"/>
                </a:cubicBezTo>
                <a:cubicBezTo>
                  <a:pt x="268" y="25"/>
                  <a:pt x="268" y="25"/>
                  <a:pt x="268" y="25"/>
                </a:cubicBezTo>
                <a:cubicBezTo>
                  <a:pt x="267" y="25"/>
                  <a:pt x="267" y="25"/>
                  <a:pt x="267" y="25"/>
                </a:cubicBezTo>
                <a:cubicBezTo>
                  <a:pt x="266" y="25"/>
                  <a:pt x="266" y="25"/>
                  <a:pt x="266" y="25"/>
                </a:cubicBezTo>
                <a:cubicBezTo>
                  <a:pt x="267" y="24"/>
                  <a:pt x="267" y="24"/>
                  <a:pt x="267" y="24"/>
                </a:cubicBezTo>
                <a:cubicBezTo>
                  <a:pt x="266" y="24"/>
                  <a:pt x="266" y="24"/>
                  <a:pt x="266" y="24"/>
                </a:cubicBezTo>
                <a:cubicBezTo>
                  <a:pt x="265" y="25"/>
                  <a:pt x="265" y="25"/>
                  <a:pt x="265" y="25"/>
                </a:cubicBezTo>
                <a:cubicBezTo>
                  <a:pt x="264" y="25"/>
                  <a:pt x="264" y="25"/>
                  <a:pt x="264" y="25"/>
                </a:cubicBezTo>
                <a:cubicBezTo>
                  <a:pt x="264" y="26"/>
                  <a:pt x="264" y="26"/>
                  <a:pt x="264" y="26"/>
                </a:cubicBezTo>
                <a:cubicBezTo>
                  <a:pt x="263" y="26"/>
                  <a:pt x="263" y="26"/>
                  <a:pt x="263" y="26"/>
                </a:cubicBezTo>
                <a:cubicBezTo>
                  <a:pt x="263" y="27"/>
                  <a:pt x="263" y="27"/>
                  <a:pt x="263" y="27"/>
                </a:cubicBezTo>
                <a:cubicBezTo>
                  <a:pt x="264" y="27"/>
                  <a:pt x="264" y="27"/>
                  <a:pt x="264" y="27"/>
                </a:cubicBezTo>
                <a:cubicBezTo>
                  <a:pt x="265" y="27"/>
                  <a:pt x="265" y="27"/>
                  <a:pt x="265" y="27"/>
                </a:cubicBezTo>
                <a:cubicBezTo>
                  <a:pt x="265" y="28"/>
                  <a:pt x="265" y="28"/>
                  <a:pt x="265" y="28"/>
                </a:cubicBezTo>
                <a:cubicBezTo>
                  <a:pt x="264" y="28"/>
                  <a:pt x="264" y="28"/>
                  <a:pt x="264" y="28"/>
                </a:cubicBezTo>
                <a:cubicBezTo>
                  <a:pt x="264" y="29"/>
                  <a:pt x="264" y="29"/>
                  <a:pt x="264" y="29"/>
                </a:cubicBezTo>
                <a:cubicBezTo>
                  <a:pt x="265" y="29"/>
                  <a:pt x="265" y="29"/>
                  <a:pt x="265" y="29"/>
                </a:cubicBezTo>
                <a:cubicBezTo>
                  <a:pt x="265" y="30"/>
                  <a:pt x="265" y="30"/>
                  <a:pt x="265" y="30"/>
                </a:cubicBezTo>
                <a:close/>
                <a:moveTo>
                  <a:pt x="253" y="54"/>
                </a:moveTo>
                <a:cubicBezTo>
                  <a:pt x="253" y="53"/>
                  <a:pt x="253" y="53"/>
                  <a:pt x="253" y="53"/>
                </a:cubicBezTo>
                <a:cubicBezTo>
                  <a:pt x="254" y="53"/>
                  <a:pt x="254" y="53"/>
                  <a:pt x="254" y="53"/>
                </a:cubicBezTo>
                <a:cubicBezTo>
                  <a:pt x="253" y="52"/>
                  <a:pt x="253" y="52"/>
                  <a:pt x="253" y="52"/>
                </a:cubicBezTo>
                <a:cubicBezTo>
                  <a:pt x="253" y="51"/>
                  <a:pt x="253" y="51"/>
                  <a:pt x="253" y="51"/>
                </a:cubicBezTo>
                <a:cubicBezTo>
                  <a:pt x="253" y="51"/>
                  <a:pt x="253" y="51"/>
                  <a:pt x="253" y="51"/>
                </a:cubicBezTo>
                <a:cubicBezTo>
                  <a:pt x="253" y="50"/>
                  <a:pt x="253" y="50"/>
                  <a:pt x="253" y="50"/>
                </a:cubicBezTo>
                <a:cubicBezTo>
                  <a:pt x="253" y="50"/>
                  <a:pt x="253" y="50"/>
                  <a:pt x="253" y="50"/>
                </a:cubicBezTo>
                <a:cubicBezTo>
                  <a:pt x="254" y="50"/>
                  <a:pt x="254" y="50"/>
                  <a:pt x="254" y="50"/>
                </a:cubicBezTo>
                <a:cubicBezTo>
                  <a:pt x="255" y="50"/>
                  <a:pt x="255" y="50"/>
                  <a:pt x="255" y="50"/>
                </a:cubicBezTo>
                <a:cubicBezTo>
                  <a:pt x="255" y="50"/>
                  <a:pt x="255" y="50"/>
                  <a:pt x="255" y="50"/>
                </a:cubicBezTo>
                <a:cubicBezTo>
                  <a:pt x="256" y="50"/>
                  <a:pt x="256" y="50"/>
                  <a:pt x="256" y="50"/>
                </a:cubicBezTo>
                <a:cubicBezTo>
                  <a:pt x="255" y="49"/>
                  <a:pt x="255" y="49"/>
                  <a:pt x="255" y="49"/>
                </a:cubicBezTo>
                <a:cubicBezTo>
                  <a:pt x="254" y="48"/>
                  <a:pt x="254" y="48"/>
                  <a:pt x="254" y="48"/>
                </a:cubicBezTo>
                <a:cubicBezTo>
                  <a:pt x="254" y="48"/>
                  <a:pt x="254" y="48"/>
                  <a:pt x="254" y="48"/>
                </a:cubicBezTo>
                <a:cubicBezTo>
                  <a:pt x="255" y="48"/>
                  <a:pt x="255" y="48"/>
                  <a:pt x="255" y="48"/>
                </a:cubicBezTo>
                <a:cubicBezTo>
                  <a:pt x="254" y="47"/>
                  <a:pt x="254" y="47"/>
                  <a:pt x="254" y="47"/>
                </a:cubicBezTo>
                <a:cubicBezTo>
                  <a:pt x="255" y="46"/>
                  <a:pt x="255" y="46"/>
                  <a:pt x="255" y="46"/>
                </a:cubicBezTo>
                <a:cubicBezTo>
                  <a:pt x="255" y="45"/>
                  <a:pt x="255" y="45"/>
                  <a:pt x="255" y="45"/>
                </a:cubicBezTo>
                <a:cubicBezTo>
                  <a:pt x="255" y="44"/>
                  <a:pt x="255" y="44"/>
                  <a:pt x="255" y="44"/>
                </a:cubicBezTo>
                <a:cubicBezTo>
                  <a:pt x="256" y="44"/>
                  <a:pt x="256" y="44"/>
                  <a:pt x="256" y="44"/>
                </a:cubicBezTo>
                <a:cubicBezTo>
                  <a:pt x="256" y="44"/>
                  <a:pt x="256" y="44"/>
                  <a:pt x="256" y="44"/>
                </a:cubicBezTo>
                <a:cubicBezTo>
                  <a:pt x="256" y="42"/>
                  <a:pt x="256" y="42"/>
                  <a:pt x="256" y="42"/>
                </a:cubicBezTo>
                <a:cubicBezTo>
                  <a:pt x="257" y="42"/>
                  <a:pt x="257" y="42"/>
                  <a:pt x="257" y="42"/>
                </a:cubicBezTo>
                <a:cubicBezTo>
                  <a:pt x="258" y="41"/>
                  <a:pt x="258" y="41"/>
                  <a:pt x="258" y="41"/>
                </a:cubicBezTo>
                <a:cubicBezTo>
                  <a:pt x="259" y="41"/>
                  <a:pt x="259" y="41"/>
                  <a:pt x="259" y="41"/>
                </a:cubicBezTo>
                <a:cubicBezTo>
                  <a:pt x="260" y="42"/>
                  <a:pt x="260" y="42"/>
                  <a:pt x="260" y="42"/>
                </a:cubicBezTo>
                <a:cubicBezTo>
                  <a:pt x="260" y="43"/>
                  <a:pt x="260" y="43"/>
                  <a:pt x="260" y="43"/>
                </a:cubicBezTo>
                <a:cubicBezTo>
                  <a:pt x="260" y="44"/>
                  <a:pt x="260" y="44"/>
                  <a:pt x="260" y="44"/>
                </a:cubicBezTo>
                <a:cubicBezTo>
                  <a:pt x="261" y="44"/>
                  <a:pt x="261" y="44"/>
                  <a:pt x="261" y="44"/>
                </a:cubicBezTo>
                <a:cubicBezTo>
                  <a:pt x="261" y="44"/>
                  <a:pt x="261" y="44"/>
                  <a:pt x="261" y="44"/>
                </a:cubicBezTo>
                <a:cubicBezTo>
                  <a:pt x="261" y="45"/>
                  <a:pt x="261" y="45"/>
                  <a:pt x="261" y="45"/>
                </a:cubicBezTo>
                <a:cubicBezTo>
                  <a:pt x="262" y="46"/>
                  <a:pt x="262" y="46"/>
                  <a:pt x="262" y="46"/>
                </a:cubicBezTo>
                <a:cubicBezTo>
                  <a:pt x="262" y="46"/>
                  <a:pt x="262" y="46"/>
                  <a:pt x="262" y="46"/>
                </a:cubicBezTo>
                <a:cubicBezTo>
                  <a:pt x="262" y="47"/>
                  <a:pt x="262" y="47"/>
                  <a:pt x="262" y="47"/>
                </a:cubicBezTo>
                <a:cubicBezTo>
                  <a:pt x="263" y="47"/>
                  <a:pt x="263" y="47"/>
                  <a:pt x="263" y="47"/>
                </a:cubicBezTo>
                <a:cubicBezTo>
                  <a:pt x="263" y="47"/>
                  <a:pt x="263" y="47"/>
                  <a:pt x="263" y="47"/>
                </a:cubicBezTo>
                <a:cubicBezTo>
                  <a:pt x="263" y="48"/>
                  <a:pt x="263" y="48"/>
                  <a:pt x="263" y="48"/>
                </a:cubicBezTo>
                <a:cubicBezTo>
                  <a:pt x="264" y="50"/>
                  <a:pt x="264" y="50"/>
                  <a:pt x="264" y="50"/>
                </a:cubicBezTo>
                <a:cubicBezTo>
                  <a:pt x="263" y="50"/>
                  <a:pt x="263" y="50"/>
                  <a:pt x="263" y="50"/>
                </a:cubicBezTo>
                <a:cubicBezTo>
                  <a:pt x="262" y="51"/>
                  <a:pt x="262" y="51"/>
                  <a:pt x="262" y="51"/>
                </a:cubicBezTo>
                <a:cubicBezTo>
                  <a:pt x="262" y="51"/>
                  <a:pt x="262" y="51"/>
                  <a:pt x="262" y="51"/>
                </a:cubicBezTo>
                <a:cubicBezTo>
                  <a:pt x="261" y="51"/>
                  <a:pt x="261" y="51"/>
                  <a:pt x="261" y="51"/>
                </a:cubicBezTo>
                <a:cubicBezTo>
                  <a:pt x="261" y="51"/>
                  <a:pt x="261" y="51"/>
                  <a:pt x="261" y="51"/>
                </a:cubicBezTo>
                <a:cubicBezTo>
                  <a:pt x="262" y="51"/>
                  <a:pt x="262" y="51"/>
                  <a:pt x="262" y="51"/>
                </a:cubicBezTo>
                <a:cubicBezTo>
                  <a:pt x="262" y="52"/>
                  <a:pt x="262" y="52"/>
                  <a:pt x="262" y="52"/>
                </a:cubicBezTo>
                <a:cubicBezTo>
                  <a:pt x="262" y="53"/>
                  <a:pt x="262" y="53"/>
                  <a:pt x="262" y="53"/>
                </a:cubicBezTo>
                <a:cubicBezTo>
                  <a:pt x="260" y="54"/>
                  <a:pt x="260" y="54"/>
                  <a:pt x="260" y="54"/>
                </a:cubicBezTo>
                <a:cubicBezTo>
                  <a:pt x="260" y="55"/>
                  <a:pt x="260" y="55"/>
                  <a:pt x="260" y="55"/>
                </a:cubicBezTo>
                <a:cubicBezTo>
                  <a:pt x="259" y="54"/>
                  <a:pt x="259" y="54"/>
                  <a:pt x="259" y="54"/>
                </a:cubicBezTo>
                <a:cubicBezTo>
                  <a:pt x="259" y="54"/>
                  <a:pt x="259" y="54"/>
                  <a:pt x="259" y="54"/>
                </a:cubicBezTo>
                <a:cubicBezTo>
                  <a:pt x="259" y="53"/>
                  <a:pt x="259" y="53"/>
                  <a:pt x="259" y="53"/>
                </a:cubicBezTo>
                <a:cubicBezTo>
                  <a:pt x="258" y="54"/>
                  <a:pt x="258" y="54"/>
                  <a:pt x="258" y="54"/>
                </a:cubicBezTo>
                <a:cubicBezTo>
                  <a:pt x="257" y="54"/>
                  <a:pt x="257" y="54"/>
                  <a:pt x="257" y="54"/>
                </a:cubicBezTo>
                <a:cubicBezTo>
                  <a:pt x="256" y="54"/>
                  <a:pt x="256" y="54"/>
                  <a:pt x="256" y="54"/>
                </a:cubicBezTo>
                <a:cubicBezTo>
                  <a:pt x="255" y="54"/>
                  <a:pt x="255" y="54"/>
                  <a:pt x="255" y="54"/>
                </a:cubicBezTo>
                <a:cubicBezTo>
                  <a:pt x="255" y="53"/>
                  <a:pt x="255" y="53"/>
                  <a:pt x="255" y="53"/>
                </a:cubicBezTo>
                <a:cubicBezTo>
                  <a:pt x="255" y="53"/>
                  <a:pt x="255" y="53"/>
                  <a:pt x="255" y="53"/>
                </a:cubicBezTo>
                <a:cubicBezTo>
                  <a:pt x="254" y="54"/>
                  <a:pt x="254" y="54"/>
                  <a:pt x="254" y="54"/>
                </a:cubicBezTo>
                <a:cubicBezTo>
                  <a:pt x="253" y="54"/>
                  <a:pt x="253" y="54"/>
                  <a:pt x="253" y="54"/>
                </a:cubicBezTo>
                <a:close/>
                <a:moveTo>
                  <a:pt x="264" y="53"/>
                </a:moveTo>
                <a:cubicBezTo>
                  <a:pt x="264" y="53"/>
                  <a:pt x="264" y="53"/>
                  <a:pt x="264" y="53"/>
                </a:cubicBezTo>
                <a:cubicBezTo>
                  <a:pt x="264" y="52"/>
                  <a:pt x="264" y="52"/>
                  <a:pt x="264" y="52"/>
                </a:cubicBezTo>
                <a:cubicBezTo>
                  <a:pt x="264" y="51"/>
                  <a:pt x="264" y="51"/>
                  <a:pt x="264" y="51"/>
                </a:cubicBezTo>
                <a:cubicBezTo>
                  <a:pt x="264" y="51"/>
                  <a:pt x="264" y="51"/>
                  <a:pt x="264" y="51"/>
                </a:cubicBezTo>
                <a:cubicBezTo>
                  <a:pt x="263" y="51"/>
                  <a:pt x="263" y="51"/>
                  <a:pt x="263" y="51"/>
                </a:cubicBezTo>
                <a:cubicBezTo>
                  <a:pt x="263" y="52"/>
                  <a:pt x="263" y="52"/>
                  <a:pt x="263" y="52"/>
                </a:cubicBezTo>
                <a:cubicBezTo>
                  <a:pt x="264" y="53"/>
                  <a:pt x="264" y="53"/>
                  <a:pt x="264" y="53"/>
                </a:cubicBezTo>
                <a:close/>
                <a:moveTo>
                  <a:pt x="267" y="65"/>
                </a:moveTo>
                <a:cubicBezTo>
                  <a:pt x="267" y="66"/>
                  <a:pt x="267" y="66"/>
                  <a:pt x="267" y="66"/>
                </a:cubicBezTo>
                <a:cubicBezTo>
                  <a:pt x="268" y="66"/>
                  <a:pt x="268" y="66"/>
                  <a:pt x="268" y="66"/>
                </a:cubicBezTo>
                <a:cubicBezTo>
                  <a:pt x="269" y="66"/>
                  <a:pt x="269" y="66"/>
                  <a:pt x="269" y="66"/>
                </a:cubicBezTo>
                <a:cubicBezTo>
                  <a:pt x="270" y="66"/>
                  <a:pt x="270" y="66"/>
                  <a:pt x="270" y="66"/>
                </a:cubicBezTo>
                <a:cubicBezTo>
                  <a:pt x="270" y="65"/>
                  <a:pt x="270" y="65"/>
                  <a:pt x="270" y="65"/>
                </a:cubicBezTo>
                <a:cubicBezTo>
                  <a:pt x="271" y="64"/>
                  <a:pt x="271" y="64"/>
                  <a:pt x="271" y="64"/>
                </a:cubicBezTo>
                <a:cubicBezTo>
                  <a:pt x="270" y="64"/>
                  <a:pt x="270" y="64"/>
                  <a:pt x="270" y="64"/>
                </a:cubicBezTo>
                <a:cubicBezTo>
                  <a:pt x="270" y="63"/>
                  <a:pt x="270" y="63"/>
                  <a:pt x="270" y="63"/>
                </a:cubicBezTo>
                <a:cubicBezTo>
                  <a:pt x="270" y="63"/>
                  <a:pt x="270" y="63"/>
                  <a:pt x="270" y="63"/>
                </a:cubicBezTo>
                <a:cubicBezTo>
                  <a:pt x="269" y="63"/>
                  <a:pt x="269" y="63"/>
                  <a:pt x="269" y="63"/>
                </a:cubicBezTo>
                <a:cubicBezTo>
                  <a:pt x="269" y="62"/>
                  <a:pt x="269" y="62"/>
                  <a:pt x="269" y="62"/>
                </a:cubicBezTo>
                <a:cubicBezTo>
                  <a:pt x="268" y="62"/>
                  <a:pt x="268" y="62"/>
                  <a:pt x="268" y="62"/>
                </a:cubicBezTo>
                <a:cubicBezTo>
                  <a:pt x="267" y="63"/>
                  <a:pt x="267" y="63"/>
                  <a:pt x="267" y="63"/>
                </a:cubicBezTo>
                <a:cubicBezTo>
                  <a:pt x="267" y="63"/>
                  <a:pt x="267" y="63"/>
                  <a:pt x="267" y="63"/>
                </a:cubicBezTo>
                <a:cubicBezTo>
                  <a:pt x="267" y="64"/>
                  <a:pt x="267" y="64"/>
                  <a:pt x="267" y="64"/>
                </a:cubicBezTo>
                <a:cubicBezTo>
                  <a:pt x="267" y="65"/>
                  <a:pt x="267" y="65"/>
                  <a:pt x="267" y="65"/>
                </a:cubicBezTo>
                <a:close/>
                <a:moveTo>
                  <a:pt x="266" y="65"/>
                </a:moveTo>
                <a:cubicBezTo>
                  <a:pt x="266" y="66"/>
                  <a:pt x="266" y="66"/>
                  <a:pt x="266" y="66"/>
                </a:cubicBezTo>
                <a:cubicBezTo>
                  <a:pt x="266" y="66"/>
                  <a:pt x="266" y="66"/>
                  <a:pt x="266" y="66"/>
                </a:cubicBezTo>
                <a:cubicBezTo>
                  <a:pt x="266" y="67"/>
                  <a:pt x="266" y="67"/>
                  <a:pt x="266" y="67"/>
                </a:cubicBezTo>
                <a:cubicBezTo>
                  <a:pt x="267" y="66"/>
                  <a:pt x="267" y="66"/>
                  <a:pt x="267" y="66"/>
                </a:cubicBezTo>
                <a:cubicBezTo>
                  <a:pt x="266" y="66"/>
                  <a:pt x="266" y="66"/>
                  <a:pt x="266" y="66"/>
                </a:cubicBezTo>
                <a:cubicBezTo>
                  <a:pt x="266" y="66"/>
                  <a:pt x="266" y="66"/>
                  <a:pt x="266" y="66"/>
                </a:cubicBezTo>
                <a:cubicBezTo>
                  <a:pt x="266" y="65"/>
                  <a:pt x="266" y="65"/>
                  <a:pt x="266" y="65"/>
                </a:cubicBezTo>
                <a:cubicBezTo>
                  <a:pt x="266" y="65"/>
                  <a:pt x="266" y="65"/>
                  <a:pt x="266" y="65"/>
                </a:cubicBezTo>
                <a:close/>
                <a:moveTo>
                  <a:pt x="253" y="59"/>
                </a:moveTo>
                <a:cubicBezTo>
                  <a:pt x="253" y="58"/>
                  <a:pt x="253" y="58"/>
                  <a:pt x="253" y="58"/>
                </a:cubicBezTo>
                <a:cubicBezTo>
                  <a:pt x="253" y="57"/>
                  <a:pt x="253" y="57"/>
                  <a:pt x="253" y="57"/>
                </a:cubicBezTo>
                <a:cubicBezTo>
                  <a:pt x="254" y="56"/>
                  <a:pt x="254" y="56"/>
                  <a:pt x="254" y="56"/>
                </a:cubicBezTo>
                <a:cubicBezTo>
                  <a:pt x="255" y="56"/>
                  <a:pt x="255" y="56"/>
                  <a:pt x="255" y="56"/>
                </a:cubicBezTo>
                <a:cubicBezTo>
                  <a:pt x="255" y="56"/>
                  <a:pt x="255" y="56"/>
                  <a:pt x="255" y="56"/>
                </a:cubicBezTo>
                <a:cubicBezTo>
                  <a:pt x="256" y="56"/>
                  <a:pt x="256" y="56"/>
                  <a:pt x="256" y="56"/>
                </a:cubicBezTo>
                <a:cubicBezTo>
                  <a:pt x="257" y="56"/>
                  <a:pt x="257" y="56"/>
                  <a:pt x="257" y="56"/>
                </a:cubicBezTo>
                <a:cubicBezTo>
                  <a:pt x="257" y="56"/>
                  <a:pt x="257" y="56"/>
                  <a:pt x="257" y="56"/>
                </a:cubicBezTo>
                <a:cubicBezTo>
                  <a:pt x="257" y="57"/>
                  <a:pt x="257" y="57"/>
                  <a:pt x="257" y="57"/>
                </a:cubicBezTo>
                <a:cubicBezTo>
                  <a:pt x="258" y="57"/>
                  <a:pt x="258" y="57"/>
                  <a:pt x="258" y="57"/>
                </a:cubicBezTo>
                <a:cubicBezTo>
                  <a:pt x="258" y="56"/>
                  <a:pt x="258" y="56"/>
                  <a:pt x="258" y="56"/>
                </a:cubicBezTo>
                <a:cubicBezTo>
                  <a:pt x="259" y="57"/>
                  <a:pt x="259" y="57"/>
                  <a:pt x="259" y="57"/>
                </a:cubicBezTo>
                <a:cubicBezTo>
                  <a:pt x="260" y="57"/>
                  <a:pt x="260" y="57"/>
                  <a:pt x="260" y="57"/>
                </a:cubicBezTo>
                <a:cubicBezTo>
                  <a:pt x="260" y="58"/>
                  <a:pt x="260" y="58"/>
                  <a:pt x="260" y="58"/>
                </a:cubicBezTo>
                <a:cubicBezTo>
                  <a:pt x="261" y="58"/>
                  <a:pt x="261" y="58"/>
                  <a:pt x="261" y="58"/>
                </a:cubicBezTo>
                <a:cubicBezTo>
                  <a:pt x="261" y="58"/>
                  <a:pt x="261" y="58"/>
                  <a:pt x="261" y="58"/>
                </a:cubicBezTo>
                <a:cubicBezTo>
                  <a:pt x="261" y="59"/>
                  <a:pt x="261" y="59"/>
                  <a:pt x="261" y="59"/>
                </a:cubicBezTo>
                <a:cubicBezTo>
                  <a:pt x="262" y="59"/>
                  <a:pt x="262" y="59"/>
                  <a:pt x="262" y="59"/>
                </a:cubicBezTo>
                <a:cubicBezTo>
                  <a:pt x="262" y="58"/>
                  <a:pt x="262" y="58"/>
                  <a:pt x="262" y="58"/>
                </a:cubicBezTo>
                <a:cubicBezTo>
                  <a:pt x="263" y="59"/>
                  <a:pt x="263" y="59"/>
                  <a:pt x="263" y="59"/>
                </a:cubicBezTo>
                <a:cubicBezTo>
                  <a:pt x="263" y="60"/>
                  <a:pt x="263" y="60"/>
                  <a:pt x="263" y="60"/>
                </a:cubicBezTo>
                <a:cubicBezTo>
                  <a:pt x="263" y="60"/>
                  <a:pt x="263" y="60"/>
                  <a:pt x="263" y="60"/>
                </a:cubicBezTo>
                <a:cubicBezTo>
                  <a:pt x="263" y="60"/>
                  <a:pt x="263" y="60"/>
                  <a:pt x="263" y="60"/>
                </a:cubicBezTo>
                <a:cubicBezTo>
                  <a:pt x="263" y="61"/>
                  <a:pt x="263" y="61"/>
                  <a:pt x="263" y="61"/>
                </a:cubicBezTo>
                <a:cubicBezTo>
                  <a:pt x="262" y="61"/>
                  <a:pt x="262" y="61"/>
                  <a:pt x="262" y="61"/>
                </a:cubicBezTo>
                <a:cubicBezTo>
                  <a:pt x="261" y="61"/>
                  <a:pt x="261" y="61"/>
                  <a:pt x="261" y="61"/>
                </a:cubicBezTo>
                <a:cubicBezTo>
                  <a:pt x="260" y="62"/>
                  <a:pt x="260" y="62"/>
                  <a:pt x="260" y="62"/>
                </a:cubicBezTo>
                <a:cubicBezTo>
                  <a:pt x="259" y="61"/>
                  <a:pt x="259" y="61"/>
                  <a:pt x="259" y="61"/>
                </a:cubicBezTo>
                <a:cubicBezTo>
                  <a:pt x="258" y="61"/>
                  <a:pt x="258" y="61"/>
                  <a:pt x="258" y="61"/>
                </a:cubicBezTo>
                <a:cubicBezTo>
                  <a:pt x="257" y="60"/>
                  <a:pt x="257" y="60"/>
                  <a:pt x="257" y="60"/>
                </a:cubicBezTo>
                <a:cubicBezTo>
                  <a:pt x="256" y="60"/>
                  <a:pt x="256" y="60"/>
                  <a:pt x="256" y="60"/>
                </a:cubicBezTo>
                <a:cubicBezTo>
                  <a:pt x="255" y="60"/>
                  <a:pt x="255" y="60"/>
                  <a:pt x="255" y="60"/>
                </a:cubicBezTo>
                <a:cubicBezTo>
                  <a:pt x="254" y="59"/>
                  <a:pt x="254" y="59"/>
                  <a:pt x="254" y="59"/>
                </a:cubicBezTo>
                <a:cubicBezTo>
                  <a:pt x="253" y="59"/>
                  <a:pt x="253" y="59"/>
                  <a:pt x="253" y="59"/>
                </a:cubicBezTo>
                <a:cubicBezTo>
                  <a:pt x="253" y="59"/>
                  <a:pt x="253" y="59"/>
                  <a:pt x="253" y="59"/>
                </a:cubicBezTo>
                <a:close/>
                <a:moveTo>
                  <a:pt x="242" y="46"/>
                </a:moveTo>
                <a:cubicBezTo>
                  <a:pt x="242" y="45"/>
                  <a:pt x="242" y="45"/>
                  <a:pt x="242" y="45"/>
                </a:cubicBezTo>
                <a:cubicBezTo>
                  <a:pt x="243" y="45"/>
                  <a:pt x="243" y="45"/>
                  <a:pt x="243" y="45"/>
                </a:cubicBezTo>
                <a:cubicBezTo>
                  <a:pt x="243" y="45"/>
                  <a:pt x="243" y="45"/>
                  <a:pt x="243" y="45"/>
                </a:cubicBezTo>
                <a:cubicBezTo>
                  <a:pt x="243" y="46"/>
                  <a:pt x="243" y="46"/>
                  <a:pt x="243" y="46"/>
                </a:cubicBezTo>
                <a:cubicBezTo>
                  <a:pt x="242" y="46"/>
                  <a:pt x="242" y="46"/>
                  <a:pt x="242" y="46"/>
                </a:cubicBezTo>
                <a:cubicBezTo>
                  <a:pt x="242" y="46"/>
                  <a:pt x="242" y="46"/>
                  <a:pt x="242" y="46"/>
                </a:cubicBezTo>
                <a:close/>
                <a:moveTo>
                  <a:pt x="243" y="50"/>
                </a:moveTo>
                <a:cubicBezTo>
                  <a:pt x="243" y="52"/>
                  <a:pt x="243" y="52"/>
                  <a:pt x="243" y="52"/>
                </a:cubicBezTo>
                <a:cubicBezTo>
                  <a:pt x="244" y="52"/>
                  <a:pt x="244" y="52"/>
                  <a:pt x="244" y="52"/>
                </a:cubicBezTo>
                <a:cubicBezTo>
                  <a:pt x="244" y="52"/>
                  <a:pt x="244" y="52"/>
                  <a:pt x="244" y="52"/>
                </a:cubicBezTo>
                <a:cubicBezTo>
                  <a:pt x="245" y="52"/>
                  <a:pt x="245" y="52"/>
                  <a:pt x="245" y="52"/>
                </a:cubicBezTo>
                <a:cubicBezTo>
                  <a:pt x="245" y="53"/>
                  <a:pt x="245" y="53"/>
                  <a:pt x="245" y="53"/>
                </a:cubicBezTo>
                <a:cubicBezTo>
                  <a:pt x="246" y="53"/>
                  <a:pt x="246" y="53"/>
                  <a:pt x="246" y="53"/>
                </a:cubicBezTo>
                <a:cubicBezTo>
                  <a:pt x="247" y="52"/>
                  <a:pt x="247" y="52"/>
                  <a:pt x="247" y="52"/>
                </a:cubicBezTo>
                <a:cubicBezTo>
                  <a:pt x="247" y="51"/>
                  <a:pt x="247" y="51"/>
                  <a:pt x="247" y="51"/>
                </a:cubicBezTo>
                <a:cubicBezTo>
                  <a:pt x="248" y="51"/>
                  <a:pt x="248" y="51"/>
                  <a:pt x="248" y="51"/>
                </a:cubicBezTo>
                <a:cubicBezTo>
                  <a:pt x="249" y="50"/>
                  <a:pt x="249" y="50"/>
                  <a:pt x="249" y="50"/>
                </a:cubicBezTo>
                <a:cubicBezTo>
                  <a:pt x="249" y="49"/>
                  <a:pt x="249" y="49"/>
                  <a:pt x="249" y="49"/>
                </a:cubicBezTo>
                <a:cubicBezTo>
                  <a:pt x="249" y="48"/>
                  <a:pt x="249" y="48"/>
                  <a:pt x="249" y="48"/>
                </a:cubicBezTo>
                <a:cubicBezTo>
                  <a:pt x="250" y="47"/>
                  <a:pt x="250" y="47"/>
                  <a:pt x="250" y="47"/>
                </a:cubicBezTo>
                <a:cubicBezTo>
                  <a:pt x="249" y="46"/>
                  <a:pt x="249" y="46"/>
                  <a:pt x="249" y="46"/>
                </a:cubicBezTo>
                <a:cubicBezTo>
                  <a:pt x="249" y="46"/>
                  <a:pt x="249" y="46"/>
                  <a:pt x="249" y="46"/>
                </a:cubicBezTo>
                <a:cubicBezTo>
                  <a:pt x="250" y="46"/>
                  <a:pt x="250" y="46"/>
                  <a:pt x="250" y="46"/>
                </a:cubicBezTo>
                <a:cubicBezTo>
                  <a:pt x="250" y="45"/>
                  <a:pt x="250" y="45"/>
                  <a:pt x="250" y="45"/>
                </a:cubicBezTo>
                <a:cubicBezTo>
                  <a:pt x="251" y="44"/>
                  <a:pt x="251" y="44"/>
                  <a:pt x="251" y="44"/>
                </a:cubicBezTo>
                <a:cubicBezTo>
                  <a:pt x="252" y="44"/>
                  <a:pt x="252" y="44"/>
                  <a:pt x="252" y="44"/>
                </a:cubicBezTo>
                <a:cubicBezTo>
                  <a:pt x="253" y="43"/>
                  <a:pt x="253" y="43"/>
                  <a:pt x="253" y="43"/>
                </a:cubicBezTo>
                <a:cubicBezTo>
                  <a:pt x="253" y="42"/>
                  <a:pt x="253" y="42"/>
                  <a:pt x="253" y="42"/>
                </a:cubicBezTo>
                <a:cubicBezTo>
                  <a:pt x="253" y="41"/>
                  <a:pt x="253" y="41"/>
                  <a:pt x="253" y="41"/>
                </a:cubicBezTo>
                <a:cubicBezTo>
                  <a:pt x="253" y="41"/>
                  <a:pt x="253" y="41"/>
                  <a:pt x="253" y="41"/>
                </a:cubicBezTo>
                <a:cubicBezTo>
                  <a:pt x="254" y="40"/>
                  <a:pt x="254" y="40"/>
                  <a:pt x="254" y="40"/>
                </a:cubicBezTo>
                <a:cubicBezTo>
                  <a:pt x="253" y="40"/>
                  <a:pt x="253" y="40"/>
                  <a:pt x="253" y="40"/>
                </a:cubicBezTo>
                <a:cubicBezTo>
                  <a:pt x="253" y="39"/>
                  <a:pt x="253" y="39"/>
                  <a:pt x="253" y="39"/>
                </a:cubicBezTo>
                <a:cubicBezTo>
                  <a:pt x="253" y="39"/>
                  <a:pt x="253" y="39"/>
                  <a:pt x="253" y="39"/>
                </a:cubicBezTo>
                <a:cubicBezTo>
                  <a:pt x="252" y="38"/>
                  <a:pt x="252" y="38"/>
                  <a:pt x="252" y="38"/>
                </a:cubicBezTo>
                <a:cubicBezTo>
                  <a:pt x="251" y="38"/>
                  <a:pt x="251" y="38"/>
                  <a:pt x="251" y="38"/>
                </a:cubicBezTo>
                <a:cubicBezTo>
                  <a:pt x="250" y="38"/>
                  <a:pt x="250" y="38"/>
                  <a:pt x="250" y="38"/>
                </a:cubicBezTo>
                <a:cubicBezTo>
                  <a:pt x="251" y="37"/>
                  <a:pt x="251" y="37"/>
                  <a:pt x="251" y="37"/>
                </a:cubicBezTo>
                <a:cubicBezTo>
                  <a:pt x="252" y="37"/>
                  <a:pt x="252" y="37"/>
                  <a:pt x="252" y="37"/>
                </a:cubicBezTo>
                <a:cubicBezTo>
                  <a:pt x="252" y="36"/>
                  <a:pt x="252" y="36"/>
                  <a:pt x="252" y="36"/>
                </a:cubicBezTo>
                <a:cubicBezTo>
                  <a:pt x="252" y="36"/>
                  <a:pt x="252" y="36"/>
                  <a:pt x="252" y="36"/>
                </a:cubicBezTo>
                <a:cubicBezTo>
                  <a:pt x="252" y="35"/>
                  <a:pt x="252" y="35"/>
                  <a:pt x="252" y="35"/>
                </a:cubicBezTo>
                <a:cubicBezTo>
                  <a:pt x="252" y="34"/>
                  <a:pt x="252" y="34"/>
                  <a:pt x="252" y="34"/>
                </a:cubicBezTo>
                <a:cubicBezTo>
                  <a:pt x="251" y="33"/>
                  <a:pt x="251" y="33"/>
                  <a:pt x="251" y="33"/>
                </a:cubicBezTo>
                <a:cubicBezTo>
                  <a:pt x="251" y="33"/>
                  <a:pt x="251" y="33"/>
                  <a:pt x="251" y="33"/>
                </a:cubicBezTo>
                <a:cubicBezTo>
                  <a:pt x="249" y="34"/>
                  <a:pt x="249" y="34"/>
                  <a:pt x="249" y="34"/>
                </a:cubicBezTo>
                <a:cubicBezTo>
                  <a:pt x="248" y="34"/>
                  <a:pt x="248" y="34"/>
                  <a:pt x="248" y="34"/>
                </a:cubicBezTo>
                <a:cubicBezTo>
                  <a:pt x="248" y="35"/>
                  <a:pt x="248" y="35"/>
                  <a:pt x="248" y="35"/>
                </a:cubicBezTo>
                <a:cubicBezTo>
                  <a:pt x="247" y="36"/>
                  <a:pt x="247" y="36"/>
                  <a:pt x="247" y="36"/>
                </a:cubicBezTo>
                <a:cubicBezTo>
                  <a:pt x="247" y="35"/>
                  <a:pt x="247" y="35"/>
                  <a:pt x="247" y="35"/>
                </a:cubicBezTo>
                <a:cubicBezTo>
                  <a:pt x="247" y="35"/>
                  <a:pt x="247" y="35"/>
                  <a:pt x="247" y="35"/>
                </a:cubicBezTo>
                <a:cubicBezTo>
                  <a:pt x="247" y="34"/>
                  <a:pt x="247" y="34"/>
                  <a:pt x="247" y="34"/>
                </a:cubicBezTo>
                <a:cubicBezTo>
                  <a:pt x="248" y="34"/>
                  <a:pt x="248" y="34"/>
                  <a:pt x="248" y="34"/>
                </a:cubicBezTo>
                <a:cubicBezTo>
                  <a:pt x="248" y="33"/>
                  <a:pt x="248" y="33"/>
                  <a:pt x="248" y="33"/>
                </a:cubicBezTo>
                <a:cubicBezTo>
                  <a:pt x="248" y="31"/>
                  <a:pt x="248" y="31"/>
                  <a:pt x="248" y="31"/>
                </a:cubicBezTo>
                <a:cubicBezTo>
                  <a:pt x="248" y="30"/>
                  <a:pt x="248" y="30"/>
                  <a:pt x="248" y="30"/>
                </a:cubicBezTo>
                <a:cubicBezTo>
                  <a:pt x="247" y="30"/>
                  <a:pt x="247" y="30"/>
                  <a:pt x="247" y="30"/>
                </a:cubicBezTo>
                <a:cubicBezTo>
                  <a:pt x="247" y="29"/>
                  <a:pt x="247" y="29"/>
                  <a:pt x="247" y="29"/>
                </a:cubicBezTo>
                <a:cubicBezTo>
                  <a:pt x="246" y="29"/>
                  <a:pt x="246" y="29"/>
                  <a:pt x="246" y="29"/>
                </a:cubicBezTo>
                <a:cubicBezTo>
                  <a:pt x="245" y="29"/>
                  <a:pt x="245" y="29"/>
                  <a:pt x="245" y="29"/>
                </a:cubicBezTo>
                <a:cubicBezTo>
                  <a:pt x="244" y="29"/>
                  <a:pt x="244" y="29"/>
                  <a:pt x="244" y="29"/>
                </a:cubicBezTo>
                <a:cubicBezTo>
                  <a:pt x="243" y="30"/>
                  <a:pt x="243" y="30"/>
                  <a:pt x="243" y="30"/>
                </a:cubicBezTo>
                <a:cubicBezTo>
                  <a:pt x="243" y="29"/>
                  <a:pt x="243" y="29"/>
                  <a:pt x="243" y="29"/>
                </a:cubicBezTo>
                <a:cubicBezTo>
                  <a:pt x="242" y="28"/>
                  <a:pt x="242" y="28"/>
                  <a:pt x="242" y="28"/>
                </a:cubicBezTo>
                <a:cubicBezTo>
                  <a:pt x="242" y="28"/>
                  <a:pt x="242" y="28"/>
                  <a:pt x="242" y="28"/>
                </a:cubicBezTo>
                <a:cubicBezTo>
                  <a:pt x="242" y="28"/>
                  <a:pt x="242" y="28"/>
                  <a:pt x="242" y="28"/>
                </a:cubicBezTo>
                <a:cubicBezTo>
                  <a:pt x="241" y="29"/>
                  <a:pt x="241" y="29"/>
                  <a:pt x="241" y="29"/>
                </a:cubicBezTo>
                <a:cubicBezTo>
                  <a:pt x="240" y="30"/>
                  <a:pt x="240" y="30"/>
                  <a:pt x="240" y="30"/>
                </a:cubicBezTo>
                <a:cubicBezTo>
                  <a:pt x="240" y="30"/>
                  <a:pt x="240" y="30"/>
                  <a:pt x="240" y="30"/>
                </a:cubicBezTo>
                <a:cubicBezTo>
                  <a:pt x="239" y="31"/>
                  <a:pt x="239" y="31"/>
                  <a:pt x="239" y="31"/>
                </a:cubicBezTo>
                <a:cubicBezTo>
                  <a:pt x="239" y="32"/>
                  <a:pt x="239" y="32"/>
                  <a:pt x="239" y="32"/>
                </a:cubicBezTo>
                <a:cubicBezTo>
                  <a:pt x="240" y="33"/>
                  <a:pt x="240" y="33"/>
                  <a:pt x="240" y="33"/>
                </a:cubicBezTo>
                <a:cubicBezTo>
                  <a:pt x="240" y="32"/>
                  <a:pt x="240" y="32"/>
                  <a:pt x="240" y="32"/>
                </a:cubicBezTo>
                <a:cubicBezTo>
                  <a:pt x="241" y="32"/>
                  <a:pt x="241" y="32"/>
                  <a:pt x="241" y="32"/>
                </a:cubicBezTo>
                <a:cubicBezTo>
                  <a:pt x="242" y="32"/>
                  <a:pt x="242" y="32"/>
                  <a:pt x="242" y="32"/>
                </a:cubicBezTo>
                <a:cubicBezTo>
                  <a:pt x="241" y="33"/>
                  <a:pt x="241" y="33"/>
                  <a:pt x="241" y="33"/>
                </a:cubicBezTo>
                <a:cubicBezTo>
                  <a:pt x="239" y="34"/>
                  <a:pt x="239" y="34"/>
                  <a:pt x="239" y="34"/>
                </a:cubicBezTo>
                <a:cubicBezTo>
                  <a:pt x="239" y="35"/>
                  <a:pt x="239" y="35"/>
                  <a:pt x="239" y="35"/>
                </a:cubicBezTo>
                <a:cubicBezTo>
                  <a:pt x="239" y="35"/>
                  <a:pt x="239" y="35"/>
                  <a:pt x="239" y="35"/>
                </a:cubicBezTo>
                <a:cubicBezTo>
                  <a:pt x="240" y="35"/>
                  <a:pt x="240" y="35"/>
                  <a:pt x="240" y="35"/>
                </a:cubicBezTo>
                <a:cubicBezTo>
                  <a:pt x="241" y="34"/>
                  <a:pt x="241" y="34"/>
                  <a:pt x="241" y="34"/>
                </a:cubicBezTo>
                <a:cubicBezTo>
                  <a:pt x="242" y="34"/>
                  <a:pt x="242" y="34"/>
                  <a:pt x="242" y="34"/>
                </a:cubicBezTo>
                <a:cubicBezTo>
                  <a:pt x="242" y="33"/>
                  <a:pt x="242" y="33"/>
                  <a:pt x="242" y="33"/>
                </a:cubicBezTo>
                <a:cubicBezTo>
                  <a:pt x="243" y="34"/>
                  <a:pt x="243" y="34"/>
                  <a:pt x="243" y="34"/>
                </a:cubicBezTo>
                <a:cubicBezTo>
                  <a:pt x="242" y="35"/>
                  <a:pt x="242" y="35"/>
                  <a:pt x="242" y="35"/>
                </a:cubicBezTo>
                <a:cubicBezTo>
                  <a:pt x="242" y="35"/>
                  <a:pt x="242" y="35"/>
                  <a:pt x="242" y="35"/>
                </a:cubicBezTo>
                <a:cubicBezTo>
                  <a:pt x="241" y="36"/>
                  <a:pt x="241" y="36"/>
                  <a:pt x="241" y="36"/>
                </a:cubicBezTo>
                <a:cubicBezTo>
                  <a:pt x="241" y="36"/>
                  <a:pt x="241" y="36"/>
                  <a:pt x="241" y="36"/>
                </a:cubicBezTo>
                <a:cubicBezTo>
                  <a:pt x="241" y="37"/>
                  <a:pt x="241" y="37"/>
                  <a:pt x="241" y="37"/>
                </a:cubicBezTo>
                <a:cubicBezTo>
                  <a:pt x="242" y="37"/>
                  <a:pt x="242" y="37"/>
                  <a:pt x="242" y="37"/>
                </a:cubicBezTo>
                <a:cubicBezTo>
                  <a:pt x="243" y="37"/>
                  <a:pt x="243" y="37"/>
                  <a:pt x="243" y="37"/>
                </a:cubicBezTo>
                <a:cubicBezTo>
                  <a:pt x="242" y="38"/>
                  <a:pt x="242" y="38"/>
                  <a:pt x="242" y="38"/>
                </a:cubicBezTo>
                <a:cubicBezTo>
                  <a:pt x="241" y="38"/>
                  <a:pt x="241" y="38"/>
                  <a:pt x="241" y="38"/>
                </a:cubicBezTo>
                <a:cubicBezTo>
                  <a:pt x="240" y="38"/>
                  <a:pt x="240" y="38"/>
                  <a:pt x="240" y="38"/>
                </a:cubicBezTo>
                <a:cubicBezTo>
                  <a:pt x="240" y="38"/>
                  <a:pt x="240" y="38"/>
                  <a:pt x="240" y="38"/>
                </a:cubicBezTo>
                <a:cubicBezTo>
                  <a:pt x="241" y="39"/>
                  <a:pt x="241" y="39"/>
                  <a:pt x="241" y="39"/>
                </a:cubicBezTo>
                <a:cubicBezTo>
                  <a:pt x="241" y="39"/>
                  <a:pt x="241" y="39"/>
                  <a:pt x="241" y="39"/>
                </a:cubicBezTo>
                <a:cubicBezTo>
                  <a:pt x="239" y="40"/>
                  <a:pt x="239" y="40"/>
                  <a:pt x="239" y="40"/>
                </a:cubicBezTo>
                <a:cubicBezTo>
                  <a:pt x="239" y="40"/>
                  <a:pt x="239" y="40"/>
                  <a:pt x="239" y="40"/>
                </a:cubicBezTo>
                <a:cubicBezTo>
                  <a:pt x="239" y="39"/>
                  <a:pt x="239" y="39"/>
                  <a:pt x="239" y="39"/>
                </a:cubicBezTo>
                <a:cubicBezTo>
                  <a:pt x="238" y="39"/>
                  <a:pt x="238" y="39"/>
                  <a:pt x="238" y="39"/>
                </a:cubicBezTo>
                <a:cubicBezTo>
                  <a:pt x="237" y="38"/>
                  <a:pt x="237" y="38"/>
                  <a:pt x="237" y="38"/>
                </a:cubicBezTo>
                <a:cubicBezTo>
                  <a:pt x="235" y="39"/>
                  <a:pt x="235" y="39"/>
                  <a:pt x="235" y="39"/>
                </a:cubicBezTo>
                <a:cubicBezTo>
                  <a:pt x="235" y="39"/>
                  <a:pt x="235" y="39"/>
                  <a:pt x="235" y="39"/>
                </a:cubicBezTo>
                <a:cubicBezTo>
                  <a:pt x="235" y="40"/>
                  <a:pt x="235" y="40"/>
                  <a:pt x="235" y="40"/>
                </a:cubicBezTo>
                <a:cubicBezTo>
                  <a:pt x="235" y="41"/>
                  <a:pt x="235" y="41"/>
                  <a:pt x="235" y="41"/>
                </a:cubicBezTo>
                <a:cubicBezTo>
                  <a:pt x="235" y="42"/>
                  <a:pt x="235" y="42"/>
                  <a:pt x="235" y="42"/>
                </a:cubicBezTo>
                <a:cubicBezTo>
                  <a:pt x="236" y="43"/>
                  <a:pt x="236" y="43"/>
                  <a:pt x="236" y="43"/>
                </a:cubicBezTo>
                <a:cubicBezTo>
                  <a:pt x="237" y="42"/>
                  <a:pt x="237" y="42"/>
                  <a:pt x="237" y="42"/>
                </a:cubicBezTo>
                <a:cubicBezTo>
                  <a:pt x="237" y="42"/>
                  <a:pt x="237" y="42"/>
                  <a:pt x="237" y="42"/>
                </a:cubicBezTo>
                <a:cubicBezTo>
                  <a:pt x="239" y="42"/>
                  <a:pt x="239" y="42"/>
                  <a:pt x="239" y="42"/>
                </a:cubicBezTo>
                <a:cubicBezTo>
                  <a:pt x="240" y="42"/>
                  <a:pt x="240" y="42"/>
                  <a:pt x="240" y="42"/>
                </a:cubicBezTo>
                <a:cubicBezTo>
                  <a:pt x="240" y="43"/>
                  <a:pt x="240" y="43"/>
                  <a:pt x="240" y="43"/>
                </a:cubicBezTo>
                <a:cubicBezTo>
                  <a:pt x="242" y="42"/>
                  <a:pt x="242" y="42"/>
                  <a:pt x="242" y="42"/>
                </a:cubicBezTo>
                <a:cubicBezTo>
                  <a:pt x="242" y="43"/>
                  <a:pt x="242" y="43"/>
                  <a:pt x="242" y="43"/>
                </a:cubicBezTo>
                <a:cubicBezTo>
                  <a:pt x="241" y="43"/>
                  <a:pt x="241" y="43"/>
                  <a:pt x="241" y="43"/>
                </a:cubicBezTo>
                <a:cubicBezTo>
                  <a:pt x="241" y="44"/>
                  <a:pt x="241" y="44"/>
                  <a:pt x="241" y="44"/>
                </a:cubicBezTo>
                <a:cubicBezTo>
                  <a:pt x="241" y="44"/>
                  <a:pt x="241" y="44"/>
                  <a:pt x="241" y="44"/>
                </a:cubicBezTo>
                <a:cubicBezTo>
                  <a:pt x="242" y="44"/>
                  <a:pt x="242" y="44"/>
                  <a:pt x="242" y="44"/>
                </a:cubicBezTo>
                <a:cubicBezTo>
                  <a:pt x="243" y="45"/>
                  <a:pt x="243" y="45"/>
                  <a:pt x="243" y="45"/>
                </a:cubicBezTo>
                <a:cubicBezTo>
                  <a:pt x="243" y="46"/>
                  <a:pt x="243" y="46"/>
                  <a:pt x="243" y="46"/>
                </a:cubicBezTo>
                <a:cubicBezTo>
                  <a:pt x="244" y="46"/>
                  <a:pt x="244" y="46"/>
                  <a:pt x="244" y="46"/>
                </a:cubicBezTo>
                <a:cubicBezTo>
                  <a:pt x="244" y="46"/>
                  <a:pt x="244" y="46"/>
                  <a:pt x="244" y="46"/>
                </a:cubicBezTo>
                <a:cubicBezTo>
                  <a:pt x="244" y="47"/>
                  <a:pt x="244" y="47"/>
                  <a:pt x="244" y="47"/>
                </a:cubicBezTo>
                <a:cubicBezTo>
                  <a:pt x="244" y="48"/>
                  <a:pt x="244" y="48"/>
                  <a:pt x="244" y="48"/>
                </a:cubicBezTo>
                <a:cubicBezTo>
                  <a:pt x="243" y="50"/>
                  <a:pt x="243" y="50"/>
                  <a:pt x="243" y="50"/>
                </a:cubicBezTo>
                <a:close/>
                <a:moveTo>
                  <a:pt x="238" y="44"/>
                </a:moveTo>
                <a:cubicBezTo>
                  <a:pt x="238" y="44"/>
                  <a:pt x="238" y="44"/>
                  <a:pt x="238" y="44"/>
                </a:cubicBezTo>
                <a:cubicBezTo>
                  <a:pt x="239" y="43"/>
                  <a:pt x="239" y="43"/>
                  <a:pt x="239" y="43"/>
                </a:cubicBezTo>
                <a:cubicBezTo>
                  <a:pt x="240" y="43"/>
                  <a:pt x="240" y="43"/>
                  <a:pt x="240" y="43"/>
                </a:cubicBezTo>
                <a:cubicBezTo>
                  <a:pt x="240" y="44"/>
                  <a:pt x="240" y="44"/>
                  <a:pt x="240" y="44"/>
                </a:cubicBezTo>
                <a:cubicBezTo>
                  <a:pt x="239" y="44"/>
                  <a:pt x="239" y="44"/>
                  <a:pt x="239" y="44"/>
                </a:cubicBezTo>
                <a:cubicBezTo>
                  <a:pt x="238" y="45"/>
                  <a:pt x="238" y="45"/>
                  <a:pt x="238" y="45"/>
                </a:cubicBezTo>
                <a:cubicBezTo>
                  <a:pt x="238" y="44"/>
                  <a:pt x="238" y="44"/>
                  <a:pt x="238" y="44"/>
                </a:cubicBezTo>
                <a:close/>
                <a:moveTo>
                  <a:pt x="236" y="49"/>
                </a:moveTo>
                <a:cubicBezTo>
                  <a:pt x="237" y="48"/>
                  <a:pt x="237" y="48"/>
                  <a:pt x="237" y="48"/>
                </a:cubicBezTo>
                <a:cubicBezTo>
                  <a:pt x="238" y="48"/>
                  <a:pt x="238" y="48"/>
                  <a:pt x="238" y="48"/>
                </a:cubicBezTo>
                <a:cubicBezTo>
                  <a:pt x="239" y="48"/>
                  <a:pt x="239" y="48"/>
                  <a:pt x="239" y="48"/>
                </a:cubicBezTo>
                <a:cubicBezTo>
                  <a:pt x="241" y="50"/>
                  <a:pt x="241" y="50"/>
                  <a:pt x="241" y="50"/>
                </a:cubicBezTo>
                <a:cubicBezTo>
                  <a:pt x="240" y="50"/>
                  <a:pt x="240" y="50"/>
                  <a:pt x="240" y="50"/>
                </a:cubicBezTo>
                <a:cubicBezTo>
                  <a:pt x="241" y="52"/>
                  <a:pt x="241" y="52"/>
                  <a:pt x="241" y="52"/>
                </a:cubicBezTo>
                <a:cubicBezTo>
                  <a:pt x="240" y="52"/>
                  <a:pt x="240" y="52"/>
                  <a:pt x="240" y="52"/>
                </a:cubicBezTo>
                <a:cubicBezTo>
                  <a:pt x="239" y="51"/>
                  <a:pt x="239" y="51"/>
                  <a:pt x="239" y="51"/>
                </a:cubicBezTo>
                <a:cubicBezTo>
                  <a:pt x="238" y="52"/>
                  <a:pt x="238" y="52"/>
                  <a:pt x="238" y="52"/>
                </a:cubicBezTo>
                <a:cubicBezTo>
                  <a:pt x="238" y="52"/>
                  <a:pt x="238" y="52"/>
                  <a:pt x="238" y="52"/>
                </a:cubicBezTo>
                <a:cubicBezTo>
                  <a:pt x="237" y="51"/>
                  <a:pt x="237" y="51"/>
                  <a:pt x="237" y="51"/>
                </a:cubicBezTo>
                <a:cubicBezTo>
                  <a:pt x="236" y="50"/>
                  <a:pt x="236" y="50"/>
                  <a:pt x="236" y="50"/>
                </a:cubicBezTo>
                <a:cubicBezTo>
                  <a:pt x="236" y="49"/>
                  <a:pt x="236" y="49"/>
                  <a:pt x="236" y="49"/>
                </a:cubicBezTo>
                <a:close/>
                <a:moveTo>
                  <a:pt x="225" y="56"/>
                </a:moveTo>
                <a:cubicBezTo>
                  <a:pt x="226" y="55"/>
                  <a:pt x="226" y="55"/>
                  <a:pt x="226" y="55"/>
                </a:cubicBezTo>
                <a:cubicBezTo>
                  <a:pt x="227" y="55"/>
                  <a:pt x="227" y="55"/>
                  <a:pt x="227" y="55"/>
                </a:cubicBezTo>
                <a:cubicBezTo>
                  <a:pt x="227" y="56"/>
                  <a:pt x="227" y="56"/>
                  <a:pt x="227" y="56"/>
                </a:cubicBezTo>
                <a:cubicBezTo>
                  <a:pt x="226" y="56"/>
                  <a:pt x="226" y="56"/>
                  <a:pt x="226" y="56"/>
                </a:cubicBezTo>
                <a:cubicBezTo>
                  <a:pt x="225" y="56"/>
                  <a:pt x="225" y="56"/>
                  <a:pt x="225" y="56"/>
                </a:cubicBezTo>
                <a:close/>
                <a:moveTo>
                  <a:pt x="224" y="55"/>
                </a:moveTo>
                <a:cubicBezTo>
                  <a:pt x="224" y="54"/>
                  <a:pt x="224" y="54"/>
                  <a:pt x="224" y="54"/>
                </a:cubicBezTo>
                <a:cubicBezTo>
                  <a:pt x="224" y="53"/>
                  <a:pt x="224" y="53"/>
                  <a:pt x="224" y="53"/>
                </a:cubicBezTo>
                <a:cubicBezTo>
                  <a:pt x="224" y="52"/>
                  <a:pt x="224" y="52"/>
                  <a:pt x="224" y="52"/>
                </a:cubicBezTo>
                <a:cubicBezTo>
                  <a:pt x="224" y="51"/>
                  <a:pt x="224" y="51"/>
                  <a:pt x="224" y="51"/>
                </a:cubicBezTo>
                <a:cubicBezTo>
                  <a:pt x="225" y="50"/>
                  <a:pt x="225" y="50"/>
                  <a:pt x="225" y="50"/>
                </a:cubicBezTo>
                <a:cubicBezTo>
                  <a:pt x="225" y="50"/>
                  <a:pt x="225" y="50"/>
                  <a:pt x="225" y="50"/>
                </a:cubicBezTo>
                <a:cubicBezTo>
                  <a:pt x="226" y="50"/>
                  <a:pt x="226" y="50"/>
                  <a:pt x="226" y="50"/>
                </a:cubicBezTo>
                <a:cubicBezTo>
                  <a:pt x="226" y="49"/>
                  <a:pt x="226" y="49"/>
                  <a:pt x="226" y="49"/>
                </a:cubicBezTo>
                <a:cubicBezTo>
                  <a:pt x="226" y="48"/>
                  <a:pt x="226" y="48"/>
                  <a:pt x="226" y="48"/>
                </a:cubicBezTo>
                <a:cubicBezTo>
                  <a:pt x="226" y="47"/>
                  <a:pt x="226" y="47"/>
                  <a:pt x="226" y="47"/>
                </a:cubicBezTo>
                <a:cubicBezTo>
                  <a:pt x="227" y="47"/>
                  <a:pt x="227" y="47"/>
                  <a:pt x="227" y="47"/>
                </a:cubicBezTo>
                <a:cubicBezTo>
                  <a:pt x="227" y="47"/>
                  <a:pt x="227" y="47"/>
                  <a:pt x="227" y="47"/>
                </a:cubicBezTo>
                <a:cubicBezTo>
                  <a:pt x="228" y="48"/>
                  <a:pt x="228" y="48"/>
                  <a:pt x="228" y="48"/>
                </a:cubicBezTo>
                <a:cubicBezTo>
                  <a:pt x="228" y="49"/>
                  <a:pt x="228" y="49"/>
                  <a:pt x="228" y="49"/>
                </a:cubicBezTo>
                <a:cubicBezTo>
                  <a:pt x="227" y="50"/>
                  <a:pt x="227" y="50"/>
                  <a:pt x="227" y="50"/>
                </a:cubicBezTo>
                <a:cubicBezTo>
                  <a:pt x="227" y="51"/>
                  <a:pt x="227" y="51"/>
                  <a:pt x="227" y="51"/>
                </a:cubicBezTo>
                <a:cubicBezTo>
                  <a:pt x="227" y="52"/>
                  <a:pt x="227" y="52"/>
                  <a:pt x="227" y="52"/>
                </a:cubicBezTo>
                <a:cubicBezTo>
                  <a:pt x="227" y="52"/>
                  <a:pt x="227" y="52"/>
                  <a:pt x="227" y="52"/>
                </a:cubicBezTo>
                <a:cubicBezTo>
                  <a:pt x="227" y="54"/>
                  <a:pt x="227" y="54"/>
                  <a:pt x="227" y="54"/>
                </a:cubicBezTo>
                <a:cubicBezTo>
                  <a:pt x="225" y="55"/>
                  <a:pt x="225" y="55"/>
                  <a:pt x="225" y="55"/>
                </a:cubicBezTo>
                <a:cubicBezTo>
                  <a:pt x="224" y="55"/>
                  <a:pt x="224" y="55"/>
                  <a:pt x="224" y="55"/>
                </a:cubicBezTo>
                <a:close/>
                <a:moveTo>
                  <a:pt x="214" y="36"/>
                </a:moveTo>
                <a:cubicBezTo>
                  <a:pt x="214" y="36"/>
                  <a:pt x="214" y="36"/>
                  <a:pt x="214" y="36"/>
                </a:cubicBezTo>
                <a:cubicBezTo>
                  <a:pt x="213" y="35"/>
                  <a:pt x="213" y="35"/>
                  <a:pt x="213" y="35"/>
                </a:cubicBezTo>
                <a:cubicBezTo>
                  <a:pt x="214" y="34"/>
                  <a:pt x="214" y="34"/>
                  <a:pt x="214" y="34"/>
                </a:cubicBezTo>
                <a:cubicBezTo>
                  <a:pt x="213" y="34"/>
                  <a:pt x="213" y="34"/>
                  <a:pt x="213" y="34"/>
                </a:cubicBezTo>
                <a:cubicBezTo>
                  <a:pt x="212" y="34"/>
                  <a:pt x="212" y="34"/>
                  <a:pt x="212" y="34"/>
                </a:cubicBezTo>
                <a:cubicBezTo>
                  <a:pt x="212" y="34"/>
                  <a:pt x="212" y="34"/>
                  <a:pt x="212" y="34"/>
                </a:cubicBezTo>
                <a:cubicBezTo>
                  <a:pt x="211" y="34"/>
                  <a:pt x="211" y="34"/>
                  <a:pt x="211" y="34"/>
                </a:cubicBezTo>
                <a:cubicBezTo>
                  <a:pt x="210" y="34"/>
                  <a:pt x="210" y="34"/>
                  <a:pt x="210" y="34"/>
                </a:cubicBezTo>
                <a:cubicBezTo>
                  <a:pt x="210" y="34"/>
                  <a:pt x="210" y="34"/>
                  <a:pt x="210" y="34"/>
                </a:cubicBezTo>
                <a:cubicBezTo>
                  <a:pt x="210" y="33"/>
                  <a:pt x="210" y="33"/>
                  <a:pt x="210" y="33"/>
                </a:cubicBezTo>
                <a:cubicBezTo>
                  <a:pt x="210" y="33"/>
                  <a:pt x="210" y="33"/>
                  <a:pt x="210" y="33"/>
                </a:cubicBezTo>
                <a:cubicBezTo>
                  <a:pt x="211" y="32"/>
                  <a:pt x="211" y="32"/>
                  <a:pt x="211" y="32"/>
                </a:cubicBezTo>
                <a:cubicBezTo>
                  <a:pt x="211" y="32"/>
                  <a:pt x="211" y="32"/>
                  <a:pt x="211" y="32"/>
                </a:cubicBezTo>
                <a:cubicBezTo>
                  <a:pt x="212" y="32"/>
                  <a:pt x="212" y="32"/>
                  <a:pt x="212" y="32"/>
                </a:cubicBezTo>
                <a:cubicBezTo>
                  <a:pt x="215" y="31"/>
                  <a:pt x="215" y="31"/>
                  <a:pt x="215" y="31"/>
                </a:cubicBezTo>
                <a:cubicBezTo>
                  <a:pt x="216" y="31"/>
                  <a:pt x="216" y="31"/>
                  <a:pt x="216" y="31"/>
                </a:cubicBezTo>
                <a:cubicBezTo>
                  <a:pt x="217" y="32"/>
                  <a:pt x="217" y="32"/>
                  <a:pt x="217" y="32"/>
                </a:cubicBezTo>
                <a:cubicBezTo>
                  <a:pt x="217" y="32"/>
                  <a:pt x="217" y="32"/>
                  <a:pt x="217" y="32"/>
                </a:cubicBezTo>
                <a:cubicBezTo>
                  <a:pt x="218" y="32"/>
                  <a:pt x="218" y="32"/>
                  <a:pt x="218" y="32"/>
                </a:cubicBezTo>
                <a:cubicBezTo>
                  <a:pt x="219" y="31"/>
                  <a:pt x="219" y="31"/>
                  <a:pt x="219" y="31"/>
                </a:cubicBezTo>
                <a:cubicBezTo>
                  <a:pt x="221" y="31"/>
                  <a:pt x="221" y="31"/>
                  <a:pt x="221" y="31"/>
                </a:cubicBezTo>
                <a:cubicBezTo>
                  <a:pt x="221" y="31"/>
                  <a:pt x="221" y="31"/>
                  <a:pt x="221" y="31"/>
                </a:cubicBezTo>
                <a:cubicBezTo>
                  <a:pt x="221" y="31"/>
                  <a:pt x="221" y="31"/>
                  <a:pt x="221" y="31"/>
                </a:cubicBezTo>
                <a:cubicBezTo>
                  <a:pt x="222" y="31"/>
                  <a:pt x="222" y="31"/>
                  <a:pt x="222" y="31"/>
                </a:cubicBezTo>
                <a:cubicBezTo>
                  <a:pt x="222" y="32"/>
                  <a:pt x="222" y="32"/>
                  <a:pt x="222" y="32"/>
                </a:cubicBezTo>
                <a:cubicBezTo>
                  <a:pt x="223" y="32"/>
                  <a:pt x="223" y="32"/>
                  <a:pt x="223" y="32"/>
                </a:cubicBezTo>
                <a:cubicBezTo>
                  <a:pt x="223" y="33"/>
                  <a:pt x="223" y="33"/>
                  <a:pt x="223" y="33"/>
                </a:cubicBezTo>
                <a:cubicBezTo>
                  <a:pt x="222" y="34"/>
                  <a:pt x="222" y="34"/>
                  <a:pt x="222" y="34"/>
                </a:cubicBezTo>
                <a:cubicBezTo>
                  <a:pt x="222" y="35"/>
                  <a:pt x="222" y="35"/>
                  <a:pt x="222" y="35"/>
                </a:cubicBezTo>
                <a:cubicBezTo>
                  <a:pt x="222" y="37"/>
                  <a:pt x="222" y="37"/>
                  <a:pt x="222" y="37"/>
                </a:cubicBezTo>
                <a:cubicBezTo>
                  <a:pt x="221" y="37"/>
                  <a:pt x="221" y="37"/>
                  <a:pt x="221" y="37"/>
                </a:cubicBezTo>
                <a:cubicBezTo>
                  <a:pt x="220" y="38"/>
                  <a:pt x="220" y="38"/>
                  <a:pt x="220" y="38"/>
                </a:cubicBezTo>
                <a:cubicBezTo>
                  <a:pt x="219" y="38"/>
                  <a:pt x="219" y="38"/>
                  <a:pt x="219" y="38"/>
                </a:cubicBezTo>
                <a:cubicBezTo>
                  <a:pt x="218" y="38"/>
                  <a:pt x="218" y="38"/>
                  <a:pt x="218" y="38"/>
                </a:cubicBezTo>
                <a:cubicBezTo>
                  <a:pt x="218" y="37"/>
                  <a:pt x="218" y="37"/>
                  <a:pt x="218" y="37"/>
                </a:cubicBezTo>
                <a:cubicBezTo>
                  <a:pt x="217" y="38"/>
                  <a:pt x="217" y="38"/>
                  <a:pt x="217" y="38"/>
                </a:cubicBezTo>
                <a:cubicBezTo>
                  <a:pt x="216" y="36"/>
                  <a:pt x="216" y="36"/>
                  <a:pt x="216" y="36"/>
                </a:cubicBezTo>
                <a:cubicBezTo>
                  <a:pt x="216" y="36"/>
                  <a:pt x="216" y="36"/>
                  <a:pt x="216" y="36"/>
                </a:cubicBezTo>
                <a:cubicBezTo>
                  <a:pt x="215" y="35"/>
                  <a:pt x="215" y="35"/>
                  <a:pt x="215" y="35"/>
                </a:cubicBezTo>
                <a:cubicBezTo>
                  <a:pt x="215" y="35"/>
                  <a:pt x="215" y="35"/>
                  <a:pt x="215" y="35"/>
                </a:cubicBezTo>
                <a:cubicBezTo>
                  <a:pt x="215" y="36"/>
                  <a:pt x="215" y="36"/>
                  <a:pt x="215" y="36"/>
                </a:cubicBezTo>
                <a:cubicBezTo>
                  <a:pt x="214" y="36"/>
                  <a:pt x="214" y="36"/>
                  <a:pt x="214" y="36"/>
                </a:cubicBezTo>
                <a:close/>
                <a:moveTo>
                  <a:pt x="202" y="42"/>
                </a:moveTo>
                <a:cubicBezTo>
                  <a:pt x="203" y="42"/>
                  <a:pt x="203" y="42"/>
                  <a:pt x="203" y="42"/>
                </a:cubicBezTo>
                <a:cubicBezTo>
                  <a:pt x="203" y="41"/>
                  <a:pt x="203" y="41"/>
                  <a:pt x="203" y="41"/>
                </a:cubicBezTo>
                <a:cubicBezTo>
                  <a:pt x="204" y="40"/>
                  <a:pt x="204" y="40"/>
                  <a:pt x="204" y="40"/>
                </a:cubicBezTo>
                <a:cubicBezTo>
                  <a:pt x="204" y="39"/>
                  <a:pt x="204" y="39"/>
                  <a:pt x="204" y="39"/>
                </a:cubicBezTo>
                <a:cubicBezTo>
                  <a:pt x="205" y="39"/>
                  <a:pt x="205" y="39"/>
                  <a:pt x="205" y="39"/>
                </a:cubicBezTo>
                <a:cubicBezTo>
                  <a:pt x="206" y="39"/>
                  <a:pt x="206" y="39"/>
                  <a:pt x="206" y="39"/>
                </a:cubicBezTo>
                <a:cubicBezTo>
                  <a:pt x="206" y="39"/>
                  <a:pt x="206" y="39"/>
                  <a:pt x="206" y="39"/>
                </a:cubicBezTo>
                <a:cubicBezTo>
                  <a:pt x="208" y="38"/>
                  <a:pt x="208" y="38"/>
                  <a:pt x="208" y="38"/>
                </a:cubicBezTo>
                <a:cubicBezTo>
                  <a:pt x="209" y="38"/>
                  <a:pt x="209" y="38"/>
                  <a:pt x="209" y="38"/>
                </a:cubicBezTo>
                <a:cubicBezTo>
                  <a:pt x="210" y="38"/>
                  <a:pt x="210" y="38"/>
                  <a:pt x="210" y="38"/>
                </a:cubicBezTo>
                <a:cubicBezTo>
                  <a:pt x="210" y="39"/>
                  <a:pt x="210" y="39"/>
                  <a:pt x="210" y="39"/>
                </a:cubicBezTo>
                <a:cubicBezTo>
                  <a:pt x="211" y="39"/>
                  <a:pt x="211" y="39"/>
                  <a:pt x="211" y="39"/>
                </a:cubicBezTo>
                <a:cubicBezTo>
                  <a:pt x="212" y="39"/>
                  <a:pt x="212" y="39"/>
                  <a:pt x="212" y="39"/>
                </a:cubicBezTo>
                <a:cubicBezTo>
                  <a:pt x="213" y="39"/>
                  <a:pt x="213" y="39"/>
                  <a:pt x="213" y="39"/>
                </a:cubicBezTo>
                <a:cubicBezTo>
                  <a:pt x="213" y="39"/>
                  <a:pt x="213" y="39"/>
                  <a:pt x="213" y="39"/>
                </a:cubicBezTo>
                <a:cubicBezTo>
                  <a:pt x="214" y="39"/>
                  <a:pt x="214" y="39"/>
                  <a:pt x="214" y="39"/>
                </a:cubicBezTo>
                <a:cubicBezTo>
                  <a:pt x="215" y="39"/>
                  <a:pt x="215" y="39"/>
                  <a:pt x="215" y="39"/>
                </a:cubicBezTo>
                <a:cubicBezTo>
                  <a:pt x="216" y="40"/>
                  <a:pt x="216" y="40"/>
                  <a:pt x="216" y="40"/>
                </a:cubicBezTo>
                <a:cubicBezTo>
                  <a:pt x="217" y="40"/>
                  <a:pt x="217" y="40"/>
                  <a:pt x="217" y="40"/>
                </a:cubicBezTo>
                <a:cubicBezTo>
                  <a:pt x="217" y="40"/>
                  <a:pt x="217" y="40"/>
                  <a:pt x="217" y="40"/>
                </a:cubicBezTo>
                <a:cubicBezTo>
                  <a:pt x="216" y="41"/>
                  <a:pt x="216" y="41"/>
                  <a:pt x="216" y="41"/>
                </a:cubicBezTo>
                <a:cubicBezTo>
                  <a:pt x="215" y="41"/>
                  <a:pt x="215" y="41"/>
                  <a:pt x="215" y="41"/>
                </a:cubicBezTo>
                <a:cubicBezTo>
                  <a:pt x="213" y="42"/>
                  <a:pt x="213" y="42"/>
                  <a:pt x="213" y="42"/>
                </a:cubicBezTo>
                <a:cubicBezTo>
                  <a:pt x="213" y="42"/>
                  <a:pt x="213" y="42"/>
                  <a:pt x="213" y="42"/>
                </a:cubicBezTo>
                <a:cubicBezTo>
                  <a:pt x="211" y="43"/>
                  <a:pt x="211" y="43"/>
                  <a:pt x="211" y="43"/>
                </a:cubicBezTo>
                <a:cubicBezTo>
                  <a:pt x="211" y="43"/>
                  <a:pt x="211" y="43"/>
                  <a:pt x="211" y="43"/>
                </a:cubicBezTo>
                <a:cubicBezTo>
                  <a:pt x="212" y="43"/>
                  <a:pt x="212" y="43"/>
                  <a:pt x="212" y="43"/>
                </a:cubicBezTo>
                <a:cubicBezTo>
                  <a:pt x="213" y="43"/>
                  <a:pt x="213" y="43"/>
                  <a:pt x="213" y="43"/>
                </a:cubicBezTo>
                <a:cubicBezTo>
                  <a:pt x="213" y="44"/>
                  <a:pt x="213" y="44"/>
                  <a:pt x="213" y="44"/>
                </a:cubicBezTo>
                <a:cubicBezTo>
                  <a:pt x="212" y="45"/>
                  <a:pt x="212" y="45"/>
                  <a:pt x="212" y="45"/>
                </a:cubicBezTo>
                <a:cubicBezTo>
                  <a:pt x="212" y="46"/>
                  <a:pt x="212" y="46"/>
                  <a:pt x="212" y="46"/>
                </a:cubicBezTo>
                <a:cubicBezTo>
                  <a:pt x="211" y="46"/>
                  <a:pt x="211" y="46"/>
                  <a:pt x="211" y="46"/>
                </a:cubicBezTo>
                <a:cubicBezTo>
                  <a:pt x="211" y="46"/>
                  <a:pt x="211" y="46"/>
                  <a:pt x="211" y="46"/>
                </a:cubicBezTo>
                <a:cubicBezTo>
                  <a:pt x="210" y="47"/>
                  <a:pt x="210" y="47"/>
                  <a:pt x="210" y="47"/>
                </a:cubicBezTo>
                <a:cubicBezTo>
                  <a:pt x="209" y="47"/>
                  <a:pt x="209" y="47"/>
                  <a:pt x="209" y="47"/>
                </a:cubicBezTo>
                <a:cubicBezTo>
                  <a:pt x="208" y="47"/>
                  <a:pt x="208" y="47"/>
                  <a:pt x="208" y="47"/>
                </a:cubicBezTo>
                <a:cubicBezTo>
                  <a:pt x="207" y="47"/>
                  <a:pt x="207" y="47"/>
                  <a:pt x="207" y="47"/>
                </a:cubicBezTo>
                <a:cubicBezTo>
                  <a:pt x="207" y="47"/>
                  <a:pt x="207" y="47"/>
                  <a:pt x="207" y="47"/>
                </a:cubicBezTo>
                <a:cubicBezTo>
                  <a:pt x="206" y="47"/>
                  <a:pt x="206" y="47"/>
                  <a:pt x="206" y="47"/>
                </a:cubicBezTo>
                <a:cubicBezTo>
                  <a:pt x="205" y="47"/>
                  <a:pt x="205" y="47"/>
                  <a:pt x="205" y="47"/>
                </a:cubicBezTo>
                <a:cubicBezTo>
                  <a:pt x="204" y="47"/>
                  <a:pt x="204" y="47"/>
                  <a:pt x="204" y="47"/>
                </a:cubicBezTo>
                <a:cubicBezTo>
                  <a:pt x="204" y="46"/>
                  <a:pt x="204" y="46"/>
                  <a:pt x="204" y="46"/>
                </a:cubicBezTo>
                <a:cubicBezTo>
                  <a:pt x="204" y="46"/>
                  <a:pt x="204" y="46"/>
                  <a:pt x="204" y="46"/>
                </a:cubicBezTo>
                <a:cubicBezTo>
                  <a:pt x="204" y="45"/>
                  <a:pt x="204" y="45"/>
                  <a:pt x="204" y="45"/>
                </a:cubicBezTo>
                <a:cubicBezTo>
                  <a:pt x="203" y="44"/>
                  <a:pt x="203" y="44"/>
                  <a:pt x="203" y="44"/>
                </a:cubicBezTo>
                <a:cubicBezTo>
                  <a:pt x="202" y="44"/>
                  <a:pt x="202" y="44"/>
                  <a:pt x="202" y="44"/>
                </a:cubicBezTo>
                <a:cubicBezTo>
                  <a:pt x="202" y="43"/>
                  <a:pt x="202" y="43"/>
                  <a:pt x="202" y="43"/>
                </a:cubicBezTo>
                <a:cubicBezTo>
                  <a:pt x="202" y="42"/>
                  <a:pt x="202" y="42"/>
                  <a:pt x="202" y="42"/>
                </a:cubicBezTo>
                <a:close/>
                <a:moveTo>
                  <a:pt x="201" y="40"/>
                </a:moveTo>
                <a:cubicBezTo>
                  <a:pt x="201" y="40"/>
                  <a:pt x="201" y="40"/>
                  <a:pt x="201" y="40"/>
                </a:cubicBezTo>
                <a:cubicBezTo>
                  <a:pt x="203" y="40"/>
                  <a:pt x="203" y="40"/>
                  <a:pt x="203" y="40"/>
                </a:cubicBezTo>
                <a:cubicBezTo>
                  <a:pt x="203" y="39"/>
                  <a:pt x="203" y="39"/>
                  <a:pt x="203" y="39"/>
                </a:cubicBezTo>
                <a:cubicBezTo>
                  <a:pt x="203" y="38"/>
                  <a:pt x="203" y="38"/>
                  <a:pt x="203" y="38"/>
                </a:cubicBezTo>
                <a:cubicBezTo>
                  <a:pt x="204" y="37"/>
                  <a:pt x="204" y="37"/>
                  <a:pt x="204" y="37"/>
                </a:cubicBezTo>
                <a:cubicBezTo>
                  <a:pt x="203" y="37"/>
                  <a:pt x="203" y="37"/>
                  <a:pt x="203" y="37"/>
                </a:cubicBezTo>
                <a:cubicBezTo>
                  <a:pt x="204" y="36"/>
                  <a:pt x="204" y="36"/>
                  <a:pt x="204" y="36"/>
                </a:cubicBezTo>
                <a:cubicBezTo>
                  <a:pt x="203" y="36"/>
                  <a:pt x="203" y="36"/>
                  <a:pt x="203" y="36"/>
                </a:cubicBezTo>
                <a:cubicBezTo>
                  <a:pt x="203" y="36"/>
                  <a:pt x="203" y="36"/>
                  <a:pt x="203" y="36"/>
                </a:cubicBezTo>
                <a:cubicBezTo>
                  <a:pt x="202" y="35"/>
                  <a:pt x="202" y="35"/>
                  <a:pt x="202" y="35"/>
                </a:cubicBezTo>
                <a:cubicBezTo>
                  <a:pt x="201" y="36"/>
                  <a:pt x="201" y="36"/>
                  <a:pt x="201" y="36"/>
                </a:cubicBezTo>
                <a:cubicBezTo>
                  <a:pt x="201" y="36"/>
                  <a:pt x="201" y="36"/>
                  <a:pt x="201" y="36"/>
                </a:cubicBezTo>
                <a:cubicBezTo>
                  <a:pt x="200" y="37"/>
                  <a:pt x="200" y="37"/>
                  <a:pt x="200" y="37"/>
                </a:cubicBezTo>
                <a:cubicBezTo>
                  <a:pt x="200" y="38"/>
                  <a:pt x="200" y="38"/>
                  <a:pt x="200" y="38"/>
                </a:cubicBezTo>
                <a:cubicBezTo>
                  <a:pt x="200" y="38"/>
                  <a:pt x="200" y="38"/>
                  <a:pt x="200" y="38"/>
                </a:cubicBezTo>
                <a:cubicBezTo>
                  <a:pt x="201" y="40"/>
                  <a:pt x="201" y="40"/>
                  <a:pt x="201" y="40"/>
                </a:cubicBezTo>
                <a:close/>
                <a:moveTo>
                  <a:pt x="276" y="99"/>
                </a:moveTo>
                <a:cubicBezTo>
                  <a:pt x="277" y="99"/>
                  <a:pt x="277" y="99"/>
                  <a:pt x="277" y="99"/>
                </a:cubicBezTo>
                <a:cubicBezTo>
                  <a:pt x="277" y="99"/>
                  <a:pt x="277" y="99"/>
                  <a:pt x="277" y="99"/>
                </a:cubicBezTo>
                <a:cubicBezTo>
                  <a:pt x="278" y="99"/>
                  <a:pt x="278" y="99"/>
                  <a:pt x="278" y="99"/>
                </a:cubicBezTo>
                <a:cubicBezTo>
                  <a:pt x="278" y="99"/>
                  <a:pt x="278" y="99"/>
                  <a:pt x="278" y="99"/>
                </a:cubicBezTo>
                <a:cubicBezTo>
                  <a:pt x="279" y="100"/>
                  <a:pt x="279" y="100"/>
                  <a:pt x="279" y="100"/>
                </a:cubicBezTo>
                <a:cubicBezTo>
                  <a:pt x="279" y="100"/>
                  <a:pt x="279" y="100"/>
                  <a:pt x="279" y="100"/>
                </a:cubicBezTo>
                <a:cubicBezTo>
                  <a:pt x="281" y="99"/>
                  <a:pt x="281" y="99"/>
                  <a:pt x="281" y="99"/>
                </a:cubicBezTo>
                <a:cubicBezTo>
                  <a:pt x="282" y="99"/>
                  <a:pt x="282" y="99"/>
                  <a:pt x="282" y="99"/>
                </a:cubicBezTo>
                <a:cubicBezTo>
                  <a:pt x="283" y="99"/>
                  <a:pt x="283" y="99"/>
                  <a:pt x="283" y="99"/>
                </a:cubicBezTo>
                <a:cubicBezTo>
                  <a:pt x="284" y="99"/>
                  <a:pt x="284" y="99"/>
                  <a:pt x="284" y="99"/>
                </a:cubicBezTo>
                <a:cubicBezTo>
                  <a:pt x="284" y="100"/>
                  <a:pt x="284" y="100"/>
                  <a:pt x="284" y="100"/>
                </a:cubicBezTo>
                <a:cubicBezTo>
                  <a:pt x="285" y="99"/>
                  <a:pt x="285" y="99"/>
                  <a:pt x="285" y="99"/>
                </a:cubicBezTo>
                <a:cubicBezTo>
                  <a:pt x="285" y="99"/>
                  <a:pt x="285" y="99"/>
                  <a:pt x="285" y="99"/>
                </a:cubicBezTo>
                <a:cubicBezTo>
                  <a:pt x="285" y="98"/>
                  <a:pt x="285" y="98"/>
                  <a:pt x="285" y="98"/>
                </a:cubicBezTo>
                <a:cubicBezTo>
                  <a:pt x="286" y="98"/>
                  <a:pt x="286" y="98"/>
                  <a:pt x="286" y="98"/>
                </a:cubicBezTo>
                <a:cubicBezTo>
                  <a:pt x="286" y="97"/>
                  <a:pt x="286" y="97"/>
                  <a:pt x="286" y="97"/>
                </a:cubicBezTo>
                <a:cubicBezTo>
                  <a:pt x="285" y="96"/>
                  <a:pt x="285" y="96"/>
                  <a:pt x="285" y="96"/>
                </a:cubicBezTo>
                <a:cubicBezTo>
                  <a:pt x="285" y="95"/>
                  <a:pt x="285" y="95"/>
                  <a:pt x="285" y="95"/>
                </a:cubicBezTo>
                <a:cubicBezTo>
                  <a:pt x="286" y="96"/>
                  <a:pt x="286" y="96"/>
                  <a:pt x="286" y="96"/>
                </a:cubicBezTo>
                <a:cubicBezTo>
                  <a:pt x="286" y="96"/>
                  <a:pt x="286" y="96"/>
                  <a:pt x="286" y="96"/>
                </a:cubicBezTo>
                <a:cubicBezTo>
                  <a:pt x="287" y="97"/>
                  <a:pt x="287" y="97"/>
                  <a:pt x="287" y="97"/>
                </a:cubicBezTo>
                <a:cubicBezTo>
                  <a:pt x="287" y="97"/>
                  <a:pt x="287" y="97"/>
                  <a:pt x="287" y="97"/>
                </a:cubicBezTo>
                <a:cubicBezTo>
                  <a:pt x="288" y="97"/>
                  <a:pt x="288" y="97"/>
                  <a:pt x="288" y="97"/>
                </a:cubicBezTo>
                <a:cubicBezTo>
                  <a:pt x="288" y="97"/>
                  <a:pt x="288" y="97"/>
                  <a:pt x="288" y="97"/>
                </a:cubicBezTo>
                <a:cubicBezTo>
                  <a:pt x="289" y="97"/>
                  <a:pt x="289" y="97"/>
                  <a:pt x="289" y="97"/>
                </a:cubicBezTo>
                <a:cubicBezTo>
                  <a:pt x="289" y="97"/>
                  <a:pt x="289" y="97"/>
                  <a:pt x="289" y="97"/>
                </a:cubicBezTo>
                <a:cubicBezTo>
                  <a:pt x="289" y="96"/>
                  <a:pt x="289" y="96"/>
                  <a:pt x="289" y="96"/>
                </a:cubicBezTo>
                <a:cubicBezTo>
                  <a:pt x="289" y="95"/>
                  <a:pt x="289" y="95"/>
                  <a:pt x="289" y="95"/>
                </a:cubicBezTo>
                <a:cubicBezTo>
                  <a:pt x="288" y="95"/>
                  <a:pt x="288" y="95"/>
                  <a:pt x="288" y="95"/>
                </a:cubicBezTo>
                <a:cubicBezTo>
                  <a:pt x="287" y="95"/>
                  <a:pt x="287" y="95"/>
                  <a:pt x="287" y="95"/>
                </a:cubicBezTo>
                <a:cubicBezTo>
                  <a:pt x="286" y="95"/>
                  <a:pt x="286" y="95"/>
                  <a:pt x="286" y="95"/>
                </a:cubicBezTo>
                <a:cubicBezTo>
                  <a:pt x="286" y="95"/>
                  <a:pt x="286" y="95"/>
                  <a:pt x="286" y="95"/>
                </a:cubicBezTo>
                <a:cubicBezTo>
                  <a:pt x="286" y="94"/>
                  <a:pt x="286" y="94"/>
                  <a:pt x="286" y="94"/>
                </a:cubicBezTo>
                <a:cubicBezTo>
                  <a:pt x="287" y="94"/>
                  <a:pt x="287" y="94"/>
                  <a:pt x="287" y="94"/>
                </a:cubicBezTo>
                <a:cubicBezTo>
                  <a:pt x="288" y="94"/>
                  <a:pt x="288" y="94"/>
                  <a:pt x="288" y="94"/>
                </a:cubicBezTo>
                <a:cubicBezTo>
                  <a:pt x="288" y="93"/>
                  <a:pt x="288" y="93"/>
                  <a:pt x="288" y="93"/>
                </a:cubicBezTo>
                <a:cubicBezTo>
                  <a:pt x="289" y="94"/>
                  <a:pt x="289" y="94"/>
                  <a:pt x="289" y="94"/>
                </a:cubicBezTo>
                <a:cubicBezTo>
                  <a:pt x="289" y="94"/>
                  <a:pt x="289" y="94"/>
                  <a:pt x="289" y="94"/>
                </a:cubicBezTo>
                <a:cubicBezTo>
                  <a:pt x="290" y="93"/>
                  <a:pt x="290" y="93"/>
                  <a:pt x="290" y="93"/>
                </a:cubicBezTo>
                <a:cubicBezTo>
                  <a:pt x="290" y="93"/>
                  <a:pt x="290" y="93"/>
                  <a:pt x="290" y="93"/>
                </a:cubicBezTo>
                <a:cubicBezTo>
                  <a:pt x="290" y="92"/>
                  <a:pt x="290" y="92"/>
                  <a:pt x="290" y="92"/>
                </a:cubicBezTo>
                <a:cubicBezTo>
                  <a:pt x="290" y="91"/>
                  <a:pt x="290" y="91"/>
                  <a:pt x="290" y="91"/>
                </a:cubicBezTo>
                <a:cubicBezTo>
                  <a:pt x="290" y="91"/>
                  <a:pt x="290" y="91"/>
                  <a:pt x="290" y="91"/>
                </a:cubicBezTo>
                <a:cubicBezTo>
                  <a:pt x="291" y="91"/>
                  <a:pt x="291" y="91"/>
                  <a:pt x="291" y="91"/>
                </a:cubicBezTo>
                <a:cubicBezTo>
                  <a:pt x="289" y="91"/>
                  <a:pt x="289" y="91"/>
                  <a:pt x="289" y="91"/>
                </a:cubicBezTo>
                <a:cubicBezTo>
                  <a:pt x="289" y="91"/>
                  <a:pt x="289" y="91"/>
                  <a:pt x="289" y="91"/>
                </a:cubicBezTo>
                <a:cubicBezTo>
                  <a:pt x="289" y="90"/>
                  <a:pt x="289" y="90"/>
                  <a:pt x="289" y="90"/>
                </a:cubicBezTo>
                <a:cubicBezTo>
                  <a:pt x="289" y="90"/>
                  <a:pt x="289" y="90"/>
                  <a:pt x="289" y="90"/>
                </a:cubicBezTo>
                <a:cubicBezTo>
                  <a:pt x="290" y="89"/>
                  <a:pt x="290" y="89"/>
                  <a:pt x="290" y="89"/>
                </a:cubicBezTo>
                <a:cubicBezTo>
                  <a:pt x="289" y="89"/>
                  <a:pt x="289" y="89"/>
                  <a:pt x="289" y="89"/>
                </a:cubicBezTo>
                <a:cubicBezTo>
                  <a:pt x="287" y="89"/>
                  <a:pt x="287" y="89"/>
                  <a:pt x="287" y="89"/>
                </a:cubicBezTo>
                <a:cubicBezTo>
                  <a:pt x="287" y="88"/>
                  <a:pt x="287" y="88"/>
                  <a:pt x="287" y="88"/>
                </a:cubicBezTo>
                <a:cubicBezTo>
                  <a:pt x="287" y="88"/>
                  <a:pt x="287" y="88"/>
                  <a:pt x="287" y="88"/>
                </a:cubicBezTo>
                <a:cubicBezTo>
                  <a:pt x="287" y="88"/>
                  <a:pt x="287" y="88"/>
                  <a:pt x="287" y="88"/>
                </a:cubicBezTo>
                <a:cubicBezTo>
                  <a:pt x="287" y="87"/>
                  <a:pt x="287" y="87"/>
                  <a:pt x="287" y="87"/>
                </a:cubicBezTo>
                <a:cubicBezTo>
                  <a:pt x="286" y="86"/>
                  <a:pt x="286" y="86"/>
                  <a:pt x="286" y="86"/>
                </a:cubicBezTo>
                <a:cubicBezTo>
                  <a:pt x="285" y="86"/>
                  <a:pt x="285" y="86"/>
                  <a:pt x="285" y="86"/>
                </a:cubicBezTo>
                <a:cubicBezTo>
                  <a:pt x="284" y="86"/>
                  <a:pt x="284" y="86"/>
                  <a:pt x="284" y="86"/>
                </a:cubicBezTo>
                <a:cubicBezTo>
                  <a:pt x="283" y="86"/>
                  <a:pt x="283" y="86"/>
                  <a:pt x="283" y="86"/>
                </a:cubicBezTo>
                <a:cubicBezTo>
                  <a:pt x="282" y="87"/>
                  <a:pt x="282" y="87"/>
                  <a:pt x="282" y="87"/>
                </a:cubicBezTo>
                <a:cubicBezTo>
                  <a:pt x="280" y="86"/>
                  <a:pt x="280" y="86"/>
                  <a:pt x="280" y="86"/>
                </a:cubicBezTo>
                <a:cubicBezTo>
                  <a:pt x="280" y="85"/>
                  <a:pt x="280" y="85"/>
                  <a:pt x="280" y="85"/>
                </a:cubicBezTo>
                <a:cubicBezTo>
                  <a:pt x="279" y="85"/>
                  <a:pt x="279" y="85"/>
                  <a:pt x="279" y="85"/>
                </a:cubicBezTo>
                <a:cubicBezTo>
                  <a:pt x="279" y="85"/>
                  <a:pt x="279" y="85"/>
                  <a:pt x="279" y="85"/>
                </a:cubicBezTo>
                <a:cubicBezTo>
                  <a:pt x="278" y="85"/>
                  <a:pt x="278" y="85"/>
                  <a:pt x="278" y="85"/>
                </a:cubicBezTo>
                <a:cubicBezTo>
                  <a:pt x="278" y="85"/>
                  <a:pt x="278" y="85"/>
                  <a:pt x="278" y="85"/>
                </a:cubicBezTo>
                <a:cubicBezTo>
                  <a:pt x="277" y="85"/>
                  <a:pt x="277" y="85"/>
                  <a:pt x="277" y="85"/>
                </a:cubicBezTo>
                <a:cubicBezTo>
                  <a:pt x="276" y="86"/>
                  <a:pt x="276" y="86"/>
                  <a:pt x="276" y="86"/>
                </a:cubicBezTo>
                <a:cubicBezTo>
                  <a:pt x="276" y="86"/>
                  <a:pt x="276" y="86"/>
                  <a:pt x="276" y="86"/>
                </a:cubicBezTo>
                <a:cubicBezTo>
                  <a:pt x="275" y="85"/>
                  <a:pt x="275" y="85"/>
                  <a:pt x="275" y="85"/>
                </a:cubicBezTo>
                <a:cubicBezTo>
                  <a:pt x="274" y="86"/>
                  <a:pt x="274" y="86"/>
                  <a:pt x="274" y="86"/>
                </a:cubicBezTo>
                <a:cubicBezTo>
                  <a:pt x="273" y="86"/>
                  <a:pt x="273" y="86"/>
                  <a:pt x="273" y="86"/>
                </a:cubicBezTo>
                <a:cubicBezTo>
                  <a:pt x="273" y="86"/>
                  <a:pt x="273" y="86"/>
                  <a:pt x="273" y="86"/>
                </a:cubicBezTo>
                <a:cubicBezTo>
                  <a:pt x="273" y="87"/>
                  <a:pt x="273" y="87"/>
                  <a:pt x="273" y="87"/>
                </a:cubicBezTo>
                <a:cubicBezTo>
                  <a:pt x="273" y="86"/>
                  <a:pt x="273" y="86"/>
                  <a:pt x="273" y="86"/>
                </a:cubicBezTo>
                <a:cubicBezTo>
                  <a:pt x="273" y="86"/>
                  <a:pt x="273" y="86"/>
                  <a:pt x="273" y="86"/>
                </a:cubicBezTo>
                <a:cubicBezTo>
                  <a:pt x="272" y="86"/>
                  <a:pt x="272" y="86"/>
                  <a:pt x="272" y="86"/>
                </a:cubicBezTo>
                <a:cubicBezTo>
                  <a:pt x="270" y="86"/>
                  <a:pt x="270" y="86"/>
                  <a:pt x="270" y="86"/>
                </a:cubicBezTo>
                <a:cubicBezTo>
                  <a:pt x="270" y="86"/>
                  <a:pt x="270" y="86"/>
                  <a:pt x="270" y="86"/>
                </a:cubicBezTo>
                <a:cubicBezTo>
                  <a:pt x="270" y="86"/>
                  <a:pt x="270" y="86"/>
                  <a:pt x="270" y="86"/>
                </a:cubicBezTo>
                <a:cubicBezTo>
                  <a:pt x="270" y="87"/>
                  <a:pt x="270" y="87"/>
                  <a:pt x="270" y="87"/>
                </a:cubicBezTo>
                <a:cubicBezTo>
                  <a:pt x="271" y="88"/>
                  <a:pt x="271" y="88"/>
                  <a:pt x="271" y="88"/>
                </a:cubicBezTo>
                <a:cubicBezTo>
                  <a:pt x="270" y="87"/>
                  <a:pt x="270" y="87"/>
                  <a:pt x="270" y="87"/>
                </a:cubicBezTo>
                <a:cubicBezTo>
                  <a:pt x="270" y="87"/>
                  <a:pt x="270" y="87"/>
                  <a:pt x="270" y="87"/>
                </a:cubicBezTo>
                <a:cubicBezTo>
                  <a:pt x="269" y="87"/>
                  <a:pt x="269" y="87"/>
                  <a:pt x="269" y="87"/>
                </a:cubicBezTo>
                <a:cubicBezTo>
                  <a:pt x="268" y="87"/>
                  <a:pt x="268" y="87"/>
                  <a:pt x="268" y="87"/>
                </a:cubicBezTo>
                <a:cubicBezTo>
                  <a:pt x="267" y="87"/>
                  <a:pt x="267" y="87"/>
                  <a:pt x="267" y="87"/>
                </a:cubicBezTo>
                <a:cubicBezTo>
                  <a:pt x="268" y="86"/>
                  <a:pt x="268" y="86"/>
                  <a:pt x="268" y="86"/>
                </a:cubicBezTo>
                <a:cubicBezTo>
                  <a:pt x="268" y="86"/>
                  <a:pt x="268" y="86"/>
                  <a:pt x="268" y="86"/>
                </a:cubicBezTo>
                <a:cubicBezTo>
                  <a:pt x="267" y="85"/>
                  <a:pt x="267" y="85"/>
                  <a:pt x="267" y="85"/>
                </a:cubicBezTo>
                <a:cubicBezTo>
                  <a:pt x="267" y="84"/>
                  <a:pt x="267" y="84"/>
                  <a:pt x="267" y="84"/>
                </a:cubicBezTo>
                <a:cubicBezTo>
                  <a:pt x="267" y="84"/>
                  <a:pt x="267" y="84"/>
                  <a:pt x="267" y="84"/>
                </a:cubicBezTo>
                <a:cubicBezTo>
                  <a:pt x="266" y="84"/>
                  <a:pt x="266" y="84"/>
                  <a:pt x="266" y="84"/>
                </a:cubicBezTo>
                <a:cubicBezTo>
                  <a:pt x="266" y="85"/>
                  <a:pt x="266" y="85"/>
                  <a:pt x="266" y="85"/>
                </a:cubicBezTo>
                <a:cubicBezTo>
                  <a:pt x="266" y="85"/>
                  <a:pt x="266" y="85"/>
                  <a:pt x="266" y="85"/>
                </a:cubicBezTo>
                <a:cubicBezTo>
                  <a:pt x="265" y="85"/>
                  <a:pt x="265" y="85"/>
                  <a:pt x="265" y="85"/>
                </a:cubicBezTo>
                <a:cubicBezTo>
                  <a:pt x="266" y="85"/>
                  <a:pt x="266" y="85"/>
                  <a:pt x="266" y="85"/>
                </a:cubicBezTo>
                <a:cubicBezTo>
                  <a:pt x="266" y="84"/>
                  <a:pt x="266" y="84"/>
                  <a:pt x="266" y="84"/>
                </a:cubicBezTo>
                <a:cubicBezTo>
                  <a:pt x="265" y="84"/>
                  <a:pt x="265" y="84"/>
                  <a:pt x="265" y="84"/>
                </a:cubicBezTo>
                <a:cubicBezTo>
                  <a:pt x="264" y="84"/>
                  <a:pt x="264" y="84"/>
                  <a:pt x="264" y="84"/>
                </a:cubicBezTo>
                <a:cubicBezTo>
                  <a:pt x="264" y="84"/>
                  <a:pt x="264" y="84"/>
                  <a:pt x="264" y="84"/>
                </a:cubicBezTo>
                <a:cubicBezTo>
                  <a:pt x="264" y="84"/>
                  <a:pt x="264" y="84"/>
                  <a:pt x="264" y="84"/>
                </a:cubicBezTo>
                <a:cubicBezTo>
                  <a:pt x="264" y="83"/>
                  <a:pt x="264" y="83"/>
                  <a:pt x="264" y="83"/>
                </a:cubicBezTo>
                <a:cubicBezTo>
                  <a:pt x="264" y="82"/>
                  <a:pt x="264" y="82"/>
                  <a:pt x="264" y="82"/>
                </a:cubicBezTo>
                <a:cubicBezTo>
                  <a:pt x="263" y="83"/>
                  <a:pt x="263" y="83"/>
                  <a:pt x="263" y="83"/>
                </a:cubicBezTo>
                <a:cubicBezTo>
                  <a:pt x="262" y="84"/>
                  <a:pt x="262" y="84"/>
                  <a:pt x="262" y="84"/>
                </a:cubicBezTo>
                <a:cubicBezTo>
                  <a:pt x="262" y="85"/>
                  <a:pt x="262" y="85"/>
                  <a:pt x="262" y="85"/>
                </a:cubicBezTo>
                <a:cubicBezTo>
                  <a:pt x="261" y="85"/>
                  <a:pt x="261" y="85"/>
                  <a:pt x="261" y="85"/>
                </a:cubicBezTo>
                <a:cubicBezTo>
                  <a:pt x="261" y="84"/>
                  <a:pt x="261" y="84"/>
                  <a:pt x="261" y="84"/>
                </a:cubicBezTo>
                <a:cubicBezTo>
                  <a:pt x="261" y="83"/>
                  <a:pt x="261" y="83"/>
                  <a:pt x="261" y="83"/>
                </a:cubicBezTo>
                <a:cubicBezTo>
                  <a:pt x="261" y="83"/>
                  <a:pt x="261" y="83"/>
                  <a:pt x="261" y="83"/>
                </a:cubicBezTo>
                <a:cubicBezTo>
                  <a:pt x="262" y="82"/>
                  <a:pt x="262" y="82"/>
                  <a:pt x="262" y="82"/>
                </a:cubicBezTo>
                <a:cubicBezTo>
                  <a:pt x="261" y="81"/>
                  <a:pt x="261" y="81"/>
                  <a:pt x="261" y="81"/>
                </a:cubicBezTo>
                <a:cubicBezTo>
                  <a:pt x="260" y="81"/>
                  <a:pt x="260" y="81"/>
                  <a:pt x="260" y="81"/>
                </a:cubicBezTo>
                <a:cubicBezTo>
                  <a:pt x="260" y="81"/>
                  <a:pt x="260" y="81"/>
                  <a:pt x="260" y="81"/>
                </a:cubicBezTo>
                <a:cubicBezTo>
                  <a:pt x="261" y="81"/>
                  <a:pt x="261" y="81"/>
                  <a:pt x="261" y="81"/>
                </a:cubicBezTo>
                <a:cubicBezTo>
                  <a:pt x="261" y="80"/>
                  <a:pt x="261" y="80"/>
                  <a:pt x="261" y="80"/>
                </a:cubicBezTo>
                <a:cubicBezTo>
                  <a:pt x="261" y="79"/>
                  <a:pt x="261" y="79"/>
                  <a:pt x="261" y="79"/>
                </a:cubicBezTo>
                <a:cubicBezTo>
                  <a:pt x="261" y="79"/>
                  <a:pt x="261" y="79"/>
                  <a:pt x="261" y="79"/>
                </a:cubicBezTo>
                <a:cubicBezTo>
                  <a:pt x="260" y="79"/>
                  <a:pt x="260" y="79"/>
                  <a:pt x="260" y="79"/>
                </a:cubicBezTo>
                <a:cubicBezTo>
                  <a:pt x="260" y="79"/>
                  <a:pt x="260" y="79"/>
                  <a:pt x="260" y="79"/>
                </a:cubicBezTo>
                <a:cubicBezTo>
                  <a:pt x="259" y="79"/>
                  <a:pt x="259" y="79"/>
                  <a:pt x="259" y="79"/>
                </a:cubicBezTo>
                <a:cubicBezTo>
                  <a:pt x="259" y="79"/>
                  <a:pt x="259" y="79"/>
                  <a:pt x="259" y="79"/>
                </a:cubicBezTo>
                <a:cubicBezTo>
                  <a:pt x="259" y="79"/>
                  <a:pt x="259" y="79"/>
                  <a:pt x="259" y="79"/>
                </a:cubicBezTo>
                <a:cubicBezTo>
                  <a:pt x="258" y="79"/>
                  <a:pt x="258" y="79"/>
                  <a:pt x="258" y="79"/>
                </a:cubicBezTo>
                <a:cubicBezTo>
                  <a:pt x="258" y="79"/>
                  <a:pt x="258" y="79"/>
                  <a:pt x="258" y="79"/>
                </a:cubicBezTo>
                <a:cubicBezTo>
                  <a:pt x="257" y="79"/>
                  <a:pt x="257" y="79"/>
                  <a:pt x="257" y="79"/>
                </a:cubicBezTo>
                <a:cubicBezTo>
                  <a:pt x="257" y="79"/>
                  <a:pt x="257" y="79"/>
                  <a:pt x="257" y="79"/>
                </a:cubicBezTo>
                <a:cubicBezTo>
                  <a:pt x="257" y="79"/>
                  <a:pt x="257" y="79"/>
                  <a:pt x="257" y="79"/>
                </a:cubicBezTo>
                <a:cubicBezTo>
                  <a:pt x="258" y="78"/>
                  <a:pt x="258" y="78"/>
                  <a:pt x="258" y="78"/>
                </a:cubicBezTo>
                <a:cubicBezTo>
                  <a:pt x="258" y="77"/>
                  <a:pt x="258" y="77"/>
                  <a:pt x="258" y="77"/>
                </a:cubicBezTo>
                <a:cubicBezTo>
                  <a:pt x="259" y="77"/>
                  <a:pt x="259" y="77"/>
                  <a:pt x="259" y="77"/>
                </a:cubicBezTo>
                <a:cubicBezTo>
                  <a:pt x="259" y="78"/>
                  <a:pt x="259" y="78"/>
                  <a:pt x="259" y="78"/>
                </a:cubicBezTo>
                <a:cubicBezTo>
                  <a:pt x="261" y="78"/>
                  <a:pt x="261" y="78"/>
                  <a:pt x="261" y="78"/>
                </a:cubicBezTo>
                <a:cubicBezTo>
                  <a:pt x="260" y="78"/>
                  <a:pt x="260" y="78"/>
                  <a:pt x="260" y="78"/>
                </a:cubicBezTo>
                <a:cubicBezTo>
                  <a:pt x="260" y="77"/>
                  <a:pt x="260" y="77"/>
                  <a:pt x="260" y="77"/>
                </a:cubicBezTo>
                <a:cubicBezTo>
                  <a:pt x="259" y="77"/>
                  <a:pt x="259" y="77"/>
                  <a:pt x="259" y="77"/>
                </a:cubicBezTo>
                <a:cubicBezTo>
                  <a:pt x="259" y="77"/>
                  <a:pt x="259" y="77"/>
                  <a:pt x="259" y="77"/>
                </a:cubicBezTo>
                <a:cubicBezTo>
                  <a:pt x="258" y="76"/>
                  <a:pt x="258" y="76"/>
                  <a:pt x="258" y="76"/>
                </a:cubicBezTo>
                <a:cubicBezTo>
                  <a:pt x="257" y="75"/>
                  <a:pt x="257" y="75"/>
                  <a:pt x="257" y="75"/>
                </a:cubicBezTo>
                <a:cubicBezTo>
                  <a:pt x="258" y="75"/>
                  <a:pt x="258" y="75"/>
                  <a:pt x="258" y="75"/>
                </a:cubicBezTo>
                <a:cubicBezTo>
                  <a:pt x="258" y="75"/>
                  <a:pt x="258" y="75"/>
                  <a:pt x="258" y="75"/>
                </a:cubicBezTo>
                <a:cubicBezTo>
                  <a:pt x="258" y="75"/>
                  <a:pt x="258" y="75"/>
                  <a:pt x="258" y="75"/>
                </a:cubicBezTo>
                <a:cubicBezTo>
                  <a:pt x="259" y="75"/>
                  <a:pt x="259" y="75"/>
                  <a:pt x="259" y="75"/>
                </a:cubicBezTo>
                <a:cubicBezTo>
                  <a:pt x="260" y="76"/>
                  <a:pt x="260" y="76"/>
                  <a:pt x="260" y="76"/>
                </a:cubicBezTo>
                <a:cubicBezTo>
                  <a:pt x="261" y="76"/>
                  <a:pt x="261" y="76"/>
                  <a:pt x="261" y="76"/>
                </a:cubicBezTo>
                <a:cubicBezTo>
                  <a:pt x="261" y="77"/>
                  <a:pt x="261" y="77"/>
                  <a:pt x="261" y="77"/>
                </a:cubicBezTo>
                <a:cubicBezTo>
                  <a:pt x="262" y="77"/>
                  <a:pt x="262" y="77"/>
                  <a:pt x="262" y="77"/>
                </a:cubicBezTo>
                <a:cubicBezTo>
                  <a:pt x="262" y="77"/>
                  <a:pt x="262" y="77"/>
                  <a:pt x="262" y="77"/>
                </a:cubicBezTo>
                <a:cubicBezTo>
                  <a:pt x="264" y="77"/>
                  <a:pt x="264" y="77"/>
                  <a:pt x="264" y="77"/>
                </a:cubicBezTo>
                <a:cubicBezTo>
                  <a:pt x="265" y="77"/>
                  <a:pt x="265" y="77"/>
                  <a:pt x="265" y="77"/>
                </a:cubicBezTo>
                <a:cubicBezTo>
                  <a:pt x="265" y="77"/>
                  <a:pt x="265" y="77"/>
                  <a:pt x="265" y="77"/>
                </a:cubicBezTo>
                <a:cubicBezTo>
                  <a:pt x="265" y="76"/>
                  <a:pt x="265" y="76"/>
                  <a:pt x="265" y="76"/>
                </a:cubicBezTo>
                <a:cubicBezTo>
                  <a:pt x="263" y="75"/>
                  <a:pt x="263" y="75"/>
                  <a:pt x="263" y="75"/>
                </a:cubicBezTo>
                <a:cubicBezTo>
                  <a:pt x="262" y="74"/>
                  <a:pt x="262" y="74"/>
                  <a:pt x="262" y="74"/>
                </a:cubicBezTo>
                <a:cubicBezTo>
                  <a:pt x="262" y="74"/>
                  <a:pt x="262" y="74"/>
                  <a:pt x="262" y="74"/>
                </a:cubicBezTo>
                <a:cubicBezTo>
                  <a:pt x="261" y="73"/>
                  <a:pt x="261" y="73"/>
                  <a:pt x="261" y="73"/>
                </a:cubicBezTo>
                <a:cubicBezTo>
                  <a:pt x="261" y="73"/>
                  <a:pt x="261" y="73"/>
                  <a:pt x="261" y="73"/>
                </a:cubicBezTo>
                <a:cubicBezTo>
                  <a:pt x="260" y="73"/>
                  <a:pt x="260" y="73"/>
                  <a:pt x="260" y="73"/>
                </a:cubicBezTo>
                <a:cubicBezTo>
                  <a:pt x="260" y="72"/>
                  <a:pt x="260" y="72"/>
                  <a:pt x="260" y="72"/>
                </a:cubicBezTo>
                <a:cubicBezTo>
                  <a:pt x="260" y="72"/>
                  <a:pt x="260" y="72"/>
                  <a:pt x="260" y="72"/>
                </a:cubicBezTo>
                <a:cubicBezTo>
                  <a:pt x="261" y="72"/>
                  <a:pt x="261" y="72"/>
                  <a:pt x="261" y="72"/>
                </a:cubicBezTo>
                <a:cubicBezTo>
                  <a:pt x="261" y="73"/>
                  <a:pt x="261" y="73"/>
                  <a:pt x="261" y="73"/>
                </a:cubicBezTo>
                <a:cubicBezTo>
                  <a:pt x="262" y="73"/>
                  <a:pt x="262" y="73"/>
                  <a:pt x="262" y="73"/>
                </a:cubicBezTo>
                <a:cubicBezTo>
                  <a:pt x="262" y="73"/>
                  <a:pt x="262" y="73"/>
                  <a:pt x="262" y="73"/>
                </a:cubicBezTo>
                <a:cubicBezTo>
                  <a:pt x="263" y="73"/>
                  <a:pt x="263" y="73"/>
                  <a:pt x="263" y="73"/>
                </a:cubicBezTo>
                <a:cubicBezTo>
                  <a:pt x="263" y="73"/>
                  <a:pt x="263" y="73"/>
                  <a:pt x="263" y="73"/>
                </a:cubicBezTo>
                <a:cubicBezTo>
                  <a:pt x="263" y="71"/>
                  <a:pt x="263" y="71"/>
                  <a:pt x="263" y="71"/>
                </a:cubicBezTo>
                <a:cubicBezTo>
                  <a:pt x="262" y="70"/>
                  <a:pt x="262" y="70"/>
                  <a:pt x="262" y="70"/>
                </a:cubicBezTo>
                <a:cubicBezTo>
                  <a:pt x="261" y="70"/>
                  <a:pt x="261" y="70"/>
                  <a:pt x="261" y="70"/>
                </a:cubicBezTo>
                <a:cubicBezTo>
                  <a:pt x="261" y="70"/>
                  <a:pt x="261" y="70"/>
                  <a:pt x="261" y="70"/>
                </a:cubicBezTo>
                <a:cubicBezTo>
                  <a:pt x="260" y="70"/>
                  <a:pt x="260" y="70"/>
                  <a:pt x="260" y="70"/>
                </a:cubicBezTo>
                <a:cubicBezTo>
                  <a:pt x="259" y="71"/>
                  <a:pt x="259" y="71"/>
                  <a:pt x="259" y="71"/>
                </a:cubicBezTo>
                <a:cubicBezTo>
                  <a:pt x="258" y="71"/>
                  <a:pt x="258" y="71"/>
                  <a:pt x="258" y="71"/>
                </a:cubicBezTo>
                <a:cubicBezTo>
                  <a:pt x="257" y="70"/>
                  <a:pt x="257" y="70"/>
                  <a:pt x="257" y="70"/>
                </a:cubicBezTo>
                <a:cubicBezTo>
                  <a:pt x="257" y="70"/>
                  <a:pt x="257" y="70"/>
                  <a:pt x="257" y="70"/>
                </a:cubicBezTo>
                <a:cubicBezTo>
                  <a:pt x="256" y="70"/>
                  <a:pt x="256" y="70"/>
                  <a:pt x="256" y="70"/>
                </a:cubicBezTo>
                <a:cubicBezTo>
                  <a:pt x="255" y="71"/>
                  <a:pt x="255" y="71"/>
                  <a:pt x="255" y="71"/>
                </a:cubicBezTo>
                <a:cubicBezTo>
                  <a:pt x="254" y="71"/>
                  <a:pt x="254" y="71"/>
                  <a:pt x="254" y="71"/>
                </a:cubicBezTo>
                <a:cubicBezTo>
                  <a:pt x="254" y="72"/>
                  <a:pt x="254" y="72"/>
                  <a:pt x="254" y="72"/>
                </a:cubicBezTo>
                <a:cubicBezTo>
                  <a:pt x="253" y="72"/>
                  <a:pt x="253" y="72"/>
                  <a:pt x="253" y="72"/>
                </a:cubicBezTo>
                <a:cubicBezTo>
                  <a:pt x="253" y="72"/>
                  <a:pt x="253" y="72"/>
                  <a:pt x="253" y="72"/>
                </a:cubicBezTo>
                <a:cubicBezTo>
                  <a:pt x="254" y="71"/>
                  <a:pt x="254" y="71"/>
                  <a:pt x="254" y="71"/>
                </a:cubicBezTo>
                <a:cubicBezTo>
                  <a:pt x="254" y="71"/>
                  <a:pt x="254" y="71"/>
                  <a:pt x="254" y="71"/>
                </a:cubicBezTo>
                <a:cubicBezTo>
                  <a:pt x="256" y="69"/>
                  <a:pt x="256" y="69"/>
                  <a:pt x="256" y="69"/>
                </a:cubicBezTo>
                <a:cubicBezTo>
                  <a:pt x="256" y="69"/>
                  <a:pt x="256" y="69"/>
                  <a:pt x="256" y="69"/>
                </a:cubicBezTo>
                <a:cubicBezTo>
                  <a:pt x="256" y="68"/>
                  <a:pt x="256" y="68"/>
                  <a:pt x="256" y="68"/>
                </a:cubicBezTo>
                <a:cubicBezTo>
                  <a:pt x="256" y="66"/>
                  <a:pt x="256" y="66"/>
                  <a:pt x="256" y="66"/>
                </a:cubicBezTo>
                <a:cubicBezTo>
                  <a:pt x="256" y="66"/>
                  <a:pt x="256" y="66"/>
                  <a:pt x="256" y="66"/>
                </a:cubicBezTo>
                <a:cubicBezTo>
                  <a:pt x="255" y="65"/>
                  <a:pt x="255" y="65"/>
                  <a:pt x="255" y="65"/>
                </a:cubicBezTo>
                <a:cubicBezTo>
                  <a:pt x="255" y="66"/>
                  <a:pt x="255" y="66"/>
                  <a:pt x="255" y="66"/>
                </a:cubicBezTo>
                <a:cubicBezTo>
                  <a:pt x="254" y="66"/>
                  <a:pt x="254" y="66"/>
                  <a:pt x="254" y="66"/>
                </a:cubicBezTo>
                <a:cubicBezTo>
                  <a:pt x="254" y="65"/>
                  <a:pt x="254" y="65"/>
                  <a:pt x="254" y="65"/>
                </a:cubicBezTo>
                <a:cubicBezTo>
                  <a:pt x="254" y="65"/>
                  <a:pt x="254" y="65"/>
                  <a:pt x="254" y="65"/>
                </a:cubicBezTo>
                <a:cubicBezTo>
                  <a:pt x="253" y="64"/>
                  <a:pt x="253" y="64"/>
                  <a:pt x="253" y="64"/>
                </a:cubicBezTo>
                <a:cubicBezTo>
                  <a:pt x="252" y="64"/>
                  <a:pt x="252" y="64"/>
                  <a:pt x="252" y="64"/>
                </a:cubicBezTo>
                <a:cubicBezTo>
                  <a:pt x="251" y="63"/>
                  <a:pt x="251" y="63"/>
                  <a:pt x="251" y="63"/>
                </a:cubicBezTo>
                <a:cubicBezTo>
                  <a:pt x="250" y="63"/>
                  <a:pt x="250" y="63"/>
                  <a:pt x="250" y="63"/>
                </a:cubicBezTo>
                <a:cubicBezTo>
                  <a:pt x="250" y="63"/>
                  <a:pt x="250" y="63"/>
                  <a:pt x="250" y="63"/>
                </a:cubicBezTo>
                <a:cubicBezTo>
                  <a:pt x="249" y="63"/>
                  <a:pt x="249" y="63"/>
                  <a:pt x="249" y="63"/>
                </a:cubicBezTo>
                <a:cubicBezTo>
                  <a:pt x="248" y="63"/>
                  <a:pt x="248" y="63"/>
                  <a:pt x="248" y="63"/>
                </a:cubicBezTo>
                <a:cubicBezTo>
                  <a:pt x="247" y="63"/>
                  <a:pt x="247" y="63"/>
                  <a:pt x="247" y="63"/>
                </a:cubicBezTo>
                <a:cubicBezTo>
                  <a:pt x="247" y="63"/>
                  <a:pt x="247" y="63"/>
                  <a:pt x="247" y="63"/>
                </a:cubicBezTo>
                <a:cubicBezTo>
                  <a:pt x="247" y="64"/>
                  <a:pt x="247" y="64"/>
                  <a:pt x="247" y="64"/>
                </a:cubicBezTo>
                <a:cubicBezTo>
                  <a:pt x="247" y="65"/>
                  <a:pt x="247" y="65"/>
                  <a:pt x="247" y="65"/>
                </a:cubicBezTo>
                <a:cubicBezTo>
                  <a:pt x="247" y="66"/>
                  <a:pt x="247" y="66"/>
                  <a:pt x="247" y="66"/>
                </a:cubicBezTo>
                <a:cubicBezTo>
                  <a:pt x="247" y="66"/>
                  <a:pt x="247" y="66"/>
                  <a:pt x="247" y="66"/>
                </a:cubicBezTo>
                <a:cubicBezTo>
                  <a:pt x="246" y="64"/>
                  <a:pt x="246" y="64"/>
                  <a:pt x="246" y="64"/>
                </a:cubicBezTo>
                <a:cubicBezTo>
                  <a:pt x="246" y="65"/>
                  <a:pt x="246" y="65"/>
                  <a:pt x="246" y="65"/>
                </a:cubicBezTo>
                <a:cubicBezTo>
                  <a:pt x="246" y="66"/>
                  <a:pt x="246" y="66"/>
                  <a:pt x="246" y="66"/>
                </a:cubicBezTo>
                <a:cubicBezTo>
                  <a:pt x="247" y="66"/>
                  <a:pt x="247" y="66"/>
                  <a:pt x="247" y="66"/>
                </a:cubicBezTo>
                <a:cubicBezTo>
                  <a:pt x="248" y="68"/>
                  <a:pt x="248" y="68"/>
                  <a:pt x="248" y="68"/>
                </a:cubicBezTo>
                <a:cubicBezTo>
                  <a:pt x="249" y="68"/>
                  <a:pt x="249" y="68"/>
                  <a:pt x="249" y="68"/>
                </a:cubicBezTo>
                <a:cubicBezTo>
                  <a:pt x="248" y="68"/>
                  <a:pt x="248" y="68"/>
                  <a:pt x="248" y="68"/>
                </a:cubicBezTo>
                <a:cubicBezTo>
                  <a:pt x="247" y="68"/>
                  <a:pt x="247" y="68"/>
                  <a:pt x="247" y="68"/>
                </a:cubicBezTo>
                <a:cubicBezTo>
                  <a:pt x="247" y="69"/>
                  <a:pt x="247" y="69"/>
                  <a:pt x="247" y="69"/>
                </a:cubicBezTo>
                <a:cubicBezTo>
                  <a:pt x="248" y="70"/>
                  <a:pt x="248" y="70"/>
                  <a:pt x="248" y="70"/>
                </a:cubicBezTo>
                <a:cubicBezTo>
                  <a:pt x="249" y="70"/>
                  <a:pt x="249" y="70"/>
                  <a:pt x="249" y="70"/>
                </a:cubicBezTo>
                <a:cubicBezTo>
                  <a:pt x="249" y="71"/>
                  <a:pt x="249" y="71"/>
                  <a:pt x="249" y="71"/>
                </a:cubicBezTo>
                <a:cubicBezTo>
                  <a:pt x="249" y="71"/>
                  <a:pt x="249" y="71"/>
                  <a:pt x="249" y="71"/>
                </a:cubicBezTo>
                <a:cubicBezTo>
                  <a:pt x="247" y="71"/>
                  <a:pt x="247" y="71"/>
                  <a:pt x="247" y="71"/>
                </a:cubicBezTo>
                <a:cubicBezTo>
                  <a:pt x="247" y="71"/>
                  <a:pt x="247" y="71"/>
                  <a:pt x="247" y="71"/>
                </a:cubicBezTo>
                <a:cubicBezTo>
                  <a:pt x="247" y="71"/>
                  <a:pt x="247" y="71"/>
                  <a:pt x="247" y="71"/>
                </a:cubicBezTo>
                <a:cubicBezTo>
                  <a:pt x="247" y="72"/>
                  <a:pt x="247" y="72"/>
                  <a:pt x="247" y="72"/>
                </a:cubicBezTo>
                <a:cubicBezTo>
                  <a:pt x="248" y="71"/>
                  <a:pt x="248" y="71"/>
                  <a:pt x="248" y="71"/>
                </a:cubicBezTo>
                <a:cubicBezTo>
                  <a:pt x="248" y="72"/>
                  <a:pt x="248" y="72"/>
                  <a:pt x="248" y="72"/>
                </a:cubicBezTo>
                <a:cubicBezTo>
                  <a:pt x="250" y="71"/>
                  <a:pt x="250" y="71"/>
                  <a:pt x="250" y="71"/>
                </a:cubicBezTo>
                <a:cubicBezTo>
                  <a:pt x="250" y="72"/>
                  <a:pt x="250" y="72"/>
                  <a:pt x="250" y="72"/>
                </a:cubicBezTo>
                <a:cubicBezTo>
                  <a:pt x="251" y="72"/>
                  <a:pt x="251" y="72"/>
                  <a:pt x="251" y="72"/>
                </a:cubicBezTo>
                <a:cubicBezTo>
                  <a:pt x="251" y="73"/>
                  <a:pt x="251" y="73"/>
                  <a:pt x="251" y="73"/>
                </a:cubicBezTo>
                <a:cubicBezTo>
                  <a:pt x="252" y="74"/>
                  <a:pt x="252" y="74"/>
                  <a:pt x="252" y="74"/>
                </a:cubicBezTo>
                <a:cubicBezTo>
                  <a:pt x="253" y="74"/>
                  <a:pt x="253" y="74"/>
                  <a:pt x="253" y="74"/>
                </a:cubicBezTo>
                <a:cubicBezTo>
                  <a:pt x="253" y="73"/>
                  <a:pt x="253" y="73"/>
                  <a:pt x="253" y="73"/>
                </a:cubicBezTo>
                <a:cubicBezTo>
                  <a:pt x="253" y="73"/>
                  <a:pt x="253" y="73"/>
                  <a:pt x="253" y="73"/>
                </a:cubicBezTo>
                <a:cubicBezTo>
                  <a:pt x="254" y="73"/>
                  <a:pt x="254" y="73"/>
                  <a:pt x="254" y="73"/>
                </a:cubicBezTo>
                <a:cubicBezTo>
                  <a:pt x="254" y="73"/>
                  <a:pt x="254" y="73"/>
                  <a:pt x="254" y="73"/>
                </a:cubicBezTo>
                <a:cubicBezTo>
                  <a:pt x="255" y="74"/>
                  <a:pt x="255" y="74"/>
                  <a:pt x="255" y="74"/>
                </a:cubicBezTo>
                <a:cubicBezTo>
                  <a:pt x="254" y="74"/>
                  <a:pt x="254" y="74"/>
                  <a:pt x="254" y="74"/>
                </a:cubicBezTo>
                <a:cubicBezTo>
                  <a:pt x="254" y="76"/>
                  <a:pt x="254" y="76"/>
                  <a:pt x="254" y="76"/>
                </a:cubicBezTo>
                <a:cubicBezTo>
                  <a:pt x="254" y="77"/>
                  <a:pt x="254" y="77"/>
                  <a:pt x="254" y="77"/>
                </a:cubicBezTo>
                <a:cubicBezTo>
                  <a:pt x="254" y="77"/>
                  <a:pt x="254" y="77"/>
                  <a:pt x="254" y="77"/>
                </a:cubicBezTo>
                <a:cubicBezTo>
                  <a:pt x="255" y="78"/>
                  <a:pt x="255" y="78"/>
                  <a:pt x="255" y="78"/>
                </a:cubicBezTo>
                <a:cubicBezTo>
                  <a:pt x="254" y="79"/>
                  <a:pt x="254" y="79"/>
                  <a:pt x="254" y="79"/>
                </a:cubicBezTo>
                <a:cubicBezTo>
                  <a:pt x="254" y="80"/>
                  <a:pt x="254" y="80"/>
                  <a:pt x="254" y="80"/>
                </a:cubicBezTo>
                <a:cubicBezTo>
                  <a:pt x="254" y="81"/>
                  <a:pt x="254" y="81"/>
                  <a:pt x="254" y="81"/>
                </a:cubicBezTo>
                <a:cubicBezTo>
                  <a:pt x="253" y="81"/>
                  <a:pt x="253" y="81"/>
                  <a:pt x="253" y="81"/>
                </a:cubicBezTo>
                <a:cubicBezTo>
                  <a:pt x="252" y="82"/>
                  <a:pt x="252" y="82"/>
                  <a:pt x="252" y="82"/>
                </a:cubicBezTo>
                <a:cubicBezTo>
                  <a:pt x="251" y="82"/>
                  <a:pt x="251" y="82"/>
                  <a:pt x="251" y="82"/>
                </a:cubicBezTo>
                <a:cubicBezTo>
                  <a:pt x="250" y="83"/>
                  <a:pt x="250" y="83"/>
                  <a:pt x="250" y="83"/>
                </a:cubicBezTo>
                <a:cubicBezTo>
                  <a:pt x="251" y="84"/>
                  <a:pt x="251" y="84"/>
                  <a:pt x="251" y="84"/>
                </a:cubicBezTo>
                <a:cubicBezTo>
                  <a:pt x="250" y="84"/>
                  <a:pt x="250" y="84"/>
                  <a:pt x="250" y="84"/>
                </a:cubicBezTo>
                <a:cubicBezTo>
                  <a:pt x="249" y="85"/>
                  <a:pt x="249" y="85"/>
                  <a:pt x="249" y="85"/>
                </a:cubicBezTo>
                <a:cubicBezTo>
                  <a:pt x="249" y="86"/>
                  <a:pt x="249" y="86"/>
                  <a:pt x="249" y="86"/>
                </a:cubicBezTo>
                <a:cubicBezTo>
                  <a:pt x="250" y="86"/>
                  <a:pt x="250" y="86"/>
                  <a:pt x="250" y="86"/>
                </a:cubicBezTo>
                <a:cubicBezTo>
                  <a:pt x="250" y="86"/>
                  <a:pt x="250" y="86"/>
                  <a:pt x="250" y="86"/>
                </a:cubicBezTo>
                <a:cubicBezTo>
                  <a:pt x="249" y="87"/>
                  <a:pt x="249" y="87"/>
                  <a:pt x="249" y="87"/>
                </a:cubicBezTo>
                <a:cubicBezTo>
                  <a:pt x="249" y="87"/>
                  <a:pt x="249" y="87"/>
                  <a:pt x="249" y="87"/>
                </a:cubicBezTo>
                <a:cubicBezTo>
                  <a:pt x="249" y="88"/>
                  <a:pt x="249" y="88"/>
                  <a:pt x="249" y="88"/>
                </a:cubicBezTo>
                <a:cubicBezTo>
                  <a:pt x="249" y="88"/>
                  <a:pt x="249" y="88"/>
                  <a:pt x="249" y="88"/>
                </a:cubicBezTo>
                <a:cubicBezTo>
                  <a:pt x="249" y="89"/>
                  <a:pt x="249" y="89"/>
                  <a:pt x="249" y="89"/>
                </a:cubicBezTo>
                <a:cubicBezTo>
                  <a:pt x="249" y="90"/>
                  <a:pt x="249" y="90"/>
                  <a:pt x="249" y="90"/>
                </a:cubicBezTo>
                <a:cubicBezTo>
                  <a:pt x="249" y="90"/>
                  <a:pt x="249" y="90"/>
                  <a:pt x="249" y="90"/>
                </a:cubicBezTo>
                <a:cubicBezTo>
                  <a:pt x="249" y="91"/>
                  <a:pt x="249" y="91"/>
                  <a:pt x="249" y="91"/>
                </a:cubicBezTo>
                <a:cubicBezTo>
                  <a:pt x="250" y="91"/>
                  <a:pt x="250" y="91"/>
                  <a:pt x="250" y="91"/>
                </a:cubicBezTo>
                <a:cubicBezTo>
                  <a:pt x="251" y="91"/>
                  <a:pt x="251" y="91"/>
                  <a:pt x="251" y="91"/>
                </a:cubicBezTo>
                <a:cubicBezTo>
                  <a:pt x="251" y="90"/>
                  <a:pt x="251" y="90"/>
                  <a:pt x="251" y="90"/>
                </a:cubicBezTo>
                <a:cubicBezTo>
                  <a:pt x="251" y="90"/>
                  <a:pt x="251" y="90"/>
                  <a:pt x="251" y="90"/>
                </a:cubicBezTo>
                <a:cubicBezTo>
                  <a:pt x="251" y="90"/>
                  <a:pt x="251" y="90"/>
                  <a:pt x="251" y="90"/>
                </a:cubicBezTo>
                <a:cubicBezTo>
                  <a:pt x="252" y="90"/>
                  <a:pt x="252" y="90"/>
                  <a:pt x="252" y="90"/>
                </a:cubicBezTo>
                <a:cubicBezTo>
                  <a:pt x="253" y="89"/>
                  <a:pt x="253" y="89"/>
                  <a:pt x="253" y="89"/>
                </a:cubicBezTo>
                <a:cubicBezTo>
                  <a:pt x="253" y="90"/>
                  <a:pt x="253" y="90"/>
                  <a:pt x="253" y="90"/>
                </a:cubicBezTo>
                <a:cubicBezTo>
                  <a:pt x="252" y="91"/>
                  <a:pt x="252" y="91"/>
                  <a:pt x="252" y="91"/>
                </a:cubicBezTo>
                <a:cubicBezTo>
                  <a:pt x="252" y="91"/>
                  <a:pt x="252" y="91"/>
                  <a:pt x="252" y="91"/>
                </a:cubicBezTo>
                <a:cubicBezTo>
                  <a:pt x="252" y="91"/>
                  <a:pt x="252" y="91"/>
                  <a:pt x="252" y="91"/>
                </a:cubicBezTo>
                <a:cubicBezTo>
                  <a:pt x="252" y="92"/>
                  <a:pt x="252" y="92"/>
                  <a:pt x="252" y="92"/>
                </a:cubicBezTo>
                <a:cubicBezTo>
                  <a:pt x="252" y="92"/>
                  <a:pt x="252" y="92"/>
                  <a:pt x="252" y="92"/>
                </a:cubicBezTo>
                <a:cubicBezTo>
                  <a:pt x="253" y="93"/>
                  <a:pt x="253" y="93"/>
                  <a:pt x="253" y="93"/>
                </a:cubicBezTo>
                <a:cubicBezTo>
                  <a:pt x="254" y="93"/>
                  <a:pt x="254" y="93"/>
                  <a:pt x="254" y="93"/>
                </a:cubicBezTo>
                <a:cubicBezTo>
                  <a:pt x="254" y="93"/>
                  <a:pt x="254" y="93"/>
                  <a:pt x="254" y="93"/>
                </a:cubicBezTo>
                <a:cubicBezTo>
                  <a:pt x="255" y="93"/>
                  <a:pt x="255" y="93"/>
                  <a:pt x="255" y="93"/>
                </a:cubicBezTo>
                <a:cubicBezTo>
                  <a:pt x="255" y="93"/>
                  <a:pt x="255" y="93"/>
                  <a:pt x="255" y="93"/>
                </a:cubicBezTo>
                <a:cubicBezTo>
                  <a:pt x="256" y="92"/>
                  <a:pt x="256" y="92"/>
                  <a:pt x="256" y="92"/>
                </a:cubicBezTo>
                <a:cubicBezTo>
                  <a:pt x="256" y="92"/>
                  <a:pt x="256" y="92"/>
                  <a:pt x="256" y="92"/>
                </a:cubicBezTo>
                <a:cubicBezTo>
                  <a:pt x="257" y="91"/>
                  <a:pt x="257" y="91"/>
                  <a:pt x="257" y="91"/>
                </a:cubicBezTo>
                <a:cubicBezTo>
                  <a:pt x="257" y="91"/>
                  <a:pt x="257" y="91"/>
                  <a:pt x="257" y="91"/>
                </a:cubicBezTo>
                <a:cubicBezTo>
                  <a:pt x="257" y="92"/>
                  <a:pt x="257" y="92"/>
                  <a:pt x="257" y="92"/>
                </a:cubicBezTo>
                <a:cubicBezTo>
                  <a:pt x="257" y="92"/>
                  <a:pt x="257" y="92"/>
                  <a:pt x="257" y="92"/>
                </a:cubicBezTo>
                <a:cubicBezTo>
                  <a:pt x="257" y="92"/>
                  <a:pt x="257" y="92"/>
                  <a:pt x="257" y="92"/>
                </a:cubicBezTo>
                <a:cubicBezTo>
                  <a:pt x="258" y="92"/>
                  <a:pt x="258" y="92"/>
                  <a:pt x="258" y="92"/>
                </a:cubicBezTo>
                <a:cubicBezTo>
                  <a:pt x="258" y="91"/>
                  <a:pt x="258" y="91"/>
                  <a:pt x="258" y="91"/>
                </a:cubicBezTo>
                <a:cubicBezTo>
                  <a:pt x="259" y="91"/>
                  <a:pt x="259" y="91"/>
                  <a:pt x="259" y="91"/>
                </a:cubicBezTo>
                <a:cubicBezTo>
                  <a:pt x="259" y="91"/>
                  <a:pt x="259" y="91"/>
                  <a:pt x="259" y="91"/>
                </a:cubicBezTo>
                <a:cubicBezTo>
                  <a:pt x="259" y="92"/>
                  <a:pt x="259" y="92"/>
                  <a:pt x="259" y="92"/>
                </a:cubicBezTo>
                <a:cubicBezTo>
                  <a:pt x="258" y="94"/>
                  <a:pt x="258" y="94"/>
                  <a:pt x="258" y="94"/>
                </a:cubicBezTo>
                <a:cubicBezTo>
                  <a:pt x="257" y="94"/>
                  <a:pt x="257" y="94"/>
                  <a:pt x="257" y="94"/>
                </a:cubicBezTo>
                <a:cubicBezTo>
                  <a:pt x="257" y="95"/>
                  <a:pt x="257" y="95"/>
                  <a:pt x="257" y="95"/>
                </a:cubicBezTo>
                <a:cubicBezTo>
                  <a:pt x="258" y="95"/>
                  <a:pt x="258" y="95"/>
                  <a:pt x="258" y="95"/>
                </a:cubicBezTo>
                <a:cubicBezTo>
                  <a:pt x="259" y="95"/>
                  <a:pt x="259" y="95"/>
                  <a:pt x="259" y="95"/>
                </a:cubicBezTo>
                <a:cubicBezTo>
                  <a:pt x="260" y="95"/>
                  <a:pt x="260" y="95"/>
                  <a:pt x="260" y="95"/>
                </a:cubicBezTo>
                <a:cubicBezTo>
                  <a:pt x="260" y="96"/>
                  <a:pt x="260" y="96"/>
                  <a:pt x="260" y="96"/>
                </a:cubicBezTo>
                <a:cubicBezTo>
                  <a:pt x="261" y="96"/>
                  <a:pt x="261" y="96"/>
                  <a:pt x="261" y="96"/>
                </a:cubicBezTo>
                <a:cubicBezTo>
                  <a:pt x="261" y="95"/>
                  <a:pt x="261" y="95"/>
                  <a:pt x="261" y="95"/>
                </a:cubicBezTo>
                <a:cubicBezTo>
                  <a:pt x="262" y="95"/>
                  <a:pt x="262" y="95"/>
                  <a:pt x="262" y="95"/>
                </a:cubicBezTo>
                <a:cubicBezTo>
                  <a:pt x="262" y="96"/>
                  <a:pt x="262" y="96"/>
                  <a:pt x="262" y="96"/>
                </a:cubicBezTo>
                <a:cubicBezTo>
                  <a:pt x="262" y="96"/>
                  <a:pt x="262" y="96"/>
                  <a:pt x="262" y="96"/>
                </a:cubicBezTo>
                <a:cubicBezTo>
                  <a:pt x="262" y="96"/>
                  <a:pt x="262" y="96"/>
                  <a:pt x="262" y="96"/>
                </a:cubicBezTo>
                <a:cubicBezTo>
                  <a:pt x="263" y="97"/>
                  <a:pt x="263" y="97"/>
                  <a:pt x="263" y="97"/>
                </a:cubicBezTo>
                <a:cubicBezTo>
                  <a:pt x="264" y="96"/>
                  <a:pt x="264" y="96"/>
                  <a:pt x="264" y="96"/>
                </a:cubicBezTo>
                <a:cubicBezTo>
                  <a:pt x="263" y="96"/>
                  <a:pt x="263" y="96"/>
                  <a:pt x="263" y="96"/>
                </a:cubicBezTo>
                <a:cubicBezTo>
                  <a:pt x="263" y="95"/>
                  <a:pt x="263" y="95"/>
                  <a:pt x="263" y="95"/>
                </a:cubicBezTo>
                <a:cubicBezTo>
                  <a:pt x="264" y="95"/>
                  <a:pt x="264" y="95"/>
                  <a:pt x="264" y="95"/>
                </a:cubicBezTo>
                <a:cubicBezTo>
                  <a:pt x="264" y="95"/>
                  <a:pt x="264" y="95"/>
                  <a:pt x="264" y="95"/>
                </a:cubicBezTo>
                <a:cubicBezTo>
                  <a:pt x="264" y="96"/>
                  <a:pt x="264" y="96"/>
                  <a:pt x="264" y="96"/>
                </a:cubicBezTo>
                <a:cubicBezTo>
                  <a:pt x="264" y="97"/>
                  <a:pt x="264" y="97"/>
                  <a:pt x="264" y="97"/>
                </a:cubicBezTo>
                <a:cubicBezTo>
                  <a:pt x="265" y="97"/>
                  <a:pt x="265" y="97"/>
                  <a:pt x="265" y="97"/>
                </a:cubicBezTo>
                <a:cubicBezTo>
                  <a:pt x="265" y="96"/>
                  <a:pt x="265" y="96"/>
                  <a:pt x="265" y="96"/>
                </a:cubicBezTo>
                <a:cubicBezTo>
                  <a:pt x="265" y="95"/>
                  <a:pt x="265" y="95"/>
                  <a:pt x="265" y="95"/>
                </a:cubicBezTo>
                <a:cubicBezTo>
                  <a:pt x="266" y="95"/>
                  <a:pt x="266" y="95"/>
                  <a:pt x="266" y="95"/>
                </a:cubicBezTo>
                <a:cubicBezTo>
                  <a:pt x="266" y="96"/>
                  <a:pt x="266" y="96"/>
                  <a:pt x="266" y="96"/>
                </a:cubicBezTo>
                <a:cubicBezTo>
                  <a:pt x="265" y="96"/>
                  <a:pt x="265" y="96"/>
                  <a:pt x="265" y="96"/>
                </a:cubicBezTo>
                <a:cubicBezTo>
                  <a:pt x="265" y="97"/>
                  <a:pt x="265" y="97"/>
                  <a:pt x="265" y="97"/>
                </a:cubicBezTo>
                <a:cubicBezTo>
                  <a:pt x="267" y="97"/>
                  <a:pt x="267" y="97"/>
                  <a:pt x="267" y="97"/>
                </a:cubicBezTo>
                <a:cubicBezTo>
                  <a:pt x="267" y="96"/>
                  <a:pt x="267" y="96"/>
                  <a:pt x="267" y="96"/>
                </a:cubicBezTo>
                <a:cubicBezTo>
                  <a:pt x="268" y="95"/>
                  <a:pt x="268" y="95"/>
                  <a:pt x="268" y="95"/>
                </a:cubicBezTo>
                <a:cubicBezTo>
                  <a:pt x="268" y="96"/>
                  <a:pt x="268" y="96"/>
                  <a:pt x="268" y="96"/>
                </a:cubicBezTo>
                <a:cubicBezTo>
                  <a:pt x="268" y="96"/>
                  <a:pt x="268" y="96"/>
                  <a:pt x="268" y="96"/>
                </a:cubicBezTo>
                <a:cubicBezTo>
                  <a:pt x="268" y="97"/>
                  <a:pt x="268" y="97"/>
                  <a:pt x="268" y="97"/>
                </a:cubicBezTo>
                <a:cubicBezTo>
                  <a:pt x="269" y="97"/>
                  <a:pt x="269" y="97"/>
                  <a:pt x="269" y="97"/>
                </a:cubicBezTo>
                <a:cubicBezTo>
                  <a:pt x="269" y="96"/>
                  <a:pt x="269" y="96"/>
                  <a:pt x="269" y="96"/>
                </a:cubicBezTo>
                <a:cubicBezTo>
                  <a:pt x="269" y="95"/>
                  <a:pt x="269" y="95"/>
                  <a:pt x="269" y="95"/>
                </a:cubicBezTo>
                <a:cubicBezTo>
                  <a:pt x="269" y="97"/>
                  <a:pt x="269" y="97"/>
                  <a:pt x="269" y="97"/>
                </a:cubicBezTo>
                <a:cubicBezTo>
                  <a:pt x="269" y="97"/>
                  <a:pt x="269" y="97"/>
                  <a:pt x="269" y="97"/>
                </a:cubicBezTo>
                <a:cubicBezTo>
                  <a:pt x="270" y="97"/>
                  <a:pt x="270" y="97"/>
                  <a:pt x="270" y="97"/>
                </a:cubicBezTo>
                <a:cubicBezTo>
                  <a:pt x="271" y="98"/>
                  <a:pt x="271" y="98"/>
                  <a:pt x="271" y="98"/>
                </a:cubicBezTo>
                <a:cubicBezTo>
                  <a:pt x="272" y="98"/>
                  <a:pt x="272" y="98"/>
                  <a:pt x="272" y="98"/>
                </a:cubicBezTo>
                <a:cubicBezTo>
                  <a:pt x="273" y="98"/>
                  <a:pt x="273" y="98"/>
                  <a:pt x="273" y="98"/>
                </a:cubicBezTo>
                <a:cubicBezTo>
                  <a:pt x="273" y="98"/>
                  <a:pt x="273" y="98"/>
                  <a:pt x="273" y="98"/>
                </a:cubicBezTo>
                <a:cubicBezTo>
                  <a:pt x="274" y="98"/>
                  <a:pt x="274" y="98"/>
                  <a:pt x="274" y="98"/>
                </a:cubicBezTo>
                <a:cubicBezTo>
                  <a:pt x="274" y="97"/>
                  <a:pt x="274" y="97"/>
                  <a:pt x="274" y="97"/>
                </a:cubicBezTo>
                <a:cubicBezTo>
                  <a:pt x="274" y="97"/>
                  <a:pt x="274" y="97"/>
                  <a:pt x="274" y="97"/>
                </a:cubicBezTo>
                <a:cubicBezTo>
                  <a:pt x="275" y="96"/>
                  <a:pt x="275" y="96"/>
                  <a:pt x="275" y="96"/>
                </a:cubicBezTo>
                <a:cubicBezTo>
                  <a:pt x="276" y="95"/>
                  <a:pt x="276" y="95"/>
                  <a:pt x="276" y="95"/>
                </a:cubicBezTo>
                <a:cubicBezTo>
                  <a:pt x="275" y="95"/>
                  <a:pt x="275" y="95"/>
                  <a:pt x="275" y="95"/>
                </a:cubicBezTo>
                <a:cubicBezTo>
                  <a:pt x="276" y="94"/>
                  <a:pt x="276" y="94"/>
                  <a:pt x="276" y="94"/>
                </a:cubicBezTo>
                <a:cubicBezTo>
                  <a:pt x="276" y="94"/>
                  <a:pt x="276" y="94"/>
                  <a:pt x="276" y="94"/>
                </a:cubicBezTo>
                <a:cubicBezTo>
                  <a:pt x="276" y="95"/>
                  <a:pt x="276" y="95"/>
                  <a:pt x="276" y="95"/>
                </a:cubicBezTo>
                <a:cubicBezTo>
                  <a:pt x="277" y="95"/>
                  <a:pt x="277" y="95"/>
                  <a:pt x="277" y="95"/>
                </a:cubicBezTo>
                <a:cubicBezTo>
                  <a:pt x="277" y="95"/>
                  <a:pt x="277" y="95"/>
                  <a:pt x="277" y="95"/>
                </a:cubicBezTo>
                <a:cubicBezTo>
                  <a:pt x="276" y="96"/>
                  <a:pt x="276" y="96"/>
                  <a:pt x="276" y="96"/>
                </a:cubicBezTo>
                <a:cubicBezTo>
                  <a:pt x="276" y="97"/>
                  <a:pt x="276" y="97"/>
                  <a:pt x="276" y="97"/>
                </a:cubicBezTo>
                <a:cubicBezTo>
                  <a:pt x="276" y="99"/>
                  <a:pt x="276" y="99"/>
                  <a:pt x="276" y="99"/>
                </a:cubicBezTo>
                <a:close/>
                <a:moveTo>
                  <a:pt x="245" y="62"/>
                </a:moveTo>
                <a:cubicBezTo>
                  <a:pt x="246" y="62"/>
                  <a:pt x="246" y="62"/>
                  <a:pt x="246" y="62"/>
                </a:cubicBezTo>
                <a:cubicBezTo>
                  <a:pt x="246" y="62"/>
                  <a:pt x="246" y="62"/>
                  <a:pt x="246" y="62"/>
                </a:cubicBezTo>
                <a:cubicBezTo>
                  <a:pt x="245" y="62"/>
                  <a:pt x="245" y="62"/>
                  <a:pt x="245" y="62"/>
                </a:cubicBezTo>
                <a:cubicBezTo>
                  <a:pt x="245" y="62"/>
                  <a:pt x="245" y="62"/>
                  <a:pt x="245" y="62"/>
                </a:cubicBezTo>
                <a:cubicBezTo>
                  <a:pt x="245" y="62"/>
                  <a:pt x="245" y="62"/>
                  <a:pt x="245" y="62"/>
                </a:cubicBezTo>
                <a:close/>
                <a:moveTo>
                  <a:pt x="244" y="67"/>
                </a:moveTo>
                <a:cubicBezTo>
                  <a:pt x="244" y="67"/>
                  <a:pt x="244" y="67"/>
                  <a:pt x="244" y="67"/>
                </a:cubicBezTo>
                <a:cubicBezTo>
                  <a:pt x="244" y="66"/>
                  <a:pt x="244" y="66"/>
                  <a:pt x="244" y="66"/>
                </a:cubicBezTo>
                <a:cubicBezTo>
                  <a:pt x="245" y="67"/>
                  <a:pt x="245" y="67"/>
                  <a:pt x="245" y="67"/>
                </a:cubicBezTo>
                <a:cubicBezTo>
                  <a:pt x="244" y="67"/>
                  <a:pt x="244" y="67"/>
                  <a:pt x="244" y="67"/>
                </a:cubicBezTo>
                <a:cubicBezTo>
                  <a:pt x="244" y="67"/>
                  <a:pt x="244" y="67"/>
                  <a:pt x="244" y="67"/>
                </a:cubicBezTo>
                <a:close/>
                <a:moveTo>
                  <a:pt x="222" y="74"/>
                </a:moveTo>
                <a:cubicBezTo>
                  <a:pt x="222" y="75"/>
                  <a:pt x="222" y="75"/>
                  <a:pt x="222" y="75"/>
                </a:cubicBezTo>
                <a:cubicBezTo>
                  <a:pt x="223" y="75"/>
                  <a:pt x="223" y="75"/>
                  <a:pt x="223" y="75"/>
                </a:cubicBezTo>
                <a:cubicBezTo>
                  <a:pt x="223" y="75"/>
                  <a:pt x="223" y="75"/>
                  <a:pt x="223" y="75"/>
                </a:cubicBezTo>
                <a:cubicBezTo>
                  <a:pt x="222" y="74"/>
                  <a:pt x="222" y="74"/>
                  <a:pt x="222" y="74"/>
                </a:cubicBezTo>
                <a:close/>
                <a:moveTo>
                  <a:pt x="236" y="62"/>
                </a:moveTo>
                <a:cubicBezTo>
                  <a:pt x="236" y="62"/>
                  <a:pt x="236" y="62"/>
                  <a:pt x="236" y="62"/>
                </a:cubicBezTo>
                <a:cubicBezTo>
                  <a:pt x="237" y="63"/>
                  <a:pt x="237" y="63"/>
                  <a:pt x="237" y="63"/>
                </a:cubicBezTo>
                <a:cubicBezTo>
                  <a:pt x="237" y="64"/>
                  <a:pt x="237" y="64"/>
                  <a:pt x="237" y="64"/>
                </a:cubicBezTo>
                <a:cubicBezTo>
                  <a:pt x="237" y="63"/>
                  <a:pt x="237" y="63"/>
                  <a:pt x="237" y="63"/>
                </a:cubicBezTo>
                <a:cubicBezTo>
                  <a:pt x="237" y="63"/>
                  <a:pt x="237" y="63"/>
                  <a:pt x="237" y="63"/>
                </a:cubicBezTo>
                <a:cubicBezTo>
                  <a:pt x="237" y="62"/>
                  <a:pt x="237" y="62"/>
                  <a:pt x="237" y="62"/>
                </a:cubicBezTo>
                <a:cubicBezTo>
                  <a:pt x="236" y="62"/>
                  <a:pt x="236" y="62"/>
                  <a:pt x="236" y="62"/>
                </a:cubicBezTo>
                <a:close/>
                <a:moveTo>
                  <a:pt x="230" y="62"/>
                </a:moveTo>
                <a:cubicBezTo>
                  <a:pt x="230" y="63"/>
                  <a:pt x="230" y="63"/>
                  <a:pt x="230" y="63"/>
                </a:cubicBezTo>
                <a:cubicBezTo>
                  <a:pt x="230" y="63"/>
                  <a:pt x="230" y="63"/>
                  <a:pt x="230" y="63"/>
                </a:cubicBezTo>
                <a:cubicBezTo>
                  <a:pt x="231" y="63"/>
                  <a:pt x="231" y="63"/>
                  <a:pt x="231" y="63"/>
                </a:cubicBezTo>
                <a:cubicBezTo>
                  <a:pt x="231" y="63"/>
                  <a:pt x="231" y="63"/>
                  <a:pt x="231" y="63"/>
                </a:cubicBezTo>
                <a:cubicBezTo>
                  <a:pt x="232" y="63"/>
                  <a:pt x="232" y="63"/>
                  <a:pt x="232" y="63"/>
                </a:cubicBezTo>
                <a:cubicBezTo>
                  <a:pt x="233" y="62"/>
                  <a:pt x="233" y="62"/>
                  <a:pt x="233" y="62"/>
                </a:cubicBezTo>
                <a:cubicBezTo>
                  <a:pt x="234" y="62"/>
                  <a:pt x="234" y="62"/>
                  <a:pt x="234" y="62"/>
                </a:cubicBezTo>
                <a:cubicBezTo>
                  <a:pt x="235" y="62"/>
                  <a:pt x="235" y="62"/>
                  <a:pt x="235" y="62"/>
                </a:cubicBezTo>
                <a:cubicBezTo>
                  <a:pt x="235" y="62"/>
                  <a:pt x="235" y="62"/>
                  <a:pt x="235" y="62"/>
                </a:cubicBezTo>
                <a:cubicBezTo>
                  <a:pt x="233" y="61"/>
                  <a:pt x="233" y="61"/>
                  <a:pt x="233" y="61"/>
                </a:cubicBezTo>
                <a:cubicBezTo>
                  <a:pt x="232" y="62"/>
                  <a:pt x="232" y="62"/>
                  <a:pt x="232" y="62"/>
                </a:cubicBezTo>
                <a:cubicBezTo>
                  <a:pt x="232" y="62"/>
                  <a:pt x="232" y="62"/>
                  <a:pt x="232" y="62"/>
                </a:cubicBezTo>
                <a:cubicBezTo>
                  <a:pt x="231" y="62"/>
                  <a:pt x="231" y="62"/>
                  <a:pt x="231" y="62"/>
                </a:cubicBezTo>
                <a:cubicBezTo>
                  <a:pt x="230" y="62"/>
                  <a:pt x="230" y="62"/>
                  <a:pt x="230" y="62"/>
                </a:cubicBezTo>
                <a:cubicBezTo>
                  <a:pt x="230" y="62"/>
                  <a:pt x="230" y="62"/>
                  <a:pt x="230" y="62"/>
                </a:cubicBezTo>
                <a:close/>
                <a:moveTo>
                  <a:pt x="223" y="65"/>
                </a:moveTo>
                <a:cubicBezTo>
                  <a:pt x="222" y="64"/>
                  <a:pt x="222" y="64"/>
                  <a:pt x="222" y="64"/>
                </a:cubicBezTo>
                <a:cubicBezTo>
                  <a:pt x="221" y="64"/>
                  <a:pt x="221" y="64"/>
                  <a:pt x="221" y="64"/>
                </a:cubicBezTo>
                <a:cubicBezTo>
                  <a:pt x="220" y="64"/>
                  <a:pt x="220" y="64"/>
                  <a:pt x="220" y="64"/>
                </a:cubicBezTo>
                <a:cubicBezTo>
                  <a:pt x="220" y="63"/>
                  <a:pt x="220" y="63"/>
                  <a:pt x="220" y="63"/>
                </a:cubicBezTo>
                <a:cubicBezTo>
                  <a:pt x="221" y="62"/>
                  <a:pt x="221" y="62"/>
                  <a:pt x="221" y="62"/>
                </a:cubicBezTo>
                <a:cubicBezTo>
                  <a:pt x="221" y="62"/>
                  <a:pt x="221" y="62"/>
                  <a:pt x="221" y="62"/>
                </a:cubicBezTo>
                <a:cubicBezTo>
                  <a:pt x="221" y="61"/>
                  <a:pt x="221" y="61"/>
                  <a:pt x="221" y="61"/>
                </a:cubicBezTo>
                <a:cubicBezTo>
                  <a:pt x="221" y="60"/>
                  <a:pt x="221" y="60"/>
                  <a:pt x="221" y="60"/>
                </a:cubicBezTo>
                <a:cubicBezTo>
                  <a:pt x="221" y="60"/>
                  <a:pt x="221" y="60"/>
                  <a:pt x="221" y="60"/>
                </a:cubicBezTo>
                <a:cubicBezTo>
                  <a:pt x="222" y="60"/>
                  <a:pt x="222" y="60"/>
                  <a:pt x="222" y="60"/>
                </a:cubicBezTo>
                <a:cubicBezTo>
                  <a:pt x="223" y="60"/>
                  <a:pt x="223" y="60"/>
                  <a:pt x="223" y="60"/>
                </a:cubicBezTo>
                <a:cubicBezTo>
                  <a:pt x="223" y="60"/>
                  <a:pt x="223" y="60"/>
                  <a:pt x="223" y="60"/>
                </a:cubicBezTo>
                <a:cubicBezTo>
                  <a:pt x="223" y="61"/>
                  <a:pt x="223" y="61"/>
                  <a:pt x="223" y="61"/>
                </a:cubicBezTo>
                <a:cubicBezTo>
                  <a:pt x="223" y="61"/>
                  <a:pt x="223" y="61"/>
                  <a:pt x="223" y="61"/>
                </a:cubicBezTo>
                <a:cubicBezTo>
                  <a:pt x="222" y="61"/>
                  <a:pt x="222" y="61"/>
                  <a:pt x="222" y="61"/>
                </a:cubicBezTo>
                <a:cubicBezTo>
                  <a:pt x="223" y="62"/>
                  <a:pt x="223" y="62"/>
                  <a:pt x="223" y="62"/>
                </a:cubicBezTo>
                <a:cubicBezTo>
                  <a:pt x="224" y="62"/>
                  <a:pt x="224" y="62"/>
                  <a:pt x="224" y="62"/>
                </a:cubicBezTo>
                <a:cubicBezTo>
                  <a:pt x="224" y="62"/>
                  <a:pt x="224" y="62"/>
                  <a:pt x="224" y="62"/>
                </a:cubicBezTo>
                <a:cubicBezTo>
                  <a:pt x="223" y="62"/>
                  <a:pt x="223" y="62"/>
                  <a:pt x="223" y="62"/>
                </a:cubicBezTo>
                <a:cubicBezTo>
                  <a:pt x="224" y="63"/>
                  <a:pt x="224" y="63"/>
                  <a:pt x="224" y="63"/>
                </a:cubicBezTo>
                <a:cubicBezTo>
                  <a:pt x="224" y="64"/>
                  <a:pt x="224" y="64"/>
                  <a:pt x="224" y="64"/>
                </a:cubicBezTo>
                <a:cubicBezTo>
                  <a:pt x="223" y="64"/>
                  <a:pt x="223" y="64"/>
                  <a:pt x="223" y="64"/>
                </a:cubicBezTo>
                <a:cubicBezTo>
                  <a:pt x="223" y="65"/>
                  <a:pt x="223" y="65"/>
                  <a:pt x="223" y="65"/>
                </a:cubicBezTo>
                <a:close/>
                <a:moveTo>
                  <a:pt x="222" y="67"/>
                </a:moveTo>
                <a:cubicBezTo>
                  <a:pt x="223" y="68"/>
                  <a:pt x="223" y="68"/>
                  <a:pt x="223" y="68"/>
                </a:cubicBezTo>
                <a:cubicBezTo>
                  <a:pt x="224" y="67"/>
                  <a:pt x="224" y="67"/>
                  <a:pt x="224" y="67"/>
                </a:cubicBezTo>
                <a:cubicBezTo>
                  <a:pt x="225" y="66"/>
                  <a:pt x="225" y="66"/>
                  <a:pt x="225" y="66"/>
                </a:cubicBezTo>
                <a:cubicBezTo>
                  <a:pt x="224" y="65"/>
                  <a:pt x="224" y="65"/>
                  <a:pt x="224" y="65"/>
                </a:cubicBezTo>
                <a:cubicBezTo>
                  <a:pt x="223" y="65"/>
                  <a:pt x="223" y="65"/>
                  <a:pt x="223" y="65"/>
                </a:cubicBezTo>
                <a:cubicBezTo>
                  <a:pt x="222" y="65"/>
                  <a:pt x="222" y="65"/>
                  <a:pt x="222" y="65"/>
                </a:cubicBezTo>
                <a:cubicBezTo>
                  <a:pt x="221" y="65"/>
                  <a:pt x="221" y="65"/>
                  <a:pt x="221" y="65"/>
                </a:cubicBezTo>
                <a:cubicBezTo>
                  <a:pt x="220" y="65"/>
                  <a:pt x="220" y="65"/>
                  <a:pt x="220" y="65"/>
                </a:cubicBezTo>
                <a:cubicBezTo>
                  <a:pt x="220" y="65"/>
                  <a:pt x="220" y="65"/>
                  <a:pt x="220" y="65"/>
                </a:cubicBezTo>
                <a:cubicBezTo>
                  <a:pt x="219" y="65"/>
                  <a:pt x="219" y="65"/>
                  <a:pt x="219" y="65"/>
                </a:cubicBezTo>
                <a:cubicBezTo>
                  <a:pt x="219" y="65"/>
                  <a:pt x="219" y="65"/>
                  <a:pt x="219" y="65"/>
                </a:cubicBezTo>
                <a:cubicBezTo>
                  <a:pt x="218" y="66"/>
                  <a:pt x="218" y="66"/>
                  <a:pt x="218" y="66"/>
                </a:cubicBezTo>
                <a:cubicBezTo>
                  <a:pt x="219" y="66"/>
                  <a:pt x="219" y="66"/>
                  <a:pt x="219" y="66"/>
                </a:cubicBezTo>
                <a:cubicBezTo>
                  <a:pt x="219" y="66"/>
                  <a:pt x="219" y="66"/>
                  <a:pt x="219" y="66"/>
                </a:cubicBezTo>
                <a:cubicBezTo>
                  <a:pt x="219" y="67"/>
                  <a:pt x="219" y="67"/>
                  <a:pt x="219" y="67"/>
                </a:cubicBezTo>
                <a:cubicBezTo>
                  <a:pt x="220" y="67"/>
                  <a:pt x="220" y="67"/>
                  <a:pt x="220" y="67"/>
                </a:cubicBezTo>
                <a:cubicBezTo>
                  <a:pt x="221" y="67"/>
                  <a:pt x="221" y="67"/>
                  <a:pt x="221" y="67"/>
                </a:cubicBezTo>
                <a:cubicBezTo>
                  <a:pt x="222" y="67"/>
                  <a:pt x="222" y="67"/>
                  <a:pt x="222" y="67"/>
                </a:cubicBezTo>
                <a:close/>
                <a:moveTo>
                  <a:pt x="218" y="69"/>
                </a:moveTo>
                <a:cubicBezTo>
                  <a:pt x="220" y="69"/>
                  <a:pt x="220" y="69"/>
                  <a:pt x="220" y="69"/>
                </a:cubicBezTo>
                <a:cubicBezTo>
                  <a:pt x="221" y="69"/>
                  <a:pt x="221" y="69"/>
                  <a:pt x="221" y="69"/>
                </a:cubicBezTo>
                <a:cubicBezTo>
                  <a:pt x="222" y="69"/>
                  <a:pt x="222" y="69"/>
                  <a:pt x="222" y="69"/>
                </a:cubicBezTo>
                <a:cubicBezTo>
                  <a:pt x="222" y="69"/>
                  <a:pt x="222" y="69"/>
                  <a:pt x="222" y="69"/>
                </a:cubicBezTo>
                <a:cubicBezTo>
                  <a:pt x="223" y="69"/>
                  <a:pt x="223" y="69"/>
                  <a:pt x="223" y="69"/>
                </a:cubicBezTo>
                <a:cubicBezTo>
                  <a:pt x="224" y="69"/>
                  <a:pt x="224" y="69"/>
                  <a:pt x="224" y="69"/>
                </a:cubicBezTo>
                <a:cubicBezTo>
                  <a:pt x="224" y="68"/>
                  <a:pt x="224" y="68"/>
                  <a:pt x="224" y="68"/>
                </a:cubicBezTo>
                <a:cubicBezTo>
                  <a:pt x="223" y="68"/>
                  <a:pt x="223" y="68"/>
                  <a:pt x="223" y="68"/>
                </a:cubicBezTo>
                <a:cubicBezTo>
                  <a:pt x="221" y="68"/>
                  <a:pt x="221" y="68"/>
                  <a:pt x="221" y="68"/>
                </a:cubicBezTo>
                <a:cubicBezTo>
                  <a:pt x="220" y="68"/>
                  <a:pt x="220" y="68"/>
                  <a:pt x="220" y="68"/>
                </a:cubicBezTo>
                <a:cubicBezTo>
                  <a:pt x="220" y="68"/>
                  <a:pt x="220" y="68"/>
                  <a:pt x="220" y="68"/>
                </a:cubicBezTo>
                <a:cubicBezTo>
                  <a:pt x="219" y="68"/>
                  <a:pt x="219" y="68"/>
                  <a:pt x="219" y="68"/>
                </a:cubicBezTo>
                <a:cubicBezTo>
                  <a:pt x="218" y="68"/>
                  <a:pt x="218" y="68"/>
                  <a:pt x="218" y="68"/>
                </a:cubicBezTo>
                <a:cubicBezTo>
                  <a:pt x="218" y="69"/>
                  <a:pt x="218" y="69"/>
                  <a:pt x="218" y="69"/>
                </a:cubicBezTo>
                <a:close/>
                <a:moveTo>
                  <a:pt x="218" y="71"/>
                </a:moveTo>
                <a:cubicBezTo>
                  <a:pt x="219" y="70"/>
                  <a:pt x="219" y="70"/>
                  <a:pt x="219" y="70"/>
                </a:cubicBezTo>
                <a:cubicBezTo>
                  <a:pt x="219" y="70"/>
                  <a:pt x="219" y="70"/>
                  <a:pt x="219" y="70"/>
                </a:cubicBezTo>
                <a:cubicBezTo>
                  <a:pt x="220" y="70"/>
                  <a:pt x="220" y="70"/>
                  <a:pt x="220" y="70"/>
                </a:cubicBezTo>
                <a:cubicBezTo>
                  <a:pt x="222" y="69"/>
                  <a:pt x="222" y="69"/>
                  <a:pt x="222" y="69"/>
                </a:cubicBezTo>
                <a:cubicBezTo>
                  <a:pt x="223" y="70"/>
                  <a:pt x="223" y="70"/>
                  <a:pt x="223" y="70"/>
                </a:cubicBezTo>
                <a:cubicBezTo>
                  <a:pt x="223" y="69"/>
                  <a:pt x="223" y="69"/>
                  <a:pt x="223" y="69"/>
                </a:cubicBezTo>
                <a:cubicBezTo>
                  <a:pt x="224" y="69"/>
                  <a:pt x="224" y="69"/>
                  <a:pt x="224" y="69"/>
                </a:cubicBezTo>
                <a:cubicBezTo>
                  <a:pt x="224" y="70"/>
                  <a:pt x="224" y="70"/>
                  <a:pt x="224" y="70"/>
                </a:cubicBezTo>
                <a:cubicBezTo>
                  <a:pt x="223" y="70"/>
                  <a:pt x="223" y="70"/>
                  <a:pt x="223" y="70"/>
                </a:cubicBezTo>
                <a:cubicBezTo>
                  <a:pt x="222" y="70"/>
                  <a:pt x="222" y="70"/>
                  <a:pt x="222" y="70"/>
                </a:cubicBezTo>
                <a:cubicBezTo>
                  <a:pt x="221" y="70"/>
                  <a:pt x="221" y="70"/>
                  <a:pt x="221" y="70"/>
                </a:cubicBezTo>
                <a:cubicBezTo>
                  <a:pt x="221" y="71"/>
                  <a:pt x="221" y="71"/>
                  <a:pt x="221" y="71"/>
                </a:cubicBezTo>
                <a:cubicBezTo>
                  <a:pt x="220" y="71"/>
                  <a:pt x="220" y="71"/>
                  <a:pt x="220" y="71"/>
                </a:cubicBezTo>
                <a:cubicBezTo>
                  <a:pt x="219" y="71"/>
                  <a:pt x="219" y="71"/>
                  <a:pt x="219" y="71"/>
                </a:cubicBezTo>
                <a:cubicBezTo>
                  <a:pt x="219" y="71"/>
                  <a:pt x="219" y="71"/>
                  <a:pt x="219" y="71"/>
                </a:cubicBezTo>
                <a:cubicBezTo>
                  <a:pt x="218" y="71"/>
                  <a:pt x="218" y="71"/>
                  <a:pt x="218" y="71"/>
                </a:cubicBezTo>
                <a:cubicBezTo>
                  <a:pt x="218" y="71"/>
                  <a:pt x="218" y="71"/>
                  <a:pt x="218" y="71"/>
                </a:cubicBezTo>
                <a:cubicBezTo>
                  <a:pt x="218" y="71"/>
                  <a:pt x="218" y="71"/>
                  <a:pt x="218" y="71"/>
                </a:cubicBezTo>
                <a:close/>
                <a:moveTo>
                  <a:pt x="197" y="47"/>
                </a:moveTo>
                <a:cubicBezTo>
                  <a:pt x="197" y="46"/>
                  <a:pt x="197" y="46"/>
                  <a:pt x="197" y="46"/>
                </a:cubicBezTo>
                <a:cubicBezTo>
                  <a:pt x="197" y="46"/>
                  <a:pt x="197" y="46"/>
                  <a:pt x="197" y="46"/>
                </a:cubicBezTo>
                <a:cubicBezTo>
                  <a:pt x="198" y="46"/>
                  <a:pt x="198" y="46"/>
                  <a:pt x="198" y="46"/>
                </a:cubicBezTo>
                <a:cubicBezTo>
                  <a:pt x="198" y="46"/>
                  <a:pt x="198" y="46"/>
                  <a:pt x="198" y="46"/>
                </a:cubicBezTo>
                <a:cubicBezTo>
                  <a:pt x="197" y="47"/>
                  <a:pt x="197" y="47"/>
                  <a:pt x="197" y="47"/>
                </a:cubicBezTo>
                <a:close/>
                <a:moveTo>
                  <a:pt x="191" y="49"/>
                </a:moveTo>
                <a:cubicBezTo>
                  <a:pt x="192" y="49"/>
                  <a:pt x="192" y="49"/>
                  <a:pt x="192" y="49"/>
                </a:cubicBezTo>
                <a:cubicBezTo>
                  <a:pt x="192" y="48"/>
                  <a:pt x="192" y="48"/>
                  <a:pt x="192" y="48"/>
                </a:cubicBezTo>
                <a:cubicBezTo>
                  <a:pt x="194" y="49"/>
                  <a:pt x="194" y="49"/>
                  <a:pt x="194" y="49"/>
                </a:cubicBezTo>
                <a:cubicBezTo>
                  <a:pt x="194" y="49"/>
                  <a:pt x="194" y="49"/>
                  <a:pt x="194" y="49"/>
                </a:cubicBezTo>
                <a:cubicBezTo>
                  <a:pt x="195" y="49"/>
                  <a:pt x="195" y="49"/>
                  <a:pt x="195" y="49"/>
                </a:cubicBezTo>
                <a:cubicBezTo>
                  <a:pt x="195" y="50"/>
                  <a:pt x="195" y="50"/>
                  <a:pt x="195" y="50"/>
                </a:cubicBezTo>
                <a:cubicBezTo>
                  <a:pt x="195" y="50"/>
                  <a:pt x="195" y="50"/>
                  <a:pt x="195" y="50"/>
                </a:cubicBezTo>
                <a:cubicBezTo>
                  <a:pt x="195" y="51"/>
                  <a:pt x="195" y="51"/>
                  <a:pt x="195" y="51"/>
                </a:cubicBezTo>
                <a:cubicBezTo>
                  <a:pt x="194" y="51"/>
                  <a:pt x="194" y="51"/>
                  <a:pt x="194" y="51"/>
                </a:cubicBezTo>
                <a:cubicBezTo>
                  <a:pt x="193" y="51"/>
                  <a:pt x="193" y="51"/>
                  <a:pt x="193" y="51"/>
                </a:cubicBezTo>
                <a:cubicBezTo>
                  <a:pt x="193" y="51"/>
                  <a:pt x="193" y="51"/>
                  <a:pt x="193" y="51"/>
                </a:cubicBezTo>
                <a:cubicBezTo>
                  <a:pt x="192" y="50"/>
                  <a:pt x="192" y="50"/>
                  <a:pt x="192" y="50"/>
                </a:cubicBezTo>
                <a:cubicBezTo>
                  <a:pt x="192" y="49"/>
                  <a:pt x="192" y="49"/>
                  <a:pt x="192" y="49"/>
                </a:cubicBezTo>
                <a:cubicBezTo>
                  <a:pt x="191" y="49"/>
                  <a:pt x="191" y="49"/>
                  <a:pt x="191" y="49"/>
                </a:cubicBezTo>
                <a:cubicBezTo>
                  <a:pt x="191" y="49"/>
                  <a:pt x="191" y="49"/>
                  <a:pt x="191" y="49"/>
                </a:cubicBezTo>
                <a:close/>
                <a:moveTo>
                  <a:pt x="160" y="50"/>
                </a:moveTo>
                <a:cubicBezTo>
                  <a:pt x="159" y="50"/>
                  <a:pt x="159" y="50"/>
                  <a:pt x="159" y="50"/>
                </a:cubicBezTo>
                <a:cubicBezTo>
                  <a:pt x="159" y="50"/>
                  <a:pt x="159" y="50"/>
                  <a:pt x="159" y="50"/>
                </a:cubicBezTo>
                <a:cubicBezTo>
                  <a:pt x="159" y="50"/>
                  <a:pt x="159" y="50"/>
                  <a:pt x="159" y="50"/>
                </a:cubicBezTo>
                <a:cubicBezTo>
                  <a:pt x="160" y="50"/>
                  <a:pt x="160" y="50"/>
                  <a:pt x="160" y="50"/>
                </a:cubicBezTo>
                <a:cubicBezTo>
                  <a:pt x="160" y="50"/>
                  <a:pt x="160" y="50"/>
                  <a:pt x="160" y="50"/>
                </a:cubicBezTo>
                <a:cubicBezTo>
                  <a:pt x="160" y="50"/>
                  <a:pt x="160" y="50"/>
                  <a:pt x="160" y="50"/>
                </a:cubicBezTo>
                <a:close/>
                <a:moveTo>
                  <a:pt x="163" y="54"/>
                </a:moveTo>
                <a:cubicBezTo>
                  <a:pt x="164" y="54"/>
                  <a:pt x="164" y="54"/>
                  <a:pt x="164" y="54"/>
                </a:cubicBezTo>
                <a:cubicBezTo>
                  <a:pt x="164" y="54"/>
                  <a:pt x="164" y="54"/>
                  <a:pt x="164" y="54"/>
                </a:cubicBezTo>
                <a:cubicBezTo>
                  <a:pt x="163" y="55"/>
                  <a:pt x="163" y="55"/>
                  <a:pt x="163" y="55"/>
                </a:cubicBezTo>
                <a:cubicBezTo>
                  <a:pt x="163" y="55"/>
                  <a:pt x="163" y="54"/>
                  <a:pt x="163" y="54"/>
                </a:cubicBezTo>
                <a:close/>
                <a:moveTo>
                  <a:pt x="165" y="53"/>
                </a:moveTo>
                <a:cubicBezTo>
                  <a:pt x="165" y="53"/>
                  <a:pt x="165" y="53"/>
                  <a:pt x="165" y="53"/>
                </a:cubicBezTo>
                <a:cubicBezTo>
                  <a:pt x="165" y="52"/>
                  <a:pt x="165" y="52"/>
                  <a:pt x="165" y="52"/>
                </a:cubicBezTo>
                <a:cubicBezTo>
                  <a:pt x="166" y="52"/>
                  <a:pt x="166" y="52"/>
                  <a:pt x="166" y="52"/>
                </a:cubicBezTo>
                <a:cubicBezTo>
                  <a:pt x="166" y="51"/>
                  <a:pt x="166" y="51"/>
                  <a:pt x="166" y="51"/>
                </a:cubicBezTo>
                <a:cubicBezTo>
                  <a:pt x="167" y="51"/>
                  <a:pt x="167" y="51"/>
                  <a:pt x="167" y="51"/>
                </a:cubicBezTo>
                <a:cubicBezTo>
                  <a:pt x="168" y="50"/>
                  <a:pt x="168" y="50"/>
                  <a:pt x="168" y="50"/>
                </a:cubicBezTo>
                <a:cubicBezTo>
                  <a:pt x="168" y="51"/>
                  <a:pt x="168" y="51"/>
                  <a:pt x="168" y="51"/>
                </a:cubicBezTo>
                <a:cubicBezTo>
                  <a:pt x="168" y="51"/>
                  <a:pt x="168" y="51"/>
                  <a:pt x="168" y="51"/>
                </a:cubicBezTo>
                <a:cubicBezTo>
                  <a:pt x="167" y="52"/>
                  <a:pt x="167" y="52"/>
                  <a:pt x="167" y="52"/>
                </a:cubicBezTo>
                <a:cubicBezTo>
                  <a:pt x="167" y="53"/>
                  <a:pt x="167" y="53"/>
                  <a:pt x="167" y="53"/>
                </a:cubicBezTo>
                <a:cubicBezTo>
                  <a:pt x="167" y="53"/>
                  <a:pt x="167" y="53"/>
                  <a:pt x="167" y="53"/>
                </a:cubicBezTo>
                <a:cubicBezTo>
                  <a:pt x="166" y="54"/>
                  <a:pt x="166" y="54"/>
                  <a:pt x="166" y="54"/>
                </a:cubicBezTo>
                <a:cubicBezTo>
                  <a:pt x="166" y="54"/>
                  <a:pt x="166" y="54"/>
                  <a:pt x="166" y="54"/>
                </a:cubicBezTo>
                <a:cubicBezTo>
                  <a:pt x="167" y="55"/>
                  <a:pt x="167" y="55"/>
                  <a:pt x="167" y="55"/>
                </a:cubicBezTo>
                <a:cubicBezTo>
                  <a:pt x="167" y="54"/>
                  <a:pt x="167" y="54"/>
                  <a:pt x="167" y="54"/>
                </a:cubicBezTo>
                <a:cubicBezTo>
                  <a:pt x="168" y="54"/>
                  <a:pt x="168" y="54"/>
                  <a:pt x="168" y="54"/>
                </a:cubicBezTo>
                <a:cubicBezTo>
                  <a:pt x="168" y="55"/>
                  <a:pt x="168" y="55"/>
                  <a:pt x="168" y="55"/>
                </a:cubicBezTo>
                <a:cubicBezTo>
                  <a:pt x="168" y="55"/>
                  <a:pt x="168" y="55"/>
                  <a:pt x="168" y="55"/>
                </a:cubicBezTo>
                <a:cubicBezTo>
                  <a:pt x="169" y="54"/>
                  <a:pt x="169" y="54"/>
                  <a:pt x="169" y="54"/>
                </a:cubicBezTo>
                <a:cubicBezTo>
                  <a:pt x="170" y="54"/>
                  <a:pt x="170" y="54"/>
                  <a:pt x="170" y="54"/>
                </a:cubicBezTo>
                <a:cubicBezTo>
                  <a:pt x="170" y="54"/>
                  <a:pt x="170" y="54"/>
                  <a:pt x="170" y="54"/>
                </a:cubicBezTo>
                <a:cubicBezTo>
                  <a:pt x="171" y="53"/>
                  <a:pt x="171" y="53"/>
                  <a:pt x="171" y="53"/>
                </a:cubicBezTo>
                <a:cubicBezTo>
                  <a:pt x="171" y="52"/>
                  <a:pt x="171" y="52"/>
                  <a:pt x="171" y="52"/>
                </a:cubicBezTo>
                <a:cubicBezTo>
                  <a:pt x="171" y="52"/>
                  <a:pt x="171" y="52"/>
                  <a:pt x="171" y="52"/>
                </a:cubicBezTo>
                <a:cubicBezTo>
                  <a:pt x="172" y="51"/>
                  <a:pt x="172" y="51"/>
                  <a:pt x="172" y="51"/>
                </a:cubicBezTo>
                <a:cubicBezTo>
                  <a:pt x="172" y="50"/>
                  <a:pt x="172" y="50"/>
                  <a:pt x="172" y="50"/>
                </a:cubicBezTo>
                <a:cubicBezTo>
                  <a:pt x="172" y="50"/>
                  <a:pt x="172" y="50"/>
                  <a:pt x="172" y="50"/>
                </a:cubicBezTo>
                <a:cubicBezTo>
                  <a:pt x="173" y="50"/>
                  <a:pt x="173" y="50"/>
                  <a:pt x="173" y="50"/>
                </a:cubicBezTo>
                <a:cubicBezTo>
                  <a:pt x="173" y="51"/>
                  <a:pt x="173" y="51"/>
                  <a:pt x="173" y="51"/>
                </a:cubicBezTo>
                <a:cubicBezTo>
                  <a:pt x="173" y="52"/>
                  <a:pt x="173" y="52"/>
                  <a:pt x="173" y="52"/>
                </a:cubicBezTo>
                <a:cubicBezTo>
                  <a:pt x="172" y="53"/>
                  <a:pt x="172" y="53"/>
                  <a:pt x="172" y="53"/>
                </a:cubicBezTo>
                <a:cubicBezTo>
                  <a:pt x="173" y="53"/>
                  <a:pt x="173" y="53"/>
                  <a:pt x="173" y="53"/>
                </a:cubicBezTo>
                <a:cubicBezTo>
                  <a:pt x="173" y="53"/>
                  <a:pt x="173" y="53"/>
                  <a:pt x="173" y="53"/>
                </a:cubicBezTo>
                <a:cubicBezTo>
                  <a:pt x="174" y="52"/>
                  <a:pt x="174" y="52"/>
                  <a:pt x="174" y="52"/>
                </a:cubicBezTo>
                <a:cubicBezTo>
                  <a:pt x="174" y="52"/>
                  <a:pt x="174" y="52"/>
                  <a:pt x="174" y="52"/>
                </a:cubicBezTo>
                <a:cubicBezTo>
                  <a:pt x="174" y="51"/>
                  <a:pt x="174" y="51"/>
                  <a:pt x="174" y="51"/>
                </a:cubicBezTo>
                <a:cubicBezTo>
                  <a:pt x="175" y="51"/>
                  <a:pt x="175" y="51"/>
                  <a:pt x="175" y="51"/>
                </a:cubicBezTo>
                <a:cubicBezTo>
                  <a:pt x="176" y="50"/>
                  <a:pt x="176" y="50"/>
                  <a:pt x="176" y="50"/>
                </a:cubicBezTo>
                <a:cubicBezTo>
                  <a:pt x="176" y="49"/>
                  <a:pt x="176" y="49"/>
                  <a:pt x="176" y="49"/>
                </a:cubicBezTo>
                <a:cubicBezTo>
                  <a:pt x="176" y="48"/>
                  <a:pt x="176" y="48"/>
                  <a:pt x="176" y="48"/>
                </a:cubicBezTo>
                <a:cubicBezTo>
                  <a:pt x="176" y="48"/>
                  <a:pt x="176" y="48"/>
                  <a:pt x="176" y="48"/>
                </a:cubicBezTo>
                <a:cubicBezTo>
                  <a:pt x="177" y="48"/>
                  <a:pt x="177" y="48"/>
                  <a:pt x="177" y="48"/>
                </a:cubicBezTo>
                <a:cubicBezTo>
                  <a:pt x="178" y="48"/>
                  <a:pt x="178" y="48"/>
                  <a:pt x="178" y="48"/>
                </a:cubicBezTo>
                <a:cubicBezTo>
                  <a:pt x="179" y="47"/>
                  <a:pt x="179" y="47"/>
                  <a:pt x="179" y="47"/>
                </a:cubicBezTo>
                <a:cubicBezTo>
                  <a:pt x="179" y="46"/>
                  <a:pt x="179" y="46"/>
                  <a:pt x="179" y="46"/>
                </a:cubicBezTo>
                <a:cubicBezTo>
                  <a:pt x="180" y="46"/>
                  <a:pt x="180" y="46"/>
                  <a:pt x="180" y="46"/>
                </a:cubicBezTo>
                <a:cubicBezTo>
                  <a:pt x="180" y="45"/>
                  <a:pt x="180" y="45"/>
                  <a:pt x="180" y="45"/>
                </a:cubicBezTo>
                <a:cubicBezTo>
                  <a:pt x="181" y="46"/>
                  <a:pt x="181" y="46"/>
                  <a:pt x="181" y="46"/>
                </a:cubicBezTo>
                <a:cubicBezTo>
                  <a:pt x="181" y="45"/>
                  <a:pt x="181" y="45"/>
                  <a:pt x="181" y="45"/>
                </a:cubicBezTo>
                <a:cubicBezTo>
                  <a:pt x="182" y="45"/>
                  <a:pt x="182" y="45"/>
                  <a:pt x="182" y="45"/>
                </a:cubicBezTo>
                <a:cubicBezTo>
                  <a:pt x="181" y="47"/>
                  <a:pt x="181" y="47"/>
                  <a:pt x="181" y="47"/>
                </a:cubicBezTo>
                <a:cubicBezTo>
                  <a:pt x="180" y="48"/>
                  <a:pt x="180" y="48"/>
                  <a:pt x="180" y="48"/>
                </a:cubicBezTo>
                <a:cubicBezTo>
                  <a:pt x="180" y="49"/>
                  <a:pt x="180" y="49"/>
                  <a:pt x="180" y="49"/>
                </a:cubicBezTo>
                <a:cubicBezTo>
                  <a:pt x="180" y="49"/>
                  <a:pt x="180" y="49"/>
                  <a:pt x="180" y="49"/>
                </a:cubicBezTo>
                <a:cubicBezTo>
                  <a:pt x="180" y="50"/>
                  <a:pt x="180" y="50"/>
                  <a:pt x="180" y="50"/>
                </a:cubicBezTo>
                <a:cubicBezTo>
                  <a:pt x="179" y="50"/>
                  <a:pt x="179" y="50"/>
                  <a:pt x="179" y="50"/>
                </a:cubicBezTo>
                <a:cubicBezTo>
                  <a:pt x="178" y="52"/>
                  <a:pt x="178" y="52"/>
                  <a:pt x="178" y="52"/>
                </a:cubicBezTo>
                <a:cubicBezTo>
                  <a:pt x="178" y="52"/>
                  <a:pt x="178" y="52"/>
                  <a:pt x="178" y="52"/>
                </a:cubicBezTo>
                <a:cubicBezTo>
                  <a:pt x="178" y="53"/>
                  <a:pt x="178" y="53"/>
                  <a:pt x="178" y="53"/>
                </a:cubicBezTo>
                <a:cubicBezTo>
                  <a:pt x="178" y="53"/>
                  <a:pt x="178" y="53"/>
                  <a:pt x="178" y="53"/>
                </a:cubicBezTo>
                <a:cubicBezTo>
                  <a:pt x="179" y="54"/>
                  <a:pt x="179" y="54"/>
                  <a:pt x="179" y="54"/>
                </a:cubicBezTo>
                <a:cubicBezTo>
                  <a:pt x="179" y="54"/>
                  <a:pt x="179" y="54"/>
                  <a:pt x="179" y="54"/>
                </a:cubicBezTo>
                <a:cubicBezTo>
                  <a:pt x="180" y="53"/>
                  <a:pt x="180" y="53"/>
                  <a:pt x="180" y="53"/>
                </a:cubicBezTo>
                <a:cubicBezTo>
                  <a:pt x="181" y="53"/>
                  <a:pt x="181" y="53"/>
                  <a:pt x="181" y="53"/>
                </a:cubicBezTo>
                <a:cubicBezTo>
                  <a:pt x="181" y="52"/>
                  <a:pt x="181" y="52"/>
                  <a:pt x="181" y="52"/>
                </a:cubicBezTo>
                <a:cubicBezTo>
                  <a:pt x="181" y="52"/>
                  <a:pt x="181" y="52"/>
                  <a:pt x="181" y="52"/>
                </a:cubicBezTo>
                <a:cubicBezTo>
                  <a:pt x="182" y="51"/>
                  <a:pt x="182" y="51"/>
                  <a:pt x="182" y="51"/>
                </a:cubicBezTo>
                <a:cubicBezTo>
                  <a:pt x="182" y="50"/>
                  <a:pt x="182" y="50"/>
                  <a:pt x="182" y="50"/>
                </a:cubicBezTo>
                <a:cubicBezTo>
                  <a:pt x="183" y="50"/>
                  <a:pt x="183" y="50"/>
                  <a:pt x="183" y="50"/>
                </a:cubicBezTo>
                <a:cubicBezTo>
                  <a:pt x="183" y="50"/>
                  <a:pt x="183" y="50"/>
                  <a:pt x="183" y="50"/>
                </a:cubicBezTo>
                <a:cubicBezTo>
                  <a:pt x="183" y="51"/>
                  <a:pt x="183" y="51"/>
                  <a:pt x="183" y="51"/>
                </a:cubicBezTo>
                <a:cubicBezTo>
                  <a:pt x="184" y="51"/>
                  <a:pt x="184" y="51"/>
                  <a:pt x="184" y="51"/>
                </a:cubicBezTo>
                <a:cubicBezTo>
                  <a:pt x="185" y="50"/>
                  <a:pt x="185" y="50"/>
                  <a:pt x="185" y="50"/>
                </a:cubicBezTo>
                <a:cubicBezTo>
                  <a:pt x="186" y="50"/>
                  <a:pt x="186" y="50"/>
                  <a:pt x="186" y="50"/>
                </a:cubicBezTo>
                <a:cubicBezTo>
                  <a:pt x="187" y="49"/>
                  <a:pt x="187" y="49"/>
                  <a:pt x="187" y="49"/>
                </a:cubicBezTo>
                <a:cubicBezTo>
                  <a:pt x="187" y="48"/>
                  <a:pt x="187" y="48"/>
                  <a:pt x="187" y="48"/>
                </a:cubicBezTo>
                <a:cubicBezTo>
                  <a:pt x="188" y="47"/>
                  <a:pt x="188" y="47"/>
                  <a:pt x="188" y="47"/>
                </a:cubicBezTo>
                <a:cubicBezTo>
                  <a:pt x="188" y="46"/>
                  <a:pt x="188" y="46"/>
                  <a:pt x="188" y="46"/>
                </a:cubicBezTo>
                <a:cubicBezTo>
                  <a:pt x="188" y="46"/>
                  <a:pt x="188" y="46"/>
                  <a:pt x="188" y="46"/>
                </a:cubicBezTo>
                <a:cubicBezTo>
                  <a:pt x="189" y="47"/>
                  <a:pt x="189" y="47"/>
                  <a:pt x="189" y="47"/>
                </a:cubicBezTo>
                <a:cubicBezTo>
                  <a:pt x="190" y="47"/>
                  <a:pt x="190" y="47"/>
                  <a:pt x="190" y="47"/>
                </a:cubicBezTo>
                <a:cubicBezTo>
                  <a:pt x="190" y="46"/>
                  <a:pt x="190" y="46"/>
                  <a:pt x="190" y="46"/>
                </a:cubicBezTo>
                <a:cubicBezTo>
                  <a:pt x="190" y="46"/>
                  <a:pt x="190" y="46"/>
                  <a:pt x="190" y="46"/>
                </a:cubicBezTo>
                <a:cubicBezTo>
                  <a:pt x="189" y="45"/>
                  <a:pt x="189" y="45"/>
                  <a:pt x="189" y="45"/>
                </a:cubicBezTo>
                <a:cubicBezTo>
                  <a:pt x="189" y="44"/>
                  <a:pt x="189" y="44"/>
                  <a:pt x="189" y="44"/>
                </a:cubicBezTo>
                <a:cubicBezTo>
                  <a:pt x="190" y="44"/>
                  <a:pt x="190" y="44"/>
                  <a:pt x="190" y="44"/>
                </a:cubicBezTo>
                <a:cubicBezTo>
                  <a:pt x="191" y="43"/>
                  <a:pt x="191" y="43"/>
                  <a:pt x="191" y="43"/>
                </a:cubicBezTo>
                <a:cubicBezTo>
                  <a:pt x="192" y="43"/>
                  <a:pt x="192" y="43"/>
                  <a:pt x="192" y="43"/>
                </a:cubicBezTo>
                <a:cubicBezTo>
                  <a:pt x="192" y="43"/>
                  <a:pt x="192" y="43"/>
                  <a:pt x="192" y="43"/>
                </a:cubicBezTo>
                <a:cubicBezTo>
                  <a:pt x="193" y="43"/>
                  <a:pt x="193" y="43"/>
                  <a:pt x="193" y="43"/>
                </a:cubicBezTo>
                <a:cubicBezTo>
                  <a:pt x="194" y="42"/>
                  <a:pt x="194" y="42"/>
                  <a:pt x="194" y="42"/>
                </a:cubicBezTo>
                <a:cubicBezTo>
                  <a:pt x="193" y="42"/>
                  <a:pt x="193" y="42"/>
                  <a:pt x="193" y="42"/>
                </a:cubicBezTo>
                <a:cubicBezTo>
                  <a:pt x="193" y="40"/>
                  <a:pt x="193" y="40"/>
                  <a:pt x="193" y="40"/>
                </a:cubicBezTo>
                <a:cubicBezTo>
                  <a:pt x="194" y="40"/>
                  <a:pt x="194" y="40"/>
                  <a:pt x="194" y="40"/>
                </a:cubicBezTo>
                <a:cubicBezTo>
                  <a:pt x="193" y="39"/>
                  <a:pt x="193" y="39"/>
                  <a:pt x="193" y="39"/>
                </a:cubicBezTo>
                <a:cubicBezTo>
                  <a:pt x="193" y="38"/>
                  <a:pt x="193" y="38"/>
                  <a:pt x="193" y="38"/>
                </a:cubicBezTo>
                <a:cubicBezTo>
                  <a:pt x="193" y="38"/>
                  <a:pt x="193" y="38"/>
                  <a:pt x="193" y="38"/>
                </a:cubicBezTo>
                <a:cubicBezTo>
                  <a:pt x="192" y="38"/>
                  <a:pt x="192" y="38"/>
                  <a:pt x="192" y="38"/>
                </a:cubicBezTo>
                <a:cubicBezTo>
                  <a:pt x="191" y="39"/>
                  <a:pt x="191" y="39"/>
                  <a:pt x="191" y="39"/>
                </a:cubicBezTo>
                <a:cubicBezTo>
                  <a:pt x="191" y="40"/>
                  <a:pt x="191" y="40"/>
                  <a:pt x="191" y="40"/>
                </a:cubicBezTo>
                <a:cubicBezTo>
                  <a:pt x="191" y="40"/>
                  <a:pt x="191" y="40"/>
                  <a:pt x="191" y="40"/>
                </a:cubicBezTo>
                <a:cubicBezTo>
                  <a:pt x="191" y="41"/>
                  <a:pt x="191" y="41"/>
                  <a:pt x="191" y="41"/>
                </a:cubicBezTo>
                <a:cubicBezTo>
                  <a:pt x="190" y="41"/>
                  <a:pt x="190" y="41"/>
                  <a:pt x="190" y="41"/>
                </a:cubicBezTo>
                <a:cubicBezTo>
                  <a:pt x="190" y="40"/>
                  <a:pt x="190" y="40"/>
                  <a:pt x="190" y="40"/>
                </a:cubicBezTo>
                <a:cubicBezTo>
                  <a:pt x="190" y="40"/>
                  <a:pt x="190" y="40"/>
                  <a:pt x="190" y="40"/>
                </a:cubicBezTo>
                <a:cubicBezTo>
                  <a:pt x="190" y="41"/>
                  <a:pt x="190" y="41"/>
                  <a:pt x="190" y="41"/>
                </a:cubicBezTo>
                <a:cubicBezTo>
                  <a:pt x="189" y="41"/>
                  <a:pt x="189" y="41"/>
                  <a:pt x="189" y="41"/>
                </a:cubicBezTo>
                <a:cubicBezTo>
                  <a:pt x="189" y="41"/>
                  <a:pt x="189" y="41"/>
                  <a:pt x="189" y="41"/>
                </a:cubicBezTo>
                <a:cubicBezTo>
                  <a:pt x="189" y="39"/>
                  <a:pt x="189" y="39"/>
                  <a:pt x="189" y="39"/>
                </a:cubicBezTo>
                <a:cubicBezTo>
                  <a:pt x="188" y="39"/>
                  <a:pt x="188" y="39"/>
                  <a:pt x="188" y="39"/>
                </a:cubicBezTo>
                <a:cubicBezTo>
                  <a:pt x="187" y="39"/>
                  <a:pt x="187" y="39"/>
                  <a:pt x="187" y="39"/>
                </a:cubicBezTo>
                <a:cubicBezTo>
                  <a:pt x="187" y="39"/>
                  <a:pt x="187" y="39"/>
                  <a:pt x="187" y="39"/>
                </a:cubicBezTo>
                <a:cubicBezTo>
                  <a:pt x="186" y="39"/>
                  <a:pt x="186" y="39"/>
                  <a:pt x="186" y="39"/>
                </a:cubicBezTo>
                <a:cubicBezTo>
                  <a:pt x="185" y="39"/>
                  <a:pt x="185" y="39"/>
                  <a:pt x="185" y="39"/>
                </a:cubicBezTo>
                <a:cubicBezTo>
                  <a:pt x="185" y="39"/>
                  <a:pt x="185" y="39"/>
                  <a:pt x="185" y="39"/>
                </a:cubicBezTo>
                <a:cubicBezTo>
                  <a:pt x="183" y="39"/>
                  <a:pt x="183" y="39"/>
                  <a:pt x="183" y="39"/>
                </a:cubicBezTo>
                <a:cubicBezTo>
                  <a:pt x="182" y="39"/>
                  <a:pt x="182" y="39"/>
                  <a:pt x="182" y="39"/>
                </a:cubicBezTo>
                <a:cubicBezTo>
                  <a:pt x="181" y="40"/>
                  <a:pt x="181" y="40"/>
                  <a:pt x="181" y="40"/>
                </a:cubicBezTo>
                <a:cubicBezTo>
                  <a:pt x="181" y="40"/>
                  <a:pt x="181" y="40"/>
                  <a:pt x="181" y="40"/>
                </a:cubicBezTo>
                <a:cubicBezTo>
                  <a:pt x="181" y="40"/>
                  <a:pt x="181" y="40"/>
                  <a:pt x="181" y="40"/>
                </a:cubicBezTo>
                <a:cubicBezTo>
                  <a:pt x="180" y="40"/>
                  <a:pt x="180" y="40"/>
                  <a:pt x="180" y="40"/>
                </a:cubicBezTo>
                <a:cubicBezTo>
                  <a:pt x="178" y="42"/>
                  <a:pt x="178" y="42"/>
                  <a:pt x="178" y="42"/>
                </a:cubicBezTo>
                <a:cubicBezTo>
                  <a:pt x="177" y="42"/>
                  <a:pt x="177" y="42"/>
                  <a:pt x="177" y="42"/>
                </a:cubicBezTo>
                <a:cubicBezTo>
                  <a:pt x="177" y="42"/>
                  <a:pt x="177" y="42"/>
                  <a:pt x="177" y="42"/>
                </a:cubicBezTo>
                <a:cubicBezTo>
                  <a:pt x="176" y="43"/>
                  <a:pt x="176" y="43"/>
                  <a:pt x="176" y="43"/>
                </a:cubicBezTo>
                <a:cubicBezTo>
                  <a:pt x="175" y="43"/>
                  <a:pt x="175" y="43"/>
                  <a:pt x="175" y="43"/>
                </a:cubicBezTo>
                <a:cubicBezTo>
                  <a:pt x="174" y="44"/>
                  <a:pt x="174" y="44"/>
                  <a:pt x="174" y="44"/>
                </a:cubicBezTo>
                <a:cubicBezTo>
                  <a:pt x="174" y="44"/>
                  <a:pt x="174" y="44"/>
                  <a:pt x="174" y="44"/>
                </a:cubicBezTo>
                <a:cubicBezTo>
                  <a:pt x="172" y="44"/>
                  <a:pt x="172" y="44"/>
                  <a:pt x="172" y="44"/>
                </a:cubicBezTo>
                <a:cubicBezTo>
                  <a:pt x="172" y="44"/>
                  <a:pt x="172" y="44"/>
                  <a:pt x="172" y="44"/>
                </a:cubicBezTo>
                <a:cubicBezTo>
                  <a:pt x="171" y="44"/>
                  <a:pt x="171" y="44"/>
                  <a:pt x="171" y="44"/>
                </a:cubicBezTo>
                <a:cubicBezTo>
                  <a:pt x="171" y="45"/>
                  <a:pt x="171" y="45"/>
                  <a:pt x="171" y="45"/>
                </a:cubicBezTo>
                <a:cubicBezTo>
                  <a:pt x="170" y="45"/>
                  <a:pt x="170" y="45"/>
                  <a:pt x="170" y="45"/>
                </a:cubicBezTo>
                <a:cubicBezTo>
                  <a:pt x="169" y="46"/>
                  <a:pt x="169" y="46"/>
                  <a:pt x="169" y="46"/>
                </a:cubicBezTo>
                <a:cubicBezTo>
                  <a:pt x="168" y="46"/>
                  <a:pt x="168" y="46"/>
                  <a:pt x="168" y="46"/>
                </a:cubicBezTo>
                <a:cubicBezTo>
                  <a:pt x="167" y="46"/>
                  <a:pt x="167" y="46"/>
                  <a:pt x="167" y="46"/>
                </a:cubicBezTo>
                <a:cubicBezTo>
                  <a:pt x="166" y="46"/>
                  <a:pt x="166" y="46"/>
                  <a:pt x="166" y="46"/>
                </a:cubicBezTo>
                <a:cubicBezTo>
                  <a:pt x="164" y="46"/>
                  <a:pt x="164" y="46"/>
                  <a:pt x="164" y="46"/>
                </a:cubicBezTo>
                <a:cubicBezTo>
                  <a:pt x="163" y="48"/>
                  <a:pt x="163" y="48"/>
                  <a:pt x="163" y="48"/>
                </a:cubicBezTo>
                <a:cubicBezTo>
                  <a:pt x="162" y="48"/>
                  <a:pt x="162" y="48"/>
                  <a:pt x="162" y="48"/>
                </a:cubicBezTo>
                <a:cubicBezTo>
                  <a:pt x="161" y="48"/>
                  <a:pt x="161" y="48"/>
                  <a:pt x="161" y="48"/>
                </a:cubicBezTo>
                <a:cubicBezTo>
                  <a:pt x="161" y="49"/>
                  <a:pt x="161" y="49"/>
                  <a:pt x="161" y="49"/>
                </a:cubicBezTo>
                <a:cubicBezTo>
                  <a:pt x="161" y="49"/>
                  <a:pt x="161" y="49"/>
                  <a:pt x="161" y="49"/>
                </a:cubicBezTo>
                <a:cubicBezTo>
                  <a:pt x="162" y="49"/>
                  <a:pt x="162" y="49"/>
                  <a:pt x="162" y="49"/>
                </a:cubicBezTo>
                <a:cubicBezTo>
                  <a:pt x="161" y="49"/>
                  <a:pt x="161" y="49"/>
                  <a:pt x="161" y="49"/>
                </a:cubicBezTo>
                <a:cubicBezTo>
                  <a:pt x="161" y="50"/>
                  <a:pt x="161" y="50"/>
                  <a:pt x="161" y="50"/>
                </a:cubicBezTo>
                <a:cubicBezTo>
                  <a:pt x="161" y="50"/>
                  <a:pt x="161" y="50"/>
                  <a:pt x="161" y="50"/>
                </a:cubicBezTo>
                <a:cubicBezTo>
                  <a:pt x="161" y="51"/>
                  <a:pt x="161" y="51"/>
                  <a:pt x="161" y="51"/>
                </a:cubicBezTo>
                <a:cubicBezTo>
                  <a:pt x="160" y="51"/>
                  <a:pt x="160" y="51"/>
                  <a:pt x="160" y="51"/>
                </a:cubicBezTo>
                <a:cubicBezTo>
                  <a:pt x="160" y="51"/>
                  <a:pt x="160" y="51"/>
                  <a:pt x="160" y="51"/>
                </a:cubicBezTo>
                <a:cubicBezTo>
                  <a:pt x="161" y="52"/>
                  <a:pt x="161" y="52"/>
                  <a:pt x="161" y="52"/>
                </a:cubicBezTo>
                <a:cubicBezTo>
                  <a:pt x="162" y="51"/>
                  <a:pt x="162" y="51"/>
                  <a:pt x="162" y="51"/>
                </a:cubicBezTo>
                <a:cubicBezTo>
                  <a:pt x="162" y="51"/>
                  <a:pt x="162" y="51"/>
                  <a:pt x="162" y="51"/>
                </a:cubicBezTo>
                <a:cubicBezTo>
                  <a:pt x="163" y="51"/>
                  <a:pt x="163" y="51"/>
                  <a:pt x="163" y="51"/>
                </a:cubicBezTo>
                <a:cubicBezTo>
                  <a:pt x="164" y="51"/>
                  <a:pt x="164" y="51"/>
                  <a:pt x="164" y="51"/>
                </a:cubicBezTo>
                <a:cubicBezTo>
                  <a:pt x="164" y="52"/>
                  <a:pt x="164" y="52"/>
                  <a:pt x="164" y="52"/>
                </a:cubicBezTo>
                <a:cubicBezTo>
                  <a:pt x="164" y="53"/>
                  <a:pt x="164" y="53"/>
                  <a:pt x="164" y="53"/>
                </a:cubicBezTo>
                <a:cubicBezTo>
                  <a:pt x="165" y="53"/>
                  <a:pt x="165" y="53"/>
                  <a:pt x="165" y="53"/>
                </a:cubicBezTo>
                <a:close/>
                <a:moveTo>
                  <a:pt x="250" y="98"/>
                </a:moveTo>
                <a:cubicBezTo>
                  <a:pt x="250" y="98"/>
                  <a:pt x="250" y="98"/>
                  <a:pt x="250" y="98"/>
                </a:cubicBezTo>
                <a:cubicBezTo>
                  <a:pt x="251" y="98"/>
                  <a:pt x="251" y="98"/>
                  <a:pt x="251" y="98"/>
                </a:cubicBezTo>
                <a:cubicBezTo>
                  <a:pt x="251" y="98"/>
                  <a:pt x="251" y="98"/>
                  <a:pt x="251" y="98"/>
                </a:cubicBezTo>
                <a:cubicBezTo>
                  <a:pt x="250" y="99"/>
                  <a:pt x="250" y="99"/>
                  <a:pt x="250" y="99"/>
                </a:cubicBezTo>
                <a:cubicBezTo>
                  <a:pt x="250" y="99"/>
                  <a:pt x="250" y="99"/>
                  <a:pt x="250" y="99"/>
                </a:cubicBezTo>
                <a:cubicBezTo>
                  <a:pt x="250" y="98"/>
                  <a:pt x="250" y="98"/>
                  <a:pt x="250" y="98"/>
                </a:cubicBezTo>
                <a:close/>
                <a:moveTo>
                  <a:pt x="240" y="81"/>
                </a:moveTo>
                <a:cubicBezTo>
                  <a:pt x="239" y="80"/>
                  <a:pt x="239" y="80"/>
                  <a:pt x="239" y="80"/>
                </a:cubicBezTo>
                <a:cubicBezTo>
                  <a:pt x="238" y="80"/>
                  <a:pt x="238" y="80"/>
                  <a:pt x="238" y="80"/>
                </a:cubicBezTo>
                <a:cubicBezTo>
                  <a:pt x="238" y="80"/>
                  <a:pt x="238" y="80"/>
                  <a:pt x="238" y="80"/>
                </a:cubicBezTo>
                <a:cubicBezTo>
                  <a:pt x="239" y="80"/>
                  <a:pt x="239" y="80"/>
                  <a:pt x="239" y="80"/>
                </a:cubicBezTo>
                <a:cubicBezTo>
                  <a:pt x="239" y="81"/>
                  <a:pt x="239" y="81"/>
                  <a:pt x="239" y="81"/>
                </a:cubicBezTo>
                <a:cubicBezTo>
                  <a:pt x="239" y="81"/>
                  <a:pt x="239" y="81"/>
                  <a:pt x="239" y="81"/>
                </a:cubicBezTo>
                <a:cubicBezTo>
                  <a:pt x="238" y="81"/>
                  <a:pt x="238" y="81"/>
                  <a:pt x="238" y="81"/>
                </a:cubicBezTo>
                <a:cubicBezTo>
                  <a:pt x="237" y="81"/>
                  <a:pt x="237" y="81"/>
                  <a:pt x="237" y="81"/>
                </a:cubicBezTo>
                <a:cubicBezTo>
                  <a:pt x="238" y="82"/>
                  <a:pt x="238" y="82"/>
                  <a:pt x="238" y="82"/>
                </a:cubicBezTo>
                <a:cubicBezTo>
                  <a:pt x="238" y="82"/>
                  <a:pt x="238" y="82"/>
                  <a:pt x="238" y="82"/>
                </a:cubicBezTo>
                <a:cubicBezTo>
                  <a:pt x="238" y="83"/>
                  <a:pt x="238" y="83"/>
                  <a:pt x="238" y="83"/>
                </a:cubicBezTo>
                <a:cubicBezTo>
                  <a:pt x="237" y="82"/>
                  <a:pt x="237" y="82"/>
                  <a:pt x="237" y="82"/>
                </a:cubicBezTo>
                <a:cubicBezTo>
                  <a:pt x="236" y="83"/>
                  <a:pt x="236" y="83"/>
                  <a:pt x="236" y="83"/>
                </a:cubicBezTo>
                <a:cubicBezTo>
                  <a:pt x="235" y="83"/>
                  <a:pt x="235" y="83"/>
                  <a:pt x="235" y="83"/>
                </a:cubicBezTo>
                <a:cubicBezTo>
                  <a:pt x="235" y="84"/>
                  <a:pt x="235" y="84"/>
                  <a:pt x="235" y="84"/>
                </a:cubicBezTo>
                <a:cubicBezTo>
                  <a:pt x="235" y="84"/>
                  <a:pt x="235" y="84"/>
                  <a:pt x="235" y="84"/>
                </a:cubicBezTo>
                <a:cubicBezTo>
                  <a:pt x="235" y="84"/>
                  <a:pt x="235" y="84"/>
                  <a:pt x="235" y="84"/>
                </a:cubicBezTo>
                <a:cubicBezTo>
                  <a:pt x="235" y="84"/>
                  <a:pt x="235" y="84"/>
                  <a:pt x="235" y="84"/>
                </a:cubicBezTo>
                <a:cubicBezTo>
                  <a:pt x="235" y="85"/>
                  <a:pt x="235" y="85"/>
                  <a:pt x="235" y="85"/>
                </a:cubicBezTo>
                <a:cubicBezTo>
                  <a:pt x="235" y="85"/>
                  <a:pt x="235" y="85"/>
                  <a:pt x="235" y="85"/>
                </a:cubicBezTo>
                <a:cubicBezTo>
                  <a:pt x="235" y="85"/>
                  <a:pt x="235" y="85"/>
                  <a:pt x="235" y="85"/>
                </a:cubicBezTo>
                <a:cubicBezTo>
                  <a:pt x="236" y="85"/>
                  <a:pt x="236" y="85"/>
                  <a:pt x="236" y="85"/>
                </a:cubicBezTo>
                <a:cubicBezTo>
                  <a:pt x="236" y="85"/>
                  <a:pt x="236" y="85"/>
                  <a:pt x="236" y="85"/>
                </a:cubicBezTo>
                <a:cubicBezTo>
                  <a:pt x="236" y="86"/>
                  <a:pt x="236" y="86"/>
                  <a:pt x="236" y="86"/>
                </a:cubicBezTo>
                <a:cubicBezTo>
                  <a:pt x="236" y="86"/>
                  <a:pt x="236" y="86"/>
                  <a:pt x="236" y="86"/>
                </a:cubicBezTo>
                <a:cubicBezTo>
                  <a:pt x="236" y="86"/>
                  <a:pt x="236" y="86"/>
                  <a:pt x="236" y="86"/>
                </a:cubicBezTo>
                <a:cubicBezTo>
                  <a:pt x="237" y="86"/>
                  <a:pt x="237" y="86"/>
                  <a:pt x="237" y="86"/>
                </a:cubicBezTo>
                <a:cubicBezTo>
                  <a:pt x="237" y="86"/>
                  <a:pt x="237" y="86"/>
                  <a:pt x="237" y="86"/>
                </a:cubicBezTo>
                <a:cubicBezTo>
                  <a:pt x="237" y="87"/>
                  <a:pt x="237" y="87"/>
                  <a:pt x="237" y="87"/>
                </a:cubicBezTo>
                <a:cubicBezTo>
                  <a:pt x="237" y="87"/>
                  <a:pt x="237" y="87"/>
                  <a:pt x="237" y="87"/>
                </a:cubicBezTo>
                <a:cubicBezTo>
                  <a:pt x="238" y="87"/>
                  <a:pt x="238" y="87"/>
                  <a:pt x="238" y="87"/>
                </a:cubicBezTo>
                <a:cubicBezTo>
                  <a:pt x="238" y="87"/>
                  <a:pt x="238" y="87"/>
                  <a:pt x="238" y="87"/>
                </a:cubicBezTo>
                <a:cubicBezTo>
                  <a:pt x="238" y="88"/>
                  <a:pt x="238" y="88"/>
                  <a:pt x="238" y="88"/>
                </a:cubicBezTo>
                <a:cubicBezTo>
                  <a:pt x="238" y="88"/>
                  <a:pt x="238" y="88"/>
                  <a:pt x="238" y="88"/>
                </a:cubicBezTo>
                <a:cubicBezTo>
                  <a:pt x="239" y="88"/>
                  <a:pt x="239" y="88"/>
                  <a:pt x="239" y="88"/>
                </a:cubicBezTo>
                <a:cubicBezTo>
                  <a:pt x="239" y="89"/>
                  <a:pt x="239" y="89"/>
                  <a:pt x="239" y="89"/>
                </a:cubicBezTo>
                <a:cubicBezTo>
                  <a:pt x="240" y="89"/>
                  <a:pt x="240" y="89"/>
                  <a:pt x="240" y="89"/>
                </a:cubicBezTo>
                <a:cubicBezTo>
                  <a:pt x="241" y="89"/>
                  <a:pt x="241" y="89"/>
                  <a:pt x="241" y="89"/>
                </a:cubicBezTo>
                <a:cubicBezTo>
                  <a:pt x="242" y="89"/>
                  <a:pt x="242" y="89"/>
                  <a:pt x="242" y="89"/>
                </a:cubicBezTo>
                <a:cubicBezTo>
                  <a:pt x="242" y="90"/>
                  <a:pt x="242" y="90"/>
                  <a:pt x="242" y="90"/>
                </a:cubicBezTo>
                <a:cubicBezTo>
                  <a:pt x="243" y="89"/>
                  <a:pt x="243" y="89"/>
                  <a:pt x="243" y="89"/>
                </a:cubicBezTo>
                <a:cubicBezTo>
                  <a:pt x="242" y="89"/>
                  <a:pt x="242" y="89"/>
                  <a:pt x="242" y="89"/>
                </a:cubicBezTo>
                <a:cubicBezTo>
                  <a:pt x="243" y="89"/>
                  <a:pt x="243" y="89"/>
                  <a:pt x="243" y="89"/>
                </a:cubicBezTo>
                <a:cubicBezTo>
                  <a:pt x="244" y="88"/>
                  <a:pt x="244" y="88"/>
                  <a:pt x="244" y="88"/>
                </a:cubicBezTo>
                <a:cubicBezTo>
                  <a:pt x="243" y="87"/>
                  <a:pt x="243" y="87"/>
                  <a:pt x="243" y="87"/>
                </a:cubicBezTo>
                <a:cubicBezTo>
                  <a:pt x="244" y="86"/>
                  <a:pt x="244" y="86"/>
                  <a:pt x="244" y="86"/>
                </a:cubicBezTo>
                <a:cubicBezTo>
                  <a:pt x="244" y="85"/>
                  <a:pt x="244" y="85"/>
                  <a:pt x="244" y="85"/>
                </a:cubicBezTo>
                <a:cubicBezTo>
                  <a:pt x="245" y="84"/>
                  <a:pt x="245" y="84"/>
                  <a:pt x="245" y="84"/>
                </a:cubicBezTo>
                <a:cubicBezTo>
                  <a:pt x="245" y="83"/>
                  <a:pt x="245" y="83"/>
                  <a:pt x="245" y="83"/>
                </a:cubicBezTo>
                <a:cubicBezTo>
                  <a:pt x="245" y="83"/>
                  <a:pt x="245" y="83"/>
                  <a:pt x="245" y="83"/>
                </a:cubicBezTo>
                <a:cubicBezTo>
                  <a:pt x="245" y="82"/>
                  <a:pt x="245" y="82"/>
                  <a:pt x="245" y="82"/>
                </a:cubicBezTo>
                <a:cubicBezTo>
                  <a:pt x="244" y="81"/>
                  <a:pt x="244" y="81"/>
                  <a:pt x="244" y="81"/>
                </a:cubicBezTo>
                <a:cubicBezTo>
                  <a:pt x="244" y="81"/>
                  <a:pt x="244" y="81"/>
                  <a:pt x="244" y="81"/>
                </a:cubicBezTo>
                <a:cubicBezTo>
                  <a:pt x="244" y="80"/>
                  <a:pt x="244" y="80"/>
                  <a:pt x="244" y="80"/>
                </a:cubicBezTo>
                <a:cubicBezTo>
                  <a:pt x="244" y="80"/>
                  <a:pt x="244" y="80"/>
                  <a:pt x="244" y="80"/>
                </a:cubicBezTo>
                <a:cubicBezTo>
                  <a:pt x="243" y="79"/>
                  <a:pt x="243" y="79"/>
                  <a:pt x="243" y="79"/>
                </a:cubicBezTo>
                <a:cubicBezTo>
                  <a:pt x="242" y="79"/>
                  <a:pt x="242" y="79"/>
                  <a:pt x="242" y="79"/>
                </a:cubicBezTo>
                <a:cubicBezTo>
                  <a:pt x="241" y="79"/>
                  <a:pt x="241" y="79"/>
                  <a:pt x="241" y="79"/>
                </a:cubicBezTo>
                <a:cubicBezTo>
                  <a:pt x="240" y="79"/>
                  <a:pt x="240" y="79"/>
                  <a:pt x="240" y="79"/>
                </a:cubicBezTo>
                <a:cubicBezTo>
                  <a:pt x="240" y="80"/>
                  <a:pt x="240" y="80"/>
                  <a:pt x="240" y="80"/>
                </a:cubicBezTo>
                <a:cubicBezTo>
                  <a:pt x="240" y="80"/>
                  <a:pt x="240" y="80"/>
                  <a:pt x="240" y="80"/>
                </a:cubicBezTo>
                <a:cubicBezTo>
                  <a:pt x="240" y="81"/>
                  <a:pt x="240" y="81"/>
                  <a:pt x="240" y="81"/>
                </a:cubicBezTo>
                <a:cubicBezTo>
                  <a:pt x="240" y="81"/>
                  <a:pt x="240" y="81"/>
                  <a:pt x="240" y="81"/>
                </a:cubicBezTo>
                <a:close/>
                <a:moveTo>
                  <a:pt x="245" y="74"/>
                </a:moveTo>
                <a:cubicBezTo>
                  <a:pt x="245" y="74"/>
                  <a:pt x="245" y="74"/>
                  <a:pt x="245" y="74"/>
                </a:cubicBezTo>
                <a:cubicBezTo>
                  <a:pt x="245" y="74"/>
                  <a:pt x="245" y="74"/>
                  <a:pt x="245" y="74"/>
                </a:cubicBezTo>
                <a:cubicBezTo>
                  <a:pt x="246" y="74"/>
                  <a:pt x="246" y="74"/>
                  <a:pt x="246" y="74"/>
                </a:cubicBezTo>
                <a:cubicBezTo>
                  <a:pt x="246" y="74"/>
                  <a:pt x="246" y="74"/>
                  <a:pt x="245" y="74"/>
                </a:cubicBezTo>
                <a:close/>
                <a:moveTo>
                  <a:pt x="244" y="78"/>
                </a:moveTo>
                <a:cubicBezTo>
                  <a:pt x="244" y="78"/>
                  <a:pt x="244" y="78"/>
                  <a:pt x="244" y="78"/>
                </a:cubicBezTo>
                <a:cubicBezTo>
                  <a:pt x="244" y="78"/>
                  <a:pt x="244" y="78"/>
                  <a:pt x="244" y="78"/>
                </a:cubicBezTo>
                <a:cubicBezTo>
                  <a:pt x="244" y="77"/>
                  <a:pt x="244" y="77"/>
                  <a:pt x="244" y="77"/>
                </a:cubicBezTo>
                <a:cubicBezTo>
                  <a:pt x="244" y="77"/>
                  <a:pt x="244" y="77"/>
                  <a:pt x="244" y="77"/>
                </a:cubicBezTo>
                <a:cubicBezTo>
                  <a:pt x="244" y="76"/>
                  <a:pt x="244" y="76"/>
                  <a:pt x="244" y="76"/>
                </a:cubicBezTo>
                <a:cubicBezTo>
                  <a:pt x="244" y="76"/>
                  <a:pt x="244" y="76"/>
                  <a:pt x="244" y="76"/>
                </a:cubicBezTo>
                <a:cubicBezTo>
                  <a:pt x="246" y="76"/>
                  <a:pt x="246" y="76"/>
                  <a:pt x="246" y="76"/>
                </a:cubicBezTo>
                <a:cubicBezTo>
                  <a:pt x="245" y="77"/>
                  <a:pt x="245" y="77"/>
                  <a:pt x="245" y="77"/>
                </a:cubicBezTo>
                <a:cubicBezTo>
                  <a:pt x="245" y="78"/>
                  <a:pt x="245" y="78"/>
                  <a:pt x="245" y="78"/>
                </a:cubicBezTo>
                <a:cubicBezTo>
                  <a:pt x="245" y="78"/>
                  <a:pt x="244" y="78"/>
                  <a:pt x="244" y="78"/>
                </a:cubicBezTo>
                <a:close/>
                <a:moveTo>
                  <a:pt x="238" y="77"/>
                </a:moveTo>
                <a:cubicBezTo>
                  <a:pt x="238" y="76"/>
                  <a:pt x="238" y="76"/>
                  <a:pt x="238" y="76"/>
                </a:cubicBezTo>
                <a:cubicBezTo>
                  <a:pt x="238" y="76"/>
                  <a:pt x="238" y="76"/>
                  <a:pt x="238" y="76"/>
                </a:cubicBezTo>
                <a:cubicBezTo>
                  <a:pt x="239" y="76"/>
                  <a:pt x="239" y="76"/>
                  <a:pt x="239" y="76"/>
                </a:cubicBezTo>
                <a:cubicBezTo>
                  <a:pt x="239" y="76"/>
                  <a:pt x="239" y="76"/>
                  <a:pt x="239" y="76"/>
                </a:cubicBezTo>
                <a:cubicBezTo>
                  <a:pt x="239" y="76"/>
                  <a:pt x="239" y="76"/>
                  <a:pt x="239" y="76"/>
                </a:cubicBezTo>
                <a:cubicBezTo>
                  <a:pt x="239" y="77"/>
                  <a:pt x="239" y="77"/>
                  <a:pt x="239" y="77"/>
                </a:cubicBezTo>
                <a:cubicBezTo>
                  <a:pt x="238" y="77"/>
                  <a:pt x="238" y="77"/>
                  <a:pt x="238" y="77"/>
                </a:cubicBezTo>
                <a:close/>
                <a:moveTo>
                  <a:pt x="237" y="78"/>
                </a:moveTo>
                <a:cubicBezTo>
                  <a:pt x="237" y="77"/>
                  <a:pt x="237" y="77"/>
                  <a:pt x="237" y="77"/>
                </a:cubicBezTo>
                <a:cubicBezTo>
                  <a:pt x="237" y="77"/>
                  <a:pt x="237" y="77"/>
                  <a:pt x="237" y="77"/>
                </a:cubicBezTo>
                <a:cubicBezTo>
                  <a:pt x="237" y="77"/>
                  <a:pt x="237" y="77"/>
                  <a:pt x="237" y="77"/>
                </a:cubicBezTo>
                <a:cubicBezTo>
                  <a:pt x="237" y="77"/>
                  <a:pt x="237" y="77"/>
                  <a:pt x="237" y="77"/>
                </a:cubicBezTo>
                <a:cubicBezTo>
                  <a:pt x="237" y="78"/>
                  <a:pt x="237" y="78"/>
                  <a:pt x="237" y="78"/>
                </a:cubicBezTo>
                <a:close/>
                <a:moveTo>
                  <a:pt x="238" y="79"/>
                </a:moveTo>
                <a:cubicBezTo>
                  <a:pt x="238" y="79"/>
                  <a:pt x="238" y="79"/>
                  <a:pt x="238" y="79"/>
                </a:cubicBezTo>
                <a:cubicBezTo>
                  <a:pt x="238" y="79"/>
                  <a:pt x="238" y="79"/>
                  <a:pt x="238" y="79"/>
                </a:cubicBezTo>
                <a:cubicBezTo>
                  <a:pt x="238" y="78"/>
                  <a:pt x="238" y="78"/>
                  <a:pt x="238" y="78"/>
                </a:cubicBezTo>
                <a:cubicBezTo>
                  <a:pt x="238" y="78"/>
                  <a:pt x="238" y="78"/>
                  <a:pt x="238" y="78"/>
                </a:cubicBezTo>
                <a:cubicBezTo>
                  <a:pt x="239" y="78"/>
                  <a:pt x="239" y="78"/>
                  <a:pt x="239" y="78"/>
                </a:cubicBezTo>
                <a:cubicBezTo>
                  <a:pt x="239" y="79"/>
                  <a:pt x="239" y="79"/>
                  <a:pt x="239" y="79"/>
                </a:cubicBezTo>
                <a:cubicBezTo>
                  <a:pt x="238" y="79"/>
                  <a:pt x="238" y="79"/>
                  <a:pt x="238" y="79"/>
                </a:cubicBezTo>
                <a:cubicBezTo>
                  <a:pt x="238" y="79"/>
                  <a:pt x="238" y="79"/>
                  <a:pt x="238" y="79"/>
                </a:cubicBezTo>
                <a:close/>
                <a:moveTo>
                  <a:pt x="236" y="80"/>
                </a:moveTo>
                <a:cubicBezTo>
                  <a:pt x="236" y="80"/>
                  <a:pt x="236" y="80"/>
                  <a:pt x="236" y="80"/>
                </a:cubicBezTo>
                <a:cubicBezTo>
                  <a:pt x="235" y="79"/>
                  <a:pt x="235" y="79"/>
                  <a:pt x="235" y="79"/>
                </a:cubicBezTo>
                <a:cubicBezTo>
                  <a:pt x="236" y="79"/>
                  <a:pt x="236" y="79"/>
                  <a:pt x="236" y="79"/>
                </a:cubicBezTo>
                <a:cubicBezTo>
                  <a:pt x="236" y="78"/>
                  <a:pt x="236" y="78"/>
                  <a:pt x="236" y="78"/>
                </a:cubicBezTo>
                <a:cubicBezTo>
                  <a:pt x="237" y="78"/>
                  <a:pt x="237" y="78"/>
                  <a:pt x="237" y="78"/>
                </a:cubicBezTo>
                <a:cubicBezTo>
                  <a:pt x="237" y="78"/>
                  <a:pt x="237" y="78"/>
                  <a:pt x="237" y="78"/>
                </a:cubicBezTo>
                <a:cubicBezTo>
                  <a:pt x="237" y="79"/>
                  <a:pt x="237" y="79"/>
                  <a:pt x="237" y="79"/>
                </a:cubicBezTo>
                <a:cubicBezTo>
                  <a:pt x="237" y="79"/>
                  <a:pt x="237" y="79"/>
                  <a:pt x="237" y="79"/>
                </a:cubicBezTo>
                <a:cubicBezTo>
                  <a:pt x="237" y="80"/>
                  <a:pt x="237" y="80"/>
                  <a:pt x="237" y="80"/>
                </a:cubicBezTo>
                <a:cubicBezTo>
                  <a:pt x="237" y="80"/>
                  <a:pt x="237" y="80"/>
                  <a:pt x="237" y="80"/>
                </a:cubicBezTo>
                <a:cubicBezTo>
                  <a:pt x="236" y="80"/>
                  <a:pt x="236" y="80"/>
                  <a:pt x="236" y="80"/>
                </a:cubicBezTo>
                <a:cubicBezTo>
                  <a:pt x="236" y="80"/>
                  <a:pt x="236" y="80"/>
                  <a:pt x="236" y="80"/>
                </a:cubicBezTo>
                <a:close/>
                <a:moveTo>
                  <a:pt x="234" y="81"/>
                </a:moveTo>
                <a:cubicBezTo>
                  <a:pt x="234" y="80"/>
                  <a:pt x="234" y="80"/>
                  <a:pt x="234" y="80"/>
                </a:cubicBezTo>
                <a:cubicBezTo>
                  <a:pt x="234" y="80"/>
                  <a:pt x="234" y="80"/>
                  <a:pt x="234" y="80"/>
                </a:cubicBezTo>
                <a:cubicBezTo>
                  <a:pt x="234" y="80"/>
                  <a:pt x="234" y="80"/>
                  <a:pt x="234" y="80"/>
                </a:cubicBezTo>
                <a:cubicBezTo>
                  <a:pt x="234" y="80"/>
                  <a:pt x="234" y="80"/>
                  <a:pt x="234" y="80"/>
                </a:cubicBezTo>
                <a:cubicBezTo>
                  <a:pt x="234" y="81"/>
                  <a:pt x="234" y="81"/>
                  <a:pt x="234" y="81"/>
                </a:cubicBezTo>
                <a:close/>
                <a:moveTo>
                  <a:pt x="225" y="82"/>
                </a:moveTo>
                <a:cubicBezTo>
                  <a:pt x="224" y="81"/>
                  <a:pt x="224" y="81"/>
                  <a:pt x="224" y="81"/>
                </a:cubicBezTo>
                <a:cubicBezTo>
                  <a:pt x="223" y="81"/>
                  <a:pt x="223" y="81"/>
                  <a:pt x="223" y="81"/>
                </a:cubicBezTo>
                <a:cubicBezTo>
                  <a:pt x="223" y="81"/>
                  <a:pt x="223" y="81"/>
                  <a:pt x="223" y="81"/>
                </a:cubicBezTo>
                <a:cubicBezTo>
                  <a:pt x="223" y="80"/>
                  <a:pt x="223" y="80"/>
                  <a:pt x="223" y="80"/>
                </a:cubicBezTo>
                <a:cubicBezTo>
                  <a:pt x="223" y="80"/>
                  <a:pt x="223" y="80"/>
                  <a:pt x="223" y="80"/>
                </a:cubicBezTo>
                <a:cubicBezTo>
                  <a:pt x="223" y="79"/>
                  <a:pt x="223" y="79"/>
                  <a:pt x="223" y="79"/>
                </a:cubicBezTo>
                <a:cubicBezTo>
                  <a:pt x="224" y="78"/>
                  <a:pt x="224" y="78"/>
                  <a:pt x="224" y="78"/>
                </a:cubicBezTo>
                <a:cubicBezTo>
                  <a:pt x="224" y="79"/>
                  <a:pt x="224" y="79"/>
                  <a:pt x="224" y="79"/>
                </a:cubicBezTo>
                <a:cubicBezTo>
                  <a:pt x="224" y="79"/>
                  <a:pt x="224" y="79"/>
                  <a:pt x="224" y="79"/>
                </a:cubicBezTo>
                <a:cubicBezTo>
                  <a:pt x="225" y="79"/>
                  <a:pt x="225" y="79"/>
                  <a:pt x="225" y="79"/>
                </a:cubicBezTo>
                <a:cubicBezTo>
                  <a:pt x="224" y="78"/>
                  <a:pt x="224" y="78"/>
                  <a:pt x="224" y="78"/>
                </a:cubicBezTo>
                <a:cubicBezTo>
                  <a:pt x="224" y="78"/>
                  <a:pt x="224" y="78"/>
                  <a:pt x="224" y="78"/>
                </a:cubicBezTo>
                <a:cubicBezTo>
                  <a:pt x="224" y="78"/>
                  <a:pt x="224" y="78"/>
                  <a:pt x="224" y="78"/>
                </a:cubicBezTo>
                <a:cubicBezTo>
                  <a:pt x="223" y="77"/>
                  <a:pt x="223" y="77"/>
                  <a:pt x="223" y="77"/>
                </a:cubicBezTo>
                <a:cubicBezTo>
                  <a:pt x="223" y="77"/>
                  <a:pt x="223" y="77"/>
                  <a:pt x="223" y="77"/>
                </a:cubicBezTo>
                <a:cubicBezTo>
                  <a:pt x="223" y="77"/>
                  <a:pt x="223" y="77"/>
                  <a:pt x="223" y="77"/>
                </a:cubicBezTo>
                <a:cubicBezTo>
                  <a:pt x="223" y="77"/>
                  <a:pt x="223" y="77"/>
                  <a:pt x="223" y="77"/>
                </a:cubicBezTo>
                <a:cubicBezTo>
                  <a:pt x="224" y="77"/>
                  <a:pt x="224" y="77"/>
                  <a:pt x="224" y="77"/>
                </a:cubicBezTo>
                <a:cubicBezTo>
                  <a:pt x="224" y="77"/>
                  <a:pt x="224" y="77"/>
                  <a:pt x="224" y="77"/>
                </a:cubicBezTo>
                <a:cubicBezTo>
                  <a:pt x="224" y="76"/>
                  <a:pt x="224" y="76"/>
                  <a:pt x="224" y="76"/>
                </a:cubicBezTo>
                <a:cubicBezTo>
                  <a:pt x="225" y="76"/>
                  <a:pt x="225" y="76"/>
                  <a:pt x="225" y="76"/>
                </a:cubicBezTo>
                <a:cubicBezTo>
                  <a:pt x="225" y="76"/>
                  <a:pt x="225" y="76"/>
                  <a:pt x="225" y="76"/>
                </a:cubicBezTo>
                <a:cubicBezTo>
                  <a:pt x="227" y="77"/>
                  <a:pt x="227" y="77"/>
                  <a:pt x="227" y="77"/>
                </a:cubicBezTo>
                <a:cubicBezTo>
                  <a:pt x="227" y="76"/>
                  <a:pt x="227" y="76"/>
                  <a:pt x="227" y="76"/>
                </a:cubicBezTo>
                <a:cubicBezTo>
                  <a:pt x="227" y="76"/>
                  <a:pt x="227" y="76"/>
                  <a:pt x="227" y="76"/>
                </a:cubicBezTo>
                <a:cubicBezTo>
                  <a:pt x="226" y="76"/>
                  <a:pt x="226" y="76"/>
                  <a:pt x="226" y="76"/>
                </a:cubicBezTo>
                <a:cubicBezTo>
                  <a:pt x="226" y="76"/>
                  <a:pt x="226" y="76"/>
                  <a:pt x="226" y="76"/>
                </a:cubicBezTo>
                <a:cubicBezTo>
                  <a:pt x="228" y="76"/>
                  <a:pt x="228" y="76"/>
                  <a:pt x="228" y="76"/>
                </a:cubicBezTo>
                <a:cubicBezTo>
                  <a:pt x="228" y="75"/>
                  <a:pt x="228" y="75"/>
                  <a:pt x="228" y="75"/>
                </a:cubicBezTo>
                <a:cubicBezTo>
                  <a:pt x="230" y="75"/>
                  <a:pt x="230" y="75"/>
                  <a:pt x="230" y="75"/>
                </a:cubicBezTo>
                <a:cubicBezTo>
                  <a:pt x="230" y="75"/>
                  <a:pt x="230" y="75"/>
                  <a:pt x="230" y="75"/>
                </a:cubicBezTo>
                <a:cubicBezTo>
                  <a:pt x="231" y="75"/>
                  <a:pt x="231" y="75"/>
                  <a:pt x="231" y="75"/>
                </a:cubicBezTo>
                <a:cubicBezTo>
                  <a:pt x="231" y="75"/>
                  <a:pt x="231" y="75"/>
                  <a:pt x="231" y="75"/>
                </a:cubicBezTo>
                <a:cubicBezTo>
                  <a:pt x="227" y="74"/>
                  <a:pt x="227" y="74"/>
                  <a:pt x="227" y="74"/>
                </a:cubicBezTo>
                <a:cubicBezTo>
                  <a:pt x="226" y="74"/>
                  <a:pt x="226" y="74"/>
                  <a:pt x="226" y="74"/>
                </a:cubicBezTo>
                <a:cubicBezTo>
                  <a:pt x="226" y="74"/>
                  <a:pt x="226" y="74"/>
                  <a:pt x="226" y="74"/>
                </a:cubicBezTo>
                <a:cubicBezTo>
                  <a:pt x="224" y="74"/>
                  <a:pt x="224" y="74"/>
                  <a:pt x="224" y="74"/>
                </a:cubicBezTo>
                <a:cubicBezTo>
                  <a:pt x="223" y="74"/>
                  <a:pt x="223" y="74"/>
                  <a:pt x="223" y="74"/>
                </a:cubicBezTo>
                <a:cubicBezTo>
                  <a:pt x="223" y="74"/>
                  <a:pt x="223" y="74"/>
                  <a:pt x="223" y="74"/>
                </a:cubicBezTo>
                <a:cubicBezTo>
                  <a:pt x="222" y="73"/>
                  <a:pt x="222" y="73"/>
                  <a:pt x="222" y="73"/>
                </a:cubicBezTo>
                <a:cubicBezTo>
                  <a:pt x="221" y="73"/>
                  <a:pt x="221" y="73"/>
                  <a:pt x="221" y="73"/>
                </a:cubicBezTo>
                <a:cubicBezTo>
                  <a:pt x="221" y="74"/>
                  <a:pt x="221" y="74"/>
                  <a:pt x="221" y="74"/>
                </a:cubicBezTo>
                <a:cubicBezTo>
                  <a:pt x="221" y="74"/>
                  <a:pt x="221" y="74"/>
                  <a:pt x="221" y="74"/>
                </a:cubicBezTo>
                <a:cubicBezTo>
                  <a:pt x="220" y="74"/>
                  <a:pt x="220" y="74"/>
                  <a:pt x="220" y="74"/>
                </a:cubicBezTo>
                <a:cubicBezTo>
                  <a:pt x="220" y="73"/>
                  <a:pt x="220" y="73"/>
                  <a:pt x="220" y="73"/>
                </a:cubicBezTo>
                <a:cubicBezTo>
                  <a:pt x="220" y="72"/>
                  <a:pt x="220" y="72"/>
                  <a:pt x="220" y="72"/>
                </a:cubicBezTo>
                <a:cubicBezTo>
                  <a:pt x="220" y="73"/>
                  <a:pt x="220" y="73"/>
                  <a:pt x="220" y="73"/>
                </a:cubicBezTo>
                <a:cubicBezTo>
                  <a:pt x="221" y="72"/>
                  <a:pt x="221" y="72"/>
                  <a:pt x="221" y="72"/>
                </a:cubicBezTo>
                <a:cubicBezTo>
                  <a:pt x="221" y="72"/>
                  <a:pt x="221" y="72"/>
                  <a:pt x="221" y="72"/>
                </a:cubicBezTo>
                <a:cubicBezTo>
                  <a:pt x="222" y="72"/>
                  <a:pt x="222" y="72"/>
                  <a:pt x="222" y="72"/>
                </a:cubicBezTo>
                <a:cubicBezTo>
                  <a:pt x="222" y="72"/>
                  <a:pt x="222" y="72"/>
                  <a:pt x="222" y="72"/>
                </a:cubicBezTo>
                <a:cubicBezTo>
                  <a:pt x="222" y="71"/>
                  <a:pt x="222" y="71"/>
                  <a:pt x="222" y="71"/>
                </a:cubicBezTo>
                <a:cubicBezTo>
                  <a:pt x="222" y="71"/>
                  <a:pt x="222" y="71"/>
                  <a:pt x="222" y="71"/>
                </a:cubicBezTo>
                <a:cubicBezTo>
                  <a:pt x="223" y="71"/>
                  <a:pt x="223" y="71"/>
                  <a:pt x="223" y="71"/>
                </a:cubicBezTo>
                <a:cubicBezTo>
                  <a:pt x="224" y="71"/>
                  <a:pt x="224" y="71"/>
                  <a:pt x="224" y="71"/>
                </a:cubicBezTo>
                <a:cubicBezTo>
                  <a:pt x="224" y="71"/>
                  <a:pt x="224" y="71"/>
                  <a:pt x="224" y="71"/>
                </a:cubicBezTo>
                <a:cubicBezTo>
                  <a:pt x="224" y="72"/>
                  <a:pt x="224" y="72"/>
                  <a:pt x="224" y="72"/>
                </a:cubicBezTo>
                <a:cubicBezTo>
                  <a:pt x="224" y="73"/>
                  <a:pt x="224" y="73"/>
                  <a:pt x="224" y="73"/>
                </a:cubicBezTo>
                <a:cubicBezTo>
                  <a:pt x="225" y="73"/>
                  <a:pt x="225" y="73"/>
                  <a:pt x="225" y="73"/>
                </a:cubicBezTo>
                <a:cubicBezTo>
                  <a:pt x="225" y="72"/>
                  <a:pt x="225" y="72"/>
                  <a:pt x="225" y="72"/>
                </a:cubicBezTo>
                <a:cubicBezTo>
                  <a:pt x="225" y="72"/>
                  <a:pt x="225" y="72"/>
                  <a:pt x="225" y="72"/>
                </a:cubicBezTo>
                <a:cubicBezTo>
                  <a:pt x="224" y="71"/>
                  <a:pt x="224" y="71"/>
                  <a:pt x="224" y="71"/>
                </a:cubicBezTo>
                <a:cubicBezTo>
                  <a:pt x="225" y="70"/>
                  <a:pt x="225" y="70"/>
                  <a:pt x="225" y="70"/>
                </a:cubicBezTo>
                <a:cubicBezTo>
                  <a:pt x="226" y="70"/>
                  <a:pt x="226" y="70"/>
                  <a:pt x="226" y="70"/>
                </a:cubicBezTo>
                <a:cubicBezTo>
                  <a:pt x="226" y="70"/>
                  <a:pt x="226" y="70"/>
                  <a:pt x="226" y="70"/>
                </a:cubicBezTo>
                <a:cubicBezTo>
                  <a:pt x="225" y="69"/>
                  <a:pt x="225" y="69"/>
                  <a:pt x="225" y="69"/>
                </a:cubicBezTo>
                <a:cubicBezTo>
                  <a:pt x="225" y="68"/>
                  <a:pt x="225" y="68"/>
                  <a:pt x="225" y="68"/>
                </a:cubicBezTo>
                <a:cubicBezTo>
                  <a:pt x="226" y="68"/>
                  <a:pt x="226" y="68"/>
                  <a:pt x="226" y="68"/>
                </a:cubicBezTo>
                <a:cubicBezTo>
                  <a:pt x="226" y="68"/>
                  <a:pt x="226" y="68"/>
                  <a:pt x="226" y="68"/>
                </a:cubicBezTo>
                <a:cubicBezTo>
                  <a:pt x="227" y="67"/>
                  <a:pt x="227" y="67"/>
                  <a:pt x="227" y="67"/>
                </a:cubicBezTo>
                <a:cubicBezTo>
                  <a:pt x="227" y="67"/>
                  <a:pt x="227" y="67"/>
                  <a:pt x="227" y="67"/>
                </a:cubicBezTo>
                <a:cubicBezTo>
                  <a:pt x="226" y="67"/>
                  <a:pt x="226" y="67"/>
                  <a:pt x="226" y="67"/>
                </a:cubicBezTo>
                <a:cubicBezTo>
                  <a:pt x="226" y="67"/>
                  <a:pt x="226" y="67"/>
                  <a:pt x="226" y="67"/>
                </a:cubicBezTo>
                <a:cubicBezTo>
                  <a:pt x="226" y="66"/>
                  <a:pt x="226" y="66"/>
                  <a:pt x="226" y="66"/>
                </a:cubicBezTo>
                <a:cubicBezTo>
                  <a:pt x="227" y="66"/>
                  <a:pt x="227" y="66"/>
                  <a:pt x="227" y="66"/>
                </a:cubicBezTo>
                <a:cubicBezTo>
                  <a:pt x="227" y="65"/>
                  <a:pt x="227" y="65"/>
                  <a:pt x="227" y="65"/>
                </a:cubicBezTo>
                <a:cubicBezTo>
                  <a:pt x="228" y="65"/>
                  <a:pt x="228" y="65"/>
                  <a:pt x="228" y="65"/>
                </a:cubicBezTo>
                <a:cubicBezTo>
                  <a:pt x="228" y="65"/>
                  <a:pt x="228" y="65"/>
                  <a:pt x="228" y="65"/>
                </a:cubicBezTo>
                <a:cubicBezTo>
                  <a:pt x="228" y="66"/>
                  <a:pt x="228" y="66"/>
                  <a:pt x="228" y="66"/>
                </a:cubicBezTo>
                <a:cubicBezTo>
                  <a:pt x="229" y="66"/>
                  <a:pt x="229" y="66"/>
                  <a:pt x="229" y="66"/>
                </a:cubicBezTo>
                <a:cubicBezTo>
                  <a:pt x="229" y="67"/>
                  <a:pt x="229" y="67"/>
                  <a:pt x="229" y="67"/>
                </a:cubicBezTo>
                <a:cubicBezTo>
                  <a:pt x="229" y="67"/>
                  <a:pt x="229" y="67"/>
                  <a:pt x="229" y="67"/>
                </a:cubicBezTo>
                <a:cubicBezTo>
                  <a:pt x="229" y="68"/>
                  <a:pt x="229" y="68"/>
                  <a:pt x="229" y="68"/>
                </a:cubicBezTo>
                <a:cubicBezTo>
                  <a:pt x="229" y="68"/>
                  <a:pt x="229" y="68"/>
                  <a:pt x="229" y="68"/>
                </a:cubicBezTo>
                <a:cubicBezTo>
                  <a:pt x="230" y="71"/>
                  <a:pt x="230" y="71"/>
                  <a:pt x="230" y="71"/>
                </a:cubicBezTo>
                <a:cubicBezTo>
                  <a:pt x="229" y="71"/>
                  <a:pt x="229" y="71"/>
                  <a:pt x="229" y="71"/>
                </a:cubicBezTo>
                <a:cubicBezTo>
                  <a:pt x="229" y="72"/>
                  <a:pt x="229" y="72"/>
                  <a:pt x="229" y="72"/>
                </a:cubicBezTo>
                <a:cubicBezTo>
                  <a:pt x="230" y="72"/>
                  <a:pt x="230" y="72"/>
                  <a:pt x="230" y="72"/>
                </a:cubicBezTo>
                <a:cubicBezTo>
                  <a:pt x="231" y="72"/>
                  <a:pt x="231" y="72"/>
                  <a:pt x="231" y="72"/>
                </a:cubicBezTo>
                <a:cubicBezTo>
                  <a:pt x="231" y="71"/>
                  <a:pt x="231" y="71"/>
                  <a:pt x="231" y="71"/>
                </a:cubicBezTo>
                <a:cubicBezTo>
                  <a:pt x="231" y="70"/>
                  <a:pt x="231" y="70"/>
                  <a:pt x="231" y="70"/>
                </a:cubicBezTo>
                <a:cubicBezTo>
                  <a:pt x="232" y="70"/>
                  <a:pt x="232" y="70"/>
                  <a:pt x="232" y="70"/>
                </a:cubicBezTo>
                <a:cubicBezTo>
                  <a:pt x="232" y="69"/>
                  <a:pt x="232" y="69"/>
                  <a:pt x="232" y="69"/>
                </a:cubicBezTo>
                <a:cubicBezTo>
                  <a:pt x="230" y="68"/>
                  <a:pt x="230" y="68"/>
                  <a:pt x="230" y="68"/>
                </a:cubicBezTo>
                <a:cubicBezTo>
                  <a:pt x="230" y="68"/>
                  <a:pt x="230" y="68"/>
                  <a:pt x="230" y="68"/>
                </a:cubicBezTo>
                <a:cubicBezTo>
                  <a:pt x="231" y="68"/>
                  <a:pt x="231" y="68"/>
                  <a:pt x="231" y="68"/>
                </a:cubicBezTo>
                <a:cubicBezTo>
                  <a:pt x="232" y="68"/>
                  <a:pt x="232" y="68"/>
                  <a:pt x="232" y="68"/>
                </a:cubicBezTo>
                <a:cubicBezTo>
                  <a:pt x="232" y="68"/>
                  <a:pt x="232" y="68"/>
                  <a:pt x="232" y="68"/>
                </a:cubicBezTo>
                <a:cubicBezTo>
                  <a:pt x="231" y="67"/>
                  <a:pt x="231" y="67"/>
                  <a:pt x="231" y="67"/>
                </a:cubicBezTo>
                <a:cubicBezTo>
                  <a:pt x="231" y="66"/>
                  <a:pt x="231" y="66"/>
                  <a:pt x="231" y="66"/>
                </a:cubicBezTo>
                <a:cubicBezTo>
                  <a:pt x="231" y="65"/>
                  <a:pt x="231" y="65"/>
                  <a:pt x="231" y="65"/>
                </a:cubicBezTo>
                <a:cubicBezTo>
                  <a:pt x="231" y="64"/>
                  <a:pt x="231" y="64"/>
                  <a:pt x="231" y="64"/>
                </a:cubicBezTo>
                <a:cubicBezTo>
                  <a:pt x="232" y="64"/>
                  <a:pt x="232" y="64"/>
                  <a:pt x="232" y="64"/>
                </a:cubicBezTo>
                <a:cubicBezTo>
                  <a:pt x="232" y="64"/>
                  <a:pt x="232" y="64"/>
                  <a:pt x="232" y="64"/>
                </a:cubicBezTo>
                <a:cubicBezTo>
                  <a:pt x="233" y="64"/>
                  <a:pt x="233" y="64"/>
                  <a:pt x="233" y="64"/>
                </a:cubicBezTo>
                <a:cubicBezTo>
                  <a:pt x="233" y="64"/>
                  <a:pt x="233" y="64"/>
                  <a:pt x="233" y="64"/>
                </a:cubicBezTo>
                <a:cubicBezTo>
                  <a:pt x="233" y="64"/>
                  <a:pt x="234" y="63"/>
                  <a:pt x="234" y="63"/>
                </a:cubicBezTo>
                <a:cubicBezTo>
                  <a:pt x="234" y="63"/>
                  <a:pt x="235" y="63"/>
                  <a:pt x="235" y="63"/>
                </a:cubicBezTo>
                <a:cubicBezTo>
                  <a:pt x="235" y="64"/>
                  <a:pt x="235" y="64"/>
                  <a:pt x="235" y="64"/>
                </a:cubicBezTo>
                <a:cubicBezTo>
                  <a:pt x="236" y="64"/>
                  <a:pt x="236" y="64"/>
                  <a:pt x="236" y="64"/>
                </a:cubicBezTo>
                <a:cubicBezTo>
                  <a:pt x="236" y="64"/>
                  <a:pt x="236" y="64"/>
                  <a:pt x="236" y="64"/>
                </a:cubicBezTo>
                <a:cubicBezTo>
                  <a:pt x="237" y="64"/>
                  <a:pt x="237" y="64"/>
                  <a:pt x="237" y="64"/>
                </a:cubicBezTo>
                <a:cubicBezTo>
                  <a:pt x="237" y="66"/>
                  <a:pt x="237" y="66"/>
                  <a:pt x="237" y="66"/>
                </a:cubicBezTo>
                <a:cubicBezTo>
                  <a:pt x="236" y="67"/>
                  <a:pt x="236" y="67"/>
                  <a:pt x="236" y="67"/>
                </a:cubicBezTo>
                <a:cubicBezTo>
                  <a:pt x="236" y="67"/>
                  <a:pt x="236" y="67"/>
                  <a:pt x="236" y="67"/>
                </a:cubicBezTo>
                <a:cubicBezTo>
                  <a:pt x="237" y="67"/>
                  <a:pt x="237" y="67"/>
                  <a:pt x="237" y="67"/>
                </a:cubicBezTo>
                <a:cubicBezTo>
                  <a:pt x="237" y="67"/>
                  <a:pt x="237" y="67"/>
                  <a:pt x="237" y="67"/>
                </a:cubicBezTo>
                <a:cubicBezTo>
                  <a:pt x="237" y="67"/>
                  <a:pt x="237" y="67"/>
                  <a:pt x="237" y="67"/>
                </a:cubicBezTo>
                <a:cubicBezTo>
                  <a:pt x="238" y="66"/>
                  <a:pt x="238" y="66"/>
                  <a:pt x="238" y="66"/>
                </a:cubicBezTo>
                <a:cubicBezTo>
                  <a:pt x="238" y="65"/>
                  <a:pt x="238" y="65"/>
                  <a:pt x="238" y="65"/>
                </a:cubicBezTo>
                <a:cubicBezTo>
                  <a:pt x="238" y="65"/>
                  <a:pt x="238" y="65"/>
                  <a:pt x="238" y="65"/>
                </a:cubicBezTo>
                <a:cubicBezTo>
                  <a:pt x="239" y="65"/>
                  <a:pt x="239" y="65"/>
                  <a:pt x="239" y="65"/>
                </a:cubicBezTo>
                <a:cubicBezTo>
                  <a:pt x="240" y="65"/>
                  <a:pt x="240" y="65"/>
                  <a:pt x="240" y="65"/>
                </a:cubicBezTo>
                <a:cubicBezTo>
                  <a:pt x="240" y="64"/>
                  <a:pt x="240" y="64"/>
                  <a:pt x="240" y="64"/>
                </a:cubicBezTo>
                <a:cubicBezTo>
                  <a:pt x="239" y="64"/>
                  <a:pt x="239" y="64"/>
                  <a:pt x="239" y="64"/>
                </a:cubicBezTo>
                <a:cubicBezTo>
                  <a:pt x="240" y="64"/>
                  <a:pt x="240" y="64"/>
                  <a:pt x="240" y="64"/>
                </a:cubicBezTo>
                <a:cubicBezTo>
                  <a:pt x="240" y="65"/>
                  <a:pt x="240" y="65"/>
                  <a:pt x="240" y="65"/>
                </a:cubicBezTo>
                <a:cubicBezTo>
                  <a:pt x="240" y="65"/>
                  <a:pt x="240" y="65"/>
                  <a:pt x="240" y="65"/>
                </a:cubicBezTo>
                <a:cubicBezTo>
                  <a:pt x="240" y="65"/>
                  <a:pt x="240" y="65"/>
                  <a:pt x="240" y="65"/>
                </a:cubicBezTo>
                <a:cubicBezTo>
                  <a:pt x="240" y="66"/>
                  <a:pt x="240" y="66"/>
                  <a:pt x="240" y="66"/>
                </a:cubicBezTo>
                <a:cubicBezTo>
                  <a:pt x="240" y="66"/>
                  <a:pt x="240" y="66"/>
                  <a:pt x="240" y="66"/>
                </a:cubicBezTo>
                <a:cubicBezTo>
                  <a:pt x="240" y="66"/>
                  <a:pt x="240" y="66"/>
                  <a:pt x="240" y="66"/>
                </a:cubicBezTo>
                <a:cubicBezTo>
                  <a:pt x="241" y="67"/>
                  <a:pt x="241" y="67"/>
                  <a:pt x="241" y="67"/>
                </a:cubicBezTo>
                <a:cubicBezTo>
                  <a:pt x="241" y="67"/>
                  <a:pt x="241" y="67"/>
                  <a:pt x="241" y="67"/>
                </a:cubicBezTo>
                <a:cubicBezTo>
                  <a:pt x="241" y="68"/>
                  <a:pt x="241" y="68"/>
                  <a:pt x="241" y="68"/>
                </a:cubicBezTo>
                <a:cubicBezTo>
                  <a:pt x="240" y="69"/>
                  <a:pt x="240" y="69"/>
                  <a:pt x="240" y="69"/>
                </a:cubicBezTo>
                <a:cubicBezTo>
                  <a:pt x="240" y="70"/>
                  <a:pt x="240" y="70"/>
                  <a:pt x="240" y="70"/>
                </a:cubicBezTo>
                <a:cubicBezTo>
                  <a:pt x="240" y="71"/>
                  <a:pt x="240" y="71"/>
                  <a:pt x="240" y="71"/>
                </a:cubicBezTo>
                <a:cubicBezTo>
                  <a:pt x="239" y="71"/>
                  <a:pt x="239" y="71"/>
                  <a:pt x="239" y="71"/>
                </a:cubicBezTo>
                <a:cubicBezTo>
                  <a:pt x="239" y="72"/>
                  <a:pt x="239" y="72"/>
                  <a:pt x="239" y="72"/>
                </a:cubicBezTo>
                <a:cubicBezTo>
                  <a:pt x="238" y="73"/>
                  <a:pt x="238" y="73"/>
                  <a:pt x="238" y="73"/>
                </a:cubicBezTo>
                <a:cubicBezTo>
                  <a:pt x="237" y="73"/>
                  <a:pt x="237" y="73"/>
                  <a:pt x="237" y="73"/>
                </a:cubicBezTo>
                <a:cubicBezTo>
                  <a:pt x="237" y="74"/>
                  <a:pt x="237" y="74"/>
                  <a:pt x="237" y="74"/>
                </a:cubicBezTo>
                <a:cubicBezTo>
                  <a:pt x="237" y="74"/>
                  <a:pt x="237" y="74"/>
                  <a:pt x="237" y="74"/>
                </a:cubicBezTo>
                <a:cubicBezTo>
                  <a:pt x="236" y="75"/>
                  <a:pt x="236" y="75"/>
                  <a:pt x="236" y="75"/>
                </a:cubicBezTo>
                <a:cubicBezTo>
                  <a:pt x="236" y="75"/>
                  <a:pt x="236" y="75"/>
                  <a:pt x="236" y="75"/>
                </a:cubicBezTo>
                <a:cubicBezTo>
                  <a:pt x="235" y="75"/>
                  <a:pt x="235" y="75"/>
                  <a:pt x="235" y="75"/>
                </a:cubicBezTo>
                <a:cubicBezTo>
                  <a:pt x="235" y="75"/>
                  <a:pt x="235" y="75"/>
                  <a:pt x="235" y="75"/>
                </a:cubicBezTo>
                <a:cubicBezTo>
                  <a:pt x="235" y="76"/>
                  <a:pt x="235" y="76"/>
                  <a:pt x="235" y="76"/>
                </a:cubicBezTo>
                <a:cubicBezTo>
                  <a:pt x="236" y="76"/>
                  <a:pt x="236" y="76"/>
                  <a:pt x="236" y="76"/>
                </a:cubicBezTo>
                <a:cubicBezTo>
                  <a:pt x="236" y="77"/>
                  <a:pt x="236" y="77"/>
                  <a:pt x="236" y="77"/>
                </a:cubicBezTo>
                <a:cubicBezTo>
                  <a:pt x="235" y="78"/>
                  <a:pt x="235" y="78"/>
                  <a:pt x="235" y="78"/>
                </a:cubicBezTo>
                <a:cubicBezTo>
                  <a:pt x="234" y="78"/>
                  <a:pt x="234" y="78"/>
                  <a:pt x="234" y="78"/>
                </a:cubicBezTo>
                <a:cubicBezTo>
                  <a:pt x="234" y="78"/>
                  <a:pt x="234" y="78"/>
                  <a:pt x="234" y="78"/>
                </a:cubicBezTo>
                <a:cubicBezTo>
                  <a:pt x="234" y="77"/>
                  <a:pt x="234" y="77"/>
                  <a:pt x="234" y="77"/>
                </a:cubicBezTo>
                <a:cubicBezTo>
                  <a:pt x="234" y="77"/>
                  <a:pt x="234" y="77"/>
                  <a:pt x="234" y="77"/>
                </a:cubicBezTo>
                <a:cubicBezTo>
                  <a:pt x="233" y="77"/>
                  <a:pt x="233" y="77"/>
                  <a:pt x="233" y="77"/>
                </a:cubicBezTo>
                <a:cubicBezTo>
                  <a:pt x="233" y="78"/>
                  <a:pt x="233" y="78"/>
                  <a:pt x="233" y="78"/>
                </a:cubicBezTo>
                <a:cubicBezTo>
                  <a:pt x="233" y="78"/>
                  <a:pt x="233" y="78"/>
                  <a:pt x="233" y="78"/>
                </a:cubicBezTo>
                <a:cubicBezTo>
                  <a:pt x="232" y="79"/>
                  <a:pt x="232" y="79"/>
                  <a:pt x="232" y="79"/>
                </a:cubicBezTo>
                <a:cubicBezTo>
                  <a:pt x="231" y="79"/>
                  <a:pt x="231" y="79"/>
                  <a:pt x="231" y="79"/>
                </a:cubicBezTo>
                <a:cubicBezTo>
                  <a:pt x="231" y="80"/>
                  <a:pt x="231" y="80"/>
                  <a:pt x="231" y="80"/>
                </a:cubicBezTo>
                <a:cubicBezTo>
                  <a:pt x="232" y="80"/>
                  <a:pt x="232" y="80"/>
                  <a:pt x="232" y="80"/>
                </a:cubicBezTo>
                <a:cubicBezTo>
                  <a:pt x="232" y="80"/>
                  <a:pt x="232" y="80"/>
                  <a:pt x="232" y="80"/>
                </a:cubicBezTo>
                <a:cubicBezTo>
                  <a:pt x="232" y="80"/>
                  <a:pt x="232" y="80"/>
                  <a:pt x="232" y="80"/>
                </a:cubicBezTo>
                <a:cubicBezTo>
                  <a:pt x="232" y="81"/>
                  <a:pt x="232" y="81"/>
                  <a:pt x="232" y="81"/>
                </a:cubicBezTo>
                <a:cubicBezTo>
                  <a:pt x="232" y="81"/>
                  <a:pt x="232" y="81"/>
                  <a:pt x="232" y="81"/>
                </a:cubicBezTo>
                <a:cubicBezTo>
                  <a:pt x="232" y="82"/>
                  <a:pt x="232" y="82"/>
                  <a:pt x="232" y="82"/>
                </a:cubicBezTo>
                <a:cubicBezTo>
                  <a:pt x="232" y="82"/>
                  <a:pt x="232" y="82"/>
                  <a:pt x="232" y="82"/>
                </a:cubicBezTo>
                <a:cubicBezTo>
                  <a:pt x="231" y="81"/>
                  <a:pt x="231" y="81"/>
                  <a:pt x="231" y="81"/>
                </a:cubicBezTo>
                <a:cubicBezTo>
                  <a:pt x="231" y="80"/>
                  <a:pt x="231" y="80"/>
                  <a:pt x="231" y="80"/>
                </a:cubicBezTo>
                <a:cubicBezTo>
                  <a:pt x="231" y="80"/>
                  <a:pt x="231" y="80"/>
                  <a:pt x="231" y="80"/>
                </a:cubicBezTo>
                <a:cubicBezTo>
                  <a:pt x="230" y="80"/>
                  <a:pt x="230" y="80"/>
                  <a:pt x="230" y="80"/>
                </a:cubicBezTo>
                <a:cubicBezTo>
                  <a:pt x="230" y="81"/>
                  <a:pt x="230" y="81"/>
                  <a:pt x="230" y="81"/>
                </a:cubicBezTo>
                <a:cubicBezTo>
                  <a:pt x="231" y="82"/>
                  <a:pt x="231" y="82"/>
                  <a:pt x="231" y="82"/>
                </a:cubicBezTo>
                <a:cubicBezTo>
                  <a:pt x="230" y="82"/>
                  <a:pt x="230" y="82"/>
                  <a:pt x="230" y="82"/>
                </a:cubicBezTo>
                <a:cubicBezTo>
                  <a:pt x="228" y="82"/>
                  <a:pt x="228" y="82"/>
                  <a:pt x="228" y="82"/>
                </a:cubicBezTo>
                <a:cubicBezTo>
                  <a:pt x="227" y="82"/>
                  <a:pt x="227" y="82"/>
                  <a:pt x="227" y="82"/>
                </a:cubicBezTo>
                <a:cubicBezTo>
                  <a:pt x="227" y="81"/>
                  <a:pt x="227" y="81"/>
                  <a:pt x="227" y="81"/>
                </a:cubicBezTo>
                <a:cubicBezTo>
                  <a:pt x="227" y="82"/>
                  <a:pt x="227" y="82"/>
                  <a:pt x="227" y="82"/>
                </a:cubicBezTo>
                <a:cubicBezTo>
                  <a:pt x="226" y="82"/>
                  <a:pt x="226" y="82"/>
                  <a:pt x="226" y="82"/>
                </a:cubicBezTo>
                <a:cubicBezTo>
                  <a:pt x="226" y="81"/>
                  <a:pt x="226" y="81"/>
                  <a:pt x="226" y="81"/>
                </a:cubicBezTo>
                <a:cubicBezTo>
                  <a:pt x="226" y="80"/>
                  <a:pt x="226" y="80"/>
                  <a:pt x="226" y="80"/>
                </a:cubicBezTo>
                <a:cubicBezTo>
                  <a:pt x="225" y="81"/>
                  <a:pt x="225" y="81"/>
                  <a:pt x="225" y="81"/>
                </a:cubicBezTo>
                <a:cubicBezTo>
                  <a:pt x="225" y="81"/>
                  <a:pt x="225" y="81"/>
                  <a:pt x="225" y="81"/>
                </a:cubicBezTo>
                <a:cubicBezTo>
                  <a:pt x="225" y="82"/>
                  <a:pt x="225" y="82"/>
                  <a:pt x="225" y="82"/>
                </a:cubicBezTo>
                <a:close/>
                <a:moveTo>
                  <a:pt x="167" y="60"/>
                </a:moveTo>
                <a:cubicBezTo>
                  <a:pt x="167" y="59"/>
                  <a:pt x="167" y="59"/>
                  <a:pt x="167" y="59"/>
                </a:cubicBezTo>
                <a:cubicBezTo>
                  <a:pt x="167" y="58"/>
                  <a:pt x="167" y="58"/>
                  <a:pt x="167" y="58"/>
                </a:cubicBezTo>
                <a:cubicBezTo>
                  <a:pt x="169" y="57"/>
                  <a:pt x="169" y="57"/>
                  <a:pt x="169" y="57"/>
                </a:cubicBezTo>
                <a:cubicBezTo>
                  <a:pt x="170" y="57"/>
                  <a:pt x="170" y="57"/>
                  <a:pt x="170" y="57"/>
                </a:cubicBezTo>
                <a:cubicBezTo>
                  <a:pt x="171" y="56"/>
                  <a:pt x="171" y="56"/>
                  <a:pt x="171" y="56"/>
                </a:cubicBezTo>
                <a:cubicBezTo>
                  <a:pt x="171" y="56"/>
                  <a:pt x="171" y="56"/>
                  <a:pt x="171" y="56"/>
                </a:cubicBezTo>
                <a:cubicBezTo>
                  <a:pt x="173" y="55"/>
                  <a:pt x="173" y="55"/>
                  <a:pt x="173" y="55"/>
                </a:cubicBezTo>
                <a:cubicBezTo>
                  <a:pt x="174" y="55"/>
                  <a:pt x="174" y="55"/>
                  <a:pt x="174" y="55"/>
                </a:cubicBezTo>
                <a:cubicBezTo>
                  <a:pt x="175" y="55"/>
                  <a:pt x="175" y="55"/>
                  <a:pt x="175" y="55"/>
                </a:cubicBezTo>
                <a:cubicBezTo>
                  <a:pt x="175" y="55"/>
                  <a:pt x="175" y="55"/>
                  <a:pt x="175" y="55"/>
                </a:cubicBezTo>
                <a:cubicBezTo>
                  <a:pt x="177" y="55"/>
                  <a:pt x="177" y="55"/>
                  <a:pt x="177" y="55"/>
                </a:cubicBezTo>
                <a:cubicBezTo>
                  <a:pt x="177" y="55"/>
                  <a:pt x="177" y="55"/>
                  <a:pt x="177" y="55"/>
                </a:cubicBezTo>
                <a:cubicBezTo>
                  <a:pt x="177" y="55"/>
                  <a:pt x="177" y="55"/>
                  <a:pt x="177" y="55"/>
                </a:cubicBezTo>
                <a:cubicBezTo>
                  <a:pt x="175" y="56"/>
                  <a:pt x="175" y="56"/>
                  <a:pt x="175" y="56"/>
                </a:cubicBezTo>
                <a:cubicBezTo>
                  <a:pt x="174" y="57"/>
                  <a:pt x="174" y="57"/>
                  <a:pt x="174" y="57"/>
                </a:cubicBezTo>
                <a:cubicBezTo>
                  <a:pt x="171" y="59"/>
                  <a:pt x="171" y="59"/>
                  <a:pt x="171" y="59"/>
                </a:cubicBezTo>
                <a:cubicBezTo>
                  <a:pt x="170" y="60"/>
                  <a:pt x="170" y="60"/>
                  <a:pt x="170" y="60"/>
                </a:cubicBezTo>
                <a:cubicBezTo>
                  <a:pt x="170" y="60"/>
                  <a:pt x="170" y="60"/>
                  <a:pt x="170" y="60"/>
                </a:cubicBezTo>
                <a:cubicBezTo>
                  <a:pt x="169" y="60"/>
                  <a:pt x="169" y="60"/>
                  <a:pt x="169" y="60"/>
                </a:cubicBezTo>
                <a:cubicBezTo>
                  <a:pt x="169" y="60"/>
                  <a:pt x="169" y="60"/>
                  <a:pt x="169" y="60"/>
                </a:cubicBezTo>
                <a:cubicBezTo>
                  <a:pt x="168" y="61"/>
                  <a:pt x="168" y="61"/>
                  <a:pt x="168" y="61"/>
                </a:cubicBezTo>
                <a:cubicBezTo>
                  <a:pt x="168" y="60"/>
                  <a:pt x="168" y="60"/>
                  <a:pt x="168" y="60"/>
                </a:cubicBezTo>
                <a:cubicBezTo>
                  <a:pt x="168" y="60"/>
                  <a:pt x="168" y="60"/>
                  <a:pt x="168" y="60"/>
                </a:cubicBezTo>
                <a:cubicBezTo>
                  <a:pt x="167" y="60"/>
                  <a:pt x="167" y="60"/>
                  <a:pt x="167" y="60"/>
                </a:cubicBezTo>
                <a:close/>
                <a:moveTo>
                  <a:pt x="210" y="76"/>
                </a:moveTo>
                <a:cubicBezTo>
                  <a:pt x="210" y="76"/>
                  <a:pt x="210" y="76"/>
                  <a:pt x="210" y="76"/>
                </a:cubicBezTo>
                <a:cubicBezTo>
                  <a:pt x="210" y="75"/>
                  <a:pt x="210" y="75"/>
                  <a:pt x="210" y="75"/>
                </a:cubicBezTo>
                <a:cubicBezTo>
                  <a:pt x="211" y="75"/>
                  <a:pt x="211" y="75"/>
                  <a:pt x="211" y="75"/>
                </a:cubicBezTo>
                <a:cubicBezTo>
                  <a:pt x="211" y="75"/>
                  <a:pt x="211" y="75"/>
                  <a:pt x="211" y="75"/>
                </a:cubicBezTo>
                <a:cubicBezTo>
                  <a:pt x="211" y="74"/>
                  <a:pt x="211" y="74"/>
                  <a:pt x="211" y="74"/>
                </a:cubicBezTo>
                <a:cubicBezTo>
                  <a:pt x="212" y="74"/>
                  <a:pt x="212" y="74"/>
                  <a:pt x="212" y="74"/>
                </a:cubicBezTo>
                <a:cubicBezTo>
                  <a:pt x="213" y="73"/>
                  <a:pt x="213" y="73"/>
                  <a:pt x="213" y="73"/>
                </a:cubicBezTo>
                <a:cubicBezTo>
                  <a:pt x="213" y="73"/>
                  <a:pt x="213" y="73"/>
                  <a:pt x="213" y="73"/>
                </a:cubicBezTo>
                <a:cubicBezTo>
                  <a:pt x="213" y="74"/>
                  <a:pt x="213" y="74"/>
                  <a:pt x="213" y="74"/>
                </a:cubicBezTo>
                <a:cubicBezTo>
                  <a:pt x="214" y="74"/>
                  <a:pt x="214" y="74"/>
                  <a:pt x="214" y="74"/>
                </a:cubicBezTo>
                <a:cubicBezTo>
                  <a:pt x="214" y="75"/>
                  <a:pt x="214" y="75"/>
                  <a:pt x="214" y="75"/>
                </a:cubicBezTo>
                <a:cubicBezTo>
                  <a:pt x="213" y="76"/>
                  <a:pt x="213" y="76"/>
                  <a:pt x="213" y="76"/>
                </a:cubicBezTo>
                <a:cubicBezTo>
                  <a:pt x="213" y="77"/>
                  <a:pt x="213" y="77"/>
                  <a:pt x="213" y="77"/>
                </a:cubicBezTo>
                <a:cubicBezTo>
                  <a:pt x="212" y="77"/>
                  <a:pt x="212" y="77"/>
                  <a:pt x="212" y="77"/>
                </a:cubicBezTo>
                <a:cubicBezTo>
                  <a:pt x="211" y="77"/>
                  <a:pt x="211" y="77"/>
                  <a:pt x="211" y="77"/>
                </a:cubicBezTo>
                <a:cubicBezTo>
                  <a:pt x="211" y="77"/>
                  <a:pt x="211" y="77"/>
                  <a:pt x="211" y="77"/>
                </a:cubicBezTo>
                <a:cubicBezTo>
                  <a:pt x="210" y="76"/>
                  <a:pt x="210" y="76"/>
                  <a:pt x="210" y="76"/>
                </a:cubicBezTo>
                <a:cubicBezTo>
                  <a:pt x="210" y="76"/>
                  <a:pt x="210" y="76"/>
                  <a:pt x="210" y="76"/>
                </a:cubicBezTo>
                <a:close/>
                <a:moveTo>
                  <a:pt x="176" y="75"/>
                </a:moveTo>
                <a:cubicBezTo>
                  <a:pt x="176" y="74"/>
                  <a:pt x="176" y="74"/>
                  <a:pt x="176" y="74"/>
                </a:cubicBezTo>
                <a:cubicBezTo>
                  <a:pt x="176" y="73"/>
                  <a:pt x="176" y="73"/>
                  <a:pt x="176" y="73"/>
                </a:cubicBezTo>
                <a:cubicBezTo>
                  <a:pt x="176" y="72"/>
                  <a:pt x="176" y="72"/>
                  <a:pt x="176" y="72"/>
                </a:cubicBezTo>
                <a:cubicBezTo>
                  <a:pt x="177" y="72"/>
                  <a:pt x="177" y="72"/>
                  <a:pt x="177" y="72"/>
                </a:cubicBezTo>
                <a:cubicBezTo>
                  <a:pt x="179" y="72"/>
                  <a:pt x="179" y="72"/>
                  <a:pt x="179" y="72"/>
                </a:cubicBezTo>
                <a:cubicBezTo>
                  <a:pt x="179" y="72"/>
                  <a:pt x="179" y="72"/>
                  <a:pt x="179" y="72"/>
                </a:cubicBezTo>
                <a:cubicBezTo>
                  <a:pt x="180" y="72"/>
                  <a:pt x="180" y="72"/>
                  <a:pt x="180" y="72"/>
                </a:cubicBezTo>
                <a:cubicBezTo>
                  <a:pt x="181" y="72"/>
                  <a:pt x="181" y="72"/>
                  <a:pt x="181" y="72"/>
                </a:cubicBezTo>
                <a:cubicBezTo>
                  <a:pt x="182" y="71"/>
                  <a:pt x="182" y="71"/>
                  <a:pt x="182" y="71"/>
                </a:cubicBezTo>
                <a:cubicBezTo>
                  <a:pt x="184" y="71"/>
                  <a:pt x="184" y="71"/>
                  <a:pt x="184" y="71"/>
                </a:cubicBezTo>
                <a:cubicBezTo>
                  <a:pt x="185" y="72"/>
                  <a:pt x="185" y="72"/>
                  <a:pt x="185" y="72"/>
                </a:cubicBezTo>
                <a:cubicBezTo>
                  <a:pt x="186" y="72"/>
                  <a:pt x="186" y="72"/>
                  <a:pt x="186" y="72"/>
                </a:cubicBezTo>
                <a:cubicBezTo>
                  <a:pt x="187" y="72"/>
                  <a:pt x="187" y="72"/>
                  <a:pt x="187" y="72"/>
                </a:cubicBezTo>
                <a:cubicBezTo>
                  <a:pt x="187" y="71"/>
                  <a:pt x="187" y="71"/>
                  <a:pt x="187" y="71"/>
                </a:cubicBezTo>
                <a:cubicBezTo>
                  <a:pt x="189" y="71"/>
                  <a:pt x="189" y="71"/>
                  <a:pt x="189" y="71"/>
                </a:cubicBezTo>
                <a:cubicBezTo>
                  <a:pt x="190" y="71"/>
                  <a:pt x="190" y="71"/>
                  <a:pt x="190" y="71"/>
                </a:cubicBezTo>
                <a:cubicBezTo>
                  <a:pt x="190" y="70"/>
                  <a:pt x="190" y="70"/>
                  <a:pt x="190" y="70"/>
                </a:cubicBezTo>
                <a:cubicBezTo>
                  <a:pt x="190" y="70"/>
                  <a:pt x="190" y="70"/>
                  <a:pt x="190" y="70"/>
                </a:cubicBezTo>
                <a:cubicBezTo>
                  <a:pt x="189" y="71"/>
                  <a:pt x="189" y="71"/>
                  <a:pt x="189" y="71"/>
                </a:cubicBezTo>
                <a:cubicBezTo>
                  <a:pt x="188" y="71"/>
                  <a:pt x="188" y="71"/>
                  <a:pt x="188" y="71"/>
                </a:cubicBezTo>
                <a:cubicBezTo>
                  <a:pt x="188" y="70"/>
                  <a:pt x="188" y="70"/>
                  <a:pt x="188" y="70"/>
                </a:cubicBezTo>
                <a:cubicBezTo>
                  <a:pt x="187" y="71"/>
                  <a:pt x="187" y="71"/>
                  <a:pt x="187" y="71"/>
                </a:cubicBezTo>
                <a:cubicBezTo>
                  <a:pt x="186" y="71"/>
                  <a:pt x="186" y="71"/>
                  <a:pt x="186" y="71"/>
                </a:cubicBezTo>
                <a:cubicBezTo>
                  <a:pt x="186" y="70"/>
                  <a:pt x="186" y="70"/>
                  <a:pt x="186" y="70"/>
                </a:cubicBezTo>
                <a:cubicBezTo>
                  <a:pt x="185" y="70"/>
                  <a:pt x="185" y="70"/>
                  <a:pt x="185" y="70"/>
                </a:cubicBezTo>
                <a:cubicBezTo>
                  <a:pt x="184" y="70"/>
                  <a:pt x="184" y="70"/>
                  <a:pt x="184" y="70"/>
                </a:cubicBezTo>
                <a:cubicBezTo>
                  <a:pt x="183" y="70"/>
                  <a:pt x="183" y="70"/>
                  <a:pt x="183" y="70"/>
                </a:cubicBezTo>
                <a:cubicBezTo>
                  <a:pt x="183" y="70"/>
                  <a:pt x="183" y="70"/>
                  <a:pt x="183" y="70"/>
                </a:cubicBezTo>
                <a:cubicBezTo>
                  <a:pt x="182" y="70"/>
                  <a:pt x="182" y="70"/>
                  <a:pt x="182" y="70"/>
                </a:cubicBezTo>
                <a:cubicBezTo>
                  <a:pt x="181" y="70"/>
                  <a:pt x="181" y="70"/>
                  <a:pt x="181" y="70"/>
                </a:cubicBezTo>
                <a:cubicBezTo>
                  <a:pt x="180" y="70"/>
                  <a:pt x="180" y="70"/>
                  <a:pt x="180" y="70"/>
                </a:cubicBezTo>
                <a:cubicBezTo>
                  <a:pt x="180" y="69"/>
                  <a:pt x="180" y="69"/>
                  <a:pt x="180" y="69"/>
                </a:cubicBezTo>
                <a:cubicBezTo>
                  <a:pt x="181" y="69"/>
                  <a:pt x="181" y="69"/>
                  <a:pt x="181" y="69"/>
                </a:cubicBezTo>
                <a:cubicBezTo>
                  <a:pt x="182" y="68"/>
                  <a:pt x="182" y="68"/>
                  <a:pt x="182" y="68"/>
                </a:cubicBezTo>
                <a:cubicBezTo>
                  <a:pt x="182" y="68"/>
                  <a:pt x="182" y="68"/>
                  <a:pt x="182" y="68"/>
                </a:cubicBezTo>
                <a:cubicBezTo>
                  <a:pt x="181" y="68"/>
                  <a:pt x="181" y="68"/>
                  <a:pt x="181" y="68"/>
                </a:cubicBezTo>
                <a:cubicBezTo>
                  <a:pt x="180" y="69"/>
                  <a:pt x="180" y="69"/>
                  <a:pt x="180" y="69"/>
                </a:cubicBezTo>
                <a:cubicBezTo>
                  <a:pt x="180" y="68"/>
                  <a:pt x="180" y="68"/>
                  <a:pt x="180" y="68"/>
                </a:cubicBezTo>
                <a:cubicBezTo>
                  <a:pt x="179" y="68"/>
                  <a:pt x="179" y="68"/>
                  <a:pt x="179" y="68"/>
                </a:cubicBezTo>
                <a:cubicBezTo>
                  <a:pt x="179" y="69"/>
                  <a:pt x="179" y="69"/>
                  <a:pt x="179" y="69"/>
                </a:cubicBezTo>
                <a:cubicBezTo>
                  <a:pt x="178" y="70"/>
                  <a:pt x="178" y="70"/>
                  <a:pt x="178" y="70"/>
                </a:cubicBezTo>
                <a:cubicBezTo>
                  <a:pt x="178" y="70"/>
                  <a:pt x="178" y="70"/>
                  <a:pt x="178" y="70"/>
                </a:cubicBezTo>
                <a:cubicBezTo>
                  <a:pt x="177" y="70"/>
                  <a:pt x="177" y="70"/>
                  <a:pt x="177" y="70"/>
                </a:cubicBezTo>
                <a:cubicBezTo>
                  <a:pt x="176" y="70"/>
                  <a:pt x="176" y="70"/>
                  <a:pt x="176" y="70"/>
                </a:cubicBezTo>
                <a:cubicBezTo>
                  <a:pt x="176" y="69"/>
                  <a:pt x="176" y="69"/>
                  <a:pt x="176" y="69"/>
                </a:cubicBezTo>
                <a:cubicBezTo>
                  <a:pt x="176" y="69"/>
                  <a:pt x="176" y="69"/>
                  <a:pt x="176" y="69"/>
                </a:cubicBezTo>
                <a:cubicBezTo>
                  <a:pt x="176" y="69"/>
                  <a:pt x="176" y="69"/>
                  <a:pt x="176" y="69"/>
                </a:cubicBezTo>
                <a:cubicBezTo>
                  <a:pt x="175" y="68"/>
                  <a:pt x="175" y="68"/>
                  <a:pt x="175" y="68"/>
                </a:cubicBezTo>
                <a:cubicBezTo>
                  <a:pt x="175" y="69"/>
                  <a:pt x="175" y="69"/>
                  <a:pt x="175" y="69"/>
                </a:cubicBezTo>
                <a:cubicBezTo>
                  <a:pt x="175" y="70"/>
                  <a:pt x="175" y="70"/>
                  <a:pt x="175" y="70"/>
                </a:cubicBezTo>
                <a:cubicBezTo>
                  <a:pt x="174" y="69"/>
                  <a:pt x="174" y="69"/>
                  <a:pt x="174" y="69"/>
                </a:cubicBezTo>
                <a:cubicBezTo>
                  <a:pt x="174" y="68"/>
                  <a:pt x="174" y="68"/>
                  <a:pt x="174" y="68"/>
                </a:cubicBezTo>
                <a:cubicBezTo>
                  <a:pt x="173" y="68"/>
                  <a:pt x="173" y="68"/>
                  <a:pt x="173" y="68"/>
                </a:cubicBezTo>
                <a:cubicBezTo>
                  <a:pt x="173" y="67"/>
                  <a:pt x="173" y="67"/>
                  <a:pt x="173" y="67"/>
                </a:cubicBezTo>
                <a:cubicBezTo>
                  <a:pt x="173" y="67"/>
                  <a:pt x="173" y="67"/>
                  <a:pt x="173" y="67"/>
                </a:cubicBezTo>
                <a:cubicBezTo>
                  <a:pt x="172" y="68"/>
                  <a:pt x="172" y="68"/>
                  <a:pt x="172" y="68"/>
                </a:cubicBezTo>
                <a:cubicBezTo>
                  <a:pt x="172" y="68"/>
                  <a:pt x="172" y="68"/>
                  <a:pt x="172" y="68"/>
                </a:cubicBezTo>
                <a:cubicBezTo>
                  <a:pt x="171" y="67"/>
                  <a:pt x="171" y="67"/>
                  <a:pt x="171" y="67"/>
                </a:cubicBezTo>
                <a:cubicBezTo>
                  <a:pt x="169" y="66"/>
                  <a:pt x="169" y="66"/>
                  <a:pt x="169" y="66"/>
                </a:cubicBezTo>
                <a:cubicBezTo>
                  <a:pt x="169" y="65"/>
                  <a:pt x="169" y="65"/>
                  <a:pt x="169" y="65"/>
                </a:cubicBezTo>
                <a:cubicBezTo>
                  <a:pt x="170" y="65"/>
                  <a:pt x="170" y="65"/>
                  <a:pt x="170" y="65"/>
                </a:cubicBezTo>
                <a:cubicBezTo>
                  <a:pt x="170" y="65"/>
                  <a:pt x="170" y="65"/>
                  <a:pt x="170" y="65"/>
                </a:cubicBezTo>
                <a:cubicBezTo>
                  <a:pt x="170" y="64"/>
                  <a:pt x="170" y="64"/>
                  <a:pt x="170" y="64"/>
                </a:cubicBezTo>
                <a:cubicBezTo>
                  <a:pt x="172" y="63"/>
                  <a:pt x="172" y="63"/>
                  <a:pt x="172" y="63"/>
                </a:cubicBezTo>
                <a:cubicBezTo>
                  <a:pt x="173" y="63"/>
                  <a:pt x="173" y="63"/>
                  <a:pt x="173" y="63"/>
                </a:cubicBezTo>
                <a:cubicBezTo>
                  <a:pt x="173" y="63"/>
                  <a:pt x="173" y="63"/>
                  <a:pt x="173" y="63"/>
                </a:cubicBezTo>
                <a:cubicBezTo>
                  <a:pt x="175" y="63"/>
                  <a:pt x="175" y="63"/>
                  <a:pt x="175" y="63"/>
                </a:cubicBezTo>
                <a:cubicBezTo>
                  <a:pt x="176" y="64"/>
                  <a:pt x="176" y="64"/>
                  <a:pt x="176" y="64"/>
                </a:cubicBezTo>
                <a:cubicBezTo>
                  <a:pt x="177" y="64"/>
                  <a:pt x="177" y="64"/>
                  <a:pt x="177" y="64"/>
                </a:cubicBezTo>
                <a:cubicBezTo>
                  <a:pt x="178" y="63"/>
                  <a:pt x="178" y="63"/>
                  <a:pt x="178" y="63"/>
                </a:cubicBezTo>
                <a:cubicBezTo>
                  <a:pt x="179" y="63"/>
                  <a:pt x="179" y="63"/>
                  <a:pt x="179" y="63"/>
                </a:cubicBezTo>
                <a:cubicBezTo>
                  <a:pt x="180" y="63"/>
                  <a:pt x="180" y="63"/>
                  <a:pt x="180" y="63"/>
                </a:cubicBezTo>
                <a:cubicBezTo>
                  <a:pt x="179" y="62"/>
                  <a:pt x="179" y="62"/>
                  <a:pt x="179" y="62"/>
                </a:cubicBezTo>
                <a:cubicBezTo>
                  <a:pt x="179" y="62"/>
                  <a:pt x="179" y="62"/>
                  <a:pt x="179" y="62"/>
                </a:cubicBezTo>
                <a:cubicBezTo>
                  <a:pt x="178" y="62"/>
                  <a:pt x="178" y="62"/>
                  <a:pt x="178" y="62"/>
                </a:cubicBezTo>
                <a:cubicBezTo>
                  <a:pt x="177" y="62"/>
                  <a:pt x="177" y="62"/>
                  <a:pt x="177" y="62"/>
                </a:cubicBezTo>
                <a:cubicBezTo>
                  <a:pt x="175" y="62"/>
                  <a:pt x="175" y="62"/>
                  <a:pt x="175" y="62"/>
                </a:cubicBezTo>
                <a:cubicBezTo>
                  <a:pt x="174" y="62"/>
                  <a:pt x="174" y="62"/>
                  <a:pt x="174" y="62"/>
                </a:cubicBezTo>
                <a:cubicBezTo>
                  <a:pt x="174" y="61"/>
                  <a:pt x="174" y="61"/>
                  <a:pt x="174" y="61"/>
                </a:cubicBezTo>
                <a:cubicBezTo>
                  <a:pt x="175" y="60"/>
                  <a:pt x="175" y="60"/>
                  <a:pt x="175" y="60"/>
                </a:cubicBezTo>
                <a:cubicBezTo>
                  <a:pt x="176" y="59"/>
                  <a:pt x="176" y="59"/>
                  <a:pt x="176" y="59"/>
                </a:cubicBezTo>
                <a:cubicBezTo>
                  <a:pt x="177" y="59"/>
                  <a:pt x="177" y="59"/>
                  <a:pt x="177" y="59"/>
                </a:cubicBezTo>
                <a:cubicBezTo>
                  <a:pt x="178" y="59"/>
                  <a:pt x="178" y="59"/>
                  <a:pt x="178" y="59"/>
                </a:cubicBezTo>
                <a:cubicBezTo>
                  <a:pt x="180" y="59"/>
                  <a:pt x="180" y="59"/>
                  <a:pt x="180" y="59"/>
                </a:cubicBezTo>
                <a:cubicBezTo>
                  <a:pt x="181" y="59"/>
                  <a:pt x="181" y="59"/>
                  <a:pt x="181" y="59"/>
                </a:cubicBezTo>
                <a:cubicBezTo>
                  <a:pt x="183" y="59"/>
                  <a:pt x="183" y="59"/>
                  <a:pt x="183" y="59"/>
                </a:cubicBezTo>
                <a:cubicBezTo>
                  <a:pt x="183" y="59"/>
                  <a:pt x="183" y="59"/>
                  <a:pt x="183" y="59"/>
                </a:cubicBezTo>
                <a:cubicBezTo>
                  <a:pt x="183" y="59"/>
                  <a:pt x="183" y="59"/>
                  <a:pt x="183" y="59"/>
                </a:cubicBezTo>
                <a:cubicBezTo>
                  <a:pt x="182" y="59"/>
                  <a:pt x="182" y="59"/>
                  <a:pt x="182" y="59"/>
                </a:cubicBezTo>
                <a:cubicBezTo>
                  <a:pt x="181" y="58"/>
                  <a:pt x="181" y="58"/>
                  <a:pt x="181" y="58"/>
                </a:cubicBezTo>
                <a:cubicBezTo>
                  <a:pt x="180" y="58"/>
                  <a:pt x="180" y="58"/>
                  <a:pt x="180" y="58"/>
                </a:cubicBezTo>
                <a:cubicBezTo>
                  <a:pt x="179" y="58"/>
                  <a:pt x="179" y="58"/>
                  <a:pt x="179" y="58"/>
                </a:cubicBezTo>
                <a:cubicBezTo>
                  <a:pt x="178" y="57"/>
                  <a:pt x="178" y="57"/>
                  <a:pt x="178" y="57"/>
                </a:cubicBezTo>
                <a:cubicBezTo>
                  <a:pt x="179" y="56"/>
                  <a:pt x="179" y="56"/>
                  <a:pt x="179" y="56"/>
                </a:cubicBezTo>
                <a:cubicBezTo>
                  <a:pt x="180" y="56"/>
                  <a:pt x="180" y="56"/>
                  <a:pt x="180" y="56"/>
                </a:cubicBezTo>
                <a:cubicBezTo>
                  <a:pt x="180" y="55"/>
                  <a:pt x="180" y="55"/>
                  <a:pt x="180" y="55"/>
                </a:cubicBezTo>
                <a:cubicBezTo>
                  <a:pt x="181" y="55"/>
                  <a:pt x="181" y="55"/>
                  <a:pt x="181" y="55"/>
                </a:cubicBezTo>
                <a:cubicBezTo>
                  <a:pt x="182" y="55"/>
                  <a:pt x="182" y="55"/>
                  <a:pt x="182" y="55"/>
                </a:cubicBezTo>
                <a:cubicBezTo>
                  <a:pt x="183" y="55"/>
                  <a:pt x="183" y="55"/>
                  <a:pt x="183" y="55"/>
                </a:cubicBezTo>
                <a:cubicBezTo>
                  <a:pt x="183" y="55"/>
                  <a:pt x="183" y="55"/>
                  <a:pt x="183" y="55"/>
                </a:cubicBezTo>
                <a:cubicBezTo>
                  <a:pt x="184" y="55"/>
                  <a:pt x="184" y="55"/>
                  <a:pt x="184" y="55"/>
                </a:cubicBezTo>
                <a:cubicBezTo>
                  <a:pt x="185" y="56"/>
                  <a:pt x="185" y="56"/>
                  <a:pt x="185" y="56"/>
                </a:cubicBezTo>
                <a:cubicBezTo>
                  <a:pt x="185" y="56"/>
                  <a:pt x="185" y="56"/>
                  <a:pt x="185" y="56"/>
                </a:cubicBezTo>
                <a:cubicBezTo>
                  <a:pt x="185" y="55"/>
                  <a:pt x="185" y="55"/>
                  <a:pt x="185" y="55"/>
                </a:cubicBezTo>
                <a:cubicBezTo>
                  <a:pt x="184" y="55"/>
                  <a:pt x="184" y="55"/>
                  <a:pt x="184" y="55"/>
                </a:cubicBezTo>
                <a:cubicBezTo>
                  <a:pt x="184" y="54"/>
                  <a:pt x="184" y="54"/>
                  <a:pt x="184" y="54"/>
                </a:cubicBezTo>
                <a:cubicBezTo>
                  <a:pt x="183" y="54"/>
                  <a:pt x="183" y="54"/>
                  <a:pt x="183" y="54"/>
                </a:cubicBezTo>
                <a:cubicBezTo>
                  <a:pt x="184" y="53"/>
                  <a:pt x="184" y="53"/>
                  <a:pt x="184" y="53"/>
                </a:cubicBezTo>
                <a:cubicBezTo>
                  <a:pt x="186" y="53"/>
                  <a:pt x="186" y="53"/>
                  <a:pt x="186" y="53"/>
                </a:cubicBezTo>
                <a:cubicBezTo>
                  <a:pt x="187" y="53"/>
                  <a:pt x="187" y="53"/>
                  <a:pt x="187" y="53"/>
                </a:cubicBezTo>
                <a:cubicBezTo>
                  <a:pt x="188" y="53"/>
                  <a:pt x="188" y="53"/>
                  <a:pt x="188" y="53"/>
                </a:cubicBezTo>
                <a:cubicBezTo>
                  <a:pt x="189" y="54"/>
                  <a:pt x="189" y="54"/>
                  <a:pt x="189" y="54"/>
                </a:cubicBezTo>
                <a:cubicBezTo>
                  <a:pt x="190" y="55"/>
                  <a:pt x="190" y="55"/>
                  <a:pt x="190" y="55"/>
                </a:cubicBezTo>
                <a:cubicBezTo>
                  <a:pt x="189" y="55"/>
                  <a:pt x="189" y="55"/>
                  <a:pt x="189" y="55"/>
                </a:cubicBezTo>
                <a:cubicBezTo>
                  <a:pt x="188" y="56"/>
                  <a:pt x="188" y="56"/>
                  <a:pt x="188" y="56"/>
                </a:cubicBezTo>
                <a:cubicBezTo>
                  <a:pt x="189" y="57"/>
                  <a:pt x="189" y="57"/>
                  <a:pt x="189" y="57"/>
                </a:cubicBezTo>
                <a:cubicBezTo>
                  <a:pt x="190" y="57"/>
                  <a:pt x="190" y="57"/>
                  <a:pt x="190" y="57"/>
                </a:cubicBezTo>
                <a:cubicBezTo>
                  <a:pt x="191" y="57"/>
                  <a:pt x="191" y="57"/>
                  <a:pt x="191" y="57"/>
                </a:cubicBezTo>
                <a:cubicBezTo>
                  <a:pt x="191" y="57"/>
                  <a:pt x="191" y="57"/>
                  <a:pt x="191" y="57"/>
                </a:cubicBezTo>
                <a:cubicBezTo>
                  <a:pt x="192" y="57"/>
                  <a:pt x="192" y="57"/>
                  <a:pt x="192" y="57"/>
                </a:cubicBezTo>
                <a:cubicBezTo>
                  <a:pt x="192" y="57"/>
                  <a:pt x="192" y="57"/>
                  <a:pt x="192" y="57"/>
                </a:cubicBezTo>
                <a:cubicBezTo>
                  <a:pt x="192" y="58"/>
                  <a:pt x="192" y="58"/>
                  <a:pt x="192" y="58"/>
                </a:cubicBezTo>
                <a:cubicBezTo>
                  <a:pt x="193" y="58"/>
                  <a:pt x="193" y="58"/>
                  <a:pt x="193" y="58"/>
                </a:cubicBezTo>
                <a:cubicBezTo>
                  <a:pt x="193" y="59"/>
                  <a:pt x="193" y="59"/>
                  <a:pt x="193" y="59"/>
                </a:cubicBezTo>
                <a:cubicBezTo>
                  <a:pt x="192" y="59"/>
                  <a:pt x="192" y="59"/>
                  <a:pt x="192" y="59"/>
                </a:cubicBezTo>
                <a:cubicBezTo>
                  <a:pt x="192" y="60"/>
                  <a:pt x="192" y="60"/>
                  <a:pt x="192" y="60"/>
                </a:cubicBezTo>
                <a:cubicBezTo>
                  <a:pt x="193" y="61"/>
                  <a:pt x="193" y="61"/>
                  <a:pt x="193" y="61"/>
                </a:cubicBezTo>
                <a:cubicBezTo>
                  <a:pt x="193" y="62"/>
                  <a:pt x="193" y="62"/>
                  <a:pt x="193" y="62"/>
                </a:cubicBezTo>
                <a:cubicBezTo>
                  <a:pt x="192" y="63"/>
                  <a:pt x="192" y="63"/>
                  <a:pt x="192" y="63"/>
                </a:cubicBezTo>
                <a:cubicBezTo>
                  <a:pt x="192" y="62"/>
                  <a:pt x="192" y="62"/>
                  <a:pt x="192" y="62"/>
                </a:cubicBezTo>
                <a:cubicBezTo>
                  <a:pt x="191" y="63"/>
                  <a:pt x="191" y="63"/>
                  <a:pt x="191" y="63"/>
                </a:cubicBezTo>
                <a:cubicBezTo>
                  <a:pt x="191" y="63"/>
                  <a:pt x="191" y="63"/>
                  <a:pt x="191" y="63"/>
                </a:cubicBezTo>
                <a:cubicBezTo>
                  <a:pt x="192" y="63"/>
                  <a:pt x="192" y="63"/>
                  <a:pt x="192" y="63"/>
                </a:cubicBezTo>
                <a:cubicBezTo>
                  <a:pt x="193" y="63"/>
                  <a:pt x="193" y="63"/>
                  <a:pt x="193" y="63"/>
                </a:cubicBezTo>
                <a:cubicBezTo>
                  <a:pt x="193" y="63"/>
                  <a:pt x="193" y="63"/>
                  <a:pt x="193" y="63"/>
                </a:cubicBezTo>
                <a:cubicBezTo>
                  <a:pt x="193" y="65"/>
                  <a:pt x="193" y="65"/>
                  <a:pt x="193" y="65"/>
                </a:cubicBezTo>
                <a:cubicBezTo>
                  <a:pt x="192" y="66"/>
                  <a:pt x="192" y="66"/>
                  <a:pt x="192" y="66"/>
                </a:cubicBezTo>
                <a:cubicBezTo>
                  <a:pt x="192" y="67"/>
                  <a:pt x="192" y="67"/>
                  <a:pt x="192" y="67"/>
                </a:cubicBezTo>
                <a:cubicBezTo>
                  <a:pt x="192" y="67"/>
                  <a:pt x="192" y="67"/>
                  <a:pt x="192" y="67"/>
                </a:cubicBezTo>
                <a:cubicBezTo>
                  <a:pt x="193" y="67"/>
                  <a:pt x="193" y="67"/>
                  <a:pt x="193" y="67"/>
                </a:cubicBezTo>
                <a:cubicBezTo>
                  <a:pt x="194" y="67"/>
                  <a:pt x="194" y="67"/>
                  <a:pt x="194" y="67"/>
                </a:cubicBezTo>
                <a:cubicBezTo>
                  <a:pt x="194" y="67"/>
                  <a:pt x="194" y="67"/>
                  <a:pt x="194" y="67"/>
                </a:cubicBezTo>
                <a:cubicBezTo>
                  <a:pt x="195" y="67"/>
                  <a:pt x="195" y="67"/>
                  <a:pt x="195" y="67"/>
                </a:cubicBezTo>
                <a:cubicBezTo>
                  <a:pt x="196" y="68"/>
                  <a:pt x="196" y="68"/>
                  <a:pt x="196" y="68"/>
                </a:cubicBezTo>
                <a:cubicBezTo>
                  <a:pt x="196" y="67"/>
                  <a:pt x="196" y="67"/>
                  <a:pt x="196" y="67"/>
                </a:cubicBezTo>
                <a:cubicBezTo>
                  <a:pt x="198" y="68"/>
                  <a:pt x="198" y="68"/>
                  <a:pt x="198" y="68"/>
                </a:cubicBezTo>
                <a:cubicBezTo>
                  <a:pt x="198" y="69"/>
                  <a:pt x="198" y="69"/>
                  <a:pt x="198" y="69"/>
                </a:cubicBezTo>
                <a:cubicBezTo>
                  <a:pt x="199" y="69"/>
                  <a:pt x="199" y="69"/>
                  <a:pt x="199" y="69"/>
                </a:cubicBezTo>
                <a:cubicBezTo>
                  <a:pt x="199" y="68"/>
                  <a:pt x="199" y="68"/>
                  <a:pt x="199" y="68"/>
                </a:cubicBezTo>
                <a:cubicBezTo>
                  <a:pt x="198" y="68"/>
                  <a:pt x="198" y="68"/>
                  <a:pt x="198" y="68"/>
                </a:cubicBezTo>
                <a:cubicBezTo>
                  <a:pt x="200" y="67"/>
                  <a:pt x="200" y="67"/>
                  <a:pt x="200" y="67"/>
                </a:cubicBezTo>
                <a:cubicBezTo>
                  <a:pt x="199" y="66"/>
                  <a:pt x="199" y="66"/>
                  <a:pt x="199" y="66"/>
                </a:cubicBezTo>
                <a:cubicBezTo>
                  <a:pt x="199" y="65"/>
                  <a:pt x="199" y="65"/>
                  <a:pt x="199" y="65"/>
                </a:cubicBezTo>
                <a:cubicBezTo>
                  <a:pt x="199" y="65"/>
                  <a:pt x="199" y="65"/>
                  <a:pt x="199" y="65"/>
                </a:cubicBezTo>
                <a:cubicBezTo>
                  <a:pt x="198" y="64"/>
                  <a:pt x="198" y="64"/>
                  <a:pt x="198" y="64"/>
                </a:cubicBezTo>
                <a:cubicBezTo>
                  <a:pt x="199" y="63"/>
                  <a:pt x="199" y="63"/>
                  <a:pt x="199" y="63"/>
                </a:cubicBezTo>
                <a:cubicBezTo>
                  <a:pt x="199" y="63"/>
                  <a:pt x="199" y="63"/>
                  <a:pt x="199" y="63"/>
                </a:cubicBezTo>
                <a:cubicBezTo>
                  <a:pt x="200" y="63"/>
                  <a:pt x="200" y="63"/>
                  <a:pt x="200" y="63"/>
                </a:cubicBezTo>
                <a:cubicBezTo>
                  <a:pt x="201" y="63"/>
                  <a:pt x="201" y="63"/>
                  <a:pt x="201" y="63"/>
                </a:cubicBezTo>
                <a:cubicBezTo>
                  <a:pt x="202" y="62"/>
                  <a:pt x="202" y="62"/>
                  <a:pt x="202" y="62"/>
                </a:cubicBezTo>
                <a:cubicBezTo>
                  <a:pt x="201" y="61"/>
                  <a:pt x="201" y="61"/>
                  <a:pt x="201" y="61"/>
                </a:cubicBezTo>
                <a:cubicBezTo>
                  <a:pt x="201" y="60"/>
                  <a:pt x="201" y="60"/>
                  <a:pt x="201" y="60"/>
                </a:cubicBezTo>
                <a:cubicBezTo>
                  <a:pt x="201" y="59"/>
                  <a:pt x="201" y="59"/>
                  <a:pt x="201" y="59"/>
                </a:cubicBezTo>
                <a:cubicBezTo>
                  <a:pt x="200" y="58"/>
                  <a:pt x="200" y="58"/>
                  <a:pt x="200" y="58"/>
                </a:cubicBezTo>
                <a:cubicBezTo>
                  <a:pt x="201" y="57"/>
                  <a:pt x="201" y="57"/>
                  <a:pt x="201" y="57"/>
                </a:cubicBezTo>
                <a:cubicBezTo>
                  <a:pt x="202" y="57"/>
                  <a:pt x="202" y="57"/>
                  <a:pt x="202" y="57"/>
                </a:cubicBezTo>
                <a:cubicBezTo>
                  <a:pt x="202" y="57"/>
                  <a:pt x="202" y="57"/>
                  <a:pt x="202" y="57"/>
                </a:cubicBezTo>
                <a:cubicBezTo>
                  <a:pt x="203" y="57"/>
                  <a:pt x="203" y="57"/>
                  <a:pt x="203" y="57"/>
                </a:cubicBezTo>
                <a:cubicBezTo>
                  <a:pt x="203" y="57"/>
                  <a:pt x="203" y="57"/>
                  <a:pt x="203" y="57"/>
                </a:cubicBezTo>
                <a:cubicBezTo>
                  <a:pt x="203" y="56"/>
                  <a:pt x="203" y="56"/>
                  <a:pt x="203" y="56"/>
                </a:cubicBezTo>
                <a:cubicBezTo>
                  <a:pt x="204" y="56"/>
                  <a:pt x="204" y="56"/>
                  <a:pt x="204" y="56"/>
                </a:cubicBezTo>
                <a:cubicBezTo>
                  <a:pt x="206" y="54"/>
                  <a:pt x="206" y="54"/>
                  <a:pt x="206" y="54"/>
                </a:cubicBezTo>
                <a:cubicBezTo>
                  <a:pt x="207" y="54"/>
                  <a:pt x="207" y="54"/>
                  <a:pt x="207" y="54"/>
                </a:cubicBezTo>
                <a:cubicBezTo>
                  <a:pt x="208" y="55"/>
                  <a:pt x="208" y="55"/>
                  <a:pt x="208" y="55"/>
                </a:cubicBezTo>
                <a:cubicBezTo>
                  <a:pt x="208" y="55"/>
                  <a:pt x="208" y="55"/>
                  <a:pt x="208" y="55"/>
                </a:cubicBezTo>
                <a:cubicBezTo>
                  <a:pt x="208" y="56"/>
                  <a:pt x="208" y="56"/>
                  <a:pt x="208" y="56"/>
                </a:cubicBezTo>
                <a:cubicBezTo>
                  <a:pt x="208" y="56"/>
                  <a:pt x="208" y="56"/>
                  <a:pt x="208" y="56"/>
                </a:cubicBezTo>
                <a:cubicBezTo>
                  <a:pt x="207" y="56"/>
                  <a:pt x="207" y="56"/>
                  <a:pt x="207" y="56"/>
                </a:cubicBezTo>
                <a:cubicBezTo>
                  <a:pt x="207" y="57"/>
                  <a:pt x="207" y="57"/>
                  <a:pt x="207" y="57"/>
                </a:cubicBezTo>
                <a:cubicBezTo>
                  <a:pt x="207" y="57"/>
                  <a:pt x="207" y="57"/>
                  <a:pt x="207" y="57"/>
                </a:cubicBezTo>
                <a:cubicBezTo>
                  <a:pt x="207" y="58"/>
                  <a:pt x="207" y="58"/>
                  <a:pt x="207" y="58"/>
                </a:cubicBezTo>
                <a:cubicBezTo>
                  <a:pt x="207" y="59"/>
                  <a:pt x="207" y="59"/>
                  <a:pt x="207" y="59"/>
                </a:cubicBezTo>
                <a:cubicBezTo>
                  <a:pt x="207" y="59"/>
                  <a:pt x="207" y="59"/>
                  <a:pt x="207" y="59"/>
                </a:cubicBezTo>
                <a:cubicBezTo>
                  <a:pt x="207" y="61"/>
                  <a:pt x="207" y="61"/>
                  <a:pt x="207" y="61"/>
                </a:cubicBezTo>
                <a:cubicBezTo>
                  <a:pt x="206" y="62"/>
                  <a:pt x="206" y="62"/>
                  <a:pt x="206" y="62"/>
                </a:cubicBezTo>
                <a:cubicBezTo>
                  <a:pt x="206" y="62"/>
                  <a:pt x="206" y="62"/>
                  <a:pt x="206" y="62"/>
                </a:cubicBezTo>
                <a:cubicBezTo>
                  <a:pt x="205" y="63"/>
                  <a:pt x="205" y="63"/>
                  <a:pt x="205" y="63"/>
                </a:cubicBezTo>
                <a:cubicBezTo>
                  <a:pt x="204" y="63"/>
                  <a:pt x="204" y="63"/>
                  <a:pt x="204" y="63"/>
                </a:cubicBezTo>
                <a:cubicBezTo>
                  <a:pt x="204" y="64"/>
                  <a:pt x="204" y="64"/>
                  <a:pt x="204" y="64"/>
                </a:cubicBezTo>
                <a:cubicBezTo>
                  <a:pt x="205" y="64"/>
                  <a:pt x="205" y="64"/>
                  <a:pt x="205" y="64"/>
                </a:cubicBezTo>
                <a:cubicBezTo>
                  <a:pt x="205" y="63"/>
                  <a:pt x="205" y="63"/>
                  <a:pt x="205" y="63"/>
                </a:cubicBezTo>
                <a:cubicBezTo>
                  <a:pt x="207" y="63"/>
                  <a:pt x="207" y="63"/>
                  <a:pt x="207" y="63"/>
                </a:cubicBezTo>
                <a:cubicBezTo>
                  <a:pt x="207" y="64"/>
                  <a:pt x="207" y="64"/>
                  <a:pt x="207" y="64"/>
                </a:cubicBezTo>
                <a:cubicBezTo>
                  <a:pt x="206" y="65"/>
                  <a:pt x="206" y="65"/>
                  <a:pt x="206" y="65"/>
                </a:cubicBezTo>
                <a:cubicBezTo>
                  <a:pt x="205" y="65"/>
                  <a:pt x="205" y="65"/>
                  <a:pt x="205" y="65"/>
                </a:cubicBezTo>
                <a:cubicBezTo>
                  <a:pt x="204" y="66"/>
                  <a:pt x="204" y="66"/>
                  <a:pt x="204" y="66"/>
                </a:cubicBezTo>
                <a:cubicBezTo>
                  <a:pt x="203" y="67"/>
                  <a:pt x="203" y="67"/>
                  <a:pt x="203" y="67"/>
                </a:cubicBezTo>
                <a:cubicBezTo>
                  <a:pt x="204" y="68"/>
                  <a:pt x="204" y="68"/>
                  <a:pt x="204" y="68"/>
                </a:cubicBezTo>
                <a:cubicBezTo>
                  <a:pt x="204" y="67"/>
                  <a:pt x="204" y="67"/>
                  <a:pt x="204" y="67"/>
                </a:cubicBezTo>
                <a:cubicBezTo>
                  <a:pt x="206" y="66"/>
                  <a:pt x="206" y="66"/>
                  <a:pt x="206" y="66"/>
                </a:cubicBezTo>
                <a:cubicBezTo>
                  <a:pt x="206" y="66"/>
                  <a:pt x="206" y="66"/>
                  <a:pt x="206" y="66"/>
                </a:cubicBezTo>
                <a:cubicBezTo>
                  <a:pt x="207" y="65"/>
                  <a:pt x="207" y="65"/>
                  <a:pt x="207" y="65"/>
                </a:cubicBezTo>
                <a:cubicBezTo>
                  <a:pt x="208" y="66"/>
                  <a:pt x="208" y="66"/>
                  <a:pt x="208" y="66"/>
                </a:cubicBezTo>
                <a:cubicBezTo>
                  <a:pt x="208" y="67"/>
                  <a:pt x="208" y="67"/>
                  <a:pt x="208" y="67"/>
                </a:cubicBezTo>
                <a:cubicBezTo>
                  <a:pt x="207" y="68"/>
                  <a:pt x="207" y="68"/>
                  <a:pt x="207" y="68"/>
                </a:cubicBezTo>
                <a:cubicBezTo>
                  <a:pt x="207" y="69"/>
                  <a:pt x="207" y="69"/>
                  <a:pt x="207" y="69"/>
                </a:cubicBezTo>
                <a:cubicBezTo>
                  <a:pt x="208" y="68"/>
                  <a:pt x="208" y="68"/>
                  <a:pt x="208" y="68"/>
                </a:cubicBezTo>
                <a:cubicBezTo>
                  <a:pt x="209" y="68"/>
                  <a:pt x="209" y="68"/>
                  <a:pt x="209" y="68"/>
                </a:cubicBezTo>
                <a:cubicBezTo>
                  <a:pt x="209" y="67"/>
                  <a:pt x="209" y="67"/>
                  <a:pt x="209" y="67"/>
                </a:cubicBezTo>
                <a:cubicBezTo>
                  <a:pt x="209" y="67"/>
                  <a:pt x="209" y="67"/>
                  <a:pt x="209" y="67"/>
                </a:cubicBezTo>
                <a:cubicBezTo>
                  <a:pt x="209" y="66"/>
                  <a:pt x="209" y="66"/>
                  <a:pt x="209" y="66"/>
                </a:cubicBezTo>
                <a:cubicBezTo>
                  <a:pt x="209" y="66"/>
                  <a:pt x="209" y="66"/>
                  <a:pt x="209" y="66"/>
                </a:cubicBezTo>
                <a:cubicBezTo>
                  <a:pt x="211" y="65"/>
                  <a:pt x="211" y="65"/>
                  <a:pt x="211" y="65"/>
                </a:cubicBezTo>
                <a:cubicBezTo>
                  <a:pt x="211" y="65"/>
                  <a:pt x="211" y="65"/>
                  <a:pt x="211" y="65"/>
                </a:cubicBezTo>
                <a:cubicBezTo>
                  <a:pt x="212" y="65"/>
                  <a:pt x="212" y="65"/>
                  <a:pt x="212" y="65"/>
                </a:cubicBezTo>
                <a:cubicBezTo>
                  <a:pt x="213" y="67"/>
                  <a:pt x="213" y="67"/>
                  <a:pt x="213" y="67"/>
                </a:cubicBezTo>
                <a:cubicBezTo>
                  <a:pt x="213" y="67"/>
                  <a:pt x="213" y="67"/>
                  <a:pt x="213" y="67"/>
                </a:cubicBezTo>
                <a:cubicBezTo>
                  <a:pt x="213" y="68"/>
                  <a:pt x="213" y="68"/>
                  <a:pt x="213" y="68"/>
                </a:cubicBezTo>
                <a:cubicBezTo>
                  <a:pt x="212" y="70"/>
                  <a:pt x="212" y="70"/>
                  <a:pt x="212" y="70"/>
                </a:cubicBezTo>
                <a:cubicBezTo>
                  <a:pt x="211" y="71"/>
                  <a:pt x="211" y="71"/>
                  <a:pt x="211" y="71"/>
                </a:cubicBezTo>
                <a:cubicBezTo>
                  <a:pt x="210" y="71"/>
                  <a:pt x="210" y="71"/>
                  <a:pt x="210" y="71"/>
                </a:cubicBezTo>
                <a:cubicBezTo>
                  <a:pt x="209" y="71"/>
                  <a:pt x="209" y="71"/>
                  <a:pt x="209" y="71"/>
                </a:cubicBezTo>
                <a:cubicBezTo>
                  <a:pt x="209" y="72"/>
                  <a:pt x="209" y="72"/>
                  <a:pt x="209" y="72"/>
                </a:cubicBezTo>
                <a:cubicBezTo>
                  <a:pt x="209" y="72"/>
                  <a:pt x="209" y="72"/>
                  <a:pt x="209" y="72"/>
                </a:cubicBezTo>
                <a:cubicBezTo>
                  <a:pt x="208" y="74"/>
                  <a:pt x="208" y="74"/>
                  <a:pt x="208" y="74"/>
                </a:cubicBezTo>
                <a:cubicBezTo>
                  <a:pt x="208" y="74"/>
                  <a:pt x="208" y="74"/>
                  <a:pt x="208" y="74"/>
                </a:cubicBezTo>
                <a:cubicBezTo>
                  <a:pt x="207" y="74"/>
                  <a:pt x="207" y="74"/>
                  <a:pt x="207" y="74"/>
                </a:cubicBezTo>
                <a:cubicBezTo>
                  <a:pt x="207" y="75"/>
                  <a:pt x="207" y="75"/>
                  <a:pt x="207" y="75"/>
                </a:cubicBezTo>
                <a:cubicBezTo>
                  <a:pt x="207" y="75"/>
                  <a:pt x="207" y="75"/>
                  <a:pt x="207" y="75"/>
                </a:cubicBezTo>
                <a:cubicBezTo>
                  <a:pt x="206" y="75"/>
                  <a:pt x="206" y="75"/>
                  <a:pt x="206" y="75"/>
                </a:cubicBezTo>
                <a:cubicBezTo>
                  <a:pt x="206" y="75"/>
                  <a:pt x="206" y="75"/>
                  <a:pt x="206" y="75"/>
                </a:cubicBezTo>
                <a:cubicBezTo>
                  <a:pt x="206" y="76"/>
                  <a:pt x="206" y="76"/>
                  <a:pt x="206" y="76"/>
                </a:cubicBezTo>
                <a:cubicBezTo>
                  <a:pt x="205" y="76"/>
                  <a:pt x="205" y="76"/>
                  <a:pt x="205" y="76"/>
                </a:cubicBezTo>
                <a:cubicBezTo>
                  <a:pt x="205" y="76"/>
                  <a:pt x="205" y="76"/>
                  <a:pt x="205" y="76"/>
                </a:cubicBezTo>
                <a:cubicBezTo>
                  <a:pt x="204" y="76"/>
                  <a:pt x="204" y="76"/>
                  <a:pt x="204" y="76"/>
                </a:cubicBezTo>
                <a:cubicBezTo>
                  <a:pt x="203" y="76"/>
                  <a:pt x="203" y="76"/>
                  <a:pt x="203" y="76"/>
                </a:cubicBezTo>
                <a:cubicBezTo>
                  <a:pt x="202" y="76"/>
                  <a:pt x="202" y="76"/>
                  <a:pt x="202" y="76"/>
                </a:cubicBezTo>
                <a:cubicBezTo>
                  <a:pt x="201" y="77"/>
                  <a:pt x="201" y="77"/>
                  <a:pt x="201" y="77"/>
                </a:cubicBezTo>
                <a:cubicBezTo>
                  <a:pt x="199" y="76"/>
                  <a:pt x="199" y="76"/>
                  <a:pt x="199" y="76"/>
                </a:cubicBezTo>
                <a:cubicBezTo>
                  <a:pt x="199" y="76"/>
                  <a:pt x="199" y="76"/>
                  <a:pt x="199" y="76"/>
                </a:cubicBezTo>
                <a:cubicBezTo>
                  <a:pt x="200" y="75"/>
                  <a:pt x="200" y="75"/>
                  <a:pt x="200" y="75"/>
                </a:cubicBezTo>
                <a:cubicBezTo>
                  <a:pt x="200" y="75"/>
                  <a:pt x="200" y="75"/>
                  <a:pt x="200" y="75"/>
                </a:cubicBezTo>
                <a:cubicBezTo>
                  <a:pt x="199" y="74"/>
                  <a:pt x="199" y="74"/>
                  <a:pt x="199" y="74"/>
                </a:cubicBezTo>
                <a:cubicBezTo>
                  <a:pt x="198" y="75"/>
                  <a:pt x="198" y="75"/>
                  <a:pt x="198" y="75"/>
                </a:cubicBezTo>
                <a:cubicBezTo>
                  <a:pt x="198" y="75"/>
                  <a:pt x="198" y="75"/>
                  <a:pt x="198" y="75"/>
                </a:cubicBezTo>
                <a:cubicBezTo>
                  <a:pt x="198" y="76"/>
                  <a:pt x="198" y="76"/>
                  <a:pt x="198" y="76"/>
                </a:cubicBezTo>
                <a:cubicBezTo>
                  <a:pt x="196" y="75"/>
                  <a:pt x="196" y="75"/>
                  <a:pt x="196" y="75"/>
                </a:cubicBezTo>
                <a:cubicBezTo>
                  <a:pt x="196" y="75"/>
                  <a:pt x="196" y="75"/>
                  <a:pt x="196" y="75"/>
                </a:cubicBezTo>
                <a:cubicBezTo>
                  <a:pt x="197" y="74"/>
                  <a:pt x="197" y="74"/>
                  <a:pt x="197" y="74"/>
                </a:cubicBezTo>
                <a:cubicBezTo>
                  <a:pt x="197" y="74"/>
                  <a:pt x="197" y="74"/>
                  <a:pt x="197" y="74"/>
                </a:cubicBezTo>
                <a:cubicBezTo>
                  <a:pt x="196" y="74"/>
                  <a:pt x="196" y="74"/>
                  <a:pt x="196" y="74"/>
                </a:cubicBezTo>
                <a:cubicBezTo>
                  <a:pt x="196" y="74"/>
                  <a:pt x="196" y="74"/>
                  <a:pt x="196" y="74"/>
                </a:cubicBezTo>
                <a:cubicBezTo>
                  <a:pt x="195" y="74"/>
                  <a:pt x="195" y="74"/>
                  <a:pt x="195" y="74"/>
                </a:cubicBezTo>
                <a:cubicBezTo>
                  <a:pt x="195" y="74"/>
                  <a:pt x="195" y="74"/>
                  <a:pt x="195" y="74"/>
                </a:cubicBezTo>
                <a:cubicBezTo>
                  <a:pt x="193" y="75"/>
                  <a:pt x="193" y="75"/>
                  <a:pt x="193" y="75"/>
                </a:cubicBezTo>
                <a:cubicBezTo>
                  <a:pt x="193" y="75"/>
                  <a:pt x="193" y="75"/>
                  <a:pt x="193" y="75"/>
                </a:cubicBezTo>
                <a:cubicBezTo>
                  <a:pt x="192" y="75"/>
                  <a:pt x="192" y="75"/>
                  <a:pt x="192" y="75"/>
                </a:cubicBezTo>
                <a:cubicBezTo>
                  <a:pt x="192" y="75"/>
                  <a:pt x="192" y="75"/>
                  <a:pt x="192" y="75"/>
                </a:cubicBezTo>
                <a:cubicBezTo>
                  <a:pt x="191" y="75"/>
                  <a:pt x="191" y="75"/>
                  <a:pt x="191" y="75"/>
                </a:cubicBezTo>
                <a:cubicBezTo>
                  <a:pt x="190" y="75"/>
                  <a:pt x="190" y="75"/>
                  <a:pt x="190" y="75"/>
                </a:cubicBezTo>
                <a:cubicBezTo>
                  <a:pt x="190" y="75"/>
                  <a:pt x="190" y="75"/>
                  <a:pt x="190" y="75"/>
                </a:cubicBezTo>
                <a:cubicBezTo>
                  <a:pt x="189" y="75"/>
                  <a:pt x="189" y="75"/>
                  <a:pt x="189" y="75"/>
                </a:cubicBezTo>
                <a:cubicBezTo>
                  <a:pt x="188" y="75"/>
                  <a:pt x="188" y="75"/>
                  <a:pt x="188" y="75"/>
                </a:cubicBezTo>
                <a:cubicBezTo>
                  <a:pt x="188" y="76"/>
                  <a:pt x="188" y="76"/>
                  <a:pt x="188" y="76"/>
                </a:cubicBezTo>
                <a:cubicBezTo>
                  <a:pt x="188" y="76"/>
                  <a:pt x="188" y="76"/>
                  <a:pt x="188" y="76"/>
                </a:cubicBezTo>
                <a:cubicBezTo>
                  <a:pt x="187" y="76"/>
                  <a:pt x="187" y="76"/>
                  <a:pt x="187" y="76"/>
                </a:cubicBezTo>
                <a:cubicBezTo>
                  <a:pt x="187" y="77"/>
                  <a:pt x="187" y="77"/>
                  <a:pt x="187" y="77"/>
                </a:cubicBezTo>
                <a:cubicBezTo>
                  <a:pt x="186" y="77"/>
                  <a:pt x="186" y="77"/>
                  <a:pt x="186" y="77"/>
                </a:cubicBezTo>
                <a:cubicBezTo>
                  <a:pt x="185" y="77"/>
                  <a:pt x="185" y="77"/>
                  <a:pt x="185" y="77"/>
                </a:cubicBezTo>
                <a:cubicBezTo>
                  <a:pt x="184" y="77"/>
                  <a:pt x="184" y="77"/>
                  <a:pt x="184" y="77"/>
                </a:cubicBezTo>
                <a:cubicBezTo>
                  <a:pt x="183" y="77"/>
                  <a:pt x="183" y="77"/>
                  <a:pt x="183" y="77"/>
                </a:cubicBezTo>
                <a:cubicBezTo>
                  <a:pt x="183" y="77"/>
                  <a:pt x="183" y="77"/>
                  <a:pt x="183" y="77"/>
                </a:cubicBezTo>
                <a:cubicBezTo>
                  <a:pt x="182" y="77"/>
                  <a:pt x="182" y="77"/>
                  <a:pt x="182" y="77"/>
                </a:cubicBezTo>
                <a:cubicBezTo>
                  <a:pt x="181" y="77"/>
                  <a:pt x="181" y="77"/>
                  <a:pt x="181" y="77"/>
                </a:cubicBezTo>
                <a:cubicBezTo>
                  <a:pt x="179" y="77"/>
                  <a:pt x="179" y="77"/>
                  <a:pt x="179" y="77"/>
                </a:cubicBezTo>
                <a:cubicBezTo>
                  <a:pt x="178" y="77"/>
                  <a:pt x="178" y="77"/>
                  <a:pt x="178" y="77"/>
                </a:cubicBezTo>
                <a:cubicBezTo>
                  <a:pt x="177" y="76"/>
                  <a:pt x="177" y="76"/>
                  <a:pt x="177" y="76"/>
                </a:cubicBezTo>
                <a:cubicBezTo>
                  <a:pt x="176" y="76"/>
                  <a:pt x="176" y="76"/>
                  <a:pt x="176" y="76"/>
                </a:cubicBezTo>
                <a:cubicBezTo>
                  <a:pt x="176" y="75"/>
                  <a:pt x="176" y="75"/>
                  <a:pt x="176" y="75"/>
                </a:cubicBezTo>
                <a:close/>
                <a:moveTo>
                  <a:pt x="123" y="100"/>
                </a:moveTo>
                <a:cubicBezTo>
                  <a:pt x="123" y="98"/>
                  <a:pt x="123" y="98"/>
                  <a:pt x="123" y="98"/>
                </a:cubicBezTo>
                <a:cubicBezTo>
                  <a:pt x="124" y="97"/>
                  <a:pt x="124" y="97"/>
                  <a:pt x="124" y="97"/>
                </a:cubicBezTo>
                <a:cubicBezTo>
                  <a:pt x="123" y="96"/>
                  <a:pt x="123" y="96"/>
                  <a:pt x="123" y="96"/>
                </a:cubicBezTo>
                <a:cubicBezTo>
                  <a:pt x="124" y="95"/>
                  <a:pt x="124" y="95"/>
                  <a:pt x="124" y="95"/>
                </a:cubicBezTo>
                <a:cubicBezTo>
                  <a:pt x="124" y="94"/>
                  <a:pt x="124" y="94"/>
                  <a:pt x="124" y="94"/>
                </a:cubicBezTo>
                <a:cubicBezTo>
                  <a:pt x="123" y="94"/>
                  <a:pt x="123" y="94"/>
                  <a:pt x="123" y="94"/>
                </a:cubicBezTo>
                <a:cubicBezTo>
                  <a:pt x="122" y="92"/>
                  <a:pt x="122" y="92"/>
                  <a:pt x="122" y="92"/>
                </a:cubicBezTo>
                <a:cubicBezTo>
                  <a:pt x="123" y="92"/>
                  <a:pt x="123" y="92"/>
                  <a:pt x="123" y="92"/>
                </a:cubicBezTo>
                <a:cubicBezTo>
                  <a:pt x="123" y="91"/>
                  <a:pt x="123" y="91"/>
                  <a:pt x="123" y="91"/>
                </a:cubicBezTo>
                <a:cubicBezTo>
                  <a:pt x="122" y="91"/>
                  <a:pt x="122" y="91"/>
                  <a:pt x="122" y="91"/>
                </a:cubicBezTo>
                <a:cubicBezTo>
                  <a:pt x="120" y="91"/>
                  <a:pt x="120" y="91"/>
                  <a:pt x="120" y="91"/>
                </a:cubicBezTo>
                <a:cubicBezTo>
                  <a:pt x="120" y="90"/>
                  <a:pt x="120" y="90"/>
                  <a:pt x="120" y="90"/>
                </a:cubicBezTo>
                <a:cubicBezTo>
                  <a:pt x="121" y="90"/>
                  <a:pt x="121" y="90"/>
                  <a:pt x="121" y="90"/>
                </a:cubicBezTo>
                <a:cubicBezTo>
                  <a:pt x="122" y="90"/>
                  <a:pt x="122" y="90"/>
                  <a:pt x="122" y="90"/>
                </a:cubicBezTo>
                <a:cubicBezTo>
                  <a:pt x="123" y="89"/>
                  <a:pt x="123" y="89"/>
                  <a:pt x="123" y="89"/>
                </a:cubicBezTo>
                <a:cubicBezTo>
                  <a:pt x="123" y="88"/>
                  <a:pt x="123" y="88"/>
                  <a:pt x="123" y="88"/>
                </a:cubicBezTo>
                <a:cubicBezTo>
                  <a:pt x="124" y="88"/>
                  <a:pt x="124" y="88"/>
                  <a:pt x="124" y="88"/>
                </a:cubicBezTo>
                <a:cubicBezTo>
                  <a:pt x="124" y="88"/>
                  <a:pt x="124" y="88"/>
                  <a:pt x="124" y="88"/>
                </a:cubicBezTo>
                <a:cubicBezTo>
                  <a:pt x="125" y="88"/>
                  <a:pt x="125" y="88"/>
                  <a:pt x="125" y="88"/>
                </a:cubicBezTo>
                <a:cubicBezTo>
                  <a:pt x="126" y="86"/>
                  <a:pt x="126" y="86"/>
                  <a:pt x="126" y="86"/>
                </a:cubicBezTo>
                <a:cubicBezTo>
                  <a:pt x="127" y="86"/>
                  <a:pt x="127" y="86"/>
                  <a:pt x="127" y="86"/>
                </a:cubicBezTo>
                <a:cubicBezTo>
                  <a:pt x="127" y="86"/>
                  <a:pt x="127" y="86"/>
                  <a:pt x="127" y="86"/>
                </a:cubicBezTo>
                <a:cubicBezTo>
                  <a:pt x="128" y="85"/>
                  <a:pt x="128" y="85"/>
                  <a:pt x="128" y="85"/>
                </a:cubicBezTo>
                <a:cubicBezTo>
                  <a:pt x="129" y="84"/>
                  <a:pt x="129" y="84"/>
                  <a:pt x="129" y="84"/>
                </a:cubicBezTo>
                <a:cubicBezTo>
                  <a:pt x="129" y="83"/>
                  <a:pt x="129" y="83"/>
                  <a:pt x="129" y="83"/>
                </a:cubicBezTo>
                <a:cubicBezTo>
                  <a:pt x="129" y="84"/>
                  <a:pt x="129" y="84"/>
                  <a:pt x="129" y="84"/>
                </a:cubicBezTo>
                <a:cubicBezTo>
                  <a:pt x="132" y="84"/>
                  <a:pt x="132" y="84"/>
                  <a:pt x="132" y="84"/>
                </a:cubicBezTo>
                <a:cubicBezTo>
                  <a:pt x="132" y="83"/>
                  <a:pt x="132" y="83"/>
                  <a:pt x="132" y="83"/>
                </a:cubicBezTo>
                <a:cubicBezTo>
                  <a:pt x="131" y="82"/>
                  <a:pt x="131" y="82"/>
                  <a:pt x="131" y="82"/>
                </a:cubicBezTo>
                <a:cubicBezTo>
                  <a:pt x="131" y="81"/>
                  <a:pt x="131" y="81"/>
                  <a:pt x="131" y="81"/>
                </a:cubicBezTo>
                <a:cubicBezTo>
                  <a:pt x="132" y="81"/>
                  <a:pt x="132" y="81"/>
                  <a:pt x="132" y="81"/>
                </a:cubicBezTo>
                <a:cubicBezTo>
                  <a:pt x="134" y="79"/>
                  <a:pt x="134" y="79"/>
                  <a:pt x="134" y="79"/>
                </a:cubicBezTo>
                <a:cubicBezTo>
                  <a:pt x="135" y="78"/>
                  <a:pt x="135" y="78"/>
                  <a:pt x="135" y="78"/>
                </a:cubicBezTo>
                <a:cubicBezTo>
                  <a:pt x="137" y="78"/>
                  <a:pt x="137" y="78"/>
                  <a:pt x="137" y="78"/>
                </a:cubicBezTo>
                <a:cubicBezTo>
                  <a:pt x="137" y="77"/>
                  <a:pt x="137" y="77"/>
                  <a:pt x="137" y="77"/>
                </a:cubicBezTo>
                <a:cubicBezTo>
                  <a:pt x="138" y="76"/>
                  <a:pt x="138" y="76"/>
                  <a:pt x="138" y="76"/>
                </a:cubicBezTo>
                <a:cubicBezTo>
                  <a:pt x="139" y="76"/>
                  <a:pt x="139" y="76"/>
                  <a:pt x="139" y="76"/>
                </a:cubicBezTo>
                <a:cubicBezTo>
                  <a:pt x="140" y="75"/>
                  <a:pt x="140" y="75"/>
                  <a:pt x="140" y="75"/>
                </a:cubicBezTo>
                <a:cubicBezTo>
                  <a:pt x="139" y="75"/>
                  <a:pt x="139" y="75"/>
                  <a:pt x="139" y="75"/>
                </a:cubicBezTo>
                <a:cubicBezTo>
                  <a:pt x="139" y="73"/>
                  <a:pt x="139" y="73"/>
                  <a:pt x="139" y="73"/>
                </a:cubicBezTo>
                <a:cubicBezTo>
                  <a:pt x="139" y="72"/>
                  <a:pt x="139" y="72"/>
                  <a:pt x="139" y="72"/>
                </a:cubicBezTo>
                <a:cubicBezTo>
                  <a:pt x="140" y="71"/>
                  <a:pt x="140" y="71"/>
                  <a:pt x="140" y="71"/>
                </a:cubicBezTo>
                <a:cubicBezTo>
                  <a:pt x="140" y="71"/>
                  <a:pt x="140" y="71"/>
                  <a:pt x="140" y="71"/>
                </a:cubicBezTo>
                <a:cubicBezTo>
                  <a:pt x="140" y="70"/>
                  <a:pt x="140" y="70"/>
                  <a:pt x="140" y="70"/>
                </a:cubicBezTo>
                <a:cubicBezTo>
                  <a:pt x="141" y="70"/>
                  <a:pt x="141" y="70"/>
                  <a:pt x="141" y="70"/>
                </a:cubicBezTo>
                <a:cubicBezTo>
                  <a:pt x="142" y="70"/>
                  <a:pt x="142" y="70"/>
                  <a:pt x="142" y="70"/>
                </a:cubicBezTo>
                <a:cubicBezTo>
                  <a:pt x="145" y="70"/>
                  <a:pt x="145" y="70"/>
                  <a:pt x="145" y="70"/>
                </a:cubicBezTo>
                <a:cubicBezTo>
                  <a:pt x="145" y="70"/>
                  <a:pt x="145" y="70"/>
                  <a:pt x="145" y="70"/>
                </a:cubicBezTo>
                <a:cubicBezTo>
                  <a:pt x="148" y="70"/>
                  <a:pt x="148" y="70"/>
                  <a:pt x="148" y="70"/>
                </a:cubicBezTo>
                <a:cubicBezTo>
                  <a:pt x="150" y="69"/>
                  <a:pt x="150" y="69"/>
                  <a:pt x="150" y="69"/>
                </a:cubicBezTo>
                <a:cubicBezTo>
                  <a:pt x="153" y="70"/>
                  <a:pt x="153" y="70"/>
                  <a:pt x="153" y="70"/>
                </a:cubicBezTo>
                <a:cubicBezTo>
                  <a:pt x="152" y="71"/>
                  <a:pt x="152" y="71"/>
                  <a:pt x="152" y="71"/>
                </a:cubicBezTo>
                <a:cubicBezTo>
                  <a:pt x="153" y="71"/>
                  <a:pt x="153" y="71"/>
                  <a:pt x="153" y="71"/>
                </a:cubicBezTo>
                <a:cubicBezTo>
                  <a:pt x="154" y="72"/>
                  <a:pt x="154" y="72"/>
                  <a:pt x="154" y="72"/>
                </a:cubicBezTo>
                <a:cubicBezTo>
                  <a:pt x="156" y="73"/>
                  <a:pt x="156" y="73"/>
                  <a:pt x="156" y="73"/>
                </a:cubicBezTo>
                <a:cubicBezTo>
                  <a:pt x="156" y="74"/>
                  <a:pt x="156" y="74"/>
                  <a:pt x="156" y="74"/>
                </a:cubicBezTo>
                <a:cubicBezTo>
                  <a:pt x="155" y="74"/>
                  <a:pt x="155" y="74"/>
                  <a:pt x="155" y="74"/>
                </a:cubicBezTo>
                <a:cubicBezTo>
                  <a:pt x="156" y="74"/>
                  <a:pt x="156" y="74"/>
                  <a:pt x="156" y="74"/>
                </a:cubicBezTo>
                <a:cubicBezTo>
                  <a:pt x="157" y="74"/>
                  <a:pt x="157" y="74"/>
                  <a:pt x="157" y="74"/>
                </a:cubicBezTo>
                <a:cubicBezTo>
                  <a:pt x="158" y="74"/>
                  <a:pt x="158" y="74"/>
                  <a:pt x="158" y="74"/>
                </a:cubicBezTo>
                <a:cubicBezTo>
                  <a:pt x="157" y="75"/>
                  <a:pt x="157" y="75"/>
                  <a:pt x="157" y="75"/>
                </a:cubicBezTo>
                <a:cubicBezTo>
                  <a:pt x="156" y="76"/>
                  <a:pt x="156" y="76"/>
                  <a:pt x="156" y="76"/>
                </a:cubicBezTo>
                <a:cubicBezTo>
                  <a:pt x="156" y="77"/>
                  <a:pt x="156" y="77"/>
                  <a:pt x="156" y="77"/>
                </a:cubicBezTo>
                <a:cubicBezTo>
                  <a:pt x="158" y="76"/>
                  <a:pt x="158" y="76"/>
                  <a:pt x="158" y="76"/>
                </a:cubicBezTo>
                <a:cubicBezTo>
                  <a:pt x="158" y="75"/>
                  <a:pt x="158" y="75"/>
                  <a:pt x="158" y="75"/>
                </a:cubicBezTo>
                <a:cubicBezTo>
                  <a:pt x="159" y="74"/>
                  <a:pt x="159" y="74"/>
                  <a:pt x="159" y="74"/>
                </a:cubicBezTo>
                <a:cubicBezTo>
                  <a:pt x="160" y="75"/>
                  <a:pt x="160" y="75"/>
                  <a:pt x="160" y="75"/>
                </a:cubicBezTo>
                <a:cubicBezTo>
                  <a:pt x="161" y="74"/>
                  <a:pt x="161" y="74"/>
                  <a:pt x="161" y="74"/>
                </a:cubicBezTo>
                <a:cubicBezTo>
                  <a:pt x="162" y="74"/>
                  <a:pt x="162" y="74"/>
                  <a:pt x="162" y="74"/>
                </a:cubicBezTo>
                <a:cubicBezTo>
                  <a:pt x="162" y="75"/>
                  <a:pt x="162" y="75"/>
                  <a:pt x="162" y="75"/>
                </a:cubicBezTo>
                <a:cubicBezTo>
                  <a:pt x="163" y="77"/>
                  <a:pt x="163" y="77"/>
                  <a:pt x="163" y="77"/>
                </a:cubicBezTo>
                <a:cubicBezTo>
                  <a:pt x="164" y="79"/>
                  <a:pt x="164" y="79"/>
                  <a:pt x="164" y="79"/>
                </a:cubicBezTo>
                <a:cubicBezTo>
                  <a:pt x="163" y="79"/>
                  <a:pt x="163" y="79"/>
                  <a:pt x="163" y="79"/>
                </a:cubicBezTo>
                <a:cubicBezTo>
                  <a:pt x="164" y="81"/>
                  <a:pt x="164" y="81"/>
                  <a:pt x="164" y="81"/>
                </a:cubicBezTo>
                <a:cubicBezTo>
                  <a:pt x="164" y="82"/>
                  <a:pt x="164" y="82"/>
                  <a:pt x="164" y="82"/>
                </a:cubicBezTo>
                <a:cubicBezTo>
                  <a:pt x="164" y="82"/>
                  <a:pt x="164" y="82"/>
                  <a:pt x="164" y="82"/>
                </a:cubicBezTo>
                <a:cubicBezTo>
                  <a:pt x="164" y="83"/>
                  <a:pt x="164" y="83"/>
                  <a:pt x="164" y="83"/>
                </a:cubicBezTo>
                <a:cubicBezTo>
                  <a:pt x="164" y="84"/>
                  <a:pt x="164" y="84"/>
                  <a:pt x="164" y="84"/>
                </a:cubicBezTo>
                <a:cubicBezTo>
                  <a:pt x="164" y="84"/>
                  <a:pt x="164" y="84"/>
                  <a:pt x="164" y="84"/>
                </a:cubicBezTo>
                <a:cubicBezTo>
                  <a:pt x="163" y="85"/>
                  <a:pt x="163" y="85"/>
                  <a:pt x="163" y="85"/>
                </a:cubicBezTo>
                <a:cubicBezTo>
                  <a:pt x="162" y="86"/>
                  <a:pt x="162" y="86"/>
                  <a:pt x="162" y="86"/>
                </a:cubicBezTo>
                <a:cubicBezTo>
                  <a:pt x="161" y="86"/>
                  <a:pt x="161" y="86"/>
                  <a:pt x="161" y="86"/>
                </a:cubicBezTo>
                <a:cubicBezTo>
                  <a:pt x="159" y="86"/>
                  <a:pt x="159" y="86"/>
                  <a:pt x="159" y="86"/>
                </a:cubicBezTo>
                <a:cubicBezTo>
                  <a:pt x="158" y="86"/>
                  <a:pt x="158" y="86"/>
                  <a:pt x="158" y="86"/>
                </a:cubicBezTo>
                <a:cubicBezTo>
                  <a:pt x="155" y="87"/>
                  <a:pt x="155" y="87"/>
                  <a:pt x="155" y="87"/>
                </a:cubicBezTo>
                <a:cubicBezTo>
                  <a:pt x="154" y="87"/>
                  <a:pt x="154" y="87"/>
                  <a:pt x="154" y="87"/>
                </a:cubicBezTo>
                <a:cubicBezTo>
                  <a:pt x="152" y="88"/>
                  <a:pt x="152" y="88"/>
                  <a:pt x="152" y="88"/>
                </a:cubicBezTo>
                <a:cubicBezTo>
                  <a:pt x="151" y="88"/>
                  <a:pt x="151" y="88"/>
                  <a:pt x="151" y="88"/>
                </a:cubicBezTo>
                <a:cubicBezTo>
                  <a:pt x="150" y="89"/>
                  <a:pt x="150" y="89"/>
                  <a:pt x="150" y="89"/>
                </a:cubicBezTo>
                <a:cubicBezTo>
                  <a:pt x="149" y="89"/>
                  <a:pt x="149" y="89"/>
                  <a:pt x="149" y="89"/>
                </a:cubicBezTo>
                <a:cubicBezTo>
                  <a:pt x="148" y="89"/>
                  <a:pt x="148" y="89"/>
                  <a:pt x="148" y="89"/>
                </a:cubicBezTo>
                <a:cubicBezTo>
                  <a:pt x="148" y="89"/>
                  <a:pt x="148" y="89"/>
                  <a:pt x="148" y="89"/>
                </a:cubicBezTo>
                <a:cubicBezTo>
                  <a:pt x="147" y="89"/>
                  <a:pt x="147" y="89"/>
                  <a:pt x="147" y="89"/>
                </a:cubicBezTo>
                <a:cubicBezTo>
                  <a:pt x="146" y="89"/>
                  <a:pt x="146" y="89"/>
                  <a:pt x="146" y="89"/>
                </a:cubicBezTo>
                <a:cubicBezTo>
                  <a:pt x="145" y="90"/>
                  <a:pt x="145" y="90"/>
                  <a:pt x="145" y="90"/>
                </a:cubicBezTo>
                <a:cubicBezTo>
                  <a:pt x="144" y="91"/>
                  <a:pt x="144" y="91"/>
                  <a:pt x="144" y="91"/>
                </a:cubicBezTo>
                <a:cubicBezTo>
                  <a:pt x="144" y="91"/>
                  <a:pt x="144" y="91"/>
                  <a:pt x="144" y="91"/>
                </a:cubicBezTo>
                <a:cubicBezTo>
                  <a:pt x="144" y="92"/>
                  <a:pt x="144" y="92"/>
                  <a:pt x="144" y="92"/>
                </a:cubicBezTo>
                <a:cubicBezTo>
                  <a:pt x="142" y="92"/>
                  <a:pt x="142" y="92"/>
                  <a:pt x="142" y="92"/>
                </a:cubicBezTo>
                <a:cubicBezTo>
                  <a:pt x="141" y="93"/>
                  <a:pt x="141" y="93"/>
                  <a:pt x="141" y="93"/>
                </a:cubicBezTo>
                <a:cubicBezTo>
                  <a:pt x="140" y="93"/>
                  <a:pt x="140" y="93"/>
                  <a:pt x="140" y="93"/>
                </a:cubicBezTo>
                <a:cubicBezTo>
                  <a:pt x="139" y="92"/>
                  <a:pt x="139" y="92"/>
                  <a:pt x="139" y="92"/>
                </a:cubicBezTo>
                <a:cubicBezTo>
                  <a:pt x="139" y="93"/>
                  <a:pt x="139" y="93"/>
                  <a:pt x="139" y="93"/>
                </a:cubicBezTo>
                <a:cubicBezTo>
                  <a:pt x="139" y="94"/>
                  <a:pt x="139" y="94"/>
                  <a:pt x="139" y="94"/>
                </a:cubicBezTo>
                <a:cubicBezTo>
                  <a:pt x="138" y="94"/>
                  <a:pt x="138" y="94"/>
                  <a:pt x="138" y="94"/>
                </a:cubicBezTo>
                <a:cubicBezTo>
                  <a:pt x="137" y="95"/>
                  <a:pt x="137" y="95"/>
                  <a:pt x="137" y="95"/>
                </a:cubicBezTo>
                <a:cubicBezTo>
                  <a:pt x="136" y="96"/>
                  <a:pt x="136" y="96"/>
                  <a:pt x="136" y="96"/>
                </a:cubicBezTo>
                <a:cubicBezTo>
                  <a:pt x="135" y="97"/>
                  <a:pt x="135" y="97"/>
                  <a:pt x="135" y="97"/>
                </a:cubicBezTo>
                <a:cubicBezTo>
                  <a:pt x="136" y="97"/>
                  <a:pt x="136" y="97"/>
                  <a:pt x="136" y="97"/>
                </a:cubicBezTo>
                <a:cubicBezTo>
                  <a:pt x="134" y="99"/>
                  <a:pt x="134" y="99"/>
                  <a:pt x="134" y="99"/>
                </a:cubicBezTo>
                <a:cubicBezTo>
                  <a:pt x="134" y="99"/>
                  <a:pt x="134" y="99"/>
                  <a:pt x="134" y="99"/>
                </a:cubicBezTo>
                <a:cubicBezTo>
                  <a:pt x="132" y="99"/>
                  <a:pt x="132" y="99"/>
                  <a:pt x="132" y="99"/>
                </a:cubicBezTo>
                <a:cubicBezTo>
                  <a:pt x="131" y="100"/>
                  <a:pt x="131" y="100"/>
                  <a:pt x="131" y="100"/>
                </a:cubicBezTo>
                <a:cubicBezTo>
                  <a:pt x="130" y="100"/>
                  <a:pt x="130" y="100"/>
                  <a:pt x="130" y="100"/>
                </a:cubicBezTo>
                <a:cubicBezTo>
                  <a:pt x="130" y="99"/>
                  <a:pt x="130" y="99"/>
                  <a:pt x="130" y="99"/>
                </a:cubicBezTo>
                <a:cubicBezTo>
                  <a:pt x="130" y="99"/>
                  <a:pt x="130" y="99"/>
                  <a:pt x="130" y="99"/>
                </a:cubicBezTo>
                <a:cubicBezTo>
                  <a:pt x="130" y="98"/>
                  <a:pt x="130" y="98"/>
                  <a:pt x="130" y="98"/>
                </a:cubicBezTo>
                <a:cubicBezTo>
                  <a:pt x="130" y="97"/>
                  <a:pt x="130" y="97"/>
                  <a:pt x="130" y="97"/>
                </a:cubicBezTo>
                <a:cubicBezTo>
                  <a:pt x="129" y="98"/>
                  <a:pt x="129" y="98"/>
                  <a:pt x="129" y="98"/>
                </a:cubicBezTo>
                <a:cubicBezTo>
                  <a:pt x="129" y="98"/>
                  <a:pt x="129" y="98"/>
                  <a:pt x="129" y="98"/>
                </a:cubicBezTo>
                <a:cubicBezTo>
                  <a:pt x="129" y="98"/>
                  <a:pt x="129" y="98"/>
                  <a:pt x="129" y="98"/>
                </a:cubicBezTo>
                <a:cubicBezTo>
                  <a:pt x="127" y="100"/>
                  <a:pt x="127" y="100"/>
                  <a:pt x="127" y="100"/>
                </a:cubicBezTo>
                <a:cubicBezTo>
                  <a:pt x="126" y="100"/>
                  <a:pt x="126" y="100"/>
                  <a:pt x="126" y="100"/>
                </a:cubicBezTo>
                <a:cubicBezTo>
                  <a:pt x="125" y="100"/>
                  <a:pt x="125" y="100"/>
                  <a:pt x="125" y="100"/>
                </a:cubicBezTo>
                <a:cubicBezTo>
                  <a:pt x="125" y="100"/>
                  <a:pt x="125" y="100"/>
                  <a:pt x="125" y="100"/>
                </a:cubicBezTo>
                <a:cubicBezTo>
                  <a:pt x="124" y="100"/>
                  <a:pt x="124" y="100"/>
                  <a:pt x="124" y="100"/>
                </a:cubicBezTo>
                <a:cubicBezTo>
                  <a:pt x="123" y="100"/>
                  <a:pt x="123" y="100"/>
                  <a:pt x="123" y="100"/>
                </a:cubicBezTo>
                <a:cubicBezTo>
                  <a:pt x="123" y="100"/>
                  <a:pt x="123" y="100"/>
                  <a:pt x="123" y="100"/>
                </a:cubicBezTo>
                <a:cubicBezTo>
                  <a:pt x="123" y="100"/>
                  <a:pt x="123" y="100"/>
                  <a:pt x="123" y="100"/>
                </a:cubicBezTo>
                <a:close/>
                <a:moveTo>
                  <a:pt x="236" y="88"/>
                </a:moveTo>
                <a:cubicBezTo>
                  <a:pt x="236" y="88"/>
                  <a:pt x="236" y="88"/>
                  <a:pt x="236" y="88"/>
                </a:cubicBezTo>
                <a:cubicBezTo>
                  <a:pt x="236" y="89"/>
                  <a:pt x="236" y="89"/>
                  <a:pt x="236" y="89"/>
                </a:cubicBezTo>
                <a:cubicBezTo>
                  <a:pt x="236" y="89"/>
                  <a:pt x="236" y="89"/>
                  <a:pt x="236" y="89"/>
                </a:cubicBezTo>
                <a:cubicBezTo>
                  <a:pt x="236" y="90"/>
                  <a:pt x="236" y="90"/>
                  <a:pt x="236" y="90"/>
                </a:cubicBezTo>
                <a:cubicBezTo>
                  <a:pt x="235" y="89"/>
                  <a:pt x="235" y="89"/>
                  <a:pt x="235" y="89"/>
                </a:cubicBezTo>
                <a:cubicBezTo>
                  <a:pt x="235" y="88"/>
                  <a:pt x="235" y="88"/>
                  <a:pt x="235" y="88"/>
                </a:cubicBezTo>
                <a:cubicBezTo>
                  <a:pt x="236" y="88"/>
                  <a:pt x="236" y="88"/>
                  <a:pt x="236" y="88"/>
                </a:cubicBezTo>
                <a:close/>
                <a:moveTo>
                  <a:pt x="227" y="88"/>
                </a:moveTo>
                <a:cubicBezTo>
                  <a:pt x="227" y="87"/>
                  <a:pt x="227" y="87"/>
                  <a:pt x="227" y="87"/>
                </a:cubicBezTo>
                <a:cubicBezTo>
                  <a:pt x="229" y="87"/>
                  <a:pt x="229" y="87"/>
                  <a:pt x="229" y="87"/>
                </a:cubicBezTo>
                <a:cubicBezTo>
                  <a:pt x="229" y="87"/>
                  <a:pt x="229" y="87"/>
                  <a:pt x="229" y="87"/>
                </a:cubicBezTo>
                <a:cubicBezTo>
                  <a:pt x="229" y="88"/>
                  <a:pt x="229" y="88"/>
                  <a:pt x="229" y="88"/>
                </a:cubicBezTo>
                <a:cubicBezTo>
                  <a:pt x="228" y="88"/>
                  <a:pt x="228" y="88"/>
                  <a:pt x="228" y="88"/>
                </a:cubicBezTo>
                <a:cubicBezTo>
                  <a:pt x="228" y="88"/>
                  <a:pt x="228" y="88"/>
                  <a:pt x="228" y="88"/>
                </a:cubicBezTo>
                <a:cubicBezTo>
                  <a:pt x="227" y="88"/>
                  <a:pt x="227" y="88"/>
                  <a:pt x="227" y="88"/>
                </a:cubicBezTo>
                <a:close/>
                <a:moveTo>
                  <a:pt x="218" y="92"/>
                </a:moveTo>
                <a:cubicBezTo>
                  <a:pt x="219" y="93"/>
                  <a:pt x="219" y="93"/>
                  <a:pt x="219" y="93"/>
                </a:cubicBezTo>
                <a:cubicBezTo>
                  <a:pt x="220" y="93"/>
                  <a:pt x="220" y="93"/>
                  <a:pt x="220" y="93"/>
                </a:cubicBezTo>
                <a:cubicBezTo>
                  <a:pt x="221" y="94"/>
                  <a:pt x="221" y="94"/>
                  <a:pt x="221" y="94"/>
                </a:cubicBezTo>
                <a:cubicBezTo>
                  <a:pt x="221" y="94"/>
                  <a:pt x="221" y="94"/>
                  <a:pt x="221" y="94"/>
                </a:cubicBezTo>
                <a:cubicBezTo>
                  <a:pt x="222" y="94"/>
                  <a:pt x="222" y="94"/>
                  <a:pt x="222" y="94"/>
                </a:cubicBezTo>
                <a:cubicBezTo>
                  <a:pt x="223" y="93"/>
                  <a:pt x="223" y="93"/>
                  <a:pt x="223" y="93"/>
                </a:cubicBezTo>
                <a:cubicBezTo>
                  <a:pt x="224" y="94"/>
                  <a:pt x="224" y="94"/>
                  <a:pt x="224" y="94"/>
                </a:cubicBezTo>
                <a:cubicBezTo>
                  <a:pt x="225" y="93"/>
                  <a:pt x="225" y="93"/>
                  <a:pt x="225" y="93"/>
                </a:cubicBezTo>
                <a:cubicBezTo>
                  <a:pt x="225" y="93"/>
                  <a:pt x="225" y="93"/>
                  <a:pt x="225" y="93"/>
                </a:cubicBezTo>
                <a:cubicBezTo>
                  <a:pt x="226" y="93"/>
                  <a:pt x="226" y="93"/>
                  <a:pt x="226" y="93"/>
                </a:cubicBezTo>
                <a:cubicBezTo>
                  <a:pt x="226" y="92"/>
                  <a:pt x="226" y="92"/>
                  <a:pt x="226" y="92"/>
                </a:cubicBezTo>
                <a:cubicBezTo>
                  <a:pt x="225" y="92"/>
                  <a:pt x="225" y="92"/>
                  <a:pt x="225" y="92"/>
                </a:cubicBezTo>
                <a:cubicBezTo>
                  <a:pt x="224" y="92"/>
                  <a:pt x="224" y="92"/>
                  <a:pt x="224" y="92"/>
                </a:cubicBezTo>
                <a:cubicBezTo>
                  <a:pt x="223" y="92"/>
                  <a:pt x="223" y="92"/>
                  <a:pt x="223" y="92"/>
                </a:cubicBezTo>
                <a:cubicBezTo>
                  <a:pt x="223" y="92"/>
                  <a:pt x="223" y="92"/>
                  <a:pt x="223" y="92"/>
                </a:cubicBezTo>
                <a:cubicBezTo>
                  <a:pt x="222" y="92"/>
                  <a:pt x="222" y="92"/>
                  <a:pt x="222" y="92"/>
                </a:cubicBezTo>
                <a:cubicBezTo>
                  <a:pt x="221" y="92"/>
                  <a:pt x="221" y="92"/>
                  <a:pt x="221" y="92"/>
                </a:cubicBezTo>
                <a:cubicBezTo>
                  <a:pt x="220" y="92"/>
                  <a:pt x="220" y="92"/>
                  <a:pt x="220" y="92"/>
                </a:cubicBezTo>
                <a:cubicBezTo>
                  <a:pt x="219" y="92"/>
                  <a:pt x="219" y="92"/>
                  <a:pt x="219" y="92"/>
                </a:cubicBezTo>
                <a:cubicBezTo>
                  <a:pt x="218" y="92"/>
                  <a:pt x="218" y="92"/>
                  <a:pt x="218" y="92"/>
                </a:cubicBezTo>
                <a:close/>
                <a:moveTo>
                  <a:pt x="214" y="120"/>
                </a:moveTo>
                <a:cubicBezTo>
                  <a:pt x="213" y="120"/>
                  <a:pt x="213" y="120"/>
                  <a:pt x="213" y="120"/>
                </a:cubicBezTo>
                <a:cubicBezTo>
                  <a:pt x="213" y="120"/>
                  <a:pt x="213" y="120"/>
                  <a:pt x="213" y="120"/>
                </a:cubicBezTo>
                <a:cubicBezTo>
                  <a:pt x="214" y="120"/>
                  <a:pt x="214" y="120"/>
                  <a:pt x="214" y="120"/>
                </a:cubicBezTo>
                <a:cubicBezTo>
                  <a:pt x="214" y="120"/>
                  <a:pt x="214" y="120"/>
                  <a:pt x="214" y="120"/>
                </a:cubicBezTo>
                <a:cubicBezTo>
                  <a:pt x="214" y="120"/>
                  <a:pt x="214" y="120"/>
                  <a:pt x="214" y="120"/>
                </a:cubicBezTo>
                <a:close/>
                <a:moveTo>
                  <a:pt x="208" y="120"/>
                </a:moveTo>
                <a:cubicBezTo>
                  <a:pt x="208" y="119"/>
                  <a:pt x="208" y="119"/>
                  <a:pt x="208" y="119"/>
                </a:cubicBezTo>
                <a:cubicBezTo>
                  <a:pt x="208" y="118"/>
                  <a:pt x="208" y="118"/>
                  <a:pt x="208" y="118"/>
                </a:cubicBezTo>
                <a:cubicBezTo>
                  <a:pt x="207" y="118"/>
                  <a:pt x="207" y="118"/>
                  <a:pt x="207" y="118"/>
                </a:cubicBezTo>
                <a:cubicBezTo>
                  <a:pt x="207" y="118"/>
                  <a:pt x="207" y="118"/>
                  <a:pt x="207" y="118"/>
                </a:cubicBezTo>
                <a:cubicBezTo>
                  <a:pt x="207" y="118"/>
                  <a:pt x="207" y="118"/>
                  <a:pt x="207" y="118"/>
                </a:cubicBezTo>
                <a:cubicBezTo>
                  <a:pt x="207" y="117"/>
                  <a:pt x="207" y="117"/>
                  <a:pt x="207" y="117"/>
                </a:cubicBezTo>
                <a:cubicBezTo>
                  <a:pt x="207" y="116"/>
                  <a:pt x="207" y="116"/>
                  <a:pt x="207" y="116"/>
                </a:cubicBezTo>
                <a:cubicBezTo>
                  <a:pt x="206" y="116"/>
                  <a:pt x="206" y="116"/>
                  <a:pt x="206" y="116"/>
                </a:cubicBezTo>
                <a:cubicBezTo>
                  <a:pt x="207" y="115"/>
                  <a:pt x="207" y="115"/>
                  <a:pt x="207" y="115"/>
                </a:cubicBezTo>
                <a:cubicBezTo>
                  <a:pt x="206" y="114"/>
                  <a:pt x="206" y="114"/>
                  <a:pt x="206" y="114"/>
                </a:cubicBezTo>
                <a:cubicBezTo>
                  <a:pt x="207" y="113"/>
                  <a:pt x="207" y="113"/>
                  <a:pt x="207" y="113"/>
                </a:cubicBezTo>
                <a:cubicBezTo>
                  <a:pt x="206" y="113"/>
                  <a:pt x="206" y="113"/>
                  <a:pt x="206" y="113"/>
                </a:cubicBezTo>
                <a:cubicBezTo>
                  <a:pt x="206" y="112"/>
                  <a:pt x="206" y="112"/>
                  <a:pt x="206" y="112"/>
                </a:cubicBezTo>
                <a:cubicBezTo>
                  <a:pt x="206" y="112"/>
                  <a:pt x="206" y="112"/>
                  <a:pt x="206" y="112"/>
                </a:cubicBezTo>
                <a:cubicBezTo>
                  <a:pt x="205" y="111"/>
                  <a:pt x="205" y="111"/>
                  <a:pt x="205" y="111"/>
                </a:cubicBezTo>
                <a:cubicBezTo>
                  <a:pt x="205" y="110"/>
                  <a:pt x="205" y="110"/>
                  <a:pt x="205" y="110"/>
                </a:cubicBezTo>
                <a:cubicBezTo>
                  <a:pt x="204" y="109"/>
                  <a:pt x="204" y="109"/>
                  <a:pt x="204" y="109"/>
                </a:cubicBezTo>
                <a:cubicBezTo>
                  <a:pt x="204" y="109"/>
                  <a:pt x="204" y="109"/>
                  <a:pt x="204" y="109"/>
                </a:cubicBezTo>
                <a:cubicBezTo>
                  <a:pt x="204" y="108"/>
                  <a:pt x="204" y="108"/>
                  <a:pt x="204" y="108"/>
                </a:cubicBezTo>
                <a:cubicBezTo>
                  <a:pt x="204" y="107"/>
                  <a:pt x="204" y="107"/>
                  <a:pt x="204" y="107"/>
                </a:cubicBezTo>
                <a:cubicBezTo>
                  <a:pt x="203" y="107"/>
                  <a:pt x="203" y="107"/>
                  <a:pt x="203" y="107"/>
                </a:cubicBezTo>
                <a:cubicBezTo>
                  <a:pt x="203" y="107"/>
                  <a:pt x="203" y="107"/>
                  <a:pt x="203" y="107"/>
                </a:cubicBezTo>
                <a:cubicBezTo>
                  <a:pt x="202" y="107"/>
                  <a:pt x="202" y="107"/>
                  <a:pt x="202" y="107"/>
                </a:cubicBezTo>
                <a:cubicBezTo>
                  <a:pt x="202" y="107"/>
                  <a:pt x="202" y="107"/>
                  <a:pt x="202" y="107"/>
                </a:cubicBezTo>
                <a:cubicBezTo>
                  <a:pt x="201" y="107"/>
                  <a:pt x="201" y="107"/>
                  <a:pt x="201" y="107"/>
                </a:cubicBezTo>
                <a:cubicBezTo>
                  <a:pt x="201" y="106"/>
                  <a:pt x="201" y="106"/>
                  <a:pt x="201" y="106"/>
                </a:cubicBezTo>
                <a:cubicBezTo>
                  <a:pt x="202" y="106"/>
                  <a:pt x="202" y="106"/>
                  <a:pt x="202" y="106"/>
                </a:cubicBezTo>
                <a:cubicBezTo>
                  <a:pt x="202" y="104"/>
                  <a:pt x="202" y="104"/>
                  <a:pt x="202" y="104"/>
                </a:cubicBezTo>
                <a:cubicBezTo>
                  <a:pt x="202" y="104"/>
                  <a:pt x="202" y="104"/>
                  <a:pt x="202" y="104"/>
                </a:cubicBezTo>
                <a:cubicBezTo>
                  <a:pt x="202" y="103"/>
                  <a:pt x="202" y="103"/>
                  <a:pt x="202" y="103"/>
                </a:cubicBezTo>
                <a:cubicBezTo>
                  <a:pt x="202" y="102"/>
                  <a:pt x="202" y="102"/>
                  <a:pt x="202" y="102"/>
                </a:cubicBezTo>
                <a:cubicBezTo>
                  <a:pt x="202" y="102"/>
                  <a:pt x="202" y="102"/>
                  <a:pt x="202" y="102"/>
                </a:cubicBezTo>
                <a:cubicBezTo>
                  <a:pt x="203" y="100"/>
                  <a:pt x="203" y="100"/>
                  <a:pt x="203" y="100"/>
                </a:cubicBezTo>
                <a:cubicBezTo>
                  <a:pt x="204" y="100"/>
                  <a:pt x="204" y="100"/>
                  <a:pt x="204" y="100"/>
                </a:cubicBezTo>
                <a:cubicBezTo>
                  <a:pt x="204" y="100"/>
                  <a:pt x="204" y="100"/>
                  <a:pt x="204" y="100"/>
                </a:cubicBezTo>
                <a:cubicBezTo>
                  <a:pt x="204" y="99"/>
                  <a:pt x="204" y="99"/>
                  <a:pt x="204" y="99"/>
                </a:cubicBezTo>
                <a:cubicBezTo>
                  <a:pt x="205" y="100"/>
                  <a:pt x="205" y="100"/>
                  <a:pt x="205" y="100"/>
                </a:cubicBezTo>
                <a:cubicBezTo>
                  <a:pt x="206" y="99"/>
                  <a:pt x="206" y="99"/>
                  <a:pt x="206" y="99"/>
                </a:cubicBezTo>
                <a:cubicBezTo>
                  <a:pt x="207" y="100"/>
                  <a:pt x="207" y="100"/>
                  <a:pt x="207" y="100"/>
                </a:cubicBezTo>
                <a:cubicBezTo>
                  <a:pt x="207" y="100"/>
                  <a:pt x="207" y="100"/>
                  <a:pt x="207" y="100"/>
                </a:cubicBezTo>
                <a:cubicBezTo>
                  <a:pt x="207" y="100"/>
                  <a:pt x="207" y="100"/>
                  <a:pt x="207" y="100"/>
                </a:cubicBezTo>
                <a:cubicBezTo>
                  <a:pt x="206" y="101"/>
                  <a:pt x="206" y="101"/>
                  <a:pt x="206" y="101"/>
                </a:cubicBezTo>
                <a:cubicBezTo>
                  <a:pt x="206" y="101"/>
                  <a:pt x="206" y="101"/>
                  <a:pt x="206" y="101"/>
                </a:cubicBezTo>
                <a:cubicBezTo>
                  <a:pt x="207" y="101"/>
                  <a:pt x="207" y="101"/>
                  <a:pt x="207" y="101"/>
                </a:cubicBezTo>
                <a:cubicBezTo>
                  <a:pt x="207" y="102"/>
                  <a:pt x="207" y="102"/>
                  <a:pt x="207" y="102"/>
                </a:cubicBezTo>
                <a:cubicBezTo>
                  <a:pt x="207" y="102"/>
                  <a:pt x="207" y="102"/>
                  <a:pt x="207" y="102"/>
                </a:cubicBezTo>
                <a:cubicBezTo>
                  <a:pt x="208" y="103"/>
                  <a:pt x="208" y="103"/>
                  <a:pt x="208" y="103"/>
                </a:cubicBezTo>
                <a:cubicBezTo>
                  <a:pt x="208" y="104"/>
                  <a:pt x="208" y="104"/>
                  <a:pt x="208" y="104"/>
                </a:cubicBezTo>
                <a:cubicBezTo>
                  <a:pt x="209" y="105"/>
                  <a:pt x="209" y="105"/>
                  <a:pt x="209" y="105"/>
                </a:cubicBezTo>
                <a:cubicBezTo>
                  <a:pt x="210" y="105"/>
                  <a:pt x="210" y="105"/>
                  <a:pt x="210" y="105"/>
                </a:cubicBezTo>
                <a:cubicBezTo>
                  <a:pt x="210" y="104"/>
                  <a:pt x="210" y="104"/>
                  <a:pt x="210" y="104"/>
                </a:cubicBezTo>
                <a:cubicBezTo>
                  <a:pt x="210" y="104"/>
                  <a:pt x="210" y="104"/>
                  <a:pt x="210" y="104"/>
                </a:cubicBezTo>
                <a:cubicBezTo>
                  <a:pt x="210" y="104"/>
                  <a:pt x="210" y="104"/>
                  <a:pt x="210" y="104"/>
                </a:cubicBezTo>
                <a:cubicBezTo>
                  <a:pt x="211" y="103"/>
                  <a:pt x="211" y="103"/>
                  <a:pt x="211" y="103"/>
                </a:cubicBezTo>
                <a:cubicBezTo>
                  <a:pt x="211" y="102"/>
                  <a:pt x="211" y="102"/>
                  <a:pt x="211" y="102"/>
                </a:cubicBezTo>
                <a:cubicBezTo>
                  <a:pt x="211" y="102"/>
                  <a:pt x="211" y="102"/>
                  <a:pt x="211" y="102"/>
                </a:cubicBezTo>
                <a:cubicBezTo>
                  <a:pt x="211" y="101"/>
                  <a:pt x="211" y="101"/>
                  <a:pt x="211" y="101"/>
                </a:cubicBezTo>
                <a:cubicBezTo>
                  <a:pt x="211" y="100"/>
                  <a:pt x="211" y="100"/>
                  <a:pt x="211" y="100"/>
                </a:cubicBezTo>
                <a:cubicBezTo>
                  <a:pt x="211" y="100"/>
                  <a:pt x="211" y="100"/>
                  <a:pt x="211" y="100"/>
                </a:cubicBezTo>
                <a:cubicBezTo>
                  <a:pt x="212" y="100"/>
                  <a:pt x="212" y="100"/>
                  <a:pt x="212" y="100"/>
                </a:cubicBezTo>
                <a:cubicBezTo>
                  <a:pt x="213" y="100"/>
                  <a:pt x="213" y="100"/>
                  <a:pt x="213" y="100"/>
                </a:cubicBezTo>
                <a:cubicBezTo>
                  <a:pt x="213" y="101"/>
                  <a:pt x="213" y="101"/>
                  <a:pt x="213" y="101"/>
                </a:cubicBezTo>
                <a:cubicBezTo>
                  <a:pt x="214" y="101"/>
                  <a:pt x="214" y="101"/>
                  <a:pt x="214" y="101"/>
                </a:cubicBezTo>
                <a:cubicBezTo>
                  <a:pt x="214" y="100"/>
                  <a:pt x="214" y="100"/>
                  <a:pt x="214" y="100"/>
                </a:cubicBezTo>
                <a:cubicBezTo>
                  <a:pt x="213" y="99"/>
                  <a:pt x="213" y="99"/>
                  <a:pt x="213" y="99"/>
                </a:cubicBezTo>
                <a:cubicBezTo>
                  <a:pt x="213" y="99"/>
                  <a:pt x="213" y="99"/>
                  <a:pt x="213" y="99"/>
                </a:cubicBezTo>
                <a:cubicBezTo>
                  <a:pt x="213" y="99"/>
                  <a:pt x="213" y="99"/>
                  <a:pt x="213" y="99"/>
                </a:cubicBezTo>
                <a:cubicBezTo>
                  <a:pt x="212" y="99"/>
                  <a:pt x="212" y="99"/>
                  <a:pt x="212" y="99"/>
                </a:cubicBezTo>
                <a:cubicBezTo>
                  <a:pt x="211" y="99"/>
                  <a:pt x="211" y="99"/>
                  <a:pt x="211" y="99"/>
                </a:cubicBezTo>
                <a:cubicBezTo>
                  <a:pt x="210" y="98"/>
                  <a:pt x="210" y="98"/>
                  <a:pt x="210" y="98"/>
                </a:cubicBezTo>
                <a:cubicBezTo>
                  <a:pt x="210" y="98"/>
                  <a:pt x="210" y="98"/>
                  <a:pt x="210" y="98"/>
                </a:cubicBezTo>
                <a:cubicBezTo>
                  <a:pt x="210" y="97"/>
                  <a:pt x="210" y="97"/>
                  <a:pt x="210" y="97"/>
                </a:cubicBezTo>
                <a:cubicBezTo>
                  <a:pt x="210" y="96"/>
                  <a:pt x="210" y="96"/>
                  <a:pt x="210" y="96"/>
                </a:cubicBezTo>
                <a:cubicBezTo>
                  <a:pt x="210" y="96"/>
                  <a:pt x="210" y="96"/>
                  <a:pt x="210" y="96"/>
                </a:cubicBezTo>
                <a:cubicBezTo>
                  <a:pt x="211" y="96"/>
                  <a:pt x="211" y="96"/>
                  <a:pt x="211" y="96"/>
                </a:cubicBezTo>
                <a:cubicBezTo>
                  <a:pt x="211" y="95"/>
                  <a:pt x="211" y="95"/>
                  <a:pt x="211" y="95"/>
                </a:cubicBezTo>
                <a:cubicBezTo>
                  <a:pt x="212" y="96"/>
                  <a:pt x="212" y="96"/>
                  <a:pt x="212" y="96"/>
                </a:cubicBezTo>
                <a:cubicBezTo>
                  <a:pt x="212" y="96"/>
                  <a:pt x="212" y="96"/>
                  <a:pt x="212" y="96"/>
                </a:cubicBezTo>
                <a:cubicBezTo>
                  <a:pt x="213" y="98"/>
                  <a:pt x="213" y="98"/>
                  <a:pt x="213" y="98"/>
                </a:cubicBezTo>
                <a:cubicBezTo>
                  <a:pt x="213" y="98"/>
                  <a:pt x="213" y="98"/>
                  <a:pt x="213" y="98"/>
                </a:cubicBezTo>
                <a:cubicBezTo>
                  <a:pt x="213" y="97"/>
                  <a:pt x="213" y="97"/>
                  <a:pt x="213" y="97"/>
                </a:cubicBezTo>
                <a:cubicBezTo>
                  <a:pt x="213" y="97"/>
                  <a:pt x="213" y="97"/>
                  <a:pt x="213" y="97"/>
                </a:cubicBezTo>
                <a:cubicBezTo>
                  <a:pt x="213" y="96"/>
                  <a:pt x="213" y="96"/>
                  <a:pt x="213" y="96"/>
                </a:cubicBezTo>
                <a:cubicBezTo>
                  <a:pt x="213" y="95"/>
                  <a:pt x="213" y="95"/>
                  <a:pt x="213" y="95"/>
                </a:cubicBezTo>
                <a:cubicBezTo>
                  <a:pt x="212" y="95"/>
                  <a:pt x="212" y="95"/>
                  <a:pt x="212" y="95"/>
                </a:cubicBezTo>
                <a:cubicBezTo>
                  <a:pt x="212" y="94"/>
                  <a:pt x="212" y="94"/>
                  <a:pt x="212" y="94"/>
                </a:cubicBezTo>
                <a:cubicBezTo>
                  <a:pt x="213" y="94"/>
                  <a:pt x="213" y="94"/>
                  <a:pt x="213" y="94"/>
                </a:cubicBezTo>
                <a:cubicBezTo>
                  <a:pt x="213" y="93"/>
                  <a:pt x="213" y="93"/>
                  <a:pt x="213" y="93"/>
                </a:cubicBezTo>
                <a:cubicBezTo>
                  <a:pt x="214" y="93"/>
                  <a:pt x="214" y="93"/>
                  <a:pt x="214" y="93"/>
                </a:cubicBezTo>
                <a:cubicBezTo>
                  <a:pt x="214" y="93"/>
                  <a:pt x="214" y="93"/>
                  <a:pt x="214" y="93"/>
                </a:cubicBezTo>
                <a:cubicBezTo>
                  <a:pt x="215" y="93"/>
                  <a:pt x="215" y="93"/>
                  <a:pt x="215" y="93"/>
                </a:cubicBezTo>
                <a:cubicBezTo>
                  <a:pt x="215" y="94"/>
                  <a:pt x="215" y="94"/>
                  <a:pt x="215" y="94"/>
                </a:cubicBezTo>
                <a:cubicBezTo>
                  <a:pt x="216" y="94"/>
                  <a:pt x="216" y="94"/>
                  <a:pt x="216" y="94"/>
                </a:cubicBezTo>
                <a:cubicBezTo>
                  <a:pt x="217" y="93"/>
                  <a:pt x="217" y="93"/>
                  <a:pt x="217" y="93"/>
                </a:cubicBezTo>
                <a:cubicBezTo>
                  <a:pt x="216" y="93"/>
                  <a:pt x="216" y="93"/>
                  <a:pt x="216" y="93"/>
                </a:cubicBezTo>
                <a:cubicBezTo>
                  <a:pt x="215" y="93"/>
                  <a:pt x="215" y="93"/>
                  <a:pt x="215" y="93"/>
                </a:cubicBezTo>
                <a:cubicBezTo>
                  <a:pt x="216" y="92"/>
                  <a:pt x="216" y="92"/>
                  <a:pt x="216" y="92"/>
                </a:cubicBezTo>
                <a:cubicBezTo>
                  <a:pt x="217" y="92"/>
                  <a:pt x="217" y="92"/>
                  <a:pt x="217" y="92"/>
                </a:cubicBezTo>
                <a:cubicBezTo>
                  <a:pt x="218" y="92"/>
                  <a:pt x="218" y="92"/>
                  <a:pt x="218" y="92"/>
                </a:cubicBezTo>
                <a:cubicBezTo>
                  <a:pt x="218" y="93"/>
                  <a:pt x="218" y="93"/>
                  <a:pt x="218" y="93"/>
                </a:cubicBezTo>
                <a:cubicBezTo>
                  <a:pt x="218" y="93"/>
                  <a:pt x="218" y="93"/>
                  <a:pt x="218" y="93"/>
                </a:cubicBezTo>
                <a:cubicBezTo>
                  <a:pt x="218" y="93"/>
                  <a:pt x="218" y="93"/>
                  <a:pt x="218" y="93"/>
                </a:cubicBezTo>
                <a:cubicBezTo>
                  <a:pt x="218" y="94"/>
                  <a:pt x="218" y="94"/>
                  <a:pt x="218" y="94"/>
                </a:cubicBezTo>
                <a:cubicBezTo>
                  <a:pt x="219" y="95"/>
                  <a:pt x="219" y="95"/>
                  <a:pt x="219" y="95"/>
                </a:cubicBezTo>
                <a:cubicBezTo>
                  <a:pt x="219" y="94"/>
                  <a:pt x="219" y="94"/>
                  <a:pt x="219" y="94"/>
                </a:cubicBezTo>
                <a:cubicBezTo>
                  <a:pt x="220" y="95"/>
                  <a:pt x="220" y="95"/>
                  <a:pt x="220" y="95"/>
                </a:cubicBezTo>
                <a:cubicBezTo>
                  <a:pt x="221" y="95"/>
                  <a:pt x="221" y="95"/>
                  <a:pt x="221" y="95"/>
                </a:cubicBezTo>
                <a:cubicBezTo>
                  <a:pt x="222" y="94"/>
                  <a:pt x="222" y="94"/>
                  <a:pt x="222" y="94"/>
                </a:cubicBezTo>
                <a:cubicBezTo>
                  <a:pt x="223" y="94"/>
                  <a:pt x="223" y="94"/>
                  <a:pt x="223" y="94"/>
                </a:cubicBezTo>
                <a:cubicBezTo>
                  <a:pt x="225" y="94"/>
                  <a:pt x="225" y="94"/>
                  <a:pt x="225" y="94"/>
                </a:cubicBezTo>
                <a:cubicBezTo>
                  <a:pt x="225" y="95"/>
                  <a:pt x="225" y="95"/>
                  <a:pt x="225" y="95"/>
                </a:cubicBezTo>
                <a:cubicBezTo>
                  <a:pt x="226" y="95"/>
                  <a:pt x="226" y="95"/>
                  <a:pt x="226" y="95"/>
                </a:cubicBezTo>
                <a:cubicBezTo>
                  <a:pt x="226" y="95"/>
                  <a:pt x="226" y="95"/>
                  <a:pt x="226" y="95"/>
                </a:cubicBezTo>
                <a:cubicBezTo>
                  <a:pt x="226" y="96"/>
                  <a:pt x="226" y="96"/>
                  <a:pt x="226" y="96"/>
                </a:cubicBezTo>
                <a:cubicBezTo>
                  <a:pt x="226" y="96"/>
                  <a:pt x="226" y="96"/>
                  <a:pt x="226" y="96"/>
                </a:cubicBezTo>
                <a:cubicBezTo>
                  <a:pt x="226" y="97"/>
                  <a:pt x="226" y="97"/>
                  <a:pt x="226" y="97"/>
                </a:cubicBezTo>
                <a:cubicBezTo>
                  <a:pt x="225" y="98"/>
                  <a:pt x="225" y="98"/>
                  <a:pt x="225" y="98"/>
                </a:cubicBezTo>
                <a:cubicBezTo>
                  <a:pt x="224" y="97"/>
                  <a:pt x="224" y="97"/>
                  <a:pt x="224" y="97"/>
                </a:cubicBezTo>
                <a:cubicBezTo>
                  <a:pt x="224" y="97"/>
                  <a:pt x="224" y="97"/>
                  <a:pt x="224" y="97"/>
                </a:cubicBezTo>
                <a:cubicBezTo>
                  <a:pt x="223" y="98"/>
                  <a:pt x="223" y="98"/>
                  <a:pt x="223" y="98"/>
                </a:cubicBezTo>
                <a:cubicBezTo>
                  <a:pt x="223" y="98"/>
                  <a:pt x="223" y="98"/>
                  <a:pt x="223" y="98"/>
                </a:cubicBezTo>
                <a:cubicBezTo>
                  <a:pt x="223" y="98"/>
                  <a:pt x="223" y="98"/>
                  <a:pt x="223" y="98"/>
                </a:cubicBezTo>
                <a:cubicBezTo>
                  <a:pt x="224" y="99"/>
                  <a:pt x="224" y="99"/>
                  <a:pt x="224" y="99"/>
                </a:cubicBezTo>
                <a:cubicBezTo>
                  <a:pt x="224" y="99"/>
                  <a:pt x="224" y="99"/>
                  <a:pt x="224" y="99"/>
                </a:cubicBezTo>
                <a:cubicBezTo>
                  <a:pt x="223" y="100"/>
                  <a:pt x="223" y="100"/>
                  <a:pt x="223" y="100"/>
                </a:cubicBezTo>
                <a:cubicBezTo>
                  <a:pt x="223" y="100"/>
                  <a:pt x="223" y="100"/>
                  <a:pt x="223" y="100"/>
                </a:cubicBezTo>
                <a:cubicBezTo>
                  <a:pt x="223" y="100"/>
                  <a:pt x="223" y="100"/>
                  <a:pt x="223" y="100"/>
                </a:cubicBezTo>
                <a:cubicBezTo>
                  <a:pt x="222" y="100"/>
                  <a:pt x="222" y="100"/>
                  <a:pt x="222" y="100"/>
                </a:cubicBezTo>
                <a:cubicBezTo>
                  <a:pt x="221" y="100"/>
                  <a:pt x="221" y="100"/>
                  <a:pt x="221" y="100"/>
                </a:cubicBezTo>
                <a:cubicBezTo>
                  <a:pt x="221" y="101"/>
                  <a:pt x="221" y="101"/>
                  <a:pt x="221" y="101"/>
                </a:cubicBezTo>
                <a:cubicBezTo>
                  <a:pt x="219" y="101"/>
                  <a:pt x="219" y="101"/>
                  <a:pt x="219" y="101"/>
                </a:cubicBezTo>
                <a:cubicBezTo>
                  <a:pt x="218" y="102"/>
                  <a:pt x="218" y="102"/>
                  <a:pt x="218" y="102"/>
                </a:cubicBezTo>
                <a:cubicBezTo>
                  <a:pt x="218" y="102"/>
                  <a:pt x="218" y="102"/>
                  <a:pt x="218" y="102"/>
                </a:cubicBezTo>
                <a:cubicBezTo>
                  <a:pt x="217" y="103"/>
                  <a:pt x="217" y="103"/>
                  <a:pt x="217" y="103"/>
                </a:cubicBezTo>
                <a:cubicBezTo>
                  <a:pt x="217" y="103"/>
                  <a:pt x="217" y="103"/>
                  <a:pt x="217" y="103"/>
                </a:cubicBezTo>
                <a:cubicBezTo>
                  <a:pt x="217" y="103"/>
                  <a:pt x="217" y="103"/>
                  <a:pt x="217" y="103"/>
                </a:cubicBezTo>
                <a:cubicBezTo>
                  <a:pt x="218" y="103"/>
                  <a:pt x="218" y="103"/>
                  <a:pt x="218" y="103"/>
                </a:cubicBezTo>
                <a:cubicBezTo>
                  <a:pt x="219" y="103"/>
                  <a:pt x="219" y="103"/>
                  <a:pt x="219" y="103"/>
                </a:cubicBezTo>
                <a:cubicBezTo>
                  <a:pt x="219" y="103"/>
                  <a:pt x="219" y="103"/>
                  <a:pt x="219" y="103"/>
                </a:cubicBezTo>
                <a:cubicBezTo>
                  <a:pt x="221" y="103"/>
                  <a:pt x="221" y="103"/>
                  <a:pt x="221" y="103"/>
                </a:cubicBezTo>
                <a:cubicBezTo>
                  <a:pt x="221" y="104"/>
                  <a:pt x="221" y="104"/>
                  <a:pt x="221" y="104"/>
                </a:cubicBezTo>
                <a:cubicBezTo>
                  <a:pt x="221" y="104"/>
                  <a:pt x="221" y="104"/>
                  <a:pt x="221" y="104"/>
                </a:cubicBezTo>
                <a:cubicBezTo>
                  <a:pt x="220" y="104"/>
                  <a:pt x="220" y="104"/>
                  <a:pt x="220" y="104"/>
                </a:cubicBezTo>
                <a:cubicBezTo>
                  <a:pt x="221" y="105"/>
                  <a:pt x="221" y="105"/>
                  <a:pt x="221" y="105"/>
                </a:cubicBezTo>
                <a:cubicBezTo>
                  <a:pt x="221" y="105"/>
                  <a:pt x="221" y="105"/>
                  <a:pt x="221" y="105"/>
                </a:cubicBezTo>
                <a:cubicBezTo>
                  <a:pt x="221" y="106"/>
                  <a:pt x="221" y="106"/>
                  <a:pt x="221" y="106"/>
                </a:cubicBezTo>
                <a:cubicBezTo>
                  <a:pt x="220" y="106"/>
                  <a:pt x="220" y="106"/>
                  <a:pt x="220" y="106"/>
                </a:cubicBezTo>
                <a:cubicBezTo>
                  <a:pt x="220" y="107"/>
                  <a:pt x="220" y="107"/>
                  <a:pt x="220" y="107"/>
                </a:cubicBezTo>
                <a:cubicBezTo>
                  <a:pt x="220" y="108"/>
                  <a:pt x="220" y="108"/>
                  <a:pt x="220" y="108"/>
                </a:cubicBezTo>
                <a:cubicBezTo>
                  <a:pt x="221" y="107"/>
                  <a:pt x="221" y="107"/>
                  <a:pt x="221" y="107"/>
                </a:cubicBezTo>
                <a:cubicBezTo>
                  <a:pt x="222" y="106"/>
                  <a:pt x="222" y="106"/>
                  <a:pt x="222" y="106"/>
                </a:cubicBezTo>
                <a:cubicBezTo>
                  <a:pt x="222" y="106"/>
                  <a:pt x="222" y="106"/>
                  <a:pt x="222" y="106"/>
                </a:cubicBezTo>
                <a:cubicBezTo>
                  <a:pt x="223" y="106"/>
                  <a:pt x="223" y="106"/>
                  <a:pt x="223" y="106"/>
                </a:cubicBezTo>
                <a:cubicBezTo>
                  <a:pt x="222" y="107"/>
                  <a:pt x="222" y="107"/>
                  <a:pt x="222" y="107"/>
                </a:cubicBezTo>
                <a:cubicBezTo>
                  <a:pt x="222" y="108"/>
                  <a:pt x="222" y="108"/>
                  <a:pt x="222" y="108"/>
                </a:cubicBezTo>
                <a:cubicBezTo>
                  <a:pt x="222" y="109"/>
                  <a:pt x="222" y="109"/>
                  <a:pt x="222" y="109"/>
                </a:cubicBezTo>
                <a:cubicBezTo>
                  <a:pt x="222" y="110"/>
                  <a:pt x="222" y="110"/>
                  <a:pt x="222" y="110"/>
                </a:cubicBezTo>
                <a:cubicBezTo>
                  <a:pt x="220" y="110"/>
                  <a:pt x="220" y="110"/>
                  <a:pt x="220" y="110"/>
                </a:cubicBezTo>
                <a:cubicBezTo>
                  <a:pt x="220" y="111"/>
                  <a:pt x="220" y="111"/>
                  <a:pt x="220" y="111"/>
                </a:cubicBezTo>
                <a:cubicBezTo>
                  <a:pt x="219" y="111"/>
                  <a:pt x="219" y="111"/>
                  <a:pt x="219" y="111"/>
                </a:cubicBezTo>
                <a:cubicBezTo>
                  <a:pt x="220" y="111"/>
                  <a:pt x="220" y="111"/>
                  <a:pt x="220" y="111"/>
                </a:cubicBezTo>
                <a:cubicBezTo>
                  <a:pt x="219" y="112"/>
                  <a:pt x="219" y="112"/>
                  <a:pt x="219" y="112"/>
                </a:cubicBezTo>
                <a:cubicBezTo>
                  <a:pt x="219" y="112"/>
                  <a:pt x="219" y="112"/>
                  <a:pt x="219" y="112"/>
                </a:cubicBezTo>
                <a:cubicBezTo>
                  <a:pt x="219" y="112"/>
                  <a:pt x="219" y="112"/>
                  <a:pt x="219" y="112"/>
                </a:cubicBezTo>
                <a:cubicBezTo>
                  <a:pt x="218" y="112"/>
                  <a:pt x="218" y="112"/>
                  <a:pt x="218" y="112"/>
                </a:cubicBezTo>
                <a:cubicBezTo>
                  <a:pt x="218" y="113"/>
                  <a:pt x="218" y="113"/>
                  <a:pt x="218" y="113"/>
                </a:cubicBezTo>
                <a:cubicBezTo>
                  <a:pt x="219" y="113"/>
                  <a:pt x="219" y="113"/>
                  <a:pt x="219" y="113"/>
                </a:cubicBezTo>
                <a:cubicBezTo>
                  <a:pt x="219" y="114"/>
                  <a:pt x="219" y="114"/>
                  <a:pt x="219" y="114"/>
                </a:cubicBezTo>
                <a:cubicBezTo>
                  <a:pt x="218" y="114"/>
                  <a:pt x="218" y="114"/>
                  <a:pt x="218" y="114"/>
                </a:cubicBezTo>
                <a:cubicBezTo>
                  <a:pt x="219" y="115"/>
                  <a:pt x="219" y="115"/>
                  <a:pt x="219" y="115"/>
                </a:cubicBezTo>
                <a:cubicBezTo>
                  <a:pt x="218" y="115"/>
                  <a:pt x="218" y="115"/>
                  <a:pt x="218" y="115"/>
                </a:cubicBezTo>
                <a:cubicBezTo>
                  <a:pt x="217" y="115"/>
                  <a:pt x="217" y="115"/>
                  <a:pt x="217" y="115"/>
                </a:cubicBezTo>
                <a:cubicBezTo>
                  <a:pt x="217" y="115"/>
                  <a:pt x="217" y="115"/>
                  <a:pt x="217" y="115"/>
                </a:cubicBezTo>
                <a:cubicBezTo>
                  <a:pt x="216" y="115"/>
                  <a:pt x="216" y="115"/>
                  <a:pt x="216" y="115"/>
                </a:cubicBezTo>
                <a:cubicBezTo>
                  <a:pt x="215" y="116"/>
                  <a:pt x="215" y="116"/>
                  <a:pt x="215" y="116"/>
                </a:cubicBezTo>
                <a:cubicBezTo>
                  <a:pt x="215" y="116"/>
                  <a:pt x="215" y="116"/>
                  <a:pt x="215" y="116"/>
                </a:cubicBezTo>
                <a:cubicBezTo>
                  <a:pt x="214" y="117"/>
                  <a:pt x="214" y="117"/>
                  <a:pt x="214" y="117"/>
                </a:cubicBezTo>
                <a:cubicBezTo>
                  <a:pt x="213" y="116"/>
                  <a:pt x="213" y="116"/>
                  <a:pt x="213" y="116"/>
                </a:cubicBezTo>
                <a:cubicBezTo>
                  <a:pt x="212" y="117"/>
                  <a:pt x="212" y="117"/>
                  <a:pt x="212" y="117"/>
                </a:cubicBezTo>
                <a:cubicBezTo>
                  <a:pt x="211" y="116"/>
                  <a:pt x="211" y="116"/>
                  <a:pt x="211" y="116"/>
                </a:cubicBezTo>
                <a:cubicBezTo>
                  <a:pt x="211" y="115"/>
                  <a:pt x="211" y="115"/>
                  <a:pt x="211" y="115"/>
                </a:cubicBezTo>
                <a:cubicBezTo>
                  <a:pt x="212" y="114"/>
                  <a:pt x="212" y="114"/>
                  <a:pt x="212" y="114"/>
                </a:cubicBezTo>
                <a:cubicBezTo>
                  <a:pt x="212" y="113"/>
                  <a:pt x="212" y="113"/>
                  <a:pt x="212" y="113"/>
                </a:cubicBezTo>
                <a:cubicBezTo>
                  <a:pt x="210" y="114"/>
                  <a:pt x="210" y="114"/>
                  <a:pt x="210" y="114"/>
                </a:cubicBezTo>
                <a:cubicBezTo>
                  <a:pt x="210" y="115"/>
                  <a:pt x="210" y="115"/>
                  <a:pt x="210" y="115"/>
                </a:cubicBezTo>
                <a:cubicBezTo>
                  <a:pt x="211" y="117"/>
                  <a:pt x="211" y="117"/>
                  <a:pt x="211" y="117"/>
                </a:cubicBezTo>
                <a:cubicBezTo>
                  <a:pt x="211" y="117"/>
                  <a:pt x="211" y="117"/>
                  <a:pt x="211" y="117"/>
                </a:cubicBezTo>
                <a:cubicBezTo>
                  <a:pt x="211" y="118"/>
                  <a:pt x="211" y="118"/>
                  <a:pt x="211" y="118"/>
                </a:cubicBezTo>
                <a:cubicBezTo>
                  <a:pt x="210" y="118"/>
                  <a:pt x="210" y="118"/>
                  <a:pt x="210" y="118"/>
                </a:cubicBezTo>
                <a:cubicBezTo>
                  <a:pt x="209" y="119"/>
                  <a:pt x="209" y="119"/>
                  <a:pt x="209" y="119"/>
                </a:cubicBezTo>
                <a:cubicBezTo>
                  <a:pt x="209" y="119"/>
                  <a:pt x="208" y="120"/>
                  <a:pt x="208" y="120"/>
                </a:cubicBezTo>
                <a:close/>
                <a:moveTo>
                  <a:pt x="223" y="101"/>
                </a:moveTo>
                <a:cubicBezTo>
                  <a:pt x="223" y="101"/>
                  <a:pt x="223" y="101"/>
                  <a:pt x="223" y="101"/>
                </a:cubicBezTo>
                <a:cubicBezTo>
                  <a:pt x="223" y="101"/>
                  <a:pt x="223" y="101"/>
                  <a:pt x="223" y="101"/>
                </a:cubicBezTo>
                <a:cubicBezTo>
                  <a:pt x="224" y="101"/>
                  <a:pt x="224" y="101"/>
                  <a:pt x="224" y="101"/>
                </a:cubicBezTo>
                <a:cubicBezTo>
                  <a:pt x="223" y="101"/>
                  <a:pt x="223" y="101"/>
                  <a:pt x="223" y="101"/>
                </a:cubicBezTo>
                <a:close/>
                <a:moveTo>
                  <a:pt x="222" y="104"/>
                </a:moveTo>
                <a:cubicBezTo>
                  <a:pt x="223" y="104"/>
                  <a:pt x="223" y="104"/>
                  <a:pt x="223" y="104"/>
                </a:cubicBezTo>
                <a:cubicBezTo>
                  <a:pt x="224" y="103"/>
                  <a:pt x="224" y="103"/>
                  <a:pt x="224" y="103"/>
                </a:cubicBezTo>
                <a:cubicBezTo>
                  <a:pt x="224" y="103"/>
                  <a:pt x="224" y="103"/>
                  <a:pt x="224" y="103"/>
                </a:cubicBezTo>
                <a:cubicBezTo>
                  <a:pt x="223" y="102"/>
                  <a:pt x="223" y="102"/>
                  <a:pt x="223" y="102"/>
                </a:cubicBezTo>
                <a:cubicBezTo>
                  <a:pt x="223" y="102"/>
                  <a:pt x="223" y="102"/>
                  <a:pt x="223" y="102"/>
                </a:cubicBezTo>
                <a:cubicBezTo>
                  <a:pt x="223" y="102"/>
                  <a:pt x="223" y="102"/>
                  <a:pt x="223" y="102"/>
                </a:cubicBezTo>
                <a:cubicBezTo>
                  <a:pt x="222" y="103"/>
                  <a:pt x="222" y="103"/>
                  <a:pt x="222" y="103"/>
                </a:cubicBezTo>
                <a:cubicBezTo>
                  <a:pt x="222" y="103"/>
                  <a:pt x="222" y="103"/>
                  <a:pt x="222" y="103"/>
                </a:cubicBezTo>
                <a:cubicBezTo>
                  <a:pt x="222" y="104"/>
                  <a:pt x="222" y="104"/>
                  <a:pt x="222" y="104"/>
                </a:cubicBezTo>
                <a:cubicBezTo>
                  <a:pt x="222" y="104"/>
                  <a:pt x="222" y="104"/>
                  <a:pt x="222" y="104"/>
                </a:cubicBezTo>
                <a:close/>
                <a:moveTo>
                  <a:pt x="222" y="106"/>
                </a:moveTo>
                <a:cubicBezTo>
                  <a:pt x="222" y="106"/>
                  <a:pt x="222" y="106"/>
                  <a:pt x="222" y="106"/>
                </a:cubicBezTo>
                <a:cubicBezTo>
                  <a:pt x="223" y="105"/>
                  <a:pt x="223" y="105"/>
                  <a:pt x="223" y="105"/>
                </a:cubicBezTo>
                <a:cubicBezTo>
                  <a:pt x="222" y="105"/>
                  <a:pt x="222" y="105"/>
                  <a:pt x="222" y="105"/>
                </a:cubicBezTo>
                <a:cubicBezTo>
                  <a:pt x="221" y="105"/>
                  <a:pt x="221" y="105"/>
                  <a:pt x="221" y="105"/>
                </a:cubicBezTo>
                <a:cubicBezTo>
                  <a:pt x="221" y="106"/>
                  <a:pt x="221" y="106"/>
                  <a:pt x="221" y="106"/>
                </a:cubicBezTo>
                <a:cubicBezTo>
                  <a:pt x="222" y="106"/>
                  <a:pt x="222" y="106"/>
                  <a:pt x="222" y="106"/>
                </a:cubicBezTo>
                <a:close/>
                <a:moveTo>
                  <a:pt x="188" y="89"/>
                </a:moveTo>
                <a:cubicBezTo>
                  <a:pt x="188" y="89"/>
                  <a:pt x="188" y="89"/>
                  <a:pt x="188" y="89"/>
                </a:cubicBezTo>
                <a:cubicBezTo>
                  <a:pt x="188" y="90"/>
                  <a:pt x="188" y="90"/>
                  <a:pt x="188" y="90"/>
                </a:cubicBezTo>
                <a:cubicBezTo>
                  <a:pt x="189" y="89"/>
                  <a:pt x="189" y="89"/>
                  <a:pt x="189" y="89"/>
                </a:cubicBezTo>
                <a:cubicBezTo>
                  <a:pt x="190" y="90"/>
                  <a:pt x="190" y="90"/>
                  <a:pt x="190" y="90"/>
                </a:cubicBezTo>
                <a:cubicBezTo>
                  <a:pt x="190" y="89"/>
                  <a:pt x="190" y="89"/>
                  <a:pt x="190" y="89"/>
                </a:cubicBezTo>
                <a:cubicBezTo>
                  <a:pt x="189" y="89"/>
                  <a:pt x="189" y="89"/>
                  <a:pt x="189" y="89"/>
                </a:cubicBezTo>
                <a:cubicBezTo>
                  <a:pt x="188" y="89"/>
                  <a:pt x="188" y="89"/>
                  <a:pt x="188" y="89"/>
                </a:cubicBezTo>
                <a:cubicBezTo>
                  <a:pt x="188" y="89"/>
                  <a:pt x="188" y="89"/>
                  <a:pt x="188" y="89"/>
                </a:cubicBezTo>
                <a:close/>
                <a:moveTo>
                  <a:pt x="194" y="99"/>
                </a:moveTo>
                <a:cubicBezTo>
                  <a:pt x="193" y="98"/>
                  <a:pt x="193" y="98"/>
                  <a:pt x="193" y="98"/>
                </a:cubicBezTo>
                <a:cubicBezTo>
                  <a:pt x="193" y="96"/>
                  <a:pt x="193" y="96"/>
                  <a:pt x="193" y="96"/>
                </a:cubicBezTo>
                <a:cubicBezTo>
                  <a:pt x="193" y="96"/>
                  <a:pt x="193" y="96"/>
                  <a:pt x="193" y="96"/>
                </a:cubicBezTo>
                <a:cubicBezTo>
                  <a:pt x="193" y="95"/>
                  <a:pt x="193" y="95"/>
                  <a:pt x="193" y="95"/>
                </a:cubicBezTo>
                <a:cubicBezTo>
                  <a:pt x="193" y="95"/>
                  <a:pt x="193" y="95"/>
                  <a:pt x="193" y="95"/>
                </a:cubicBezTo>
                <a:cubicBezTo>
                  <a:pt x="192" y="94"/>
                  <a:pt x="192" y="94"/>
                  <a:pt x="192" y="94"/>
                </a:cubicBezTo>
                <a:cubicBezTo>
                  <a:pt x="192" y="93"/>
                  <a:pt x="192" y="93"/>
                  <a:pt x="192" y="93"/>
                </a:cubicBezTo>
                <a:cubicBezTo>
                  <a:pt x="192" y="92"/>
                  <a:pt x="192" y="92"/>
                  <a:pt x="192" y="92"/>
                </a:cubicBezTo>
                <a:cubicBezTo>
                  <a:pt x="191" y="91"/>
                  <a:pt x="191" y="91"/>
                  <a:pt x="191" y="91"/>
                </a:cubicBezTo>
                <a:cubicBezTo>
                  <a:pt x="191" y="91"/>
                  <a:pt x="191" y="91"/>
                  <a:pt x="191" y="91"/>
                </a:cubicBezTo>
                <a:cubicBezTo>
                  <a:pt x="192" y="90"/>
                  <a:pt x="192" y="90"/>
                  <a:pt x="192" y="90"/>
                </a:cubicBezTo>
                <a:cubicBezTo>
                  <a:pt x="193" y="90"/>
                  <a:pt x="193" y="90"/>
                  <a:pt x="193" y="90"/>
                </a:cubicBezTo>
                <a:cubicBezTo>
                  <a:pt x="194" y="89"/>
                  <a:pt x="194" y="89"/>
                  <a:pt x="194" y="89"/>
                </a:cubicBezTo>
                <a:cubicBezTo>
                  <a:pt x="195" y="89"/>
                  <a:pt x="195" y="89"/>
                  <a:pt x="195" y="89"/>
                </a:cubicBezTo>
                <a:cubicBezTo>
                  <a:pt x="196" y="89"/>
                  <a:pt x="196" y="89"/>
                  <a:pt x="196" y="89"/>
                </a:cubicBezTo>
                <a:cubicBezTo>
                  <a:pt x="196" y="89"/>
                  <a:pt x="196" y="89"/>
                  <a:pt x="196" y="89"/>
                </a:cubicBezTo>
                <a:cubicBezTo>
                  <a:pt x="197" y="90"/>
                  <a:pt x="197" y="90"/>
                  <a:pt x="197" y="90"/>
                </a:cubicBezTo>
                <a:cubicBezTo>
                  <a:pt x="198" y="90"/>
                  <a:pt x="198" y="90"/>
                  <a:pt x="198" y="90"/>
                </a:cubicBezTo>
                <a:cubicBezTo>
                  <a:pt x="198" y="90"/>
                  <a:pt x="198" y="90"/>
                  <a:pt x="198" y="90"/>
                </a:cubicBezTo>
                <a:cubicBezTo>
                  <a:pt x="199" y="90"/>
                  <a:pt x="199" y="90"/>
                  <a:pt x="199" y="90"/>
                </a:cubicBezTo>
                <a:cubicBezTo>
                  <a:pt x="200" y="90"/>
                  <a:pt x="200" y="90"/>
                  <a:pt x="200" y="90"/>
                </a:cubicBezTo>
                <a:cubicBezTo>
                  <a:pt x="200" y="91"/>
                  <a:pt x="200" y="91"/>
                  <a:pt x="200" y="91"/>
                </a:cubicBezTo>
                <a:cubicBezTo>
                  <a:pt x="200" y="91"/>
                  <a:pt x="200" y="91"/>
                  <a:pt x="200" y="91"/>
                </a:cubicBezTo>
                <a:cubicBezTo>
                  <a:pt x="200" y="92"/>
                  <a:pt x="200" y="92"/>
                  <a:pt x="200" y="92"/>
                </a:cubicBezTo>
                <a:cubicBezTo>
                  <a:pt x="201" y="92"/>
                  <a:pt x="201" y="92"/>
                  <a:pt x="201" y="92"/>
                </a:cubicBezTo>
                <a:cubicBezTo>
                  <a:pt x="201" y="93"/>
                  <a:pt x="201" y="93"/>
                  <a:pt x="201" y="93"/>
                </a:cubicBezTo>
                <a:cubicBezTo>
                  <a:pt x="200" y="93"/>
                  <a:pt x="200" y="93"/>
                  <a:pt x="200" y="93"/>
                </a:cubicBezTo>
                <a:cubicBezTo>
                  <a:pt x="200" y="94"/>
                  <a:pt x="200" y="94"/>
                  <a:pt x="200" y="94"/>
                </a:cubicBezTo>
                <a:cubicBezTo>
                  <a:pt x="199" y="95"/>
                  <a:pt x="199" y="95"/>
                  <a:pt x="199" y="95"/>
                </a:cubicBezTo>
                <a:cubicBezTo>
                  <a:pt x="199" y="95"/>
                  <a:pt x="199" y="95"/>
                  <a:pt x="199" y="95"/>
                </a:cubicBezTo>
                <a:cubicBezTo>
                  <a:pt x="198" y="96"/>
                  <a:pt x="198" y="96"/>
                  <a:pt x="198" y="96"/>
                </a:cubicBezTo>
                <a:cubicBezTo>
                  <a:pt x="196" y="97"/>
                  <a:pt x="196" y="97"/>
                  <a:pt x="196" y="97"/>
                </a:cubicBezTo>
                <a:cubicBezTo>
                  <a:pt x="195" y="98"/>
                  <a:pt x="195" y="98"/>
                  <a:pt x="195" y="98"/>
                </a:cubicBezTo>
                <a:cubicBezTo>
                  <a:pt x="195" y="98"/>
                  <a:pt x="195" y="98"/>
                  <a:pt x="195" y="98"/>
                </a:cubicBezTo>
                <a:cubicBezTo>
                  <a:pt x="194" y="98"/>
                  <a:pt x="194" y="98"/>
                  <a:pt x="194" y="98"/>
                </a:cubicBezTo>
                <a:cubicBezTo>
                  <a:pt x="194" y="99"/>
                  <a:pt x="194" y="99"/>
                  <a:pt x="194" y="99"/>
                </a:cubicBezTo>
                <a:cubicBezTo>
                  <a:pt x="194" y="99"/>
                  <a:pt x="194" y="99"/>
                  <a:pt x="194" y="99"/>
                </a:cubicBezTo>
                <a:close/>
                <a:moveTo>
                  <a:pt x="226" y="115"/>
                </a:moveTo>
                <a:cubicBezTo>
                  <a:pt x="224" y="114"/>
                  <a:pt x="224" y="114"/>
                  <a:pt x="224" y="114"/>
                </a:cubicBezTo>
                <a:cubicBezTo>
                  <a:pt x="224" y="114"/>
                  <a:pt x="224" y="114"/>
                  <a:pt x="224" y="114"/>
                </a:cubicBezTo>
                <a:cubicBezTo>
                  <a:pt x="222" y="114"/>
                  <a:pt x="222" y="114"/>
                  <a:pt x="222" y="114"/>
                </a:cubicBezTo>
                <a:cubicBezTo>
                  <a:pt x="223" y="113"/>
                  <a:pt x="223" y="113"/>
                  <a:pt x="223" y="113"/>
                </a:cubicBezTo>
                <a:cubicBezTo>
                  <a:pt x="223" y="113"/>
                  <a:pt x="223" y="113"/>
                  <a:pt x="223" y="113"/>
                </a:cubicBezTo>
                <a:cubicBezTo>
                  <a:pt x="224" y="113"/>
                  <a:pt x="224" y="113"/>
                  <a:pt x="224" y="113"/>
                </a:cubicBezTo>
                <a:cubicBezTo>
                  <a:pt x="224" y="113"/>
                  <a:pt x="224" y="113"/>
                  <a:pt x="224" y="113"/>
                </a:cubicBezTo>
                <a:cubicBezTo>
                  <a:pt x="224" y="113"/>
                  <a:pt x="224" y="113"/>
                  <a:pt x="224" y="113"/>
                </a:cubicBezTo>
                <a:cubicBezTo>
                  <a:pt x="223" y="113"/>
                  <a:pt x="223" y="113"/>
                  <a:pt x="223" y="113"/>
                </a:cubicBezTo>
                <a:cubicBezTo>
                  <a:pt x="223" y="112"/>
                  <a:pt x="223" y="112"/>
                  <a:pt x="223" y="112"/>
                </a:cubicBezTo>
                <a:cubicBezTo>
                  <a:pt x="224" y="111"/>
                  <a:pt x="224" y="111"/>
                  <a:pt x="224" y="111"/>
                </a:cubicBezTo>
                <a:cubicBezTo>
                  <a:pt x="225" y="110"/>
                  <a:pt x="225" y="110"/>
                  <a:pt x="225" y="110"/>
                </a:cubicBezTo>
                <a:cubicBezTo>
                  <a:pt x="225" y="109"/>
                  <a:pt x="225" y="109"/>
                  <a:pt x="225" y="109"/>
                </a:cubicBezTo>
                <a:cubicBezTo>
                  <a:pt x="225" y="109"/>
                  <a:pt x="225" y="109"/>
                  <a:pt x="225" y="109"/>
                </a:cubicBezTo>
                <a:cubicBezTo>
                  <a:pt x="225" y="108"/>
                  <a:pt x="225" y="108"/>
                  <a:pt x="225" y="108"/>
                </a:cubicBezTo>
                <a:cubicBezTo>
                  <a:pt x="224" y="108"/>
                  <a:pt x="224" y="108"/>
                  <a:pt x="224" y="108"/>
                </a:cubicBezTo>
                <a:cubicBezTo>
                  <a:pt x="225" y="107"/>
                  <a:pt x="225" y="107"/>
                  <a:pt x="225" y="107"/>
                </a:cubicBezTo>
                <a:cubicBezTo>
                  <a:pt x="225" y="106"/>
                  <a:pt x="225" y="106"/>
                  <a:pt x="225" y="106"/>
                </a:cubicBezTo>
                <a:cubicBezTo>
                  <a:pt x="226" y="105"/>
                  <a:pt x="226" y="105"/>
                  <a:pt x="226" y="105"/>
                </a:cubicBezTo>
                <a:cubicBezTo>
                  <a:pt x="226" y="104"/>
                  <a:pt x="226" y="104"/>
                  <a:pt x="226" y="104"/>
                </a:cubicBezTo>
                <a:cubicBezTo>
                  <a:pt x="226" y="104"/>
                  <a:pt x="226" y="104"/>
                  <a:pt x="226" y="104"/>
                </a:cubicBezTo>
                <a:cubicBezTo>
                  <a:pt x="227" y="103"/>
                  <a:pt x="227" y="103"/>
                  <a:pt x="227" y="103"/>
                </a:cubicBezTo>
                <a:cubicBezTo>
                  <a:pt x="227" y="102"/>
                  <a:pt x="227" y="102"/>
                  <a:pt x="227" y="102"/>
                </a:cubicBezTo>
                <a:cubicBezTo>
                  <a:pt x="228" y="102"/>
                  <a:pt x="228" y="102"/>
                  <a:pt x="228" y="102"/>
                </a:cubicBezTo>
                <a:cubicBezTo>
                  <a:pt x="228" y="101"/>
                  <a:pt x="228" y="101"/>
                  <a:pt x="228" y="101"/>
                </a:cubicBezTo>
                <a:cubicBezTo>
                  <a:pt x="229" y="100"/>
                  <a:pt x="229" y="100"/>
                  <a:pt x="229" y="100"/>
                </a:cubicBezTo>
                <a:cubicBezTo>
                  <a:pt x="229" y="99"/>
                  <a:pt x="229" y="99"/>
                  <a:pt x="229" y="99"/>
                </a:cubicBezTo>
                <a:cubicBezTo>
                  <a:pt x="230" y="99"/>
                  <a:pt x="230" y="99"/>
                  <a:pt x="230" y="99"/>
                </a:cubicBezTo>
                <a:cubicBezTo>
                  <a:pt x="230" y="98"/>
                  <a:pt x="230" y="98"/>
                  <a:pt x="230" y="98"/>
                </a:cubicBezTo>
                <a:cubicBezTo>
                  <a:pt x="230" y="98"/>
                  <a:pt x="230" y="98"/>
                  <a:pt x="230" y="98"/>
                </a:cubicBezTo>
                <a:cubicBezTo>
                  <a:pt x="230" y="97"/>
                  <a:pt x="230" y="97"/>
                  <a:pt x="230" y="97"/>
                </a:cubicBezTo>
                <a:cubicBezTo>
                  <a:pt x="231" y="97"/>
                  <a:pt x="231" y="97"/>
                  <a:pt x="231" y="97"/>
                </a:cubicBezTo>
                <a:cubicBezTo>
                  <a:pt x="232" y="98"/>
                  <a:pt x="232" y="98"/>
                  <a:pt x="232" y="98"/>
                </a:cubicBezTo>
                <a:cubicBezTo>
                  <a:pt x="232" y="99"/>
                  <a:pt x="232" y="99"/>
                  <a:pt x="232" y="99"/>
                </a:cubicBezTo>
                <a:cubicBezTo>
                  <a:pt x="233" y="99"/>
                  <a:pt x="233" y="99"/>
                  <a:pt x="233" y="99"/>
                </a:cubicBezTo>
                <a:cubicBezTo>
                  <a:pt x="233" y="98"/>
                  <a:pt x="233" y="98"/>
                  <a:pt x="233" y="98"/>
                </a:cubicBezTo>
                <a:cubicBezTo>
                  <a:pt x="232" y="97"/>
                  <a:pt x="232" y="97"/>
                  <a:pt x="232" y="97"/>
                </a:cubicBezTo>
                <a:cubicBezTo>
                  <a:pt x="232" y="97"/>
                  <a:pt x="232" y="97"/>
                  <a:pt x="232" y="97"/>
                </a:cubicBezTo>
                <a:cubicBezTo>
                  <a:pt x="233" y="97"/>
                  <a:pt x="233" y="97"/>
                  <a:pt x="233" y="97"/>
                </a:cubicBezTo>
                <a:cubicBezTo>
                  <a:pt x="232" y="96"/>
                  <a:pt x="232" y="96"/>
                  <a:pt x="232" y="96"/>
                </a:cubicBezTo>
                <a:cubicBezTo>
                  <a:pt x="233" y="95"/>
                  <a:pt x="233" y="95"/>
                  <a:pt x="233" y="95"/>
                </a:cubicBezTo>
                <a:cubicBezTo>
                  <a:pt x="235" y="94"/>
                  <a:pt x="235" y="94"/>
                  <a:pt x="235" y="94"/>
                </a:cubicBezTo>
                <a:cubicBezTo>
                  <a:pt x="236" y="94"/>
                  <a:pt x="236" y="94"/>
                  <a:pt x="236" y="94"/>
                </a:cubicBezTo>
                <a:cubicBezTo>
                  <a:pt x="237" y="94"/>
                  <a:pt x="237" y="94"/>
                  <a:pt x="237" y="94"/>
                </a:cubicBezTo>
                <a:cubicBezTo>
                  <a:pt x="237" y="95"/>
                  <a:pt x="237" y="95"/>
                  <a:pt x="237" y="95"/>
                </a:cubicBezTo>
                <a:cubicBezTo>
                  <a:pt x="238" y="94"/>
                  <a:pt x="238" y="94"/>
                  <a:pt x="238" y="94"/>
                </a:cubicBezTo>
                <a:cubicBezTo>
                  <a:pt x="238" y="95"/>
                  <a:pt x="238" y="95"/>
                  <a:pt x="238" y="95"/>
                </a:cubicBezTo>
                <a:cubicBezTo>
                  <a:pt x="239" y="95"/>
                  <a:pt x="239" y="95"/>
                  <a:pt x="239" y="95"/>
                </a:cubicBezTo>
                <a:cubicBezTo>
                  <a:pt x="240" y="95"/>
                  <a:pt x="240" y="95"/>
                  <a:pt x="240" y="95"/>
                </a:cubicBezTo>
                <a:cubicBezTo>
                  <a:pt x="241" y="95"/>
                  <a:pt x="241" y="95"/>
                  <a:pt x="241" y="95"/>
                </a:cubicBezTo>
                <a:cubicBezTo>
                  <a:pt x="241" y="96"/>
                  <a:pt x="241" y="96"/>
                  <a:pt x="241" y="96"/>
                </a:cubicBezTo>
                <a:cubicBezTo>
                  <a:pt x="242" y="96"/>
                  <a:pt x="242" y="96"/>
                  <a:pt x="242" y="96"/>
                </a:cubicBezTo>
                <a:cubicBezTo>
                  <a:pt x="242" y="96"/>
                  <a:pt x="242" y="96"/>
                  <a:pt x="242" y="96"/>
                </a:cubicBezTo>
                <a:cubicBezTo>
                  <a:pt x="243" y="97"/>
                  <a:pt x="243" y="97"/>
                  <a:pt x="243" y="97"/>
                </a:cubicBezTo>
                <a:cubicBezTo>
                  <a:pt x="242" y="97"/>
                  <a:pt x="242" y="97"/>
                  <a:pt x="242" y="97"/>
                </a:cubicBezTo>
                <a:cubicBezTo>
                  <a:pt x="243" y="98"/>
                  <a:pt x="243" y="98"/>
                  <a:pt x="243" y="98"/>
                </a:cubicBezTo>
                <a:cubicBezTo>
                  <a:pt x="243" y="97"/>
                  <a:pt x="243" y="97"/>
                  <a:pt x="243" y="97"/>
                </a:cubicBezTo>
                <a:cubicBezTo>
                  <a:pt x="245" y="97"/>
                  <a:pt x="245" y="97"/>
                  <a:pt x="245" y="97"/>
                </a:cubicBezTo>
                <a:cubicBezTo>
                  <a:pt x="247" y="98"/>
                  <a:pt x="247" y="98"/>
                  <a:pt x="247" y="98"/>
                </a:cubicBezTo>
                <a:cubicBezTo>
                  <a:pt x="248" y="98"/>
                  <a:pt x="248" y="98"/>
                  <a:pt x="248" y="98"/>
                </a:cubicBezTo>
                <a:cubicBezTo>
                  <a:pt x="248" y="99"/>
                  <a:pt x="248" y="99"/>
                  <a:pt x="248" y="99"/>
                </a:cubicBezTo>
                <a:cubicBezTo>
                  <a:pt x="248" y="99"/>
                  <a:pt x="248" y="99"/>
                  <a:pt x="248" y="99"/>
                </a:cubicBezTo>
                <a:cubicBezTo>
                  <a:pt x="249" y="100"/>
                  <a:pt x="249" y="100"/>
                  <a:pt x="249" y="100"/>
                </a:cubicBezTo>
                <a:cubicBezTo>
                  <a:pt x="248" y="100"/>
                  <a:pt x="248" y="100"/>
                  <a:pt x="248" y="100"/>
                </a:cubicBezTo>
                <a:cubicBezTo>
                  <a:pt x="248" y="100"/>
                  <a:pt x="248" y="100"/>
                  <a:pt x="248" y="100"/>
                </a:cubicBezTo>
                <a:cubicBezTo>
                  <a:pt x="247" y="101"/>
                  <a:pt x="247" y="101"/>
                  <a:pt x="247" y="101"/>
                </a:cubicBezTo>
                <a:cubicBezTo>
                  <a:pt x="246" y="102"/>
                  <a:pt x="246" y="102"/>
                  <a:pt x="246" y="102"/>
                </a:cubicBezTo>
                <a:cubicBezTo>
                  <a:pt x="246" y="103"/>
                  <a:pt x="246" y="103"/>
                  <a:pt x="246" y="103"/>
                </a:cubicBezTo>
                <a:cubicBezTo>
                  <a:pt x="245" y="103"/>
                  <a:pt x="245" y="103"/>
                  <a:pt x="245" y="103"/>
                </a:cubicBezTo>
                <a:cubicBezTo>
                  <a:pt x="245" y="103"/>
                  <a:pt x="245" y="103"/>
                  <a:pt x="245" y="103"/>
                </a:cubicBezTo>
                <a:cubicBezTo>
                  <a:pt x="243" y="104"/>
                  <a:pt x="243" y="104"/>
                  <a:pt x="243" y="104"/>
                </a:cubicBezTo>
                <a:cubicBezTo>
                  <a:pt x="242" y="106"/>
                  <a:pt x="242" y="106"/>
                  <a:pt x="242" y="106"/>
                </a:cubicBezTo>
                <a:cubicBezTo>
                  <a:pt x="241" y="106"/>
                  <a:pt x="241" y="106"/>
                  <a:pt x="241" y="106"/>
                </a:cubicBezTo>
                <a:cubicBezTo>
                  <a:pt x="241" y="106"/>
                  <a:pt x="241" y="106"/>
                  <a:pt x="241" y="106"/>
                </a:cubicBezTo>
                <a:cubicBezTo>
                  <a:pt x="241" y="106"/>
                  <a:pt x="241" y="106"/>
                  <a:pt x="241" y="106"/>
                </a:cubicBezTo>
                <a:cubicBezTo>
                  <a:pt x="241" y="107"/>
                  <a:pt x="241" y="107"/>
                  <a:pt x="241" y="107"/>
                </a:cubicBezTo>
                <a:cubicBezTo>
                  <a:pt x="239" y="108"/>
                  <a:pt x="239" y="108"/>
                  <a:pt x="239" y="108"/>
                </a:cubicBezTo>
                <a:cubicBezTo>
                  <a:pt x="238" y="109"/>
                  <a:pt x="238" y="109"/>
                  <a:pt x="238" y="109"/>
                </a:cubicBezTo>
                <a:cubicBezTo>
                  <a:pt x="237" y="110"/>
                  <a:pt x="237" y="110"/>
                  <a:pt x="237" y="110"/>
                </a:cubicBezTo>
                <a:cubicBezTo>
                  <a:pt x="236" y="110"/>
                  <a:pt x="236" y="110"/>
                  <a:pt x="236" y="110"/>
                </a:cubicBezTo>
                <a:cubicBezTo>
                  <a:pt x="235" y="110"/>
                  <a:pt x="235" y="110"/>
                  <a:pt x="235" y="110"/>
                </a:cubicBezTo>
                <a:cubicBezTo>
                  <a:pt x="235" y="109"/>
                  <a:pt x="235" y="109"/>
                  <a:pt x="235" y="109"/>
                </a:cubicBezTo>
                <a:cubicBezTo>
                  <a:pt x="234" y="110"/>
                  <a:pt x="234" y="110"/>
                  <a:pt x="234" y="110"/>
                </a:cubicBezTo>
                <a:cubicBezTo>
                  <a:pt x="233" y="109"/>
                  <a:pt x="233" y="109"/>
                  <a:pt x="233" y="109"/>
                </a:cubicBezTo>
                <a:cubicBezTo>
                  <a:pt x="233" y="108"/>
                  <a:pt x="233" y="108"/>
                  <a:pt x="233" y="108"/>
                </a:cubicBezTo>
                <a:cubicBezTo>
                  <a:pt x="233" y="108"/>
                  <a:pt x="233" y="108"/>
                  <a:pt x="233" y="108"/>
                </a:cubicBezTo>
                <a:cubicBezTo>
                  <a:pt x="232" y="108"/>
                  <a:pt x="232" y="108"/>
                  <a:pt x="232" y="108"/>
                </a:cubicBezTo>
                <a:cubicBezTo>
                  <a:pt x="231" y="108"/>
                  <a:pt x="231" y="108"/>
                  <a:pt x="231" y="108"/>
                </a:cubicBezTo>
                <a:cubicBezTo>
                  <a:pt x="230" y="108"/>
                  <a:pt x="230" y="108"/>
                  <a:pt x="230" y="108"/>
                </a:cubicBezTo>
                <a:cubicBezTo>
                  <a:pt x="230" y="108"/>
                  <a:pt x="230" y="108"/>
                  <a:pt x="230" y="108"/>
                </a:cubicBezTo>
                <a:cubicBezTo>
                  <a:pt x="229" y="108"/>
                  <a:pt x="229" y="108"/>
                  <a:pt x="229" y="108"/>
                </a:cubicBezTo>
                <a:cubicBezTo>
                  <a:pt x="229" y="108"/>
                  <a:pt x="229" y="108"/>
                  <a:pt x="229" y="108"/>
                </a:cubicBezTo>
                <a:cubicBezTo>
                  <a:pt x="229" y="108"/>
                  <a:pt x="229" y="108"/>
                  <a:pt x="229" y="108"/>
                </a:cubicBezTo>
                <a:cubicBezTo>
                  <a:pt x="231" y="108"/>
                  <a:pt x="231" y="108"/>
                  <a:pt x="231" y="108"/>
                </a:cubicBezTo>
                <a:cubicBezTo>
                  <a:pt x="231" y="109"/>
                  <a:pt x="231" y="109"/>
                  <a:pt x="231" y="109"/>
                </a:cubicBezTo>
                <a:cubicBezTo>
                  <a:pt x="230" y="110"/>
                  <a:pt x="230" y="110"/>
                  <a:pt x="230" y="110"/>
                </a:cubicBezTo>
                <a:cubicBezTo>
                  <a:pt x="231" y="110"/>
                  <a:pt x="231" y="110"/>
                  <a:pt x="231" y="110"/>
                </a:cubicBezTo>
                <a:cubicBezTo>
                  <a:pt x="231" y="111"/>
                  <a:pt x="231" y="111"/>
                  <a:pt x="231" y="111"/>
                </a:cubicBezTo>
                <a:cubicBezTo>
                  <a:pt x="230" y="112"/>
                  <a:pt x="230" y="112"/>
                  <a:pt x="230" y="112"/>
                </a:cubicBezTo>
                <a:cubicBezTo>
                  <a:pt x="230" y="112"/>
                  <a:pt x="230" y="112"/>
                  <a:pt x="230" y="112"/>
                </a:cubicBezTo>
                <a:cubicBezTo>
                  <a:pt x="229" y="113"/>
                  <a:pt x="229" y="113"/>
                  <a:pt x="229" y="113"/>
                </a:cubicBezTo>
                <a:cubicBezTo>
                  <a:pt x="228" y="113"/>
                  <a:pt x="228" y="113"/>
                  <a:pt x="228" y="113"/>
                </a:cubicBezTo>
                <a:cubicBezTo>
                  <a:pt x="228" y="113"/>
                  <a:pt x="228" y="113"/>
                  <a:pt x="228" y="113"/>
                </a:cubicBezTo>
                <a:cubicBezTo>
                  <a:pt x="227" y="114"/>
                  <a:pt x="227" y="114"/>
                  <a:pt x="227" y="114"/>
                </a:cubicBezTo>
                <a:cubicBezTo>
                  <a:pt x="227" y="114"/>
                  <a:pt x="227" y="114"/>
                  <a:pt x="227" y="114"/>
                </a:cubicBezTo>
                <a:cubicBezTo>
                  <a:pt x="226" y="114"/>
                  <a:pt x="226" y="114"/>
                  <a:pt x="226" y="114"/>
                </a:cubicBezTo>
                <a:cubicBezTo>
                  <a:pt x="226" y="115"/>
                  <a:pt x="226" y="115"/>
                  <a:pt x="226" y="115"/>
                </a:cubicBezTo>
                <a:cubicBezTo>
                  <a:pt x="226" y="115"/>
                  <a:pt x="226" y="115"/>
                  <a:pt x="226" y="115"/>
                </a:cubicBezTo>
                <a:close/>
                <a:moveTo>
                  <a:pt x="280" y="119"/>
                </a:moveTo>
                <a:cubicBezTo>
                  <a:pt x="279" y="118"/>
                  <a:pt x="279" y="118"/>
                  <a:pt x="279" y="118"/>
                </a:cubicBezTo>
                <a:cubicBezTo>
                  <a:pt x="278" y="118"/>
                  <a:pt x="278" y="118"/>
                  <a:pt x="278" y="118"/>
                </a:cubicBezTo>
                <a:cubicBezTo>
                  <a:pt x="278" y="117"/>
                  <a:pt x="278" y="117"/>
                  <a:pt x="278" y="117"/>
                </a:cubicBezTo>
                <a:cubicBezTo>
                  <a:pt x="277" y="117"/>
                  <a:pt x="277" y="117"/>
                  <a:pt x="277" y="117"/>
                </a:cubicBezTo>
                <a:cubicBezTo>
                  <a:pt x="277" y="116"/>
                  <a:pt x="277" y="116"/>
                  <a:pt x="277" y="116"/>
                </a:cubicBezTo>
                <a:cubicBezTo>
                  <a:pt x="277" y="115"/>
                  <a:pt x="277" y="115"/>
                  <a:pt x="277" y="115"/>
                </a:cubicBezTo>
                <a:cubicBezTo>
                  <a:pt x="278" y="114"/>
                  <a:pt x="278" y="114"/>
                  <a:pt x="278" y="114"/>
                </a:cubicBezTo>
                <a:cubicBezTo>
                  <a:pt x="278" y="114"/>
                  <a:pt x="278" y="114"/>
                  <a:pt x="278" y="114"/>
                </a:cubicBezTo>
                <a:cubicBezTo>
                  <a:pt x="278" y="113"/>
                  <a:pt x="278" y="113"/>
                  <a:pt x="278" y="113"/>
                </a:cubicBezTo>
                <a:cubicBezTo>
                  <a:pt x="278" y="113"/>
                  <a:pt x="278" y="113"/>
                  <a:pt x="278" y="113"/>
                </a:cubicBezTo>
                <a:cubicBezTo>
                  <a:pt x="277" y="112"/>
                  <a:pt x="277" y="112"/>
                  <a:pt x="277" y="112"/>
                </a:cubicBezTo>
                <a:cubicBezTo>
                  <a:pt x="277" y="112"/>
                  <a:pt x="277" y="112"/>
                  <a:pt x="277" y="112"/>
                </a:cubicBezTo>
                <a:cubicBezTo>
                  <a:pt x="277" y="110"/>
                  <a:pt x="277" y="110"/>
                  <a:pt x="277" y="110"/>
                </a:cubicBezTo>
                <a:cubicBezTo>
                  <a:pt x="278" y="110"/>
                  <a:pt x="278" y="110"/>
                  <a:pt x="278" y="110"/>
                </a:cubicBezTo>
                <a:cubicBezTo>
                  <a:pt x="278" y="110"/>
                  <a:pt x="278" y="110"/>
                  <a:pt x="278" y="110"/>
                </a:cubicBezTo>
                <a:cubicBezTo>
                  <a:pt x="278" y="109"/>
                  <a:pt x="278" y="109"/>
                  <a:pt x="278" y="109"/>
                </a:cubicBezTo>
                <a:cubicBezTo>
                  <a:pt x="279" y="108"/>
                  <a:pt x="279" y="108"/>
                  <a:pt x="279" y="108"/>
                </a:cubicBezTo>
                <a:cubicBezTo>
                  <a:pt x="279" y="107"/>
                  <a:pt x="279" y="107"/>
                  <a:pt x="279" y="107"/>
                </a:cubicBezTo>
                <a:cubicBezTo>
                  <a:pt x="280" y="107"/>
                  <a:pt x="280" y="107"/>
                  <a:pt x="280" y="107"/>
                </a:cubicBezTo>
                <a:cubicBezTo>
                  <a:pt x="280" y="108"/>
                  <a:pt x="280" y="108"/>
                  <a:pt x="280" y="108"/>
                </a:cubicBezTo>
                <a:cubicBezTo>
                  <a:pt x="280" y="108"/>
                  <a:pt x="280" y="108"/>
                  <a:pt x="280" y="108"/>
                </a:cubicBezTo>
                <a:cubicBezTo>
                  <a:pt x="282" y="109"/>
                  <a:pt x="282" y="109"/>
                  <a:pt x="282" y="109"/>
                </a:cubicBezTo>
                <a:cubicBezTo>
                  <a:pt x="283" y="109"/>
                  <a:pt x="283" y="109"/>
                  <a:pt x="283" y="109"/>
                </a:cubicBezTo>
                <a:cubicBezTo>
                  <a:pt x="284" y="110"/>
                  <a:pt x="284" y="110"/>
                  <a:pt x="284" y="110"/>
                </a:cubicBezTo>
                <a:cubicBezTo>
                  <a:pt x="284" y="109"/>
                  <a:pt x="284" y="109"/>
                  <a:pt x="284" y="109"/>
                </a:cubicBezTo>
                <a:cubicBezTo>
                  <a:pt x="286" y="110"/>
                  <a:pt x="286" y="110"/>
                  <a:pt x="286" y="110"/>
                </a:cubicBezTo>
                <a:cubicBezTo>
                  <a:pt x="287" y="110"/>
                  <a:pt x="287" y="110"/>
                  <a:pt x="287" y="110"/>
                </a:cubicBezTo>
                <a:cubicBezTo>
                  <a:pt x="287" y="110"/>
                  <a:pt x="287" y="110"/>
                  <a:pt x="287" y="110"/>
                </a:cubicBezTo>
                <a:cubicBezTo>
                  <a:pt x="288" y="111"/>
                  <a:pt x="288" y="111"/>
                  <a:pt x="288" y="111"/>
                </a:cubicBezTo>
                <a:cubicBezTo>
                  <a:pt x="289" y="112"/>
                  <a:pt x="289" y="112"/>
                  <a:pt x="289" y="112"/>
                </a:cubicBezTo>
                <a:cubicBezTo>
                  <a:pt x="289" y="112"/>
                  <a:pt x="289" y="112"/>
                  <a:pt x="289" y="112"/>
                </a:cubicBezTo>
                <a:cubicBezTo>
                  <a:pt x="289" y="113"/>
                  <a:pt x="289" y="113"/>
                  <a:pt x="289" y="113"/>
                </a:cubicBezTo>
                <a:cubicBezTo>
                  <a:pt x="289" y="114"/>
                  <a:pt x="289" y="114"/>
                  <a:pt x="289" y="114"/>
                </a:cubicBezTo>
                <a:cubicBezTo>
                  <a:pt x="290" y="114"/>
                  <a:pt x="290" y="114"/>
                  <a:pt x="290" y="114"/>
                </a:cubicBezTo>
                <a:cubicBezTo>
                  <a:pt x="290" y="115"/>
                  <a:pt x="290" y="115"/>
                  <a:pt x="290" y="115"/>
                </a:cubicBezTo>
                <a:cubicBezTo>
                  <a:pt x="290" y="115"/>
                  <a:pt x="290" y="115"/>
                  <a:pt x="290" y="115"/>
                </a:cubicBezTo>
                <a:cubicBezTo>
                  <a:pt x="290" y="116"/>
                  <a:pt x="290" y="116"/>
                  <a:pt x="290" y="116"/>
                </a:cubicBezTo>
                <a:cubicBezTo>
                  <a:pt x="290" y="117"/>
                  <a:pt x="290" y="117"/>
                  <a:pt x="290" y="117"/>
                </a:cubicBezTo>
                <a:cubicBezTo>
                  <a:pt x="290" y="117"/>
                  <a:pt x="290" y="117"/>
                  <a:pt x="290" y="117"/>
                </a:cubicBezTo>
                <a:cubicBezTo>
                  <a:pt x="290" y="118"/>
                  <a:pt x="290" y="118"/>
                  <a:pt x="290" y="118"/>
                </a:cubicBezTo>
                <a:cubicBezTo>
                  <a:pt x="291" y="118"/>
                  <a:pt x="291" y="118"/>
                  <a:pt x="291" y="118"/>
                </a:cubicBezTo>
                <a:cubicBezTo>
                  <a:pt x="291" y="119"/>
                  <a:pt x="291" y="119"/>
                  <a:pt x="291" y="119"/>
                </a:cubicBezTo>
                <a:cubicBezTo>
                  <a:pt x="290" y="119"/>
                  <a:pt x="290" y="119"/>
                  <a:pt x="290" y="119"/>
                </a:cubicBezTo>
                <a:cubicBezTo>
                  <a:pt x="290" y="119"/>
                  <a:pt x="290" y="119"/>
                  <a:pt x="290" y="119"/>
                </a:cubicBezTo>
                <a:cubicBezTo>
                  <a:pt x="288" y="119"/>
                  <a:pt x="288" y="119"/>
                  <a:pt x="288" y="119"/>
                </a:cubicBezTo>
                <a:cubicBezTo>
                  <a:pt x="288" y="119"/>
                  <a:pt x="288" y="119"/>
                  <a:pt x="288" y="119"/>
                </a:cubicBezTo>
                <a:cubicBezTo>
                  <a:pt x="286" y="118"/>
                  <a:pt x="286" y="118"/>
                  <a:pt x="286" y="118"/>
                </a:cubicBezTo>
                <a:cubicBezTo>
                  <a:pt x="286" y="118"/>
                  <a:pt x="286" y="118"/>
                  <a:pt x="286" y="118"/>
                </a:cubicBezTo>
                <a:cubicBezTo>
                  <a:pt x="285" y="118"/>
                  <a:pt x="285" y="118"/>
                  <a:pt x="285" y="118"/>
                </a:cubicBezTo>
                <a:cubicBezTo>
                  <a:pt x="284" y="118"/>
                  <a:pt x="284" y="118"/>
                  <a:pt x="284" y="118"/>
                </a:cubicBezTo>
                <a:cubicBezTo>
                  <a:pt x="284" y="117"/>
                  <a:pt x="284" y="117"/>
                  <a:pt x="284" y="117"/>
                </a:cubicBezTo>
                <a:cubicBezTo>
                  <a:pt x="282" y="118"/>
                  <a:pt x="282" y="118"/>
                  <a:pt x="282" y="118"/>
                </a:cubicBezTo>
                <a:cubicBezTo>
                  <a:pt x="282" y="118"/>
                  <a:pt x="282" y="118"/>
                  <a:pt x="282" y="118"/>
                </a:cubicBezTo>
                <a:cubicBezTo>
                  <a:pt x="281" y="119"/>
                  <a:pt x="281" y="119"/>
                  <a:pt x="281" y="119"/>
                </a:cubicBezTo>
                <a:cubicBezTo>
                  <a:pt x="280" y="119"/>
                  <a:pt x="280" y="119"/>
                  <a:pt x="280" y="119"/>
                </a:cubicBezTo>
                <a:close/>
                <a:moveTo>
                  <a:pt x="275" y="120"/>
                </a:moveTo>
                <a:cubicBezTo>
                  <a:pt x="275" y="119"/>
                  <a:pt x="275" y="119"/>
                  <a:pt x="275" y="119"/>
                </a:cubicBezTo>
                <a:cubicBezTo>
                  <a:pt x="275" y="119"/>
                  <a:pt x="275" y="119"/>
                  <a:pt x="275" y="119"/>
                </a:cubicBezTo>
                <a:cubicBezTo>
                  <a:pt x="276" y="119"/>
                  <a:pt x="276" y="119"/>
                  <a:pt x="276" y="119"/>
                </a:cubicBezTo>
                <a:cubicBezTo>
                  <a:pt x="276" y="119"/>
                  <a:pt x="276" y="119"/>
                  <a:pt x="276" y="119"/>
                </a:cubicBezTo>
                <a:cubicBezTo>
                  <a:pt x="275" y="120"/>
                  <a:pt x="275" y="120"/>
                  <a:pt x="275" y="120"/>
                </a:cubicBezTo>
                <a:close/>
                <a:moveTo>
                  <a:pt x="276" y="121"/>
                </a:moveTo>
                <a:cubicBezTo>
                  <a:pt x="276" y="120"/>
                  <a:pt x="276" y="120"/>
                  <a:pt x="276" y="120"/>
                </a:cubicBezTo>
                <a:cubicBezTo>
                  <a:pt x="276" y="120"/>
                  <a:pt x="276" y="120"/>
                  <a:pt x="276" y="120"/>
                </a:cubicBezTo>
                <a:cubicBezTo>
                  <a:pt x="277" y="120"/>
                  <a:pt x="277" y="120"/>
                  <a:pt x="277" y="120"/>
                </a:cubicBezTo>
                <a:cubicBezTo>
                  <a:pt x="277" y="120"/>
                  <a:pt x="277" y="120"/>
                  <a:pt x="277" y="120"/>
                </a:cubicBezTo>
                <a:cubicBezTo>
                  <a:pt x="276" y="121"/>
                  <a:pt x="276" y="121"/>
                  <a:pt x="276" y="121"/>
                </a:cubicBezTo>
                <a:close/>
                <a:moveTo>
                  <a:pt x="279" y="121"/>
                </a:moveTo>
                <a:cubicBezTo>
                  <a:pt x="278" y="120"/>
                  <a:pt x="278" y="120"/>
                  <a:pt x="278" y="120"/>
                </a:cubicBezTo>
                <a:cubicBezTo>
                  <a:pt x="278" y="120"/>
                  <a:pt x="278" y="120"/>
                  <a:pt x="278" y="120"/>
                </a:cubicBezTo>
                <a:cubicBezTo>
                  <a:pt x="278" y="120"/>
                  <a:pt x="278" y="120"/>
                  <a:pt x="278" y="120"/>
                </a:cubicBezTo>
                <a:cubicBezTo>
                  <a:pt x="279" y="120"/>
                  <a:pt x="279" y="120"/>
                  <a:pt x="279" y="120"/>
                </a:cubicBezTo>
                <a:cubicBezTo>
                  <a:pt x="279" y="121"/>
                  <a:pt x="279" y="121"/>
                  <a:pt x="279" y="121"/>
                </a:cubicBezTo>
                <a:close/>
                <a:moveTo>
                  <a:pt x="224" y="138"/>
                </a:moveTo>
                <a:cubicBezTo>
                  <a:pt x="224" y="137"/>
                  <a:pt x="224" y="137"/>
                  <a:pt x="224" y="137"/>
                </a:cubicBezTo>
                <a:cubicBezTo>
                  <a:pt x="224" y="137"/>
                  <a:pt x="224" y="137"/>
                  <a:pt x="224" y="137"/>
                </a:cubicBezTo>
                <a:cubicBezTo>
                  <a:pt x="224" y="137"/>
                  <a:pt x="224" y="137"/>
                  <a:pt x="224" y="137"/>
                </a:cubicBezTo>
                <a:cubicBezTo>
                  <a:pt x="225" y="137"/>
                  <a:pt x="225" y="137"/>
                  <a:pt x="225" y="137"/>
                </a:cubicBezTo>
                <a:cubicBezTo>
                  <a:pt x="225" y="137"/>
                  <a:pt x="225" y="137"/>
                  <a:pt x="225" y="137"/>
                </a:cubicBezTo>
                <a:cubicBezTo>
                  <a:pt x="224" y="137"/>
                  <a:pt x="224" y="137"/>
                  <a:pt x="224" y="137"/>
                </a:cubicBezTo>
                <a:cubicBezTo>
                  <a:pt x="224" y="138"/>
                  <a:pt x="224" y="138"/>
                  <a:pt x="224" y="138"/>
                </a:cubicBezTo>
                <a:close/>
                <a:moveTo>
                  <a:pt x="226" y="142"/>
                </a:moveTo>
                <a:cubicBezTo>
                  <a:pt x="226" y="143"/>
                  <a:pt x="226" y="143"/>
                  <a:pt x="226" y="143"/>
                </a:cubicBezTo>
                <a:cubicBezTo>
                  <a:pt x="227" y="142"/>
                  <a:pt x="227" y="142"/>
                  <a:pt x="227" y="142"/>
                </a:cubicBezTo>
                <a:cubicBezTo>
                  <a:pt x="227" y="142"/>
                  <a:pt x="227" y="142"/>
                  <a:pt x="227" y="142"/>
                </a:cubicBezTo>
                <a:cubicBezTo>
                  <a:pt x="227" y="141"/>
                  <a:pt x="227" y="141"/>
                  <a:pt x="227" y="141"/>
                </a:cubicBezTo>
                <a:cubicBezTo>
                  <a:pt x="227" y="141"/>
                  <a:pt x="227" y="141"/>
                  <a:pt x="227" y="141"/>
                </a:cubicBezTo>
                <a:cubicBezTo>
                  <a:pt x="226" y="142"/>
                  <a:pt x="226" y="142"/>
                  <a:pt x="226" y="142"/>
                </a:cubicBezTo>
                <a:close/>
                <a:moveTo>
                  <a:pt x="226" y="142"/>
                </a:moveTo>
                <a:cubicBezTo>
                  <a:pt x="225" y="142"/>
                  <a:pt x="225" y="142"/>
                  <a:pt x="225" y="142"/>
                </a:cubicBezTo>
                <a:cubicBezTo>
                  <a:pt x="226" y="143"/>
                  <a:pt x="226" y="143"/>
                  <a:pt x="226" y="143"/>
                </a:cubicBezTo>
                <a:cubicBezTo>
                  <a:pt x="226" y="143"/>
                  <a:pt x="226" y="143"/>
                  <a:pt x="226" y="143"/>
                </a:cubicBezTo>
                <a:cubicBezTo>
                  <a:pt x="226" y="143"/>
                  <a:pt x="226" y="143"/>
                  <a:pt x="226" y="143"/>
                </a:cubicBezTo>
                <a:cubicBezTo>
                  <a:pt x="226" y="143"/>
                  <a:pt x="226" y="143"/>
                  <a:pt x="226" y="143"/>
                </a:cubicBezTo>
                <a:cubicBezTo>
                  <a:pt x="226" y="142"/>
                  <a:pt x="226" y="142"/>
                  <a:pt x="226" y="142"/>
                </a:cubicBezTo>
                <a:cubicBezTo>
                  <a:pt x="226" y="141"/>
                  <a:pt x="226" y="141"/>
                  <a:pt x="226" y="141"/>
                </a:cubicBezTo>
                <a:cubicBezTo>
                  <a:pt x="226" y="142"/>
                  <a:pt x="226" y="142"/>
                  <a:pt x="226" y="142"/>
                </a:cubicBezTo>
                <a:close/>
                <a:moveTo>
                  <a:pt x="243" y="139"/>
                </a:moveTo>
                <a:cubicBezTo>
                  <a:pt x="242" y="139"/>
                  <a:pt x="242" y="139"/>
                  <a:pt x="242" y="139"/>
                </a:cubicBezTo>
                <a:cubicBezTo>
                  <a:pt x="242" y="138"/>
                  <a:pt x="242" y="138"/>
                  <a:pt x="242" y="138"/>
                </a:cubicBezTo>
                <a:cubicBezTo>
                  <a:pt x="241" y="138"/>
                  <a:pt x="241" y="138"/>
                  <a:pt x="241" y="138"/>
                </a:cubicBezTo>
                <a:cubicBezTo>
                  <a:pt x="241" y="138"/>
                  <a:pt x="241" y="138"/>
                  <a:pt x="241" y="138"/>
                </a:cubicBezTo>
                <a:cubicBezTo>
                  <a:pt x="241" y="138"/>
                  <a:pt x="241" y="138"/>
                  <a:pt x="241" y="138"/>
                </a:cubicBezTo>
                <a:cubicBezTo>
                  <a:pt x="240" y="138"/>
                  <a:pt x="240" y="138"/>
                  <a:pt x="240" y="138"/>
                </a:cubicBezTo>
                <a:cubicBezTo>
                  <a:pt x="240" y="137"/>
                  <a:pt x="240" y="137"/>
                  <a:pt x="240" y="137"/>
                </a:cubicBezTo>
                <a:cubicBezTo>
                  <a:pt x="241" y="137"/>
                  <a:pt x="241" y="137"/>
                  <a:pt x="241" y="137"/>
                </a:cubicBezTo>
                <a:cubicBezTo>
                  <a:pt x="241" y="137"/>
                  <a:pt x="241" y="137"/>
                  <a:pt x="241" y="137"/>
                </a:cubicBezTo>
                <a:cubicBezTo>
                  <a:pt x="242" y="137"/>
                  <a:pt x="242" y="137"/>
                  <a:pt x="242" y="137"/>
                </a:cubicBezTo>
                <a:cubicBezTo>
                  <a:pt x="242" y="137"/>
                  <a:pt x="242" y="137"/>
                  <a:pt x="242" y="137"/>
                </a:cubicBezTo>
                <a:cubicBezTo>
                  <a:pt x="243" y="138"/>
                  <a:pt x="243" y="138"/>
                  <a:pt x="243" y="138"/>
                </a:cubicBezTo>
                <a:cubicBezTo>
                  <a:pt x="243" y="138"/>
                  <a:pt x="243" y="138"/>
                  <a:pt x="243" y="138"/>
                </a:cubicBezTo>
                <a:cubicBezTo>
                  <a:pt x="243" y="139"/>
                  <a:pt x="243" y="139"/>
                  <a:pt x="243" y="139"/>
                </a:cubicBezTo>
                <a:cubicBezTo>
                  <a:pt x="243" y="139"/>
                  <a:pt x="243" y="139"/>
                  <a:pt x="243" y="139"/>
                </a:cubicBezTo>
                <a:close/>
                <a:moveTo>
                  <a:pt x="252" y="142"/>
                </a:moveTo>
                <a:cubicBezTo>
                  <a:pt x="252" y="142"/>
                  <a:pt x="252" y="142"/>
                  <a:pt x="252" y="142"/>
                </a:cubicBezTo>
                <a:cubicBezTo>
                  <a:pt x="251" y="142"/>
                  <a:pt x="251" y="142"/>
                  <a:pt x="251" y="142"/>
                </a:cubicBezTo>
                <a:cubicBezTo>
                  <a:pt x="252" y="142"/>
                  <a:pt x="252" y="142"/>
                  <a:pt x="252" y="142"/>
                </a:cubicBezTo>
                <a:cubicBezTo>
                  <a:pt x="252" y="142"/>
                  <a:pt x="252" y="142"/>
                  <a:pt x="252" y="142"/>
                </a:cubicBezTo>
                <a:cubicBezTo>
                  <a:pt x="253" y="142"/>
                  <a:pt x="253" y="142"/>
                  <a:pt x="253" y="142"/>
                </a:cubicBezTo>
                <a:cubicBezTo>
                  <a:pt x="252" y="142"/>
                  <a:pt x="252" y="142"/>
                  <a:pt x="252" y="142"/>
                </a:cubicBezTo>
                <a:close/>
                <a:moveTo>
                  <a:pt x="253" y="142"/>
                </a:moveTo>
                <a:cubicBezTo>
                  <a:pt x="254" y="143"/>
                  <a:pt x="254" y="143"/>
                  <a:pt x="254" y="143"/>
                </a:cubicBezTo>
                <a:cubicBezTo>
                  <a:pt x="254" y="142"/>
                  <a:pt x="254" y="142"/>
                  <a:pt x="254" y="142"/>
                </a:cubicBezTo>
                <a:cubicBezTo>
                  <a:pt x="253" y="142"/>
                  <a:pt x="253" y="142"/>
                  <a:pt x="253" y="142"/>
                </a:cubicBezTo>
                <a:close/>
                <a:moveTo>
                  <a:pt x="255" y="143"/>
                </a:moveTo>
                <a:cubicBezTo>
                  <a:pt x="255" y="143"/>
                  <a:pt x="255" y="143"/>
                  <a:pt x="255" y="143"/>
                </a:cubicBezTo>
                <a:cubicBezTo>
                  <a:pt x="256" y="143"/>
                  <a:pt x="256" y="143"/>
                  <a:pt x="256" y="143"/>
                </a:cubicBezTo>
                <a:cubicBezTo>
                  <a:pt x="256" y="143"/>
                  <a:pt x="256" y="143"/>
                  <a:pt x="256" y="143"/>
                </a:cubicBezTo>
                <a:cubicBezTo>
                  <a:pt x="256" y="143"/>
                  <a:pt x="256" y="143"/>
                  <a:pt x="256" y="143"/>
                </a:cubicBezTo>
                <a:cubicBezTo>
                  <a:pt x="255" y="143"/>
                  <a:pt x="255" y="143"/>
                  <a:pt x="255" y="143"/>
                </a:cubicBezTo>
                <a:cubicBezTo>
                  <a:pt x="255" y="142"/>
                  <a:pt x="255" y="142"/>
                  <a:pt x="255" y="142"/>
                </a:cubicBezTo>
                <a:cubicBezTo>
                  <a:pt x="255" y="142"/>
                  <a:pt x="255" y="142"/>
                  <a:pt x="255" y="142"/>
                </a:cubicBezTo>
                <a:cubicBezTo>
                  <a:pt x="254" y="143"/>
                  <a:pt x="254" y="143"/>
                  <a:pt x="254" y="143"/>
                </a:cubicBezTo>
                <a:cubicBezTo>
                  <a:pt x="255" y="143"/>
                  <a:pt x="255" y="143"/>
                  <a:pt x="255" y="143"/>
                </a:cubicBezTo>
                <a:close/>
                <a:moveTo>
                  <a:pt x="265" y="155"/>
                </a:moveTo>
                <a:cubicBezTo>
                  <a:pt x="265" y="155"/>
                  <a:pt x="265" y="155"/>
                  <a:pt x="265" y="155"/>
                </a:cubicBezTo>
                <a:cubicBezTo>
                  <a:pt x="265" y="155"/>
                  <a:pt x="265" y="155"/>
                  <a:pt x="265" y="155"/>
                </a:cubicBezTo>
                <a:cubicBezTo>
                  <a:pt x="265" y="154"/>
                  <a:pt x="265" y="154"/>
                  <a:pt x="265" y="154"/>
                </a:cubicBezTo>
                <a:cubicBezTo>
                  <a:pt x="265" y="154"/>
                  <a:pt x="265" y="154"/>
                  <a:pt x="265" y="154"/>
                </a:cubicBezTo>
                <a:cubicBezTo>
                  <a:pt x="266" y="154"/>
                  <a:pt x="266" y="154"/>
                  <a:pt x="266" y="154"/>
                </a:cubicBezTo>
                <a:cubicBezTo>
                  <a:pt x="266" y="155"/>
                  <a:pt x="266" y="155"/>
                  <a:pt x="266" y="155"/>
                </a:cubicBezTo>
                <a:cubicBezTo>
                  <a:pt x="266" y="155"/>
                  <a:pt x="266" y="155"/>
                  <a:pt x="266" y="155"/>
                </a:cubicBezTo>
                <a:cubicBezTo>
                  <a:pt x="265" y="155"/>
                  <a:pt x="265" y="155"/>
                  <a:pt x="265" y="155"/>
                </a:cubicBezTo>
                <a:close/>
                <a:moveTo>
                  <a:pt x="264" y="158"/>
                </a:moveTo>
                <a:cubicBezTo>
                  <a:pt x="264" y="157"/>
                  <a:pt x="264" y="157"/>
                  <a:pt x="264" y="157"/>
                </a:cubicBezTo>
                <a:cubicBezTo>
                  <a:pt x="264" y="156"/>
                  <a:pt x="264" y="156"/>
                  <a:pt x="264" y="156"/>
                </a:cubicBezTo>
                <a:cubicBezTo>
                  <a:pt x="264" y="156"/>
                  <a:pt x="264" y="156"/>
                  <a:pt x="264" y="156"/>
                </a:cubicBezTo>
                <a:cubicBezTo>
                  <a:pt x="265" y="156"/>
                  <a:pt x="265" y="156"/>
                  <a:pt x="265" y="156"/>
                </a:cubicBezTo>
                <a:cubicBezTo>
                  <a:pt x="265" y="157"/>
                  <a:pt x="265" y="157"/>
                  <a:pt x="265" y="157"/>
                </a:cubicBezTo>
                <a:cubicBezTo>
                  <a:pt x="265" y="157"/>
                  <a:pt x="265" y="157"/>
                  <a:pt x="265" y="157"/>
                </a:cubicBezTo>
                <a:cubicBezTo>
                  <a:pt x="264" y="158"/>
                  <a:pt x="264" y="158"/>
                  <a:pt x="264" y="158"/>
                </a:cubicBezTo>
                <a:cubicBezTo>
                  <a:pt x="264" y="158"/>
                  <a:pt x="264" y="158"/>
                  <a:pt x="264" y="158"/>
                </a:cubicBezTo>
                <a:close/>
                <a:moveTo>
                  <a:pt x="258" y="146"/>
                </a:moveTo>
                <a:cubicBezTo>
                  <a:pt x="258" y="145"/>
                  <a:pt x="258" y="145"/>
                  <a:pt x="258" y="145"/>
                </a:cubicBezTo>
                <a:cubicBezTo>
                  <a:pt x="258" y="145"/>
                  <a:pt x="258" y="145"/>
                  <a:pt x="258" y="145"/>
                </a:cubicBezTo>
                <a:cubicBezTo>
                  <a:pt x="258" y="146"/>
                  <a:pt x="258" y="146"/>
                  <a:pt x="258" y="146"/>
                </a:cubicBezTo>
                <a:close/>
                <a:moveTo>
                  <a:pt x="257" y="146"/>
                </a:moveTo>
                <a:cubicBezTo>
                  <a:pt x="256" y="145"/>
                  <a:pt x="256" y="145"/>
                  <a:pt x="256" y="145"/>
                </a:cubicBezTo>
                <a:cubicBezTo>
                  <a:pt x="257" y="145"/>
                  <a:pt x="257" y="145"/>
                  <a:pt x="257" y="145"/>
                </a:cubicBezTo>
                <a:cubicBezTo>
                  <a:pt x="257" y="146"/>
                  <a:pt x="257" y="146"/>
                  <a:pt x="257" y="146"/>
                </a:cubicBezTo>
                <a:cubicBezTo>
                  <a:pt x="257" y="146"/>
                  <a:pt x="257" y="146"/>
                  <a:pt x="257" y="146"/>
                </a:cubicBezTo>
                <a:close/>
                <a:moveTo>
                  <a:pt x="257" y="146"/>
                </a:moveTo>
                <a:cubicBezTo>
                  <a:pt x="257" y="147"/>
                  <a:pt x="257" y="147"/>
                  <a:pt x="257" y="147"/>
                </a:cubicBezTo>
                <a:cubicBezTo>
                  <a:pt x="258" y="147"/>
                  <a:pt x="258" y="147"/>
                  <a:pt x="258" y="147"/>
                </a:cubicBezTo>
                <a:cubicBezTo>
                  <a:pt x="258" y="147"/>
                  <a:pt x="258" y="147"/>
                  <a:pt x="258" y="147"/>
                </a:cubicBezTo>
                <a:cubicBezTo>
                  <a:pt x="258" y="146"/>
                  <a:pt x="258" y="146"/>
                  <a:pt x="258" y="146"/>
                </a:cubicBezTo>
                <a:cubicBezTo>
                  <a:pt x="258" y="146"/>
                  <a:pt x="258" y="146"/>
                  <a:pt x="258" y="146"/>
                </a:cubicBezTo>
                <a:cubicBezTo>
                  <a:pt x="257" y="146"/>
                  <a:pt x="257" y="146"/>
                  <a:pt x="257" y="146"/>
                </a:cubicBezTo>
                <a:cubicBezTo>
                  <a:pt x="257" y="146"/>
                  <a:pt x="257" y="146"/>
                  <a:pt x="257" y="146"/>
                </a:cubicBezTo>
                <a:close/>
                <a:moveTo>
                  <a:pt x="263" y="144"/>
                </a:moveTo>
                <a:cubicBezTo>
                  <a:pt x="263" y="144"/>
                  <a:pt x="263" y="144"/>
                  <a:pt x="263" y="144"/>
                </a:cubicBezTo>
                <a:cubicBezTo>
                  <a:pt x="264" y="145"/>
                  <a:pt x="264" y="145"/>
                  <a:pt x="264" y="145"/>
                </a:cubicBezTo>
                <a:cubicBezTo>
                  <a:pt x="264" y="145"/>
                  <a:pt x="264" y="145"/>
                  <a:pt x="264" y="145"/>
                </a:cubicBezTo>
                <a:cubicBezTo>
                  <a:pt x="264" y="145"/>
                  <a:pt x="264" y="145"/>
                  <a:pt x="264" y="145"/>
                </a:cubicBezTo>
                <a:cubicBezTo>
                  <a:pt x="264" y="146"/>
                  <a:pt x="264" y="146"/>
                  <a:pt x="264" y="146"/>
                </a:cubicBezTo>
                <a:cubicBezTo>
                  <a:pt x="264" y="146"/>
                  <a:pt x="264" y="146"/>
                  <a:pt x="264" y="146"/>
                </a:cubicBezTo>
                <a:cubicBezTo>
                  <a:pt x="264" y="145"/>
                  <a:pt x="264" y="145"/>
                  <a:pt x="264" y="145"/>
                </a:cubicBezTo>
                <a:cubicBezTo>
                  <a:pt x="265" y="145"/>
                  <a:pt x="265" y="145"/>
                  <a:pt x="265" y="145"/>
                </a:cubicBezTo>
                <a:cubicBezTo>
                  <a:pt x="266" y="145"/>
                  <a:pt x="266" y="145"/>
                  <a:pt x="266" y="145"/>
                </a:cubicBezTo>
                <a:cubicBezTo>
                  <a:pt x="266" y="145"/>
                  <a:pt x="266" y="145"/>
                  <a:pt x="266" y="145"/>
                </a:cubicBezTo>
                <a:cubicBezTo>
                  <a:pt x="266" y="145"/>
                  <a:pt x="266" y="145"/>
                  <a:pt x="266" y="145"/>
                </a:cubicBezTo>
                <a:cubicBezTo>
                  <a:pt x="266" y="144"/>
                  <a:pt x="266" y="144"/>
                  <a:pt x="266" y="144"/>
                </a:cubicBezTo>
                <a:cubicBezTo>
                  <a:pt x="265" y="144"/>
                  <a:pt x="265" y="144"/>
                  <a:pt x="265" y="144"/>
                </a:cubicBezTo>
                <a:cubicBezTo>
                  <a:pt x="264" y="144"/>
                  <a:pt x="264" y="144"/>
                  <a:pt x="264" y="144"/>
                </a:cubicBezTo>
                <a:cubicBezTo>
                  <a:pt x="264" y="143"/>
                  <a:pt x="264" y="143"/>
                  <a:pt x="264" y="143"/>
                </a:cubicBezTo>
                <a:cubicBezTo>
                  <a:pt x="263" y="144"/>
                  <a:pt x="263" y="144"/>
                  <a:pt x="263" y="144"/>
                </a:cubicBezTo>
                <a:cubicBezTo>
                  <a:pt x="263" y="144"/>
                  <a:pt x="263" y="144"/>
                  <a:pt x="263" y="144"/>
                </a:cubicBezTo>
                <a:close/>
                <a:moveTo>
                  <a:pt x="273" y="144"/>
                </a:moveTo>
                <a:cubicBezTo>
                  <a:pt x="273" y="143"/>
                  <a:pt x="273" y="143"/>
                  <a:pt x="273" y="143"/>
                </a:cubicBezTo>
                <a:cubicBezTo>
                  <a:pt x="273" y="143"/>
                  <a:pt x="273" y="143"/>
                  <a:pt x="273" y="143"/>
                </a:cubicBezTo>
                <a:cubicBezTo>
                  <a:pt x="273" y="144"/>
                  <a:pt x="273" y="144"/>
                  <a:pt x="273" y="144"/>
                </a:cubicBezTo>
                <a:cubicBezTo>
                  <a:pt x="273" y="144"/>
                  <a:pt x="273" y="144"/>
                  <a:pt x="273" y="144"/>
                </a:cubicBezTo>
                <a:close/>
                <a:moveTo>
                  <a:pt x="269" y="147"/>
                </a:moveTo>
                <a:cubicBezTo>
                  <a:pt x="270" y="147"/>
                  <a:pt x="270" y="147"/>
                  <a:pt x="270" y="147"/>
                </a:cubicBezTo>
                <a:cubicBezTo>
                  <a:pt x="270" y="146"/>
                  <a:pt x="270" y="146"/>
                  <a:pt x="270" y="146"/>
                </a:cubicBezTo>
                <a:cubicBezTo>
                  <a:pt x="271" y="146"/>
                  <a:pt x="271" y="146"/>
                  <a:pt x="271" y="146"/>
                </a:cubicBezTo>
                <a:cubicBezTo>
                  <a:pt x="271" y="146"/>
                  <a:pt x="271" y="146"/>
                  <a:pt x="271" y="146"/>
                </a:cubicBezTo>
                <a:cubicBezTo>
                  <a:pt x="272" y="146"/>
                  <a:pt x="272" y="146"/>
                  <a:pt x="272" y="146"/>
                </a:cubicBezTo>
                <a:cubicBezTo>
                  <a:pt x="272" y="146"/>
                  <a:pt x="272" y="146"/>
                  <a:pt x="272" y="146"/>
                </a:cubicBezTo>
                <a:cubicBezTo>
                  <a:pt x="272" y="146"/>
                  <a:pt x="272" y="146"/>
                  <a:pt x="272" y="146"/>
                </a:cubicBezTo>
                <a:cubicBezTo>
                  <a:pt x="271" y="147"/>
                  <a:pt x="271" y="147"/>
                  <a:pt x="271" y="147"/>
                </a:cubicBezTo>
                <a:cubicBezTo>
                  <a:pt x="270" y="147"/>
                  <a:pt x="270" y="147"/>
                  <a:pt x="270" y="147"/>
                </a:cubicBezTo>
                <a:cubicBezTo>
                  <a:pt x="270" y="147"/>
                  <a:pt x="270" y="147"/>
                  <a:pt x="270" y="147"/>
                </a:cubicBezTo>
                <a:cubicBezTo>
                  <a:pt x="269" y="147"/>
                  <a:pt x="269" y="147"/>
                  <a:pt x="269" y="147"/>
                </a:cubicBezTo>
                <a:close/>
                <a:moveTo>
                  <a:pt x="266" y="152"/>
                </a:moveTo>
                <a:cubicBezTo>
                  <a:pt x="268" y="151"/>
                  <a:pt x="268" y="151"/>
                  <a:pt x="268" y="151"/>
                </a:cubicBezTo>
                <a:cubicBezTo>
                  <a:pt x="268" y="150"/>
                  <a:pt x="268" y="150"/>
                  <a:pt x="268" y="150"/>
                </a:cubicBezTo>
                <a:cubicBezTo>
                  <a:pt x="268" y="150"/>
                  <a:pt x="268" y="150"/>
                  <a:pt x="268" y="150"/>
                </a:cubicBezTo>
                <a:cubicBezTo>
                  <a:pt x="269" y="150"/>
                  <a:pt x="269" y="150"/>
                  <a:pt x="269" y="150"/>
                </a:cubicBezTo>
                <a:cubicBezTo>
                  <a:pt x="270" y="149"/>
                  <a:pt x="270" y="149"/>
                  <a:pt x="270" y="149"/>
                </a:cubicBezTo>
                <a:cubicBezTo>
                  <a:pt x="270" y="148"/>
                  <a:pt x="270" y="148"/>
                  <a:pt x="270" y="148"/>
                </a:cubicBezTo>
                <a:cubicBezTo>
                  <a:pt x="269" y="148"/>
                  <a:pt x="269" y="148"/>
                  <a:pt x="269" y="148"/>
                </a:cubicBezTo>
                <a:cubicBezTo>
                  <a:pt x="269" y="148"/>
                  <a:pt x="269" y="148"/>
                  <a:pt x="269" y="148"/>
                </a:cubicBezTo>
                <a:cubicBezTo>
                  <a:pt x="269" y="149"/>
                  <a:pt x="269" y="149"/>
                  <a:pt x="269" y="149"/>
                </a:cubicBezTo>
                <a:cubicBezTo>
                  <a:pt x="268" y="149"/>
                  <a:pt x="268" y="149"/>
                  <a:pt x="268" y="149"/>
                </a:cubicBezTo>
                <a:cubicBezTo>
                  <a:pt x="267" y="150"/>
                  <a:pt x="267" y="150"/>
                  <a:pt x="267" y="150"/>
                </a:cubicBezTo>
                <a:cubicBezTo>
                  <a:pt x="267" y="150"/>
                  <a:pt x="267" y="150"/>
                  <a:pt x="267" y="150"/>
                </a:cubicBezTo>
                <a:cubicBezTo>
                  <a:pt x="266" y="150"/>
                  <a:pt x="266" y="150"/>
                  <a:pt x="266" y="150"/>
                </a:cubicBezTo>
                <a:cubicBezTo>
                  <a:pt x="265" y="150"/>
                  <a:pt x="265" y="150"/>
                  <a:pt x="265" y="150"/>
                </a:cubicBezTo>
                <a:cubicBezTo>
                  <a:pt x="265" y="151"/>
                  <a:pt x="265" y="151"/>
                  <a:pt x="265" y="151"/>
                </a:cubicBezTo>
                <a:cubicBezTo>
                  <a:pt x="264" y="151"/>
                  <a:pt x="264" y="151"/>
                  <a:pt x="264" y="151"/>
                </a:cubicBezTo>
                <a:cubicBezTo>
                  <a:pt x="264" y="152"/>
                  <a:pt x="264" y="152"/>
                  <a:pt x="264" y="152"/>
                </a:cubicBezTo>
                <a:cubicBezTo>
                  <a:pt x="265" y="152"/>
                  <a:pt x="265" y="152"/>
                  <a:pt x="265" y="152"/>
                </a:cubicBezTo>
                <a:cubicBezTo>
                  <a:pt x="265" y="152"/>
                  <a:pt x="265" y="152"/>
                  <a:pt x="265" y="152"/>
                </a:cubicBezTo>
                <a:cubicBezTo>
                  <a:pt x="266" y="152"/>
                  <a:pt x="266" y="152"/>
                  <a:pt x="266" y="152"/>
                </a:cubicBezTo>
                <a:close/>
                <a:moveTo>
                  <a:pt x="273" y="152"/>
                </a:moveTo>
                <a:cubicBezTo>
                  <a:pt x="273" y="150"/>
                  <a:pt x="273" y="150"/>
                  <a:pt x="273" y="150"/>
                </a:cubicBezTo>
                <a:cubicBezTo>
                  <a:pt x="273" y="150"/>
                  <a:pt x="273" y="150"/>
                  <a:pt x="273" y="150"/>
                </a:cubicBezTo>
                <a:cubicBezTo>
                  <a:pt x="274" y="149"/>
                  <a:pt x="274" y="149"/>
                  <a:pt x="274" y="149"/>
                </a:cubicBezTo>
                <a:cubicBezTo>
                  <a:pt x="274" y="149"/>
                  <a:pt x="274" y="149"/>
                  <a:pt x="274" y="149"/>
                </a:cubicBezTo>
                <a:cubicBezTo>
                  <a:pt x="275" y="149"/>
                  <a:pt x="275" y="149"/>
                  <a:pt x="275" y="149"/>
                </a:cubicBezTo>
                <a:cubicBezTo>
                  <a:pt x="275" y="150"/>
                  <a:pt x="275" y="150"/>
                  <a:pt x="275" y="150"/>
                </a:cubicBezTo>
                <a:cubicBezTo>
                  <a:pt x="275" y="151"/>
                  <a:pt x="275" y="151"/>
                  <a:pt x="275" y="151"/>
                </a:cubicBezTo>
                <a:cubicBezTo>
                  <a:pt x="274" y="151"/>
                  <a:pt x="274" y="151"/>
                  <a:pt x="274" y="151"/>
                </a:cubicBezTo>
                <a:cubicBezTo>
                  <a:pt x="274" y="152"/>
                  <a:pt x="274" y="152"/>
                  <a:pt x="274" y="152"/>
                </a:cubicBezTo>
                <a:cubicBezTo>
                  <a:pt x="273" y="152"/>
                  <a:pt x="273" y="152"/>
                  <a:pt x="273" y="152"/>
                </a:cubicBezTo>
                <a:close/>
                <a:moveTo>
                  <a:pt x="279" y="158"/>
                </a:moveTo>
                <a:cubicBezTo>
                  <a:pt x="279" y="157"/>
                  <a:pt x="279" y="157"/>
                  <a:pt x="279" y="157"/>
                </a:cubicBezTo>
                <a:cubicBezTo>
                  <a:pt x="279" y="156"/>
                  <a:pt x="279" y="156"/>
                  <a:pt x="279" y="156"/>
                </a:cubicBezTo>
                <a:cubicBezTo>
                  <a:pt x="278" y="155"/>
                  <a:pt x="278" y="155"/>
                  <a:pt x="278" y="155"/>
                </a:cubicBezTo>
                <a:cubicBezTo>
                  <a:pt x="278" y="155"/>
                  <a:pt x="278" y="155"/>
                  <a:pt x="278" y="155"/>
                </a:cubicBezTo>
                <a:cubicBezTo>
                  <a:pt x="278" y="156"/>
                  <a:pt x="278" y="156"/>
                  <a:pt x="278" y="156"/>
                </a:cubicBezTo>
                <a:cubicBezTo>
                  <a:pt x="278" y="157"/>
                  <a:pt x="278" y="157"/>
                  <a:pt x="278" y="157"/>
                </a:cubicBezTo>
                <a:cubicBezTo>
                  <a:pt x="278" y="158"/>
                  <a:pt x="278" y="158"/>
                  <a:pt x="278" y="158"/>
                </a:cubicBezTo>
                <a:cubicBezTo>
                  <a:pt x="278" y="158"/>
                  <a:pt x="278" y="158"/>
                  <a:pt x="278" y="158"/>
                </a:cubicBezTo>
                <a:cubicBezTo>
                  <a:pt x="278" y="158"/>
                  <a:pt x="278" y="158"/>
                  <a:pt x="278" y="158"/>
                </a:cubicBezTo>
                <a:cubicBezTo>
                  <a:pt x="279" y="158"/>
                  <a:pt x="279" y="158"/>
                  <a:pt x="279" y="158"/>
                </a:cubicBezTo>
                <a:cubicBezTo>
                  <a:pt x="279" y="158"/>
                  <a:pt x="279" y="158"/>
                  <a:pt x="279" y="158"/>
                </a:cubicBezTo>
                <a:close/>
                <a:moveTo>
                  <a:pt x="280" y="157"/>
                </a:moveTo>
                <a:cubicBezTo>
                  <a:pt x="279" y="157"/>
                  <a:pt x="279" y="157"/>
                  <a:pt x="279" y="157"/>
                </a:cubicBezTo>
                <a:cubicBezTo>
                  <a:pt x="280" y="156"/>
                  <a:pt x="280" y="156"/>
                  <a:pt x="280" y="156"/>
                </a:cubicBezTo>
                <a:cubicBezTo>
                  <a:pt x="280" y="157"/>
                  <a:pt x="280" y="157"/>
                  <a:pt x="280" y="157"/>
                </a:cubicBezTo>
                <a:cubicBezTo>
                  <a:pt x="280" y="157"/>
                  <a:pt x="280" y="157"/>
                  <a:pt x="280" y="157"/>
                </a:cubicBezTo>
                <a:cubicBezTo>
                  <a:pt x="280" y="158"/>
                  <a:pt x="280" y="158"/>
                  <a:pt x="280" y="158"/>
                </a:cubicBezTo>
                <a:cubicBezTo>
                  <a:pt x="280" y="157"/>
                  <a:pt x="280" y="157"/>
                  <a:pt x="280" y="157"/>
                </a:cubicBezTo>
                <a:close/>
                <a:moveTo>
                  <a:pt x="281" y="159"/>
                </a:moveTo>
                <a:cubicBezTo>
                  <a:pt x="280" y="159"/>
                  <a:pt x="280" y="159"/>
                  <a:pt x="280" y="159"/>
                </a:cubicBezTo>
                <a:cubicBezTo>
                  <a:pt x="281" y="158"/>
                  <a:pt x="281" y="158"/>
                  <a:pt x="281" y="158"/>
                </a:cubicBezTo>
                <a:cubicBezTo>
                  <a:pt x="281" y="158"/>
                  <a:pt x="281" y="158"/>
                  <a:pt x="281" y="158"/>
                </a:cubicBezTo>
                <a:cubicBezTo>
                  <a:pt x="281" y="159"/>
                  <a:pt x="281" y="159"/>
                  <a:pt x="281" y="159"/>
                </a:cubicBezTo>
                <a:cubicBezTo>
                  <a:pt x="281" y="159"/>
                  <a:pt x="281" y="159"/>
                  <a:pt x="281" y="159"/>
                </a:cubicBezTo>
                <a:close/>
                <a:moveTo>
                  <a:pt x="278" y="161"/>
                </a:moveTo>
                <a:cubicBezTo>
                  <a:pt x="278" y="161"/>
                  <a:pt x="278" y="161"/>
                  <a:pt x="278" y="161"/>
                </a:cubicBezTo>
                <a:cubicBezTo>
                  <a:pt x="278" y="162"/>
                  <a:pt x="278" y="162"/>
                  <a:pt x="278" y="162"/>
                </a:cubicBezTo>
                <a:cubicBezTo>
                  <a:pt x="278" y="163"/>
                  <a:pt x="278" y="163"/>
                  <a:pt x="278" y="163"/>
                </a:cubicBezTo>
                <a:cubicBezTo>
                  <a:pt x="278" y="163"/>
                  <a:pt x="278" y="163"/>
                  <a:pt x="278" y="163"/>
                </a:cubicBezTo>
                <a:cubicBezTo>
                  <a:pt x="279" y="163"/>
                  <a:pt x="279" y="163"/>
                  <a:pt x="279" y="163"/>
                </a:cubicBezTo>
                <a:cubicBezTo>
                  <a:pt x="280" y="163"/>
                  <a:pt x="280" y="163"/>
                  <a:pt x="280" y="163"/>
                </a:cubicBezTo>
                <a:cubicBezTo>
                  <a:pt x="280" y="163"/>
                  <a:pt x="280" y="163"/>
                  <a:pt x="280" y="163"/>
                </a:cubicBezTo>
                <a:cubicBezTo>
                  <a:pt x="281" y="163"/>
                  <a:pt x="281" y="163"/>
                  <a:pt x="281" y="163"/>
                </a:cubicBezTo>
                <a:cubicBezTo>
                  <a:pt x="282" y="163"/>
                  <a:pt x="282" y="163"/>
                  <a:pt x="282" y="163"/>
                </a:cubicBezTo>
                <a:cubicBezTo>
                  <a:pt x="282" y="163"/>
                  <a:pt x="282" y="163"/>
                  <a:pt x="282" y="163"/>
                </a:cubicBezTo>
                <a:cubicBezTo>
                  <a:pt x="282" y="162"/>
                  <a:pt x="282" y="162"/>
                  <a:pt x="282" y="162"/>
                </a:cubicBezTo>
                <a:cubicBezTo>
                  <a:pt x="282" y="162"/>
                  <a:pt x="282" y="162"/>
                  <a:pt x="282" y="162"/>
                </a:cubicBezTo>
                <a:cubicBezTo>
                  <a:pt x="281" y="161"/>
                  <a:pt x="281" y="161"/>
                  <a:pt x="281" y="161"/>
                </a:cubicBezTo>
                <a:cubicBezTo>
                  <a:pt x="281" y="161"/>
                  <a:pt x="281" y="161"/>
                  <a:pt x="281" y="161"/>
                </a:cubicBezTo>
                <a:cubicBezTo>
                  <a:pt x="280" y="161"/>
                  <a:pt x="280" y="161"/>
                  <a:pt x="280" y="161"/>
                </a:cubicBezTo>
                <a:cubicBezTo>
                  <a:pt x="280" y="161"/>
                  <a:pt x="280" y="161"/>
                  <a:pt x="280" y="161"/>
                </a:cubicBezTo>
                <a:cubicBezTo>
                  <a:pt x="280" y="161"/>
                  <a:pt x="280" y="161"/>
                  <a:pt x="280" y="161"/>
                </a:cubicBezTo>
                <a:cubicBezTo>
                  <a:pt x="280" y="160"/>
                  <a:pt x="280" y="160"/>
                  <a:pt x="280" y="160"/>
                </a:cubicBezTo>
                <a:cubicBezTo>
                  <a:pt x="279" y="160"/>
                  <a:pt x="279" y="160"/>
                  <a:pt x="279" y="160"/>
                </a:cubicBezTo>
                <a:cubicBezTo>
                  <a:pt x="279" y="161"/>
                  <a:pt x="279" y="161"/>
                  <a:pt x="279" y="161"/>
                </a:cubicBezTo>
                <a:cubicBezTo>
                  <a:pt x="278" y="161"/>
                  <a:pt x="278" y="161"/>
                  <a:pt x="278" y="161"/>
                </a:cubicBezTo>
                <a:cubicBezTo>
                  <a:pt x="278" y="161"/>
                  <a:pt x="278" y="161"/>
                  <a:pt x="278" y="161"/>
                </a:cubicBezTo>
                <a:close/>
                <a:moveTo>
                  <a:pt x="255" y="190"/>
                </a:moveTo>
                <a:cubicBezTo>
                  <a:pt x="256" y="190"/>
                  <a:pt x="256" y="190"/>
                  <a:pt x="256" y="190"/>
                </a:cubicBezTo>
                <a:cubicBezTo>
                  <a:pt x="256" y="190"/>
                  <a:pt x="256" y="190"/>
                  <a:pt x="256" y="190"/>
                </a:cubicBezTo>
                <a:cubicBezTo>
                  <a:pt x="256" y="190"/>
                  <a:pt x="256" y="190"/>
                  <a:pt x="256" y="190"/>
                </a:cubicBezTo>
                <a:cubicBezTo>
                  <a:pt x="255" y="190"/>
                  <a:pt x="255" y="190"/>
                  <a:pt x="255" y="190"/>
                </a:cubicBezTo>
                <a:cubicBezTo>
                  <a:pt x="255" y="190"/>
                  <a:pt x="255" y="190"/>
                  <a:pt x="255" y="190"/>
                </a:cubicBezTo>
                <a:close/>
                <a:moveTo>
                  <a:pt x="242" y="171"/>
                </a:moveTo>
                <a:cubicBezTo>
                  <a:pt x="242" y="171"/>
                  <a:pt x="242" y="171"/>
                  <a:pt x="242" y="171"/>
                </a:cubicBezTo>
                <a:cubicBezTo>
                  <a:pt x="243" y="171"/>
                  <a:pt x="243" y="171"/>
                  <a:pt x="243" y="171"/>
                </a:cubicBezTo>
                <a:cubicBezTo>
                  <a:pt x="243" y="171"/>
                  <a:pt x="243" y="171"/>
                  <a:pt x="243" y="171"/>
                </a:cubicBezTo>
                <a:cubicBezTo>
                  <a:pt x="242" y="171"/>
                  <a:pt x="242" y="171"/>
                  <a:pt x="242" y="171"/>
                </a:cubicBezTo>
                <a:cubicBezTo>
                  <a:pt x="242" y="171"/>
                  <a:pt x="242" y="171"/>
                  <a:pt x="242" y="171"/>
                </a:cubicBezTo>
                <a:cubicBezTo>
                  <a:pt x="242" y="171"/>
                  <a:pt x="242" y="171"/>
                  <a:pt x="242" y="171"/>
                </a:cubicBezTo>
                <a:close/>
                <a:moveTo>
                  <a:pt x="239" y="175"/>
                </a:moveTo>
                <a:cubicBezTo>
                  <a:pt x="239" y="175"/>
                  <a:pt x="239" y="175"/>
                  <a:pt x="239" y="175"/>
                </a:cubicBezTo>
                <a:cubicBezTo>
                  <a:pt x="238" y="174"/>
                  <a:pt x="238" y="174"/>
                  <a:pt x="238" y="174"/>
                </a:cubicBezTo>
                <a:cubicBezTo>
                  <a:pt x="237" y="174"/>
                  <a:pt x="237" y="174"/>
                  <a:pt x="237" y="174"/>
                </a:cubicBezTo>
                <a:cubicBezTo>
                  <a:pt x="238" y="173"/>
                  <a:pt x="238" y="173"/>
                  <a:pt x="238" y="173"/>
                </a:cubicBezTo>
                <a:cubicBezTo>
                  <a:pt x="237" y="173"/>
                  <a:pt x="237" y="173"/>
                  <a:pt x="237" y="173"/>
                </a:cubicBezTo>
                <a:cubicBezTo>
                  <a:pt x="237" y="172"/>
                  <a:pt x="237" y="172"/>
                  <a:pt x="237" y="172"/>
                </a:cubicBezTo>
                <a:cubicBezTo>
                  <a:pt x="237" y="171"/>
                  <a:pt x="237" y="171"/>
                  <a:pt x="237" y="171"/>
                </a:cubicBezTo>
                <a:cubicBezTo>
                  <a:pt x="237" y="171"/>
                  <a:pt x="237" y="171"/>
                  <a:pt x="237" y="171"/>
                </a:cubicBezTo>
                <a:cubicBezTo>
                  <a:pt x="237" y="172"/>
                  <a:pt x="237" y="172"/>
                  <a:pt x="237" y="172"/>
                </a:cubicBezTo>
                <a:cubicBezTo>
                  <a:pt x="238" y="172"/>
                  <a:pt x="238" y="172"/>
                  <a:pt x="238" y="172"/>
                </a:cubicBezTo>
                <a:cubicBezTo>
                  <a:pt x="238" y="172"/>
                  <a:pt x="238" y="172"/>
                  <a:pt x="238" y="172"/>
                </a:cubicBezTo>
                <a:cubicBezTo>
                  <a:pt x="239" y="173"/>
                  <a:pt x="239" y="173"/>
                  <a:pt x="239" y="173"/>
                </a:cubicBezTo>
                <a:cubicBezTo>
                  <a:pt x="239" y="174"/>
                  <a:pt x="239" y="174"/>
                  <a:pt x="239" y="174"/>
                </a:cubicBezTo>
                <a:cubicBezTo>
                  <a:pt x="240" y="174"/>
                  <a:pt x="240" y="174"/>
                  <a:pt x="240" y="174"/>
                </a:cubicBezTo>
                <a:cubicBezTo>
                  <a:pt x="240" y="174"/>
                  <a:pt x="240" y="174"/>
                  <a:pt x="240" y="174"/>
                </a:cubicBezTo>
                <a:cubicBezTo>
                  <a:pt x="240" y="175"/>
                  <a:pt x="240" y="175"/>
                  <a:pt x="240" y="175"/>
                </a:cubicBezTo>
                <a:cubicBezTo>
                  <a:pt x="239" y="175"/>
                  <a:pt x="239" y="175"/>
                  <a:pt x="239" y="175"/>
                </a:cubicBezTo>
                <a:cubicBezTo>
                  <a:pt x="239" y="175"/>
                  <a:pt x="239" y="175"/>
                  <a:pt x="239" y="175"/>
                </a:cubicBezTo>
                <a:close/>
                <a:moveTo>
                  <a:pt x="234" y="175"/>
                </a:moveTo>
                <a:cubicBezTo>
                  <a:pt x="234" y="174"/>
                  <a:pt x="234" y="174"/>
                  <a:pt x="234" y="174"/>
                </a:cubicBezTo>
                <a:cubicBezTo>
                  <a:pt x="234" y="174"/>
                  <a:pt x="234" y="174"/>
                  <a:pt x="234" y="174"/>
                </a:cubicBezTo>
                <a:cubicBezTo>
                  <a:pt x="234" y="173"/>
                  <a:pt x="234" y="173"/>
                  <a:pt x="234" y="173"/>
                </a:cubicBezTo>
                <a:cubicBezTo>
                  <a:pt x="234" y="172"/>
                  <a:pt x="234" y="172"/>
                  <a:pt x="234" y="172"/>
                </a:cubicBezTo>
                <a:cubicBezTo>
                  <a:pt x="234" y="171"/>
                  <a:pt x="234" y="171"/>
                  <a:pt x="234" y="171"/>
                </a:cubicBezTo>
                <a:cubicBezTo>
                  <a:pt x="234" y="171"/>
                  <a:pt x="234" y="171"/>
                  <a:pt x="234" y="171"/>
                </a:cubicBezTo>
                <a:cubicBezTo>
                  <a:pt x="235" y="172"/>
                  <a:pt x="235" y="172"/>
                  <a:pt x="235" y="172"/>
                </a:cubicBezTo>
                <a:cubicBezTo>
                  <a:pt x="234" y="172"/>
                  <a:pt x="234" y="172"/>
                  <a:pt x="234" y="172"/>
                </a:cubicBezTo>
                <a:cubicBezTo>
                  <a:pt x="234" y="173"/>
                  <a:pt x="234" y="173"/>
                  <a:pt x="234" y="173"/>
                </a:cubicBezTo>
                <a:cubicBezTo>
                  <a:pt x="235" y="173"/>
                  <a:pt x="235" y="173"/>
                  <a:pt x="235" y="173"/>
                </a:cubicBezTo>
                <a:cubicBezTo>
                  <a:pt x="234" y="175"/>
                  <a:pt x="234" y="175"/>
                  <a:pt x="234" y="175"/>
                </a:cubicBezTo>
                <a:cubicBezTo>
                  <a:pt x="234" y="175"/>
                  <a:pt x="234" y="175"/>
                  <a:pt x="234" y="175"/>
                </a:cubicBezTo>
                <a:close/>
                <a:moveTo>
                  <a:pt x="233" y="156"/>
                </a:moveTo>
                <a:cubicBezTo>
                  <a:pt x="233" y="157"/>
                  <a:pt x="233" y="157"/>
                  <a:pt x="233" y="157"/>
                </a:cubicBezTo>
                <a:cubicBezTo>
                  <a:pt x="233" y="157"/>
                  <a:pt x="233" y="157"/>
                  <a:pt x="233" y="157"/>
                </a:cubicBezTo>
                <a:cubicBezTo>
                  <a:pt x="234" y="157"/>
                  <a:pt x="234" y="157"/>
                  <a:pt x="234" y="157"/>
                </a:cubicBezTo>
                <a:cubicBezTo>
                  <a:pt x="235" y="156"/>
                  <a:pt x="235" y="156"/>
                  <a:pt x="235" y="156"/>
                </a:cubicBezTo>
                <a:cubicBezTo>
                  <a:pt x="235" y="156"/>
                  <a:pt x="235" y="156"/>
                  <a:pt x="235" y="156"/>
                </a:cubicBezTo>
                <a:cubicBezTo>
                  <a:pt x="234" y="156"/>
                  <a:pt x="234" y="156"/>
                  <a:pt x="234" y="156"/>
                </a:cubicBezTo>
                <a:cubicBezTo>
                  <a:pt x="233" y="156"/>
                  <a:pt x="233" y="156"/>
                  <a:pt x="233" y="156"/>
                </a:cubicBezTo>
                <a:close/>
                <a:moveTo>
                  <a:pt x="233" y="156"/>
                </a:moveTo>
                <a:cubicBezTo>
                  <a:pt x="234" y="155"/>
                  <a:pt x="234" y="155"/>
                  <a:pt x="234" y="155"/>
                </a:cubicBezTo>
                <a:cubicBezTo>
                  <a:pt x="234" y="154"/>
                  <a:pt x="234" y="154"/>
                  <a:pt x="234" y="154"/>
                </a:cubicBezTo>
                <a:cubicBezTo>
                  <a:pt x="235" y="153"/>
                  <a:pt x="235" y="153"/>
                  <a:pt x="235" y="153"/>
                </a:cubicBezTo>
                <a:cubicBezTo>
                  <a:pt x="235" y="153"/>
                  <a:pt x="235" y="153"/>
                  <a:pt x="235" y="153"/>
                </a:cubicBezTo>
                <a:cubicBezTo>
                  <a:pt x="236" y="153"/>
                  <a:pt x="236" y="153"/>
                  <a:pt x="236" y="153"/>
                </a:cubicBezTo>
                <a:cubicBezTo>
                  <a:pt x="236" y="154"/>
                  <a:pt x="236" y="154"/>
                  <a:pt x="236" y="154"/>
                </a:cubicBezTo>
                <a:cubicBezTo>
                  <a:pt x="235" y="155"/>
                  <a:pt x="235" y="155"/>
                  <a:pt x="235" y="155"/>
                </a:cubicBezTo>
                <a:cubicBezTo>
                  <a:pt x="235" y="155"/>
                  <a:pt x="235" y="155"/>
                  <a:pt x="235" y="155"/>
                </a:cubicBezTo>
                <a:cubicBezTo>
                  <a:pt x="235" y="156"/>
                  <a:pt x="235" y="156"/>
                  <a:pt x="235" y="156"/>
                </a:cubicBezTo>
                <a:cubicBezTo>
                  <a:pt x="233" y="156"/>
                  <a:pt x="233" y="156"/>
                  <a:pt x="233" y="156"/>
                </a:cubicBezTo>
                <a:close/>
                <a:moveTo>
                  <a:pt x="191" y="148"/>
                </a:move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8"/>
                  <a:pt x="191" y="148"/>
                  <a:pt x="191" y="148"/>
                </a:cubicBezTo>
                <a:close/>
                <a:moveTo>
                  <a:pt x="155" y="138"/>
                </a:moveTo>
                <a:cubicBezTo>
                  <a:pt x="155" y="138"/>
                  <a:pt x="155" y="138"/>
                  <a:pt x="155" y="138"/>
                </a:cubicBezTo>
                <a:cubicBezTo>
                  <a:pt x="156" y="138"/>
                  <a:pt x="156" y="138"/>
                  <a:pt x="156" y="138"/>
                </a:cubicBezTo>
                <a:cubicBezTo>
                  <a:pt x="155" y="138"/>
                  <a:pt x="155" y="138"/>
                  <a:pt x="155" y="138"/>
                </a:cubicBezTo>
                <a:cubicBezTo>
                  <a:pt x="155" y="138"/>
                  <a:pt x="155" y="138"/>
                  <a:pt x="155" y="138"/>
                </a:cubicBezTo>
                <a:close/>
                <a:moveTo>
                  <a:pt x="152" y="140"/>
                </a:moveTo>
                <a:cubicBezTo>
                  <a:pt x="153" y="140"/>
                  <a:pt x="153" y="140"/>
                  <a:pt x="153" y="140"/>
                </a:cubicBezTo>
                <a:cubicBezTo>
                  <a:pt x="152" y="139"/>
                  <a:pt x="152" y="139"/>
                  <a:pt x="152" y="139"/>
                </a:cubicBezTo>
                <a:cubicBezTo>
                  <a:pt x="152" y="139"/>
                  <a:pt x="152" y="139"/>
                  <a:pt x="152" y="139"/>
                </a:cubicBezTo>
                <a:cubicBezTo>
                  <a:pt x="152" y="140"/>
                  <a:pt x="152" y="140"/>
                  <a:pt x="152" y="140"/>
                </a:cubicBezTo>
                <a:close/>
                <a:moveTo>
                  <a:pt x="153" y="142"/>
                </a:moveTo>
                <a:cubicBezTo>
                  <a:pt x="153" y="142"/>
                  <a:pt x="153" y="142"/>
                  <a:pt x="153" y="142"/>
                </a:cubicBezTo>
                <a:cubicBezTo>
                  <a:pt x="153" y="142"/>
                  <a:pt x="153" y="142"/>
                  <a:pt x="153" y="142"/>
                </a:cubicBezTo>
                <a:cubicBezTo>
                  <a:pt x="153" y="142"/>
                  <a:pt x="153" y="142"/>
                  <a:pt x="153" y="142"/>
                </a:cubicBezTo>
                <a:cubicBezTo>
                  <a:pt x="153" y="142"/>
                  <a:pt x="153" y="142"/>
                  <a:pt x="153" y="142"/>
                </a:cubicBezTo>
                <a:close/>
                <a:moveTo>
                  <a:pt x="153" y="143"/>
                </a:moveTo>
                <a:cubicBezTo>
                  <a:pt x="152" y="142"/>
                  <a:pt x="152" y="142"/>
                  <a:pt x="152" y="142"/>
                </a:cubicBezTo>
                <a:cubicBezTo>
                  <a:pt x="152" y="142"/>
                  <a:pt x="152" y="142"/>
                  <a:pt x="152" y="142"/>
                </a:cubicBezTo>
                <a:cubicBezTo>
                  <a:pt x="152" y="143"/>
                  <a:pt x="152" y="143"/>
                  <a:pt x="152" y="143"/>
                </a:cubicBezTo>
                <a:cubicBezTo>
                  <a:pt x="153" y="143"/>
                  <a:pt x="153" y="143"/>
                  <a:pt x="153" y="143"/>
                </a:cubicBezTo>
                <a:close/>
                <a:moveTo>
                  <a:pt x="154" y="145"/>
                </a:moveTo>
                <a:cubicBezTo>
                  <a:pt x="155" y="146"/>
                  <a:pt x="155" y="146"/>
                  <a:pt x="155" y="146"/>
                </a:cubicBezTo>
                <a:cubicBezTo>
                  <a:pt x="155" y="146"/>
                  <a:pt x="155" y="146"/>
                  <a:pt x="155" y="146"/>
                </a:cubicBezTo>
                <a:cubicBezTo>
                  <a:pt x="156" y="145"/>
                  <a:pt x="156" y="145"/>
                  <a:pt x="156" y="145"/>
                </a:cubicBezTo>
                <a:cubicBezTo>
                  <a:pt x="155" y="145"/>
                  <a:pt x="155" y="145"/>
                  <a:pt x="155" y="145"/>
                </a:cubicBezTo>
                <a:cubicBezTo>
                  <a:pt x="156" y="144"/>
                  <a:pt x="156" y="144"/>
                  <a:pt x="156" y="144"/>
                </a:cubicBezTo>
                <a:cubicBezTo>
                  <a:pt x="155" y="144"/>
                  <a:pt x="155" y="144"/>
                  <a:pt x="155" y="144"/>
                </a:cubicBezTo>
                <a:cubicBezTo>
                  <a:pt x="155" y="145"/>
                  <a:pt x="155" y="145"/>
                  <a:pt x="155" y="145"/>
                </a:cubicBezTo>
                <a:cubicBezTo>
                  <a:pt x="155" y="145"/>
                  <a:pt x="155" y="145"/>
                  <a:pt x="155" y="145"/>
                </a:cubicBezTo>
                <a:cubicBezTo>
                  <a:pt x="154" y="145"/>
                  <a:pt x="154" y="145"/>
                  <a:pt x="154" y="145"/>
                </a:cubicBezTo>
                <a:close/>
                <a:moveTo>
                  <a:pt x="153" y="149"/>
                </a:moveTo>
                <a:cubicBezTo>
                  <a:pt x="153" y="148"/>
                  <a:pt x="153" y="148"/>
                  <a:pt x="153" y="148"/>
                </a:cubicBezTo>
                <a:cubicBezTo>
                  <a:pt x="153" y="148"/>
                  <a:pt x="153" y="148"/>
                  <a:pt x="153" y="148"/>
                </a:cubicBezTo>
                <a:cubicBezTo>
                  <a:pt x="153" y="147"/>
                  <a:pt x="153" y="147"/>
                  <a:pt x="153" y="147"/>
                </a:cubicBezTo>
                <a:cubicBezTo>
                  <a:pt x="154" y="146"/>
                  <a:pt x="154" y="146"/>
                  <a:pt x="154" y="146"/>
                </a:cubicBezTo>
                <a:cubicBezTo>
                  <a:pt x="154" y="147"/>
                  <a:pt x="154" y="147"/>
                  <a:pt x="154" y="147"/>
                </a:cubicBezTo>
                <a:cubicBezTo>
                  <a:pt x="154" y="147"/>
                  <a:pt x="154" y="147"/>
                  <a:pt x="154" y="147"/>
                </a:cubicBezTo>
                <a:cubicBezTo>
                  <a:pt x="154" y="148"/>
                  <a:pt x="154" y="148"/>
                  <a:pt x="154" y="148"/>
                </a:cubicBezTo>
                <a:cubicBezTo>
                  <a:pt x="154" y="148"/>
                  <a:pt x="154" y="148"/>
                  <a:pt x="154" y="148"/>
                </a:cubicBezTo>
                <a:cubicBezTo>
                  <a:pt x="154" y="149"/>
                  <a:pt x="154" y="149"/>
                  <a:pt x="154" y="149"/>
                </a:cubicBezTo>
                <a:cubicBezTo>
                  <a:pt x="154" y="149"/>
                  <a:pt x="154" y="149"/>
                  <a:pt x="154" y="149"/>
                </a:cubicBezTo>
                <a:cubicBezTo>
                  <a:pt x="154" y="149"/>
                  <a:pt x="154" y="149"/>
                  <a:pt x="154" y="149"/>
                </a:cubicBezTo>
                <a:cubicBezTo>
                  <a:pt x="153" y="149"/>
                  <a:pt x="153" y="149"/>
                  <a:pt x="153" y="149"/>
                </a:cubicBezTo>
                <a:close/>
                <a:moveTo>
                  <a:pt x="186" y="131"/>
                </a:moveTo>
                <a:cubicBezTo>
                  <a:pt x="186" y="131"/>
                  <a:pt x="186" y="131"/>
                  <a:pt x="186" y="131"/>
                </a:cubicBezTo>
                <a:cubicBezTo>
                  <a:pt x="186" y="131"/>
                  <a:pt x="186" y="131"/>
                  <a:pt x="186" y="131"/>
                </a:cubicBezTo>
                <a:cubicBezTo>
                  <a:pt x="187" y="131"/>
                  <a:pt x="187" y="131"/>
                  <a:pt x="187" y="131"/>
                </a:cubicBezTo>
                <a:cubicBezTo>
                  <a:pt x="186" y="131"/>
                  <a:pt x="186" y="131"/>
                  <a:pt x="186" y="131"/>
                </a:cubicBezTo>
                <a:cubicBezTo>
                  <a:pt x="186" y="131"/>
                  <a:pt x="186" y="131"/>
                  <a:pt x="186" y="131"/>
                </a:cubicBezTo>
                <a:close/>
                <a:moveTo>
                  <a:pt x="197" y="125"/>
                </a:moveTo>
                <a:cubicBezTo>
                  <a:pt x="197" y="124"/>
                  <a:pt x="197" y="124"/>
                  <a:pt x="197" y="124"/>
                </a:cubicBezTo>
                <a:cubicBezTo>
                  <a:pt x="197" y="124"/>
                  <a:pt x="197" y="124"/>
                  <a:pt x="197" y="124"/>
                </a:cubicBezTo>
                <a:cubicBezTo>
                  <a:pt x="197" y="123"/>
                  <a:pt x="197" y="123"/>
                  <a:pt x="197" y="123"/>
                </a:cubicBezTo>
                <a:cubicBezTo>
                  <a:pt x="197" y="123"/>
                  <a:pt x="197" y="123"/>
                  <a:pt x="197" y="123"/>
                </a:cubicBezTo>
                <a:cubicBezTo>
                  <a:pt x="198" y="123"/>
                  <a:pt x="198" y="123"/>
                  <a:pt x="198" y="123"/>
                </a:cubicBezTo>
                <a:cubicBezTo>
                  <a:pt x="198" y="123"/>
                  <a:pt x="198" y="123"/>
                  <a:pt x="198" y="123"/>
                </a:cubicBezTo>
                <a:cubicBezTo>
                  <a:pt x="198" y="124"/>
                  <a:pt x="198" y="124"/>
                  <a:pt x="198" y="124"/>
                </a:cubicBezTo>
                <a:cubicBezTo>
                  <a:pt x="198" y="124"/>
                  <a:pt x="198" y="124"/>
                  <a:pt x="198" y="124"/>
                </a:cubicBezTo>
                <a:cubicBezTo>
                  <a:pt x="197" y="125"/>
                  <a:pt x="197" y="125"/>
                  <a:pt x="197" y="125"/>
                </a:cubicBezTo>
                <a:cubicBezTo>
                  <a:pt x="197" y="125"/>
                  <a:pt x="197" y="125"/>
                  <a:pt x="197" y="125"/>
                </a:cubicBezTo>
                <a:close/>
                <a:moveTo>
                  <a:pt x="185" y="137"/>
                </a:moveTo>
                <a:cubicBezTo>
                  <a:pt x="185" y="137"/>
                  <a:pt x="185" y="137"/>
                  <a:pt x="185" y="137"/>
                </a:cubicBezTo>
                <a:cubicBezTo>
                  <a:pt x="185" y="136"/>
                  <a:pt x="185" y="136"/>
                  <a:pt x="185" y="136"/>
                </a:cubicBezTo>
                <a:cubicBezTo>
                  <a:pt x="185" y="136"/>
                  <a:pt x="185" y="136"/>
                  <a:pt x="185" y="136"/>
                </a:cubicBezTo>
                <a:cubicBezTo>
                  <a:pt x="185" y="136"/>
                  <a:pt x="185" y="136"/>
                  <a:pt x="185" y="136"/>
                </a:cubicBezTo>
                <a:cubicBezTo>
                  <a:pt x="186" y="135"/>
                  <a:pt x="186" y="135"/>
                  <a:pt x="186" y="135"/>
                </a:cubicBezTo>
                <a:cubicBezTo>
                  <a:pt x="186" y="135"/>
                  <a:pt x="186" y="135"/>
                  <a:pt x="186" y="135"/>
                </a:cubicBezTo>
                <a:cubicBezTo>
                  <a:pt x="185" y="135"/>
                  <a:pt x="185" y="135"/>
                  <a:pt x="185" y="135"/>
                </a:cubicBezTo>
                <a:cubicBezTo>
                  <a:pt x="185" y="134"/>
                  <a:pt x="185" y="134"/>
                  <a:pt x="185" y="134"/>
                </a:cubicBezTo>
                <a:cubicBezTo>
                  <a:pt x="185" y="133"/>
                  <a:pt x="185" y="133"/>
                  <a:pt x="185" y="133"/>
                </a:cubicBezTo>
                <a:cubicBezTo>
                  <a:pt x="186" y="133"/>
                  <a:pt x="186" y="133"/>
                  <a:pt x="186" y="133"/>
                </a:cubicBezTo>
                <a:cubicBezTo>
                  <a:pt x="186" y="133"/>
                  <a:pt x="186" y="133"/>
                  <a:pt x="186" y="133"/>
                </a:cubicBezTo>
                <a:cubicBezTo>
                  <a:pt x="185" y="132"/>
                  <a:pt x="185" y="132"/>
                  <a:pt x="185" y="132"/>
                </a:cubicBezTo>
                <a:cubicBezTo>
                  <a:pt x="184" y="132"/>
                  <a:pt x="184" y="132"/>
                  <a:pt x="184" y="132"/>
                </a:cubicBezTo>
                <a:cubicBezTo>
                  <a:pt x="184" y="133"/>
                  <a:pt x="184" y="133"/>
                  <a:pt x="184" y="133"/>
                </a:cubicBezTo>
                <a:cubicBezTo>
                  <a:pt x="184" y="133"/>
                  <a:pt x="184" y="133"/>
                  <a:pt x="184" y="133"/>
                </a:cubicBezTo>
                <a:cubicBezTo>
                  <a:pt x="183" y="133"/>
                  <a:pt x="183" y="133"/>
                  <a:pt x="183" y="133"/>
                </a:cubicBezTo>
                <a:cubicBezTo>
                  <a:pt x="182" y="133"/>
                  <a:pt x="182" y="133"/>
                  <a:pt x="182" y="133"/>
                </a:cubicBezTo>
                <a:cubicBezTo>
                  <a:pt x="181" y="134"/>
                  <a:pt x="181" y="134"/>
                  <a:pt x="181" y="134"/>
                </a:cubicBezTo>
                <a:cubicBezTo>
                  <a:pt x="180" y="134"/>
                  <a:pt x="180" y="134"/>
                  <a:pt x="180" y="134"/>
                </a:cubicBezTo>
                <a:cubicBezTo>
                  <a:pt x="180" y="134"/>
                  <a:pt x="180" y="134"/>
                  <a:pt x="180" y="134"/>
                </a:cubicBezTo>
                <a:cubicBezTo>
                  <a:pt x="181" y="133"/>
                  <a:pt x="181" y="133"/>
                  <a:pt x="181" y="133"/>
                </a:cubicBezTo>
                <a:cubicBezTo>
                  <a:pt x="182" y="133"/>
                  <a:pt x="182" y="133"/>
                  <a:pt x="182" y="133"/>
                </a:cubicBezTo>
                <a:cubicBezTo>
                  <a:pt x="182" y="132"/>
                  <a:pt x="182" y="132"/>
                  <a:pt x="182" y="132"/>
                </a:cubicBezTo>
                <a:cubicBezTo>
                  <a:pt x="182" y="132"/>
                  <a:pt x="182" y="132"/>
                  <a:pt x="182" y="132"/>
                </a:cubicBezTo>
                <a:cubicBezTo>
                  <a:pt x="181" y="132"/>
                  <a:pt x="181" y="132"/>
                  <a:pt x="181" y="132"/>
                </a:cubicBezTo>
                <a:cubicBezTo>
                  <a:pt x="181" y="132"/>
                  <a:pt x="181" y="132"/>
                  <a:pt x="181" y="132"/>
                </a:cubicBezTo>
                <a:cubicBezTo>
                  <a:pt x="182" y="131"/>
                  <a:pt x="182" y="131"/>
                  <a:pt x="182" y="131"/>
                </a:cubicBezTo>
                <a:cubicBezTo>
                  <a:pt x="181" y="130"/>
                  <a:pt x="181" y="130"/>
                  <a:pt x="181" y="130"/>
                </a:cubicBezTo>
                <a:cubicBezTo>
                  <a:pt x="182" y="130"/>
                  <a:pt x="182" y="130"/>
                  <a:pt x="182" y="130"/>
                </a:cubicBezTo>
                <a:cubicBezTo>
                  <a:pt x="182" y="130"/>
                  <a:pt x="182" y="130"/>
                  <a:pt x="182" y="130"/>
                </a:cubicBezTo>
                <a:cubicBezTo>
                  <a:pt x="182" y="130"/>
                  <a:pt x="182" y="130"/>
                  <a:pt x="182" y="130"/>
                </a:cubicBezTo>
                <a:cubicBezTo>
                  <a:pt x="183" y="131"/>
                  <a:pt x="183" y="131"/>
                  <a:pt x="183" y="131"/>
                </a:cubicBezTo>
                <a:cubicBezTo>
                  <a:pt x="183" y="132"/>
                  <a:pt x="183" y="132"/>
                  <a:pt x="183" y="132"/>
                </a:cubicBezTo>
                <a:cubicBezTo>
                  <a:pt x="184" y="131"/>
                  <a:pt x="184" y="131"/>
                  <a:pt x="184" y="131"/>
                </a:cubicBezTo>
                <a:cubicBezTo>
                  <a:pt x="185" y="131"/>
                  <a:pt x="185" y="131"/>
                  <a:pt x="185" y="131"/>
                </a:cubicBezTo>
                <a:cubicBezTo>
                  <a:pt x="185" y="131"/>
                  <a:pt x="185" y="131"/>
                  <a:pt x="185" y="131"/>
                </a:cubicBezTo>
                <a:cubicBezTo>
                  <a:pt x="184" y="130"/>
                  <a:pt x="184" y="130"/>
                  <a:pt x="184" y="130"/>
                </a:cubicBezTo>
                <a:cubicBezTo>
                  <a:pt x="185" y="130"/>
                  <a:pt x="185" y="130"/>
                  <a:pt x="185" y="130"/>
                </a:cubicBezTo>
                <a:cubicBezTo>
                  <a:pt x="185" y="130"/>
                  <a:pt x="185" y="130"/>
                  <a:pt x="185" y="130"/>
                </a:cubicBezTo>
                <a:cubicBezTo>
                  <a:pt x="185" y="130"/>
                  <a:pt x="185" y="130"/>
                  <a:pt x="185" y="130"/>
                </a:cubicBezTo>
                <a:cubicBezTo>
                  <a:pt x="186" y="130"/>
                  <a:pt x="186" y="130"/>
                  <a:pt x="186" y="130"/>
                </a:cubicBezTo>
                <a:cubicBezTo>
                  <a:pt x="187" y="129"/>
                  <a:pt x="187" y="129"/>
                  <a:pt x="187" y="129"/>
                </a:cubicBezTo>
                <a:cubicBezTo>
                  <a:pt x="187" y="129"/>
                  <a:pt x="187" y="129"/>
                  <a:pt x="187" y="129"/>
                </a:cubicBezTo>
                <a:cubicBezTo>
                  <a:pt x="187" y="129"/>
                  <a:pt x="187" y="129"/>
                  <a:pt x="187" y="129"/>
                </a:cubicBezTo>
                <a:cubicBezTo>
                  <a:pt x="187" y="129"/>
                  <a:pt x="187" y="129"/>
                  <a:pt x="187" y="129"/>
                </a:cubicBezTo>
                <a:cubicBezTo>
                  <a:pt x="188" y="129"/>
                  <a:pt x="188" y="129"/>
                  <a:pt x="188" y="129"/>
                </a:cubicBezTo>
                <a:cubicBezTo>
                  <a:pt x="187" y="130"/>
                  <a:pt x="187" y="130"/>
                  <a:pt x="187" y="130"/>
                </a:cubicBezTo>
                <a:cubicBezTo>
                  <a:pt x="187" y="131"/>
                  <a:pt x="187" y="131"/>
                  <a:pt x="187" y="131"/>
                </a:cubicBezTo>
                <a:cubicBezTo>
                  <a:pt x="188" y="131"/>
                  <a:pt x="188" y="131"/>
                  <a:pt x="188" y="131"/>
                </a:cubicBezTo>
                <a:cubicBezTo>
                  <a:pt x="188" y="131"/>
                  <a:pt x="188" y="131"/>
                  <a:pt x="188" y="131"/>
                </a:cubicBezTo>
                <a:cubicBezTo>
                  <a:pt x="188" y="132"/>
                  <a:pt x="188" y="132"/>
                  <a:pt x="188" y="132"/>
                </a:cubicBezTo>
                <a:cubicBezTo>
                  <a:pt x="188" y="132"/>
                  <a:pt x="188" y="132"/>
                  <a:pt x="188" y="132"/>
                </a:cubicBezTo>
                <a:cubicBezTo>
                  <a:pt x="189" y="131"/>
                  <a:pt x="189" y="131"/>
                  <a:pt x="189" y="131"/>
                </a:cubicBezTo>
                <a:cubicBezTo>
                  <a:pt x="189" y="130"/>
                  <a:pt x="189" y="130"/>
                  <a:pt x="189" y="130"/>
                </a:cubicBezTo>
                <a:cubicBezTo>
                  <a:pt x="190" y="129"/>
                  <a:pt x="190" y="129"/>
                  <a:pt x="190" y="129"/>
                </a:cubicBezTo>
                <a:cubicBezTo>
                  <a:pt x="190" y="129"/>
                  <a:pt x="190" y="129"/>
                  <a:pt x="190" y="129"/>
                </a:cubicBezTo>
                <a:cubicBezTo>
                  <a:pt x="190" y="130"/>
                  <a:pt x="190" y="130"/>
                  <a:pt x="190" y="130"/>
                </a:cubicBezTo>
                <a:cubicBezTo>
                  <a:pt x="190" y="131"/>
                  <a:pt x="190" y="131"/>
                  <a:pt x="190" y="131"/>
                </a:cubicBezTo>
                <a:cubicBezTo>
                  <a:pt x="190" y="132"/>
                  <a:pt x="190" y="132"/>
                  <a:pt x="190" y="132"/>
                </a:cubicBezTo>
                <a:cubicBezTo>
                  <a:pt x="190" y="132"/>
                  <a:pt x="190" y="132"/>
                  <a:pt x="190" y="132"/>
                </a:cubicBezTo>
                <a:cubicBezTo>
                  <a:pt x="191" y="132"/>
                  <a:pt x="191" y="132"/>
                  <a:pt x="191" y="132"/>
                </a:cubicBezTo>
                <a:cubicBezTo>
                  <a:pt x="191" y="132"/>
                  <a:pt x="191" y="132"/>
                  <a:pt x="191" y="132"/>
                </a:cubicBezTo>
                <a:cubicBezTo>
                  <a:pt x="192" y="131"/>
                  <a:pt x="192" y="131"/>
                  <a:pt x="192" y="131"/>
                </a:cubicBezTo>
                <a:cubicBezTo>
                  <a:pt x="193" y="130"/>
                  <a:pt x="193" y="130"/>
                  <a:pt x="193" y="130"/>
                </a:cubicBezTo>
                <a:cubicBezTo>
                  <a:pt x="193" y="129"/>
                  <a:pt x="193" y="129"/>
                  <a:pt x="193" y="129"/>
                </a:cubicBezTo>
                <a:cubicBezTo>
                  <a:pt x="193" y="128"/>
                  <a:pt x="193" y="128"/>
                  <a:pt x="193" y="128"/>
                </a:cubicBezTo>
                <a:cubicBezTo>
                  <a:pt x="193" y="128"/>
                  <a:pt x="193" y="128"/>
                  <a:pt x="193" y="128"/>
                </a:cubicBezTo>
                <a:cubicBezTo>
                  <a:pt x="193" y="127"/>
                  <a:pt x="193" y="127"/>
                  <a:pt x="193" y="127"/>
                </a:cubicBezTo>
                <a:cubicBezTo>
                  <a:pt x="192" y="127"/>
                  <a:pt x="192" y="127"/>
                  <a:pt x="192" y="127"/>
                </a:cubicBezTo>
                <a:cubicBezTo>
                  <a:pt x="192" y="127"/>
                  <a:pt x="192" y="127"/>
                  <a:pt x="192" y="127"/>
                </a:cubicBezTo>
                <a:cubicBezTo>
                  <a:pt x="191" y="127"/>
                  <a:pt x="191" y="127"/>
                  <a:pt x="191" y="127"/>
                </a:cubicBezTo>
                <a:cubicBezTo>
                  <a:pt x="191" y="127"/>
                  <a:pt x="191" y="127"/>
                  <a:pt x="191" y="127"/>
                </a:cubicBezTo>
                <a:cubicBezTo>
                  <a:pt x="192" y="126"/>
                  <a:pt x="192" y="126"/>
                  <a:pt x="192" y="126"/>
                </a:cubicBezTo>
                <a:cubicBezTo>
                  <a:pt x="192" y="126"/>
                  <a:pt x="192" y="126"/>
                  <a:pt x="192" y="126"/>
                </a:cubicBezTo>
                <a:cubicBezTo>
                  <a:pt x="191" y="126"/>
                  <a:pt x="191" y="126"/>
                  <a:pt x="191" y="126"/>
                </a:cubicBezTo>
                <a:cubicBezTo>
                  <a:pt x="191" y="126"/>
                  <a:pt x="191" y="126"/>
                  <a:pt x="191" y="126"/>
                </a:cubicBezTo>
                <a:cubicBezTo>
                  <a:pt x="190" y="125"/>
                  <a:pt x="190" y="125"/>
                  <a:pt x="190" y="125"/>
                </a:cubicBezTo>
                <a:cubicBezTo>
                  <a:pt x="190" y="125"/>
                  <a:pt x="190" y="125"/>
                  <a:pt x="190" y="125"/>
                </a:cubicBezTo>
                <a:cubicBezTo>
                  <a:pt x="189" y="123"/>
                  <a:pt x="189" y="123"/>
                  <a:pt x="189" y="123"/>
                </a:cubicBezTo>
                <a:cubicBezTo>
                  <a:pt x="189" y="122"/>
                  <a:pt x="189" y="122"/>
                  <a:pt x="189" y="122"/>
                </a:cubicBezTo>
                <a:cubicBezTo>
                  <a:pt x="190" y="121"/>
                  <a:pt x="190" y="121"/>
                  <a:pt x="190" y="121"/>
                </a:cubicBezTo>
                <a:cubicBezTo>
                  <a:pt x="189" y="120"/>
                  <a:pt x="189" y="120"/>
                  <a:pt x="189" y="120"/>
                </a:cubicBezTo>
                <a:cubicBezTo>
                  <a:pt x="189" y="121"/>
                  <a:pt x="189" y="121"/>
                  <a:pt x="189" y="121"/>
                </a:cubicBezTo>
                <a:cubicBezTo>
                  <a:pt x="189" y="122"/>
                  <a:pt x="189" y="122"/>
                  <a:pt x="189" y="122"/>
                </a:cubicBezTo>
                <a:cubicBezTo>
                  <a:pt x="188" y="121"/>
                  <a:pt x="188" y="121"/>
                  <a:pt x="188" y="121"/>
                </a:cubicBezTo>
                <a:cubicBezTo>
                  <a:pt x="187" y="121"/>
                  <a:pt x="187" y="121"/>
                  <a:pt x="187" y="121"/>
                </a:cubicBezTo>
                <a:cubicBezTo>
                  <a:pt x="187" y="119"/>
                  <a:pt x="187" y="119"/>
                  <a:pt x="187" y="119"/>
                </a:cubicBezTo>
                <a:cubicBezTo>
                  <a:pt x="186" y="119"/>
                  <a:pt x="186" y="119"/>
                  <a:pt x="186" y="119"/>
                </a:cubicBezTo>
                <a:cubicBezTo>
                  <a:pt x="186" y="117"/>
                  <a:pt x="186" y="117"/>
                  <a:pt x="186" y="117"/>
                </a:cubicBezTo>
                <a:cubicBezTo>
                  <a:pt x="185" y="117"/>
                  <a:pt x="185" y="117"/>
                  <a:pt x="185" y="117"/>
                </a:cubicBezTo>
                <a:cubicBezTo>
                  <a:pt x="185" y="116"/>
                  <a:pt x="185" y="116"/>
                  <a:pt x="185" y="116"/>
                </a:cubicBezTo>
                <a:cubicBezTo>
                  <a:pt x="185" y="115"/>
                  <a:pt x="185" y="115"/>
                  <a:pt x="185" y="115"/>
                </a:cubicBezTo>
                <a:cubicBezTo>
                  <a:pt x="185" y="115"/>
                  <a:pt x="185" y="115"/>
                  <a:pt x="185" y="115"/>
                </a:cubicBezTo>
                <a:cubicBezTo>
                  <a:pt x="186" y="115"/>
                  <a:pt x="186" y="115"/>
                  <a:pt x="186" y="115"/>
                </a:cubicBezTo>
                <a:cubicBezTo>
                  <a:pt x="186" y="114"/>
                  <a:pt x="186" y="114"/>
                  <a:pt x="186" y="114"/>
                </a:cubicBezTo>
                <a:cubicBezTo>
                  <a:pt x="187" y="114"/>
                  <a:pt x="187" y="114"/>
                  <a:pt x="187" y="114"/>
                </a:cubicBezTo>
                <a:cubicBezTo>
                  <a:pt x="187" y="114"/>
                  <a:pt x="187" y="114"/>
                  <a:pt x="187" y="114"/>
                </a:cubicBezTo>
                <a:cubicBezTo>
                  <a:pt x="188" y="114"/>
                  <a:pt x="188" y="114"/>
                  <a:pt x="188" y="114"/>
                </a:cubicBezTo>
                <a:cubicBezTo>
                  <a:pt x="188" y="113"/>
                  <a:pt x="188" y="113"/>
                  <a:pt x="188" y="113"/>
                </a:cubicBezTo>
                <a:cubicBezTo>
                  <a:pt x="188" y="112"/>
                  <a:pt x="188" y="112"/>
                  <a:pt x="188" y="112"/>
                </a:cubicBezTo>
                <a:cubicBezTo>
                  <a:pt x="188" y="111"/>
                  <a:pt x="188" y="111"/>
                  <a:pt x="188" y="111"/>
                </a:cubicBezTo>
                <a:cubicBezTo>
                  <a:pt x="189" y="110"/>
                  <a:pt x="189" y="110"/>
                  <a:pt x="189" y="110"/>
                </a:cubicBezTo>
                <a:cubicBezTo>
                  <a:pt x="188" y="109"/>
                  <a:pt x="188" y="109"/>
                  <a:pt x="188" y="109"/>
                </a:cubicBezTo>
                <a:cubicBezTo>
                  <a:pt x="188" y="108"/>
                  <a:pt x="188" y="108"/>
                  <a:pt x="188" y="108"/>
                </a:cubicBezTo>
                <a:cubicBezTo>
                  <a:pt x="189" y="108"/>
                  <a:pt x="189" y="108"/>
                  <a:pt x="189" y="108"/>
                </a:cubicBezTo>
                <a:cubicBezTo>
                  <a:pt x="189" y="107"/>
                  <a:pt x="189" y="107"/>
                  <a:pt x="189" y="107"/>
                </a:cubicBezTo>
                <a:cubicBezTo>
                  <a:pt x="190" y="106"/>
                  <a:pt x="190" y="106"/>
                  <a:pt x="190" y="106"/>
                </a:cubicBezTo>
                <a:cubicBezTo>
                  <a:pt x="190" y="105"/>
                  <a:pt x="190" y="105"/>
                  <a:pt x="190" y="105"/>
                </a:cubicBezTo>
                <a:cubicBezTo>
                  <a:pt x="190" y="104"/>
                  <a:pt x="190" y="104"/>
                  <a:pt x="190" y="104"/>
                </a:cubicBezTo>
                <a:cubicBezTo>
                  <a:pt x="190" y="103"/>
                  <a:pt x="190" y="103"/>
                  <a:pt x="190" y="103"/>
                </a:cubicBezTo>
                <a:cubicBezTo>
                  <a:pt x="191" y="103"/>
                  <a:pt x="191" y="103"/>
                  <a:pt x="191" y="103"/>
                </a:cubicBezTo>
                <a:cubicBezTo>
                  <a:pt x="191" y="102"/>
                  <a:pt x="191" y="102"/>
                  <a:pt x="191" y="102"/>
                </a:cubicBezTo>
                <a:cubicBezTo>
                  <a:pt x="192" y="101"/>
                  <a:pt x="192" y="101"/>
                  <a:pt x="192" y="101"/>
                </a:cubicBezTo>
                <a:cubicBezTo>
                  <a:pt x="192" y="100"/>
                  <a:pt x="192" y="100"/>
                  <a:pt x="192" y="100"/>
                </a:cubicBezTo>
                <a:cubicBezTo>
                  <a:pt x="192" y="100"/>
                  <a:pt x="192" y="100"/>
                  <a:pt x="192" y="100"/>
                </a:cubicBezTo>
                <a:cubicBezTo>
                  <a:pt x="192" y="99"/>
                  <a:pt x="192" y="99"/>
                  <a:pt x="192" y="99"/>
                </a:cubicBezTo>
                <a:cubicBezTo>
                  <a:pt x="193" y="99"/>
                  <a:pt x="193" y="99"/>
                  <a:pt x="193" y="99"/>
                </a:cubicBezTo>
                <a:cubicBezTo>
                  <a:pt x="192" y="98"/>
                  <a:pt x="192" y="98"/>
                  <a:pt x="192" y="98"/>
                </a:cubicBezTo>
                <a:cubicBezTo>
                  <a:pt x="192" y="97"/>
                  <a:pt x="192" y="97"/>
                  <a:pt x="192" y="97"/>
                </a:cubicBezTo>
                <a:cubicBezTo>
                  <a:pt x="192" y="97"/>
                  <a:pt x="192" y="97"/>
                  <a:pt x="192" y="97"/>
                </a:cubicBezTo>
                <a:cubicBezTo>
                  <a:pt x="191" y="96"/>
                  <a:pt x="191" y="96"/>
                  <a:pt x="191" y="96"/>
                </a:cubicBezTo>
                <a:cubicBezTo>
                  <a:pt x="191" y="95"/>
                  <a:pt x="191" y="95"/>
                  <a:pt x="191" y="95"/>
                </a:cubicBezTo>
                <a:cubicBezTo>
                  <a:pt x="191" y="95"/>
                  <a:pt x="191" y="95"/>
                  <a:pt x="191" y="95"/>
                </a:cubicBezTo>
                <a:cubicBezTo>
                  <a:pt x="191" y="93"/>
                  <a:pt x="191" y="93"/>
                  <a:pt x="191" y="93"/>
                </a:cubicBezTo>
                <a:cubicBezTo>
                  <a:pt x="190" y="93"/>
                  <a:pt x="190" y="93"/>
                  <a:pt x="190" y="93"/>
                </a:cubicBezTo>
                <a:cubicBezTo>
                  <a:pt x="190" y="93"/>
                  <a:pt x="190" y="93"/>
                  <a:pt x="190" y="93"/>
                </a:cubicBezTo>
                <a:cubicBezTo>
                  <a:pt x="189" y="93"/>
                  <a:pt x="189" y="93"/>
                  <a:pt x="189" y="93"/>
                </a:cubicBezTo>
                <a:cubicBezTo>
                  <a:pt x="189" y="94"/>
                  <a:pt x="189" y="94"/>
                  <a:pt x="189" y="94"/>
                </a:cubicBezTo>
                <a:cubicBezTo>
                  <a:pt x="189" y="94"/>
                  <a:pt x="189" y="94"/>
                  <a:pt x="189" y="94"/>
                </a:cubicBezTo>
                <a:cubicBezTo>
                  <a:pt x="188" y="92"/>
                  <a:pt x="188" y="92"/>
                  <a:pt x="188" y="92"/>
                </a:cubicBezTo>
                <a:cubicBezTo>
                  <a:pt x="187" y="92"/>
                  <a:pt x="187" y="92"/>
                  <a:pt x="187" y="92"/>
                </a:cubicBezTo>
                <a:cubicBezTo>
                  <a:pt x="187" y="92"/>
                  <a:pt x="187" y="92"/>
                  <a:pt x="187" y="92"/>
                </a:cubicBezTo>
                <a:cubicBezTo>
                  <a:pt x="186" y="92"/>
                  <a:pt x="186" y="92"/>
                  <a:pt x="186" y="92"/>
                </a:cubicBezTo>
                <a:cubicBezTo>
                  <a:pt x="186" y="93"/>
                  <a:pt x="186" y="93"/>
                  <a:pt x="186" y="93"/>
                </a:cubicBezTo>
                <a:cubicBezTo>
                  <a:pt x="186" y="93"/>
                  <a:pt x="186" y="93"/>
                  <a:pt x="186" y="93"/>
                </a:cubicBezTo>
                <a:cubicBezTo>
                  <a:pt x="185" y="93"/>
                  <a:pt x="185" y="93"/>
                  <a:pt x="185" y="93"/>
                </a:cubicBezTo>
                <a:cubicBezTo>
                  <a:pt x="185" y="94"/>
                  <a:pt x="185" y="94"/>
                  <a:pt x="185" y="94"/>
                </a:cubicBezTo>
                <a:cubicBezTo>
                  <a:pt x="185" y="95"/>
                  <a:pt x="185" y="95"/>
                  <a:pt x="185" y="95"/>
                </a:cubicBezTo>
                <a:cubicBezTo>
                  <a:pt x="184" y="95"/>
                  <a:pt x="184" y="95"/>
                  <a:pt x="184" y="95"/>
                </a:cubicBezTo>
                <a:cubicBezTo>
                  <a:pt x="184" y="97"/>
                  <a:pt x="184" y="97"/>
                  <a:pt x="184" y="97"/>
                </a:cubicBezTo>
                <a:cubicBezTo>
                  <a:pt x="184" y="98"/>
                  <a:pt x="184" y="98"/>
                  <a:pt x="184" y="98"/>
                </a:cubicBezTo>
                <a:cubicBezTo>
                  <a:pt x="183" y="98"/>
                  <a:pt x="183" y="98"/>
                  <a:pt x="183" y="98"/>
                </a:cubicBezTo>
                <a:cubicBezTo>
                  <a:pt x="183" y="99"/>
                  <a:pt x="183" y="99"/>
                  <a:pt x="183" y="99"/>
                </a:cubicBezTo>
                <a:cubicBezTo>
                  <a:pt x="183" y="99"/>
                  <a:pt x="183" y="99"/>
                  <a:pt x="183" y="99"/>
                </a:cubicBezTo>
                <a:cubicBezTo>
                  <a:pt x="183" y="100"/>
                  <a:pt x="183" y="100"/>
                  <a:pt x="183" y="100"/>
                </a:cubicBezTo>
                <a:cubicBezTo>
                  <a:pt x="182" y="100"/>
                  <a:pt x="182" y="100"/>
                  <a:pt x="182" y="100"/>
                </a:cubicBezTo>
                <a:cubicBezTo>
                  <a:pt x="182" y="102"/>
                  <a:pt x="182" y="102"/>
                  <a:pt x="182" y="102"/>
                </a:cubicBezTo>
                <a:cubicBezTo>
                  <a:pt x="181" y="102"/>
                  <a:pt x="181" y="102"/>
                  <a:pt x="181" y="102"/>
                </a:cubicBezTo>
                <a:cubicBezTo>
                  <a:pt x="181" y="102"/>
                  <a:pt x="181" y="102"/>
                  <a:pt x="181" y="102"/>
                </a:cubicBezTo>
                <a:cubicBezTo>
                  <a:pt x="180" y="104"/>
                  <a:pt x="180" y="104"/>
                  <a:pt x="180" y="104"/>
                </a:cubicBezTo>
                <a:cubicBezTo>
                  <a:pt x="181" y="104"/>
                  <a:pt x="181" y="104"/>
                  <a:pt x="181" y="104"/>
                </a:cubicBezTo>
                <a:cubicBezTo>
                  <a:pt x="180" y="105"/>
                  <a:pt x="180" y="105"/>
                  <a:pt x="180" y="105"/>
                </a:cubicBezTo>
                <a:cubicBezTo>
                  <a:pt x="180" y="106"/>
                  <a:pt x="180" y="106"/>
                  <a:pt x="180" y="106"/>
                </a:cubicBezTo>
                <a:cubicBezTo>
                  <a:pt x="180" y="106"/>
                  <a:pt x="180" y="106"/>
                  <a:pt x="180" y="106"/>
                </a:cubicBezTo>
                <a:cubicBezTo>
                  <a:pt x="180" y="107"/>
                  <a:pt x="180" y="107"/>
                  <a:pt x="180" y="107"/>
                </a:cubicBezTo>
                <a:cubicBezTo>
                  <a:pt x="180" y="108"/>
                  <a:pt x="180" y="108"/>
                  <a:pt x="180" y="108"/>
                </a:cubicBezTo>
                <a:cubicBezTo>
                  <a:pt x="179" y="108"/>
                  <a:pt x="179" y="108"/>
                  <a:pt x="179" y="108"/>
                </a:cubicBezTo>
                <a:cubicBezTo>
                  <a:pt x="179" y="108"/>
                  <a:pt x="179" y="108"/>
                  <a:pt x="179" y="108"/>
                </a:cubicBezTo>
                <a:cubicBezTo>
                  <a:pt x="180" y="108"/>
                  <a:pt x="180" y="108"/>
                  <a:pt x="180" y="108"/>
                </a:cubicBezTo>
                <a:cubicBezTo>
                  <a:pt x="180" y="109"/>
                  <a:pt x="180" y="109"/>
                  <a:pt x="180" y="109"/>
                </a:cubicBezTo>
                <a:cubicBezTo>
                  <a:pt x="180" y="109"/>
                  <a:pt x="180" y="109"/>
                  <a:pt x="180" y="109"/>
                </a:cubicBezTo>
                <a:cubicBezTo>
                  <a:pt x="179" y="109"/>
                  <a:pt x="179" y="109"/>
                  <a:pt x="179" y="109"/>
                </a:cubicBezTo>
                <a:cubicBezTo>
                  <a:pt x="178" y="109"/>
                  <a:pt x="178" y="109"/>
                  <a:pt x="178" y="109"/>
                </a:cubicBezTo>
                <a:cubicBezTo>
                  <a:pt x="178" y="109"/>
                  <a:pt x="178" y="109"/>
                  <a:pt x="178" y="109"/>
                </a:cubicBezTo>
                <a:cubicBezTo>
                  <a:pt x="177" y="109"/>
                  <a:pt x="177" y="109"/>
                  <a:pt x="177" y="109"/>
                </a:cubicBezTo>
                <a:cubicBezTo>
                  <a:pt x="177" y="110"/>
                  <a:pt x="177" y="110"/>
                  <a:pt x="177" y="110"/>
                </a:cubicBezTo>
                <a:cubicBezTo>
                  <a:pt x="177" y="111"/>
                  <a:pt x="177" y="111"/>
                  <a:pt x="177" y="111"/>
                </a:cubicBezTo>
                <a:cubicBezTo>
                  <a:pt x="176" y="110"/>
                  <a:pt x="176" y="110"/>
                  <a:pt x="176" y="110"/>
                </a:cubicBezTo>
                <a:cubicBezTo>
                  <a:pt x="176" y="109"/>
                  <a:pt x="176" y="109"/>
                  <a:pt x="176" y="109"/>
                </a:cubicBezTo>
                <a:cubicBezTo>
                  <a:pt x="177" y="109"/>
                  <a:pt x="177" y="109"/>
                  <a:pt x="177" y="109"/>
                </a:cubicBezTo>
                <a:cubicBezTo>
                  <a:pt x="176" y="108"/>
                  <a:pt x="176" y="108"/>
                  <a:pt x="176" y="108"/>
                </a:cubicBezTo>
                <a:cubicBezTo>
                  <a:pt x="176" y="107"/>
                  <a:pt x="176" y="107"/>
                  <a:pt x="176" y="107"/>
                </a:cubicBezTo>
                <a:cubicBezTo>
                  <a:pt x="177" y="106"/>
                  <a:pt x="177" y="106"/>
                  <a:pt x="177" y="106"/>
                </a:cubicBezTo>
                <a:cubicBezTo>
                  <a:pt x="177" y="105"/>
                  <a:pt x="177" y="105"/>
                  <a:pt x="177" y="105"/>
                </a:cubicBezTo>
                <a:cubicBezTo>
                  <a:pt x="177" y="105"/>
                  <a:pt x="177" y="105"/>
                  <a:pt x="177" y="105"/>
                </a:cubicBezTo>
                <a:cubicBezTo>
                  <a:pt x="178" y="104"/>
                  <a:pt x="178" y="104"/>
                  <a:pt x="178" y="104"/>
                </a:cubicBezTo>
                <a:cubicBezTo>
                  <a:pt x="178" y="103"/>
                  <a:pt x="178" y="103"/>
                  <a:pt x="178" y="103"/>
                </a:cubicBezTo>
                <a:cubicBezTo>
                  <a:pt x="178" y="102"/>
                  <a:pt x="178" y="102"/>
                  <a:pt x="178" y="102"/>
                </a:cubicBezTo>
                <a:cubicBezTo>
                  <a:pt x="179" y="101"/>
                  <a:pt x="179" y="101"/>
                  <a:pt x="179" y="101"/>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9" y="99"/>
                  <a:pt x="179" y="99"/>
                  <a:pt x="179" y="99"/>
                </a:cubicBezTo>
                <a:cubicBezTo>
                  <a:pt x="179" y="97"/>
                  <a:pt x="179" y="97"/>
                  <a:pt x="179" y="97"/>
                </a:cubicBezTo>
                <a:cubicBezTo>
                  <a:pt x="179" y="97"/>
                  <a:pt x="179" y="97"/>
                  <a:pt x="179" y="97"/>
                </a:cubicBezTo>
                <a:cubicBezTo>
                  <a:pt x="178" y="96"/>
                  <a:pt x="178" y="96"/>
                  <a:pt x="178" y="96"/>
                </a:cubicBezTo>
                <a:cubicBezTo>
                  <a:pt x="179" y="96"/>
                  <a:pt x="179" y="96"/>
                  <a:pt x="179" y="96"/>
                </a:cubicBezTo>
                <a:cubicBezTo>
                  <a:pt x="179" y="95"/>
                  <a:pt x="179" y="95"/>
                  <a:pt x="179" y="95"/>
                </a:cubicBezTo>
                <a:cubicBezTo>
                  <a:pt x="178" y="95"/>
                  <a:pt x="178" y="95"/>
                  <a:pt x="178" y="95"/>
                </a:cubicBezTo>
                <a:cubicBezTo>
                  <a:pt x="177" y="94"/>
                  <a:pt x="177" y="94"/>
                  <a:pt x="177" y="94"/>
                </a:cubicBezTo>
                <a:cubicBezTo>
                  <a:pt x="176" y="94"/>
                  <a:pt x="176" y="94"/>
                  <a:pt x="176" y="94"/>
                </a:cubicBezTo>
                <a:cubicBezTo>
                  <a:pt x="176" y="95"/>
                  <a:pt x="176" y="95"/>
                  <a:pt x="176" y="95"/>
                </a:cubicBezTo>
                <a:cubicBezTo>
                  <a:pt x="177" y="96"/>
                  <a:pt x="177" y="96"/>
                  <a:pt x="177" y="96"/>
                </a:cubicBezTo>
                <a:cubicBezTo>
                  <a:pt x="177" y="96"/>
                  <a:pt x="177" y="96"/>
                  <a:pt x="177" y="96"/>
                </a:cubicBezTo>
                <a:cubicBezTo>
                  <a:pt x="177" y="97"/>
                  <a:pt x="177" y="97"/>
                  <a:pt x="177" y="97"/>
                </a:cubicBezTo>
                <a:cubicBezTo>
                  <a:pt x="177" y="97"/>
                  <a:pt x="177" y="97"/>
                  <a:pt x="177" y="97"/>
                </a:cubicBezTo>
                <a:cubicBezTo>
                  <a:pt x="176" y="97"/>
                  <a:pt x="176" y="97"/>
                  <a:pt x="176" y="97"/>
                </a:cubicBezTo>
                <a:cubicBezTo>
                  <a:pt x="176" y="97"/>
                  <a:pt x="176" y="97"/>
                  <a:pt x="176" y="97"/>
                </a:cubicBezTo>
                <a:cubicBezTo>
                  <a:pt x="175" y="97"/>
                  <a:pt x="175" y="97"/>
                  <a:pt x="175" y="97"/>
                </a:cubicBezTo>
                <a:cubicBezTo>
                  <a:pt x="175" y="98"/>
                  <a:pt x="175" y="98"/>
                  <a:pt x="175" y="98"/>
                </a:cubicBezTo>
                <a:cubicBezTo>
                  <a:pt x="176" y="98"/>
                  <a:pt x="176" y="98"/>
                  <a:pt x="176" y="98"/>
                </a:cubicBezTo>
                <a:cubicBezTo>
                  <a:pt x="176" y="98"/>
                  <a:pt x="176" y="98"/>
                  <a:pt x="176" y="98"/>
                </a:cubicBezTo>
                <a:cubicBezTo>
                  <a:pt x="176" y="99"/>
                  <a:pt x="176" y="99"/>
                  <a:pt x="176" y="99"/>
                </a:cubicBezTo>
                <a:cubicBezTo>
                  <a:pt x="176" y="100"/>
                  <a:pt x="176" y="100"/>
                  <a:pt x="176" y="100"/>
                </a:cubicBezTo>
                <a:cubicBezTo>
                  <a:pt x="176" y="99"/>
                  <a:pt x="176" y="99"/>
                  <a:pt x="176" y="99"/>
                </a:cubicBezTo>
                <a:cubicBezTo>
                  <a:pt x="175" y="99"/>
                  <a:pt x="175" y="99"/>
                  <a:pt x="175" y="99"/>
                </a:cubicBezTo>
                <a:cubicBezTo>
                  <a:pt x="175" y="100"/>
                  <a:pt x="175" y="100"/>
                  <a:pt x="175" y="100"/>
                </a:cubicBezTo>
                <a:cubicBezTo>
                  <a:pt x="174" y="99"/>
                  <a:pt x="174" y="99"/>
                  <a:pt x="174" y="99"/>
                </a:cubicBezTo>
                <a:cubicBezTo>
                  <a:pt x="174" y="99"/>
                  <a:pt x="174" y="99"/>
                  <a:pt x="174" y="99"/>
                </a:cubicBezTo>
                <a:cubicBezTo>
                  <a:pt x="174" y="99"/>
                  <a:pt x="174" y="99"/>
                  <a:pt x="174" y="99"/>
                </a:cubicBezTo>
                <a:cubicBezTo>
                  <a:pt x="173" y="100"/>
                  <a:pt x="173" y="100"/>
                  <a:pt x="173" y="100"/>
                </a:cubicBezTo>
                <a:cubicBezTo>
                  <a:pt x="173" y="99"/>
                  <a:pt x="173" y="99"/>
                  <a:pt x="173" y="99"/>
                </a:cubicBezTo>
                <a:cubicBezTo>
                  <a:pt x="173" y="99"/>
                  <a:pt x="173" y="99"/>
                  <a:pt x="173" y="99"/>
                </a:cubicBezTo>
                <a:cubicBezTo>
                  <a:pt x="173" y="98"/>
                  <a:pt x="173" y="98"/>
                  <a:pt x="173" y="98"/>
                </a:cubicBezTo>
                <a:cubicBezTo>
                  <a:pt x="173" y="98"/>
                  <a:pt x="173" y="98"/>
                  <a:pt x="173" y="98"/>
                </a:cubicBezTo>
                <a:cubicBezTo>
                  <a:pt x="172" y="98"/>
                  <a:pt x="172" y="98"/>
                  <a:pt x="172" y="98"/>
                </a:cubicBezTo>
                <a:cubicBezTo>
                  <a:pt x="171" y="99"/>
                  <a:pt x="171" y="99"/>
                  <a:pt x="171" y="99"/>
                </a:cubicBezTo>
                <a:cubicBezTo>
                  <a:pt x="170" y="98"/>
                  <a:pt x="170" y="98"/>
                  <a:pt x="170" y="98"/>
                </a:cubicBezTo>
                <a:cubicBezTo>
                  <a:pt x="170" y="98"/>
                  <a:pt x="170" y="98"/>
                  <a:pt x="170" y="98"/>
                </a:cubicBezTo>
                <a:cubicBezTo>
                  <a:pt x="169" y="99"/>
                  <a:pt x="169" y="99"/>
                  <a:pt x="169" y="99"/>
                </a:cubicBezTo>
                <a:cubicBezTo>
                  <a:pt x="168" y="99"/>
                  <a:pt x="168" y="99"/>
                  <a:pt x="168" y="99"/>
                </a:cubicBezTo>
                <a:cubicBezTo>
                  <a:pt x="168" y="98"/>
                  <a:pt x="168" y="98"/>
                  <a:pt x="168" y="98"/>
                </a:cubicBezTo>
                <a:cubicBezTo>
                  <a:pt x="167" y="99"/>
                  <a:pt x="167" y="99"/>
                  <a:pt x="167" y="99"/>
                </a:cubicBezTo>
                <a:cubicBezTo>
                  <a:pt x="167" y="98"/>
                  <a:pt x="167" y="98"/>
                  <a:pt x="167" y="98"/>
                </a:cubicBezTo>
                <a:cubicBezTo>
                  <a:pt x="167" y="98"/>
                  <a:pt x="167" y="98"/>
                  <a:pt x="167" y="98"/>
                </a:cubicBezTo>
                <a:cubicBezTo>
                  <a:pt x="168" y="98"/>
                  <a:pt x="168" y="98"/>
                  <a:pt x="168" y="98"/>
                </a:cubicBezTo>
                <a:cubicBezTo>
                  <a:pt x="169" y="98"/>
                  <a:pt x="169" y="98"/>
                  <a:pt x="169" y="98"/>
                </a:cubicBezTo>
                <a:cubicBezTo>
                  <a:pt x="170" y="97"/>
                  <a:pt x="170" y="97"/>
                  <a:pt x="170" y="97"/>
                </a:cubicBezTo>
                <a:cubicBezTo>
                  <a:pt x="170" y="97"/>
                  <a:pt x="170" y="97"/>
                  <a:pt x="170" y="97"/>
                </a:cubicBezTo>
                <a:cubicBezTo>
                  <a:pt x="171" y="97"/>
                  <a:pt x="171" y="97"/>
                  <a:pt x="171" y="97"/>
                </a:cubicBezTo>
                <a:cubicBezTo>
                  <a:pt x="171" y="97"/>
                  <a:pt x="171" y="97"/>
                  <a:pt x="171" y="97"/>
                </a:cubicBezTo>
                <a:cubicBezTo>
                  <a:pt x="172" y="96"/>
                  <a:pt x="172" y="96"/>
                  <a:pt x="172" y="96"/>
                </a:cubicBezTo>
                <a:cubicBezTo>
                  <a:pt x="172" y="96"/>
                  <a:pt x="172" y="96"/>
                  <a:pt x="172" y="96"/>
                </a:cubicBezTo>
                <a:cubicBezTo>
                  <a:pt x="172" y="95"/>
                  <a:pt x="172" y="95"/>
                  <a:pt x="172" y="95"/>
                </a:cubicBezTo>
                <a:cubicBezTo>
                  <a:pt x="172" y="95"/>
                  <a:pt x="172" y="95"/>
                  <a:pt x="172" y="95"/>
                </a:cubicBezTo>
                <a:cubicBezTo>
                  <a:pt x="171" y="93"/>
                  <a:pt x="171" y="93"/>
                  <a:pt x="171" y="93"/>
                </a:cubicBezTo>
                <a:cubicBezTo>
                  <a:pt x="170" y="93"/>
                  <a:pt x="170" y="93"/>
                  <a:pt x="170" y="93"/>
                </a:cubicBezTo>
                <a:cubicBezTo>
                  <a:pt x="170" y="93"/>
                  <a:pt x="170" y="93"/>
                  <a:pt x="170" y="93"/>
                </a:cubicBezTo>
                <a:cubicBezTo>
                  <a:pt x="169" y="91"/>
                  <a:pt x="169" y="91"/>
                  <a:pt x="169" y="91"/>
                </a:cubicBezTo>
                <a:cubicBezTo>
                  <a:pt x="168" y="91"/>
                  <a:pt x="168" y="91"/>
                  <a:pt x="168" y="91"/>
                </a:cubicBezTo>
                <a:cubicBezTo>
                  <a:pt x="168" y="91"/>
                  <a:pt x="168" y="91"/>
                  <a:pt x="168" y="91"/>
                </a:cubicBezTo>
                <a:cubicBezTo>
                  <a:pt x="167" y="92"/>
                  <a:pt x="167" y="92"/>
                  <a:pt x="167" y="92"/>
                </a:cubicBezTo>
                <a:cubicBezTo>
                  <a:pt x="166" y="92"/>
                  <a:pt x="166" y="92"/>
                  <a:pt x="166" y="92"/>
                </a:cubicBezTo>
                <a:cubicBezTo>
                  <a:pt x="165" y="93"/>
                  <a:pt x="165" y="93"/>
                  <a:pt x="165" y="93"/>
                </a:cubicBezTo>
                <a:cubicBezTo>
                  <a:pt x="165" y="93"/>
                  <a:pt x="165" y="93"/>
                  <a:pt x="165" y="93"/>
                </a:cubicBezTo>
                <a:cubicBezTo>
                  <a:pt x="165" y="94"/>
                  <a:pt x="165" y="94"/>
                  <a:pt x="165" y="94"/>
                </a:cubicBezTo>
                <a:cubicBezTo>
                  <a:pt x="164" y="94"/>
                  <a:pt x="164" y="94"/>
                  <a:pt x="164" y="94"/>
                </a:cubicBezTo>
                <a:cubicBezTo>
                  <a:pt x="164" y="94"/>
                  <a:pt x="164" y="94"/>
                  <a:pt x="164" y="94"/>
                </a:cubicBezTo>
                <a:cubicBezTo>
                  <a:pt x="164" y="94"/>
                  <a:pt x="164" y="94"/>
                  <a:pt x="164" y="94"/>
                </a:cubicBezTo>
                <a:cubicBezTo>
                  <a:pt x="163" y="94"/>
                  <a:pt x="163" y="94"/>
                  <a:pt x="163" y="94"/>
                </a:cubicBezTo>
                <a:cubicBezTo>
                  <a:pt x="162" y="94"/>
                  <a:pt x="162" y="94"/>
                  <a:pt x="162" y="94"/>
                </a:cubicBezTo>
                <a:cubicBezTo>
                  <a:pt x="162" y="94"/>
                  <a:pt x="162" y="94"/>
                  <a:pt x="162" y="94"/>
                </a:cubicBezTo>
                <a:cubicBezTo>
                  <a:pt x="161" y="94"/>
                  <a:pt x="161" y="94"/>
                  <a:pt x="161" y="94"/>
                </a:cubicBezTo>
                <a:cubicBezTo>
                  <a:pt x="160" y="94"/>
                  <a:pt x="160" y="94"/>
                  <a:pt x="160" y="94"/>
                </a:cubicBezTo>
                <a:cubicBezTo>
                  <a:pt x="160" y="94"/>
                  <a:pt x="160" y="94"/>
                  <a:pt x="160" y="94"/>
                </a:cubicBezTo>
                <a:cubicBezTo>
                  <a:pt x="160" y="93"/>
                  <a:pt x="160" y="93"/>
                  <a:pt x="160" y="93"/>
                </a:cubicBezTo>
                <a:cubicBezTo>
                  <a:pt x="162" y="93"/>
                  <a:pt x="162" y="93"/>
                  <a:pt x="162" y="93"/>
                </a:cubicBezTo>
                <a:cubicBezTo>
                  <a:pt x="162" y="92"/>
                  <a:pt x="162" y="92"/>
                  <a:pt x="162" y="92"/>
                </a:cubicBezTo>
                <a:cubicBezTo>
                  <a:pt x="163" y="92"/>
                  <a:pt x="163" y="92"/>
                  <a:pt x="163" y="92"/>
                </a:cubicBezTo>
                <a:cubicBezTo>
                  <a:pt x="163" y="92"/>
                  <a:pt x="163" y="92"/>
                  <a:pt x="163" y="92"/>
                </a:cubicBezTo>
                <a:cubicBezTo>
                  <a:pt x="164" y="91"/>
                  <a:pt x="164" y="91"/>
                  <a:pt x="164" y="91"/>
                </a:cubicBezTo>
                <a:cubicBezTo>
                  <a:pt x="164" y="91"/>
                  <a:pt x="164" y="91"/>
                  <a:pt x="164" y="91"/>
                </a:cubicBezTo>
                <a:cubicBezTo>
                  <a:pt x="164" y="90"/>
                  <a:pt x="164" y="90"/>
                  <a:pt x="164" y="90"/>
                </a:cubicBezTo>
                <a:cubicBezTo>
                  <a:pt x="165" y="90"/>
                  <a:pt x="165" y="90"/>
                  <a:pt x="165" y="90"/>
                </a:cubicBezTo>
                <a:cubicBezTo>
                  <a:pt x="166" y="89"/>
                  <a:pt x="166" y="89"/>
                  <a:pt x="166" y="89"/>
                </a:cubicBezTo>
                <a:cubicBezTo>
                  <a:pt x="166" y="88"/>
                  <a:pt x="166" y="88"/>
                  <a:pt x="166" y="88"/>
                </a:cubicBezTo>
                <a:cubicBezTo>
                  <a:pt x="166" y="87"/>
                  <a:pt x="166" y="87"/>
                  <a:pt x="166" y="87"/>
                </a:cubicBezTo>
                <a:cubicBezTo>
                  <a:pt x="165" y="86"/>
                  <a:pt x="165" y="86"/>
                  <a:pt x="165" y="86"/>
                </a:cubicBezTo>
                <a:cubicBezTo>
                  <a:pt x="165" y="86"/>
                  <a:pt x="165" y="86"/>
                  <a:pt x="165" y="86"/>
                </a:cubicBezTo>
                <a:cubicBezTo>
                  <a:pt x="163" y="87"/>
                  <a:pt x="163" y="87"/>
                  <a:pt x="163" y="87"/>
                </a:cubicBezTo>
                <a:cubicBezTo>
                  <a:pt x="162" y="87"/>
                  <a:pt x="162" y="87"/>
                  <a:pt x="162" y="87"/>
                </a:cubicBezTo>
                <a:cubicBezTo>
                  <a:pt x="160" y="88"/>
                  <a:pt x="160" y="88"/>
                  <a:pt x="160" y="88"/>
                </a:cubicBezTo>
                <a:cubicBezTo>
                  <a:pt x="157" y="88"/>
                  <a:pt x="157" y="88"/>
                  <a:pt x="157" y="88"/>
                </a:cubicBezTo>
                <a:cubicBezTo>
                  <a:pt x="153" y="90"/>
                  <a:pt x="153" y="90"/>
                  <a:pt x="153" y="90"/>
                </a:cubicBezTo>
                <a:cubicBezTo>
                  <a:pt x="152" y="90"/>
                  <a:pt x="152" y="90"/>
                  <a:pt x="152" y="90"/>
                </a:cubicBezTo>
                <a:cubicBezTo>
                  <a:pt x="149" y="91"/>
                  <a:pt x="149" y="91"/>
                  <a:pt x="149" y="91"/>
                </a:cubicBezTo>
                <a:cubicBezTo>
                  <a:pt x="146" y="92"/>
                  <a:pt x="146" y="92"/>
                  <a:pt x="146" y="92"/>
                </a:cubicBezTo>
                <a:cubicBezTo>
                  <a:pt x="145" y="93"/>
                  <a:pt x="145" y="93"/>
                  <a:pt x="145" y="93"/>
                </a:cubicBezTo>
                <a:cubicBezTo>
                  <a:pt x="145" y="94"/>
                  <a:pt x="145" y="94"/>
                  <a:pt x="145" y="94"/>
                </a:cubicBezTo>
                <a:cubicBezTo>
                  <a:pt x="146" y="94"/>
                  <a:pt x="146" y="94"/>
                  <a:pt x="146" y="94"/>
                </a:cubicBezTo>
                <a:cubicBezTo>
                  <a:pt x="146" y="94"/>
                  <a:pt x="146" y="94"/>
                  <a:pt x="146" y="94"/>
                </a:cubicBezTo>
                <a:cubicBezTo>
                  <a:pt x="145" y="95"/>
                  <a:pt x="145" y="95"/>
                  <a:pt x="145" y="95"/>
                </a:cubicBezTo>
                <a:cubicBezTo>
                  <a:pt x="144" y="95"/>
                  <a:pt x="144" y="95"/>
                  <a:pt x="144" y="95"/>
                </a:cubicBezTo>
                <a:cubicBezTo>
                  <a:pt x="143" y="96"/>
                  <a:pt x="143" y="96"/>
                  <a:pt x="143" y="96"/>
                </a:cubicBezTo>
                <a:cubicBezTo>
                  <a:pt x="142" y="96"/>
                  <a:pt x="142" y="96"/>
                  <a:pt x="142" y="96"/>
                </a:cubicBezTo>
                <a:cubicBezTo>
                  <a:pt x="141" y="96"/>
                  <a:pt x="141" y="96"/>
                  <a:pt x="141" y="96"/>
                </a:cubicBezTo>
                <a:cubicBezTo>
                  <a:pt x="141" y="97"/>
                  <a:pt x="141" y="97"/>
                  <a:pt x="141" y="97"/>
                </a:cubicBezTo>
                <a:cubicBezTo>
                  <a:pt x="140" y="98"/>
                  <a:pt x="140" y="98"/>
                  <a:pt x="140" y="98"/>
                </a:cubicBezTo>
                <a:cubicBezTo>
                  <a:pt x="139" y="99"/>
                  <a:pt x="139" y="99"/>
                  <a:pt x="139" y="99"/>
                </a:cubicBezTo>
                <a:cubicBezTo>
                  <a:pt x="139" y="100"/>
                  <a:pt x="139" y="100"/>
                  <a:pt x="139" y="100"/>
                </a:cubicBezTo>
                <a:cubicBezTo>
                  <a:pt x="140" y="99"/>
                  <a:pt x="140" y="99"/>
                  <a:pt x="140" y="99"/>
                </a:cubicBezTo>
                <a:cubicBezTo>
                  <a:pt x="140" y="100"/>
                  <a:pt x="140" y="100"/>
                  <a:pt x="140" y="100"/>
                </a:cubicBezTo>
                <a:cubicBezTo>
                  <a:pt x="140" y="100"/>
                  <a:pt x="140" y="100"/>
                  <a:pt x="140" y="100"/>
                </a:cubicBezTo>
                <a:cubicBezTo>
                  <a:pt x="140" y="100"/>
                  <a:pt x="140" y="100"/>
                  <a:pt x="140" y="100"/>
                </a:cubicBezTo>
                <a:cubicBezTo>
                  <a:pt x="141" y="100"/>
                  <a:pt x="141" y="100"/>
                  <a:pt x="141" y="100"/>
                </a:cubicBezTo>
                <a:cubicBezTo>
                  <a:pt x="142" y="100"/>
                  <a:pt x="142" y="100"/>
                  <a:pt x="142" y="100"/>
                </a:cubicBezTo>
                <a:cubicBezTo>
                  <a:pt x="143" y="100"/>
                  <a:pt x="143" y="100"/>
                  <a:pt x="143" y="100"/>
                </a:cubicBezTo>
                <a:cubicBezTo>
                  <a:pt x="143" y="100"/>
                  <a:pt x="143" y="100"/>
                  <a:pt x="143" y="100"/>
                </a:cubicBezTo>
                <a:cubicBezTo>
                  <a:pt x="143" y="101"/>
                  <a:pt x="143" y="101"/>
                  <a:pt x="143" y="101"/>
                </a:cubicBezTo>
                <a:cubicBezTo>
                  <a:pt x="142" y="101"/>
                  <a:pt x="142" y="101"/>
                  <a:pt x="142" y="101"/>
                </a:cubicBezTo>
                <a:cubicBezTo>
                  <a:pt x="141" y="101"/>
                  <a:pt x="141" y="101"/>
                  <a:pt x="141" y="101"/>
                </a:cubicBezTo>
                <a:cubicBezTo>
                  <a:pt x="140" y="101"/>
                  <a:pt x="140" y="101"/>
                  <a:pt x="140" y="101"/>
                </a:cubicBezTo>
                <a:cubicBezTo>
                  <a:pt x="140" y="102"/>
                  <a:pt x="140" y="102"/>
                  <a:pt x="140" y="102"/>
                </a:cubicBezTo>
                <a:cubicBezTo>
                  <a:pt x="142" y="103"/>
                  <a:pt x="142" y="103"/>
                  <a:pt x="142" y="103"/>
                </a:cubicBezTo>
                <a:cubicBezTo>
                  <a:pt x="143" y="102"/>
                  <a:pt x="143" y="102"/>
                  <a:pt x="143" y="102"/>
                </a:cubicBezTo>
                <a:cubicBezTo>
                  <a:pt x="143" y="102"/>
                  <a:pt x="143" y="102"/>
                  <a:pt x="143" y="102"/>
                </a:cubicBezTo>
                <a:cubicBezTo>
                  <a:pt x="143" y="102"/>
                  <a:pt x="143" y="102"/>
                  <a:pt x="143" y="102"/>
                </a:cubicBezTo>
                <a:cubicBezTo>
                  <a:pt x="143" y="102"/>
                  <a:pt x="143" y="102"/>
                  <a:pt x="143" y="102"/>
                </a:cubicBezTo>
                <a:cubicBezTo>
                  <a:pt x="143" y="103"/>
                  <a:pt x="143" y="103"/>
                  <a:pt x="143" y="103"/>
                </a:cubicBezTo>
                <a:cubicBezTo>
                  <a:pt x="144" y="103"/>
                  <a:pt x="144" y="103"/>
                  <a:pt x="144" y="103"/>
                </a:cubicBezTo>
                <a:cubicBezTo>
                  <a:pt x="145" y="103"/>
                  <a:pt x="145" y="103"/>
                  <a:pt x="145" y="103"/>
                </a:cubicBezTo>
                <a:cubicBezTo>
                  <a:pt x="147" y="102"/>
                  <a:pt x="147" y="102"/>
                  <a:pt x="147" y="102"/>
                </a:cubicBezTo>
                <a:cubicBezTo>
                  <a:pt x="148" y="102"/>
                  <a:pt x="148" y="102"/>
                  <a:pt x="148" y="102"/>
                </a:cubicBezTo>
                <a:cubicBezTo>
                  <a:pt x="149" y="103"/>
                  <a:pt x="149" y="103"/>
                  <a:pt x="149" y="103"/>
                </a:cubicBezTo>
                <a:cubicBezTo>
                  <a:pt x="150" y="103"/>
                  <a:pt x="150" y="103"/>
                  <a:pt x="150" y="103"/>
                </a:cubicBezTo>
                <a:cubicBezTo>
                  <a:pt x="151" y="103"/>
                  <a:pt x="151" y="103"/>
                  <a:pt x="151" y="103"/>
                </a:cubicBezTo>
                <a:cubicBezTo>
                  <a:pt x="151" y="104"/>
                  <a:pt x="151" y="104"/>
                  <a:pt x="151" y="104"/>
                </a:cubicBezTo>
                <a:cubicBezTo>
                  <a:pt x="152" y="104"/>
                  <a:pt x="152" y="104"/>
                  <a:pt x="152" y="104"/>
                </a:cubicBezTo>
                <a:cubicBezTo>
                  <a:pt x="151" y="104"/>
                  <a:pt x="151" y="104"/>
                  <a:pt x="151" y="104"/>
                </a:cubicBezTo>
                <a:cubicBezTo>
                  <a:pt x="151" y="104"/>
                  <a:pt x="151" y="104"/>
                  <a:pt x="151" y="104"/>
                </a:cubicBezTo>
                <a:cubicBezTo>
                  <a:pt x="150" y="104"/>
                  <a:pt x="150" y="104"/>
                  <a:pt x="150" y="104"/>
                </a:cubicBezTo>
                <a:cubicBezTo>
                  <a:pt x="148" y="104"/>
                  <a:pt x="148" y="104"/>
                  <a:pt x="148" y="104"/>
                </a:cubicBezTo>
                <a:cubicBezTo>
                  <a:pt x="148" y="104"/>
                  <a:pt x="148" y="104"/>
                  <a:pt x="148" y="104"/>
                </a:cubicBezTo>
                <a:cubicBezTo>
                  <a:pt x="149" y="104"/>
                  <a:pt x="149" y="104"/>
                  <a:pt x="149" y="104"/>
                </a:cubicBezTo>
                <a:cubicBezTo>
                  <a:pt x="149" y="105"/>
                  <a:pt x="149" y="105"/>
                  <a:pt x="149" y="105"/>
                </a:cubicBezTo>
                <a:cubicBezTo>
                  <a:pt x="148" y="105"/>
                  <a:pt x="148" y="105"/>
                  <a:pt x="148" y="105"/>
                </a:cubicBezTo>
                <a:cubicBezTo>
                  <a:pt x="147" y="104"/>
                  <a:pt x="147" y="104"/>
                  <a:pt x="147" y="104"/>
                </a:cubicBezTo>
                <a:cubicBezTo>
                  <a:pt x="145" y="104"/>
                  <a:pt x="145" y="104"/>
                  <a:pt x="145" y="104"/>
                </a:cubicBezTo>
                <a:cubicBezTo>
                  <a:pt x="144" y="105"/>
                  <a:pt x="144" y="105"/>
                  <a:pt x="144" y="105"/>
                </a:cubicBezTo>
                <a:cubicBezTo>
                  <a:pt x="144" y="104"/>
                  <a:pt x="144" y="104"/>
                  <a:pt x="144" y="104"/>
                </a:cubicBezTo>
                <a:cubicBezTo>
                  <a:pt x="143" y="104"/>
                  <a:pt x="143" y="104"/>
                  <a:pt x="143" y="104"/>
                </a:cubicBezTo>
                <a:cubicBezTo>
                  <a:pt x="143" y="105"/>
                  <a:pt x="143" y="105"/>
                  <a:pt x="143" y="105"/>
                </a:cubicBezTo>
                <a:cubicBezTo>
                  <a:pt x="142" y="105"/>
                  <a:pt x="142" y="105"/>
                  <a:pt x="142" y="105"/>
                </a:cubicBezTo>
                <a:cubicBezTo>
                  <a:pt x="140" y="105"/>
                  <a:pt x="140" y="105"/>
                  <a:pt x="140" y="105"/>
                </a:cubicBezTo>
                <a:cubicBezTo>
                  <a:pt x="140" y="105"/>
                  <a:pt x="140" y="105"/>
                  <a:pt x="140" y="105"/>
                </a:cubicBezTo>
                <a:cubicBezTo>
                  <a:pt x="138" y="105"/>
                  <a:pt x="138" y="105"/>
                  <a:pt x="138" y="105"/>
                </a:cubicBezTo>
                <a:cubicBezTo>
                  <a:pt x="138" y="106"/>
                  <a:pt x="138" y="106"/>
                  <a:pt x="138" y="106"/>
                </a:cubicBezTo>
                <a:cubicBezTo>
                  <a:pt x="138" y="108"/>
                  <a:pt x="138" y="108"/>
                  <a:pt x="138" y="108"/>
                </a:cubicBezTo>
                <a:cubicBezTo>
                  <a:pt x="138" y="109"/>
                  <a:pt x="138" y="109"/>
                  <a:pt x="138" y="109"/>
                </a:cubicBezTo>
                <a:cubicBezTo>
                  <a:pt x="138" y="110"/>
                  <a:pt x="138" y="110"/>
                  <a:pt x="138" y="110"/>
                </a:cubicBezTo>
                <a:cubicBezTo>
                  <a:pt x="138" y="110"/>
                  <a:pt x="138" y="110"/>
                  <a:pt x="138" y="110"/>
                </a:cubicBezTo>
                <a:cubicBezTo>
                  <a:pt x="138" y="110"/>
                  <a:pt x="138" y="110"/>
                  <a:pt x="138" y="110"/>
                </a:cubicBezTo>
                <a:cubicBezTo>
                  <a:pt x="138" y="111"/>
                  <a:pt x="138" y="111"/>
                  <a:pt x="138" y="111"/>
                </a:cubicBezTo>
                <a:cubicBezTo>
                  <a:pt x="139" y="111"/>
                  <a:pt x="139" y="111"/>
                  <a:pt x="139" y="111"/>
                </a:cubicBezTo>
                <a:cubicBezTo>
                  <a:pt x="139" y="111"/>
                  <a:pt x="139" y="111"/>
                  <a:pt x="139" y="111"/>
                </a:cubicBezTo>
                <a:cubicBezTo>
                  <a:pt x="140" y="111"/>
                  <a:pt x="140" y="111"/>
                  <a:pt x="140" y="111"/>
                </a:cubicBezTo>
                <a:cubicBezTo>
                  <a:pt x="141" y="111"/>
                  <a:pt x="141" y="111"/>
                  <a:pt x="141" y="111"/>
                </a:cubicBezTo>
                <a:cubicBezTo>
                  <a:pt x="141" y="111"/>
                  <a:pt x="141" y="111"/>
                  <a:pt x="141" y="111"/>
                </a:cubicBezTo>
                <a:cubicBezTo>
                  <a:pt x="141" y="110"/>
                  <a:pt x="141" y="110"/>
                  <a:pt x="141" y="110"/>
                </a:cubicBezTo>
                <a:cubicBezTo>
                  <a:pt x="142" y="111"/>
                  <a:pt x="142" y="111"/>
                  <a:pt x="142" y="111"/>
                </a:cubicBezTo>
                <a:cubicBezTo>
                  <a:pt x="142" y="111"/>
                  <a:pt x="142" y="111"/>
                  <a:pt x="142" y="111"/>
                </a:cubicBezTo>
                <a:cubicBezTo>
                  <a:pt x="142" y="111"/>
                  <a:pt x="142" y="111"/>
                  <a:pt x="142" y="111"/>
                </a:cubicBezTo>
                <a:cubicBezTo>
                  <a:pt x="143" y="111"/>
                  <a:pt x="143" y="111"/>
                  <a:pt x="143" y="111"/>
                </a:cubicBezTo>
                <a:cubicBezTo>
                  <a:pt x="143" y="112"/>
                  <a:pt x="143" y="112"/>
                  <a:pt x="143" y="112"/>
                </a:cubicBezTo>
                <a:cubicBezTo>
                  <a:pt x="144" y="112"/>
                  <a:pt x="144" y="112"/>
                  <a:pt x="144" y="112"/>
                </a:cubicBezTo>
                <a:cubicBezTo>
                  <a:pt x="144" y="112"/>
                  <a:pt x="144" y="112"/>
                  <a:pt x="144" y="112"/>
                </a:cubicBezTo>
                <a:cubicBezTo>
                  <a:pt x="145" y="112"/>
                  <a:pt x="145" y="112"/>
                  <a:pt x="145" y="112"/>
                </a:cubicBezTo>
                <a:cubicBezTo>
                  <a:pt x="145" y="112"/>
                  <a:pt x="145" y="112"/>
                  <a:pt x="145" y="112"/>
                </a:cubicBezTo>
                <a:cubicBezTo>
                  <a:pt x="146" y="112"/>
                  <a:pt x="146" y="112"/>
                  <a:pt x="146" y="112"/>
                </a:cubicBezTo>
                <a:cubicBezTo>
                  <a:pt x="147" y="112"/>
                  <a:pt x="147" y="112"/>
                  <a:pt x="147" y="112"/>
                </a:cubicBezTo>
                <a:cubicBezTo>
                  <a:pt x="148" y="112"/>
                  <a:pt x="148" y="112"/>
                  <a:pt x="148" y="112"/>
                </a:cubicBezTo>
                <a:cubicBezTo>
                  <a:pt x="148" y="112"/>
                  <a:pt x="148" y="112"/>
                  <a:pt x="148" y="112"/>
                </a:cubicBezTo>
                <a:cubicBezTo>
                  <a:pt x="149" y="112"/>
                  <a:pt x="149" y="112"/>
                  <a:pt x="149" y="112"/>
                </a:cubicBezTo>
                <a:cubicBezTo>
                  <a:pt x="150" y="112"/>
                  <a:pt x="150" y="112"/>
                  <a:pt x="150" y="112"/>
                </a:cubicBezTo>
                <a:cubicBezTo>
                  <a:pt x="151" y="112"/>
                  <a:pt x="151" y="112"/>
                  <a:pt x="151" y="112"/>
                </a:cubicBezTo>
                <a:cubicBezTo>
                  <a:pt x="151" y="112"/>
                  <a:pt x="151" y="112"/>
                  <a:pt x="151" y="112"/>
                </a:cubicBezTo>
                <a:cubicBezTo>
                  <a:pt x="152" y="113"/>
                  <a:pt x="152" y="113"/>
                  <a:pt x="152" y="113"/>
                </a:cubicBezTo>
                <a:cubicBezTo>
                  <a:pt x="152" y="113"/>
                  <a:pt x="152" y="113"/>
                  <a:pt x="152" y="113"/>
                </a:cubicBezTo>
                <a:cubicBezTo>
                  <a:pt x="152" y="113"/>
                  <a:pt x="152" y="113"/>
                  <a:pt x="152" y="113"/>
                </a:cubicBezTo>
                <a:cubicBezTo>
                  <a:pt x="153" y="114"/>
                  <a:pt x="153" y="114"/>
                  <a:pt x="153" y="114"/>
                </a:cubicBezTo>
                <a:cubicBezTo>
                  <a:pt x="153" y="114"/>
                  <a:pt x="153" y="114"/>
                  <a:pt x="153" y="114"/>
                </a:cubicBezTo>
                <a:cubicBezTo>
                  <a:pt x="153" y="114"/>
                  <a:pt x="153" y="114"/>
                  <a:pt x="153" y="114"/>
                </a:cubicBezTo>
                <a:cubicBezTo>
                  <a:pt x="154" y="114"/>
                  <a:pt x="154" y="114"/>
                  <a:pt x="154" y="114"/>
                </a:cubicBezTo>
                <a:cubicBezTo>
                  <a:pt x="155" y="115"/>
                  <a:pt x="155" y="115"/>
                  <a:pt x="155" y="115"/>
                </a:cubicBezTo>
                <a:cubicBezTo>
                  <a:pt x="155" y="115"/>
                  <a:pt x="155" y="115"/>
                  <a:pt x="155" y="115"/>
                </a:cubicBezTo>
                <a:cubicBezTo>
                  <a:pt x="155" y="115"/>
                  <a:pt x="155" y="115"/>
                  <a:pt x="155" y="115"/>
                </a:cubicBezTo>
                <a:cubicBezTo>
                  <a:pt x="156" y="116"/>
                  <a:pt x="156" y="116"/>
                  <a:pt x="156" y="116"/>
                </a:cubicBezTo>
                <a:cubicBezTo>
                  <a:pt x="156" y="116"/>
                  <a:pt x="156" y="116"/>
                  <a:pt x="156" y="116"/>
                </a:cubicBezTo>
                <a:cubicBezTo>
                  <a:pt x="156" y="117"/>
                  <a:pt x="156" y="117"/>
                  <a:pt x="156" y="117"/>
                </a:cubicBezTo>
                <a:cubicBezTo>
                  <a:pt x="157" y="117"/>
                  <a:pt x="157" y="117"/>
                  <a:pt x="157" y="117"/>
                </a:cubicBezTo>
                <a:cubicBezTo>
                  <a:pt x="158" y="118"/>
                  <a:pt x="158" y="118"/>
                  <a:pt x="158" y="118"/>
                </a:cubicBezTo>
                <a:cubicBezTo>
                  <a:pt x="158" y="119"/>
                  <a:pt x="158" y="119"/>
                  <a:pt x="158" y="119"/>
                </a:cubicBezTo>
                <a:cubicBezTo>
                  <a:pt x="158" y="119"/>
                  <a:pt x="158" y="119"/>
                  <a:pt x="158" y="119"/>
                </a:cubicBezTo>
                <a:cubicBezTo>
                  <a:pt x="158" y="119"/>
                  <a:pt x="158" y="119"/>
                  <a:pt x="158" y="119"/>
                </a:cubicBezTo>
                <a:cubicBezTo>
                  <a:pt x="157" y="119"/>
                  <a:pt x="157" y="119"/>
                  <a:pt x="157" y="119"/>
                </a:cubicBezTo>
                <a:cubicBezTo>
                  <a:pt x="156" y="119"/>
                  <a:pt x="156" y="119"/>
                  <a:pt x="156" y="119"/>
                </a:cubicBezTo>
                <a:cubicBezTo>
                  <a:pt x="154" y="118"/>
                  <a:pt x="154" y="118"/>
                  <a:pt x="154" y="118"/>
                </a:cubicBezTo>
                <a:cubicBezTo>
                  <a:pt x="154" y="119"/>
                  <a:pt x="154" y="119"/>
                  <a:pt x="154" y="119"/>
                </a:cubicBezTo>
                <a:cubicBezTo>
                  <a:pt x="153" y="118"/>
                  <a:pt x="153" y="118"/>
                  <a:pt x="153" y="118"/>
                </a:cubicBezTo>
                <a:cubicBezTo>
                  <a:pt x="153" y="119"/>
                  <a:pt x="153" y="119"/>
                  <a:pt x="153" y="119"/>
                </a:cubicBezTo>
                <a:cubicBezTo>
                  <a:pt x="152" y="119"/>
                  <a:pt x="152" y="119"/>
                  <a:pt x="152" y="119"/>
                </a:cubicBezTo>
                <a:cubicBezTo>
                  <a:pt x="152" y="118"/>
                  <a:pt x="152" y="118"/>
                  <a:pt x="152" y="118"/>
                </a:cubicBezTo>
                <a:cubicBezTo>
                  <a:pt x="151" y="118"/>
                  <a:pt x="151" y="118"/>
                  <a:pt x="151" y="118"/>
                </a:cubicBezTo>
                <a:cubicBezTo>
                  <a:pt x="151" y="117"/>
                  <a:pt x="151" y="117"/>
                  <a:pt x="151" y="117"/>
                </a:cubicBezTo>
                <a:cubicBezTo>
                  <a:pt x="150" y="117"/>
                  <a:pt x="150" y="117"/>
                  <a:pt x="150" y="117"/>
                </a:cubicBezTo>
                <a:cubicBezTo>
                  <a:pt x="149" y="117"/>
                  <a:pt x="149" y="117"/>
                  <a:pt x="149" y="117"/>
                </a:cubicBezTo>
                <a:cubicBezTo>
                  <a:pt x="149" y="117"/>
                  <a:pt x="149" y="117"/>
                  <a:pt x="149" y="117"/>
                </a:cubicBezTo>
                <a:cubicBezTo>
                  <a:pt x="148" y="117"/>
                  <a:pt x="148" y="117"/>
                  <a:pt x="148" y="117"/>
                </a:cubicBezTo>
                <a:cubicBezTo>
                  <a:pt x="147" y="116"/>
                  <a:pt x="147" y="116"/>
                  <a:pt x="147" y="116"/>
                </a:cubicBezTo>
                <a:cubicBezTo>
                  <a:pt x="147" y="116"/>
                  <a:pt x="147" y="116"/>
                  <a:pt x="147" y="116"/>
                </a:cubicBezTo>
                <a:cubicBezTo>
                  <a:pt x="147" y="116"/>
                  <a:pt x="147" y="116"/>
                  <a:pt x="147" y="116"/>
                </a:cubicBezTo>
                <a:cubicBezTo>
                  <a:pt x="146" y="116"/>
                  <a:pt x="146" y="116"/>
                  <a:pt x="146" y="116"/>
                </a:cubicBezTo>
                <a:cubicBezTo>
                  <a:pt x="146" y="116"/>
                  <a:pt x="146" y="116"/>
                  <a:pt x="146" y="116"/>
                </a:cubicBezTo>
                <a:cubicBezTo>
                  <a:pt x="145" y="115"/>
                  <a:pt x="145" y="115"/>
                  <a:pt x="145" y="115"/>
                </a:cubicBezTo>
                <a:cubicBezTo>
                  <a:pt x="143" y="115"/>
                  <a:pt x="143" y="115"/>
                  <a:pt x="143" y="115"/>
                </a:cubicBezTo>
                <a:cubicBezTo>
                  <a:pt x="142" y="115"/>
                  <a:pt x="142" y="115"/>
                  <a:pt x="142" y="115"/>
                </a:cubicBezTo>
                <a:cubicBezTo>
                  <a:pt x="141" y="115"/>
                  <a:pt x="141" y="115"/>
                  <a:pt x="141" y="115"/>
                </a:cubicBezTo>
                <a:cubicBezTo>
                  <a:pt x="138" y="115"/>
                  <a:pt x="138" y="115"/>
                  <a:pt x="138" y="115"/>
                </a:cubicBezTo>
                <a:cubicBezTo>
                  <a:pt x="137" y="115"/>
                  <a:pt x="137" y="115"/>
                  <a:pt x="137" y="115"/>
                </a:cubicBezTo>
                <a:cubicBezTo>
                  <a:pt x="136" y="116"/>
                  <a:pt x="136" y="116"/>
                  <a:pt x="136" y="116"/>
                </a:cubicBezTo>
                <a:cubicBezTo>
                  <a:pt x="136" y="116"/>
                  <a:pt x="136" y="116"/>
                  <a:pt x="136" y="116"/>
                </a:cubicBezTo>
                <a:cubicBezTo>
                  <a:pt x="135" y="117"/>
                  <a:pt x="135" y="117"/>
                  <a:pt x="135" y="117"/>
                </a:cubicBezTo>
                <a:cubicBezTo>
                  <a:pt x="135" y="118"/>
                  <a:pt x="135" y="118"/>
                  <a:pt x="135" y="118"/>
                </a:cubicBezTo>
                <a:cubicBezTo>
                  <a:pt x="135" y="120"/>
                  <a:pt x="135" y="120"/>
                  <a:pt x="135" y="120"/>
                </a:cubicBezTo>
                <a:cubicBezTo>
                  <a:pt x="135" y="120"/>
                  <a:pt x="135" y="120"/>
                  <a:pt x="135" y="120"/>
                </a:cubicBezTo>
                <a:cubicBezTo>
                  <a:pt x="135" y="121"/>
                  <a:pt x="135" y="121"/>
                  <a:pt x="135" y="121"/>
                </a:cubicBezTo>
                <a:cubicBezTo>
                  <a:pt x="135" y="121"/>
                  <a:pt x="135" y="121"/>
                  <a:pt x="135" y="121"/>
                </a:cubicBezTo>
                <a:cubicBezTo>
                  <a:pt x="135" y="121"/>
                  <a:pt x="135" y="121"/>
                  <a:pt x="135" y="121"/>
                </a:cubicBezTo>
                <a:cubicBezTo>
                  <a:pt x="135" y="121"/>
                  <a:pt x="135" y="121"/>
                  <a:pt x="135" y="121"/>
                </a:cubicBezTo>
                <a:cubicBezTo>
                  <a:pt x="136" y="123"/>
                  <a:pt x="136" y="123"/>
                  <a:pt x="136" y="123"/>
                </a:cubicBezTo>
                <a:cubicBezTo>
                  <a:pt x="136" y="124"/>
                  <a:pt x="136" y="124"/>
                  <a:pt x="136" y="124"/>
                </a:cubicBezTo>
                <a:cubicBezTo>
                  <a:pt x="136" y="124"/>
                  <a:pt x="136" y="124"/>
                  <a:pt x="136" y="124"/>
                </a:cubicBezTo>
                <a:cubicBezTo>
                  <a:pt x="138" y="125"/>
                  <a:pt x="138" y="125"/>
                  <a:pt x="138" y="125"/>
                </a:cubicBezTo>
                <a:cubicBezTo>
                  <a:pt x="138" y="125"/>
                  <a:pt x="138" y="125"/>
                  <a:pt x="138" y="125"/>
                </a:cubicBezTo>
                <a:cubicBezTo>
                  <a:pt x="139" y="125"/>
                  <a:pt x="139" y="125"/>
                  <a:pt x="139" y="125"/>
                </a:cubicBezTo>
                <a:cubicBezTo>
                  <a:pt x="139" y="125"/>
                  <a:pt x="139" y="125"/>
                  <a:pt x="139" y="125"/>
                </a:cubicBezTo>
                <a:cubicBezTo>
                  <a:pt x="140" y="125"/>
                  <a:pt x="140" y="125"/>
                  <a:pt x="140" y="125"/>
                </a:cubicBezTo>
                <a:cubicBezTo>
                  <a:pt x="141" y="125"/>
                  <a:pt x="141" y="125"/>
                  <a:pt x="141" y="125"/>
                </a:cubicBezTo>
                <a:cubicBezTo>
                  <a:pt x="141" y="125"/>
                  <a:pt x="141" y="125"/>
                  <a:pt x="141" y="125"/>
                </a:cubicBezTo>
                <a:cubicBezTo>
                  <a:pt x="142" y="126"/>
                  <a:pt x="142" y="126"/>
                  <a:pt x="142" y="126"/>
                </a:cubicBezTo>
                <a:cubicBezTo>
                  <a:pt x="143" y="126"/>
                  <a:pt x="143" y="126"/>
                  <a:pt x="143" y="126"/>
                </a:cubicBezTo>
                <a:cubicBezTo>
                  <a:pt x="143" y="127"/>
                  <a:pt x="143" y="127"/>
                  <a:pt x="143" y="127"/>
                </a:cubicBezTo>
                <a:cubicBezTo>
                  <a:pt x="144" y="127"/>
                  <a:pt x="144" y="127"/>
                  <a:pt x="144" y="127"/>
                </a:cubicBezTo>
                <a:cubicBezTo>
                  <a:pt x="144" y="127"/>
                  <a:pt x="144" y="127"/>
                  <a:pt x="144" y="127"/>
                </a:cubicBezTo>
                <a:cubicBezTo>
                  <a:pt x="143" y="127"/>
                  <a:pt x="143" y="127"/>
                  <a:pt x="143" y="127"/>
                </a:cubicBezTo>
                <a:cubicBezTo>
                  <a:pt x="143" y="128"/>
                  <a:pt x="143" y="128"/>
                  <a:pt x="143" y="128"/>
                </a:cubicBezTo>
                <a:cubicBezTo>
                  <a:pt x="143" y="128"/>
                  <a:pt x="143" y="128"/>
                  <a:pt x="143" y="128"/>
                </a:cubicBezTo>
                <a:cubicBezTo>
                  <a:pt x="143" y="129"/>
                  <a:pt x="143" y="129"/>
                  <a:pt x="143" y="129"/>
                </a:cubicBezTo>
                <a:cubicBezTo>
                  <a:pt x="143" y="129"/>
                  <a:pt x="143" y="129"/>
                  <a:pt x="143" y="129"/>
                </a:cubicBezTo>
                <a:cubicBezTo>
                  <a:pt x="142" y="130"/>
                  <a:pt x="142" y="130"/>
                  <a:pt x="142" y="130"/>
                </a:cubicBezTo>
                <a:cubicBezTo>
                  <a:pt x="142" y="130"/>
                  <a:pt x="142" y="130"/>
                  <a:pt x="142" y="130"/>
                </a:cubicBezTo>
                <a:cubicBezTo>
                  <a:pt x="141" y="131"/>
                  <a:pt x="141" y="131"/>
                  <a:pt x="141" y="131"/>
                </a:cubicBezTo>
                <a:cubicBezTo>
                  <a:pt x="142" y="131"/>
                  <a:pt x="142" y="131"/>
                  <a:pt x="142" y="131"/>
                </a:cubicBezTo>
                <a:cubicBezTo>
                  <a:pt x="142" y="132"/>
                  <a:pt x="142" y="132"/>
                  <a:pt x="142" y="132"/>
                </a:cubicBezTo>
                <a:cubicBezTo>
                  <a:pt x="142" y="133"/>
                  <a:pt x="142" y="133"/>
                  <a:pt x="142" y="133"/>
                </a:cubicBezTo>
                <a:cubicBezTo>
                  <a:pt x="142" y="133"/>
                  <a:pt x="142" y="133"/>
                  <a:pt x="142" y="133"/>
                </a:cubicBezTo>
                <a:cubicBezTo>
                  <a:pt x="141" y="134"/>
                  <a:pt x="141" y="134"/>
                  <a:pt x="141" y="134"/>
                </a:cubicBezTo>
                <a:cubicBezTo>
                  <a:pt x="142" y="134"/>
                  <a:pt x="142" y="134"/>
                  <a:pt x="142" y="134"/>
                </a:cubicBezTo>
                <a:cubicBezTo>
                  <a:pt x="143" y="134"/>
                  <a:pt x="143" y="134"/>
                  <a:pt x="143" y="134"/>
                </a:cubicBezTo>
                <a:cubicBezTo>
                  <a:pt x="144" y="134"/>
                  <a:pt x="144" y="134"/>
                  <a:pt x="144" y="134"/>
                </a:cubicBezTo>
                <a:cubicBezTo>
                  <a:pt x="144" y="134"/>
                  <a:pt x="144" y="134"/>
                  <a:pt x="144" y="134"/>
                </a:cubicBezTo>
                <a:cubicBezTo>
                  <a:pt x="144" y="134"/>
                  <a:pt x="144" y="134"/>
                  <a:pt x="144" y="134"/>
                </a:cubicBezTo>
                <a:cubicBezTo>
                  <a:pt x="145" y="134"/>
                  <a:pt x="145" y="134"/>
                  <a:pt x="145" y="134"/>
                </a:cubicBezTo>
                <a:cubicBezTo>
                  <a:pt x="145" y="134"/>
                  <a:pt x="145" y="134"/>
                  <a:pt x="145" y="134"/>
                </a:cubicBezTo>
                <a:cubicBezTo>
                  <a:pt x="146" y="134"/>
                  <a:pt x="146" y="134"/>
                  <a:pt x="146" y="134"/>
                </a:cubicBezTo>
                <a:cubicBezTo>
                  <a:pt x="147" y="134"/>
                  <a:pt x="147" y="134"/>
                  <a:pt x="147" y="134"/>
                </a:cubicBezTo>
                <a:cubicBezTo>
                  <a:pt x="148" y="135"/>
                  <a:pt x="148" y="135"/>
                  <a:pt x="148" y="135"/>
                </a:cubicBezTo>
                <a:cubicBezTo>
                  <a:pt x="149" y="134"/>
                  <a:pt x="149" y="134"/>
                  <a:pt x="149" y="134"/>
                </a:cubicBezTo>
                <a:cubicBezTo>
                  <a:pt x="150" y="134"/>
                  <a:pt x="150" y="134"/>
                  <a:pt x="150" y="134"/>
                </a:cubicBezTo>
                <a:cubicBezTo>
                  <a:pt x="150" y="135"/>
                  <a:pt x="150" y="135"/>
                  <a:pt x="150" y="135"/>
                </a:cubicBezTo>
                <a:cubicBezTo>
                  <a:pt x="150" y="135"/>
                  <a:pt x="150" y="135"/>
                  <a:pt x="150" y="135"/>
                </a:cubicBezTo>
                <a:cubicBezTo>
                  <a:pt x="151" y="134"/>
                  <a:pt x="151" y="134"/>
                  <a:pt x="151" y="134"/>
                </a:cubicBezTo>
                <a:cubicBezTo>
                  <a:pt x="151" y="134"/>
                  <a:pt x="151" y="134"/>
                  <a:pt x="151" y="134"/>
                </a:cubicBezTo>
                <a:cubicBezTo>
                  <a:pt x="152" y="134"/>
                  <a:pt x="152" y="134"/>
                  <a:pt x="152" y="134"/>
                </a:cubicBezTo>
                <a:cubicBezTo>
                  <a:pt x="152" y="135"/>
                  <a:pt x="152" y="135"/>
                  <a:pt x="152" y="135"/>
                </a:cubicBezTo>
                <a:cubicBezTo>
                  <a:pt x="152" y="135"/>
                  <a:pt x="152" y="135"/>
                  <a:pt x="152" y="135"/>
                </a:cubicBezTo>
                <a:cubicBezTo>
                  <a:pt x="152" y="135"/>
                  <a:pt x="152" y="135"/>
                  <a:pt x="152" y="135"/>
                </a:cubicBezTo>
                <a:cubicBezTo>
                  <a:pt x="153" y="135"/>
                  <a:pt x="153" y="135"/>
                  <a:pt x="153" y="135"/>
                </a:cubicBezTo>
                <a:cubicBezTo>
                  <a:pt x="153" y="135"/>
                  <a:pt x="153" y="135"/>
                  <a:pt x="153" y="135"/>
                </a:cubicBezTo>
                <a:cubicBezTo>
                  <a:pt x="154" y="135"/>
                  <a:pt x="154" y="135"/>
                  <a:pt x="154" y="135"/>
                </a:cubicBezTo>
                <a:cubicBezTo>
                  <a:pt x="154" y="135"/>
                  <a:pt x="154" y="135"/>
                  <a:pt x="154" y="135"/>
                </a:cubicBezTo>
                <a:cubicBezTo>
                  <a:pt x="155" y="135"/>
                  <a:pt x="155" y="135"/>
                  <a:pt x="155" y="135"/>
                </a:cubicBezTo>
                <a:cubicBezTo>
                  <a:pt x="155" y="134"/>
                  <a:pt x="155" y="134"/>
                  <a:pt x="155" y="134"/>
                </a:cubicBezTo>
                <a:cubicBezTo>
                  <a:pt x="156" y="134"/>
                  <a:pt x="156" y="134"/>
                  <a:pt x="156" y="134"/>
                </a:cubicBezTo>
                <a:cubicBezTo>
                  <a:pt x="157" y="134"/>
                  <a:pt x="157" y="134"/>
                  <a:pt x="157" y="134"/>
                </a:cubicBezTo>
                <a:cubicBezTo>
                  <a:pt x="158" y="133"/>
                  <a:pt x="158" y="133"/>
                  <a:pt x="158" y="133"/>
                </a:cubicBezTo>
                <a:cubicBezTo>
                  <a:pt x="159" y="133"/>
                  <a:pt x="159" y="133"/>
                  <a:pt x="159" y="133"/>
                </a:cubicBezTo>
                <a:cubicBezTo>
                  <a:pt x="160" y="133"/>
                  <a:pt x="160" y="133"/>
                  <a:pt x="160" y="133"/>
                </a:cubicBezTo>
                <a:cubicBezTo>
                  <a:pt x="160" y="133"/>
                  <a:pt x="160" y="133"/>
                  <a:pt x="160" y="133"/>
                </a:cubicBezTo>
                <a:cubicBezTo>
                  <a:pt x="160" y="133"/>
                  <a:pt x="160" y="133"/>
                  <a:pt x="160" y="133"/>
                </a:cubicBezTo>
                <a:cubicBezTo>
                  <a:pt x="161" y="133"/>
                  <a:pt x="161" y="133"/>
                  <a:pt x="161" y="133"/>
                </a:cubicBezTo>
                <a:cubicBezTo>
                  <a:pt x="162" y="133"/>
                  <a:pt x="162" y="133"/>
                  <a:pt x="162" y="133"/>
                </a:cubicBezTo>
                <a:cubicBezTo>
                  <a:pt x="162" y="133"/>
                  <a:pt x="162" y="133"/>
                  <a:pt x="162" y="133"/>
                </a:cubicBezTo>
                <a:cubicBezTo>
                  <a:pt x="164" y="133"/>
                  <a:pt x="164" y="133"/>
                  <a:pt x="164" y="133"/>
                </a:cubicBezTo>
                <a:cubicBezTo>
                  <a:pt x="166" y="132"/>
                  <a:pt x="166" y="132"/>
                  <a:pt x="166" y="132"/>
                </a:cubicBezTo>
                <a:cubicBezTo>
                  <a:pt x="166" y="131"/>
                  <a:pt x="166" y="131"/>
                  <a:pt x="166" y="131"/>
                </a:cubicBezTo>
                <a:cubicBezTo>
                  <a:pt x="166" y="131"/>
                  <a:pt x="166" y="131"/>
                  <a:pt x="166" y="131"/>
                </a:cubicBezTo>
                <a:cubicBezTo>
                  <a:pt x="167" y="132"/>
                  <a:pt x="167" y="132"/>
                  <a:pt x="167" y="132"/>
                </a:cubicBezTo>
                <a:cubicBezTo>
                  <a:pt x="167" y="131"/>
                  <a:pt x="167" y="131"/>
                  <a:pt x="167" y="131"/>
                </a:cubicBezTo>
                <a:cubicBezTo>
                  <a:pt x="168" y="131"/>
                  <a:pt x="168" y="131"/>
                  <a:pt x="168" y="131"/>
                </a:cubicBezTo>
                <a:cubicBezTo>
                  <a:pt x="168" y="130"/>
                  <a:pt x="168" y="130"/>
                  <a:pt x="168" y="130"/>
                </a:cubicBezTo>
                <a:cubicBezTo>
                  <a:pt x="168" y="130"/>
                  <a:pt x="168" y="130"/>
                  <a:pt x="168" y="130"/>
                </a:cubicBezTo>
                <a:cubicBezTo>
                  <a:pt x="168" y="130"/>
                  <a:pt x="168" y="130"/>
                  <a:pt x="168" y="130"/>
                </a:cubicBezTo>
                <a:cubicBezTo>
                  <a:pt x="169" y="130"/>
                  <a:pt x="169" y="130"/>
                  <a:pt x="169" y="130"/>
                </a:cubicBezTo>
                <a:cubicBezTo>
                  <a:pt x="169" y="130"/>
                  <a:pt x="169" y="130"/>
                  <a:pt x="169" y="130"/>
                </a:cubicBezTo>
                <a:cubicBezTo>
                  <a:pt x="169" y="129"/>
                  <a:pt x="169" y="129"/>
                  <a:pt x="169" y="129"/>
                </a:cubicBezTo>
                <a:cubicBezTo>
                  <a:pt x="169" y="129"/>
                  <a:pt x="169" y="129"/>
                  <a:pt x="169" y="129"/>
                </a:cubicBezTo>
                <a:cubicBezTo>
                  <a:pt x="170" y="129"/>
                  <a:pt x="170" y="129"/>
                  <a:pt x="170" y="129"/>
                </a:cubicBezTo>
                <a:cubicBezTo>
                  <a:pt x="170" y="130"/>
                  <a:pt x="170" y="130"/>
                  <a:pt x="170" y="130"/>
                </a:cubicBezTo>
                <a:cubicBezTo>
                  <a:pt x="170" y="130"/>
                  <a:pt x="170" y="130"/>
                  <a:pt x="170" y="130"/>
                </a:cubicBezTo>
                <a:cubicBezTo>
                  <a:pt x="170" y="131"/>
                  <a:pt x="170" y="131"/>
                  <a:pt x="170" y="131"/>
                </a:cubicBezTo>
                <a:cubicBezTo>
                  <a:pt x="170" y="131"/>
                  <a:pt x="170" y="131"/>
                  <a:pt x="170" y="131"/>
                </a:cubicBezTo>
                <a:cubicBezTo>
                  <a:pt x="170" y="131"/>
                  <a:pt x="170" y="131"/>
                  <a:pt x="170" y="131"/>
                </a:cubicBezTo>
                <a:cubicBezTo>
                  <a:pt x="169" y="132"/>
                  <a:pt x="169" y="132"/>
                  <a:pt x="169" y="132"/>
                </a:cubicBezTo>
                <a:cubicBezTo>
                  <a:pt x="169" y="132"/>
                  <a:pt x="169" y="132"/>
                  <a:pt x="169" y="132"/>
                </a:cubicBezTo>
                <a:cubicBezTo>
                  <a:pt x="169" y="132"/>
                  <a:pt x="169" y="132"/>
                  <a:pt x="169" y="132"/>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2" y="133"/>
                  <a:pt x="172" y="133"/>
                  <a:pt x="172" y="133"/>
                </a:cubicBezTo>
                <a:cubicBezTo>
                  <a:pt x="172" y="134"/>
                  <a:pt x="172" y="134"/>
                  <a:pt x="172" y="134"/>
                </a:cubicBezTo>
                <a:cubicBezTo>
                  <a:pt x="172" y="134"/>
                  <a:pt x="172" y="134"/>
                  <a:pt x="172" y="134"/>
                </a:cubicBezTo>
                <a:cubicBezTo>
                  <a:pt x="172" y="134"/>
                  <a:pt x="172" y="134"/>
                  <a:pt x="172" y="134"/>
                </a:cubicBezTo>
                <a:cubicBezTo>
                  <a:pt x="173" y="134"/>
                  <a:pt x="173" y="134"/>
                  <a:pt x="173" y="134"/>
                </a:cubicBezTo>
                <a:cubicBezTo>
                  <a:pt x="173" y="134"/>
                  <a:pt x="173" y="134"/>
                  <a:pt x="173" y="134"/>
                </a:cubicBezTo>
                <a:cubicBezTo>
                  <a:pt x="173" y="134"/>
                  <a:pt x="173" y="134"/>
                  <a:pt x="173" y="134"/>
                </a:cubicBezTo>
                <a:cubicBezTo>
                  <a:pt x="173" y="135"/>
                  <a:pt x="173" y="135"/>
                  <a:pt x="173" y="135"/>
                </a:cubicBezTo>
                <a:cubicBezTo>
                  <a:pt x="172" y="135"/>
                  <a:pt x="172" y="135"/>
                  <a:pt x="172" y="135"/>
                </a:cubicBezTo>
                <a:cubicBezTo>
                  <a:pt x="172" y="135"/>
                  <a:pt x="172" y="135"/>
                  <a:pt x="172" y="135"/>
                </a:cubicBezTo>
                <a:cubicBezTo>
                  <a:pt x="172" y="136"/>
                  <a:pt x="172" y="136"/>
                  <a:pt x="172" y="136"/>
                </a:cubicBezTo>
                <a:cubicBezTo>
                  <a:pt x="172" y="136"/>
                  <a:pt x="172" y="136"/>
                  <a:pt x="172" y="136"/>
                </a:cubicBezTo>
                <a:cubicBezTo>
                  <a:pt x="173" y="136"/>
                  <a:pt x="173" y="136"/>
                  <a:pt x="173" y="136"/>
                </a:cubicBezTo>
                <a:cubicBezTo>
                  <a:pt x="173" y="136"/>
                  <a:pt x="173" y="136"/>
                  <a:pt x="173" y="136"/>
                </a:cubicBezTo>
                <a:cubicBezTo>
                  <a:pt x="174" y="136"/>
                  <a:pt x="174" y="136"/>
                  <a:pt x="174" y="136"/>
                </a:cubicBezTo>
                <a:cubicBezTo>
                  <a:pt x="175" y="135"/>
                  <a:pt x="175" y="135"/>
                  <a:pt x="175" y="135"/>
                </a:cubicBezTo>
                <a:cubicBezTo>
                  <a:pt x="175" y="135"/>
                  <a:pt x="175" y="135"/>
                  <a:pt x="175" y="135"/>
                </a:cubicBezTo>
                <a:cubicBezTo>
                  <a:pt x="175" y="136"/>
                  <a:pt x="175" y="136"/>
                  <a:pt x="175" y="136"/>
                </a:cubicBezTo>
                <a:cubicBezTo>
                  <a:pt x="175" y="137"/>
                  <a:pt x="175" y="137"/>
                  <a:pt x="175" y="137"/>
                </a:cubicBezTo>
                <a:cubicBezTo>
                  <a:pt x="176" y="137"/>
                  <a:pt x="176" y="137"/>
                  <a:pt x="176" y="137"/>
                </a:cubicBezTo>
                <a:cubicBezTo>
                  <a:pt x="176" y="137"/>
                  <a:pt x="176" y="137"/>
                  <a:pt x="176" y="137"/>
                </a:cubicBezTo>
                <a:cubicBezTo>
                  <a:pt x="177" y="137"/>
                  <a:pt x="177" y="137"/>
                  <a:pt x="177" y="137"/>
                </a:cubicBezTo>
                <a:cubicBezTo>
                  <a:pt x="177" y="137"/>
                  <a:pt x="177" y="137"/>
                  <a:pt x="177" y="137"/>
                </a:cubicBezTo>
                <a:cubicBezTo>
                  <a:pt x="178" y="137"/>
                  <a:pt x="178" y="137"/>
                  <a:pt x="178" y="137"/>
                </a:cubicBezTo>
                <a:cubicBezTo>
                  <a:pt x="178" y="138"/>
                  <a:pt x="178" y="138"/>
                  <a:pt x="178" y="138"/>
                </a:cubicBezTo>
                <a:cubicBezTo>
                  <a:pt x="179" y="138"/>
                  <a:pt x="179" y="138"/>
                  <a:pt x="179" y="138"/>
                </a:cubicBezTo>
                <a:cubicBezTo>
                  <a:pt x="179" y="137"/>
                  <a:pt x="179" y="137"/>
                  <a:pt x="179" y="137"/>
                </a:cubicBezTo>
                <a:cubicBezTo>
                  <a:pt x="179" y="137"/>
                  <a:pt x="179" y="137"/>
                  <a:pt x="179" y="137"/>
                </a:cubicBezTo>
                <a:cubicBezTo>
                  <a:pt x="180" y="137"/>
                  <a:pt x="180" y="137"/>
                  <a:pt x="180" y="137"/>
                </a:cubicBezTo>
                <a:cubicBezTo>
                  <a:pt x="180" y="137"/>
                  <a:pt x="180" y="137"/>
                  <a:pt x="180" y="137"/>
                </a:cubicBezTo>
                <a:cubicBezTo>
                  <a:pt x="180" y="138"/>
                  <a:pt x="180" y="138"/>
                  <a:pt x="180" y="138"/>
                </a:cubicBezTo>
                <a:cubicBezTo>
                  <a:pt x="180" y="138"/>
                  <a:pt x="180" y="138"/>
                  <a:pt x="180" y="138"/>
                </a:cubicBezTo>
                <a:cubicBezTo>
                  <a:pt x="181" y="138"/>
                  <a:pt x="181" y="138"/>
                  <a:pt x="181" y="138"/>
                </a:cubicBezTo>
                <a:cubicBezTo>
                  <a:pt x="181" y="137"/>
                  <a:pt x="181" y="137"/>
                  <a:pt x="181" y="137"/>
                </a:cubicBezTo>
                <a:cubicBezTo>
                  <a:pt x="182" y="137"/>
                  <a:pt x="182" y="137"/>
                  <a:pt x="182" y="137"/>
                </a:cubicBezTo>
                <a:cubicBezTo>
                  <a:pt x="182" y="138"/>
                  <a:pt x="182" y="138"/>
                  <a:pt x="182" y="138"/>
                </a:cubicBezTo>
                <a:cubicBezTo>
                  <a:pt x="182" y="138"/>
                  <a:pt x="182" y="138"/>
                  <a:pt x="182" y="138"/>
                </a:cubicBezTo>
                <a:cubicBezTo>
                  <a:pt x="183" y="137"/>
                  <a:pt x="183" y="137"/>
                  <a:pt x="183" y="137"/>
                </a:cubicBezTo>
                <a:cubicBezTo>
                  <a:pt x="183" y="137"/>
                  <a:pt x="183" y="137"/>
                  <a:pt x="183" y="137"/>
                </a:cubicBezTo>
                <a:cubicBezTo>
                  <a:pt x="183" y="137"/>
                  <a:pt x="183" y="137"/>
                  <a:pt x="183" y="137"/>
                </a:cubicBezTo>
                <a:cubicBezTo>
                  <a:pt x="184" y="137"/>
                  <a:pt x="184" y="137"/>
                  <a:pt x="184" y="137"/>
                </a:cubicBezTo>
                <a:cubicBezTo>
                  <a:pt x="184" y="137"/>
                  <a:pt x="184" y="137"/>
                  <a:pt x="184" y="137"/>
                </a:cubicBezTo>
                <a:cubicBezTo>
                  <a:pt x="184" y="137"/>
                  <a:pt x="184" y="137"/>
                  <a:pt x="184" y="137"/>
                </a:cubicBezTo>
                <a:cubicBezTo>
                  <a:pt x="185" y="137"/>
                  <a:pt x="185" y="137"/>
                  <a:pt x="185" y="137"/>
                </a:cubicBezTo>
                <a:close/>
                <a:moveTo>
                  <a:pt x="267" y="165"/>
                </a:moveTo>
                <a:cubicBezTo>
                  <a:pt x="268" y="165"/>
                  <a:pt x="268" y="165"/>
                  <a:pt x="268" y="165"/>
                </a:cubicBezTo>
                <a:cubicBezTo>
                  <a:pt x="268" y="164"/>
                  <a:pt x="268" y="164"/>
                  <a:pt x="268" y="164"/>
                </a:cubicBezTo>
                <a:cubicBezTo>
                  <a:pt x="268" y="163"/>
                  <a:pt x="268" y="163"/>
                  <a:pt x="268" y="163"/>
                </a:cubicBezTo>
                <a:cubicBezTo>
                  <a:pt x="268" y="162"/>
                  <a:pt x="268" y="162"/>
                  <a:pt x="268" y="162"/>
                </a:cubicBezTo>
                <a:cubicBezTo>
                  <a:pt x="269" y="161"/>
                  <a:pt x="269" y="161"/>
                  <a:pt x="269" y="161"/>
                </a:cubicBezTo>
                <a:cubicBezTo>
                  <a:pt x="269" y="161"/>
                  <a:pt x="269" y="161"/>
                  <a:pt x="269" y="161"/>
                </a:cubicBezTo>
                <a:cubicBezTo>
                  <a:pt x="270" y="160"/>
                  <a:pt x="270" y="160"/>
                  <a:pt x="270" y="160"/>
                </a:cubicBezTo>
                <a:cubicBezTo>
                  <a:pt x="271" y="158"/>
                  <a:pt x="271" y="158"/>
                  <a:pt x="271" y="158"/>
                </a:cubicBezTo>
                <a:cubicBezTo>
                  <a:pt x="272" y="158"/>
                  <a:pt x="272" y="158"/>
                  <a:pt x="272" y="158"/>
                </a:cubicBezTo>
                <a:cubicBezTo>
                  <a:pt x="273" y="158"/>
                  <a:pt x="273" y="158"/>
                  <a:pt x="273" y="158"/>
                </a:cubicBezTo>
                <a:cubicBezTo>
                  <a:pt x="273" y="158"/>
                  <a:pt x="273" y="158"/>
                  <a:pt x="273" y="158"/>
                </a:cubicBezTo>
                <a:cubicBezTo>
                  <a:pt x="273" y="158"/>
                  <a:pt x="273" y="158"/>
                  <a:pt x="273" y="158"/>
                </a:cubicBezTo>
                <a:cubicBezTo>
                  <a:pt x="274" y="157"/>
                  <a:pt x="274" y="157"/>
                  <a:pt x="274" y="157"/>
                </a:cubicBezTo>
                <a:cubicBezTo>
                  <a:pt x="275" y="158"/>
                  <a:pt x="275" y="158"/>
                  <a:pt x="275" y="158"/>
                </a:cubicBezTo>
                <a:cubicBezTo>
                  <a:pt x="276" y="158"/>
                  <a:pt x="276" y="158"/>
                  <a:pt x="276" y="158"/>
                </a:cubicBezTo>
                <a:cubicBezTo>
                  <a:pt x="276" y="158"/>
                  <a:pt x="276" y="158"/>
                  <a:pt x="276" y="158"/>
                </a:cubicBezTo>
                <a:cubicBezTo>
                  <a:pt x="277" y="159"/>
                  <a:pt x="277" y="159"/>
                  <a:pt x="277" y="159"/>
                </a:cubicBezTo>
                <a:cubicBezTo>
                  <a:pt x="277" y="160"/>
                  <a:pt x="277" y="160"/>
                  <a:pt x="277" y="160"/>
                </a:cubicBezTo>
                <a:cubicBezTo>
                  <a:pt x="277" y="160"/>
                  <a:pt x="277" y="160"/>
                  <a:pt x="277" y="160"/>
                </a:cubicBezTo>
                <a:cubicBezTo>
                  <a:pt x="276" y="161"/>
                  <a:pt x="276" y="161"/>
                  <a:pt x="276" y="161"/>
                </a:cubicBezTo>
                <a:cubicBezTo>
                  <a:pt x="276" y="162"/>
                  <a:pt x="276" y="162"/>
                  <a:pt x="276" y="162"/>
                </a:cubicBezTo>
                <a:cubicBezTo>
                  <a:pt x="276" y="162"/>
                  <a:pt x="276" y="162"/>
                  <a:pt x="276" y="162"/>
                </a:cubicBezTo>
                <a:cubicBezTo>
                  <a:pt x="275" y="164"/>
                  <a:pt x="275" y="164"/>
                  <a:pt x="275" y="164"/>
                </a:cubicBezTo>
                <a:cubicBezTo>
                  <a:pt x="274" y="165"/>
                  <a:pt x="274" y="165"/>
                  <a:pt x="274" y="165"/>
                </a:cubicBezTo>
                <a:cubicBezTo>
                  <a:pt x="274" y="165"/>
                  <a:pt x="274" y="165"/>
                  <a:pt x="274" y="165"/>
                </a:cubicBezTo>
                <a:cubicBezTo>
                  <a:pt x="272" y="165"/>
                  <a:pt x="272" y="165"/>
                  <a:pt x="272" y="165"/>
                </a:cubicBezTo>
                <a:cubicBezTo>
                  <a:pt x="272" y="166"/>
                  <a:pt x="272" y="166"/>
                  <a:pt x="272" y="166"/>
                </a:cubicBezTo>
                <a:cubicBezTo>
                  <a:pt x="272" y="166"/>
                  <a:pt x="272" y="166"/>
                  <a:pt x="272" y="166"/>
                </a:cubicBezTo>
                <a:cubicBezTo>
                  <a:pt x="271" y="166"/>
                  <a:pt x="271" y="166"/>
                  <a:pt x="271" y="166"/>
                </a:cubicBezTo>
                <a:cubicBezTo>
                  <a:pt x="270" y="166"/>
                  <a:pt x="270" y="166"/>
                  <a:pt x="270" y="166"/>
                </a:cubicBezTo>
                <a:cubicBezTo>
                  <a:pt x="269" y="166"/>
                  <a:pt x="269" y="166"/>
                  <a:pt x="269" y="166"/>
                </a:cubicBezTo>
                <a:cubicBezTo>
                  <a:pt x="268" y="166"/>
                  <a:pt x="268" y="166"/>
                  <a:pt x="268" y="166"/>
                </a:cubicBezTo>
                <a:cubicBezTo>
                  <a:pt x="268" y="166"/>
                  <a:pt x="268" y="166"/>
                  <a:pt x="268" y="166"/>
                </a:cubicBezTo>
                <a:cubicBezTo>
                  <a:pt x="267" y="165"/>
                  <a:pt x="267" y="165"/>
                  <a:pt x="267" y="165"/>
                </a:cubicBezTo>
                <a:close/>
                <a:moveTo>
                  <a:pt x="189" y="135"/>
                </a:moveTo>
                <a:cubicBezTo>
                  <a:pt x="189" y="134"/>
                  <a:pt x="189" y="134"/>
                  <a:pt x="189" y="134"/>
                </a:cubicBezTo>
                <a:cubicBezTo>
                  <a:pt x="189" y="134"/>
                  <a:pt x="189" y="134"/>
                  <a:pt x="189" y="134"/>
                </a:cubicBezTo>
                <a:cubicBezTo>
                  <a:pt x="189" y="134"/>
                  <a:pt x="189" y="134"/>
                  <a:pt x="189" y="134"/>
                </a:cubicBezTo>
                <a:cubicBezTo>
                  <a:pt x="189" y="133"/>
                  <a:pt x="189" y="133"/>
                  <a:pt x="189" y="133"/>
                </a:cubicBezTo>
                <a:cubicBezTo>
                  <a:pt x="189" y="133"/>
                  <a:pt x="189" y="133"/>
                  <a:pt x="189" y="133"/>
                </a:cubicBezTo>
                <a:cubicBezTo>
                  <a:pt x="190" y="133"/>
                  <a:pt x="190" y="133"/>
                  <a:pt x="190" y="133"/>
                </a:cubicBezTo>
                <a:cubicBezTo>
                  <a:pt x="190" y="133"/>
                  <a:pt x="190" y="133"/>
                  <a:pt x="190" y="133"/>
                </a:cubicBezTo>
                <a:cubicBezTo>
                  <a:pt x="190" y="133"/>
                  <a:pt x="190" y="133"/>
                  <a:pt x="190" y="133"/>
                </a:cubicBezTo>
                <a:cubicBezTo>
                  <a:pt x="190" y="134"/>
                  <a:pt x="190" y="134"/>
                  <a:pt x="190" y="134"/>
                </a:cubicBezTo>
                <a:cubicBezTo>
                  <a:pt x="190" y="134"/>
                  <a:pt x="190" y="134"/>
                  <a:pt x="190" y="134"/>
                </a:cubicBezTo>
                <a:cubicBezTo>
                  <a:pt x="189" y="134"/>
                  <a:pt x="189" y="134"/>
                  <a:pt x="189" y="134"/>
                </a:cubicBezTo>
                <a:cubicBezTo>
                  <a:pt x="189" y="135"/>
                  <a:pt x="189" y="135"/>
                  <a:pt x="189" y="135"/>
                </a:cubicBezTo>
                <a:cubicBezTo>
                  <a:pt x="189" y="135"/>
                  <a:pt x="189" y="135"/>
                  <a:pt x="189" y="135"/>
                </a:cubicBezTo>
                <a:close/>
                <a:moveTo>
                  <a:pt x="181" y="141"/>
                </a:moveTo>
                <a:cubicBezTo>
                  <a:pt x="182" y="141"/>
                  <a:pt x="182" y="141"/>
                  <a:pt x="182" y="141"/>
                </a:cubicBezTo>
                <a:cubicBezTo>
                  <a:pt x="182" y="140"/>
                  <a:pt x="182" y="140"/>
                  <a:pt x="182" y="140"/>
                </a:cubicBezTo>
                <a:cubicBezTo>
                  <a:pt x="182" y="140"/>
                  <a:pt x="182" y="140"/>
                  <a:pt x="182" y="140"/>
                </a:cubicBezTo>
                <a:cubicBezTo>
                  <a:pt x="182" y="139"/>
                  <a:pt x="182" y="139"/>
                  <a:pt x="182" y="139"/>
                </a:cubicBezTo>
                <a:cubicBezTo>
                  <a:pt x="182" y="139"/>
                  <a:pt x="182" y="139"/>
                  <a:pt x="182" y="139"/>
                </a:cubicBezTo>
                <a:cubicBezTo>
                  <a:pt x="182" y="139"/>
                  <a:pt x="182" y="139"/>
                  <a:pt x="182" y="139"/>
                </a:cubicBezTo>
                <a:cubicBezTo>
                  <a:pt x="181" y="140"/>
                  <a:pt x="181" y="140"/>
                  <a:pt x="181" y="140"/>
                </a:cubicBezTo>
                <a:cubicBezTo>
                  <a:pt x="181" y="140"/>
                  <a:pt x="181" y="140"/>
                  <a:pt x="181" y="140"/>
                </a:cubicBezTo>
                <a:cubicBezTo>
                  <a:pt x="180" y="140"/>
                  <a:pt x="180" y="140"/>
                  <a:pt x="180" y="140"/>
                </a:cubicBezTo>
                <a:cubicBezTo>
                  <a:pt x="181" y="141"/>
                  <a:pt x="181" y="141"/>
                  <a:pt x="181" y="141"/>
                </a:cubicBezTo>
                <a:cubicBezTo>
                  <a:pt x="181" y="141"/>
                  <a:pt x="181" y="141"/>
                  <a:pt x="181" y="141"/>
                </a:cubicBezTo>
                <a:close/>
                <a:moveTo>
                  <a:pt x="190" y="140"/>
                </a:moveTo>
                <a:cubicBezTo>
                  <a:pt x="189" y="140"/>
                  <a:pt x="189" y="140"/>
                  <a:pt x="189" y="140"/>
                </a:cubicBezTo>
                <a:cubicBezTo>
                  <a:pt x="189" y="140"/>
                  <a:pt x="189" y="140"/>
                  <a:pt x="189" y="140"/>
                </a:cubicBezTo>
                <a:cubicBezTo>
                  <a:pt x="189" y="141"/>
                  <a:pt x="189" y="141"/>
                  <a:pt x="189" y="141"/>
                </a:cubicBezTo>
                <a:cubicBezTo>
                  <a:pt x="188" y="140"/>
                  <a:pt x="188" y="140"/>
                  <a:pt x="188" y="140"/>
                </a:cubicBezTo>
                <a:cubicBezTo>
                  <a:pt x="188" y="140"/>
                  <a:pt x="188" y="140"/>
                  <a:pt x="188" y="140"/>
                </a:cubicBezTo>
                <a:cubicBezTo>
                  <a:pt x="189" y="139"/>
                  <a:pt x="189" y="139"/>
                  <a:pt x="189" y="139"/>
                </a:cubicBezTo>
                <a:cubicBezTo>
                  <a:pt x="189" y="138"/>
                  <a:pt x="189" y="138"/>
                  <a:pt x="189" y="138"/>
                </a:cubicBezTo>
                <a:cubicBezTo>
                  <a:pt x="190" y="138"/>
                  <a:pt x="190" y="138"/>
                  <a:pt x="190" y="138"/>
                </a:cubicBezTo>
                <a:cubicBezTo>
                  <a:pt x="190" y="138"/>
                  <a:pt x="190" y="138"/>
                  <a:pt x="190" y="138"/>
                </a:cubicBezTo>
                <a:cubicBezTo>
                  <a:pt x="190" y="138"/>
                  <a:pt x="190" y="138"/>
                  <a:pt x="190" y="138"/>
                </a:cubicBezTo>
                <a:cubicBezTo>
                  <a:pt x="191" y="139"/>
                  <a:pt x="191" y="139"/>
                  <a:pt x="191" y="139"/>
                </a:cubicBezTo>
                <a:cubicBezTo>
                  <a:pt x="190" y="140"/>
                  <a:pt x="190" y="140"/>
                  <a:pt x="190" y="140"/>
                </a:cubicBezTo>
                <a:close/>
                <a:moveTo>
                  <a:pt x="191" y="139"/>
                </a:moveTo>
                <a:cubicBezTo>
                  <a:pt x="191" y="138"/>
                  <a:pt x="191" y="138"/>
                  <a:pt x="191" y="138"/>
                </a:cubicBezTo>
                <a:cubicBezTo>
                  <a:pt x="191" y="138"/>
                  <a:pt x="191" y="138"/>
                  <a:pt x="191" y="138"/>
                </a:cubicBezTo>
                <a:cubicBezTo>
                  <a:pt x="191" y="137"/>
                  <a:pt x="191" y="137"/>
                  <a:pt x="191" y="137"/>
                </a:cubicBezTo>
                <a:cubicBezTo>
                  <a:pt x="192" y="137"/>
                  <a:pt x="192" y="137"/>
                  <a:pt x="192" y="137"/>
                </a:cubicBezTo>
                <a:cubicBezTo>
                  <a:pt x="192" y="137"/>
                  <a:pt x="192" y="137"/>
                  <a:pt x="192" y="137"/>
                </a:cubicBezTo>
                <a:cubicBezTo>
                  <a:pt x="192" y="138"/>
                  <a:pt x="192" y="138"/>
                  <a:pt x="192" y="138"/>
                </a:cubicBezTo>
                <a:cubicBezTo>
                  <a:pt x="192" y="138"/>
                  <a:pt x="192" y="138"/>
                  <a:pt x="192" y="138"/>
                </a:cubicBezTo>
                <a:cubicBezTo>
                  <a:pt x="192" y="138"/>
                  <a:pt x="191" y="139"/>
                  <a:pt x="191" y="139"/>
                </a:cubicBezTo>
                <a:close/>
                <a:moveTo>
                  <a:pt x="208" y="139"/>
                </a:moveTo>
                <a:cubicBezTo>
                  <a:pt x="208" y="137"/>
                  <a:pt x="208" y="137"/>
                  <a:pt x="208" y="137"/>
                </a:cubicBezTo>
                <a:cubicBezTo>
                  <a:pt x="209" y="137"/>
                  <a:pt x="209" y="137"/>
                  <a:pt x="209" y="137"/>
                </a:cubicBezTo>
                <a:cubicBezTo>
                  <a:pt x="210" y="137"/>
                  <a:pt x="210" y="137"/>
                  <a:pt x="210" y="137"/>
                </a:cubicBezTo>
                <a:cubicBezTo>
                  <a:pt x="210" y="138"/>
                  <a:pt x="210" y="138"/>
                  <a:pt x="210" y="138"/>
                </a:cubicBezTo>
                <a:cubicBezTo>
                  <a:pt x="209" y="139"/>
                  <a:pt x="209" y="139"/>
                  <a:pt x="209" y="139"/>
                </a:cubicBezTo>
                <a:cubicBezTo>
                  <a:pt x="209" y="139"/>
                  <a:pt x="209" y="139"/>
                  <a:pt x="209" y="139"/>
                </a:cubicBezTo>
                <a:cubicBezTo>
                  <a:pt x="209" y="139"/>
                  <a:pt x="209" y="139"/>
                  <a:pt x="209" y="139"/>
                </a:cubicBezTo>
                <a:cubicBezTo>
                  <a:pt x="209" y="138"/>
                  <a:pt x="209" y="138"/>
                  <a:pt x="209" y="138"/>
                </a:cubicBezTo>
                <a:cubicBezTo>
                  <a:pt x="208" y="138"/>
                  <a:pt x="208" y="138"/>
                  <a:pt x="208" y="138"/>
                </a:cubicBezTo>
                <a:cubicBezTo>
                  <a:pt x="208" y="139"/>
                  <a:pt x="208" y="139"/>
                  <a:pt x="208" y="139"/>
                </a:cubicBezTo>
                <a:cubicBezTo>
                  <a:pt x="208" y="139"/>
                  <a:pt x="208" y="139"/>
                  <a:pt x="208" y="139"/>
                </a:cubicBezTo>
                <a:close/>
                <a:moveTo>
                  <a:pt x="207" y="138"/>
                </a:moveTo>
                <a:cubicBezTo>
                  <a:pt x="207" y="138"/>
                  <a:pt x="207" y="138"/>
                  <a:pt x="207" y="138"/>
                </a:cubicBezTo>
                <a:cubicBezTo>
                  <a:pt x="208" y="137"/>
                  <a:pt x="208" y="137"/>
                  <a:pt x="208" y="137"/>
                </a:cubicBezTo>
                <a:cubicBezTo>
                  <a:pt x="207" y="136"/>
                  <a:pt x="207" y="136"/>
                  <a:pt x="207" y="136"/>
                </a:cubicBezTo>
                <a:cubicBezTo>
                  <a:pt x="207" y="137"/>
                  <a:pt x="207" y="137"/>
                  <a:pt x="207" y="137"/>
                </a:cubicBezTo>
                <a:cubicBezTo>
                  <a:pt x="207" y="138"/>
                  <a:pt x="207" y="138"/>
                  <a:pt x="207" y="138"/>
                </a:cubicBezTo>
                <a:close/>
                <a:moveTo>
                  <a:pt x="206" y="145"/>
                </a:moveTo>
                <a:cubicBezTo>
                  <a:pt x="207" y="144"/>
                  <a:pt x="207" y="144"/>
                  <a:pt x="207" y="144"/>
                </a:cubicBezTo>
                <a:cubicBezTo>
                  <a:pt x="208" y="144"/>
                  <a:pt x="208" y="144"/>
                  <a:pt x="208" y="144"/>
                </a:cubicBezTo>
                <a:cubicBezTo>
                  <a:pt x="208" y="143"/>
                  <a:pt x="208" y="143"/>
                  <a:pt x="208" y="143"/>
                </a:cubicBezTo>
                <a:cubicBezTo>
                  <a:pt x="207" y="143"/>
                  <a:pt x="207" y="143"/>
                  <a:pt x="207" y="143"/>
                </a:cubicBezTo>
                <a:cubicBezTo>
                  <a:pt x="207" y="143"/>
                  <a:pt x="207" y="143"/>
                  <a:pt x="207" y="143"/>
                </a:cubicBezTo>
                <a:cubicBezTo>
                  <a:pt x="207" y="141"/>
                  <a:pt x="207" y="141"/>
                  <a:pt x="207" y="141"/>
                </a:cubicBezTo>
                <a:cubicBezTo>
                  <a:pt x="208" y="140"/>
                  <a:pt x="208" y="140"/>
                  <a:pt x="208" y="140"/>
                </a:cubicBezTo>
                <a:cubicBezTo>
                  <a:pt x="207" y="141"/>
                  <a:pt x="207" y="141"/>
                  <a:pt x="207" y="141"/>
                </a:cubicBezTo>
                <a:cubicBezTo>
                  <a:pt x="206" y="142"/>
                  <a:pt x="206" y="142"/>
                  <a:pt x="206" y="142"/>
                </a:cubicBezTo>
                <a:cubicBezTo>
                  <a:pt x="206" y="141"/>
                  <a:pt x="206" y="141"/>
                  <a:pt x="206" y="141"/>
                </a:cubicBezTo>
                <a:cubicBezTo>
                  <a:pt x="207" y="139"/>
                  <a:pt x="207" y="139"/>
                  <a:pt x="207" y="139"/>
                </a:cubicBezTo>
                <a:cubicBezTo>
                  <a:pt x="206" y="137"/>
                  <a:pt x="206" y="137"/>
                  <a:pt x="206" y="137"/>
                </a:cubicBezTo>
                <a:cubicBezTo>
                  <a:pt x="205" y="136"/>
                  <a:pt x="205" y="136"/>
                  <a:pt x="205" y="136"/>
                </a:cubicBezTo>
                <a:cubicBezTo>
                  <a:pt x="205" y="135"/>
                  <a:pt x="205" y="135"/>
                  <a:pt x="205" y="135"/>
                </a:cubicBezTo>
                <a:cubicBezTo>
                  <a:pt x="204" y="135"/>
                  <a:pt x="204" y="135"/>
                  <a:pt x="204" y="135"/>
                </a:cubicBezTo>
                <a:cubicBezTo>
                  <a:pt x="204" y="136"/>
                  <a:pt x="204" y="136"/>
                  <a:pt x="204" y="136"/>
                </a:cubicBezTo>
                <a:cubicBezTo>
                  <a:pt x="204" y="135"/>
                  <a:pt x="204" y="135"/>
                  <a:pt x="204" y="135"/>
                </a:cubicBezTo>
                <a:cubicBezTo>
                  <a:pt x="204" y="134"/>
                  <a:pt x="204" y="134"/>
                  <a:pt x="204" y="134"/>
                </a:cubicBezTo>
                <a:cubicBezTo>
                  <a:pt x="204" y="134"/>
                  <a:pt x="204" y="134"/>
                  <a:pt x="204" y="134"/>
                </a:cubicBezTo>
                <a:cubicBezTo>
                  <a:pt x="204" y="133"/>
                  <a:pt x="204" y="133"/>
                  <a:pt x="204" y="133"/>
                </a:cubicBezTo>
                <a:cubicBezTo>
                  <a:pt x="204" y="132"/>
                  <a:pt x="204" y="132"/>
                  <a:pt x="204" y="132"/>
                </a:cubicBezTo>
                <a:cubicBezTo>
                  <a:pt x="203" y="132"/>
                  <a:pt x="203" y="132"/>
                  <a:pt x="203" y="132"/>
                </a:cubicBezTo>
                <a:cubicBezTo>
                  <a:pt x="202" y="133"/>
                  <a:pt x="202" y="133"/>
                  <a:pt x="202" y="133"/>
                </a:cubicBezTo>
                <a:cubicBezTo>
                  <a:pt x="201" y="135"/>
                  <a:pt x="201" y="135"/>
                  <a:pt x="201" y="135"/>
                </a:cubicBezTo>
                <a:cubicBezTo>
                  <a:pt x="201" y="136"/>
                  <a:pt x="201" y="136"/>
                  <a:pt x="201" y="136"/>
                </a:cubicBezTo>
                <a:cubicBezTo>
                  <a:pt x="201" y="136"/>
                  <a:pt x="201" y="136"/>
                  <a:pt x="201" y="136"/>
                </a:cubicBezTo>
                <a:cubicBezTo>
                  <a:pt x="200" y="135"/>
                  <a:pt x="200" y="135"/>
                  <a:pt x="200" y="135"/>
                </a:cubicBezTo>
                <a:cubicBezTo>
                  <a:pt x="200" y="135"/>
                  <a:pt x="200" y="135"/>
                  <a:pt x="200" y="135"/>
                </a:cubicBezTo>
                <a:cubicBezTo>
                  <a:pt x="200" y="136"/>
                  <a:pt x="200" y="136"/>
                  <a:pt x="200" y="136"/>
                </a:cubicBezTo>
                <a:cubicBezTo>
                  <a:pt x="199" y="136"/>
                  <a:pt x="199" y="136"/>
                  <a:pt x="199" y="136"/>
                </a:cubicBezTo>
                <a:cubicBezTo>
                  <a:pt x="200" y="136"/>
                  <a:pt x="200" y="136"/>
                  <a:pt x="200" y="136"/>
                </a:cubicBezTo>
                <a:cubicBezTo>
                  <a:pt x="199" y="137"/>
                  <a:pt x="199" y="137"/>
                  <a:pt x="199" y="137"/>
                </a:cubicBezTo>
                <a:cubicBezTo>
                  <a:pt x="198" y="137"/>
                  <a:pt x="198" y="137"/>
                  <a:pt x="198" y="137"/>
                </a:cubicBezTo>
                <a:cubicBezTo>
                  <a:pt x="198" y="138"/>
                  <a:pt x="198" y="138"/>
                  <a:pt x="198" y="138"/>
                </a:cubicBezTo>
                <a:cubicBezTo>
                  <a:pt x="196" y="138"/>
                  <a:pt x="196" y="138"/>
                  <a:pt x="196" y="138"/>
                </a:cubicBezTo>
                <a:cubicBezTo>
                  <a:pt x="196" y="138"/>
                  <a:pt x="196" y="138"/>
                  <a:pt x="196" y="138"/>
                </a:cubicBezTo>
                <a:cubicBezTo>
                  <a:pt x="195" y="138"/>
                  <a:pt x="195" y="138"/>
                  <a:pt x="195" y="138"/>
                </a:cubicBezTo>
                <a:cubicBezTo>
                  <a:pt x="193" y="139"/>
                  <a:pt x="193" y="139"/>
                  <a:pt x="193" y="139"/>
                </a:cubicBezTo>
                <a:cubicBezTo>
                  <a:pt x="193" y="140"/>
                  <a:pt x="193" y="140"/>
                  <a:pt x="193" y="140"/>
                </a:cubicBezTo>
                <a:cubicBezTo>
                  <a:pt x="194" y="141"/>
                  <a:pt x="194" y="141"/>
                  <a:pt x="194" y="141"/>
                </a:cubicBezTo>
                <a:cubicBezTo>
                  <a:pt x="195" y="140"/>
                  <a:pt x="195" y="140"/>
                  <a:pt x="195" y="140"/>
                </a:cubicBezTo>
                <a:cubicBezTo>
                  <a:pt x="195" y="140"/>
                  <a:pt x="195" y="140"/>
                  <a:pt x="195" y="140"/>
                </a:cubicBezTo>
                <a:cubicBezTo>
                  <a:pt x="195" y="139"/>
                  <a:pt x="195" y="139"/>
                  <a:pt x="195" y="139"/>
                </a:cubicBezTo>
                <a:cubicBezTo>
                  <a:pt x="196" y="140"/>
                  <a:pt x="196" y="140"/>
                  <a:pt x="196" y="140"/>
                </a:cubicBezTo>
                <a:cubicBezTo>
                  <a:pt x="196" y="141"/>
                  <a:pt x="196" y="141"/>
                  <a:pt x="196" y="141"/>
                </a:cubicBezTo>
                <a:cubicBezTo>
                  <a:pt x="197" y="142"/>
                  <a:pt x="197" y="142"/>
                  <a:pt x="197" y="142"/>
                </a:cubicBezTo>
                <a:cubicBezTo>
                  <a:pt x="197" y="141"/>
                  <a:pt x="197" y="141"/>
                  <a:pt x="197" y="141"/>
                </a:cubicBezTo>
                <a:cubicBezTo>
                  <a:pt x="197" y="141"/>
                  <a:pt x="197" y="141"/>
                  <a:pt x="197" y="141"/>
                </a:cubicBezTo>
                <a:cubicBezTo>
                  <a:pt x="197" y="142"/>
                  <a:pt x="197" y="142"/>
                  <a:pt x="197" y="142"/>
                </a:cubicBezTo>
                <a:cubicBezTo>
                  <a:pt x="198" y="143"/>
                  <a:pt x="198" y="143"/>
                  <a:pt x="198" y="143"/>
                </a:cubicBezTo>
                <a:cubicBezTo>
                  <a:pt x="199" y="143"/>
                  <a:pt x="199" y="143"/>
                  <a:pt x="199" y="143"/>
                </a:cubicBezTo>
                <a:cubicBezTo>
                  <a:pt x="199" y="145"/>
                  <a:pt x="199" y="145"/>
                  <a:pt x="199" y="145"/>
                </a:cubicBezTo>
                <a:cubicBezTo>
                  <a:pt x="200" y="145"/>
                  <a:pt x="200" y="145"/>
                  <a:pt x="200" y="145"/>
                </a:cubicBezTo>
                <a:cubicBezTo>
                  <a:pt x="201" y="144"/>
                  <a:pt x="201" y="144"/>
                  <a:pt x="201" y="144"/>
                </a:cubicBezTo>
                <a:cubicBezTo>
                  <a:pt x="201" y="145"/>
                  <a:pt x="201" y="145"/>
                  <a:pt x="201" y="145"/>
                </a:cubicBezTo>
                <a:cubicBezTo>
                  <a:pt x="202" y="146"/>
                  <a:pt x="202" y="146"/>
                  <a:pt x="202" y="146"/>
                </a:cubicBezTo>
                <a:cubicBezTo>
                  <a:pt x="203" y="146"/>
                  <a:pt x="203" y="146"/>
                  <a:pt x="203" y="146"/>
                </a:cubicBezTo>
                <a:cubicBezTo>
                  <a:pt x="203" y="146"/>
                  <a:pt x="203" y="146"/>
                  <a:pt x="203" y="146"/>
                </a:cubicBezTo>
                <a:cubicBezTo>
                  <a:pt x="204" y="145"/>
                  <a:pt x="204" y="145"/>
                  <a:pt x="204" y="145"/>
                </a:cubicBezTo>
                <a:cubicBezTo>
                  <a:pt x="205" y="145"/>
                  <a:pt x="205" y="145"/>
                  <a:pt x="205" y="145"/>
                </a:cubicBezTo>
                <a:cubicBezTo>
                  <a:pt x="206" y="144"/>
                  <a:pt x="206" y="144"/>
                  <a:pt x="206" y="144"/>
                </a:cubicBezTo>
                <a:cubicBezTo>
                  <a:pt x="206" y="145"/>
                  <a:pt x="206" y="145"/>
                  <a:pt x="206" y="145"/>
                </a:cubicBezTo>
                <a:close/>
                <a:moveTo>
                  <a:pt x="297" y="139"/>
                </a:moveTo>
                <a:cubicBezTo>
                  <a:pt x="297" y="139"/>
                  <a:pt x="297" y="139"/>
                  <a:pt x="297" y="139"/>
                </a:cubicBezTo>
                <a:cubicBezTo>
                  <a:pt x="297" y="138"/>
                  <a:pt x="297" y="138"/>
                  <a:pt x="297" y="138"/>
                </a:cubicBezTo>
                <a:cubicBezTo>
                  <a:pt x="297" y="137"/>
                  <a:pt x="297" y="137"/>
                  <a:pt x="297" y="137"/>
                </a:cubicBezTo>
                <a:cubicBezTo>
                  <a:pt x="298" y="137"/>
                  <a:pt x="298" y="137"/>
                  <a:pt x="298" y="137"/>
                </a:cubicBezTo>
                <a:cubicBezTo>
                  <a:pt x="299" y="137"/>
                  <a:pt x="299" y="137"/>
                  <a:pt x="299" y="137"/>
                </a:cubicBezTo>
                <a:cubicBezTo>
                  <a:pt x="299" y="138"/>
                  <a:pt x="299" y="138"/>
                  <a:pt x="299" y="138"/>
                </a:cubicBezTo>
                <a:cubicBezTo>
                  <a:pt x="299" y="138"/>
                  <a:pt x="299" y="138"/>
                  <a:pt x="299" y="138"/>
                </a:cubicBezTo>
                <a:cubicBezTo>
                  <a:pt x="300" y="138"/>
                  <a:pt x="300" y="138"/>
                  <a:pt x="300" y="138"/>
                </a:cubicBezTo>
                <a:cubicBezTo>
                  <a:pt x="299" y="139"/>
                  <a:pt x="299" y="139"/>
                  <a:pt x="299" y="139"/>
                </a:cubicBezTo>
                <a:cubicBezTo>
                  <a:pt x="298" y="139"/>
                  <a:pt x="298" y="139"/>
                  <a:pt x="298" y="139"/>
                </a:cubicBezTo>
                <a:cubicBezTo>
                  <a:pt x="298" y="139"/>
                  <a:pt x="298" y="139"/>
                  <a:pt x="298" y="139"/>
                </a:cubicBezTo>
                <a:cubicBezTo>
                  <a:pt x="298" y="139"/>
                  <a:pt x="298" y="139"/>
                  <a:pt x="298" y="139"/>
                </a:cubicBezTo>
                <a:cubicBezTo>
                  <a:pt x="297" y="139"/>
                  <a:pt x="297" y="139"/>
                  <a:pt x="297" y="139"/>
                </a:cubicBezTo>
                <a:cubicBezTo>
                  <a:pt x="297" y="139"/>
                  <a:pt x="297" y="139"/>
                  <a:pt x="297" y="139"/>
                </a:cubicBezTo>
                <a:close/>
                <a:moveTo>
                  <a:pt x="295" y="209"/>
                </a:moveTo>
                <a:cubicBezTo>
                  <a:pt x="294" y="209"/>
                  <a:pt x="294" y="209"/>
                  <a:pt x="294" y="209"/>
                </a:cubicBezTo>
                <a:cubicBezTo>
                  <a:pt x="293" y="209"/>
                  <a:pt x="293" y="209"/>
                  <a:pt x="293" y="209"/>
                </a:cubicBezTo>
                <a:cubicBezTo>
                  <a:pt x="292" y="209"/>
                  <a:pt x="292" y="209"/>
                  <a:pt x="292" y="209"/>
                </a:cubicBezTo>
                <a:cubicBezTo>
                  <a:pt x="291" y="208"/>
                  <a:pt x="291" y="208"/>
                  <a:pt x="291" y="208"/>
                </a:cubicBezTo>
                <a:cubicBezTo>
                  <a:pt x="291" y="208"/>
                  <a:pt x="291" y="208"/>
                  <a:pt x="291" y="208"/>
                </a:cubicBezTo>
                <a:cubicBezTo>
                  <a:pt x="290" y="207"/>
                  <a:pt x="290" y="207"/>
                  <a:pt x="290" y="207"/>
                </a:cubicBezTo>
                <a:cubicBezTo>
                  <a:pt x="289" y="207"/>
                  <a:pt x="289" y="207"/>
                  <a:pt x="289" y="207"/>
                </a:cubicBezTo>
                <a:cubicBezTo>
                  <a:pt x="289" y="206"/>
                  <a:pt x="289" y="206"/>
                  <a:pt x="289" y="206"/>
                </a:cubicBezTo>
                <a:cubicBezTo>
                  <a:pt x="288" y="206"/>
                  <a:pt x="288" y="206"/>
                  <a:pt x="288" y="206"/>
                </a:cubicBezTo>
                <a:cubicBezTo>
                  <a:pt x="288" y="206"/>
                  <a:pt x="288" y="206"/>
                  <a:pt x="288" y="206"/>
                </a:cubicBezTo>
                <a:cubicBezTo>
                  <a:pt x="287" y="206"/>
                  <a:pt x="287" y="206"/>
                  <a:pt x="287" y="206"/>
                </a:cubicBezTo>
                <a:cubicBezTo>
                  <a:pt x="286" y="206"/>
                  <a:pt x="286" y="206"/>
                  <a:pt x="286" y="206"/>
                </a:cubicBezTo>
                <a:cubicBezTo>
                  <a:pt x="286" y="205"/>
                  <a:pt x="286" y="205"/>
                  <a:pt x="286" y="205"/>
                </a:cubicBezTo>
                <a:cubicBezTo>
                  <a:pt x="285" y="205"/>
                  <a:pt x="285" y="205"/>
                  <a:pt x="285" y="205"/>
                </a:cubicBezTo>
                <a:cubicBezTo>
                  <a:pt x="285" y="205"/>
                  <a:pt x="285" y="205"/>
                  <a:pt x="285" y="205"/>
                </a:cubicBezTo>
                <a:cubicBezTo>
                  <a:pt x="284" y="204"/>
                  <a:pt x="284" y="204"/>
                  <a:pt x="284" y="204"/>
                </a:cubicBezTo>
                <a:cubicBezTo>
                  <a:pt x="284" y="204"/>
                  <a:pt x="284" y="204"/>
                  <a:pt x="284" y="204"/>
                </a:cubicBezTo>
                <a:cubicBezTo>
                  <a:pt x="284" y="204"/>
                  <a:pt x="284" y="204"/>
                  <a:pt x="284" y="204"/>
                </a:cubicBezTo>
                <a:cubicBezTo>
                  <a:pt x="283" y="203"/>
                  <a:pt x="283" y="203"/>
                  <a:pt x="283" y="203"/>
                </a:cubicBezTo>
                <a:cubicBezTo>
                  <a:pt x="283" y="203"/>
                  <a:pt x="283" y="203"/>
                  <a:pt x="283" y="203"/>
                </a:cubicBezTo>
                <a:cubicBezTo>
                  <a:pt x="283" y="202"/>
                  <a:pt x="283" y="202"/>
                  <a:pt x="283" y="202"/>
                </a:cubicBezTo>
                <a:cubicBezTo>
                  <a:pt x="283" y="202"/>
                  <a:pt x="283" y="202"/>
                  <a:pt x="283" y="202"/>
                </a:cubicBezTo>
                <a:cubicBezTo>
                  <a:pt x="283" y="202"/>
                  <a:pt x="283" y="202"/>
                  <a:pt x="283" y="202"/>
                </a:cubicBezTo>
                <a:cubicBezTo>
                  <a:pt x="282" y="202"/>
                  <a:pt x="282" y="202"/>
                  <a:pt x="282" y="202"/>
                </a:cubicBezTo>
                <a:cubicBezTo>
                  <a:pt x="282" y="202"/>
                  <a:pt x="282" y="202"/>
                  <a:pt x="282" y="202"/>
                </a:cubicBezTo>
                <a:cubicBezTo>
                  <a:pt x="282" y="202"/>
                  <a:pt x="282" y="202"/>
                  <a:pt x="282" y="202"/>
                </a:cubicBezTo>
                <a:cubicBezTo>
                  <a:pt x="282" y="202"/>
                  <a:pt x="282" y="202"/>
                  <a:pt x="282" y="202"/>
                </a:cubicBezTo>
                <a:cubicBezTo>
                  <a:pt x="281" y="202"/>
                  <a:pt x="281" y="202"/>
                  <a:pt x="281" y="202"/>
                </a:cubicBezTo>
                <a:cubicBezTo>
                  <a:pt x="280" y="201"/>
                  <a:pt x="280" y="201"/>
                  <a:pt x="280" y="201"/>
                </a:cubicBezTo>
                <a:cubicBezTo>
                  <a:pt x="279" y="201"/>
                  <a:pt x="279" y="201"/>
                  <a:pt x="279" y="201"/>
                </a:cubicBezTo>
                <a:cubicBezTo>
                  <a:pt x="279" y="200"/>
                  <a:pt x="279" y="200"/>
                  <a:pt x="279" y="200"/>
                </a:cubicBezTo>
                <a:cubicBezTo>
                  <a:pt x="278" y="200"/>
                  <a:pt x="278" y="200"/>
                  <a:pt x="278" y="200"/>
                </a:cubicBezTo>
                <a:cubicBezTo>
                  <a:pt x="278" y="199"/>
                  <a:pt x="278" y="199"/>
                  <a:pt x="278" y="199"/>
                </a:cubicBezTo>
                <a:cubicBezTo>
                  <a:pt x="277" y="199"/>
                  <a:pt x="277" y="199"/>
                  <a:pt x="277" y="199"/>
                </a:cubicBezTo>
                <a:cubicBezTo>
                  <a:pt x="277" y="199"/>
                  <a:pt x="277" y="199"/>
                  <a:pt x="277" y="199"/>
                </a:cubicBezTo>
                <a:cubicBezTo>
                  <a:pt x="276" y="198"/>
                  <a:pt x="276" y="198"/>
                  <a:pt x="276" y="198"/>
                </a:cubicBezTo>
                <a:cubicBezTo>
                  <a:pt x="276" y="197"/>
                  <a:pt x="276" y="197"/>
                  <a:pt x="276" y="197"/>
                </a:cubicBezTo>
                <a:cubicBezTo>
                  <a:pt x="275" y="197"/>
                  <a:pt x="275" y="197"/>
                  <a:pt x="275" y="197"/>
                </a:cubicBezTo>
                <a:cubicBezTo>
                  <a:pt x="276" y="196"/>
                  <a:pt x="276" y="196"/>
                  <a:pt x="276" y="196"/>
                </a:cubicBezTo>
                <a:cubicBezTo>
                  <a:pt x="277" y="197"/>
                  <a:pt x="277" y="197"/>
                  <a:pt x="277" y="197"/>
                </a:cubicBezTo>
                <a:cubicBezTo>
                  <a:pt x="278" y="196"/>
                  <a:pt x="278" y="196"/>
                  <a:pt x="278" y="196"/>
                </a:cubicBezTo>
                <a:cubicBezTo>
                  <a:pt x="279" y="195"/>
                  <a:pt x="279" y="195"/>
                  <a:pt x="279" y="195"/>
                </a:cubicBezTo>
                <a:cubicBezTo>
                  <a:pt x="277" y="195"/>
                  <a:pt x="277" y="195"/>
                  <a:pt x="277" y="195"/>
                </a:cubicBezTo>
                <a:cubicBezTo>
                  <a:pt x="277" y="194"/>
                  <a:pt x="277" y="194"/>
                  <a:pt x="277" y="194"/>
                </a:cubicBezTo>
                <a:cubicBezTo>
                  <a:pt x="277" y="194"/>
                  <a:pt x="277" y="194"/>
                  <a:pt x="277" y="194"/>
                </a:cubicBezTo>
                <a:cubicBezTo>
                  <a:pt x="277" y="193"/>
                  <a:pt x="277" y="193"/>
                  <a:pt x="277" y="193"/>
                </a:cubicBezTo>
                <a:cubicBezTo>
                  <a:pt x="276" y="193"/>
                  <a:pt x="276" y="193"/>
                  <a:pt x="276" y="193"/>
                </a:cubicBezTo>
                <a:cubicBezTo>
                  <a:pt x="276" y="194"/>
                  <a:pt x="276" y="194"/>
                  <a:pt x="276" y="194"/>
                </a:cubicBezTo>
                <a:cubicBezTo>
                  <a:pt x="276" y="195"/>
                  <a:pt x="276" y="195"/>
                  <a:pt x="276" y="195"/>
                </a:cubicBezTo>
                <a:cubicBezTo>
                  <a:pt x="275" y="194"/>
                  <a:pt x="275" y="194"/>
                  <a:pt x="275" y="194"/>
                </a:cubicBezTo>
                <a:cubicBezTo>
                  <a:pt x="276" y="193"/>
                  <a:pt x="276" y="193"/>
                  <a:pt x="276" y="193"/>
                </a:cubicBezTo>
                <a:cubicBezTo>
                  <a:pt x="276" y="192"/>
                  <a:pt x="276" y="192"/>
                  <a:pt x="276" y="192"/>
                </a:cubicBezTo>
                <a:cubicBezTo>
                  <a:pt x="275" y="193"/>
                  <a:pt x="275" y="193"/>
                  <a:pt x="275" y="193"/>
                </a:cubicBezTo>
                <a:cubicBezTo>
                  <a:pt x="275" y="193"/>
                  <a:pt x="275" y="193"/>
                  <a:pt x="275" y="193"/>
                </a:cubicBezTo>
                <a:cubicBezTo>
                  <a:pt x="275" y="192"/>
                  <a:pt x="275" y="192"/>
                  <a:pt x="275" y="192"/>
                </a:cubicBezTo>
                <a:cubicBezTo>
                  <a:pt x="274" y="192"/>
                  <a:pt x="274" y="192"/>
                  <a:pt x="274" y="192"/>
                </a:cubicBezTo>
                <a:cubicBezTo>
                  <a:pt x="274" y="191"/>
                  <a:pt x="274" y="191"/>
                  <a:pt x="274" y="191"/>
                </a:cubicBezTo>
                <a:cubicBezTo>
                  <a:pt x="274" y="191"/>
                  <a:pt x="274" y="191"/>
                  <a:pt x="274" y="191"/>
                </a:cubicBezTo>
                <a:cubicBezTo>
                  <a:pt x="274" y="190"/>
                  <a:pt x="274" y="190"/>
                  <a:pt x="274" y="190"/>
                </a:cubicBezTo>
                <a:cubicBezTo>
                  <a:pt x="273" y="189"/>
                  <a:pt x="273" y="189"/>
                  <a:pt x="273" y="189"/>
                </a:cubicBezTo>
                <a:cubicBezTo>
                  <a:pt x="273" y="189"/>
                  <a:pt x="273" y="189"/>
                  <a:pt x="273" y="189"/>
                </a:cubicBezTo>
                <a:cubicBezTo>
                  <a:pt x="274" y="188"/>
                  <a:pt x="274" y="188"/>
                  <a:pt x="274" y="188"/>
                </a:cubicBezTo>
                <a:cubicBezTo>
                  <a:pt x="274" y="187"/>
                  <a:pt x="274" y="187"/>
                  <a:pt x="274" y="187"/>
                </a:cubicBezTo>
                <a:cubicBezTo>
                  <a:pt x="272" y="189"/>
                  <a:pt x="272" y="189"/>
                  <a:pt x="272" y="189"/>
                </a:cubicBezTo>
                <a:cubicBezTo>
                  <a:pt x="272" y="189"/>
                  <a:pt x="272" y="189"/>
                  <a:pt x="272" y="189"/>
                </a:cubicBezTo>
                <a:cubicBezTo>
                  <a:pt x="272" y="189"/>
                  <a:pt x="272" y="189"/>
                  <a:pt x="272" y="189"/>
                </a:cubicBezTo>
                <a:cubicBezTo>
                  <a:pt x="272" y="188"/>
                  <a:pt x="272" y="188"/>
                  <a:pt x="272" y="188"/>
                </a:cubicBezTo>
                <a:cubicBezTo>
                  <a:pt x="272" y="188"/>
                  <a:pt x="272" y="188"/>
                  <a:pt x="272" y="188"/>
                </a:cubicBezTo>
                <a:cubicBezTo>
                  <a:pt x="271" y="188"/>
                  <a:pt x="271" y="188"/>
                  <a:pt x="271" y="188"/>
                </a:cubicBezTo>
                <a:cubicBezTo>
                  <a:pt x="271" y="188"/>
                  <a:pt x="271" y="188"/>
                  <a:pt x="271" y="188"/>
                </a:cubicBezTo>
                <a:cubicBezTo>
                  <a:pt x="270" y="189"/>
                  <a:pt x="270" y="189"/>
                  <a:pt x="270" y="189"/>
                </a:cubicBezTo>
                <a:cubicBezTo>
                  <a:pt x="270" y="189"/>
                  <a:pt x="270" y="189"/>
                  <a:pt x="270" y="189"/>
                </a:cubicBezTo>
                <a:cubicBezTo>
                  <a:pt x="270" y="189"/>
                  <a:pt x="270" y="189"/>
                  <a:pt x="270" y="189"/>
                </a:cubicBezTo>
                <a:cubicBezTo>
                  <a:pt x="270" y="188"/>
                  <a:pt x="270" y="188"/>
                  <a:pt x="270" y="188"/>
                </a:cubicBezTo>
                <a:cubicBezTo>
                  <a:pt x="270" y="187"/>
                  <a:pt x="270" y="187"/>
                  <a:pt x="270" y="187"/>
                </a:cubicBezTo>
                <a:cubicBezTo>
                  <a:pt x="270" y="187"/>
                  <a:pt x="270" y="187"/>
                  <a:pt x="270" y="187"/>
                </a:cubicBezTo>
                <a:cubicBezTo>
                  <a:pt x="270" y="187"/>
                  <a:pt x="270" y="187"/>
                  <a:pt x="270" y="187"/>
                </a:cubicBezTo>
                <a:cubicBezTo>
                  <a:pt x="269" y="187"/>
                  <a:pt x="269" y="187"/>
                  <a:pt x="269" y="187"/>
                </a:cubicBezTo>
                <a:cubicBezTo>
                  <a:pt x="269" y="187"/>
                  <a:pt x="269" y="187"/>
                  <a:pt x="269" y="187"/>
                </a:cubicBezTo>
                <a:cubicBezTo>
                  <a:pt x="268" y="188"/>
                  <a:pt x="268" y="188"/>
                  <a:pt x="268" y="188"/>
                </a:cubicBezTo>
                <a:cubicBezTo>
                  <a:pt x="268" y="189"/>
                  <a:pt x="268" y="189"/>
                  <a:pt x="268" y="189"/>
                </a:cubicBezTo>
                <a:cubicBezTo>
                  <a:pt x="267" y="188"/>
                  <a:pt x="267" y="188"/>
                  <a:pt x="267" y="188"/>
                </a:cubicBezTo>
                <a:cubicBezTo>
                  <a:pt x="266" y="188"/>
                  <a:pt x="266" y="188"/>
                  <a:pt x="266" y="188"/>
                </a:cubicBezTo>
                <a:cubicBezTo>
                  <a:pt x="266" y="188"/>
                  <a:pt x="266" y="188"/>
                  <a:pt x="266" y="188"/>
                </a:cubicBezTo>
                <a:cubicBezTo>
                  <a:pt x="265" y="187"/>
                  <a:pt x="265" y="187"/>
                  <a:pt x="265" y="187"/>
                </a:cubicBezTo>
                <a:cubicBezTo>
                  <a:pt x="264" y="186"/>
                  <a:pt x="264" y="186"/>
                  <a:pt x="264" y="186"/>
                </a:cubicBezTo>
                <a:cubicBezTo>
                  <a:pt x="264" y="187"/>
                  <a:pt x="264" y="187"/>
                  <a:pt x="264" y="187"/>
                </a:cubicBezTo>
                <a:cubicBezTo>
                  <a:pt x="264" y="188"/>
                  <a:pt x="264" y="188"/>
                  <a:pt x="264" y="188"/>
                </a:cubicBezTo>
                <a:cubicBezTo>
                  <a:pt x="264" y="188"/>
                  <a:pt x="264" y="188"/>
                  <a:pt x="264" y="188"/>
                </a:cubicBezTo>
                <a:cubicBezTo>
                  <a:pt x="263" y="188"/>
                  <a:pt x="263" y="188"/>
                  <a:pt x="263" y="188"/>
                </a:cubicBezTo>
                <a:cubicBezTo>
                  <a:pt x="262" y="188"/>
                  <a:pt x="262" y="188"/>
                  <a:pt x="262" y="188"/>
                </a:cubicBezTo>
                <a:cubicBezTo>
                  <a:pt x="261" y="188"/>
                  <a:pt x="261" y="188"/>
                  <a:pt x="261" y="188"/>
                </a:cubicBezTo>
                <a:cubicBezTo>
                  <a:pt x="261" y="189"/>
                  <a:pt x="261" y="189"/>
                  <a:pt x="261" y="189"/>
                </a:cubicBezTo>
                <a:cubicBezTo>
                  <a:pt x="260" y="189"/>
                  <a:pt x="260" y="189"/>
                  <a:pt x="260" y="189"/>
                </a:cubicBezTo>
                <a:cubicBezTo>
                  <a:pt x="260" y="189"/>
                  <a:pt x="260" y="189"/>
                  <a:pt x="260" y="189"/>
                </a:cubicBezTo>
                <a:cubicBezTo>
                  <a:pt x="259" y="189"/>
                  <a:pt x="259" y="189"/>
                  <a:pt x="259" y="189"/>
                </a:cubicBezTo>
                <a:cubicBezTo>
                  <a:pt x="258" y="189"/>
                  <a:pt x="258" y="189"/>
                  <a:pt x="258" y="189"/>
                </a:cubicBezTo>
                <a:cubicBezTo>
                  <a:pt x="258" y="188"/>
                  <a:pt x="258" y="188"/>
                  <a:pt x="258" y="188"/>
                </a:cubicBezTo>
                <a:cubicBezTo>
                  <a:pt x="257" y="187"/>
                  <a:pt x="257" y="187"/>
                  <a:pt x="257" y="187"/>
                </a:cubicBezTo>
                <a:cubicBezTo>
                  <a:pt x="257" y="187"/>
                  <a:pt x="257" y="187"/>
                  <a:pt x="257" y="187"/>
                </a:cubicBezTo>
                <a:cubicBezTo>
                  <a:pt x="256" y="187"/>
                  <a:pt x="256" y="187"/>
                  <a:pt x="256" y="187"/>
                </a:cubicBezTo>
                <a:cubicBezTo>
                  <a:pt x="255" y="185"/>
                  <a:pt x="255" y="185"/>
                  <a:pt x="255" y="185"/>
                </a:cubicBezTo>
                <a:cubicBezTo>
                  <a:pt x="256" y="184"/>
                  <a:pt x="256" y="184"/>
                  <a:pt x="256" y="184"/>
                </a:cubicBezTo>
                <a:cubicBezTo>
                  <a:pt x="256" y="184"/>
                  <a:pt x="256" y="184"/>
                  <a:pt x="256" y="184"/>
                </a:cubicBezTo>
                <a:cubicBezTo>
                  <a:pt x="256" y="183"/>
                  <a:pt x="256" y="183"/>
                  <a:pt x="256" y="183"/>
                </a:cubicBezTo>
                <a:cubicBezTo>
                  <a:pt x="257" y="183"/>
                  <a:pt x="257" y="183"/>
                  <a:pt x="257" y="183"/>
                </a:cubicBezTo>
                <a:cubicBezTo>
                  <a:pt x="258" y="182"/>
                  <a:pt x="258" y="182"/>
                  <a:pt x="258" y="182"/>
                </a:cubicBezTo>
                <a:cubicBezTo>
                  <a:pt x="258" y="182"/>
                  <a:pt x="258" y="182"/>
                  <a:pt x="258" y="182"/>
                </a:cubicBezTo>
                <a:cubicBezTo>
                  <a:pt x="259" y="182"/>
                  <a:pt x="259" y="182"/>
                  <a:pt x="259" y="182"/>
                </a:cubicBezTo>
                <a:cubicBezTo>
                  <a:pt x="260" y="182"/>
                  <a:pt x="260" y="182"/>
                  <a:pt x="260" y="182"/>
                </a:cubicBezTo>
                <a:cubicBezTo>
                  <a:pt x="260" y="181"/>
                  <a:pt x="260" y="181"/>
                  <a:pt x="260" y="181"/>
                </a:cubicBezTo>
                <a:cubicBezTo>
                  <a:pt x="259" y="181"/>
                  <a:pt x="259" y="181"/>
                  <a:pt x="259" y="181"/>
                </a:cubicBezTo>
                <a:cubicBezTo>
                  <a:pt x="259" y="180"/>
                  <a:pt x="259" y="180"/>
                  <a:pt x="259" y="180"/>
                </a:cubicBezTo>
                <a:cubicBezTo>
                  <a:pt x="260" y="180"/>
                  <a:pt x="260" y="180"/>
                  <a:pt x="260" y="180"/>
                </a:cubicBezTo>
                <a:cubicBezTo>
                  <a:pt x="260" y="180"/>
                  <a:pt x="260" y="180"/>
                  <a:pt x="260" y="180"/>
                </a:cubicBezTo>
                <a:cubicBezTo>
                  <a:pt x="260" y="180"/>
                  <a:pt x="260" y="180"/>
                  <a:pt x="260" y="180"/>
                </a:cubicBezTo>
                <a:cubicBezTo>
                  <a:pt x="260" y="179"/>
                  <a:pt x="260" y="179"/>
                  <a:pt x="260" y="179"/>
                </a:cubicBezTo>
                <a:cubicBezTo>
                  <a:pt x="260" y="179"/>
                  <a:pt x="260" y="179"/>
                  <a:pt x="260" y="179"/>
                </a:cubicBezTo>
                <a:cubicBezTo>
                  <a:pt x="261" y="180"/>
                  <a:pt x="261" y="180"/>
                  <a:pt x="261" y="180"/>
                </a:cubicBezTo>
                <a:cubicBezTo>
                  <a:pt x="262" y="180"/>
                  <a:pt x="262" y="180"/>
                  <a:pt x="262" y="180"/>
                </a:cubicBezTo>
                <a:cubicBezTo>
                  <a:pt x="263" y="181"/>
                  <a:pt x="263" y="181"/>
                  <a:pt x="263" y="181"/>
                </a:cubicBezTo>
                <a:cubicBezTo>
                  <a:pt x="264" y="182"/>
                  <a:pt x="264" y="182"/>
                  <a:pt x="264" y="182"/>
                </a:cubicBezTo>
                <a:cubicBezTo>
                  <a:pt x="264" y="182"/>
                  <a:pt x="264" y="182"/>
                  <a:pt x="264" y="182"/>
                </a:cubicBezTo>
                <a:cubicBezTo>
                  <a:pt x="265" y="182"/>
                  <a:pt x="265" y="182"/>
                  <a:pt x="265" y="182"/>
                </a:cubicBezTo>
                <a:cubicBezTo>
                  <a:pt x="266" y="182"/>
                  <a:pt x="266" y="182"/>
                  <a:pt x="266" y="182"/>
                </a:cubicBezTo>
                <a:cubicBezTo>
                  <a:pt x="266" y="182"/>
                  <a:pt x="266" y="182"/>
                  <a:pt x="266" y="182"/>
                </a:cubicBezTo>
                <a:cubicBezTo>
                  <a:pt x="267" y="182"/>
                  <a:pt x="267" y="182"/>
                  <a:pt x="267" y="182"/>
                </a:cubicBezTo>
                <a:cubicBezTo>
                  <a:pt x="267" y="182"/>
                  <a:pt x="267" y="182"/>
                  <a:pt x="267" y="182"/>
                </a:cubicBezTo>
                <a:cubicBezTo>
                  <a:pt x="268" y="182"/>
                  <a:pt x="268" y="182"/>
                  <a:pt x="268" y="182"/>
                </a:cubicBezTo>
                <a:cubicBezTo>
                  <a:pt x="269" y="182"/>
                  <a:pt x="269" y="182"/>
                  <a:pt x="269" y="182"/>
                </a:cubicBezTo>
                <a:cubicBezTo>
                  <a:pt x="269" y="181"/>
                  <a:pt x="269" y="181"/>
                  <a:pt x="269" y="181"/>
                </a:cubicBezTo>
                <a:cubicBezTo>
                  <a:pt x="270" y="181"/>
                  <a:pt x="270" y="181"/>
                  <a:pt x="270" y="181"/>
                </a:cubicBezTo>
                <a:cubicBezTo>
                  <a:pt x="270" y="181"/>
                  <a:pt x="270" y="181"/>
                  <a:pt x="270" y="181"/>
                </a:cubicBezTo>
                <a:cubicBezTo>
                  <a:pt x="270" y="182"/>
                  <a:pt x="270" y="182"/>
                  <a:pt x="270" y="182"/>
                </a:cubicBezTo>
                <a:cubicBezTo>
                  <a:pt x="271" y="182"/>
                  <a:pt x="271" y="182"/>
                  <a:pt x="271" y="182"/>
                </a:cubicBezTo>
                <a:cubicBezTo>
                  <a:pt x="272" y="181"/>
                  <a:pt x="272" y="181"/>
                  <a:pt x="272" y="181"/>
                </a:cubicBezTo>
                <a:cubicBezTo>
                  <a:pt x="272" y="181"/>
                  <a:pt x="272" y="181"/>
                  <a:pt x="272" y="181"/>
                </a:cubicBezTo>
                <a:cubicBezTo>
                  <a:pt x="273" y="180"/>
                  <a:pt x="273" y="180"/>
                  <a:pt x="273" y="180"/>
                </a:cubicBezTo>
                <a:cubicBezTo>
                  <a:pt x="273" y="181"/>
                  <a:pt x="273" y="181"/>
                  <a:pt x="273" y="181"/>
                </a:cubicBezTo>
                <a:cubicBezTo>
                  <a:pt x="273" y="182"/>
                  <a:pt x="273" y="182"/>
                  <a:pt x="273" y="182"/>
                </a:cubicBezTo>
                <a:cubicBezTo>
                  <a:pt x="273" y="182"/>
                  <a:pt x="273" y="182"/>
                  <a:pt x="273" y="182"/>
                </a:cubicBezTo>
                <a:cubicBezTo>
                  <a:pt x="274" y="182"/>
                  <a:pt x="274" y="182"/>
                  <a:pt x="274" y="182"/>
                </a:cubicBezTo>
                <a:cubicBezTo>
                  <a:pt x="274" y="181"/>
                  <a:pt x="274" y="181"/>
                  <a:pt x="274" y="181"/>
                </a:cubicBezTo>
                <a:cubicBezTo>
                  <a:pt x="275" y="182"/>
                  <a:pt x="275" y="182"/>
                  <a:pt x="275" y="182"/>
                </a:cubicBezTo>
                <a:cubicBezTo>
                  <a:pt x="275" y="181"/>
                  <a:pt x="275" y="181"/>
                  <a:pt x="275" y="181"/>
                </a:cubicBezTo>
                <a:cubicBezTo>
                  <a:pt x="275" y="179"/>
                  <a:pt x="275" y="179"/>
                  <a:pt x="275" y="179"/>
                </a:cubicBezTo>
                <a:cubicBezTo>
                  <a:pt x="274" y="178"/>
                  <a:pt x="274" y="178"/>
                  <a:pt x="274" y="178"/>
                </a:cubicBezTo>
                <a:cubicBezTo>
                  <a:pt x="274" y="177"/>
                  <a:pt x="274" y="177"/>
                  <a:pt x="274" y="177"/>
                </a:cubicBezTo>
                <a:cubicBezTo>
                  <a:pt x="273" y="177"/>
                  <a:pt x="273" y="177"/>
                  <a:pt x="273" y="177"/>
                </a:cubicBezTo>
                <a:cubicBezTo>
                  <a:pt x="274" y="176"/>
                  <a:pt x="274" y="176"/>
                  <a:pt x="274" y="176"/>
                </a:cubicBezTo>
                <a:cubicBezTo>
                  <a:pt x="274" y="175"/>
                  <a:pt x="274" y="175"/>
                  <a:pt x="274" y="175"/>
                </a:cubicBezTo>
                <a:cubicBezTo>
                  <a:pt x="274" y="175"/>
                  <a:pt x="274" y="175"/>
                  <a:pt x="274" y="175"/>
                </a:cubicBezTo>
                <a:cubicBezTo>
                  <a:pt x="276" y="175"/>
                  <a:pt x="276" y="175"/>
                  <a:pt x="276" y="175"/>
                </a:cubicBezTo>
                <a:cubicBezTo>
                  <a:pt x="277" y="174"/>
                  <a:pt x="277" y="174"/>
                  <a:pt x="277" y="174"/>
                </a:cubicBezTo>
                <a:cubicBezTo>
                  <a:pt x="278" y="173"/>
                  <a:pt x="278" y="173"/>
                  <a:pt x="278" y="173"/>
                </a:cubicBezTo>
                <a:cubicBezTo>
                  <a:pt x="279" y="172"/>
                  <a:pt x="279" y="172"/>
                  <a:pt x="279" y="172"/>
                </a:cubicBezTo>
                <a:cubicBezTo>
                  <a:pt x="279" y="172"/>
                  <a:pt x="279" y="172"/>
                  <a:pt x="279" y="172"/>
                </a:cubicBezTo>
                <a:cubicBezTo>
                  <a:pt x="280" y="173"/>
                  <a:pt x="280" y="173"/>
                  <a:pt x="280" y="173"/>
                </a:cubicBezTo>
                <a:cubicBezTo>
                  <a:pt x="281" y="173"/>
                  <a:pt x="281" y="173"/>
                  <a:pt x="281" y="173"/>
                </a:cubicBezTo>
                <a:cubicBezTo>
                  <a:pt x="281" y="173"/>
                  <a:pt x="281" y="173"/>
                  <a:pt x="281" y="173"/>
                </a:cubicBezTo>
                <a:cubicBezTo>
                  <a:pt x="280" y="172"/>
                  <a:pt x="280" y="172"/>
                  <a:pt x="280" y="172"/>
                </a:cubicBezTo>
                <a:cubicBezTo>
                  <a:pt x="280" y="171"/>
                  <a:pt x="280" y="171"/>
                  <a:pt x="280" y="171"/>
                </a:cubicBezTo>
                <a:cubicBezTo>
                  <a:pt x="281" y="170"/>
                  <a:pt x="281" y="170"/>
                  <a:pt x="281" y="170"/>
                </a:cubicBezTo>
                <a:cubicBezTo>
                  <a:pt x="282" y="170"/>
                  <a:pt x="282" y="170"/>
                  <a:pt x="282" y="170"/>
                </a:cubicBezTo>
                <a:cubicBezTo>
                  <a:pt x="282" y="169"/>
                  <a:pt x="282" y="169"/>
                  <a:pt x="282" y="169"/>
                </a:cubicBezTo>
                <a:cubicBezTo>
                  <a:pt x="283" y="170"/>
                  <a:pt x="283" y="170"/>
                  <a:pt x="283" y="170"/>
                </a:cubicBezTo>
                <a:cubicBezTo>
                  <a:pt x="285" y="169"/>
                  <a:pt x="285" y="169"/>
                  <a:pt x="285" y="169"/>
                </a:cubicBezTo>
                <a:cubicBezTo>
                  <a:pt x="285" y="169"/>
                  <a:pt x="285" y="169"/>
                  <a:pt x="285" y="169"/>
                </a:cubicBezTo>
                <a:cubicBezTo>
                  <a:pt x="284" y="168"/>
                  <a:pt x="284" y="168"/>
                  <a:pt x="284" y="168"/>
                </a:cubicBezTo>
                <a:cubicBezTo>
                  <a:pt x="285" y="167"/>
                  <a:pt x="285" y="167"/>
                  <a:pt x="285" y="167"/>
                </a:cubicBezTo>
                <a:cubicBezTo>
                  <a:pt x="285" y="166"/>
                  <a:pt x="285" y="166"/>
                  <a:pt x="285" y="166"/>
                </a:cubicBezTo>
                <a:cubicBezTo>
                  <a:pt x="285" y="166"/>
                  <a:pt x="285" y="166"/>
                  <a:pt x="285" y="166"/>
                </a:cubicBezTo>
                <a:cubicBezTo>
                  <a:pt x="285" y="165"/>
                  <a:pt x="285" y="165"/>
                  <a:pt x="285" y="165"/>
                </a:cubicBezTo>
                <a:cubicBezTo>
                  <a:pt x="285" y="165"/>
                  <a:pt x="285" y="165"/>
                  <a:pt x="285" y="165"/>
                </a:cubicBezTo>
                <a:cubicBezTo>
                  <a:pt x="285" y="164"/>
                  <a:pt x="285" y="164"/>
                  <a:pt x="285" y="164"/>
                </a:cubicBezTo>
                <a:cubicBezTo>
                  <a:pt x="285" y="163"/>
                  <a:pt x="285" y="163"/>
                  <a:pt x="285" y="163"/>
                </a:cubicBezTo>
                <a:cubicBezTo>
                  <a:pt x="285" y="163"/>
                  <a:pt x="285" y="163"/>
                  <a:pt x="285" y="163"/>
                </a:cubicBezTo>
                <a:cubicBezTo>
                  <a:pt x="285" y="163"/>
                  <a:pt x="285" y="163"/>
                  <a:pt x="285" y="163"/>
                </a:cubicBezTo>
                <a:cubicBezTo>
                  <a:pt x="285" y="162"/>
                  <a:pt x="285" y="162"/>
                  <a:pt x="285" y="162"/>
                </a:cubicBezTo>
                <a:cubicBezTo>
                  <a:pt x="286" y="162"/>
                  <a:pt x="286" y="162"/>
                  <a:pt x="286" y="162"/>
                </a:cubicBezTo>
                <a:cubicBezTo>
                  <a:pt x="286" y="161"/>
                  <a:pt x="286" y="161"/>
                  <a:pt x="286" y="161"/>
                </a:cubicBezTo>
                <a:cubicBezTo>
                  <a:pt x="286" y="160"/>
                  <a:pt x="286" y="160"/>
                  <a:pt x="286" y="160"/>
                </a:cubicBezTo>
                <a:cubicBezTo>
                  <a:pt x="286" y="160"/>
                  <a:pt x="286" y="160"/>
                  <a:pt x="286" y="160"/>
                </a:cubicBezTo>
                <a:cubicBezTo>
                  <a:pt x="286" y="160"/>
                  <a:pt x="286" y="160"/>
                  <a:pt x="286" y="160"/>
                </a:cubicBezTo>
                <a:cubicBezTo>
                  <a:pt x="285" y="160"/>
                  <a:pt x="285" y="160"/>
                  <a:pt x="285" y="160"/>
                </a:cubicBezTo>
                <a:cubicBezTo>
                  <a:pt x="285" y="161"/>
                  <a:pt x="285" y="161"/>
                  <a:pt x="285" y="161"/>
                </a:cubicBezTo>
                <a:cubicBezTo>
                  <a:pt x="285" y="161"/>
                  <a:pt x="285" y="161"/>
                  <a:pt x="285" y="161"/>
                </a:cubicBezTo>
                <a:cubicBezTo>
                  <a:pt x="285" y="161"/>
                  <a:pt x="285" y="161"/>
                  <a:pt x="285" y="161"/>
                </a:cubicBezTo>
                <a:cubicBezTo>
                  <a:pt x="285" y="160"/>
                  <a:pt x="285" y="160"/>
                  <a:pt x="285" y="160"/>
                </a:cubicBezTo>
                <a:cubicBezTo>
                  <a:pt x="284" y="160"/>
                  <a:pt x="284" y="160"/>
                  <a:pt x="284" y="160"/>
                </a:cubicBezTo>
                <a:cubicBezTo>
                  <a:pt x="283" y="160"/>
                  <a:pt x="283" y="160"/>
                  <a:pt x="283" y="160"/>
                </a:cubicBezTo>
                <a:cubicBezTo>
                  <a:pt x="282" y="159"/>
                  <a:pt x="282" y="159"/>
                  <a:pt x="282" y="159"/>
                </a:cubicBezTo>
                <a:cubicBezTo>
                  <a:pt x="282" y="159"/>
                  <a:pt x="282" y="159"/>
                  <a:pt x="282" y="159"/>
                </a:cubicBezTo>
                <a:cubicBezTo>
                  <a:pt x="284" y="158"/>
                  <a:pt x="284" y="158"/>
                  <a:pt x="284" y="158"/>
                </a:cubicBezTo>
                <a:cubicBezTo>
                  <a:pt x="283" y="158"/>
                  <a:pt x="283" y="158"/>
                  <a:pt x="283" y="158"/>
                </a:cubicBezTo>
                <a:cubicBezTo>
                  <a:pt x="283" y="158"/>
                  <a:pt x="283" y="158"/>
                  <a:pt x="283" y="158"/>
                </a:cubicBezTo>
                <a:cubicBezTo>
                  <a:pt x="283" y="157"/>
                  <a:pt x="283" y="157"/>
                  <a:pt x="283" y="157"/>
                </a:cubicBezTo>
                <a:cubicBezTo>
                  <a:pt x="283" y="156"/>
                  <a:pt x="283" y="156"/>
                  <a:pt x="283" y="156"/>
                </a:cubicBezTo>
                <a:cubicBezTo>
                  <a:pt x="282" y="156"/>
                  <a:pt x="282" y="156"/>
                  <a:pt x="282" y="156"/>
                </a:cubicBezTo>
                <a:cubicBezTo>
                  <a:pt x="282" y="156"/>
                  <a:pt x="282" y="156"/>
                  <a:pt x="282" y="156"/>
                </a:cubicBezTo>
                <a:cubicBezTo>
                  <a:pt x="282" y="156"/>
                  <a:pt x="282" y="156"/>
                  <a:pt x="282" y="156"/>
                </a:cubicBezTo>
                <a:cubicBezTo>
                  <a:pt x="282" y="157"/>
                  <a:pt x="282" y="157"/>
                  <a:pt x="282" y="157"/>
                </a:cubicBezTo>
                <a:cubicBezTo>
                  <a:pt x="282" y="157"/>
                  <a:pt x="282" y="157"/>
                  <a:pt x="282" y="157"/>
                </a:cubicBezTo>
                <a:cubicBezTo>
                  <a:pt x="281" y="157"/>
                  <a:pt x="281" y="157"/>
                  <a:pt x="281" y="157"/>
                </a:cubicBezTo>
                <a:cubicBezTo>
                  <a:pt x="281" y="157"/>
                  <a:pt x="281" y="157"/>
                  <a:pt x="281" y="157"/>
                </a:cubicBezTo>
                <a:cubicBezTo>
                  <a:pt x="280" y="157"/>
                  <a:pt x="280" y="157"/>
                  <a:pt x="280" y="157"/>
                </a:cubicBezTo>
                <a:cubicBezTo>
                  <a:pt x="280" y="156"/>
                  <a:pt x="280" y="156"/>
                  <a:pt x="280" y="156"/>
                </a:cubicBezTo>
                <a:cubicBezTo>
                  <a:pt x="281" y="155"/>
                  <a:pt x="281" y="155"/>
                  <a:pt x="281" y="155"/>
                </a:cubicBezTo>
                <a:cubicBezTo>
                  <a:pt x="281" y="155"/>
                  <a:pt x="281" y="155"/>
                  <a:pt x="281" y="155"/>
                </a:cubicBezTo>
                <a:cubicBezTo>
                  <a:pt x="279" y="155"/>
                  <a:pt x="279" y="155"/>
                  <a:pt x="279" y="155"/>
                </a:cubicBezTo>
                <a:cubicBezTo>
                  <a:pt x="279" y="154"/>
                  <a:pt x="279" y="154"/>
                  <a:pt x="279" y="154"/>
                </a:cubicBezTo>
                <a:cubicBezTo>
                  <a:pt x="280" y="154"/>
                  <a:pt x="280" y="154"/>
                  <a:pt x="280" y="154"/>
                </a:cubicBezTo>
                <a:cubicBezTo>
                  <a:pt x="280" y="154"/>
                  <a:pt x="280" y="154"/>
                  <a:pt x="280" y="154"/>
                </a:cubicBezTo>
                <a:cubicBezTo>
                  <a:pt x="280" y="154"/>
                  <a:pt x="280" y="154"/>
                  <a:pt x="280" y="154"/>
                </a:cubicBezTo>
                <a:cubicBezTo>
                  <a:pt x="280" y="153"/>
                  <a:pt x="280" y="153"/>
                  <a:pt x="280" y="153"/>
                </a:cubicBezTo>
                <a:cubicBezTo>
                  <a:pt x="281" y="153"/>
                  <a:pt x="281" y="153"/>
                  <a:pt x="281" y="153"/>
                </a:cubicBezTo>
                <a:cubicBezTo>
                  <a:pt x="281" y="153"/>
                  <a:pt x="281" y="153"/>
                  <a:pt x="281" y="153"/>
                </a:cubicBezTo>
                <a:cubicBezTo>
                  <a:pt x="281" y="152"/>
                  <a:pt x="281" y="152"/>
                  <a:pt x="281" y="152"/>
                </a:cubicBezTo>
                <a:cubicBezTo>
                  <a:pt x="280" y="153"/>
                  <a:pt x="280" y="153"/>
                  <a:pt x="280" y="153"/>
                </a:cubicBezTo>
                <a:cubicBezTo>
                  <a:pt x="279" y="154"/>
                  <a:pt x="279" y="154"/>
                  <a:pt x="279" y="154"/>
                </a:cubicBezTo>
                <a:cubicBezTo>
                  <a:pt x="279" y="154"/>
                  <a:pt x="279" y="154"/>
                  <a:pt x="279" y="154"/>
                </a:cubicBezTo>
                <a:cubicBezTo>
                  <a:pt x="278" y="154"/>
                  <a:pt x="278" y="154"/>
                  <a:pt x="278" y="154"/>
                </a:cubicBezTo>
                <a:cubicBezTo>
                  <a:pt x="278" y="153"/>
                  <a:pt x="278" y="153"/>
                  <a:pt x="278" y="153"/>
                </a:cubicBezTo>
                <a:cubicBezTo>
                  <a:pt x="278" y="153"/>
                  <a:pt x="278" y="153"/>
                  <a:pt x="278" y="153"/>
                </a:cubicBezTo>
                <a:cubicBezTo>
                  <a:pt x="277" y="154"/>
                  <a:pt x="277" y="154"/>
                  <a:pt x="277" y="154"/>
                </a:cubicBezTo>
                <a:cubicBezTo>
                  <a:pt x="277" y="154"/>
                  <a:pt x="277" y="154"/>
                  <a:pt x="277" y="154"/>
                </a:cubicBezTo>
                <a:cubicBezTo>
                  <a:pt x="276" y="154"/>
                  <a:pt x="276" y="154"/>
                  <a:pt x="276" y="154"/>
                </a:cubicBezTo>
                <a:cubicBezTo>
                  <a:pt x="275" y="154"/>
                  <a:pt x="275" y="154"/>
                  <a:pt x="275" y="154"/>
                </a:cubicBezTo>
                <a:cubicBezTo>
                  <a:pt x="275" y="154"/>
                  <a:pt x="275" y="154"/>
                  <a:pt x="275" y="154"/>
                </a:cubicBezTo>
                <a:cubicBezTo>
                  <a:pt x="275" y="155"/>
                  <a:pt x="275" y="155"/>
                  <a:pt x="275" y="155"/>
                </a:cubicBezTo>
                <a:cubicBezTo>
                  <a:pt x="274" y="155"/>
                  <a:pt x="274" y="155"/>
                  <a:pt x="274" y="155"/>
                </a:cubicBezTo>
                <a:cubicBezTo>
                  <a:pt x="274" y="154"/>
                  <a:pt x="274" y="154"/>
                  <a:pt x="274" y="154"/>
                </a:cubicBezTo>
                <a:cubicBezTo>
                  <a:pt x="275" y="154"/>
                  <a:pt x="275" y="154"/>
                  <a:pt x="275" y="154"/>
                </a:cubicBezTo>
                <a:cubicBezTo>
                  <a:pt x="275" y="153"/>
                  <a:pt x="275" y="153"/>
                  <a:pt x="275" y="153"/>
                </a:cubicBezTo>
                <a:cubicBezTo>
                  <a:pt x="274" y="153"/>
                  <a:pt x="274" y="153"/>
                  <a:pt x="274" y="153"/>
                </a:cubicBezTo>
                <a:cubicBezTo>
                  <a:pt x="275" y="152"/>
                  <a:pt x="275" y="152"/>
                  <a:pt x="275" y="152"/>
                </a:cubicBezTo>
                <a:cubicBezTo>
                  <a:pt x="275" y="152"/>
                  <a:pt x="275" y="152"/>
                  <a:pt x="275" y="152"/>
                </a:cubicBezTo>
                <a:cubicBezTo>
                  <a:pt x="276" y="152"/>
                  <a:pt x="276" y="152"/>
                  <a:pt x="276" y="152"/>
                </a:cubicBezTo>
                <a:cubicBezTo>
                  <a:pt x="276" y="153"/>
                  <a:pt x="276" y="153"/>
                  <a:pt x="276" y="153"/>
                </a:cubicBezTo>
                <a:cubicBezTo>
                  <a:pt x="277" y="153"/>
                  <a:pt x="277" y="153"/>
                  <a:pt x="277" y="153"/>
                </a:cubicBezTo>
                <a:cubicBezTo>
                  <a:pt x="277" y="152"/>
                  <a:pt x="277" y="152"/>
                  <a:pt x="277" y="152"/>
                </a:cubicBezTo>
                <a:cubicBezTo>
                  <a:pt x="278" y="152"/>
                  <a:pt x="278" y="152"/>
                  <a:pt x="278" y="152"/>
                </a:cubicBezTo>
                <a:cubicBezTo>
                  <a:pt x="278" y="151"/>
                  <a:pt x="278" y="151"/>
                  <a:pt x="278" y="151"/>
                </a:cubicBezTo>
                <a:cubicBezTo>
                  <a:pt x="278" y="151"/>
                  <a:pt x="278" y="151"/>
                  <a:pt x="278" y="151"/>
                </a:cubicBezTo>
                <a:cubicBezTo>
                  <a:pt x="277" y="150"/>
                  <a:pt x="277" y="150"/>
                  <a:pt x="277" y="150"/>
                </a:cubicBezTo>
                <a:cubicBezTo>
                  <a:pt x="277" y="150"/>
                  <a:pt x="277" y="150"/>
                  <a:pt x="277" y="150"/>
                </a:cubicBezTo>
                <a:cubicBezTo>
                  <a:pt x="276" y="149"/>
                  <a:pt x="276" y="149"/>
                  <a:pt x="276" y="149"/>
                </a:cubicBezTo>
                <a:cubicBezTo>
                  <a:pt x="276" y="149"/>
                  <a:pt x="276" y="149"/>
                  <a:pt x="276" y="149"/>
                </a:cubicBezTo>
                <a:cubicBezTo>
                  <a:pt x="276" y="149"/>
                  <a:pt x="276" y="149"/>
                  <a:pt x="276" y="149"/>
                </a:cubicBezTo>
                <a:cubicBezTo>
                  <a:pt x="276" y="148"/>
                  <a:pt x="276" y="148"/>
                  <a:pt x="276" y="148"/>
                </a:cubicBezTo>
                <a:cubicBezTo>
                  <a:pt x="275" y="148"/>
                  <a:pt x="275" y="148"/>
                  <a:pt x="275" y="148"/>
                </a:cubicBezTo>
                <a:cubicBezTo>
                  <a:pt x="275" y="148"/>
                  <a:pt x="275" y="148"/>
                  <a:pt x="275" y="148"/>
                </a:cubicBezTo>
                <a:cubicBezTo>
                  <a:pt x="274" y="148"/>
                  <a:pt x="274" y="148"/>
                  <a:pt x="274" y="148"/>
                </a:cubicBezTo>
                <a:cubicBezTo>
                  <a:pt x="274" y="147"/>
                  <a:pt x="274" y="147"/>
                  <a:pt x="274" y="147"/>
                </a:cubicBezTo>
                <a:cubicBezTo>
                  <a:pt x="275" y="147"/>
                  <a:pt x="275" y="147"/>
                  <a:pt x="275" y="147"/>
                </a:cubicBezTo>
                <a:cubicBezTo>
                  <a:pt x="275" y="147"/>
                  <a:pt x="275" y="147"/>
                  <a:pt x="275" y="147"/>
                </a:cubicBezTo>
                <a:cubicBezTo>
                  <a:pt x="276" y="147"/>
                  <a:pt x="276" y="147"/>
                  <a:pt x="276" y="147"/>
                </a:cubicBezTo>
                <a:cubicBezTo>
                  <a:pt x="276" y="147"/>
                  <a:pt x="276" y="147"/>
                  <a:pt x="276" y="147"/>
                </a:cubicBezTo>
                <a:cubicBezTo>
                  <a:pt x="276" y="146"/>
                  <a:pt x="276" y="146"/>
                  <a:pt x="276" y="146"/>
                </a:cubicBezTo>
                <a:cubicBezTo>
                  <a:pt x="275" y="146"/>
                  <a:pt x="275" y="146"/>
                  <a:pt x="275" y="146"/>
                </a:cubicBezTo>
                <a:cubicBezTo>
                  <a:pt x="275" y="145"/>
                  <a:pt x="275" y="145"/>
                  <a:pt x="275" y="145"/>
                </a:cubicBezTo>
                <a:cubicBezTo>
                  <a:pt x="274" y="145"/>
                  <a:pt x="274" y="145"/>
                  <a:pt x="274" y="145"/>
                </a:cubicBezTo>
                <a:cubicBezTo>
                  <a:pt x="274" y="145"/>
                  <a:pt x="274" y="145"/>
                  <a:pt x="274" y="145"/>
                </a:cubicBezTo>
                <a:cubicBezTo>
                  <a:pt x="274" y="145"/>
                  <a:pt x="274" y="145"/>
                  <a:pt x="274" y="145"/>
                </a:cubicBezTo>
                <a:cubicBezTo>
                  <a:pt x="273" y="146"/>
                  <a:pt x="273" y="146"/>
                  <a:pt x="273" y="146"/>
                </a:cubicBezTo>
                <a:cubicBezTo>
                  <a:pt x="273" y="146"/>
                  <a:pt x="273" y="146"/>
                  <a:pt x="273" y="146"/>
                </a:cubicBezTo>
                <a:cubicBezTo>
                  <a:pt x="273" y="145"/>
                  <a:pt x="273" y="145"/>
                  <a:pt x="273" y="145"/>
                </a:cubicBezTo>
                <a:cubicBezTo>
                  <a:pt x="274" y="144"/>
                  <a:pt x="274" y="144"/>
                  <a:pt x="274" y="144"/>
                </a:cubicBezTo>
                <a:cubicBezTo>
                  <a:pt x="274" y="143"/>
                  <a:pt x="274" y="143"/>
                  <a:pt x="274" y="143"/>
                </a:cubicBezTo>
                <a:cubicBezTo>
                  <a:pt x="274" y="143"/>
                  <a:pt x="274" y="143"/>
                  <a:pt x="274" y="143"/>
                </a:cubicBezTo>
                <a:cubicBezTo>
                  <a:pt x="275" y="142"/>
                  <a:pt x="275" y="142"/>
                  <a:pt x="275" y="142"/>
                </a:cubicBezTo>
                <a:cubicBezTo>
                  <a:pt x="275" y="141"/>
                  <a:pt x="275" y="141"/>
                  <a:pt x="275" y="141"/>
                </a:cubicBezTo>
                <a:cubicBezTo>
                  <a:pt x="275" y="140"/>
                  <a:pt x="275" y="140"/>
                  <a:pt x="275" y="140"/>
                </a:cubicBezTo>
                <a:cubicBezTo>
                  <a:pt x="275" y="140"/>
                  <a:pt x="275" y="140"/>
                  <a:pt x="275" y="140"/>
                </a:cubicBezTo>
                <a:cubicBezTo>
                  <a:pt x="274" y="140"/>
                  <a:pt x="274" y="140"/>
                  <a:pt x="274" y="140"/>
                </a:cubicBezTo>
                <a:cubicBezTo>
                  <a:pt x="274" y="140"/>
                  <a:pt x="274" y="140"/>
                  <a:pt x="274" y="140"/>
                </a:cubicBezTo>
                <a:cubicBezTo>
                  <a:pt x="273" y="140"/>
                  <a:pt x="273" y="140"/>
                  <a:pt x="273" y="140"/>
                </a:cubicBezTo>
                <a:cubicBezTo>
                  <a:pt x="273" y="141"/>
                  <a:pt x="273" y="141"/>
                  <a:pt x="273" y="141"/>
                </a:cubicBezTo>
                <a:cubicBezTo>
                  <a:pt x="273" y="141"/>
                  <a:pt x="273" y="141"/>
                  <a:pt x="273" y="141"/>
                </a:cubicBezTo>
                <a:cubicBezTo>
                  <a:pt x="272" y="140"/>
                  <a:pt x="272" y="140"/>
                  <a:pt x="272" y="140"/>
                </a:cubicBezTo>
                <a:cubicBezTo>
                  <a:pt x="272" y="139"/>
                  <a:pt x="272" y="139"/>
                  <a:pt x="272" y="139"/>
                </a:cubicBezTo>
                <a:cubicBezTo>
                  <a:pt x="271" y="139"/>
                  <a:pt x="271" y="139"/>
                  <a:pt x="271" y="139"/>
                </a:cubicBezTo>
                <a:cubicBezTo>
                  <a:pt x="271" y="138"/>
                  <a:pt x="271" y="138"/>
                  <a:pt x="271" y="138"/>
                </a:cubicBezTo>
                <a:cubicBezTo>
                  <a:pt x="271" y="137"/>
                  <a:pt x="271" y="137"/>
                  <a:pt x="271" y="137"/>
                </a:cubicBezTo>
                <a:cubicBezTo>
                  <a:pt x="272" y="137"/>
                  <a:pt x="272" y="137"/>
                  <a:pt x="272" y="137"/>
                </a:cubicBezTo>
                <a:cubicBezTo>
                  <a:pt x="272" y="137"/>
                  <a:pt x="272" y="137"/>
                  <a:pt x="272" y="137"/>
                </a:cubicBezTo>
                <a:cubicBezTo>
                  <a:pt x="272" y="136"/>
                  <a:pt x="272" y="136"/>
                  <a:pt x="272" y="136"/>
                </a:cubicBezTo>
                <a:cubicBezTo>
                  <a:pt x="272" y="136"/>
                  <a:pt x="272" y="136"/>
                  <a:pt x="272" y="136"/>
                </a:cubicBezTo>
                <a:cubicBezTo>
                  <a:pt x="271" y="136"/>
                  <a:pt x="271" y="136"/>
                  <a:pt x="271" y="136"/>
                </a:cubicBezTo>
                <a:cubicBezTo>
                  <a:pt x="271" y="136"/>
                  <a:pt x="271" y="136"/>
                  <a:pt x="271" y="136"/>
                </a:cubicBezTo>
                <a:cubicBezTo>
                  <a:pt x="271" y="137"/>
                  <a:pt x="271" y="137"/>
                  <a:pt x="271" y="137"/>
                </a:cubicBezTo>
                <a:cubicBezTo>
                  <a:pt x="270" y="138"/>
                  <a:pt x="270" y="138"/>
                  <a:pt x="270" y="138"/>
                </a:cubicBezTo>
                <a:cubicBezTo>
                  <a:pt x="270" y="137"/>
                  <a:pt x="270" y="137"/>
                  <a:pt x="270" y="137"/>
                </a:cubicBezTo>
                <a:cubicBezTo>
                  <a:pt x="269" y="137"/>
                  <a:pt x="269" y="137"/>
                  <a:pt x="269" y="137"/>
                </a:cubicBezTo>
                <a:cubicBezTo>
                  <a:pt x="269" y="137"/>
                  <a:pt x="269" y="137"/>
                  <a:pt x="269" y="137"/>
                </a:cubicBezTo>
                <a:cubicBezTo>
                  <a:pt x="269" y="138"/>
                  <a:pt x="269" y="138"/>
                  <a:pt x="269" y="138"/>
                </a:cubicBezTo>
                <a:cubicBezTo>
                  <a:pt x="269" y="138"/>
                  <a:pt x="269" y="138"/>
                  <a:pt x="269" y="138"/>
                </a:cubicBezTo>
                <a:cubicBezTo>
                  <a:pt x="269" y="139"/>
                  <a:pt x="269" y="139"/>
                  <a:pt x="269" y="139"/>
                </a:cubicBezTo>
                <a:cubicBezTo>
                  <a:pt x="269" y="139"/>
                  <a:pt x="269" y="139"/>
                  <a:pt x="269" y="139"/>
                </a:cubicBezTo>
                <a:cubicBezTo>
                  <a:pt x="270" y="139"/>
                  <a:pt x="270" y="139"/>
                  <a:pt x="270" y="139"/>
                </a:cubicBezTo>
                <a:cubicBezTo>
                  <a:pt x="270" y="141"/>
                  <a:pt x="270" y="141"/>
                  <a:pt x="270" y="141"/>
                </a:cubicBezTo>
                <a:cubicBezTo>
                  <a:pt x="271" y="141"/>
                  <a:pt x="271" y="141"/>
                  <a:pt x="271" y="141"/>
                </a:cubicBezTo>
                <a:cubicBezTo>
                  <a:pt x="271" y="142"/>
                  <a:pt x="271" y="142"/>
                  <a:pt x="271" y="142"/>
                </a:cubicBezTo>
                <a:cubicBezTo>
                  <a:pt x="271" y="143"/>
                  <a:pt x="271" y="143"/>
                  <a:pt x="271" y="143"/>
                </a:cubicBezTo>
                <a:cubicBezTo>
                  <a:pt x="270" y="143"/>
                  <a:pt x="270" y="143"/>
                  <a:pt x="270" y="143"/>
                </a:cubicBezTo>
                <a:cubicBezTo>
                  <a:pt x="269" y="144"/>
                  <a:pt x="269" y="144"/>
                  <a:pt x="269" y="144"/>
                </a:cubicBezTo>
                <a:cubicBezTo>
                  <a:pt x="267" y="144"/>
                  <a:pt x="267" y="144"/>
                  <a:pt x="267" y="144"/>
                </a:cubicBezTo>
                <a:cubicBezTo>
                  <a:pt x="267" y="144"/>
                  <a:pt x="267" y="144"/>
                  <a:pt x="267" y="144"/>
                </a:cubicBezTo>
                <a:cubicBezTo>
                  <a:pt x="266" y="144"/>
                  <a:pt x="266" y="144"/>
                  <a:pt x="266" y="144"/>
                </a:cubicBezTo>
                <a:cubicBezTo>
                  <a:pt x="266" y="143"/>
                  <a:pt x="266" y="143"/>
                  <a:pt x="266" y="143"/>
                </a:cubicBezTo>
                <a:cubicBezTo>
                  <a:pt x="266" y="143"/>
                  <a:pt x="266" y="143"/>
                  <a:pt x="266" y="143"/>
                </a:cubicBezTo>
                <a:cubicBezTo>
                  <a:pt x="266" y="142"/>
                  <a:pt x="266" y="142"/>
                  <a:pt x="266" y="142"/>
                </a:cubicBezTo>
                <a:cubicBezTo>
                  <a:pt x="264" y="142"/>
                  <a:pt x="264" y="142"/>
                  <a:pt x="264" y="142"/>
                </a:cubicBezTo>
                <a:cubicBezTo>
                  <a:pt x="263" y="141"/>
                  <a:pt x="263" y="141"/>
                  <a:pt x="263" y="141"/>
                </a:cubicBezTo>
                <a:cubicBezTo>
                  <a:pt x="262" y="141"/>
                  <a:pt x="262" y="141"/>
                  <a:pt x="262" y="141"/>
                </a:cubicBezTo>
                <a:cubicBezTo>
                  <a:pt x="262" y="143"/>
                  <a:pt x="262" y="143"/>
                  <a:pt x="262" y="143"/>
                </a:cubicBezTo>
                <a:cubicBezTo>
                  <a:pt x="263" y="144"/>
                  <a:pt x="263" y="144"/>
                  <a:pt x="263" y="144"/>
                </a:cubicBezTo>
                <a:cubicBezTo>
                  <a:pt x="262" y="144"/>
                  <a:pt x="262" y="144"/>
                  <a:pt x="262" y="144"/>
                </a:cubicBezTo>
                <a:cubicBezTo>
                  <a:pt x="262" y="144"/>
                  <a:pt x="262" y="144"/>
                  <a:pt x="262" y="144"/>
                </a:cubicBezTo>
                <a:cubicBezTo>
                  <a:pt x="261" y="143"/>
                  <a:pt x="261" y="143"/>
                  <a:pt x="261" y="143"/>
                </a:cubicBezTo>
                <a:cubicBezTo>
                  <a:pt x="261" y="142"/>
                  <a:pt x="261" y="142"/>
                  <a:pt x="261" y="142"/>
                </a:cubicBezTo>
                <a:cubicBezTo>
                  <a:pt x="260" y="142"/>
                  <a:pt x="260" y="142"/>
                  <a:pt x="260" y="142"/>
                </a:cubicBezTo>
                <a:cubicBezTo>
                  <a:pt x="260" y="142"/>
                  <a:pt x="260" y="142"/>
                  <a:pt x="260" y="142"/>
                </a:cubicBezTo>
                <a:cubicBezTo>
                  <a:pt x="259" y="141"/>
                  <a:pt x="259" y="141"/>
                  <a:pt x="259" y="141"/>
                </a:cubicBezTo>
                <a:cubicBezTo>
                  <a:pt x="259" y="140"/>
                  <a:pt x="259" y="140"/>
                  <a:pt x="259" y="140"/>
                </a:cubicBezTo>
                <a:cubicBezTo>
                  <a:pt x="259" y="140"/>
                  <a:pt x="259" y="140"/>
                  <a:pt x="259" y="140"/>
                </a:cubicBezTo>
                <a:cubicBezTo>
                  <a:pt x="258" y="140"/>
                  <a:pt x="258" y="140"/>
                  <a:pt x="258" y="140"/>
                </a:cubicBezTo>
                <a:cubicBezTo>
                  <a:pt x="257" y="139"/>
                  <a:pt x="257" y="139"/>
                  <a:pt x="257" y="139"/>
                </a:cubicBezTo>
                <a:cubicBezTo>
                  <a:pt x="257" y="139"/>
                  <a:pt x="257" y="139"/>
                  <a:pt x="257" y="139"/>
                </a:cubicBezTo>
                <a:cubicBezTo>
                  <a:pt x="256" y="138"/>
                  <a:pt x="256" y="138"/>
                  <a:pt x="256" y="138"/>
                </a:cubicBezTo>
                <a:cubicBezTo>
                  <a:pt x="256" y="138"/>
                  <a:pt x="256" y="138"/>
                  <a:pt x="256" y="138"/>
                </a:cubicBezTo>
                <a:cubicBezTo>
                  <a:pt x="256" y="138"/>
                  <a:pt x="256" y="138"/>
                  <a:pt x="256" y="138"/>
                </a:cubicBezTo>
                <a:cubicBezTo>
                  <a:pt x="258" y="140"/>
                  <a:pt x="258" y="140"/>
                  <a:pt x="258" y="140"/>
                </a:cubicBezTo>
                <a:cubicBezTo>
                  <a:pt x="258" y="140"/>
                  <a:pt x="258" y="140"/>
                  <a:pt x="258" y="140"/>
                </a:cubicBezTo>
                <a:cubicBezTo>
                  <a:pt x="259" y="141"/>
                  <a:pt x="259" y="141"/>
                  <a:pt x="259" y="141"/>
                </a:cubicBezTo>
                <a:cubicBezTo>
                  <a:pt x="259" y="141"/>
                  <a:pt x="259" y="141"/>
                  <a:pt x="259" y="141"/>
                </a:cubicBezTo>
                <a:cubicBezTo>
                  <a:pt x="259" y="142"/>
                  <a:pt x="259" y="142"/>
                  <a:pt x="259" y="142"/>
                </a:cubicBezTo>
                <a:cubicBezTo>
                  <a:pt x="259" y="142"/>
                  <a:pt x="259" y="142"/>
                  <a:pt x="259" y="142"/>
                </a:cubicBezTo>
                <a:cubicBezTo>
                  <a:pt x="259" y="142"/>
                  <a:pt x="259" y="142"/>
                  <a:pt x="259" y="142"/>
                </a:cubicBezTo>
                <a:cubicBezTo>
                  <a:pt x="258" y="143"/>
                  <a:pt x="258" y="143"/>
                  <a:pt x="258" y="143"/>
                </a:cubicBezTo>
                <a:cubicBezTo>
                  <a:pt x="257" y="142"/>
                  <a:pt x="257" y="142"/>
                  <a:pt x="257" y="142"/>
                </a:cubicBezTo>
                <a:cubicBezTo>
                  <a:pt x="256" y="142"/>
                  <a:pt x="256" y="142"/>
                  <a:pt x="256" y="142"/>
                </a:cubicBezTo>
                <a:cubicBezTo>
                  <a:pt x="256" y="141"/>
                  <a:pt x="256" y="141"/>
                  <a:pt x="256" y="141"/>
                </a:cubicBezTo>
                <a:cubicBezTo>
                  <a:pt x="255" y="141"/>
                  <a:pt x="255" y="141"/>
                  <a:pt x="255" y="141"/>
                </a:cubicBezTo>
                <a:cubicBezTo>
                  <a:pt x="255" y="140"/>
                  <a:pt x="255" y="140"/>
                  <a:pt x="255" y="140"/>
                </a:cubicBezTo>
                <a:cubicBezTo>
                  <a:pt x="254" y="141"/>
                  <a:pt x="254" y="141"/>
                  <a:pt x="254" y="141"/>
                </a:cubicBezTo>
                <a:cubicBezTo>
                  <a:pt x="253" y="141"/>
                  <a:pt x="253" y="141"/>
                  <a:pt x="253" y="141"/>
                </a:cubicBezTo>
                <a:cubicBezTo>
                  <a:pt x="252" y="141"/>
                  <a:pt x="252" y="141"/>
                  <a:pt x="252" y="141"/>
                </a:cubicBezTo>
                <a:cubicBezTo>
                  <a:pt x="251" y="140"/>
                  <a:pt x="251" y="140"/>
                  <a:pt x="251" y="140"/>
                </a:cubicBezTo>
                <a:cubicBezTo>
                  <a:pt x="250" y="140"/>
                  <a:pt x="250" y="140"/>
                  <a:pt x="250" y="140"/>
                </a:cubicBezTo>
                <a:cubicBezTo>
                  <a:pt x="250" y="140"/>
                  <a:pt x="250" y="140"/>
                  <a:pt x="250" y="140"/>
                </a:cubicBezTo>
                <a:cubicBezTo>
                  <a:pt x="249" y="139"/>
                  <a:pt x="249" y="139"/>
                  <a:pt x="249" y="139"/>
                </a:cubicBezTo>
                <a:cubicBezTo>
                  <a:pt x="249" y="139"/>
                  <a:pt x="249" y="139"/>
                  <a:pt x="249" y="139"/>
                </a:cubicBezTo>
                <a:cubicBezTo>
                  <a:pt x="250" y="138"/>
                  <a:pt x="250" y="138"/>
                  <a:pt x="250" y="138"/>
                </a:cubicBezTo>
                <a:cubicBezTo>
                  <a:pt x="251" y="137"/>
                  <a:pt x="251" y="137"/>
                  <a:pt x="251" y="137"/>
                </a:cubicBezTo>
                <a:cubicBezTo>
                  <a:pt x="251" y="137"/>
                  <a:pt x="251" y="137"/>
                  <a:pt x="251" y="137"/>
                </a:cubicBezTo>
                <a:cubicBezTo>
                  <a:pt x="250" y="137"/>
                  <a:pt x="250" y="137"/>
                  <a:pt x="250" y="137"/>
                </a:cubicBezTo>
                <a:cubicBezTo>
                  <a:pt x="249" y="138"/>
                  <a:pt x="249" y="138"/>
                  <a:pt x="249" y="138"/>
                </a:cubicBezTo>
                <a:cubicBezTo>
                  <a:pt x="249" y="139"/>
                  <a:pt x="249" y="139"/>
                  <a:pt x="249" y="139"/>
                </a:cubicBezTo>
                <a:cubicBezTo>
                  <a:pt x="248" y="139"/>
                  <a:pt x="248" y="139"/>
                  <a:pt x="248" y="139"/>
                </a:cubicBezTo>
                <a:cubicBezTo>
                  <a:pt x="248" y="138"/>
                  <a:pt x="248" y="138"/>
                  <a:pt x="248" y="138"/>
                </a:cubicBezTo>
                <a:cubicBezTo>
                  <a:pt x="247" y="138"/>
                  <a:pt x="247" y="138"/>
                  <a:pt x="247" y="138"/>
                </a:cubicBezTo>
                <a:cubicBezTo>
                  <a:pt x="246" y="138"/>
                  <a:pt x="246" y="138"/>
                  <a:pt x="246" y="138"/>
                </a:cubicBezTo>
                <a:cubicBezTo>
                  <a:pt x="247" y="139"/>
                  <a:pt x="247" y="139"/>
                  <a:pt x="247" y="139"/>
                </a:cubicBezTo>
                <a:cubicBezTo>
                  <a:pt x="247" y="139"/>
                  <a:pt x="247" y="139"/>
                  <a:pt x="247" y="139"/>
                </a:cubicBezTo>
                <a:cubicBezTo>
                  <a:pt x="246" y="139"/>
                  <a:pt x="246" y="139"/>
                  <a:pt x="246" y="139"/>
                </a:cubicBezTo>
                <a:cubicBezTo>
                  <a:pt x="244" y="138"/>
                  <a:pt x="244" y="138"/>
                  <a:pt x="244" y="138"/>
                </a:cubicBezTo>
                <a:cubicBezTo>
                  <a:pt x="244" y="137"/>
                  <a:pt x="244" y="137"/>
                  <a:pt x="244" y="137"/>
                </a:cubicBezTo>
                <a:cubicBezTo>
                  <a:pt x="243" y="136"/>
                  <a:pt x="243" y="136"/>
                  <a:pt x="243" y="136"/>
                </a:cubicBezTo>
                <a:cubicBezTo>
                  <a:pt x="244" y="136"/>
                  <a:pt x="244" y="136"/>
                  <a:pt x="244" y="136"/>
                </a:cubicBezTo>
                <a:cubicBezTo>
                  <a:pt x="245" y="135"/>
                  <a:pt x="245" y="135"/>
                  <a:pt x="245" y="135"/>
                </a:cubicBezTo>
                <a:cubicBezTo>
                  <a:pt x="245" y="135"/>
                  <a:pt x="245" y="135"/>
                  <a:pt x="245" y="135"/>
                </a:cubicBezTo>
                <a:cubicBezTo>
                  <a:pt x="245" y="134"/>
                  <a:pt x="245" y="134"/>
                  <a:pt x="245" y="134"/>
                </a:cubicBezTo>
                <a:cubicBezTo>
                  <a:pt x="245" y="135"/>
                  <a:pt x="245" y="135"/>
                  <a:pt x="245" y="135"/>
                </a:cubicBezTo>
                <a:cubicBezTo>
                  <a:pt x="243" y="135"/>
                  <a:pt x="243" y="135"/>
                  <a:pt x="243" y="135"/>
                </a:cubicBezTo>
                <a:cubicBezTo>
                  <a:pt x="243" y="136"/>
                  <a:pt x="243" y="136"/>
                  <a:pt x="243" y="136"/>
                </a:cubicBezTo>
                <a:cubicBezTo>
                  <a:pt x="243" y="136"/>
                  <a:pt x="243" y="136"/>
                  <a:pt x="243" y="136"/>
                </a:cubicBezTo>
                <a:cubicBezTo>
                  <a:pt x="242" y="135"/>
                  <a:pt x="242" y="135"/>
                  <a:pt x="242" y="135"/>
                </a:cubicBezTo>
                <a:cubicBezTo>
                  <a:pt x="243" y="135"/>
                  <a:pt x="243" y="135"/>
                  <a:pt x="243" y="135"/>
                </a:cubicBezTo>
                <a:cubicBezTo>
                  <a:pt x="242" y="134"/>
                  <a:pt x="242" y="134"/>
                  <a:pt x="242" y="134"/>
                </a:cubicBezTo>
                <a:cubicBezTo>
                  <a:pt x="242" y="134"/>
                  <a:pt x="242" y="134"/>
                  <a:pt x="242" y="134"/>
                </a:cubicBezTo>
                <a:cubicBezTo>
                  <a:pt x="242" y="135"/>
                  <a:pt x="242" y="135"/>
                  <a:pt x="242" y="135"/>
                </a:cubicBezTo>
                <a:cubicBezTo>
                  <a:pt x="242" y="135"/>
                  <a:pt x="242" y="135"/>
                  <a:pt x="242" y="135"/>
                </a:cubicBezTo>
                <a:cubicBezTo>
                  <a:pt x="242" y="136"/>
                  <a:pt x="242" y="136"/>
                  <a:pt x="242" y="136"/>
                </a:cubicBezTo>
                <a:cubicBezTo>
                  <a:pt x="241" y="136"/>
                  <a:pt x="241" y="136"/>
                  <a:pt x="241" y="136"/>
                </a:cubicBezTo>
                <a:cubicBezTo>
                  <a:pt x="240" y="135"/>
                  <a:pt x="240" y="135"/>
                  <a:pt x="240" y="135"/>
                </a:cubicBezTo>
                <a:cubicBezTo>
                  <a:pt x="240" y="135"/>
                  <a:pt x="240" y="135"/>
                  <a:pt x="240" y="135"/>
                </a:cubicBezTo>
                <a:cubicBezTo>
                  <a:pt x="239" y="135"/>
                  <a:pt x="239" y="135"/>
                  <a:pt x="239" y="135"/>
                </a:cubicBezTo>
                <a:cubicBezTo>
                  <a:pt x="239" y="136"/>
                  <a:pt x="239" y="136"/>
                  <a:pt x="239" y="136"/>
                </a:cubicBezTo>
                <a:cubicBezTo>
                  <a:pt x="239" y="136"/>
                  <a:pt x="239" y="136"/>
                  <a:pt x="239" y="136"/>
                </a:cubicBezTo>
                <a:cubicBezTo>
                  <a:pt x="238" y="135"/>
                  <a:pt x="238" y="135"/>
                  <a:pt x="238" y="135"/>
                </a:cubicBezTo>
                <a:cubicBezTo>
                  <a:pt x="238" y="134"/>
                  <a:pt x="238" y="134"/>
                  <a:pt x="238" y="134"/>
                </a:cubicBezTo>
                <a:cubicBezTo>
                  <a:pt x="238" y="134"/>
                  <a:pt x="238" y="134"/>
                  <a:pt x="238" y="134"/>
                </a:cubicBezTo>
                <a:cubicBezTo>
                  <a:pt x="239" y="135"/>
                  <a:pt x="239" y="135"/>
                  <a:pt x="239" y="135"/>
                </a:cubicBezTo>
                <a:cubicBezTo>
                  <a:pt x="238" y="134"/>
                  <a:pt x="238" y="134"/>
                  <a:pt x="238" y="134"/>
                </a:cubicBezTo>
                <a:cubicBezTo>
                  <a:pt x="238" y="134"/>
                  <a:pt x="238" y="134"/>
                  <a:pt x="238" y="134"/>
                </a:cubicBezTo>
                <a:cubicBezTo>
                  <a:pt x="237" y="133"/>
                  <a:pt x="237" y="133"/>
                  <a:pt x="237" y="133"/>
                </a:cubicBezTo>
                <a:cubicBezTo>
                  <a:pt x="236" y="132"/>
                  <a:pt x="236" y="132"/>
                  <a:pt x="236" y="132"/>
                </a:cubicBezTo>
                <a:cubicBezTo>
                  <a:pt x="237" y="132"/>
                  <a:pt x="237" y="132"/>
                  <a:pt x="237" y="132"/>
                </a:cubicBezTo>
                <a:cubicBezTo>
                  <a:pt x="237" y="131"/>
                  <a:pt x="237" y="131"/>
                  <a:pt x="237" y="131"/>
                </a:cubicBezTo>
                <a:cubicBezTo>
                  <a:pt x="236" y="129"/>
                  <a:pt x="236" y="129"/>
                  <a:pt x="236" y="129"/>
                </a:cubicBezTo>
                <a:cubicBezTo>
                  <a:pt x="236" y="129"/>
                  <a:pt x="236" y="129"/>
                  <a:pt x="236" y="129"/>
                </a:cubicBezTo>
                <a:cubicBezTo>
                  <a:pt x="237" y="129"/>
                  <a:pt x="237" y="129"/>
                  <a:pt x="237" y="129"/>
                </a:cubicBezTo>
                <a:cubicBezTo>
                  <a:pt x="237" y="128"/>
                  <a:pt x="237" y="128"/>
                  <a:pt x="237" y="128"/>
                </a:cubicBezTo>
                <a:cubicBezTo>
                  <a:pt x="237" y="127"/>
                  <a:pt x="237" y="127"/>
                  <a:pt x="237" y="127"/>
                </a:cubicBezTo>
                <a:cubicBezTo>
                  <a:pt x="237" y="127"/>
                  <a:pt x="237" y="127"/>
                  <a:pt x="237" y="127"/>
                </a:cubicBezTo>
                <a:cubicBezTo>
                  <a:pt x="238" y="127"/>
                  <a:pt x="238" y="127"/>
                  <a:pt x="238" y="127"/>
                </a:cubicBezTo>
                <a:cubicBezTo>
                  <a:pt x="238" y="128"/>
                  <a:pt x="238" y="128"/>
                  <a:pt x="238" y="128"/>
                </a:cubicBezTo>
                <a:cubicBezTo>
                  <a:pt x="239" y="128"/>
                  <a:pt x="239" y="128"/>
                  <a:pt x="239" y="128"/>
                </a:cubicBezTo>
                <a:cubicBezTo>
                  <a:pt x="240" y="128"/>
                  <a:pt x="240" y="128"/>
                  <a:pt x="240" y="128"/>
                </a:cubicBezTo>
                <a:cubicBezTo>
                  <a:pt x="240" y="129"/>
                  <a:pt x="240" y="129"/>
                  <a:pt x="240" y="129"/>
                </a:cubicBezTo>
                <a:cubicBezTo>
                  <a:pt x="242" y="130"/>
                  <a:pt x="242" y="130"/>
                  <a:pt x="242" y="130"/>
                </a:cubicBezTo>
                <a:cubicBezTo>
                  <a:pt x="243" y="130"/>
                  <a:pt x="243" y="130"/>
                  <a:pt x="243" y="130"/>
                </a:cubicBezTo>
                <a:cubicBezTo>
                  <a:pt x="244" y="129"/>
                  <a:pt x="244" y="129"/>
                  <a:pt x="244" y="129"/>
                </a:cubicBezTo>
                <a:cubicBezTo>
                  <a:pt x="245" y="129"/>
                  <a:pt x="245" y="129"/>
                  <a:pt x="245" y="129"/>
                </a:cubicBezTo>
                <a:cubicBezTo>
                  <a:pt x="244" y="129"/>
                  <a:pt x="244" y="129"/>
                  <a:pt x="244" y="129"/>
                </a:cubicBezTo>
                <a:cubicBezTo>
                  <a:pt x="244" y="128"/>
                  <a:pt x="244" y="128"/>
                  <a:pt x="244" y="128"/>
                </a:cubicBezTo>
                <a:cubicBezTo>
                  <a:pt x="243" y="128"/>
                  <a:pt x="243" y="128"/>
                  <a:pt x="243" y="128"/>
                </a:cubicBezTo>
                <a:cubicBezTo>
                  <a:pt x="243" y="127"/>
                  <a:pt x="243" y="127"/>
                  <a:pt x="243" y="127"/>
                </a:cubicBezTo>
                <a:cubicBezTo>
                  <a:pt x="242" y="127"/>
                  <a:pt x="242" y="127"/>
                  <a:pt x="242" y="127"/>
                </a:cubicBezTo>
                <a:cubicBezTo>
                  <a:pt x="241" y="126"/>
                  <a:pt x="241" y="126"/>
                  <a:pt x="241" y="126"/>
                </a:cubicBezTo>
                <a:cubicBezTo>
                  <a:pt x="240" y="126"/>
                  <a:pt x="240" y="126"/>
                  <a:pt x="240" y="126"/>
                </a:cubicBezTo>
                <a:cubicBezTo>
                  <a:pt x="239" y="126"/>
                  <a:pt x="239" y="126"/>
                  <a:pt x="239" y="126"/>
                </a:cubicBezTo>
                <a:cubicBezTo>
                  <a:pt x="238" y="126"/>
                  <a:pt x="238" y="126"/>
                  <a:pt x="238" y="126"/>
                </a:cubicBezTo>
                <a:cubicBezTo>
                  <a:pt x="237" y="125"/>
                  <a:pt x="237" y="125"/>
                  <a:pt x="237" y="125"/>
                </a:cubicBezTo>
                <a:cubicBezTo>
                  <a:pt x="236" y="124"/>
                  <a:pt x="236" y="124"/>
                  <a:pt x="236" y="124"/>
                </a:cubicBezTo>
                <a:cubicBezTo>
                  <a:pt x="237" y="123"/>
                  <a:pt x="237" y="123"/>
                  <a:pt x="237" y="123"/>
                </a:cubicBezTo>
                <a:cubicBezTo>
                  <a:pt x="237" y="122"/>
                  <a:pt x="237" y="122"/>
                  <a:pt x="237" y="122"/>
                </a:cubicBezTo>
                <a:cubicBezTo>
                  <a:pt x="237" y="122"/>
                  <a:pt x="237" y="122"/>
                  <a:pt x="237" y="122"/>
                </a:cubicBezTo>
                <a:cubicBezTo>
                  <a:pt x="238" y="121"/>
                  <a:pt x="238" y="121"/>
                  <a:pt x="238" y="121"/>
                </a:cubicBezTo>
                <a:cubicBezTo>
                  <a:pt x="238" y="121"/>
                  <a:pt x="238" y="121"/>
                  <a:pt x="238" y="121"/>
                </a:cubicBezTo>
                <a:cubicBezTo>
                  <a:pt x="239" y="120"/>
                  <a:pt x="239" y="120"/>
                  <a:pt x="239" y="120"/>
                </a:cubicBezTo>
                <a:cubicBezTo>
                  <a:pt x="239" y="119"/>
                  <a:pt x="239" y="119"/>
                  <a:pt x="239" y="119"/>
                </a:cubicBezTo>
                <a:cubicBezTo>
                  <a:pt x="239" y="118"/>
                  <a:pt x="239" y="118"/>
                  <a:pt x="239" y="118"/>
                </a:cubicBezTo>
                <a:cubicBezTo>
                  <a:pt x="240" y="118"/>
                  <a:pt x="240" y="118"/>
                  <a:pt x="240" y="118"/>
                </a:cubicBezTo>
                <a:cubicBezTo>
                  <a:pt x="240" y="117"/>
                  <a:pt x="240" y="117"/>
                  <a:pt x="240" y="117"/>
                </a:cubicBezTo>
                <a:cubicBezTo>
                  <a:pt x="241" y="117"/>
                  <a:pt x="241" y="117"/>
                  <a:pt x="241" y="117"/>
                </a:cubicBezTo>
                <a:cubicBezTo>
                  <a:pt x="242" y="117"/>
                  <a:pt x="242" y="117"/>
                  <a:pt x="242" y="117"/>
                </a:cubicBezTo>
                <a:cubicBezTo>
                  <a:pt x="242" y="116"/>
                  <a:pt x="242" y="116"/>
                  <a:pt x="242" y="116"/>
                </a:cubicBezTo>
                <a:cubicBezTo>
                  <a:pt x="242" y="116"/>
                  <a:pt x="242" y="116"/>
                  <a:pt x="242" y="116"/>
                </a:cubicBezTo>
                <a:cubicBezTo>
                  <a:pt x="241" y="116"/>
                  <a:pt x="241" y="116"/>
                  <a:pt x="241" y="116"/>
                </a:cubicBezTo>
                <a:cubicBezTo>
                  <a:pt x="241" y="116"/>
                  <a:pt x="241" y="116"/>
                  <a:pt x="241" y="116"/>
                </a:cubicBezTo>
                <a:cubicBezTo>
                  <a:pt x="242" y="114"/>
                  <a:pt x="242" y="114"/>
                  <a:pt x="242" y="114"/>
                </a:cubicBezTo>
                <a:cubicBezTo>
                  <a:pt x="243" y="113"/>
                  <a:pt x="243" y="113"/>
                  <a:pt x="243" y="113"/>
                </a:cubicBezTo>
                <a:cubicBezTo>
                  <a:pt x="243" y="113"/>
                  <a:pt x="243" y="113"/>
                  <a:pt x="243" y="113"/>
                </a:cubicBezTo>
                <a:cubicBezTo>
                  <a:pt x="244" y="112"/>
                  <a:pt x="244" y="112"/>
                  <a:pt x="244" y="112"/>
                </a:cubicBezTo>
                <a:cubicBezTo>
                  <a:pt x="244" y="112"/>
                  <a:pt x="244" y="112"/>
                  <a:pt x="244" y="112"/>
                </a:cubicBezTo>
                <a:cubicBezTo>
                  <a:pt x="245" y="112"/>
                  <a:pt x="245" y="112"/>
                  <a:pt x="245" y="112"/>
                </a:cubicBezTo>
                <a:cubicBezTo>
                  <a:pt x="245" y="111"/>
                  <a:pt x="245" y="111"/>
                  <a:pt x="245" y="111"/>
                </a:cubicBezTo>
                <a:cubicBezTo>
                  <a:pt x="246" y="111"/>
                  <a:pt x="246" y="111"/>
                  <a:pt x="246" y="111"/>
                </a:cubicBezTo>
                <a:cubicBezTo>
                  <a:pt x="246" y="112"/>
                  <a:pt x="246" y="112"/>
                  <a:pt x="246" y="112"/>
                </a:cubicBezTo>
                <a:cubicBezTo>
                  <a:pt x="246" y="111"/>
                  <a:pt x="246" y="111"/>
                  <a:pt x="246" y="111"/>
                </a:cubicBezTo>
                <a:cubicBezTo>
                  <a:pt x="246" y="111"/>
                  <a:pt x="246" y="111"/>
                  <a:pt x="246" y="111"/>
                </a:cubicBezTo>
                <a:cubicBezTo>
                  <a:pt x="247" y="109"/>
                  <a:pt x="247" y="109"/>
                  <a:pt x="247" y="109"/>
                </a:cubicBezTo>
                <a:cubicBezTo>
                  <a:pt x="248" y="109"/>
                  <a:pt x="248" y="109"/>
                  <a:pt x="248" y="109"/>
                </a:cubicBezTo>
                <a:cubicBezTo>
                  <a:pt x="248" y="109"/>
                  <a:pt x="248" y="109"/>
                  <a:pt x="248" y="109"/>
                </a:cubicBezTo>
                <a:cubicBezTo>
                  <a:pt x="248" y="108"/>
                  <a:pt x="248" y="108"/>
                  <a:pt x="248" y="108"/>
                </a:cubicBezTo>
                <a:cubicBezTo>
                  <a:pt x="249" y="108"/>
                  <a:pt x="249" y="108"/>
                  <a:pt x="249" y="108"/>
                </a:cubicBezTo>
                <a:cubicBezTo>
                  <a:pt x="250" y="107"/>
                  <a:pt x="250" y="107"/>
                  <a:pt x="250" y="107"/>
                </a:cubicBezTo>
                <a:cubicBezTo>
                  <a:pt x="250" y="107"/>
                  <a:pt x="250" y="107"/>
                  <a:pt x="250" y="107"/>
                </a:cubicBezTo>
                <a:cubicBezTo>
                  <a:pt x="251" y="107"/>
                  <a:pt x="251" y="107"/>
                  <a:pt x="251" y="107"/>
                </a:cubicBezTo>
                <a:cubicBezTo>
                  <a:pt x="251" y="106"/>
                  <a:pt x="251" y="106"/>
                  <a:pt x="251" y="106"/>
                </a:cubicBezTo>
                <a:cubicBezTo>
                  <a:pt x="251" y="106"/>
                  <a:pt x="251" y="106"/>
                  <a:pt x="251" y="106"/>
                </a:cubicBezTo>
                <a:cubicBezTo>
                  <a:pt x="253" y="105"/>
                  <a:pt x="253" y="105"/>
                  <a:pt x="253" y="105"/>
                </a:cubicBezTo>
                <a:cubicBezTo>
                  <a:pt x="254" y="104"/>
                  <a:pt x="254" y="104"/>
                  <a:pt x="254" y="104"/>
                </a:cubicBezTo>
                <a:cubicBezTo>
                  <a:pt x="256" y="103"/>
                  <a:pt x="256" y="103"/>
                  <a:pt x="256" y="103"/>
                </a:cubicBezTo>
                <a:cubicBezTo>
                  <a:pt x="258" y="103"/>
                  <a:pt x="258" y="103"/>
                  <a:pt x="258" y="103"/>
                </a:cubicBezTo>
                <a:cubicBezTo>
                  <a:pt x="259" y="103"/>
                  <a:pt x="259" y="103"/>
                  <a:pt x="259" y="103"/>
                </a:cubicBezTo>
                <a:cubicBezTo>
                  <a:pt x="260" y="103"/>
                  <a:pt x="260" y="103"/>
                  <a:pt x="260" y="103"/>
                </a:cubicBezTo>
                <a:cubicBezTo>
                  <a:pt x="261" y="103"/>
                  <a:pt x="261" y="103"/>
                  <a:pt x="261" y="103"/>
                </a:cubicBezTo>
                <a:cubicBezTo>
                  <a:pt x="261" y="103"/>
                  <a:pt x="261" y="103"/>
                  <a:pt x="261" y="103"/>
                </a:cubicBezTo>
                <a:cubicBezTo>
                  <a:pt x="262" y="103"/>
                  <a:pt x="262" y="103"/>
                  <a:pt x="262" y="103"/>
                </a:cubicBezTo>
                <a:cubicBezTo>
                  <a:pt x="263" y="104"/>
                  <a:pt x="263" y="104"/>
                  <a:pt x="263" y="104"/>
                </a:cubicBezTo>
                <a:cubicBezTo>
                  <a:pt x="265" y="104"/>
                  <a:pt x="265" y="104"/>
                  <a:pt x="265" y="104"/>
                </a:cubicBezTo>
                <a:cubicBezTo>
                  <a:pt x="265" y="105"/>
                  <a:pt x="265" y="105"/>
                  <a:pt x="265" y="105"/>
                </a:cubicBezTo>
                <a:cubicBezTo>
                  <a:pt x="265" y="106"/>
                  <a:pt x="265" y="106"/>
                  <a:pt x="265" y="106"/>
                </a:cubicBezTo>
                <a:cubicBezTo>
                  <a:pt x="264" y="106"/>
                  <a:pt x="264" y="106"/>
                  <a:pt x="264" y="106"/>
                </a:cubicBezTo>
                <a:cubicBezTo>
                  <a:pt x="263" y="106"/>
                  <a:pt x="263" y="106"/>
                  <a:pt x="263" y="106"/>
                </a:cubicBezTo>
                <a:cubicBezTo>
                  <a:pt x="262" y="106"/>
                  <a:pt x="262" y="106"/>
                  <a:pt x="262" y="106"/>
                </a:cubicBezTo>
                <a:cubicBezTo>
                  <a:pt x="261" y="107"/>
                  <a:pt x="261" y="107"/>
                  <a:pt x="261" y="107"/>
                </a:cubicBezTo>
                <a:cubicBezTo>
                  <a:pt x="261" y="108"/>
                  <a:pt x="261" y="108"/>
                  <a:pt x="261" y="108"/>
                </a:cubicBezTo>
                <a:cubicBezTo>
                  <a:pt x="260" y="108"/>
                  <a:pt x="260" y="108"/>
                  <a:pt x="260" y="108"/>
                </a:cubicBezTo>
                <a:cubicBezTo>
                  <a:pt x="258" y="110"/>
                  <a:pt x="258" y="110"/>
                  <a:pt x="258" y="110"/>
                </a:cubicBezTo>
                <a:cubicBezTo>
                  <a:pt x="256" y="111"/>
                  <a:pt x="256" y="111"/>
                  <a:pt x="256" y="111"/>
                </a:cubicBezTo>
                <a:cubicBezTo>
                  <a:pt x="255" y="112"/>
                  <a:pt x="255" y="112"/>
                  <a:pt x="255" y="112"/>
                </a:cubicBezTo>
                <a:cubicBezTo>
                  <a:pt x="255" y="112"/>
                  <a:pt x="255" y="112"/>
                  <a:pt x="255" y="112"/>
                </a:cubicBezTo>
                <a:cubicBezTo>
                  <a:pt x="254" y="114"/>
                  <a:pt x="254" y="114"/>
                  <a:pt x="254" y="114"/>
                </a:cubicBezTo>
                <a:cubicBezTo>
                  <a:pt x="254" y="115"/>
                  <a:pt x="254" y="115"/>
                  <a:pt x="254" y="115"/>
                </a:cubicBezTo>
                <a:cubicBezTo>
                  <a:pt x="254" y="116"/>
                  <a:pt x="254" y="116"/>
                  <a:pt x="254" y="116"/>
                </a:cubicBezTo>
                <a:cubicBezTo>
                  <a:pt x="254" y="116"/>
                  <a:pt x="254" y="116"/>
                  <a:pt x="254" y="116"/>
                </a:cubicBezTo>
                <a:cubicBezTo>
                  <a:pt x="254" y="117"/>
                  <a:pt x="254" y="117"/>
                  <a:pt x="254" y="117"/>
                </a:cubicBezTo>
                <a:cubicBezTo>
                  <a:pt x="254" y="117"/>
                  <a:pt x="254" y="117"/>
                  <a:pt x="254" y="117"/>
                </a:cubicBezTo>
                <a:cubicBezTo>
                  <a:pt x="253" y="118"/>
                  <a:pt x="253" y="118"/>
                  <a:pt x="253" y="118"/>
                </a:cubicBezTo>
                <a:cubicBezTo>
                  <a:pt x="252" y="119"/>
                  <a:pt x="252" y="119"/>
                  <a:pt x="252" y="119"/>
                </a:cubicBezTo>
                <a:cubicBezTo>
                  <a:pt x="252" y="120"/>
                  <a:pt x="252" y="120"/>
                  <a:pt x="252" y="120"/>
                </a:cubicBezTo>
                <a:cubicBezTo>
                  <a:pt x="252" y="121"/>
                  <a:pt x="252" y="121"/>
                  <a:pt x="252" y="121"/>
                </a:cubicBezTo>
                <a:cubicBezTo>
                  <a:pt x="251" y="121"/>
                  <a:pt x="251" y="121"/>
                  <a:pt x="251" y="121"/>
                </a:cubicBezTo>
                <a:cubicBezTo>
                  <a:pt x="251" y="121"/>
                  <a:pt x="251" y="121"/>
                  <a:pt x="251" y="121"/>
                </a:cubicBezTo>
                <a:cubicBezTo>
                  <a:pt x="252" y="122"/>
                  <a:pt x="252" y="122"/>
                  <a:pt x="252" y="122"/>
                </a:cubicBezTo>
                <a:cubicBezTo>
                  <a:pt x="252" y="123"/>
                  <a:pt x="252" y="123"/>
                  <a:pt x="252" y="123"/>
                </a:cubicBezTo>
                <a:cubicBezTo>
                  <a:pt x="252" y="124"/>
                  <a:pt x="252" y="124"/>
                  <a:pt x="252" y="124"/>
                </a:cubicBezTo>
                <a:cubicBezTo>
                  <a:pt x="252" y="125"/>
                  <a:pt x="252" y="125"/>
                  <a:pt x="252" y="125"/>
                </a:cubicBezTo>
                <a:cubicBezTo>
                  <a:pt x="253" y="126"/>
                  <a:pt x="253" y="126"/>
                  <a:pt x="253" y="126"/>
                </a:cubicBezTo>
                <a:cubicBezTo>
                  <a:pt x="253" y="126"/>
                  <a:pt x="253" y="126"/>
                  <a:pt x="253" y="126"/>
                </a:cubicBezTo>
                <a:cubicBezTo>
                  <a:pt x="254" y="127"/>
                  <a:pt x="254" y="127"/>
                  <a:pt x="254" y="127"/>
                </a:cubicBezTo>
                <a:cubicBezTo>
                  <a:pt x="254" y="127"/>
                  <a:pt x="254" y="127"/>
                  <a:pt x="254" y="127"/>
                </a:cubicBezTo>
                <a:cubicBezTo>
                  <a:pt x="253" y="128"/>
                  <a:pt x="253" y="128"/>
                  <a:pt x="253" y="128"/>
                </a:cubicBezTo>
                <a:cubicBezTo>
                  <a:pt x="253" y="127"/>
                  <a:pt x="253" y="127"/>
                  <a:pt x="253" y="127"/>
                </a:cubicBezTo>
                <a:cubicBezTo>
                  <a:pt x="253" y="127"/>
                  <a:pt x="253" y="127"/>
                  <a:pt x="253" y="127"/>
                </a:cubicBezTo>
                <a:cubicBezTo>
                  <a:pt x="253" y="128"/>
                  <a:pt x="253" y="128"/>
                  <a:pt x="253" y="128"/>
                </a:cubicBezTo>
                <a:cubicBezTo>
                  <a:pt x="252" y="128"/>
                  <a:pt x="252" y="128"/>
                  <a:pt x="252" y="128"/>
                </a:cubicBezTo>
                <a:cubicBezTo>
                  <a:pt x="252" y="128"/>
                  <a:pt x="252" y="128"/>
                  <a:pt x="252" y="128"/>
                </a:cubicBezTo>
                <a:cubicBezTo>
                  <a:pt x="251" y="128"/>
                  <a:pt x="251" y="128"/>
                  <a:pt x="251" y="128"/>
                </a:cubicBezTo>
                <a:cubicBezTo>
                  <a:pt x="251" y="128"/>
                  <a:pt x="251" y="128"/>
                  <a:pt x="251" y="128"/>
                </a:cubicBezTo>
                <a:cubicBezTo>
                  <a:pt x="252" y="129"/>
                  <a:pt x="252" y="129"/>
                  <a:pt x="252" y="129"/>
                </a:cubicBezTo>
                <a:cubicBezTo>
                  <a:pt x="253" y="129"/>
                  <a:pt x="253" y="129"/>
                  <a:pt x="253" y="129"/>
                </a:cubicBezTo>
                <a:cubicBezTo>
                  <a:pt x="253" y="129"/>
                  <a:pt x="253" y="129"/>
                  <a:pt x="253" y="129"/>
                </a:cubicBezTo>
                <a:cubicBezTo>
                  <a:pt x="253" y="129"/>
                  <a:pt x="253" y="129"/>
                  <a:pt x="253" y="129"/>
                </a:cubicBezTo>
                <a:cubicBezTo>
                  <a:pt x="252" y="130"/>
                  <a:pt x="252" y="130"/>
                  <a:pt x="252" y="130"/>
                </a:cubicBezTo>
                <a:cubicBezTo>
                  <a:pt x="252" y="131"/>
                  <a:pt x="252" y="131"/>
                  <a:pt x="252" y="131"/>
                </a:cubicBezTo>
                <a:cubicBezTo>
                  <a:pt x="252" y="132"/>
                  <a:pt x="252" y="132"/>
                  <a:pt x="252" y="132"/>
                </a:cubicBezTo>
                <a:cubicBezTo>
                  <a:pt x="252" y="132"/>
                  <a:pt x="252" y="132"/>
                  <a:pt x="252" y="132"/>
                </a:cubicBezTo>
                <a:cubicBezTo>
                  <a:pt x="253" y="131"/>
                  <a:pt x="253" y="131"/>
                  <a:pt x="253" y="131"/>
                </a:cubicBezTo>
                <a:cubicBezTo>
                  <a:pt x="253" y="131"/>
                  <a:pt x="253" y="131"/>
                  <a:pt x="253" y="131"/>
                </a:cubicBezTo>
                <a:cubicBezTo>
                  <a:pt x="254" y="129"/>
                  <a:pt x="254" y="129"/>
                  <a:pt x="254" y="129"/>
                </a:cubicBezTo>
                <a:cubicBezTo>
                  <a:pt x="254" y="129"/>
                  <a:pt x="254" y="129"/>
                  <a:pt x="254" y="129"/>
                </a:cubicBezTo>
                <a:cubicBezTo>
                  <a:pt x="255" y="127"/>
                  <a:pt x="255" y="127"/>
                  <a:pt x="255" y="127"/>
                </a:cubicBezTo>
                <a:cubicBezTo>
                  <a:pt x="255" y="127"/>
                  <a:pt x="255" y="127"/>
                  <a:pt x="255" y="127"/>
                </a:cubicBezTo>
                <a:cubicBezTo>
                  <a:pt x="256" y="126"/>
                  <a:pt x="256" y="126"/>
                  <a:pt x="256" y="126"/>
                </a:cubicBezTo>
                <a:cubicBezTo>
                  <a:pt x="256" y="126"/>
                  <a:pt x="256" y="126"/>
                  <a:pt x="256" y="126"/>
                </a:cubicBezTo>
                <a:cubicBezTo>
                  <a:pt x="255" y="125"/>
                  <a:pt x="255" y="125"/>
                  <a:pt x="255" y="125"/>
                </a:cubicBezTo>
                <a:cubicBezTo>
                  <a:pt x="256" y="125"/>
                  <a:pt x="256" y="125"/>
                  <a:pt x="256" y="125"/>
                </a:cubicBezTo>
                <a:cubicBezTo>
                  <a:pt x="255" y="124"/>
                  <a:pt x="255" y="124"/>
                  <a:pt x="255" y="124"/>
                </a:cubicBezTo>
                <a:cubicBezTo>
                  <a:pt x="254" y="124"/>
                  <a:pt x="254" y="124"/>
                  <a:pt x="254" y="124"/>
                </a:cubicBezTo>
                <a:cubicBezTo>
                  <a:pt x="254" y="123"/>
                  <a:pt x="254" y="123"/>
                  <a:pt x="254" y="123"/>
                </a:cubicBezTo>
                <a:cubicBezTo>
                  <a:pt x="254" y="123"/>
                  <a:pt x="254" y="123"/>
                  <a:pt x="254" y="123"/>
                </a:cubicBezTo>
                <a:cubicBezTo>
                  <a:pt x="254" y="122"/>
                  <a:pt x="254" y="122"/>
                  <a:pt x="254" y="122"/>
                </a:cubicBezTo>
                <a:cubicBezTo>
                  <a:pt x="254" y="121"/>
                  <a:pt x="254" y="121"/>
                  <a:pt x="254" y="121"/>
                </a:cubicBezTo>
                <a:cubicBezTo>
                  <a:pt x="254" y="120"/>
                  <a:pt x="254" y="120"/>
                  <a:pt x="254" y="120"/>
                </a:cubicBezTo>
                <a:cubicBezTo>
                  <a:pt x="254" y="120"/>
                  <a:pt x="254" y="120"/>
                  <a:pt x="254" y="120"/>
                </a:cubicBezTo>
                <a:cubicBezTo>
                  <a:pt x="254" y="121"/>
                  <a:pt x="254" y="121"/>
                  <a:pt x="254" y="121"/>
                </a:cubicBezTo>
                <a:cubicBezTo>
                  <a:pt x="255" y="120"/>
                  <a:pt x="255" y="120"/>
                  <a:pt x="255" y="120"/>
                </a:cubicBezTo>
                <a:cubicBezTo>
                  <a:pt x="256" y="120"/>
                  <a:pt x="256" y="120"/>
                  <a:pt x="256" y="120"/>
                </a:cubicBezTo>
                <a:cubicBezTo>
                  <a:pt x="256" y="119"/>
                  <a:pt x="256" y="119"/>
                  <a:pt x="256" y="119"/>
                </a:cubicBezTo>
                <a:cubicBezTo>
                  <a:pt x="256" y="119"/>
                  <a:pt x="256" y="119"/>
                  <a:pt x="256" y="119"/>
                </a:cubicBezTo>
                <a:cubicBezTo>
                  <a:pt x="256" y="118"/>
                  <a:pt x="256" y="118"/>
                  <a:pt x="256" y="118"/>
                </a:cubicBezTo>
                <a:cubicBezTo>
                  <a:pt x="257" y="119"/>
                  <a:pt x="257" y="119"/>
                  <a:pt x="257" y="119"/>
                </a:cubicBezTo>
                <a:cubicBezTo>
                  <a:pt x="258" y="120"/>
                  <a:pt x="258" y="120"/>
                  <a:pt x="258" y="120"/>
                </a:cubicBezTo>
                <a:cubicBezTo>
                  <a:pt x="257" y="120"/>
                  <a:pt x="257" y="120"/>
                  <a:pt x="257" y="120"/>
                </a:cubicBezTo>
                <a:cubicBezTo>
                  <a:pt x="258" y="120"/>
                  <a:pt x="258" y="120"/>
                  <a:pt x="258" y="120"/>
                </a:cubicBezTo>
                <a:cubicBezTo>
                  <a:pt x="258" y="120"/>
                  <a:pt x="258" y="120"/>
                  <a:pt x="258" y="120"/>
                </a:cubicBezTo>
                <a:cubicBezTo>
                  <a:pt x="258" y="119"/>
                  <a:pt x="258" y="119"/>
                  <a:pt x="258" y="119"/>
                </a:cubicBezTo>
                <a:cubicBezTo>
                  <a:pt x="259" y="118"/>
                  <a:pt x="259" y="118"/>
                  <a:pt x="259" y="118"/>
                </a:cubicBezTo>
                <a:cubicBezTo>
                  <a:pt x="259" y="118"/>
                  <a:pt x="259" y="118"/>
                  <a:pt x="259" y="118"/>
                </a:cubicBezTo>
                <a:cubicBezTo>
                  <a:pt x="259" y="118"/>
                  <a:pt x="259" y="118"/>
                  <a:pt x="259" y="118"/>
                </a:cubicBezTo>
                <a:cubicBezTo>
                  <a:pt x="260" y="118"/>
                  <a:pt x="260" y="118"/>
                  <a:pt x="260" y="118"/>
                </a:cubicBezTo>
                <a:cubicBezTo>
                  <a:pt x="261" y="117"/>
                  <a:pt x="261" y="117"/>
                  <a:pt x="261" y="117"/>
                </a:cubicBezTo>
                <a:cubicBezTo>
                  <a:pt x="260" y="117"/>
                  <a:pt x="260" y="117"/>
                  <a:pt x="260" y="117"/>
                </a:cubicBezTo>
                <a:cubicBezTo>
                  <a:pt x="260" y="117"/>
                  <a:pt x="260" y="117"/>
                  <a:pt x="260" y="117"/>
                </a:cubicBezTo>
                <a:cubicBezTo>
                  <a:pt x="258" y="118"/>
                  <a:pt x="258" y="118"/>
                  <a:pt x="258" y="118"/>
                </a:cubicBezTo>
                <a:cubicBezTo>
                  <a:pt x="258" y="118"/>
                  <a:pt x="258" y="118"/>
                  <a:pt x="258" y="118"/>
                </a:cubicBezTo>
                <a:cubicBezTo>
                  <a:pt x="257" y="117"/>
                  <a:pt x="257" y="117"/>
                  <a:pt x="257" y="117"/>
                </a:cubicBezTo>
                <a:cubicBezTo>
                  <a:pt x="257" y="117"/>
                  <a:pt x="257" y="117"/>
                  <a:pt x="257" y="117"/>
                </a:cubicBezTo>
                <a:cubicBezTo>
                  <a:pt x="257" y="116"/>
                  <a:pt x="257" y="116"/>
                  <a:pt x="257" y="116"/>
                </a:cubicBezTo>
                <a:cubicBezTo>
                  <a:pt x="258" y="116"/>
                  <a:pt x="258" y="116"/>
                  <a:pt x="258" y="116"/>
                </a:cubicBezTo>
                <a:cubicBezTo>
                  <a:pt x="257" y="115"/>
                  <a:pt x="257" y="115"/>
                  <a:pt x="257" y="115"/>
                </a:cubicBezTo>
                <a:cubicBezTo>
                  <a:pt x="258" y="114"/>
                  <a:pt x="258" y="114"/>
                  <a:pt x="258" y="114"/>
                </a:cubicBezTo>
                <a:cubicBezTo>
                  <a:pt x="258" y="113"/>
                  <a:pt x="258" y="113"/>
                  <a:pt x="258" y="113"/>
                </a:cubicBezTo>
                <a:cubicBezTo>
                  <a:pt x="258" y="112"/>
                  <a:pt x="258" y="112"/>
                  <a:pt x="258" y="112"/>
                </a:cubicBezTo>
                <a:cubicBezTo>
                  <a:pt x="259" y="112"/>
                  <a:pt x="259" y="112"/>
                  <a:pt x="259" y="112"/>
                </a:cubicBezTo>
                <a:cubicBezTo>
                  <a:pt x="260" y="112"/>
                  <a:pt x="260" y="112"/>
                  <a:pt x="260" y="112"/>
                </a:cubicBezTo>
                <a:cubicBezTo>
                  <a:pt x="261" y="113"/>
                  <a:pt x="261" y="113"/>
                  <a:pt x="261" y="113"/>
                </a:cubicBezTo>
                <a:cubicBezTo>
                  <a:pt x="261" y="113"/>
                  <a:pt x="261" y="113"/>
                  <a:pt x="261" y="113"/>
                </a:cubicBezTo>
                <a:cubicBezTo>
                  <a:pt x="262" y="114"/>
                  <a:pt x="262" y="114"/>
                  <a:pt x="262" y="114"/>
                </a:cubicBezTo>
                <a:cubicBezTo>
                  <a:pt x="263" y="114"/>
                  <a:pt x="263" y="114"/>
                  <a:pt x="263" y="114"/>
                </a:cubicBezTo>
                <a:cubicBezTo>
                  <a:pt x="263" y="114"/>
                  <a:pt x="263" y="114"/>
                  <a:pt x="263" y="114"/>
                </a:cubicBezTo>
                <a:cubicBezTo>
                  <a:pt x="263" y="114"/>
                  <a:pt x="263" y="114"/>
                  <a:pt x="263" y="114"/>
                </a:cubicBezTo>
                <a:cubicBezTo>
                  <a:pt x="263" y="113"/>
                  <a:pt x="263" y="113"/>
                  <a:pt x="263" y="113"/>
                </a:cubicBezTo>
                <a:cubicBezTo>
                  <a:pt x="261" y="113"/>
                  <a:pt x="261" y="113"/>
                  <a:pt x="261" y="113"/>
                </a:cubicBezTo>
                <a:cubicBezTo>
                  <a:pt x="261" y="112"/>
                  <a:pt x="261" y="112"/>
                  <a:pt x="261" y="112"/>
                </a:cubicBezTo>
                <a:cubicBezTo>
                  <a:pt x="261" y="111"/>
                  <a:pt x="261" y="111"/>
                  <a:pt x="261" y="111"/>
                </a:cubicBezTo>
                <a:cubicBezTo>
                  <a:pt x="260" y="111"/>
                  <a:pt x="260" y="111"/>
                  <a:pt x="260" y="111"/>
                </a:cubicBezTo>
                <a:cubicBezTo>
                  <a:pt x="260" y="111"/>
                  <a:pt x="260" y="111"/>
                  <a:pt x="260" y="111"/>
                </a:cubicBezTo>
                <a:cubicBezTo>
                  <a:pt x="260" y="111"/>
                  <a:pt x="260" y="111"/>
                  <a:pt x="260" y="111"/>
                </a:cubicBezTo>
                <a:cubicBezTo>
                  <a:pt x="261" y="111"/>
                  <a:pt x="261" y="111"/>
                  <a:pt x="261" y="111"/>
                </a:cubicBezTo>
                <a:cubicBezTo>
                  <a:pt x="262" y="110"/>
                  <a:pt x="262" y="110"/>
                  <a:pt x="262" y="110"/>
                </a:cubicBezTo>
                <a:cubicBezTo>
                  <a:pt x="262" y="110"/>
                  <a:pt x="262" y="110"/>
                  <a:pt x="262" y="110"/>
                </a:cubicBezTo>
                <a:cubicBezTo>
                  <a:pt x="263" y="112"/>
                  <a:pt x="263" y="112"/>
                  <a:pt x="263" y="112"/>
                </a:cubicBezTo>
                <a:cubicBezTo>
                  <a:pt x="265" y="112"/>
                  <a:pt x="265" y="112"/>
                  <a:pt x="265" y="112"/>
                </a:cubicBezTo>
                <a:cubicBezTo>
                  <a:pt x="265" y="112"/>
                  <a:pt x="265" y="112"/>
                  <a:pt x="265" y="112"/>
                </a:cubicBezTo>
                <a:cubicBezTo>
                  <a:pt x="264" y="112"/>
                  <a:pt x="264" y="112"/>
                  <a:pt x="264" y="112"/>
                </a:cubicBezTo>
                <a:cubicBezTo>
                  <a:pt x="263" y="111"/>
                  <a:pt x="263" y="111"/>
                  <a:pt x="263" y="111"/>
                </a:cubicBezTo>
                <a:cubicBezTo>
                  <a:pt x="262" y="110"/>
                  <a:pt x="262" y="110"/>
                  <a:pt x="262" y="110"/>
                </a:cubicBezTo>
                <a:cubicBezTo>
                  <a:pt x="262" y="109"/>
                  <a:pt x="262" y="109"/>
                  <a:pt x="262" y="109"/>
                </a:cubicBezTo>
                <a:cubicBezTo>
                  <a:pt x="263" y="109"/>
                  <a:pt x="263" y="109"/>
                  <a:pt x="263" y="109"/>
                </a:cubicBezTo>
                <a:cubicBezTo>
                  <a:pt x="264" y="109"/>
                  <a:pt x="264" y="109"/>
                  <a:pt x="264" y="109"/>
                </a:cubicBezTo>
                <a:cubicBezTo>
                  <a:pt x="264" y="109"/>
                  <a:pt x="264" y="109"/>
                  <a:pt x="264" y="109"/>
                </a:cubicBezTo>
                <a:cubicBezTo>
                  <a:pt x="264" y="109"/>
                  <a:pt x="264" y="109"/>
                  <a:pt x="264" y="109"/>
                </a:cubicBezTo>
                <a:cubicBezTo>
                  <a:pt x="264" y="110"/>
                  <a:pt x="264" y="110"/>
                  <a:pt x="264" y="110"/>
                </a:cubicBezTo>
                <a:cubicBezTo>
                  <a:pt x="265" y="110"/>
                  <a:pt x="265" y="110"/>
                  <a:pt x="265" y="110"/>
                </a:cubicBezTo>
                <a:cubicBezTo>
                  <a:pt x="265" y="109"/>
                  <a:pt x="265" y="109"/>
                  <a:pt x="265" y="109"/>
                </a:cubicBezTo>
                <a:cubicBezTo>
                  <a:pt x="265" y="108"/>
                  <a:pt x="265" y="108"/>
                  <a:pt x="265" y="108"/>
                </a:cubicBezTo>
                <a:cubicBezTo>
                  <a:pt x="266" y="108"/>
                  <a:pt x="266" y="108"/>
                  <a:pt x="266" y="108"/>
                </a:cubicBezTo>
                <a:cubicBezTo>
                  <a:pt x="267" y="109"/>
                  <a:pt x="267" y="109"/>
                  <a:pt x="267" y="109"/>
                </a:cubicBezTo>
                <a:cubicBezTo>
                  <a:pt x="267" y="110"/>
                  <a:pt x="267" y="110"/>
                  <a:pt x="267" y="110"/>
                </a:cubicBezTo>
                <a:cubicBezTo>
                  <a:pt x="267" y="111"/>
                  <a:pt x="267" y="111"/>
                  <a:pt x="267" y="111"/>
                </a:cubicBezTo>
                <a:cubicBezTo>
                  <a:pt x="268" y="110"/>
                  <a:pt x="268" y="110"/>
                  <a:pt x="268" y="110"/>
                </a:cubicBezTo>
                <a:cubicBezTo>
                  <a:pt x="268" y="110"/>
                  <a:pt x="268" y="110"/>
                  <a:pt x="268" y="110"/>
                </a:cubicBezTo>
                <a:cubicBezTo>
                  <a:pt x="267" y="109"/>
                  <a:pt x="267" y="109"/>
                  <a:pt x="267" y="109"/>
                </a:cubicBezTo>
                <a:cubicBezTo>
                  <a:pt x="267" y="108"/>
                  <a:pt x="267" y="108"/>
                  <a:pt x="267" y="108"/>
                </a:cubicBezTo>
                <a:cubicBezTo>
                  <a:pt x="269" y="108"/>
                  <a:pt x="269" y="108"/>
                  <a:pt x="269" y="108"/>
                </a:cubicBezTo>
                <a:cubicBezTo>
                  <a:pt x="271" y="107"/>
                  <a:pt x="271" y="107"/>
                  <a:pt x="271" y="107"/>
                </a:cubicBezTo>
                <a:cubicBezTo>
                  <a:pt x="272" y="107"/>
                  <a:pt x="272" y="107"/>
                  <a:pt x="272" y="107"/>
                </a:cubicBezTo>
                <a:cubicBezTo>
                  <a:pt x="273" y="107"/>
                  <a:pt x="273" y="107"/>
                  <a:pt x="273" y="107"/>
                </a:cubicBezTo>
                <a:cubicBezTo>
                  <a:pt x="274" y="107"/>
                  <a:pt x="274" y="107"/>
                  <a:pt x="274" y="107"/>
                </a:cubicBezTo>
                <a:cubicBezTo>
                  <a:pt x="275" y="107"/>
                  <a:pt x="275" y="107"/>
                  <a:pt x="275" y="107"/>
                </a:cubicBezTo>
                <a:cubicBezTo>
                  <a:pt x="277" y="107"/>
                  <a:pt x="277" y="107"/>
                  <a:pt x="277" y="107"/>
                </a:cubicBezTo>
                <a:cubicBezTo>
                  <a:pt x="277" y="108"/>
                  <a:pt x="277" y="108"/>
                  <a:pt x="277" y="108"/>
                </a:cubicBezTo>
                <a:cubicBezTo>
                  <a:pt x="277" y="108"/>
                  <a:pt x="277" y="108"/>
                  <a:pt x="277" y="108"/>
                </a:cubicBezTo>
                <a:cubicBezTo>
                  <a:pt x="276" y="110"/>
                  <a:pt x="276" y="110"/>
                  <a:pt x="276" y="110"/>
                </a:cubicBezTo>
                <a:cubicBezTo>
                  <a:pt x="276" y="110"/>
                  <a:pt x="276" y="110"/>
                  <a:pt x="276" y="110"/>
                </a:cubicBezTo>
                <a:cubicBezTo>
                  <a:pt x="276" y="111"/>
                  <a:pt x="276" y="111"/>
                  <a:pt x="276" y="111"/>
                </a:cubicBezTo>
                <a:cubicBezTo>
                  <a:pt x="275" y="112"/>
                  <a:pt x="275" y="112"/>
                  <a:pt x="275" y="112"/>
                </a:cubicBezTo>
                <a:cubicBezTo>
                  <a:pt x="275" y="112"/>
                  <a:pt x="275" y="112"/>
                  <a:pt x="275" y="112"/>
                </a:cubicBezTo>
                <a:cubicBezTo>
                  <a:pt x="276" y="113"/>
                  <a:pt x="276" y="113"/>
                  <a:pt x="276" y="113"/>
                </a:cubicBezTo>
                <a:cubicBezTo>
                  <a:pt x="276" y="113"/>
                  <a:pt x="276" y="113"/>
                  <a:pt x="276" y="113"/>
                </a:cubicBezTo>
                <a:cubicBezTo>
                  <a:pt x="276" y="114"/>
                  <a:pt x="276" y="114"/>
                  <a:pt x="276" y="114"/>
                </a:cubicBezTo>
                <a:cubicBezTo>
                  <a:pt x="275" y="115"/>
                  <a:pt x="275" y="115"/>
                  <a:pt x="275" y="115"/>
                </a:cubicBezTo>
                <a:cubicBezTo>
                  <a:pt x="275" y="115"/>
                  <a:pt x="275" y="115"/>
                  <a:pt x="275" y="115"/>
                </a:cubicBezTo>
                <a:cubicBezTo>
                  <a:pt x="275" y="116"/>
                  <a:pt x="275" y="116"/>
                  <a:pt x="275" y="116"/>
                </a:cubicBezTo>
                <a:cubicBezTo>
                  <a:pt x="275" y="117"/>
                  <a:pt x="275" y="117"/>
                  <a:pt x="275" y="117"/>
                </a:cubicBezTo>
                <a:cubicBezTo>
                  <a:pt x="275" y="117"/>
                  <a:pt x="275" y="117"/>
                  <a:pt x="275" y="117"/>
                </a:cubicBezTo>
                <a:cubicBezTo>
                  <a:pt x="275" y="118"/>
                  <a:pt x="275" y="118"/>
                  <a:pt x="275" y="118"/>
                </a:cubicBezTo>
                <a:cubicBezTo>
                  <a:pt x="274" y="118"/>
                  <a:pt x="274" y="118"/>
                  <a:pt x="274" y="118"/>
                </a:cubicBezTo>
                <a:cubicBezTo>
                  <a:pt x="273" y="119"/>
                  <a:pt x="273" y="119"/>
                  <a:pt x="273" y="119"/>
                </a:cubicBezTo>
                <a:cubicBezTo>
                  <a:pt x="273" y="119"/>
                  <a:pt x="273" y="119"/>
                  <a:pt x="273" y="119"/>
                </a:cubicBezTo>
                <a:cubicBezTo>
                  <a:pt x="272" y="119"/>
                  <a:pt x="272" y="119"/>
                  <a:pt x="272" y="119"/>
                </a:cubicBezTo>
                <a:cubicBezTo>
                  <a:pt x="272" y="120"/>
                  <a:pt x="272" y="120"/>
                  <a:pt x="272" y="120"/>
                </a:cubicBezTo>
                <a:cubicBezTo>
                  <a:pt x="271" y="121"/>
                  <a:pt x="271" y="121"/>
                  <a:pt x="271" y="121"/>
                </a:cubicBezTo>
                <a:cubicBezTo>
                  <a:pt x="272" y="121"/>
                  <a:pt x="272" y="121"/>
                  <a:pt x="272" y="121"/>
                </a:cubicBezTo>
                <a:cubicBezTo>
                  <a:pt x="273" y="120"/>
                  <a:pt x="273" y="120"/>
                  <a:pt x="273" y="120"/>
                </a:cubicBezTo>
                <a:cubicBezTo>
                  <a:pt x="274" y="119"/>
                  <a:pt x="274" y="119"/>
                  <a:pt x="274" y="119"/>
                </a:cubicBezTo>
                <a:cubicBezTo>
                  <a:pt x="274" y="119"/>
                  <a:pt x="274" y="119"/>
                  <a:pt x="274" y="119"/>
                </a:cubicBezTo>
                <a:cubicBezTo>
                  <a:pt x="274" y="119"/>
                  <a:pt x="274" y="119"/>
                  <a:pt x="274" y="119"/>
                </a:cubicBezTo>
                <a:cubicBezTo>
                  <a:pt x="274" y="120"/>
                  <a:pt x="274" y="120"/>
                  <a:pt x="274" y="120"/>
                </a:cubicBezTo>
                <a:cubicBezTo>
                  <a:pt x="274" y="120"/>
                  <a:pt x="274" y="120"/>
                  <a:pt x="274" y="120"/>
                </a:cubicBezTo>
                <a:cubicBezTo>
                  <a:pt x="272" y="121"/>
                  <a:pt x="272" y="121"/>
                  <a:pt x="272" y="121"/>
                </a:cubicBezTo>
                <a:cubicBezTo>
                  <a:pt x="272" y="122"/>
                  <a:pt x="272" y="122"/>
                  <a:pt x="272" y="122"/>
                </a:cubicBezTo>
                <a:cubicBezTo>
                  <a:pt x="272" y="122"/>
                  <a:pt x="272" y="122"/>
                  <a:pt x="272" y="122"/>
                </a:cubicBezTo>
                <a:cubicBezTo>
                  <a:pt x="272" y="122"/>
                  <a:pt x="272" y="122"/>
                  <a:pt x="272" y="122"/>
                </a:cubicBezTo>
                <a:cubicBezTo>
                  <a:pt x="271" y="123"/>
                  <a:pt x="271" y="123"/>
                  <a:pt x="271" y="123"/>
                </a:cubicBezTo>
                <a:cubicBezTo>
                  <a:pt x="271" y="122"/>
                  <a:pt x="271" y="122"/>
                  <a:pt x="271" y="122"/>
                </a:cubicBezTo>
                <a:cubicBezTo>
                  <a:pt x="270" y="122"/>
                  <a:pt x="270" y="122"/>
                  <a:pt x="270" y="122"/>
                </a:cubicBezTo>
                <a:cubicBezTo>
                  <a:pt x="270" y="123"/>
                  <a:pt x="270" y="123"/>
                  <a:pt x="270" y="123"/>
                </a:cubicBezTo>
                <a:cubicBezTo>
                  <a:pt x="271" y="123"/>
                  <a:pt x="271" y="123"/>
                  <a:pt x="271" y="123"/>
                </a:cubicBezTo>
                <a:cubicBezTo>
                  <a:pt x="271" y="123"/>
                  <a:pt x="271" y="123"/>
                  <a:pt x="271" y="123"/>
                </a:cubicBezTo>
                <a:cubicBezTo>
                  <a:pt x="271" y="124"/>
                  <a:pt x="271" y="124"/>
                  <a:pt x="271" y="124"/>
                </a:cubicBezTo>
                <a:cubicBezTo>
                  <a:pt x="270" y="124"/>
                  <a:pt x="270" y="124"/>
                  <a:pt x="270" y="124"/>
                </a:cubicBezTo>
                <a:cubicBezTo>
                  <a:pt x="271" y="124"/>
                  <a:pt x="271" y="124"/>
                  <a:pt x="271" y="124"/>
                </a:cubicBezTo>
                <a:cubicBezTo>
                  <a:pt x="272" y="124"/>
                  <a:pt x="272" y="124"/>
                  <a:pt x="272" y="124"/>
                </a:cubicBezTo>
                <a:cubicBezTo>
                  <a:pt x="272" y="124"/>
                  <a:pt x="272" y="124"/>
                  <a:pt x="272" y="124"/>
                </a:cubicBezTo>
                <a:cubicBezTo>
                  <a:pt x="273" y="123"/>
                  <a:pt x="273" y="123"/>
                  <a:pt x="273" y="123"/>
                </a:cubicBezTo>
                <a:cubicBezTo>
                  <a:pt x="273" y="122"/>
                  <a:pt x="273" y="122"/>
                  <a:pt x="273" y="122"/>
                </a:cubicBezTo>
                <a:cubicBezTo>
                  <a:pt x="274" y="122"/>
                  <a:pt x="274" y="122"/>
                  <a:pt x="274" y="122"/>
                </a:cubicBezTo>
                <a:cubicBezTo>
                  <a:pt x="274" y="121"/>
                  <a:pt x="274" y="121"/>
                  <a:pt x="274" y="121"/>
                </a:cubicBezTo>
                <a:cubicBezTo>
                  <a:pt x="274" y="122"/>
                  <a:pt x="274" y="122"/>
                  <a:pt x="274" y="122"/>
                </a:cubicBezTo>
                <a:cubicBezTo>
                  <a:pt x="274" y="123"/>
                  <a:pt x="274" y="123"/>
                  <a:pt x="274" y="123"/>
                </a:cubicBezTo>
                <a:cubicBezTo>
                  <a:pt x="275" y="123"/>
                  <a:pt x="275" y="123"/>
                  <a:pt x="275" y="123"/>
                </a:cubicBezTo>
                <a:cubicBezTo>
                  <a:pt x="275" y="122"/>
                  <a:pt x="275" y="122"/>
                  <a:pt x="275" y="122"/>
                </a:cubicBezTo>
                <a:cubicBezTo>
                  <a:pt x="274" y="121"/>
                  <a:pt x="274" y="121"/>
                  <a:pt x="274" y="121"/>
                </a:cubicBezTo>
                <a:cubicBezTo>
                  <a:pt x="275" y="121"/>
                  <a:pt x="275" y="121"/>
                  <a:pt x="275" y="121"/>
                </a:cubicBezTo>
                <a:cubicBezTo>
                  <a:pt x="275" y="120"/>
                  <a:pt x="275" y="120"/>
                  <a:pt x="275" y="120"/>
                </a:cubicBezTo>
                <a:cubicBezTo>
                  <a:pt x="276" y="121"/>
                  <a:pt x="276" y="121"/>
                  <a:pt x="276" y="121"/>
                </a:cubicBezTo>
                <a:cubicBezTo>
                  <a:pt x="276" y="121"/>
                  <a:pt x="276" y="121"/>
                  <a:pt x="276" y="121"/>
                </a:cubicBezTo>
                <a:cubicBezTo>
                  <a:pt x="276" y="122"/>
                  <a:pt x="276" y="122"/>
                  <a:pt x="276" y="122"/>
                </a:cubicBezTo>
                <a:cubicBezTo>
                  <a:pt x="276" y="121"/>
                  <a:pt x="276" y="121"/>
                  <a:pt x="276" y="121"/>
                </a:cubicBezTo>
                <a:cubicBezTo>
                  <a:pt x="277" y="121"/>
                  <a:pt x="277" y="121"/>
                  <a:pt x="277" y="121"/>
                </a:cubicBezTo>
                <a:cubicBezTo>
                  <a:pt x="278" y="121"/>
                  <a:pt x="278" y="121"/>
                  <a:pt x="278" y="121"/>
                </a:cubicBezTo>
                <a:cubicBezTo>
                  <a:pt x="278" y="122"/>
                  <a:pt x="278" y="122"/>
                  <a:pt x="278" y="122"/>
                </a:cubicBezTo>
                <a:cubicBezTo>
                  <a:pt x="278" y="123"/>
                  <a:pt x="278" y="123"/>
                  <a:pt x="278" y="123"/>
                </a:cubicBezTo>
                <a:cubicBezTo>
                  <a:pt x="277" y="124"/>
                  <a:pt x="277" y="124"/>
                  <a:pt x="277" y="124"/>
                </a:cubicBezTo>
                <a:cubicBezTo>
                  <a:pt x="276" y="125"/>
                  <a:pt x="276" y="125"/>
                  <a:pt x="276" y="125"/>
                </a:cubicBezTo>
                <a:cubicBezTo>
                  <a:pt x="276" y="125"/>
                  <a:pt x="276" y="125"/>
                  <a:pt x="276" y="125"/>
                </a:cubicBezTo>
                <a:cubicBezTo>
                  <a:pt x="276" y="125"/>
                  <a:pt x="276" y="125"/>
                  <a:pt x="276" y="125"/>
                </a:cubicBezTo>
                <a:cubicBezTo>
                  <a:pt x="277" y="126"/>
                  <a:pt x="277" y="126"/>
                  <a:pt x="277" y="126"/>
                </a:cubicBezTo>
                <a:cubicBezTo>
                  <a:pt x="278" y="125"/>
                  <a:pt x="278" y="125"/>
                  <a:pt x="278" y="125"/>
                </a:cubicBezTo>
                <a:cubicBezTo>
                  <a:pt x="277" y="125"/>
                  <a:pt x="277" y="125"/>
                  <a:pt x="277" y="125"/>
                </a:cubicBezTo>
                <a:cubicBezTo>
                  <a:pt x="278" y="124"/>
                  <a:pt x="278" y="124"/>
                  <a:pt x="278" y="124"/>
                </a:cubicBezTo>
                <a:cubicBezTo>
                  <a:pt x="278" y="123"/>
                  <a:pt x="278" y="123"/>
                  <a:pt x="278" y="123"/>
                </a:cubicBezTo>
                <a:cubicBezTo>
                  <a:pt x="279" y="124"/>
                  <a:pt x="279" y="124"/>
                  <a:pt x="279" y="124"/>
                </a:cubicBezTo>
                <a:cubicBezTo>
                  <a:pt x="279" y="125"/>
                  <a:pt x="279" y="125"/>
                  <a:pt x="279" y="125"/>
                </a:cubicBezTo>
                <a:cubicBezTo>
                  <a:pt x="279" y="124"/>
                  <a:pt x="279" y="124"/>
                  <a:pt x="279" y="124"/>
                </a:cubicBezTo>
                <a:cubicBezTo>
                  <a:pt x="279" y="123"/>
                  <a:pt x="279" y="123"/>
                  <a:pt x="279" y="123"/>
                </a:cubicBezTo>
                <a:cubicBezTo>
                  <a:pt x="279" y="123"/>
                  <a:pt x="279" y="123"/>
                  <a:pt x="279" y="123"/>
                </a:cubicBezTo>
                <a:cubicBezTo>
                  <a:pt x="279" y="121"/>
                  <a:pt x="279" y="121"/>
                  <a:pt x="279" y="121"/>
                </a:cubicBezTo>
                <a:cubicBezTo>
                  <a:pt x="279" y="121"/>
                  <a:pt x="279" y="121"/>
                  <a:pt x="279" y="121"/>
                </a:cubicBezTo>
                <a:cubicBezTo>
                  <a:pt x="280" y="121"/>
                  <a:pt x="280" y="121"/>
                  <a:pt x="280" y="121"/>
                </a:cubicBezTo>
                <a:cubicBezTo>
                  <a:pt x="280" y="122"/>
                  <a:pt x="280" y="122"/>
                  <a:pt x="280" y="122"/>
                </a:cubicBezTo>
                <a:cubicBezTo>
                  <a:pt x="279" y="123"/>
                  <a:pt x="279" y="123"/>
                  <a:pt x="279" y="123"/>
                </a:cubicBezTo>
                <a:cubicBezTo>
                  <a:pt x="280" y="123"/>
                  <a:pt x="280" y="123"/>
                  <a:pt x="280" y="123"/>
                </a:cubicBezTo>
                <a:cubicBezTo>
                  <a:pt x="281" y="122"/>
                  <a:pt x="281" y="122"/>
                  <a:pt x="281" y="122"/>
                </a:cubicBezTo>
                <a:cubicBezTo>
                  <a:pt x="282" y="124"/>
                  <a:pt x="282" y="124"/>
                  <a:pt x="282" y="124"/>
                </a:cubicBezTo>
                <a:cubicBezTo>
                  <a:pt x="282" y="124"/>
                  <a:pt x="282" y="124"/>
                  <a:pt x="282" y="124"/>
                </a:cubicBezTo>
                <a:cubicBezTo>
                  <a:pt x="283" y="124"/>
                  <a:pt x="283" y="124"/>
                  <a:pt x="283" y="124"/>
                </a:cubicBezTo>
                <a:cubicBezTo>
                  <a:pt x="284" y="125"/>
                  <a:pt x="284" y="125"/>
                  <a:pt x="284" y="125"/>
                </a:cubicBezTo>
                <a:cubicBezTo>
                  <a:pt x="284" y="125"/>
                  <a:pt x="284" y="125"/>
                  <a:pt x="284" y="125"/>
                </a:cubicBezTo>
                <a:cubicBezTo>
                  <a:pt x="284" y="124"/>
                  <a:pt x="284" y="124"/>
                  <a:pt x="284" y="124"/>
                </a:cubicBezTo>
                <a:cubicBezTo>
                  <a:pt x="283" y="124"/>
                  <a:pt x="283" y="124"/>
                  <a:pt x="283" y="124"/>
                </a:cubicBezTo>
                <a:cubicBezTo>
                  <a:pt x="283" y="123"/>
                  <a:pt x="283" y="123"/>
                  <a:pt x="283" y="123"/>
                </a:cubicBezTo>
                <a:cubicBezTo>
                  <a:pt x="281" y="122"/>
                  <a:pt x="281" y="122"/>
                  <a:pt x="281" y="122"/>
                </a:cubicBezTo>
                <a:cubicBezTo>
                  <a:pt x="281" y="122"/>
                  <a:pt x="281" y="122"/>
                  <a:pt x="281" y="122"/>
                </a:cubicBezTo>
                <a:cubicBezTo>
                  <a:pt x="280" y="121"/>
                  <a:pt x="280" y="121"/>
                  <a:pt x="280" y="121"/>
                </a:cubicBezTo>
                <a:cubicBezTo>
                  <a:pt x="281" y="120"/>
                  <a:pt x="281" y="120"/>
                  <a:pt x="281" y="120"/>
                </a:cubicBezTo>
                <a:cubicBezTo>
                  <a:pt x="282" y="120"/>
                  <a:pt x="282" y="120"/>
                  <a:pt x="282" y="120"/>
                </a:cubicBezTo>
                <a:cubicBezTo>
                  <a:pt x="283" y="119"/>
                  <a:pt x="283" y="119"/>
                  <a:pt x="283" y="119"/>
                </a:cubicBezTo>
                <a:cubicBezTo>
                  <a:pt x="284" y="119"/>
                  <a:pt x="284" y="119"/>
                  <a:pt x="284" y="119"/>
                </a:cubicBezTo>
                <a:cubicBezTo>
                  <a:pt x="285" y="119"/>
                  <a:pt x="285" y="119"/>
                  <a:pt x="285" y="119"/>
                </a:cubicBezTo>
                <a:cubicBezTo>
                  <a:pt x="286" y="120"/>
                  <a:pt x="286" y="120"/>
                  <a:pt x="286" y="120"/>
                </a:cubicBezTo>
                <a:cubicBezTo>
                  <a:pt x="286" y="120"/>
                  <a:pt x="286" y="120"/>
                  <a:pt x="286" y="120"/>
                </a:cubicBezTo>
                <a:cubicBezTo>
                  <a:pt x="287" y="120"/>
                  <a:pt x="287" y="120"/>
                  <a:pt x="287" y="120"/>
                </a:cubicBezTo>
                <a:cubicBezTo>
                  <a:pt x="287" y="121"/>
                  <a:pt x="287" y="121"/>
                  <a:pt x="287" y="121"/>
                </a:cubicBezTo>
                <a:cubicBezTo>
                  <a:pt x="288" y="121"/>
                  <a:pt x="288" y="121"/>
                  <a:pt x="288" y="121"/>
                </a:cubicBezTo>
                <a:cubicBezTo>
                  <a:pt x="289" y="121"/>
                  <a:pt x="289" y="121"/>
                  <a:pt x="289" y="121"/>
                </a:cubicBezTo>
                <a:cubicBezTo>
                  <a:pt x="289" y="122"/>
                  <a:pt x="289" y="122"/>
                  <a:pt x="289" y="122"/>
                </a:cubicBezTo>
                <a:cubicBezTo>
                  <a:pt x="289" y="122"/>
                  <a:pt x="289" y="122"/>
                  <a:pt x="289" y="122"/>
                </a:cubicBezTo>
                <a:cubicBezTo>
                  <a:pt x="289" y="122"/>
                  <a:pt x="289" y="122"/>
                  <a:pt x="289" y="122"/>
                </a:cubicBezTo>
                <a:cubicBezTo>
                  <a:pt x="290" y="122"/>
                  <a:pt x="290" y="122"/>
                  <a:pt x="290" y="122"/>
                </a:cubicBezTo>
                <a:cubicBezTo>
                  <a:pt x="290" y="122"/>
                  <a:pt x="290" y="122"/>
                  <a:pt x="290" y="122"/>
                </a:cubicBezTo>
                <a:cubicBezTo>
                  <a:pt x="291" y="123"/>
                  <a:pt x="291" y="123"/>
                  <a:pt x="291" y="123"/>
                </a:cubicBezTo>
                <a:cubicBezTo>
                  <a:pt x="291" y="123"/>
                  <a:pt x="291" y="123"/>
                  <a:pt x="291" y="123"/>
                </a:cubicBezTo>
                <a:cubicBezTo>
                  <a:pt x="291" y="124"/>
                  <a:pt x="291" y="124"/>
                  <a:pt x="291" y="124"/>
                </a:cubicBezTo>
                <a:cubicBezTo>
                  <a:pt x="292" y="124"/>
                  <a:pt x="292" y="124"/>
                  <a:pt x="292" y="124"/>
                </a:cubicBezTo>
                <a:cubicBezTo>
                  <a:pt x="292" y="125"/>
                  <a:pt x="292" y="125"/>
                  <a:pt x="292" y="125"/>
                </a:cubicBezTo>
                <a:cubicBezTo>
                  <a:pt x="291" y="126"/>
                  <a:pt x="291" y="126"/>
                  <a:pt x="291" y="126"/>
                </a:cubicBezTo>
                <a:cubicBezTo>
                  <a:pt x="290" y="126"/>
                  <a:pt x="290" y="126"/>
                  <a:pt x="290" y="126"/>
                </a:cubicBezTo>
                <a:cubicBezTo>
                  <a:pt x="289" y="125"/>
                  <a:pt x="289" y="125"/>
                  <a:pt x="289" y="125"/>
                </a:cubicBezTo>
                <a:cubicBezTo>
                  <a:pt x="288" y="126"/>
                  <a:pt x="288" y="126"/>
                  <a:pt x="288" y="126"/>
                </a:cubicBezTo>
                <a:cubicBezTo>
                  <a:pt x="287" y="127"/>
                  <a:pt x="287" y="127"/>
                  <a:pt x="287" y="127"/>
                </a:cubicBezTo>
                <a:cubicBezTo>
                  <a:pt x="288" y="126"/>
                  <a:pt x="288" y="126"/>
                  <a:pt x="288" y="126"/>
                </a:cubicBezTo>
                <a:cubicBezTo>
                  <a:pt x="290" y="126"/>
                  <a:pt x="290" y="126"/>
                  <a:pt x="290" y="126"/>
                </a:cubicBezTo>
                <a:cubicBezTo>
                  <a:pt x="290" y="126"/>
                  <a:pt x="290" y="126"/>
                  <a:pt x="290" y="126"/>
                </a:cubicBezTo>
                <a:cubicBezTo>
                  <a:pt x="289" y="127"/>
                  <a:pt x="289" y="127"/>
                  <a:pt x="289" y="127"/>
                </a:cubicBezTo>
                <a:cubicBezTo>
                  <a:pt x="289" y="127"/>
                  <a:pt x="289" y="127"/>
                  <a:pt x="289" y="127"/>
                </a:cubicBezTo>
                <a:cubicBezTo>
                  <a:pt x="288" y="129"/>
                  <a:pt x="288" y="129"/>
                  <a:pt x="288" y="129"/>
                </a:cubicBezTo>
                <a:cubicBezTo>
                  <a:pt x="287" y="129"/>
                  <a:pt x="287" y="129"/>
                  <a:pt x="287" y="129"/>
                </a:cubicBezTo>
                <a:cubicBezTo>
                  <a:pt x="286" y="129"/>
                  <a:pt x="286" y="129"/>
                  <a:pt x="286" y="129"/>
                </a:cubicBezTo>
                <a:cubicBezTo>
                  <a:pt x="286" y="130"/>
                  <a:pt x="286" y="130"/>
                  <a:pt x="286" y="130"/>
                </a:cubicBezTo>
                <a:cubicBezTo>
                  <a:pt x="287" y="130"/>
                  <a:pt x="287" y="130"/>
                  <a:pt x="287" y="130"/>
                </a:cubicBezTo>
                <a:cubicBezTo>
                  <a:pt x="288" y="128"/>
                  <a:pt x="288" y="128"/>
                  <a:pt x="288" y="128"/>
                </a:cubicBezTo>
                <a:cubicBezTo>
                  <a:pt x="289" y="127"/>
                  <a:pt x="289" y="127"/>
                  <a:pt x="289" y="127"/>
                </a:cubicBezTo>
                <a:cubicBezTo>
                  <a:pt x="290" y="127"/>
                  <a:pt x="290" y="127"/>
                  <a:pt x="290" y="127"/>
                </a:cubicBezTo>
                <a:cubicBezTo>
                  <a:pt x="291" y="126"/>
                  <a:pt x="291" y="126"/>
                  <a:pt x="291" y="126"/>
                </a:cubicBezTo>
                <a:cubicBezTo>
                  <a:pt x="292" y="127"/>
                  <a:pt x="292" y="127"/>
                  <a:pt x="292" y="127"/>
                </a:cubicBezTo>
                <a:cubicBezTo>
                  <a:pt x="292" y="127"/>
                  <a:pt x="292" y="127"/>
                  <a:pt x="292" y="127"/>
                </a:cubicBezTo>
                <a:cubicBezTo>
                  <a:pt x="293" y="127"/>
                  <a:pt x="293" y="127"/>
                  <a:pt x="293" y="127"/>
                </a:cubicBezTo>
                <a:cubicBezTo>
                  <a:pt x="293" y="128"/>
                  <a:pt x="293" y="128"/>
                  <a:pt x="293" y="128"/>
                </a:cubicBezTo>
                <a:cubicBezTo>
                  <a:pt x="293" y="128"/>
                  <a:pt x="293" y="128"/>
                  <a:pt x="293" y="128"/>
                </a:cubicBezTo>
                <a:cubicBezTo>
                  <a:pt x="293" y="129"/>
                  <a:pt x="293" y="129"/>
                  <a:pt x="293" y="129"/>
                </a:cubicBezTo>
                <a:cubicBezTo>
                  <a:pt x="292" y="129"/>
                  <a:pt x="292" y="129"/>
                  <a:pt x="292" y="129"/>
                </a:cubicBezTo>
                <a:cubicBezTo>
                  <a:pt x="291" y="130"/>
                  <a:pt x="291" y="130"/>
                  <a:pt x="291" y="130"/>
                </a:cubicBezTo>
                <a:cubicBezTo>
                  <a:pt x="290" y="130"/>
                  <a:pt x="290" y="130"/>
                  <a:pt x="290" y="130"/>
                </a:cubicBezTo>
                <a:cubicBezTo>
                  <a:pt x="290" y="130"/>
                  <a:pt x="290" y="130"/>
                  <a:pt x="290" y="130"/>
                </a:cubicBezTo>
                <a:cubicBezTo>
                  <a:pt x="289" y="130"/>
                  <a:pt x="289" y="130"/>
                  <a:pt x="289" y="130"/>
                </a:cubicBezTo>
                <a:cubicBezTo>
                  <a:pt x="289" y="130"/>
                  <a:pt x="289" y="130"/>
                  <a:pt x="289" y="130"/>
                </a:cubicBezTo>
                <a:cubicBezTo>
                  <a:pt x="290" y="130"/>
                  <a:pt x="290" y="130"/>
                  <a:pt x="290" y="130"/>
                </a:cubicBezTo>
                <a:cubicBezTo>
                  <a:pt x="290" y="131"/>
                  <a:pt x="290" y="131"/>
                  <a:pt x="290" y="131"/>
                </a:cubicBezTo>
                <a:cubicBezTo>
                  <a:pt x="288" y="131"/>
                  <a:pt x="288" y="131"/>
                  <a:pt x="288" y="131"/>
                </a:cubicBezTo>
                <a:cubicBezTo>
                  <a:pt x="289" y="131"/>
                  <a:pt x="289" y="131"/>
                  <a:pt x="289" y="131"/>
                </a:cubicBezTo>
                <a:cubicBezTo>
                  <a:pt x="289" y="131"/>
                  <a:pt x="289" y="131"/>
                  <a:pt x="289" y="131"/>
                </a:cubicBezTo>
                <a:cubicBezTo>
                  <a:pt x="290" y="131"/>
                  <a:pt x="290" y="131"/>
                  <a:pt x="290" y="131"/>
                </a:cubicBezTo>
                <a:cubicBezTo>
                  <a:pt x="291" y="130"/>
                  <a:pt x="291" y="130"/>
                  <a:pt x="291" y="130"/>
                </a:cubicBezTo>
                <a:cubicBezTo>
                  <a:pt x="291" y="131"/>
                  <a:pt x="291" y="131"/>
                  <a:pt x="291" y="131"/>
                </a:cubicBezTo>
                <a:cubicBezTo>
                  <a:pt x="291" y="131"/>
                  <a:pt x="291" y="131"/>
                  <a:pt x="291" y="131"/>
                </a:cubicBezTo>
                <a:cubicBezTo>
                  <a:pt x="290" y="131"/>
                  <a:pt x="290" y="131"/>
                  <a:pt x="290" y="131"/>
                </a:cubicBezTo>
                <a:cubicBezTo>
                  <a:pt x="289" y="132"/>
                  <a:pt x="289" y="132"/>
                  <a:pt x="289" y="132"/>
                </a:cubicBezTo>
                <a:cubicBezTo>
                  <a:pt x="289" y="132"/>
                  <a:pt x="289" y="132"/>
                  <a:pt x="289" y="132"/>
                </a:cubicBezTo>
                <a:cubicBezTo>
                  <a:pt x="290" y="132"/>
                  <a:pt x="290" y="132"/>
                  <a:pt x="290" y="132"/>
                </a:cubicBezTo>
                <a:cubicBezTo>
                  <a:pt x="289" y="133"/>
                  <a:pt x="289" y="133"/>
                  <a:pt x="289" y="133"/>
                </a:cubicBezTo>
                <a:cubicBezTo>
                  <a:pt x="288" y="134"/>
                  <a:pt x="288" y="134"/>
                  <a:pt x="288" y="134"/>
                </a:cubicBezTo>
                <a:cubicBezTo>
                  <a:pt x="288" y="134"/>
                  <a:pt x="288" y="134"/>
                  <a:pt x="288" y="134"/>
                </a:cubicBezTo>
                <a:cubicBezTo>
                  <a:pt x="288" y="134"/>
                  <a:pt x="288" y="134"/>
                  <a:pt x="288" y="134"/>
                </a:cubicBezTo>
                <a:cubicBezTo>
                  <a:pt x="289" y="133"/>
                  <a:pt x="289" y="133"/>
                  <a:pt x="289" y="133"/>
                </a:cubicBezTo>
                <a:cubicBezTo>
                  <a:pt x="290" y="132"/>
                  <a:pt x="290" y="132"/>
                  <a:pt x="290" y="132"/>
                </a:cubicBezTo>
                <a:cubicBezTo>
                  <a:pt x="290" y="132"/>
                  <a:pt x="290" y="132"/>
                  <a:pt x="290" y="132"/>
                </a:cubicBezTo>
                <a:cubicBezTo>
                  <a:pt x="292" y="131"/>
                  <a:pt x="292" y="131"/>
                  <a:pt x="292" y="131"/>
                </a:cubicBezTo>
                <a:cubicBezTo>
                  <a:pt x="292" y="131"/>
                  <a:pt x="292" y="131"/>
                  <a:pt x="292" y="131"/>
                </a:cubicBezTo>
                <a:cubicBezTo>
                  <a:pt x="292" y="131"/>
                  <a:pt x="292" y="131"/>
                  <a:pt x="292" y="131"/>
                </a:cubicBezTo>
                <a:cubicBezTo>
                  <a:pt x="293" y="131"/>
                  <a:pt x="293" y="131"/>
                  <a:pt x="293" y="131"/>
                </a:cubicBezTo>
                <a:cubicBezTo>
                  <a:pt x="293" y="131"/>
                  <a:pt x="293" y="131"/>
                  <a:pt x="293" y="131"/>
                </a:cubicBezTo>
                <a:cubicBezTo>
                  <a:pt x="294" y="130"/>
                  <a:pt x="294" y="130"/>
                  <a:pt x="294" y="130"/>
                </a:cubicBezTo>
                <a:cubicBezTo>
                  <a:pt x="295" y="130"/>
                  <a:pt x="295" y="130"/>
                  <a:pt x="295" y="130"/>
                </a:cubicBezTo>
                <a:cubicBezTo>
                  <a:pt x="295" y="130"/>
                  <a:pt x="295" y="130"/>
                  <a:pt x="295" y="130"/>
                </a:cubicBezTo>
                <a:cubicBezTo>
                  <a:pt x="293" y="132"/>
                  <a:pt x="293" y="132"/>
                  <a:pt x="293" y="132"/>
                </a:cubicBezTo>
                <a:cubicBezTo>
                  <a:pt x="292" y="132"/>
                  <a:pt x="292" y="132"/>
                  <a:pt x="292" y="132"/>
                </a:cubicBezTo>
                <a:cubicBezTo>
                  <a:pt x="291" y="133"/>
                  <a:pt x="291" y="133"/>
                  <a:pt x="291" y="133"/>
                </a:cubicBezTo>
                <a:cubicBezTo>
                  <a:pt x="291" y="133"/>
                  <a:pt x="291" y="133"/>
                  <a:pt x="291" y="133"/>
                </a:cubicBezTo>
                <a:cubicBezTo>
                  <a:pt x="291" y="133"/>
                  <a:pt x="291" y="133"/>
                  <a:pt x="291" y="133"/>
                </a:cubicBezTo>
                <a:cubicBezTo>
                  <a:pt x="291" y="134"/>
                  <a:pt x="291" y="134"/>
                  <a:pt x="291" y="134"/>
                </a:cubicBezTo>
                <a:cubicBezTo>
                  <a:pt x="291" y="134"/>
                  <a:pt x="291" y="134"/>
                  <a:pt x="291" y="134"/>
                </a:cubicBezTo>
                <a:cubicBezTo>
                  <a:pt x="291" y="135"/>
                  <a:pt x="291" y="135"/>
                  <a:pt x="291" y="135"/>
                </a:cubicBezTo>
                <a:cubicBezTo>
                  <a:pt x="292" y="134"/>
                  <a:pt x="292" y="134"/>
                  <a:pt x="292" y="134"/>
                </a:cubicBezTo>
                <a:cubicBezTo>
                  <a:pt x="292" y="133"/>
                  <a:pt x="292" y="133"/>
                  <a:pt x="292" y="133"/>
                </a:cubicBezTo>
                <a:cubicBezTo>
                  <a:pt x="293" y="132"/>
                  <a:pt x="293" y="132"/>
                  <a:pt x="293" y="132"/>
                </a:cubicBezTo>
                <a:cubicBezTo>
                  <a:pt x="294" y="132"/>
                  <a:pt x="294" y="132"/>
                  <a:pt x="294" y="132"/>
                </a:cubicBezTo>
                <a:cubicBezTo>
                  <a:pt x="294" y="132"/>
                  <a:pt x="294" y="132"/>
                  <a:pt x="294" y="132"/>
                </a:cubicBezTo>
                <a:cubicBezTo>
                  <a:pt x="294" y="133"/>
                  <a:pt x="294" y="133"/>
                  <a:pt x="294" y="133"/>
                </a:cubicBezTo>
                <a:cubicBezTo>
                  <a:pt x="294" y="133"/>
                  <a:pt x="294" y="133"/>
                  <a:pt x="294" y="133"/>
                </a:cubicBezTo>
                <a:cubicBezTo>
                  <a:pt x="292" y="134"/>
                  <a:pt x="292" y="134"/>
                  <a:pt x="292" y="134"/>
                </a:cubicBezTo>
                <a:cubicBezTo>
                  <a:pt x="292" y="135"/>
                  <a:pt x="292" y="135"/>
                  <a:pt x="292" y="135"/>
                </a:cubicBezTo>
                <a:cubicBezTo>
                  <a:pt x="292" y="136"/>
                  <a:pt x="292" y="136"/>
                  <a:pt x="292" y="136"/>
                </a:cubicBezTo>
                <a:cubicBezTo>
                  <a:pt x="291" y="136"/>
                  <a:pt x="291" y="136"/>
                  <a:pt x="291" y="136"/>
                </a:cubicBezTo>
                <a:cubicBezTo>
                  <a:pt x="291" y="136"/>
                  <a:pt x="291" y="136"/>
                  <a:pt x="291" y="136"/>
                </a:cubicBezTo>
                <a:cubicBezTo>
                  <a:pt x="292" y="136"/>
                  <a:pt x="292" y="136"/>
                  <a:pt x="292" y="136"/>
                </a:cubicBezTo>
                <a:cubicBezTo>
                  <a:pt x="292" y="136"/>
                  <a:pt x="292" y="136"/>
                  <a:pt x="292" y="136"/>
                </a:cubicBezTo>
                <a:cubicBezTo>
                  <a:pt x="293" y="134"/>
                  <a:pt x="293" y="134"/>
                  <a:pt x="293" y="134"/>
                </a:cubicBezTo>
                <a:cubicBezTo>
                  <a:pt x="294" y="134"/>
                  <a:pt x="294" y="134"/>
                  <a:pt x="294" y="134"/>
                </a:cubicBezTo>
                <a:cubicBezTo>
                  <a:pt x="295" y="134"/>
                  <a:pt x="295" y="134"/>
                  <a:pt x="295" y="134"/>
                </a:cubicBezTo>
                <a:cubicBezTo>
                  <a:pt x="295" y="135"/>
                  <a:pt x="295" y="135"/>
                  <a:pt x="295" y="135"/>
                </a:cubicBezTo>
                <a:cubicBezTo>
                  <a:pt x="295" y="135"/>
                  <a:pt x="295" y="135"/>
                  <a:pt x="295" y="135"/>
                </a:cubicBezTo>
                <a:cubicBezTo>
                  <a:pt x="294" y="135"/>
                  <a:pt x="294" y="135"/>
                  <a:pt x="294" y="135"/>
                </a:cubicBezTo>
                <a:cubicBezTo>
                  <a:pt x="293" y="136"/>
                  <a:pt x="293" y="136"/>
                  <a:pt x="293" y="136"/>
                </a:cubicBezTo>
                <a:cubicBezTo>
                  <a:pt x="293" y="137"/>
                  <a:pt x="293" y="137"/>
                  <a:pt x="293" y="137"/>
                </a:cubicBezTo>
                <a:cubicBezTo>
                  <a:pt x="293" y="137"/>
                  <a:pt x="293" y="137"/>
                  <a:pt x="293" y="137"/>
                </a:cubicBezTo>
                <a:cubicBezTo>
                  <a:pt x="294" y="137"/>
                  <a:pt x="294" y="137"/>
                  <a:pt x="294" y="137"/>
                </a:cubicBezTo>
                <a:cubicBezTo>
                  <a:pt x="294" y="136"/>
                  <a:pt x="294" y="136"/>
                  <a:pt x="294" y="136"/>
                </a:cubicBezTo>
                <a:cubicBezTo>
                  <a:pt x="295" y="135"/>
                  <a:pt x="295" y="135"/>
                  <a:pt x="295" y="135"/>
                </a:cubicBezTo>
                <a:cubicBezTo>
                  <a:pt x="295" y="135"/>
                  <a:pt x="295" y="135"/>
                  <a:pt x="295" y="135"/>
                </a:cubicBezTo>
                <a:cubicBezTo>
                  <a:pt x="295" y="134"/>
                  <a:pt x="295" y="134"/>
                  <a:pt x="295" y="134"/>
                </a:cubicBezTo>
                <a:cubicBezTo>
                  <a:pt x="296" y="134"/>
                  <a:pt x="296" y="134"/>
                  <a:pt x="296" y="134"/>
                </a:cubicBezTo>
                <a:cubicBezTo>
                  <a:pt x="296" y="133"/>
                  <a:pt x="296" y="133"/>
                  <a:pt x="296" y="133"/>
                </a:cubicBezTo>
                <a:cubicBezTo>
                  <a:pt x="297" y="133"/>
                  <a:pt x="297" y="133"/>
                  <a:pt x="297" y="133"/>
                </a:cubicBezTo>
                <a:cubicBezTo>
                  <a:pt x="297" y="132"/>
                  <a:pt x="297" y="132"/>
                  <a:pt x="297" y="132"/>
                </a:cubicBezTo>
                <a:cubicBezTo>
                  <a:pt x="297" y="132"/>
                  <a:pt x="297" y="132"/>
                  <a:pt x="297" y="132"/>
                </a:cubicBezTo>
                <a:cubicBezTo>
                  <a:pt x="298" y="132"/>
                  <a:pt x="298" y="132"/>
                  <a:pt x="298" y="132"/>
                </a:cubicBezTo>
                <a:cubicBezTo>
                  <a:pt x="298" y="131"/>
                  <a:pt x="298" y="131"/>
                  <a:pt x="298" y="131"/>
                </a:cubicBezTo>
                <a:cubicBezTo>
                  <a:pt x="298" y="131"/>
                  <a:pt x="298" y="131"/>
                  <a:pt x="298" y="131"/>
                </a:cubicBezTo>
                <a:cubicBezTo>
                  <a:pt x="299" y="132"/>
                  <a:pt x="299" y="132"/>
                  <a:pt x="299" y="132"/>
                </a:cubicBezTo>
                <a:cubicBezTo>
                  <a:pt x="299" y="133"/>
                  <a:pt x="299" y="133"/>
                  <a:pt x="299" y="133"/>
                </a:cubicBezTo>
                <a:cubicBezTo>
                  <a:pt x="300" y="133"/>
                  <a:pt x="300" y="133"/>
                  <a:pt x="300" y="133"/>
                </a:cubicBezTo>
                <a:cubicBezTo>
                  <a:pt x="300" y="134"/>
                  <a:pt x="300" y="134"/>
                  <a:pt x="300" y="134"/>
                </a:cubicBezTo>
                <a:cubicBezTo>
                  <a:pt x="300" y="135"/>
                  <a:pt x="300" y="135"/>
                  <a:pt x="300" y="135"/>
                </a:cubicBezTo>
                <a:cubicBezTo>
                  <a:pt x="301" y="136"/>
                  <a:pt x="301" y="136"/>
                  <a:pt x="301" y="136"/>
                </a:cubicBezTo>
                <a:cubicBezTo>
                  <a:pt x="301" y="136"/>
                  <a:pt x="301" y="136"/>
                  <a:pt x="301" y="136"/>
                </a:cubicBezTo>
                <a:cubicBezTo>
                  <a:pt x="301" y="136"/>
                  <a:pt x="301" y="136"/>
                  <a:pt x="301" y="136"/>
                </a:cubicBezTo>
                <a:cubicBezTo>
                  <a:pt x="300" y="137"/>
                  <a:pt x="300" y="137"/>
                  <a:pt x="300" y="137"/>
                </a:cubicBezTo>
                <a:cubicBezTo>
                  <a:pt x="299" y="137"/>
                  <a:pt x="299" y="137"/>
                  <a:pt x="299" y="137"/>
                </a:cubicBezTo>
                <a:cubicBezTo>
                  <a:pt x="299" y="137"/>
                  <a:pt x="299" y="137"/>
                  <a:pt x="299" y="137"/>
                </a:cubicBezTo>
                <a:cubicBezTo>
                  <a:pt x="298" y="136"/>
                  <a:pt x="298" y="136"/>
                  <a:pt x="298" y="136"/>
                </a:cubicBezTo>
                <a:cubicBezTo>
                  <a:pt x="298" y="136"/>
                  <a:pt x="298" y="136"/>
                  <a:pt x="298" y="136"/>
                </a:cubicBezTo>
                <a:cubicBezTo>
                  <a:pt x="297" y="137"/>
                  <a:pt x="297" y="137"/>
                  <a:pt x="297" y="137"/>
                </a:cubicBezTo>
                <a:cubicBezTo>
                  <a:pt x="297" y="137"/>
                  <a:pt x="297" y="137"/>
                  <a:pt x="297" y="137"/>
                </a:cubicBezTo>
                <a:cubicBezTo>
                  <a:pt x="296" y="138"/>
                  <a:pt x="296" y="138"/>
                  <a:pt x="296" y="138"/>
                </a:cubicBezTo>
                <a:cubicBezTo>
                  <a:pt x="296" y="138"/>
                  <a:pt x="296" y="138"/>
                  <a:pt x="296" y="138"/>
                </a:cubicBezTo>
                <a:cubicBezTo>
                  <a:pt x="295" y="138"/>
                  <a:pt x="295" y="138"/>
                  <a:pt x="295" y="138"/>
                </a:cubicBezTo>
                <a:cubicBezTo>
                  <a:pt x="295" y="138"/>
                  <a:pt x="295" y="138"/>
                  <a:pt x="295" y="138"/>
                </a:cubicBezTo>
                <a:cubicBezTo>
                  <a:pt x="296" y="138"/>
                  <a:pt x="296" y="138"/>
                  <a:pt x="296" y="138"/>
                </a:cubicBezTo>
                <a:cubicBezTo>
                  <a:pt x="296" y="138"/>
                  <a:pt x="296" y="138"/>
                  <a:pt x="296" y="138"/>
                </a:cubicBezTo>
                <a:cubicBezTo>
                  <a:pt x="296" y="139"/>
                  <a:pt x="296" y="139"/>
                  <a:pt x="296" y="139"/>
                </a:cubicBezTo>
                <a:cubicBezTo>
                  <a:pt x="296" y="139"/>
                  <a:pt x="296" y="139"/>
                  <a:pt x="296" y="139"/>
                </a:cubicBezTo>
                <a:cubicBezTo>
                  <a:pt x="295" y="140"/>
                  <a:pt x="295" y="140"/>
                  <a:pt x="295" y="140"/>
                </a:cubicBezTo>
                <a:cubicBezTo>
                  <a:pt x="294" y="140"/>
                  <a:pt x="294" y="140"/>
                  <a:pt x="294" y="140"/>
                </a:cubicBezTo>
                <a:cubicBezTo>
                  <a:pt x="295" y="140"/>
                  <a:pt x="295" y="140"/>
                  <a:pt x="295" y="140"/>
                </a:cubicBezTo>
                <a:cubicBezTo>
                  <a:pt x="296" y="140"/>
                  <a:pt x="296" y="140"/>
                  <a:pt x="296" y="140"/>
                </a:cubicBezTo>
                <a:cubicBezTo>
                  <a:pt x="297" y="140"/>
                  <a:pt x="297" y="140"/>
                  <a:pt x="297" y="140"/>
                </a:cubicBezTo>
                <a:cubicBezTo>
                  <a:pt x="298" y="140"/>
                  <a:pt x="298" y="140"/>
                  <a:pt x="298" y="140"/>
                </a:cubicBezTo>
                <a:cubicBezTo>
                  <a:pt x="298" y="139"/>
                  <a:pt x="298" y="139"/>
                  <a:pt x="298" y="139"/>
                </a:cubicBezTo>
                <a:cubicBezTo>
                  <a:pt x="299" y="139"/>
                  <a:pt x="299" y="139"/>
                  <a:pt x="299" y="139"/>
                </a:cubicBezTo>
                <a:cubicBezTo>
                  <a:pt x="300" y="140"/>
                  <a:pt x="300" y="140"/>
                  <a:pt x="300" y="140"/>
                </a:cubicBezTo>
                <a:cubicBezTo>
                  <a:pt x="300" y="140"/>
                  <a:pt x="300" y="140"/>
                  <a:pt x="300" y="140"/>
                </a:cubicBezTo>
                <a:cubicBezTo>
                  <a:pt x="300" y="140"/>
                  <a:pt x="300" y="140"/>
                  <a:pt x="300" y="140"/>
                </a:cubicBezTo>
                <a:cubicBezTo>
                  <a:pt x="300" y="140"/>
                  <a:pt x="300" y="140"/>
                  <a:pt x="300" y="140"/>
                </a:cubicBezTo>
                <a:cubicBezTo>
                  <a:pt x="300" y="139"/>
                  <a:pt x="300" y="139"/>
                  <a:pt x="300" y="139"/>
                </a:cubicBezTo>
                <a:cubicBezTo>
                  <a:pt x="300" y="138"/>
                  <a:pt x="300" y="138"/>
                  <a:pt x="300" y="138"/>
                </a:cubicBezTo>
                <a:cubicBezTo>
                  <a:pt x="301" y="138"/>
                  <a:pt x="301" y="138"/>
                  <a:pt x="301" y="138"/>
                </a:cubicBezTo>
                <a:cubicBezTo>
                  <a:pt x="302" y="137"/>
                  <a:pt x="302" y="137"/>
                  <a:pt x="302" y="137"/>
                </a:cubicBezTo>
                <a:cubicBezTo>
                  <a:pt x="302" y="138"/>
                  <a:pt x="302" y="138"/>
                  <a:pt x="302" y="138"/>
                </a:cubicBezTo>
                <a:cubicBezTo>
                  <a:pt x="302" y="138"/>
                  <a:pt x="302" y="138"/>
                  <a:pt x="302" y="138"/>
                </a:cubicBezTo>
                <a:cubicBezTo>
                  <a:pt x="302" y="139"/>
                  <a:pt x="302" y="139"/>
                  <a:pt x="302" y="139"/>
                </a:cubicBezTo>
                <a:cubicBezTo>
                  <a:pt x="302" y="139"/>
                  <a:pt x="302" y="139"/>
                  <a:pt x="302" y="139"/>
                </a:cubicBezTo>
                <a:cubicBezTo>
                  <a:pt x="301" y="140"/>
                  <a:pt x="301" y="140"/>
                  <a:pt x="301" y="140"/>
                </a:cubicBezTo>
                <a:cubicBezTo>
                  <a:pt x="300" y="141"/>
                  <a:pt x="300" y="141"/>
                  <a:pt x="300" y="141"/>
                </a:cubicBezTo>
                <a:cubicBezTo>
                  <a:pt x="300" y="141"/>
                  <a:pt x="300" y="141"/>
                  <a:pt x="300" y="141"/>
                </a:cubicBezTo>
                <a:cubicBezTo>
                  <a:pt x="299" y="141"/>
                  <a:pt x="299" y="141"/>
                  <a:pt x="299" y="141"/>
                </a:cubicBezTo>
                <a:cubicBezTo>
                  <a:pt x="299" y="141"/>
                  <a:pt x="299" y="141"/>
                  <a:pt x="299" y="141"/>
                </a:cubicBezTo>
                <a:cubicBezTo>
                  <a:pt x="298" y="141"/>
                  <a:pt x="298" y="141"/>
                  <a:pt x="298" y="141"/>
                </a:cubicBezTo>
                <a:cubicBezTo>
                  <a:pt x="298" y="141"/>
                  <a:pt x="298" y="141"/>
                  <a:pt x="298" y="141"/>
                </a:cubicBezTo>
                <a:cubicBezTo>
                  <a:pt x="297" y="142"/>
                  <a:pt x="297" y="142"/>
                  <a:pt x="297" y="142"/>
                </a:cubicBezTo>
                <a:cubicBezTo>
                  <a:pt x="297" y="142"/>
                  <a:pt x="297" y="142"/>
                  <a:pt x="297" y="142"/>
                </a:cubicBezTo>
                <a:cubicBezTo>
                  <a:pt x="296" y="143"/>
                  <a:pt x="296" y="143"/>
                  <a:pt x="296" y="143"/>
                </a:cubicBezTo>
                <a:cubicBezTo>
                  <a:pt x="296" y="144"/>
                  <a:pt x="296" y="144"/>
                  <a:pt x="296" y="144"/>
                </a:cubicBezTo>
                <a:cubicBezTo>
                  <a:pt x="296" y="144"/>
                  <a:pt x="296" y="144"/>
                  <a:pt x="296" y="144"/>
                </a:cubicBezTo>
                <a:cubicBezTo>
                  <a:pt x="296" y="144"/>
                  <a:pt x="296" y="144"/>
                  <a:pt x="296" y="144"/>
                </a:cubicBezTo>
                <a:cubicBezTo>
                  <a:pt x="297" y="143"/>
                  <a:pt x="297" y="143"/>
                  <a:pt x="297" y="143"/>
                </a:cubicBezTo>
                <a:cubicBezTo>
                  <a:pt x="298" y="142"/>
                  <a:pt x="298" y="142"/>
                  <a:pt x="298" y="142"/>
                </a:cubicBezTo>
                <a:cubicBezTo>
                  <a:pt x="298" y="142"/>
                  <a:pt x="298" y="142"/>
                  <a:pt x="298" y="142"/>
                </a:cubicBezTo>
                <a:cubicBezTo>
                  <a:pt x="299" y="142"/>
                  <a:pt x="299" y="142"/>
                  <a:pt x="299" y="142"/>
                </a:cubicBezTo>
                <a:cubicBezTo>
                  <a:pt x="299" y="142"/>
                  <a:pt x="299" y="142"/>
                  <a:pt x="299" y="142"/>
                </a:cubicBezTo>
                <a:cubicBezTo>
                  <a:pt x="299" y="142"/>
                  <a:pt x="299" y="142"/>
                  <a:pt x="299" y="142"/>
                </a:cubicBezTo>
                <a:cubicBezTo>
                  <a:pt x="299" y="143"/>
                  <a:pt x="299" y="143"/>
                  <a:pt x="299" y="143"/>
                </a:cubicBezTo>
                <a:cubicBezTo>
                  <a:pt x="298" y="144"/>
                  <a:pt x="298" y="144"/>
                  <a:pt x="298" y="144"/>
                </a:cubicBezTo>
                <a:cubicBezTo>
                  <a:pt x="297" y="145"/>
                  <a:pt x="297" y="145"/>
                  <a:pt x="297" y="145"/>
                </a:cubicBezTo>
                <a:cubicBezTo>
                  <a:pt x="296" y="145"/>
                  <a:pt x="296" y="145"/>
                  <a:pt x="296" y="145"/>
                </a:cubicBezTo>
                <a:cubicBezTo>
                  <a:pt x="296" y="145"/>
                  <a:pt x="296" y="145"/>
                  <a:pt x="296" y="145"/>
                </a:cubicBezTo>
                <a:cubicBezTo>
                  <a:pt x="298" y="145"/>
                  <a:pt x="298" y="145"/>
                  <a:pt x="298" y="145"/>
                </a:cubicBezTo>
                <a:cubicBezTo>
                  <a:pt x="299" y="143"/>
                  <a:pt x="299" y="143"/>
                  <a:pt x="299" y="143"/>
                </a:cubicBezTo>
                <a:cubicBezTo>
                  <a:pt x="300" y="142"/>
                  <a:pt x="300" y="142"/>
                  <a:pt x="300" y="142"/>
                </a:cubicBezTo>
                <a:cubicBezTo>
                  <a:pt x="300" y="141"/>
                  <a:pt x="300" y="141"/>
                  <a:pt x="300" y="141"/>
                </a:cubicBezTo>
                <a:cubicBezTo>
                  <a:pt x="300" y="141"/>
                  <a:pt x="300" y="141"/>
                  <a:pt x="300" y="141"/>
                </a:cubicBezTo>
                <a:cubicBezTo>
                  <a:pt x="301" y="141"/>
                  <a:pt x="301" y="141"/>
                  <a:pt x="301" y="141"/>
                </a:cubicBezTo>
                <a:cubicBezTo>
                  <a:pt x="302" y="140"/>
                  <a:pt x="302" y="140"/>
                  <a:pt x="302" y="140"/>
                </a:cubicBezTo>
                <a:cubicBezTo>
                  <a:pt x="303" y="140"/>
                  <a:pt x="303" y="140"/>
                  <a:pt x="303" y="140"/>
                </a:cubicBezTo>
                <a:cubicBezTo>
                  <a:pt x="304" y="140"/>
                  <a:pt x="304" y="140"/>
                  <a:pt x="304" y="140"/>
                </a:cubicBezTo>
                <a:cubicBezTo>
                  <a:pt x="304" y="140"/>
                  <a:pt x="304" y="140"/>
                  <a:pt x="304" y="140"/>
                </a:cubicBezTo>
                <a:cubicBezTo>
                  <a:pt x="304" y="140"/>
                  <a:pt x="304" y="140"/>
                  <a:pt x="304" y="140"/>
                </a:cubicBezTo>
                <a:cubicBezTo>
                  <a:pt x="303" y="141"/>
                  <a:pt x="303" y="141"/>
                  <a:pt x="303" y="141"/>
                </a:cubicBezTo>
                <a:cubicBezTo>
                  <a:pt x="302" y="141"/>
                  <a:pt x="302" y="141"/>
                  <a:pt x="302" y="141"/>
                </a:cubicBezTo>
                <a:cubicBezTo>
                  <a:pt x="301" y="142"/>
                  <a:pt x="301" y="142"/>
                  <a:pt x="301" y="142"/>
                </a:cubicBezTo>
                <a:cubicBezTo>
                  <a:pt x="301" y="142"/>
                  <a:pt x="301" y="142"/>
                  <a:pt x="301" y="142"/>
                </a:cubicBezTo>
                <a:cubicBezTo>
                  <a:pt x="301" y="142"/>
                  <a:pt x="301" y="142"/>
                  <a:pt x="301" y="142"/>
                </a:cubicBezTo>
                <a:cubicBezTo>
                  <a:pt x="302" y="142"/>
                  <a:pt x="302" y="142"/>
                  <a:pt x="302" y="142"/>
                </a:cubicBezTo>
                <a:cubicBezTo>
                  <a:pt x="303" y="142"/>
                  <a:pt x="303" y="142"/>
                  <a:pt x="303" y="142"/>
                </a:cubicBezTo>
                <a:cubicBezTo>
                  <a:pt x="304" y="141"/>
                  <a:pt x="304" y="141"/>
                  <a:pt x="304" y="141"/>
                </a:cubicBezTo>
                <a:cubicBezTo>
                  <a:pt x="304" y="141"/>
                  <a:pt x="304" y="141"/>
                  <a:pt x="304" y="141"/>
                </a:cubicBezTo>
                <a:cubicBezTo>
                  <a:pt x="305" y="141"/>
                  <a:pt x="305" y="141"/>
                  <a:pt x="305" y="141"/>
                </a:cubicBezTo>
                <a:cubicBezTo>
                  <a:pt x="305" y="140"/>
                  <a:pt x="305" y="140"/>
                  <a:pt x="305" y="140"/>
                </a:cubicBezTo>
                <a:cubicBezTo>
                  <a:pt x="306" y="140"/>
                  <a:pt x="306" y="140"/>
                  <a:pt x="306" y="140"/>
                </a:cubicBezTo>
                <a:cubicBezTo>
                  <a:pt x="306" y="141"/>
                  <a:pt x="306" y="141"/>
                  <a:pt x="306" y="141"/>
                </a:cubicBezTo>
                <a:cubicBezTo>
                  <a:pt x="307" y="142"/>
                  <a:pt x="307" y="142"/>
                  <a:pt x="307" y="142"/>
                </a:cubicBezTo>
                <a:cubicBezTo>
                  <a:pt x="308" y="143"/>
                  <a:pt x="308" y="143"/>
                  <a:pt x="308" y="143"/>
                </a:cubicBezTo>
                <a:cubicBezTo>
                  <a:pt x="308" y="143"/>
                  <a:pt x="308" y="143"/>
                  <a:pt x="308" y="143"/>
                </a:cubicBezTo>
                <a:cubicBezTo>
                  <a:pt x="309" y="144"/>
                  <a:pt x="309" y="144"/>
                  <a:pt x="309" y="144"/>
                </a:cubicBezTo>
                <a:cubicBezTo>
                  <a:pt x="308" y="144"/>
                  <a:pt x="308" y="144"/>
                  <a:pt x="308" y="144"/>
                </a:cubicBezTo>
                <a:cubicBezTo>
                  <a:pt x="308" y="145"/>
                  <a:pt x="308" y="145"/>
                  <a:pt x="308" y="145"/>
                </a:cubicBezTo>
                <a:cubicBezTo>
                  <a:pt x="307" y="145"/>
                  <a:pt x="307" y="145"/>
                  <a:pt x="307" y="145"/>
                </a:cubicBezTo>
                <a:cubicBezTo>
                  <a:pt x="307" y="144"/>
                  <a:pt x="307" y="144"/>
                  <a:pt x="307" y="144"/>
                </a:cubicBezTo>
                <a:cubicBezTo>
                  <a:pt x="307" y="144"/>
                  <a:pt x="307" y="144"/>
                  <a:pt x="307" y="144"/>
                </a:cubicBezTo>
                <a:cubicBezTo>
                  <a:pt x="307" y="144"/>
                  <a:pt x="307" y="144"/>
                  <a:pt x="307" y="144"/>
                </a:cubicBezTo>
                <a:cubicBezTo>
                  <a:pt x="306" y="145"/>
                  <a:pt x="306" y="145"/>
                  <a:pt x="306" y="145"/>
                </a:cubicBezTo>
                <a:cubicBezTo>
                  <a:pt x="306" y="145"/>
                  <a:pt x="306" y="145"/>
                  <a:pt x="306" y="145"/>
                </a:cubicBezTo>
                <a:cubicBezTo>
                  <a:pt x="304" y="145"/>
                  <a:pt x="304" y="145"/>
                  <a:pt x="304" y="145"/>
                </a:cubicBezTo>
                <a:cubicBezTo>
                  <a:pt x="304" y="146"/>
                  <a:pt x="304" y="146"/>
                  <a:pt x="304" y="146"/>
                </a:cubicBezTo>
                <a:cubicBezTo>
                  <a:pt x="303" y="146"/>
                  <a:pt x="303" y="146"/>
                  <a:pt x="303" y="146"/>
                </a:cubicBezTo>
                <a:cubicBezTo>
                  <a:pt x="302" y="146"/>
                  <a:pt x="302" y="146"/>
                  <a:pt x="302" y="146"/>
                </a:cubicBezTo>
                <a:cubicBezTo>
                  <a:pt x="301" y="146"/>
                  <a:pt x="301" y="146"/>
                  <a:pt x="301" y="146"/>
                </a:cubicBezTo>
                <a:cubicBezTo>
                  <a:pt x="300" y="147"/>
                  <a:pt x="300" y="147"/>
                  <a:pt x="300" y="147"/>
                </a:cubicBezTo>
                <a:cubicBezTo>
                  <a:pt x="300" y="147"/>
                  <a:pt x="300" y="147"/>
                  <a:pt x="300" y="147"/>
                </a:cubicBezTo>
                <a:cubicBezTo>
                  <a:pt x="301" y="147"/>
                  <a:pt x="301" y="147"/>
                  <a:pt x="301" y="147"/>
                </a:cubicBezTo>
                <a:cubicBezTo>
                  <a:pt x="301" y="148"/>
                  <a:pt x="301" y="148"/>
                  <a:pt x="301" y="148"/>
                </a:cubicBezTo>
                <a:cubicBezTo>
                  <a:pt x="299" y="148"/>
                  <a:pt x="299" y="148"/>
                  <a:pt x="299" y="148"/>
                </a:cubicBezTo>
                <a:cubicBezTo>
                  <a:pt x="299" y="148"/>
                  <a:pt x="299" y="148"/>
                  <a:pt x="299" y="148"/>
                </a:cubicBezTo>
                <a:cubicBezTo>
                  <a:pt x="301" y="148"/>
                  <a:pt x="301" y="148"/>
                  <a:pt x="301" y="148"/>
                </a:cubicBezTo>
                <a:cubicBezTo>
                  <a:pt x="301" y="147"/>
                  <a:pt x="301" y="147"/>
                  <a:pt x="301" y="147"/>
                </a:cubicBezTo>
                <a:cubicBezTo>
                  <a:pt x="303" y="146"/>
                  <a:pt x="303" y="146"/>
                  <a:pt x="303" y="146"/>
                </a:cubicBezTo>
                <a:cubicBezTo>
                  <a:pt x="304" y="146"/>
                  <a:pt x="304" y="146"/>
                  <a:pt x="304" y="146"/>
                </a:cubicBezTo>
                <a:cubicBezTo>
                  <a:pt x="304" y="146"/>
                  <a:pt x="304" y="146"/>
                  <a:pt x="304" y="146"/>
                </a:cubicBezTo>
                <a:cubicBezTo>
                  <a:pt x="305" y="146"/>
                  <a:pt x="305" y="146"/>
                  <a:pt x="305" y="146"/>
                </a:cubicBezTo>
                <a:cubicBezTo>
                  <a:pt x="306" y="146"/>
                  <a:pt x="306" y="146"/>
                  <a:pt x="306" y="146"/>
                </a:cubicBezTo>
                <a:cubicBezTo>
                  <a:pt x="306" y="146"/>
                  <a:pt x="306" y="146"/>
                  <a:pt x="306" y="146"/>
                </a:cubicBezTo>
                <a:cubicBezTo>
                  <a:pt x="305" y="147"/>
                  <a:pt x="305" y="147"/>
                  <a:pt x="305" y="147"/>
                </a:cubicBezTo>
                <a:cubicBezTo>
                  <a:pt x="305" y="148"/>
                  <a:pt x="305" y="148"/>
                  <a:pt x="305" y="148"/>
                </a:cubicBezTo>
                <a:cubicBezTo>
                  <a:pt x="304" y="148"/>
                  <a:pt x="304" y="148"/>
                  <a:pt x="304" y="148"/>
                </a:cubicBezTo>
                <a:cubicBezTo>
                  <a:pt x="304" y="148"/>
                  <a:pt x="304" y="148"/>
                  <a:pt x="304" y="148"/>
                </a:cubicBezTo>
                <a:cubicBezTo>
                  <a:pt x="303" y="148"/>
                  <a:pt x="303" y="148"/>
                  <a:pt x="303" y="148"/>
                </a:cubicBezTo>
                <a:cubicBezTo>
                  <a:pt x="302" y="149"/>
                  <a:pt x="302" y="149"/>
                  <a:pt x="302" y="149"/>
                </a:cubicBezTo>
                <a:cubicBezTo>
                  <a:pt x="302" y="149"/>
                  <a:pt x="302" y="149"/>
                  <a:pt x="302" y="149"/>
                </a:cubicBezTo>
                <a:cubicBezTo>
                  <a:pt x="301" y="149"/>
                  <a:pt x="301" y="149"/>
                  <a:pt x="301" y="149"/>
                </a:cubicBezTo>
                <a:cubicBezTo>
                  <a:pt x="301" y="149"/>
                  <a:pt x="301" y="149"/>
                  <a:pt x="301" y="149"/>
                </a:cubicBezTo>
                <a:cubicBezTo>
                  <a:pt x="300" y="150"/>
                  <a:pt x="300" y="150"/>
                  <a:pt x="300" y="150"/>
                </a:cubicBezTo>
                <a:cubicBezTo>
                  <a:pt x="300" y="150"/>
                  <a:pt x="300" y="150"/>
                  <a:pt x="300" y="150"/>
                </a:cubicBezTo>
                <a:cubicBezTo>
                  <a:pt x="301" y="149"/>
                  <a:pt x="301" y="149"/>
                  <a:pt x="301" y="149"/>
                </a:cubicBezTo>
                <a:cubicBezTo>
                  <a:pt x="302" y="150"/>
                  <a:pt x="302" y="150"/>
                  <a:pt x="302" y="150"/>
                </a:cubicBezTo>
                <a:cubicBezTo>
                  <a:pt x="302" y="150"/>
                  <a:pt x="302" y="150"/>
                  <a:pt x="302" y="150"/>
                </a:cubicBezTo>
                <a:cubicBezTo>
                  <a:pt x="303" y="149"/>
                  <a:pt x="303" y="149"/>
                  <a:pt x="303" y="149"/>
                </a:cubicBezTo>
                <a:cubicBezTo>
                  <a:pt x="304" y="148"/>
                  <a:pt x="304" y="148"/>
                  <a:pt x="304" y="148"/>
                </a:cubicBezTo>
                <a:cubicBezTo>
                  <a:pt x="304" y="148"/>
                  <a:pt x="304" y="148"/>
                  <a:pt x="304" y="148"/>
                </a:cubicBezTo>
                <a:cubicBezTo>
                  <a:pt x="305" y="148"/>
                  <a:pt x="305" y="148"/>
                  <a:pt x="305" y="148"/>
                </a:cubicBezTo>
                <a:cubicBezTo>
                  <a:pt x="306" y="149"/>
                  <a:pt x="306" y="149"/>
                  <a:pt x="306" y="149"/>
                </a:cubicBezTo>
                <a:cubicBezTo>
                  <a:pt x="306" y="148"/>
                  <a:pt x="306" y="148"/>
                  <a:pt x="306" y="148"/>
                </a:cubicBezTo>
                <a:cubicBezTo>
                  <a:pt x="307" y="148"/>
                  <a:pt x="307" y="148"/>
                  <a:pt x="307" y="148"/>
                </a:cubicBezTo>
                <a:cubicBezTo>
                  <a:pt x="307" y="147"/>
                  <a:pt x="307" y="147"/>
                  <a:pt x="307" y="147"/>
                </a:cubicBezTo>
                <a:cubicBezTo>
                  <a:pt x="307" y="147"/>
                  <a:pt x="307" y="147"/>
                  <a:pt x="307" y="147"/>
                </a:cubicBezTo>
                <a:cubicBezTo>
                  <a:pt x="307" y="147"/>
                  <a:pt x="307" y="147"/>
                  <a:pt x="307" y="147"/>
                </a:cubicBezTo>
                <a:cubicBezTo>
                  <a:pt x="308" y="146"/>
                  <a:pt x="308" y="146"/>
                  <a:pt x="308" y="146"/>
                </a:cubicBezTo>
                <a:cubicBezTo>
                  <a:pt x="308" y="146"/>
                  <a:pt x="308" y="146"/>
                  <a:pt x="308" y="146"/>
                </a:cubicBezTo>
                <a:cubicBezTo>
                  <a:pt x="308" y="145"/>
                  <a:pt x="308" y="145"/>
                  <a:pt x="308" y="145"/>
                </a:cubicBezTo>
                <a:cubicBezTo>
                  <a:pt x="308" y="146"/>
                  <a:pt x="308" y="146"/>
                  <a:pt x="308" y="146"/>
                </a:cubicBezTo>
                <a:cubicBezTo>
                  <a:pt x="309" y="146"/>
                  <a:pt x="309" y="146"/>
                  <a:pt x="309" y="146"/>
                </a:cubicBezTo>
                <a:cubicBezTo>
                  <a:pt x="309" y="146"/>
                  <a:pt x="309" y="146"/>
                  <a:pt x="309" y="146"/>
                </a:cubicBezTo>
                <a:cubicBezTo>
                  <a:pt x="310" y="148"/>
                  <a:pt x="310" y="148"/>
                  <a:pt x="310" y="148"/>
                </a:cubicBezTo>
                <a:cubicBezTo>
                  <a:pt x="310" y="149"/>
                  <a:pt x="310" y="149"/>
                  <a:pt x="310" y="149"/>
                </a:cubicBezTo>
                <a:cubicBezTo>
                  <a:pt x="310" y="150"/>
                  <a:pt x="310" y="150"/>
                  <a:pt x="310" y="150"/>
                </a:cubicBezTo>
                <a:cubicBezTo>
                  <a:pt x="310" y="150"/>
                  <a:pt x="310" y="150"/>
                  <a:pt x="310" y="150"/>
                </a:cubicBezTo>
                <a:cubicBezTo>
                  <a:pt x="310" y="151"/>
                  <a:pt x="310" y="151"/>
                  <a:pt x="310" y="151"/>
                </a:cubicBezTo>
                <a:cubicBezTo>
                  <a:pt x="309" y="151"/>
                  <a:pt x="309" y="151"/>
                  <a:pt x="309" y="151"/>
                </a:cubicBezTo>
                <a:cubicBezTo>
                  <a:pt x="308" y="150"/>
                  <a:pt x="308" y="150"/>
                  <a:pt x="308" y="150"/>
                </a:cubicBezTo>
                <a:cubicBezTo>
                  <a:pt x="307" y="150"/>
                  <a:pt x="307" y="150"/>
                  <a:pt x="307" y="150"/>
                </a:cubicBezTo>
                <a:cubicBezTo>
                  <a:pt x="307" y="150"/>
                  <a:pt x="307" y="150"/>
                  <a:pt x="307" y="150"/>
                </a:cubicBezTo>
                <a:cubicBezTo>
                  <a:pt x="306" y="151"/>
                  <a:pt x="306" y="151"/>
                  <a:pt x="306" y="151"/>
                </a:cubicBezTo>
                <a:cubicBezTo>
                  <a:pt x="305" y="151"/>
                  <a:pt x="305" y="151"/>
                  <a:pt x="305" y="151"/>
                </a:cubicBezTo>
                <a:cubicBezTo>
                  <a:pt x="305" y="151"/>
                  <a:pt x="305" y="151"/>
                  <a:pt x="305" y="151"/>
                </a:cubicBezTo>
                <a:cubicBezTo>
                  <a:pt x="304" y="151"/>
                  <a:pt x="304" y="151"/>
                  <a:pt x="304" y="151"/>
                </a:cubicBezTo>
                <a:cubicBezTo>
                  <a:pt x="304" y="151"/>
                  <a:pt x="304" y="151"/>
                  <a:pt x="304" y="151"/>
                </a:cubicBezTo>
                <a:cubicBezTo>
                  <a:pt x="303" y="151"/>
                  <a:pt x="303" y="151"/>
                  <a:pt x="303" y="151"/>
                </a:cubicBezTo>
                <a:cubicBezTo>
                  <a:pt x="303" y="152"/>
                  <a:pt x="303" y="152"/>
                  <a:pt x="303" y="152"/>
                </a:cubicBezTo>
                <a:cubicBezTo>
                  <a:pt x="305" y="151"/>
                  <a:pt x="305" y="151"/>
                  <a:pt x="305" y="151"/>
                </a:cubicBezTo>
                <a:cubicBezTo>
                  <a:pt x="305" y="152"/>
                  <a:pt x="305" y="152"/>
                  <a:pt x="305" y="152"/>
                </a:cubicBezTo>
                <a:cubicBezTo>
                  <a:pt x="307" y="153"/>
                  <a:pt x="307" y="153"/>
                  <a:pt x="307" y="153"/>
                </a:cubicBezTo>
                <a:cubicBezTo>
                  <a:pt x="307" y="153"/>
                  <a:pt x="307" y="153"/>
                  <a:pt x="307" y="153"/>
                </a:cubicBezTo>
                <a:cubicBezTo>
                  <a:pt x="308" y="153"/>
                  <a:pt x="308" y="153"/>
                  <a:pt x="308" y="153"/>
                </a:cubicBezTo>
                <a:cubicBezTo>
                  <a:pt x="308" y="153"/>
                  <a:pt x="308" y="153"/>
                  <a:pt x="308" y="153"/>
                </a:cubicBezTo>
                <a:cubicBezTo>
                  <a:pt x="309" y="153"/>
                  <a:pt x="309" y="153"/>
                  <a:pt x="309" y="153"/>
                </a:cubicBezTo>
                <a:cubicBezTo>
                  <a:pt x="309" y="153"/>
                  <a:pt x="309" y="153"/>
                  <a:pt x="309" y="153"/>
                </a:cubicBezTo>
                <a:cubicBezTo>
                  <a:pt x="310" y="154"/>
                  <a:pt x="310" y="154"/>
                  <a:pt x="310" y="154"/>
                </a:cubicBezTo>
                <a:cubicBezTo>
                  <a:pt x="310" y="154"/>
                  <a:pt x="310" y="154"/>
                  <a:pt x="310" y="154"/>
                </a:cubicBezTo>
                <a:cubicBezTo>
                  <a:pt x="311" y="155"/>
                  <a:pt x="311" y="155"/>
                  <a:pt x="311" y="155"/>
                </a:cubicBezTo>
                <a:cubicBezTo>
                  <a:pt x="311" y="156"/>
                  <a:pt x="311" y="156"/>
                  <a:pt x="311" y="156"/>
                </a:cubicBezTo>
                <a:cubicBezTo>
                  <a:pt x="310" y="156"/>
                  <a:pt x="310" y="156"/>
                  <a:pt x="310" y="156"/>
                </a:cubicBezTo>
                <a:cubicBezTo>
                  <a:pt x="310" y="156"/>
                  <a:pt x="310" y="156"/>
                  <a:pt x="310" y="156"/>
                </a:cubicBezTo>
                <a:cubicBezTo>
                  <a:pt x="309" y="155"/>
                  <a:pt x="309" y="155"/>
                  <a:pt x="309" y="155"/>
                </a:cubicBezTo>
                <a:cubicBezTo>
                  <a:pt x="309" y="155"/>
                  <a:pt x="309" y="155"/>
                  <a:pt x="309" y="155"/>
                </a:cubicBezTo>
                <a:cubicBezTo>
                  <a:pt x="309" y="156"/>
                  <a:pt x="309" y="156"/>
                  <a:pt x="309" y="156"/>
                </a:cubicBezTo>
                <a:cubicBezTo>
                  <a:pt x="308" y="156"/>
                  <a:pt x="308" y="156"/>
                  <a:pt x="308" y="156"/>
                </a:cubicBezTo>
                <a:cubicBezTo>
                  <a:pt x="308" y="155"/>
                  <a:pt x="308" y="155"/>
                  <a:pt x="308" y="155"/>
                </a:cubicBezTo>
                <a:cubicBezTo>
                  <a:pt x="308" y="155"/>
                  <a:pt x="308" y="155"/>
                  <a:pt x="308" y="155"/>
                </a:cubicBezTo>
                <a:cubicBezTo>
                  <a:pt x="307" y="155"/>
                  <a:pt x="307" y="155"/>
                  <a:pt x="307" y="155"/>
                </a:cubicBezTo>
                <a:cubicBezTo>
                  <a:pt x="306" y="154"/>
                  <a:pt x="306" y="154"/>
                  <a:pt x="306" y="154"/>
                </a:cubicBezTo>
                <a:cubicBezTo>
                  <a:pt x="306" y="154"/>
                  <a:pt x="306" y="154"/>
                  <a:pt x="306" y="154"/>
                </a:cubicBezTo>
                <a:cubicBezTo>
                  <a:pt x="305" y="154"/>
                  <a:pt x="305" y="154"/>
                  <a:pt x="305" y="154"/>
                </a:cubicBezTo>
                <a:cubicBezTo>
                  <a:pt x="304" y="154"/>
                  <a:pt x="304" y="154"/>
                  <a:pt x="304" y="154"/>
                </a:cubicBezTo>
                <a:cubicBezTo>
                  <a:pt x="304" y="154"/>
                  <a:pt x="304" y="154"/>
                  <a:pt x="304" y="154"/>
                </a:cubicBezTo>
                <a:cubicBezTo>
                  <a:pt x="304" y="154"/>
                  <a:pt x="304" y="154"/>
                  <a:pt x="304" y="154"/>
                </a:cubicBezTo>
                <a:cubicBezTo>
                  <a:pt x="305" y="154"/>
                  <a:pt x="305" y="154"/>
                  <a:pt x="305" y="154"/>
                </a:cubicBezTo>
                <a:cubicBezTo>
                  <a:pt x="305" y="155"/>
                  <a:pt x="305" y="155"/>
                  <a:pt x="305" y="155"/>
                </a:cubicBezTo>
                <a:cubicBezTo>
                  <a:pt x="305" y="155"/>
                  <a:pt x="305" y="155"/>
                  <a:pt x="305" y="155"/>
                </a:cubicBezTo>
                <a:cubicBezTo>
                  <a:pt x="304" y="155"/>
                  <a:pt x="304" y="155"/>
                  <a:pt x="304" y="155"/>
                </a:cubicBezTo>
                <a:cubicBezTo>
                  <a:pt x="304" y="155"/>
                  <a:pt x="304" y="155"/>
                  <a:pt x="304" y="155"/>
                </a:cubicBezTo>
                <a:cubicBezTo>
                  <a:pt x="303" y="155"/>
                  <a:pt x="303" y="155"/>
                  <a:pt x="303" y="155"/>
                </a:cubicBezTo>
                <a:cubicBezTo>
                  <a:pt x="302" y="156"/>
                  <a:pt x="302" y="156"/>
                  <a:pt x="302" y="156"/>
                </a:cubicBezTo>
                <a:cubicBezTo>
                  <a:pt x="302" y="156"/>
                  <a:pt x="302" y="156"/>
                  <a:pt x="302" y="156"/>
                </a:cubicBezTo>
                <a:cubicBezTo>
                  <a:pt x="303" y="156"/>
                  <a:pt x="303" y="156"/>
                  <a:pt x="303" y="156"/>
                </a:cubicBezTo>
                <a:cubicBezTo>
                  <a:pt x="303" y="156"/>
                  <a:pt x="303" y="156"/>
                  <a:pt x="303" y="156"/>
                </a:cubicBezTo>
                <a:cubicBezTo>
                  <a:pt x="304" y="156"/>
                  <a:pt x="304" y="156"/>
                  <a:pt x="304" y="156"/>
                </a:cubicBezTo>
                <a:cubicBezTo>
                  <a:pt x="304" y="155"/>
                  <a:pt x="304" y="155"/>
                  <a:pt x="304" y="155"/>
                </a:cubicBezTo>
                <a:cubicBezTo>
                  <a:pt x="305" y="155"/>
                  <a:pt x="305" y="155"/>
                  <a:pt x="305" y="155"/>
                </a:cubicBezTo>
                <a:cubicBezTo>
                  <a:pt x="306" y="156"/>
                  <a:pt x="306" y="156"/>
                  <a:pt x="306" y="156"/>
                </a:cubicBezTo>
                <a:cubicBezTo>
                  <a:pt x="306" y="156"/>
                  <a:pt x="306" y="156"/>
                  <a:pt x="306" y="156"/>
                </a:cubicBezTo>
                <a:cubicBezTo>
                  <a:pt x="306" y="156"/>
                  <a:pt x="306" y="156"/>
                  <a:pt x="306" y="156"/>
                </a:cubicBezTo>
                <a:cubicBezTo>
                  <a:pt x="306" y="157"/>
                  <a:pt x="306" y="157"/>
                  <a:pt x="306" y="157"/>
                </a:cubicBezTo>
                <a:cubicBezTo>
                  <a:pt x="306" y="157"/>
                  <a:pt x="306" y="157"/>
                  <a:pt x="306" y="157"/>
                </a:cubicBezTo>
                <a:cubicBezTo>
                  <a:pt x="305" y="157"/>
                  <a:pt x="305" y="157"/>
                  <a:pt x="305" y="157"/>
                </a:cubicBezTo>
                <a:cubicBezTo>
                  <a:pt x="305" y="157"/>
                  <a:pt x="305" y="157"/>
                  <a:pt x="305" y="157"/>
                </a:cubicBezTo>
                <a:cubicBezTo>
                  <a:pt x="304" y="157"/>
                  <a:pt x="304" y="157"/>
                  <a:pt x="304" y="157"/>
                </a:cubicBezTo>
                <a:cubicBezTo>
                  <a:pt x="304" y="156"/>
                  <a:pt x="304" y="156"/>
                  <a:pt x="304" y="156"/>
                </a:cubicBezTo>
                <a:cubicBezTo>
                  <a:pt x="304" y="157"/>
                  <a:pt x="304" y="157"/>
                  <a:pt x="304" y="157"/>
                </a:cubicBezTo>
                <a:cubicBezTo>
                  <a:pt x="304" y="157"/>
                  <a:pt x="304" y="157"/>
                  <a:pt x="304" y="157"/>
                </a:cubicBezTo>
                <a:cubicBezTo>
                  <a:pt x="304" y="157"/>
                  <a:pt x="304" y="157"/>
                  <a:pt x="304" y="157"/>
                </a:cubicBezTo>
                <a:cubicBezTo>
                  <a:pt x="305" y="157"/>
                  <a:pt x="305" y="157"/>
                  <a:pt x="305" y="157"/>
                </a:cubicBezTo>
                <a:cubicBezTo>
                  <a:pt x="305" y="158"/>
                  <a:pt x="305" y="158"/>
                  <a:pt x="305" y="158"/>
                </a:cubicBezTo>
                <a:cubicBezTo>
                  <a:pt x="305" y="158"/>
                  <a:pt x="305" y="158"/>
                  <a:pt x="305" y="158"/>
                </a:cubicBezTo>
                <a:cubicBezTo>
                  <a:pt x="305" y="159"/>
                  <a:pt x="305" y="159"/>
                  <a:pt x="305" y="159"/>
                </a:cubicBezTo>
                <a:cubicBezTo>
                  <a:pt x="305" y="159"/>
                  <a:pt x="305" y="159"/>
                  <a:pt x="305" y="159"/>
                </a:cubicBezTo>
                <a:cubicBezTo>
                  <a:pt x="303" y="158"/>
                  <a:pt x="303" y="158"/>
                  <a:pt x="303" y="158"/>
                </a:cubicBezTo>
                <a:cubicBezTo>
                  <a:pt x="302" y="158"/>
                  <a:pt x="302" y="158"/>
                  <a:pt x="302" y="158"/>
                </a:cubicBezTo>
                <a:cubicBezTo>
                  <a:pt x="301" y="158"/>
                  <a:pt x="301" y="158"/>
                  <a:pt x="301" y="158"/>
                </a:cubicBezTo>
                <a:cubicBezTo>
                  <a:pt x="300" y="158"/>
                  <a:pt x="300" y="158"/>
                  <a:pt x="300" y="158"/>
                </a:cubicBezTo>
                <a:cubicBezTo>
                  <a:pt x="300" y="158"/>
                  <a:pt x="300" y="158"/>
                  <a:pt x="300" y="158"/>
                </a:cubicBezTo>
                <a:cubicBezTo>
                  <a:pt x="301" y="158"/>
                  <a:pt x="301" y="158"/>
                  <a:pt x="301" y="158"/>
                </a:cubicBezTo>
                <a:cubicBezTo>
                  <a:pt x="303" y="159"/>
                  <a:pt x="303" y="159"/>
                  <a:pt x="303" y="159"/>
                </a:cubicBezTo>
                <a:cubicBezTo>
                  <a:pt x="303" y="160"/>
                  <a:pt x="303" y="160"/>
                  <a:pt x="303" y="160"/>
                </a:cubicBezTo>
                <a:cubicBezTo>
                  <a:pt x="303" y="160"/>
                  <a:pt x="303" y="160"/>
                  <a:pt x="303" y="160"/>
                </a:cubicBezTo>
                <a:cubicBezTo>
                  <a:pt x="302" y="159"/>
                  <a:pt x="302" y="159"/>
                  <a:pt x="302" y="159"/>
                </a:cubicBezTo>
                <a:cubicBezTo>
                  <a:pt x="301" y="159"/>
                  <a:pt x="301" y="159"/>
                  <a:pt x="301" y="159"/>
                </a:cubicBezTo>
                <a:cubicBezTo>
                  <a:pt x="301" y="160"/>
                  <a:pt x="301" y="160"/>
                  <a:pt x="301" y="160"/>
                </a:cubicBezTo>
                <a:cubicBezTo>
                  <a:pt x="301" y="160"/>
                  <a:pt x="301" y="160"/>
                  <a:pt x="301" y="160"/>
                </a:cubicBezTo>
                <a:cubicBezTo>
                  <a:pt x="302" y="160"/>
                  <a:pt x="302" y="160"/>
                  <a:pt x="302" y="160"/>
                </a:cubicBezTo>
                <a:cubicBezTo>
                  <a:pt x="302" y="160"/>
                  <a:pt x="302" y="160"/>
                  <a:pt x="302" y="160"/>
                </a:cubicBezTo>
                <a:cubicBezTo>
                  <a:pt x="303" y="160"/>
                  <a:pt x="303" y="160"/>
                  <a:pt x="303" y="160"/>
                </a:cubicBezTo>
                <a:cubicBezTo>
                  <a:pt x="303" y="160"/>
                  <a:pt x="303" y="160"/>
                  <a:pt x="303" y="160"/>
                </a:cubicBezTo>
                <a:cubicBezTo>
                  <a:pt x="303" y="161"/>
                  <a:pt x="303" y="161"/>
                  <a:pt x="303" y="161"/>
                </a:cubicBezTo>
                <a:cubicBezTo>
                  <a:pt x="303" y="161"/>
                  <a:pt x="303" y="161"/>
                  <a:pt x="303" y="161"/>
                </a:cubicBezTo>
                <a:cubicBezTo>
                  <a:pt x="304" y="161"/>
                  <a:pt x="304" y="161"/>
                  <a:pt x="304" y="161"/>
                </a:cubicBezTo>
                <a:cubicBezTo>
                  <a:pt x="304" y="161"/>
                  <a:pt x="304" y="161"/>
                  <a:pt x="304" y="161"/>
                </a:cubicBezTo>
                <a:cubicBezTo>
                  <a:pt x="304" y="161"/>
                  <a:pt x="304" y="161"/>
                  <a:pt x="304" y="161"/>
                </a:cubicBezTo>
                <a:cubicBezTo>
                  <a:pt x="304" y="161"/>
                  <a:pt x="304" y="161"/>
                  <a:pt x="304" y="161"/>
                </a:cubicBezTo>
                <a:cubicBezTo>
                  <a:pt x="304" y="161"/>
                  <a:pt x="304" y="161"/>
                  <a:pt x="304" y="161"/>
                </a:cubicBezTo>
                <a:cubicBezTo>
                  <a:pt x="304" y="162"/>
                  <a:pt x="304" y="162"/>
                  <a:pt x="304" y="162"/>
                </a:cubicBezTo>
                <a:cubicBezTo>
                  <a:pt x="305" y="162"/>
                  <a:pt x="305" y="162"/>
                  <a:pt x="305" y="162"/>
                </a:cubicBezTo>
                <a:cubicBezTo>
                  <a:pt x="305" y="161"/>
                  <a:pt x="305" y="161"/>
                  <a:pt x="305" y="161"/>
                </a:cubicBezTo>
                <a:cubicBezTo>
                  <a:pt x="305" y="161"/>
                  <a:pt x="305" y="161"/>
                  <a:pt x="305" y="161"/>
                </a:cubicBezTo>
                <a:cubicBezTo>
                  <a:pt x="306" y="161"/>
                  <a:pt x="306" y="161"/>
                  <a:pt x="306" y="161"/>
                </a:cubicBezTo>
                <a:cubicBezTo>
                  <a:pt x="307" y="161"/>
                  <a:pt x="307" y="161"/>
                  <a:pt x="307" y="161"/>
                </a:cubicBezTo>
                <a:cubicBezTo>
                  <a:pt x="308" y="161"/>
                  <a:pt x="308" y="161"/>
                  <a:pt x="308" y="161"/>
                </a:cubicBezTo>
                <a:cubicBezTo>
                  <a:pt x="307" y="162"/>
                  <a:pt x="307" y="162"/>
                  <a:pt x="307" y="162"/>
                </a:cubicBezTo>
                <a:cubicBezTo>
                  <a:pt x="307" y="162"/>
                  <a:pt x="307" y="162"/>
                  <a:pt x="307" y="162"/>
                </a:cubicBezTo>
                <a:cubicBezTo>
                  <a:pt x="306" y="162"/>
                  <a:pt x="306" y="162"/>
                  <a:pt x="306" y="162"/>
                </a:cubicBezTo>
                <a:cubicBezTo>
                  <a:pt x="306" y="162"/>
                  <a:pt x="306" y="162"/>
                  <a:pt x="306" y="162"/>
                </a:cubicBezTo>
                <a:cubicBezTo>
                  <a:pt x="305" y="162"/>
                  <a:pt x="305" y="162"/>
                  <a:pt x="305" y="162"/>
                </a:cubicBezTo>
                <a:cubicBezTo>
                  <a:pt x="304" y="163"/>
                  <a:pt x="304" y="163"/>
                  <a:pt x="304" y="163"/>
                </a:cubicBezTo>
                <a:cubicBezTo>
                  <a:pt x="304" y="163"/>
                  <a:pt x="304" y="163"/>
                  <a:pt x="304" y="163"/>
                </a:cubicBezTo>
                <a:cubicBezTo>
                  <a:pt x="304" y="163"/>
                  <a:pt x="304" y="163"/>
                  <a:pt x="304" y="163"/>
                </a:cubicBezTo>
                <a:cubicBezTo>
                  <a:pt x="305" y="163"/>
                  <a:pt x="305" y="163"/>
                  <a:pt x="305" y="163"/>
                </a:cubicBezTo>
                <a:cubicBezTo>
                  <a:pt x="306" y="163"/>
                  <a:pt x="306" y="163"/>
                  <a:pt x="306" y="163"/>
                </a:cubicBezTo>
                <a:cubicBezTo>
                  <a:pt x="305" y="163"/>
                  <a:pt x="305" y="163"/>
                  <a:pt x="305" y="163"/>
                </a:cubicBezTo>
                <a:cubicBezTo>
                  <a:pt x="305" y="163"/>
                  <a:pt x="305" y="163"/>
                  <a:pt x="305" y="163"/>
                </a:cubicBezTo>
                <a:cubicBezTo>
                  <a:pt x="305" y="163"/>
                  <a:pt x="305" y="163"/>
                  <a:pt x="305" y="163"/>
                </a:cubicBezTo>
                <a:cubicBezTo>
                  <a:pt x="307" y="163"/>
                  <a:pt x="307" y="163"/>
                  <a:pt x="307" y="163"/>
                </a:cubicBezTo>
                <a:cubicBezTo>
                  <a:pt x="307" y="164"/>
                  <a:pt x="307" y="164"/>
                  <a:pt x="307" y="164"/>
                </a:cubicBezTo>
                <a:cubicBezTo>
                  <a:pt x="307" y="164"/>
                  <a:pt x="307" y="164"/>
                  <a:pt x="307" y="164"/>
                </a:cubicBezTo>
                <a:cubicBezTo>
                  <a:pt x="307" y="164"/>
                  <a:pt x="307" y="164"/>
                  <a:pt x="307" y="164"/>
                </a:cubicBezTo>
                <a:cubicBezTo>
                  <a:pt x="308" y="165"/>
                  <a:pt x="308" y="165"/>
                  <a:pt x="308" y="165"/>
                </a:cubicBezTo>
                <a:cubicBezTo>
                  <a:pt x="308" y="165"/>
                  <a:pt x="308" y="165"/>
                  <a:pt x="308" y="165"/>
                </a:cubicBezTo>
                <a:cubicBezTo>
                  <a:pt x="307" y="166"/>
                  <a:pt x="307" y="166"/>
                  <a:pt x="307" y="166"/>
                </a:cubicBezTo>
                <a:cubicBezTo>
                  <a:pt x="307" y="166"/>
                  <a:pt x="307" y="166"/>
                  <a:pt x="307" y="166"/>
                </a:cubicBezTo>
                <a:cubicBezTo>
                  <a:pt x="308" y="166"/>
                  <a:pt x="308" y="166"/>
                  <a:pt x="308" y="166"/>
                </a:cubicBezTo>
                <a:cubicBezTo>
                  <a:pt x="308" y="166"/>
                  <a:pt x="308" y="166"/>
                  <a:pt x="308" y="166"/>
                </a:cubicBezTo>
                <a:cubicBezTo>
                  <a:pt x="308" y="165"/>
                  <a:pt x="308" y="165"/>
                  <a:pt x="308" y="165"/>
                </a:cubicBezTo>
                <a:cubicBezTo>
                  <a:pt x="309" y="165"/>
                  <a:pt x="309" y="165"/>
                  <a:pt x="309" y="165"/>
                </a:cubicBezTo>
                <a:cubicBezTo>
                  <a:pt x="309" y="166"/>
                  <a:pt x="309" y="166"/>
                  <a:pt x="309" y="166"/>
                </a:cubicBezTo>
                <a:cubicBezTo>
                  <a:pt x="309" y="166"/>
                  <a:pt x="309" y="166"/>
                  <a:pt x="309" y="166"/>
                </a:cubicBezTo>
                <a:cubicBezTo>
                  <a:pt x="308" y="167"/>
                  <a:pt x="308" y="167"/>
                  <a:pt x="308" y="167"/>
                </a:cubicBezTo>
                <a:cubicBezTo>
                  <a:pt x="307" y="168"/>
                  <a:pt x="307" y="168"/>
                  <a:pt x="307" y="168"/>
                </a:cubicBezTo>
                <a:cubicBezTo>
                  <a:pt x="307" y="169"/>
                  <a:pt x="307" y="169"/>
                  <a:pt x="307" y="169"/>
                </a:cubicBezTo>
                <a:cubicBezTo>
                  <a:pt x="308" y="168"/>
                  <a:pt x="308" y="168"/>
                  <a:pt x="308" y="168"/>
                </a:cubicBezTo>
                <a:cubicBezTo>
                  <a:pt x="308" y="167"/>
                  <a:pt x="308" y="167"/>
                  <a:pt x="308" y="167"/>
                </a:cubicBezTo>
                <a:cubicBezTo>
                  <a:pt x="308" y="167"/>
                  <a:pt x="308" y="167"/>
                  <a:pt x="308" y="167"/>
                </a:cubicBezTo>
                <a:cubicBezTo>
                  <a:pt x="309" y="166"/>
                  <a:pt x="309" y="166"/>
                  <a:pt x="309" y="166"/>
                </a:cubicBezTo>
                <a:cubicBezTo>
                  <a:pt x="310" y="166"/>
                  <a:pt x="310" y="166"/>
                  <a:pt x="310" y="166"/>
                </a:cubicBezTo>
                <a:cubicBezTo>
                  <a:pt x="310" y="166"/>
                  <a:pt x="310" y="166"/>
                  <a:pt x="310" y="166"/>
                </a:cubicBezTo>
                <a:cubicBezTo>
                  <a:pt x="310" y="165"/>
                  <a:pt x="310" y="165"/>
                  <a:pt x="310" y="165"/>
                </a:cubicBezTo>
                <a:cubicBezTo>
                  <a:pt x="311" y="165"/>
                  <a:pt x="311" y="165"/>
                  <a:pt x="311" y="165"/>
                </a:cubicBezTo>
                <a:cubicBezTo>
                  <a:pt x="311" y="165"/>
                  <a:pt x="311" y="165"/>
                  <a:pt x="311" y="165"/>
                </a:cubicBezTo>
                <a:cubicBezTo>
                  <a:pt x="311" y="166"/>
                  <a:pt x="311" y="166"/>
                  <a:pt x="311" y="166"/>
                </a:cubicBezTo>
                <a:cubicBezTo>
                  <a:pt x="310" y="167"/>
                  <a:pt x="310" y="167"/>
                  <a:pt x="310" y="167"/>
                </a:cubicBezTo>
                <a:cubicBezTo>
                  <a:pt x="309" y="167"/>
                  <a:pt x="309" y="167"/>
                  <a:pt x="309" y="167"/>
                </a:cubicBezTo>
                <a:cubicBezTo>
                  <a:pt x="309" y="168"/>
                  <a:pt x="309" y="168"/>
                  <a:pt x="309" y="168"/>
                </a:cubicBezTo>
                <a:cubicBezTo>
                  <a:pt x="309" y="169"/>
                  <a:pt x="309" y="169"/>
                  <a:pt x="309" y="169"/>
                </a:cubicBezTo>
                <a:cubicBezTo>
                  <a:pt x="310" y="168"/>
                  <a:pt x="310" y="168"/>
                  <a:pt x="310" y="168"/>
                </a:cubicBezTo>
                <a:cubicBezTo>
                  <a:pt x="310" y="168"/>
                  <a:pt x="310" y="168"/>
                  <a:pt x="310" y="168"/>
                </a:cubicBezTo>
                <a:cubicBezTo>
                  <a:pt x="310" y="167"/>
                  <a:pt x="310" y="167"/>
                  <a:pt x="310" y="167"/>
                </a:cubicBezTo>
                <a:cubicBezTo>
                  <a:pt x="310" y="167"/>
                  <a:pt x="310" y="167"/>
                  <a:pt x="310" y="167"/>
                </a:cubicBezTo>
                <a:cubicBezTo>
                  <a:pt x="311" y="166"/>
                  <a:pt x="311" y="166"/>
                  <a:pt x="311" y="166"/>
                </a:cubicBezTo>
                <a:cubicBezTo>
                  <a:pt x="312" y="166"/>
                  <a:pt x="312" y="166"/>
                  <a:pt x="312" y="166"/>
                </a:cubicBezTo>
                <a:cubicBezTo>
                  <a:pt x="313" y="165"/>
                  <a:pt x="313" y="165"/>
                  <a:pt x="313" y="165"/>
                </a:cubicBezTo>
                <a:cubicBezTo>
                  <a:pt x="313" y="165"/>
                  <a:pt x="313" y="165"/>
                  <a:pt x="313" y="165"/>
                </a:cubicBezTo>
                <a:cubicBezTo>
                  <a:pt x="313" y="166"/>
                  <a:pt x="313" y="166"/>
                  <a:pt x="313" y="166"/>
                </a:cubicBezTo>
                <a:cubicBezTo>
                  <a:pt x="312" y="167"/>
                  <a:pt x="312" y="167"/>
                  <a:pt x="312" y="167"/>
                </a:cubicBezTo>
                <a:cubicBezTo>
                  <a:pt x="311" y="167"/>
                  <a:pt x="311" y="167"/>
                  <a:pt x="311" y="167"/>
                </a:cubicBezTo>
                <a:cubicBezTo>
                  <a:pt x="311" y="167"/>
                  <a:pt x="311" y="167"/>
                  <a:pt x="311" y="167"/>
                </a:cubicBezTo>
                <a:cubicBezTo>
                  <a:pt x="311" y="168"/>
                  <a:pt x="311" y="168"/>
                  <a:pt x="311" y="168"/>
                </a:cubicBezTo>
                <a:cubicBezTo>
                  <a:pt x="311" y="168"/>
                  <a:pt x="311" y="168"/>
                  <a:pt x="311" y="168"/>
                </a:cubicBezTo>
                <a:cubicBezTo>
                  <a:pt x="311" y="168"/>
                  <a:pt x="311" y="168"/>
                  <a:pt x="311" y="168"/>
                </a:cubicBezTo>
                <a:cubicBezTo>
                  <a:pt x="312" y="168"/>
                  <a:pt x="312" y="168"/>
                  <a:pt x="312" y="168"/>
                </a:cubicBezTo>
                <a:cubicBezTo>
                  <a:pt x="312" y="168"/>
                  <a:pt x="312" y="168"/>
                  <a:pt x="312" y="168"/>
                </a:cubicBezTo>
                <a:cubicBezTo>
                  <a:pt x="313" y="168"/>
                  <a:pt x="313" y="168"/>
                  <a:pt x="313" y="168"/>
                </a:cubicBezTo>
                <a:cubicBezTo>
                  <a:pt x="314" y="168"/>
                  <a:pt x="314" y="168"/>
                  <a:pt x="314" y="168"/>
                </a:cubicBezTo>
                <a:cubicBezTo>
                  <a:pt x="314" y="169"/>
                  <a:pt x="314" y="169"/>
                  <a:pt x="314" y="169"/>
                </a:cubicBezTo>
                <a:cubicBezTo>
                  <a:pt x="314" y="169"/>
                  <a:pt x="314" y="169"/>
                  <a:pt x="314" y="169"/>
                </a:cubicBezTo>
                <a:cubicBezTo>
                  <a:pt x="313" y="170"/>
                  <a:pt x="313" y="170"/>
                  <a:pt x="313" y="170"/>
                </a:cubicBezTo>
                <a:cubicBezTo>
                  <a:pt x="313" y="170"/>
                  <a:pt x="313" y="170"/>
                  <a:pt x="313" y="170"/>
                </a:cubicBezTo>
                <a:cubicBezTo>
                  <a:pt x="314" y="170"/>
                  <a:pt x="314" y="170"/>
                  <a:pt x="314" y="170"/>
                </a:cubicBezTo>
                <a:cubicBezTo>
                  <a:pt x="314" y="171"/>
                  <a:pt x="314" y="171"/>
                  <a:pt x="314" y="171"/>
                </a:cubicBezTo>
                <a:cubicBezTo>
                  <a:pt x="313" y="171"/>
                  <a:pt x="313" y="171"/>
                  <a:pt x="313" y="171"/>
                </a:cubicBezTo>
                <a:cubicBezTo>
                  <a:pt x="313" y="171"/>
                  <a:pt x="313" y="171"/>
                  <a:pt x="313" y="171"/>
                </a:cubicBezTo>
                <a:cubicBezTo>
                  <a:pt x="313" y="171"/>
                  <a:pt x="313" y="171"/>
                  <a:pt x="313" y="171"/>
                </a:cubicBezTo>
                <a:cubicBezTo>
                  <a:pt x="314" y="171"/>
                  <a:pt x="314" y="171"/>
                  <a:pt x="314" y="171"/>
                </a:cubicBezTo>
                <a:cubicBezTo>
                  <a:pt x="312" y="172"/>
                  <a:pt x="312" y="172"/>
                  <a:pt x="312" y="172"/>
                </a:cubicBezTo>
                <a:cubicBezTo>
                  <a:pt x="312" y="172"/>
                  <a:pt x="312" y="172"/>
                  <a:pt x="312" y="172"/>
                </a:cubicBezTo>
                <a:cubicBezTo>
                  <a:pt x="312" y="172"/>
                  <a:pt x="312" y="172"/>
                  <a:pt x="312" y="172"/>
                </a:cubicBezTo>
                <a:cubicBezTo>
                  <a:pt x="313" y="172"/>
                  <a:pt x="313" y="172"/>
                  <a:pt x="313" y="172"/>
                </a:cubicBezTo>
                <a:cubicBezTo>
                  <a:pt x="314" y="172"/>
                  <a:pt x="314" y="172"/>
                  <a:pt x="314" y="172"/>
                </a:cubicBezTo>
                <a:cubicBezTo>
                  <a:pt x="314" y="172"/>
                  <a:pt x="314" y="172"/>
                  <a:pt x="314" y="172"/>
                </a:cubicBezTo>
                <a:cubicBezTo>
                  <a:pt x="315" y="172"/>
                  <a:pt x="315" y="172"/>
                  <a:pt x="315" y="172"/>
                </a:cubicBezTo>
                <a:cubicBezTo>
                  <a:pt x="315" y="172"/>
                  <a:pt x="315" y="172"/>
                  <a:pt x="315" y="172"/>
                </a:cubicBezTo>
                <a:cubicBezTo>
                  <a:pt x="315" y="173"/>
                  <a:pt x="315" y="173"/>
                  <a:pt x="315" y="173"/>
                </a:cubicBezTo>
                <a:cubicBezTo>
                  <a:pt x="314" y="173"/>
                  <a:pt x="314" y="173"/>
                  <a:pt x="314" y="173"/>
                </a:cubicBezTo>
                <a:cubicBezTo>
                  <a:pt x="315" y="173"/>
                  <a:pt x="315" y="173"/>
                  <a:pt x="315" y="173"/>
                </a:cubicBezTo>
                <a:cubicBezTo>
                  <a:pt x="316" y="172"/>
                  <a:pt x="316" y="172"/>
                  <a:pt x="316" y="172"/>
                </a:cubicBezTo>
                <a:cubicBezTo>
                  <a:pt x="316" y="172"/>
                  <a:pt x="316" y="172"/>
                  <a:pt x="316" y="172"/>
                </a:cubicBezTo>
                <a:cubicBezTo>
                  <a:pt x="317" y="171"/>
                  <a:pt x="317" y="171"/>
                  <a:pt x="317" y="171"/>
                </a:cubicBezTo>
                <a:cubicBezTo>
                  <a:pt x="318" y="172"/>
                  <a:pt x="318" y="172"/>
                  <a:pt x="318" y="172"/>
                </a:cubicBezTo>
                <a:cubicBezTo>
                  <a:pt x="318" y="172"/>
                  <a:pt x="318" y="172"/>
                  <a:pt x="318" y="172"/>
                </a:cubicBezTo>
                <a:cubicBezTo>
                  <a:pt x="317" y="172"/>
                  <a:pt x="317" y="172"/>
                  <a:pt x="317" y="172"/>
                </a:cubicBezTo>
                <a:cubicBezTo>
                  <a:pt x="317" y="172"/>
                  <a:pt x="317" y="172"/>
                  <a:pt x="317" y="172"/>
                </a:cubicBezTo>
                <a:cubicBezTo>
                  <a:pt x="316" y="173"/>
                  <a:pt x="316" y="173"/>
                  <a:pt x="316" y="173"/>
                </a:cubicBezTo>
                <a:cubicBezTo>
                  <a:pt x="316" y="174"/>
                  <a:pt x="316" y="174"/>
                  <a:pt x="316" y="174"/>
                </a:cubicBezTo>
                <a:cubicBezTo>
                  <a:pt x="315" y="174"/>
                  <a:pt x="315" y="174"/>
                  <a:pt x="315" y="174"/>
                </a:cubicBezTo>
                <a:cubicBezTo>
                  <a:pt x="315" y="175"/>
                  <a:pt x="315" y="175"/>
                  <a:pt x="315" y="175"/>
                </a:cubicBezTo>
                <a:cubicBezTo>
                  <a:pt x="315" y="175"/>
                  <a:pt x="315" y="175"/>
                  <a:pt x="315" y="175"/>
                </a:cubicBezTo>
                <a:cubicBezTo>
                  <a:pt x="315" y="175"/>
                  <a:pt x="315" y="175"/>
                  <a:pt x="315" y="175"/>
                </a:cubicBezTo>
                <a:cubicBezTo>
                  <a:pt x="316" y="175"/>
                  <a:pt x="316" y="175"/>
                  <a:pt x="316" y="175"/>
                </a:cubicBezTo>
                <a:cubicBezTo>
                  <a:pt x="316" y="175"/>
                  <a:pt x="316" y="175"/>
                  <a:pt x="316" y="175"/>
                </a:cubicBezTo>
                <a:cubicBezTo>
                  <a:pt x="317" y="174"/>
                  <a:pt x="317" y="174"/>
                  <a:pt x="317" y="174"/>
                </a:cubicBezTo>
                <a:cubicBezTo>
                  <a:pt x="317" y="173"/>
                  <a:pt x="317" y="173"/>
                  <a:pt x="317" y="173"/>
                </a:cubicBezTo>
                <a:cubicBezTo>
                  <a:pt x="317" y="174"/>
                  <a:pt x="317" y="174"/>
                  <a:pt x="317" y="174"/>
                </a:cubicBezTo>
                <a:cubicBezTo>
                  <a:pt x="317" y="175"/>
                  <a:pt x="317" y="175"/>
                  <a:pt x="317" y="175"/>
                </a:cubicBezTo>
                <a:cubicBezTo>
                  <a:pt x="317" y="176"/>
                  <a:pt x="317" y="176"/>
                  <a:pt x="317" y="176"/>
                </a:cubicBezTo>
                <a:cubicBezTo>
                  <a:pt x="316" y="176"/>
                  <a:pt x="316" y="176"/>
                  <a:pt x="316" y="176"/>
                </a:cubicBezTo>
                <a:cubicBezTo>
                  <a:pt x="317" y="176"/>
                  <a:pt x="317" y="176"/>
                  <a:pt x="317" y="176"/>
                </a:cubicBezTo>
                <a:cubicBezTo>
                  <a:pt x="317" y="175"/>
                  <a:pt x="317" y="175"/>
                  <a:pt x="317" y="175"/>
                </a:cubicBezTo>
                <a:cubicBezTo>
                  <a:pt x="317" y="174"/>
                  <a:pt x="317" y="174"/>
                  <a:pt x="317" y="174"/>
                </a:cubicBezTo>
                <a:cubicBezTo>
                  <a:pt x="318" y="174"/>
                  <a:pt x="318" y="174"/>
                  <a:pt x="318" y="174"/>
                </a:cubicBezTo>
                <a:cubicBezTo>
                  <a:pt x="318" y="174"/>
                  <a:pt x="318" y="174"/>
                  <a:pt x="318" y="174"/>
                </a:cubicBezTo>
                <a:cubicBezTo>
                  <a:pt x="318" y="175"/>
                  <a:pt x="318" y="175"/>
                  <a:pt x="318" y="175"/>
                </a:cubicBezTo>
                <a:cubicBezTo>
                  <a:pt x="319" y="176"/>
                  <a:pt x="319" y="176"/>
                  <a:pt x="319" y="176"/>
                </a:cubicBezTo>
                <a:cubicBezTo>
                  <a:pt x="319" y="176"/>
                  <a:pt x="319" y="176"/>
                  <a:pt x="319" y="176"/>
                </a:cubicBezTo>
                <a:cubicBezTo>
                  <a:pt x="319" y="175"/>
                  <a:pt x="319" y="175"/>
                  <a:pt x="319" y="175"/>
                </a:cubicBezTo>
                <a:cubicBezTo>
                  <a:pt x="319" y="174"/>
                  <a:pt x="319" y="174"/>
                  <a:pt x="319" y="174"/>
                </a:cubicBezTo>
                <a:cubicBezTo>
                  <a:pt x="320" y="174"/>
                  <a:pt x="320" y="174"/>
                  <a:pt x="320" y="174"/>
                </a:cubicBezTo>
                <a:cubicBezTo>
                  <a:pt x="320" y="174"/>
                  <a:pt x="320" y="174"/>
                  <a:pt x="320" y="174"/>
                </a:cubicBezTo>
                <a:cubicBezTo>
                  <a:pt x="320" y="175"/>
                  <a:pt x="320" y="175"/>
                  <a:pt x="320" y="175"/>
                </a:cubicBezTo>
                <a:cubicBezTo>
                  <a:pt x="320" y="175"/>
                  <a:pt x="320" y="175"/>
                  <a:pt x="320" y="175"/>
                </a:cubicBezTo>
                <a:cubicBezTo>
                  <a:pt x="321" y="175"/>
                  <a:pt x="321" y="175"/>
                  <a:pt x="321" y="175"/>
                </a:cubicBezTo>
                <a:cubicBezTo>
                  <a:pt x="321" y="175"/>
                  <a:pt x="321" y="175"/>
                  <a:pt x="321" y="175"/>
                </a:cubicBezTo>
                <a:cubicBezTo>
                  <a:pt x="321" y="176"/>
                  <a:pt x="321" y="176"/>
                  <a:pt x="321" y="176"/>
                </a:cubicBezTo>
                <a:cubicBezTo>
                  <a:pt x="322" y="176"/>
                  <a:pt x="322" y="176"/>
                  <a:pt x="322" y="176"/>
                </a:cubicBezTo>
                <a:cubicBezTo>
                  <a:pt x="322" y="176"/>
                  <a:pt x="322" y="176"/>
                  <a:pt x="322" y="176"/>
                </a:cubicBezTo>
                <a:cubicBezTo>
                  <a:pt x="322" y="177"/>
                  <a:pt x="322" y="177"/>
                  <a:pt x="322" y="177"/>
                </a:cubicBezTo>
                <a:cubicBezTo>
                  <a:pt x="323" y="177"/>
                  <a:pt x="323" y="177"/>
                  <a:pt x="323" y="177"/>
                </a:cubicBezTo>
                <a:cubicBezTo>
                  <a:pt x="323" y="178"/>
                  <a:pt x="323" y="178"/>
                  <a:pt x="323" y="178"/>
                </a:cubicBezTo>
                <a:cubicBezTo>
                  <a:pt x="323" y="178"/>
                  <a:pt x="323" y="178"/>
                  <a:pt x="323" y="178"/>
                </a:cubicBezTo>
                <a:cubicBezTo>
                  <a:pt x="322" y="178"/>
                  <a:pt x="322" y="178"/>
                  <a:pt x="322" y="178"/>
                </a:cubicBezTo>
                <a:cubicBezTo>
                  <a:pt x="321" y="178"/>
                  <a:pt x="321" y="178"/>
                  <a:pt x="321" y="178"/>
                </a:cubicBezTo>
                <a:cubicBezTo>
                  <a:pt x="321" y="178"/>
                  <a:pt x="321" y="178"/>
                  <a:pt x="321" y="178"/>
                </a:cubicBezTo>
                <a:cubicBezTo>
                  <a:pt x="321" y="177"/>
                  <a:pt x="321" y="177"/>
                  <a:pt x="321" y="177"/>
                </a:cubicBezTo>
                <a:cubicBezTo>
                  <a:pt x="320" y="177"/>
                  <a:pt x="320" y="177"/>
                  <a:pt x="320" y="177"/>
                </a:cubicBezTo>
                <a:cubicBezTo>
                  <a:pt x="320" y="177"/>
                  <a:pt x="320" y="177"/>
                  <a:pt x="320" y="177"/>
                </a:cubicBezTo>
                <a:cubicBezTo>
                  <a:pt x="320" y="177"/>
                  <a:pt x="320" y="177"/>
                  <a:pt x="320" y="177"/>
                </a:cubicBezTo>
                <a:cubicBezTo>
                  <a:pt x="319" y="178"/>
                  <a:pt x="319" y="178"/>
                  <a:pt x="319" y="178"/>
                </a:cubicBezTo>
                <a:cubicBezTo>
                  <a:pt x="320" y="177"/>
                  <a:pt x="320" y="177"/>
                  <a:pt x="320" y="177"/>
                </a:cubicBezTo>
                <a:cubicBezTo>
                  <a:pt x="320" y="177"/>
                  <a:pt x="320" y="177"/>
                  <a:pt x="320" y="177"/>
                </a:cubicBezTo>
                <a:cubicBezTo>
                  <a:pt x="321" y="178"/>
                  <a:pt x="321" y="178"/>
                  <a:pt x="321" y="178"/>
                </a:cubicBezTo>
                <a:cubicBezTo>
                  <a:pt x="320" y="178"/>
                  <a:pt x="320" y="178"/>
                  <a:pt x="320" y="178"/>
                </a:cubicBezTo>
                <a:cubicBezTo>
                  <a:pt x="321" y="178"/>
                  <a:pt x="321" y="178"/>
                  <a:pt x="321" y="178"/>
                </a:cubicBezTo>
                <a:cubicBezTo>
                  <a:pt x="321" y="179"/>
                  <a:pt x="321" y="179"/>
                  <a:pt x="321" y="179"/>
                </a:cubicBezTo>
                <a:cubicBezTo>
                  <a:pt x="321" y="179"/>
                  <a:pt x="321" y="179"/>
                  <a:pt x="321" y="179"/>
                </a:cubicBezTo>
                <a:cubicBezTo>
                  <a:pt x="320" y="179"/>
                  <a:pt x="320" y="179"/>
                  <a:pt x="320" y="179"/>
                </a:cubicBezTo>
                <a:cubicBezTo>
                  <a:pt x="319" y="179"/>
                  <a:pt x="319" y="179"/>
                  <a:pt x="319" y="179"/>
                </a:cubicBezTo>
                <a:cubicBezTo>
                  <a:pt x="320" y="179"/>
                  <a:pt x="320" y="179"/>
                  <a:pt x="320" y="179"/>
                </a:cubicBezTo>
                <a:cubicBezTo>
                  <a:pt x="321" y="179"/>
                  <a:pt x="321" y="179"/>
                  <a:pt x="321" y="179"/>
                </a:cubicBezTo>
                <a:cubicBezTo>
                  <a:pt x="321" y="179"/>
                  <a:pt x="321" y="179"/>
                  <a:pt x="321" y="179"/>
                </a:cubicBezTo>
                <a:cubicBezTo>
                  <a:pt x="321" y="179"/>
                  <a:pt x="321" y="179"/>
                  <a:pt x="321" y="179"/>
                </a:cubicBezTo>
                <a:cubicBezTo>
                  <a:pt x="321" y="180"/>
                  <a:pt x="321" y="180"/>
                  <a:pt x="321" y="180"/>
                </a:cubicBezTo>
                <a:cubicBezTo>
                  <a:pt x="320" y="180"/>
                  <a:pt x="320" y="180"/>
                  <a:pt x="320" y="180"/>
                </a:cubicBezTo>
                <a:cubicBezTo>
                  <a:pt x="320" y="180"/>
                  <a:pt x="320" y="180"/>
                  <a:pt x="320" y="180"/>
                </a:cubicBezTo>
                <a:cubicBezTo>
                  <a:pt x="319" y="180"/>
                  <a:pt x="319" y="180"/>
                  <a:pt x="319" y="180"/>
                </a:cubicBezTo>
                <a:cubicBezTo>
                  <a:pt x="318" y="180"/>
                  <a:pt x="318" y="180"/>
                  <a:pt x="318" y="180"/>
                </a:cubicBezTo>
                <a:cubicBezTo>
                  <a:pt x="318" y="179"/>
                  <a:pt x="318" y="179"/>
                  <a:pt x="318" y="179"/>
                </a:cubicBezTo>
                <a:cubicBezTo>
                  <a:pt x="318" y="179"/>
                  <a:pt x="318" y="179"/>
                  <a:pt x="318" y="179"/>
                </a:cubicBezTo>
                <a:cubicBezTo>
                  <a:pt x="318" y="178"/>
                  <a:pt x="318" y="178"/>
                  <a:pt x="318" y="178"/>
                </a:cubicBezTo>
                <a:cubicBezTo>
                  <a:pt x="317" y="178"/>
                  <a:pt x="317" y="178"/>
                  <a:pt x="317" y="178"/>
                </a:cubicBezTo>
                <a:cubicBezTo>
                  <a:pt x="317" y="178"/>
                  <a:pt x="317" y="178"/>
                  <a:pt x="317" y="178"/>
                </a:cubicBezTo>
                <a:cubicBezTo>
                  <a:pt x="317" y="179"/>
                  <a:pt x="317" y="179"/>
                  <a:pt x="317" y="179"/>
                </a:cubicBezTo>
                <a:cubicBezTo>
                  <a:pt x="317" y="179"/>
                  <a:pt x="317" y="179"/>
                  <a:pt x="317" y="179"/>
                </a:cubicBezTo>
                <a:cubicBezTo>
                  <a:pt x="318" y="180"/>
                  <a:pt x="318" y="180"/>
                  <a:pt x="318" y="180"/>
                </a:cubicBezTo>
                <a:cubicBezTo>
                  <a:pt x="318" y="180"/>
                  <a:pt x="318" y="180"/>
                  <a:pt x="318" y="180"/>
                </a:cubicBezTo>
                <a:cubicBezTo>
                  <a:pt x="317" y="180"/>
                  <a:pt x="317" y="180"/>
                  <a:pt x="317" y="180"/>
                </a:cubicBezTo>
                <a:cubicBezTo>
                  <a:pt x="316" y="180"/>
                  <a:pt x="316" y="180"/>
                  <a:pt x="316" y="180"/>
                </a:cubicBezTo>
                <a:cubicBezTo>
                  <a:pt x="316" y="179"/>
                  <a:pt x="316" y="179"/>
                  <a:pt x="316" y="179"/>
                </a:cubicBezTo>
                <a:cubicBezTo>
                  <a:pt x="316" y="180"/>
                  <a:pt x="316" y="180"/>
                  <a:pt x="316" y="180"/>
                </a:cubicBezTo>
                <a:cubicBezTo>
                  <a:pt x="316" y="180"/>
                  <a:pt x="316" y="180"/>
                  <a:pt x="316" y="180"/>
                </a:cubicBezTo>
                <a:cubicBezTo>
                  <a:pt x="317" y="180"/>
                  <a:pt x="317" y="180"/>
                  <a:pt x="317" y="180"/>
                </a:cubicBezTo>
                <a:cubicBezTo>
                  <a:pt x="318" y="181"/>
                  <a:pt x="318" y="181"/>
                  <a:pt x="318" y="181"/>
                </a:cubicBezTo>
                <a:cubicBezTo>
                  <a:pt x="318" y="181"/>
                  <a:pt x="318" y="181"/>
                  <a:pt x="318" y="181"/>
                </a:cubicBezTo>
                <a:cubicBezTo>
                  <a:pt x="318" y="181"/>
                  <a:pt x="318" y="181"/>
                  <a:pt x="318" y="181"/>
                </a:cubicBezTo>
                <a:cubicBezTo>
                  <a:pt x="318" y="182"/>
                  <a:pt x="318" y="182"/>
                  <a:pt x="318" y="182"/>
                </a:cubicBezTo>
                <a:cubicBezTo>
                  <a:pt x="317" y="182"/>
                  <a:pt x="317" y="182"/>
                  <a:pt x="317" y="182"/>
                </a:cubicBezTo>
                <a:cubicBezTo>
                  <a:pt x="317" y="181"/>
                  <a:pt x="317" y="181"/>
                  <a:pt x="317" y="181"/>
                </a:cubicBezTo>
                <a:cubicBezTo>
                  <a:pt x="316" y="181"/>
                  <a:pt x="316" y="181"/>
                  <a:pt x="316" y="181"/>
                </a:cubicBezTo>
                <a:cubicBezTo>
                  <a:pt x="315" y="181"/>
                  <a:pt x="315" y="181"/>
                  <a:pt x="315" y="181"/>
                </a:cubicBezTo>
                <a:cubicBezTo>
                  <a:pt x="315" y="181"/>
                  <a:pt x="315" y="181"/>
                  <a:pt x="315" y="181"/>
                </a:cubicBezTo>
                <a:cubicBezTo>
                  <a:pt x="315" y="181"/>
                  <a:pt x="315" y="181"/>
                  <a:pt x="315" y="181"/>
                </a:cubicBezTo>
                <a:cubicBezTo>
                  <a:pt x="316" y="181"/>
                  <a:pt x="316" y="181"/>
                  <a:pt x="316" y="181"/>
                </a:cubicBezTo>
                <a:cubicBezTo>
                  <a:pt x="317" y="182"/>
                  <a:pt x="317" y="182"/>
                  <a:pt x="317" y="182"/>
                </a:cubicBezTo>
                <a:cubicBezTo>
                  <a:pt x="317" y="183"/>
                  <a:pt x="317" y="183"/>
                  <a:pt x="317" y="183"/>
                </a:cubicBezTo>
                <a:cubicBezTo>
                  <a:pt x="316" y="183"/>
                  <a:pt x="316" y="183"/>
                  <a:pt x="316" y="183"/>
                </a:cubicBezTo>
                <a:cubicBezTo>
                  <a:pt x="316" y="183"/>
                  <a:pt x="316" y="183"/>
                  <a:pt x="316" y="183"/>
                </a:cubicBezTo>
                <a:cubicBezTo>
                  <a:pt x="316" y="183"/>
                  <a:pt x="316" y="183"/>
                  <a:pt x="316" y="183"/>
                </a:cubicBezTo>
                <a:cubicBezTo>
                  <a:pt x="315" y="182"/>
                  <a:pt x="315" y="182"/>
                  <a:pt x="315" y="182"/>
                </a:cubicBezTo>
                <a:cubicBezTo>
                  <a:pt x="315" y="182"/>
                  <a:pt x="315" y="182"/>
                  <a:pt x="315" y="182"/>
                </a:cubicBezTo>
                <a:cubicBezTo>
                  <a:pt x="315" y="182"/>
                  <a:pt x="315" y="182"/>
                  <a:pt x="315" y="182"/>
                </a:cubicBezTo>
                <a:cubicBezTo>
                  <a:pt x="315" y="183"/>
                  <a:pt x="315" y="183"/>
                  <a:pt x="315" y="183"/>
                </a:cubicBezTo>
                <a:cubicBezTo>
                  <a:pt x="315" y="183"/>
                  <a:pt x="315" y="183"/>
                  <a:pt x="315" y="183"/>
                </a:cubicBezTo>
                <a:cubicBezTo>
                  <a:pt x="315" y="184"/>
                  <a:pt x="315" y="184"/>
                  <a:pt x="315" y="184"/>
                </a:cubicBezTo>
                <a:cubicBezTo>
                  <a:pt x="315" y="184"/>
                  <a:pt x="315" y="184"/>
                  <a:pt x="315" y="184"/>
                </a:cubicBezTo>
                <a:cubicBezTo>
                  <a:pt x="314" y="184"/>
                  <a:pt x="314" y="184"/>
                  <a:pt x="314" y="184"/>
                </a:cubicBezTo>
                <a:cubicBezTo>
                  <a:pt x="314" y="184"/>
                  <a:pt x="314" y="184"/>
                  <a:pt x="314" y="184"/>
                </a:cubicBezTo>
                <a:cubicBezTo>
                  <a:pt x="314" y="184"/>
                  <a:pt x="314" y="184"/>
                  <a:pt x="314" y="184"/>
                </a:cubicBezTo>
                <a:cubicBezTo>
                  <a:pt x="314" y="184"/>
                  <a:pt x="314" y="184"/>
                  <a:pt x="314" y="184"/>
                </a:cubicBezTo>
                <a:cubicBezTo>
                  <a:pt x="314" y="184"/>
                  <a:pt x="314" y="184"/>
                  <a:pt x="314" y="184"/>
                </a:cubicBezTo>
                <a:cubicBezTo>
                  <a:pt x="313" y="184"/>
                  <a:pt x="313" y="184"/>
                  <a:pt x="313" y="184"/>
                </a:cubicBezTo>
                <a:cubicBezTo>
                  <a:pt x="313" y="184"/>
                  <a:pt x="313" y="184"/>
                  <a:pt x="313" y="184"/>
                </a:cubicBezTo>
                <a:cubicBezTo>
                  <a:pt x="313" y="184"/>
                  <a:pt x="313" y="184"/>
                  <a:pt x="313" y="184"/>
                </a:cubicBezTo>
                <a:cubicBezTo>
                  <a:pt x="313" y="183"/>
                  <a:pt x="313" y="183"/>
                  <a:pt x="313" y="183"/>
                </a:cubicBezTo>
                <a:cubicBezTo>
                  <a:pt x="312" y="182"/>
                  <a:pt x="312" y="182"/>
                  <a:pt x="312" y="182"/>
                </a:cubicBezTo>
                <a:cubicBezTo>
                  <a:pt x="312" y="182"/>
                  <a:pt x="312" y="182"/>
                  <a:pt x="312" y="182"/>
                </a:cubicBezTo>
                <a:cubicBezTo>
                  <a:pt x="312" y="182"/>
                  <a:pt x="312" y="182"/>
                  <a:pt x="312" y="182"/>
                </a:cubicBezTo>
                <a:cubicBezTo>
                  <a:pt x="312" y="184"/>
                  <a:pt x="312" y="184"/>
                  <a:pt x="312" y="184"/>
                </a:cubicBezTo>
                <a:cubicBezTo>
                  <a:pt x="312" y="184"/>
                  <a:pt x="312" y="184"/>
                  <a:pt x="312" y="184"/>
                </a:cubicBezTo>
                <a:cubicBezTo>
                  <a:pt x="311" y="184"/>
                  <a:pt x="311" y="184"/>
                  <a:pt x="311" y="184"/>
                </a:cubicBezTo>
                <a:cubicBezTo>
                  <a:pt x="311" y="184"/>
                  <a:pt x="311" y="184"/>
                  <a:pt x="311" y="184"/>
                </a:cubicBezTo>
                <a:cubicBezTo>
                  <a:pt x="312" y="184"/>
                  <a:pt x="312" y="184"/>
                  <a:pt x="312" y="184"/>
                </a:cubicBezTo>
                <a:cubicBezTo>
                  <a:pt x="312" y="184"/>
                  <a:pt x="312" y="184"/>
                  <a:pt x="312" y="184"/>
                </a:cubicBezTo>
                <a:cubicBezTo>
                  <a:pt x="312" y="185"/>
                  <a:pt x="312" y="185"/>
                  <a:pt x="312" y="185"/>
                </a:cubicBezTo>
                <a:cubicBezTo>
                  <a:pt x="311" y="185"/>
                  <a:pt x="311" y="185"/>
                  <a:pt x="311" y="185"/>
                </a:cubicBezTo>
                <a:cubicBezTo>
                  <a:pt x="311" y="185"/>
                  <a:pt x="311" y="185"/>
                  <a:pt x="311" y="185"/>
                </a:cubicBezTo>
                <a:cubicBezTo>
                  <a:pt x="311" y="185"/>
                  <a:pt x="311" y="185"/>
                  <a:pt x="311" y="185"/>
                </a:cubicBezTo>
                <a:cubicBezTo>
                  <a:pt x="311" y="185"/>
                  <a:pt x="311" y="185"/>
                  <a:pt x="311" y="185"/>
                </a:cubicBezTo>
                <a:cubicBezTo>
                  <a:pt x="312" y="185"/>
                  <a:pt x="312" y="185"/>
                  <a:pt x="312" y="185"/>
                </a:cubicBezTo>
                <a:cubicBezTo>
                  <a:pt x="312" y="186"/>
                  <a:pt x="312" y="186"/>
                  <a:pt x="312" y="186"/>
                </a:cubicBezTo>
                <a:cubicBezTo>
                  <a:pt x="312" y="186"/>
                  <a:pt x="312" y="186"/>
                  <a:pt x="312" y="186"/>
                </a:cubicBezTo>
                <a:cubicBezTo>
                  <a:pt x="311" y="186"/>
                  <a:pt x="311" y="186"/>
                  <a:pt x="311" y="186"/>
                </a:cubicBezTo>
                <a:cubicBezTo>
                  <a:pt x="311" y="186"/>
                  <a:pt x="311" y="186"/>
                  <a:pt x="311" y="186"/>
                </a:cubicBezTo>
                <a:cubicBezTo>
                  <a:pt x="311" y="187"/>
                  <a:pt x="311" y="187"/>
                  <a:pt x="311" y="187"/>
                </a:cubicBezTo>
                <a:cubicBezTo>
                  <a:pt x="311" y="187"/>
                  <a:pt x="311" y="187"/>
                  <a:pt x="311" y="187"/>
                </a:cubicBezTo>
                <a:cubicBezTo>
                  <a:pt x="311" y="187"/>
                  <a:pt x="311" y="187"/>
                  <a:pt x="311" y="187"/>
                </a:cubicBezTo>
                <a:cubicBezTo>
                  <a:pt x="311" y="187"/>
                  <a:pt x="311" y="187"/>
                  <a:pt x="311" y="187"/>
                </a:cubicBezTo>
                <a:cubicBezTo>
                  <a:pt x="311" y="187"/>
                  <a:pt x="311" y="187"/>
                  <a:pt x="311" y="187"/>
                </a:cubicBezTo>
                <a:cubicBezTo>
                  <a:pt x="311" y="188"/>
                  <a:pt x="311" y="188"/>
                  <a:pt x="311" y="188"/>
                </a:cubicBezTo>
                <a:cubicBezTo>
                  <a:pt x="311" y="188"/>
                  <a:pt x="311" y="188"/>
                  <a:pt x="311" y="188"/>
                </a:cubicBezTo>
                <a:cubicBezTo>
                  <a:pt x="311" y="189"/>
                  <a:pt x="311" y="189"/>
                  <a:pt x="311"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09" y="188"/>
                  <a:pt x="309" y="188"/>
                  <a:pt x="309" y="188"/>
                </a:cubicBezTo>
                <a:cubicBezTo>
                  <a:pt x="309" y="188"/>
                  <a:pt x="309" y="188"/>
                  <a:pt x="309" y="188"/>
                </a:cubicBezTo>
                <a:cubicBezTo>
                  <a:pt x="309" y="188"/>
                  <a:pt x="309" y="188"/>
                  <a:pt x="309" y="188"/>
                </a:cubicBezTo>
                <a:cubicBezTo>
                  <a:pt x="309" y="187"/>
                  <a:pt x="309" y="187"/>
                  <a:pt x="309" y="187"/>
                </a:cubicBezTo>
                <a:cubicBezTo>
                  <a:pt x="309" y="187"/>
                  <a:pt x="309" y="187"/>
                  <a:pt x="309" y="187"/>
                </a:cubicBezTo>
                <a:cubicBezTo>
                  <a:pt x="308" y="188"/>
                  <a:pt x="308" y="188"/>
                  <a:pt x="308" y="188"/>
                </a:cubicBezTo>
                <a:cubicBezTo>
                  <a:pt x="308" y="188"/>
                  <a:pt x="308" y="188"/>
                  <a:pt x="308" y="188"/>
                </a:cubicBezTo>
                <a:cubicBezTo>
                  <a:pt x="308" y="188"/>
                  <a:pt x="308" y="188"/>
                  <a:pt x="308" y="188"/>
                </a:cubicBezTo>
                <a:cubicBezTo>
                  <a:pt x="308" y="188"/>
                  <a:pt x="308" y="188"/>
                  <a:pt x="308" y="188"/>
                </a:cubicBezTo>
                <a:cubicBezTo>
                  <a:pt x="308" y="187"/>
                  <a:pt x="308" y="187"/>
                  <a:pt x="308" y="187"/>
                </a:cubicBezTo>
                <a:cubicBezTo>
                  <a:pt x="308" y="187"/>
                  <a:pt x="308" y="187"/>
                  <a:pt x="308" y="187"/>
                </a:cubicBezTo>
                <a:cubicBezTo>
                  <a:pt x="308" y="187"/>
                  <a:pt x="308" y="187"/>
                  <a:pt x="308" y="187"/>
                </a:cubicBezTo>
                <a:cubicBezTo>
                  <a:pt x="308" y="186"/>
                  <a:pt x="308" y="186"/>
                  <a:pt x="308" y="186"/>
                </a:cubicBezTo>
                <a:cubicBezTo>
                  <a:pt x="308" y="186"/>
                  <a:pt x="308" y="186"/>
                  <a:pt x="308" y="186"/>
                </a:cubicBezTo>
                <a:cubicBezTo>
                  <a:pt x="308" y="186"/>
                  <a:pt x="308" y="186"/>
                  <a:pt x="308" y="186"/>
                </a:cubicBezTo>
                <a:cubicBezTo>
                  <a:pt x="308" y="186"/>
                  <a:pt x="308" y="186"/>
                  <a:pt x="308" y="186"/>
                </a:cubicBezTo>
                <a:cubicBezTo>
                  <a:pt x="307" y="186"/>
                  <a:pt x="307" y="186"/>
                  <a:pt x="307" y="186"/>
                </a:cubicBezTo>
                <a:cubicBezTo>
                  <a:pt x="307" y="187"/>
                  <a:pt x="307" y="187"/>
                  <a:pt x="307" y="187"/>
                </a:cubicBezTo>
                <a:cubicBezTo>
                  <a:pt x="307" y="187"/>
                  <a:pt x="307" y="187"/>
                  <a:pt x="307" y="187"/>
                </a:cubicBezTo>
                <a:cubicBezTo>
                  <a:pt x="306" y="187"/>
                  <a:pt x="306" y="187"/>
                  <a:pt x="306" y="187"/>
                </a:cubicBezTo>
                <a:cubicBezTo>
                  <a:pt x="306" y="187"/>
                  <a:pt x="306" y="187"/>
                  <a:pt x="306" y="187"/>
                </a:cubicBezTo>
                <a:cubicBezTo>
                  <a:pt x="306" y="186"/>
                  <a:pt x="306" y="186"/>
                  <a:pt x="306" y="186"/>
                </a:cubicBezTo>
                <a:cubicBezTo>
                  <a:pt x="306" y="186"/>
                  <a:pt x="306" y="186"/>
                  <a:pt x="306" y="186"/>
                </a:cubicBezTo>
                <a:cubicBezTo>
                  <a:pt x="306" y="185"/>
                  <a:pt x="306" y="185"/>
                  <a:pt x="306" y="185"/>
                </a:cubicBezTo>
                <a:cubicBezTo>
                  <a:pt x="307" y="185"/>
                  <a:pt x="307" y="185"/>
                  <a:pt x="307" y="185"/>
                </a:cubicBezTo>
                <a:cubicBezTo>
                  <a:pt x="307" y="185"/>
                  <a:pt x="307" y="185"/>
                  <a:pt x="307" y="185"/>
                </a:cubicBezTo>
                <a:cubicBezTo>
                  <a:pt x="307" y="185"/>
                  <a:pt x="307" y="185"/>
                  <a:pt x="307" y="185"/>
                </a:cubicBezTo>
                <a:cubicBezTo>
                  <a:pt x="307" y="185"/>
                  <a:pt x="307" y="185"/>
                  <a:pt x="307" y="185"/>
                </a:cubicBezTo>
                <a:cubicBezTo>
                  <a:pt x="307" y="185"/>
                  <a:pt x="307" y="185"/>
                  <a:pt x="307" y="185"/>
                </a:cubicBezTo>
                <a:cubicBezTo>
                  <a:pt x="306" y="185"/>
                  <a:pt x="306" y="185"/>
                  <a:pt x="306" y="185"/>
                </a:cubicBezTo>
                <a:cubicBezTo>
                  <a:pt x="306" y="185"/>
                  <a:pt x="306" y="185"/>
                  <a:pt x="306" y="185"/>
                </a:cubicBezTo>
                <a:cubicBezTo>
                  <a:pt x="305" y="184"/>
                  <a:pt x="305" y="184"/>
                  <a:pt x="305" y="184"/>
                </a:cubicBezTo>
                <a:cubicBezTo>
                  <a:pt x="306" y="184"/>
                  <a:pt x="306" y="184"/>
                  <a:pt x="306" y="184"/>
                </a:cubicBezTo>
                <a:cubicBezTo>
                  <a:pt x="306" y="184"/>
                  <a:pt x="306" y="184"/>
                  <a:pt x="306" y="184"/>
                </a:cubicBezTo>
                <a:cubicBezTo>
                  <a:pt x="307" y="183"/>
                  <a:pt x="307" y="183"/>
                  <a:pt x="307" y="183"/>
                </a:cubicBezTo>
                <a:cubicBezTo>
                  <a:pt x="306" y="183"/>
                  <a:pt x="306" y="183"/>
                  <a:pt x="306" y="183"/>
                </a:cubicBezTo>
                <a:cubicBezTo>
                  <a:pt x="306" y="183"/>
                  <a:pt x="306" y="183"/>
                  <a:pt x="306" y="183"/>
                </a:cubicBezTo>
                <a:cubicBezTo>
                  <a:pt x="306" y="183"/>
                  <a:pt x="306" y="183"/>
                  <a:pt x="306" y="183"/>
                </a:cubicBezTo>
                <a:cubicBezTo>
                  <a:pt x="305" y="183"/>
                  <a:pt x="305" y="183"/>
                  <a:pt x="305" y="183"/>
                </a:cubicBezTo>
                <a:cubicBezTo>
                  <a:pt x="306" y="183"/>
                  <a:pt x="306" y="183"/>
                  <a:pt x="306" y="183"/>
                </a:cubicBezTo>
                <a:cubicBezTo>
                  <a:pt x="306" y="182"/>
                  <a:pt x="306" y="182"/>
                  <a:pt x="306" y="182"/>
                </a:cubicBezTo>
                <a:cubicBezTo>
                  <a:pt x="307" y="182"/>
                  <a:pt x="307" y="182"/>
                  <a:pt x="307" y="182"/>
                </a:cubicBezTo>
                <a:cubicBezTo>
                  <a:pt x="307" y="182"/>
                  <a:pt x="307" y="182"/>
                  <a:pt x="307" y="182"/>
                </a:cubicBezTo>
                <a:cubicBezTo>
                  <a:pt x="306" y="182"/>
                  <a:pt x="306" y="182"/>
                  <a:pt x="306" y="182"/>
                </a:cubicBezTo>
                <a:cubicBezTo>
                  <a:pt x="305" y="182"/>
                  <a:pt x="305" y="182"/>
                  <a:pt x="305" y="182"/>
                </a:cubicBezTo>
                <a:cubicBezTo>
                  <a:pt x="305" y="182"/>
                  <a:pt x="305" y="182"/>
                  <a:pt x="305" y="182"/>
                </a:cubicBezTo>
                <a:cubicBezTo>
                  <a:pt x="305" y="182"/>
                  <a:pt x="305" y="182"/>
                  <a:pt x="305" y="182"/>
                </a:cubicBezTo>
                <a:cubicBezTo>
                  <a:pt x="306" y="181"/>
                  <a:pt x="306" y="181"/>
                  <a:pt x="306" y="181"/>
                </a:cubicBezTo>
                <a:cubicBezTo>
                  <a:pt x="306" y="181"/>
                  <a:pt x="306" y="181"/>
                  <a:pt x="306" y="181"/>
                </a:cubicBezTo>
                <a:cubicBezTo>
                  <a:pt x="307" y="181"/>
                  <a:pt x="307" y="181"/>
                  <a:pt x="307" y="181"/>
                </a:cubicBezTo>
                <a:cubicBezTo>
                  <a:pt x="308" y="180"/>
                  <a:pt x="308" y="180"/>
                  <a:pt x="308" y="180"/>
                </a:cubicBezTo>
                <a:cubicBezTo>
                  <a:pt x="308" y="180"/>
                  <a:pt x="308" y="180"/>
                  <a:pt x="308" y="180"/>
                </a:cubicBezTo>
                <a:cubicBezTo>
                  <a:pt x="309" y="179"/>
                  <a:pt x="309" y="179"/>
                  <a:pt x="309" y="179"/>
                </a:cubicBezTo>
                <a:cubicBezTo>
                  <a:pt x="309" y="179"/>
                  <a:pt x="309" y="179"/>
                  <a:pt x="309" y="179"/>
                </a:cubicBezTo>
                <a:cubicBezTo>
                  <a:pt x="310" y="178"/>
                  <a:pt x="310" y="178"/>
                  <a:pt x="310" y="178"/>
                </a:cubicBezTo>
                <a:cubicBezTo>
                  <a:pt x="310" y="178"/>
                  <a:pt x="310" y="178"/>
                  <a:pt x="310" y="178"/>
                </a:cubicBezTo>
                <a:cubicBezTo>
                  <a:pt x="309" y="178"/>
                  <a:pt x="309" y="178"/>
                  <a:pt x="309" y="178"/>
                </a:cubicBezTo>
                <a:cubicBezTo>
                  <a:pt x="309" y="179"/>
                  <a:pt x="309" y="179"/>
                  <a:pt x="309" y="179"/>
                </a:cubicBezTo>
                <a:cubicBezTo>
                  <a:pt x="308" y="179"/>
                  <a:pt x="308" y="179"/>
                  <a:pt x="308" y="179"/>
                </a:cubicBezTo>
                <a:cubicBezTo>
                  <a:pt x="308" y="180"/>
                  <a:pt x="308" y="180"/>
                  <a:pt x="308" y="180"/>
                </a:cubicBezTo>
                <a:cubicBezTo>
                  <a:pt x="307" y="180"/>
                  <a:pt x="307" y="180"/>
                  <a:pt x="307" y="180"/>
                </a:cubicBezTo>
                <a:cubicBezTo>
                  <a:pt x="306" y="180"/>
                  <a:pt x="306" y="180"/>
                  <a:pt x="306" y="180"/>
                </a:cubicBezTo>
                <a:cubicBezTo>
                  <a:pt x="305" y="181"/>
                  <a:pt x="305" y="181"/>
                  <a:pt x="305" y="181"/>
                </a:cubicBezTo>
                <a:cubicBezTo>
                  <a:pt x="304" y="181"/>
                  <a:pt x="304" y="181"/>
                  <a:pt x="304" y="181"/>
                </a:cubicBezTo>
                <a:cubicBezTo>
                  <a:pt x="304" y="181"/>
                  <a:pt x="304" y="181"/>
                  <a:pt x="304" y="181"/>
                </a:cubicBezTo>
                <a:cubicBezTo>
                  <a:pt x="304" y="180"/>
                  <a:pt x="304" y="180"/>
                  <a:pt x="304" y="180"/>
                </a:cubicBezTo>
                <a:cubicBezTo>
                  <a:pt x="305" y="179"/>
                  <a:pt x="305" y="179"/>
                  <a:pt x="305" y="179"/>
                </a:cubicBezTo>
                <a:cubicBezTo>
                  <a:pt x="306" y="179"/>
                  <a:pt x="306" y="179"/>
                  <a:pt x="306" y="179"/>
                </a:cubicBezTo>
                <a:cubicBezTo>
                  <a:pt x="306" y="178"/>
                  <a:pt x="306" y="178"/>
                  <a:pt x="306" y="178"/>
                </a:cubicBezTo>
                <a:cubicBezTo>
                  <a:pt x="306" y="178"/>
                  <a:pt x="306" y="178"/>
                  <a:pt x="306" y="178"/>
                </a:cubicBezTo>
                <a:cubicBezTo>
                  <a:pt x="306" y="178"/>
                  <a:pt x="306" y="178"/>
                  <a:pt x="306" y="178"/>
                </a:cubicBezTo>
                <a:cubicBezTo>
                  <a:pt x="306" y="178"/>
                  <a:pt x="306" y="178"/>
                  <a:pt x="306" y="178"/>
                </a:cubicBezTo>
                <a:cubicBezTo>
                  <a:pt x="304" y="179"/>
                  <a:pt x="304" y="179"/>
                  <a:pt x="304" y="179"/>
                </a:cubicBezTo>
                <a:cubicBezTo>
                  <a:pt x="303" y="180"/>
                  <a:pt x="303" y="180"/>
                  <a:pt x="303" y="180"/>
                </a:cubicBezTo>
                <a:cubicBezTo>
                  <a:pt x="303" y="179"/>
                  <a:pt x="303" y="179"/>
                  <a:pt x="303" y="179"/>
                </a:cubicBezTo>
                <a:cubicBezTo>
                  <a:pt x="303" y="179"/>
                  <a:pt x="303" y="179"/>
                  <a:pt x="303" y="179"/>
                </a:cubicBezTo>
                <a:cubicBezTo>
                  <a:pt x="303" y="179"/>
                  <a:pt x="303" y="179"/>
                  <a:pt x="303" y="179"/>
                </a:cubicBezTo>
                <a:cubicBezTo>
                  <a:pt x="303" y="178"/>
                  <a:pt x="303" y="178"/>
                  <a:pt x="303" y="178"/>
                </a:cubicBezTo>
                <a:cubicBezTo>
                  <a:pt x="302" y="178"/>
                  <a:pt x="302" y="178"/>
                  <a:pt x="302" y="178"/>
                </a:cubicBezTo>
                <a:cubicBezTo>
                  <a:pt x="302" y="178"/>
                  <a:pt x="302" y="178"/>
                  <a:pt x="302" y="178"/>
                </a:cubicBezTo>
                <a:cubicBezTo>
                  <a:pt x="302" y="178"/>
                  <a:pt x="302" y="178"/>
                  <a:pt x="302" y="178"/>
                </a:cubicBezTo>
                <a:cubicBezTo>
                  <a:pt x="302" y="178"/>
                  <a:pt x="302" y="178"/>
                  <a:pt x="302" y="178"/>
                </a:cubicBezTo>
                <a:cubicBezTo>
                  <a:pt x="302" y="177"/>
                  <a:pt x="302" y="177"/>
                  <a:pt x="302" y="177"/>
                </a:cubicBezTo>
                <a:cubicBezTo>
                  <a:pt x="302" y="177"/>
                  <a:pt x="302" y="177"/>
                  <a:pt x="302" y="177"/>
                </a:cubicBezTo>
                <a:cubicBezTo>
                  <a:pt x="302" y="177"/>
                  <a:pt x="302" y="177"/>
                  <a:pt x="302" y="177"/>
                </a:cubicBezTo>
                <a:cubicBezTo>
                  <a:pt x="302" y="177"/>
                  <a:pt x="302" y="177"/>
                  <a:pt x="302" y="177"/>
                </a:cubicBezTo>
                <a:cubicBezTo>
                  <a:pt x="302" y="176"/>
                  <a:pt x="302" y="176"/>
                  <a:pt x="302" y="176"/>
                </a:cubicBezTo>
                <a:cubicBezTo>
                  <a:pt x="302" y="176"/>
                  <a:pt x="302" y="176"/>
                  <a:pt x="302" y="176"/>
                </a:cubicBezTo>
                <a:cubicBezTo>
                  <a:pt x="302" y="176"/>
                  <a:pt x="302" y="176"/>
                  <a:pt x="302" y="176"/>
                </a:cubicBezTo>
                <a:cubicBezTo>
                  <a:pt x="302" y="175"/>
                  <a:pt x="302" y="175"/>
                  <a:pt x="302" y="175"/>
                </a:cubicBezTo>
                <a:cubicBezTo>
                  <a:pt x="301" y="175"/>
                  <a:pt x="301" y="175"/>
                  <a:pt x="301" y="175"/>
                </a:cubicBezTo>
                <a:cubicBezTo>
                  <a:pt x="301" y="175"/>
                  <a:pt x="301" y="175"/>
                  <a:pt x="301" y="175"/>
                </a:cubicBezTo>
                <a:cubicBezTo>
                  <a:pt x="301" y="176"/>
                  <a:pt x="301" y="176"/>
                  <a:pt x="301" y="176"/>
                </a:cubicBezTo>
                <a:cubicBezTo>
                  <a:pt x="301" y="176"/>
                  <a:pt x="301" y="176"/>
                  <a:pt x="301" y="176"/>
                </a:cubicBezTo>
                <a:cubicBezTo>
                  <a:pt x="301" y="176"/>
                  <a:pt x="301" y="176"/>
                  <a:pt x="301" y="176"/>
                </a:cubicBezTo>
                <a:cubicBezTo>
                  <a:pt x="300" y="176"/>
                  <a:pt x="300" y="176"/>
                  <a:pt x="300" y="176"/>
                </a:cubicBezTo>
                <a:cubicBezTo>
                  <a:pt x="300" y="175"/>
                  <a:pt x="300" y="175"/>
                  <a:pt x="300" y="175"/>
                </a:cubicBezTo>
                <a:cubicBezTo>
                  <a:pt x="299" y="175"/>
                  <a:pt x="299" y="175"/>
                  <a:pt x="299" y="175"/>
                </a:cubicBezTo>
                <a:cubicBezTo>
                  <a:pt x="300" y="176"/>
                  <a:pt x="300" y="176"/>
                  <a:pt x="300" y="176"/>
                </a:cubicBezTo>
                <a:cubicBezTo>
                  <a:pt x="300" y="177"/>
                  <a:pt x="300" y="177"/>
                  <a:pt x="300" y="177"/>
                </a:cubicBezTo>
                <a:cubicBezTo>
                  <a:pt x="300" y="177"/>
                  <a:pt x="300" y="177"/>
                  <a:pt x="300" y="177"/>
                </a:cubicBezTo>
                <a:cubicBezTo>
                  <a:pt x="300" y="177"/>
                  <a:pt x="300" y="177"/>
                  <a:pt x="300" y="177"/>
                </a:cubicBezTo>
                <a:cubicBezTo>
                  <a:pt x="300" y="177"/>
                  <a:pt x="300" y="177"/>
                  <a:pt x="300" y="177"/>
                </a:cubicBezTo>
                <a:cubicBezTo>
                  <a:pt x="300" y="178"/>
                  <a:pt x="300" y="178"/>
                  <a:pt x="300" y="178"/>
                </a:cubicBezTo>
                <a:cubicBezTo>
                  <a:pt x="299" y="178"/>
                  <a:pt x="299" y="178"/>
                  <a:pt x="299" y="178"/>
                </a:cubicBezTo>
                <a:cubicBezTo>
                  <a:pt x="299" y="177"/>
                  <a:pt x="299" y="177"/>
                  <a:pt x="299" y="177"/>
                </a:cubicBezTo>
                <a:cubicBezTo>
                  <a:pt x="299" y="177"/>
                  <a:pt x="299" y="177"/>
                  <a:pt x="299" y="177"/>
                </a:cubicBezTo>
                <a:cubicBezTo>
                  <a:pt x="298" y="176"/>
                  <a:pt x="298" y="176"/>
                  <a:pt x="298" y="176"/>
                </a:cubicBezTo>
                <a:cubicBezTo>
                  <a:pt x="298" y="177"/>
                  <a:pt x="298" y="177"/>
                  <a:pt x="298" y="177"/>
                </a:cubicBezTo>
                <a:cubicBezTo>
                  <a:pt x="298" y="177"/>
                  <a:pt x="298" y="177"/>
                  <a:pt x="298" y="177"/>
                </a:cubicBezTo>
                <a:cubicBezTo>
                  <a:pt x="298" y="177"/>
                  <a:pt x="298" y="177"/>
                  <a:pt x="298" y="177"/>
                </a:cubicBezTo>
                <a:cubicBezTo>
                  <a:pt x="298" y="178"/>
                  <a:pt x="298" y="178"/>
                  <a:pt x="298" y="178"/>
                </a:cubicBezTo>
                <a:cubicBezTo>
                  <a:pt x="299" y="178"/>
                  <a:pt x="299" y="178"/>
                  <a:pt x="299" y="178"/>
                </a:cubicBezTo>
                <a:cubicBezTo>
                  <a:pt x="299" y="179"/>
                  <a:pt x="299" y="179"/>
                  <a:pt x="299" y="179"/>
                </a:cubicBezTo>
                <a:cubicBezTo>
                  <a:pt x="300" y="179"/>
                  <a:pt x="300" y="179"/>
                  <a:pt x="300" y="179"/>
                </a:cubicBezTo>
                <a:cubicBezTo>
                  <a:pt x="299" y="180"/>
                  <a:pt x="299" y="180"/>
                  <a:pt x="299" y="180"/>
                </a:cubicBezTo>
                <a:cubicBezTo>
                  <a:pt x="300" y="180"/>
                  <a:pt x="300" y="180"/>
                  <a:pt x="300" y="180"/>
                </a:cubicBezTo>
                <a:cubicBezTo>
                  <a:pt x="300" y="180"/>
                  <a:pt x="300" y="180"/>
                  <a:pt x="300" y="180"/>
                </a:cubicBezTo>
                <a:cubicBezTo>
                  <a:pt x="299" y="181"/>
                  <a:pt x="299" y="181"/>
                  <a:pt x="299" y="181"/>
                </a:cubicBezTo>
                <a:cubicBezTo>
                  <a:pt x="298" y="180"/>
                  <a:pt x="298" y="180"/>
                  <a:pt x="298" y="180"/>
                </a:cubicBezTo>
                <a:cubicBezTo>
                  <a:pt x="298" y="180"/>
                  <a:pt x="298" y="180"/>
                  <a:pt x="298" y="180"/>
                </a:cubicBezTo>
                <a:cubicBezTo>
                  <a:pt x="298" y="181"/>
                  <a:pt x="298" y="181"/>
                  <a:pt x="298" y="181"/>
                </a:cubicBezTo>
                <a:cubicBezTo>
                  <a:pt x="297" y="181"/>
                  <a:pt x="297" y="181"/>
                  <a:pt x="297" y="181"/>
                </a:cubicBezTo>
                <a:cubicBezTo>
                  <a:pt x="297" y="180"/>
                  <a:pt x="297" y="180"/>
                  <a:pt x="297" y="180"/>
                </a:cubicBezTo>
                <a:cubicBezTo>
                  <a:pt x="297" y="179"/>
                  <a:pt x="297" y="179"/>
                  <a:pt x="297" y="179"/>
                </a:cubicBezTo>
                <a:cubicBezTo>
                  <a:pt x="297" y="179"/>
                  <a:pt x="297" y="179"/>
                  <a:pt x="297" y="179"/>
                </a:cubicBezTo>
                <a:cubicBezTo>
                  <a:pt x="297" y="178"/>
                  <a:pt x="297" y="178"/>
                  <a:pt x="297" y="178"/>
                </a:cubicBezTo>
                <a:cubicBezTo>
                  <a:pt x="296" y="178"/>
                  <a:pt x="296" y="178"/>
                  <a:pt x="296" y="178"/>
                </a:cubicBezTo>
                <a:cubicBezTo>
                  <a:pt x="295" y="178"/>
                  <a:pt x="295" y="178"/>
                  <a:pt x="295" y="178"/>
                </a:cubicBezTo>
                <a:cubicBezTo>
                  <a:pt x="295" y="178"/>
                  <a:pt x="295" y="178"/>
                  <a:pt x="295" y="178"/>
                </a:cubicBezTo>
                <a:cubicBezTo>
                  <a:pt x="295" y="177"/>
                  <a:pt x="295" y="177"/>
                  <a:pt x="295" y="177"/>
                </a:cubicBezTo>
                <a:cubicBezTo>
                  <a:pt x="294" y="177"/>
                  <a:pt x="294" y="177"/>
                  <a:pt x="294" y="177"/>
                </a:cubicBezTo>
                <a:cubicBezTo>
                  <a:pt x="294" y="177"/>
                  <a:pt x="294" y="177"/>
                  <a:pt x="294" y="177"/>
                </a:cubicBezTo>
                <a:cubicBezTo>
                  <a:pt x="293" y="177"/>
                  <a:pt x="293" y="177"/>
                  <a:pt x="293" y="177"/>
                </a:cubicBezTo>
                <a:cubicBezTo>
                  <a:pt x="293" y="178"/>
                  <a:pt x="293" y="178"/>
                  <a:pt x="293" y="178"/>
                </a:cubicBezTo>
                <a:cubicBezTo>
                  <a:pt x="294" y="178"/>
                  <a:pt x="294" y="178"/>
                  <a:pt x="294" y="178"/>
                </a:cubicBezTo>
                <a:cubicBezTo>
                  <a:pt x="295" y="178"/>
                  <a:pt x="295" y="178"/>
                  <a:pt x="295" y="178"/>
                </a:cubicBezTo>
                <a:cubicBezTo>
                  <a:pt x="296" y="178"/>
                  <a:pt x="296" y="178"/>
                  <a:pt x="296" y="178"/>
                </a:cubicBezTo>
                <a:cubicBezTo>
                  <a:pt x="296" y="179"/>
                  <a:pt x="296" y="179"/>
                  <a:pt x="296" y="179"/>
                </a:cubicBezTo>
                <a:cubicBezTo>
                  <a:pt x="295" y="180"/>
                  <a:pt x="295" y="180"/>
                  <a:pt x="295" y="180"/>
                </a:cubicBezTo>
                <a:cubicBezTo>
                  <a:pt x="295" y="180"/>
                  <a:pt x="295" y="180"/>
                  <a:pt x="295" y="180"/>
                </a:cubicBezTo>
                <a:cubicBezTo>
                  <a:pt x="296" y="180"/>
                  <a:pt x="296" y="180"/>
                  <a:pt x="296" y="180"/>
                </a:cubicBezTo>
                <a:cubicBezTo>
                  <a:pt x="296" y="180"/>
                  <a:pt x="296" y="180"/>
                  <a:pt x="296" y="180"/>
                </a:cubicBezTo>
                <a:cubicBezTo>
                  <a:pt x="296" y="181"/>
                  <a:pt x="296" y="181"/>
                  <a:pt x="296" y="181"/>
                </a:cubicBezTo>
                <a:cubicBezTo>
                  <a:pt x="296" y="181"/>
                  <a:pt x="296" y="181"/>
                  <a:pt x="296" y="181"/>
                </a:cubicBezTo>
                <a:cubicBezTo>
                  <a:pt x="297" y="181"/>
                  <a:pt x="297" y="181"/>
                  <a:pt x="297" y="181"/>
                </a:cubicBezTo>
                <a:cubicBezTo>
                  <a:pt x="297" y="181"/>
                  <a:pt x="297" y="181"/>
                  <a:pt x="297" y="181"/>
                </a:cubicBezTo>
                <a:cubicBezTo>
                  <a:pt x="296" y="182"/>
                  <a:pt x="296" y="182"/>
                  <a:pt x="296" y="182"/>
                </a:cubicBezTo>
                <a:cubicBezTo>
                  <a:pt x="295" y="183"/>
                  <a:pt x="295" y="183"/>
                  <a:pt x="295" y="183"/>
                </a:cubicBezTo>
                <a:cubicBezTo>
                  <a:pt x="294" y="184"/>
                  <a:pt x="294" y="184"/>
                  <a:pt x="294" y="184"/>
                </a:cubicBezTo>
                <a:cubicBezTo>
                  <a:pt x="296" y="183"/>
                  <a:pt x="296" y="183"/>
                  <a:pt x="296" y="183"/>
                </a:cubicBezTo>
                <a:cubicBezTo>
                  <a:pt x="296" y="183"/>
                  <a:pt x="296" y="183"/>
                  <a:pt x="296" y="183"/>
                </a:cubicBezTo>
                <a:cubicBezTo>
                  <a:pt x="297" y="182"/>
                  <a:pt x="297" y="182"/>
                  <a:pt x="297" y="182"/>
                </a:cubicBezTo>
                <a:cubicBezTo>
                  <a:pt x="298" y="182"/>
                  <a:pt x="298" y="182"/>
                  <a:pt x="298" y="182"/>
                </a:cubicBezTo>
                <a:cubicBezTo>
                  <a:pt x="298" y="183"/>
                  <a:pt x="298" y="183"/>
                  <a:pt x="298" y="183"/>
                </a:cubicBezTo>
                <a:cubicBezTo>
                  <a:pt x="298" y="183"/>
                  <a:pt x="298" y="183"/>
                  <a:pt x="298" y="183"/>
                </a:cubicBezTo>
                <a:cubicBezTo>
                  <a:pt x="297" y="183"/>
                  <a:pt x="297" y="183"/>
                  <a:pt x="297" y="183"/>
                </a:cubicBezTo>
                <a:cubicBezTo>
                  <a:pt x="297" y="184"/>
                  <a:pt x="297" y="184"/>
                  <a:pt x="297" y="184"/>
                </a:cubicBezTo>
                <a:cubicBezTo>
                  <a:pt x="297" y="184"/>
                  <a:pt x="297" y="184"/>
                  <a:pt x="297" y="184"/>
                </a:cubicBezTo>
                <a:cubicBezTo>
                  <a:pt x="298" y="184"/>
                  <a:pt x="298" y="184"/>
                  <a:pt x="298" y="184"/>
                </a:cubicBezTo>
                <a:cubicBezTo>
                  <a:pt x="299" y="185"/>
                  <a:pt x="299" y="185"/>
                  <a:pt x="299" y="185"/>
                </a:cubicBezTo>
                <a:cubicBezTo>
                  <a:pt x="298" y="185"/>
                  <a:pt x="298" y="185"/>
                  <a:pt x="298" y="185"/>
                </a:cubicBezTo>
                <a:cubicBezTo>
                  <a:pt x="297" y="185"/>
                  <a:pt x="297" y="185"/>
                  <a:pt x="297" y="185"/>
                </a:cubicBezTo>
                <a:cubicBezTo>
                  <a:pt x="297" y="185"/>
                  <a:pt x="297" y="185"/>
                  <a:pt x="297" y="185"/>
                </a:cubicBezTo>
                <a:cubicBezTo>
                  <a:pt x="298" y="185"/>
                  <a:pt x="298" y="185"/>
                  <a:pt x="298" y="185"/>
                </a:cubicBezTo>
                <a:cubicBezTo>
                  <a:pt x="298" y="186"/>
                  <a:pt x="298" y="186"/>
                  <a:pt x="298" y="186"/>
                </a:cubicBezTo>
                <a:cubicBezTo>
                  <a:pt x="298" y="186"/>
                  <a:pt x="298" y="186"/>
                  <a:pt x="298" y="186"/>
                </a:cubicBezTo>
                <a:cubicBezTo>
                  <a:pt x="298" y="186"/>
                  <a:pt x="298" y="186"/>
                  <a:pt x="298" y="186"/>
                </a:cubicBezTo>
                <a:cubicBezTo>
                  <a:pt x="298" y="186"/>
                  <a:pt x="298" y="186"/>
                  <a:pt x="298" y="186"/>
                </a:cubicBezTo>
                <a:cubicBezTo>
                  <a:pt x="298" y="187"/>
                  <a:pt x="298" y="187"/>
                  <a:pt x="298" y="187"/>
                </a:cubicBezTo>
                <a:cubicBezTo>
                  <a:pt x="298" y="187"/>
                  <a:pt x="298" y="187"/>
                  <a:pt x="298" y="187"/>
                </a:cubicBezTo>
                <a:cubicBezTo>
                  <a:pt x="298" y="187"/>
                  <a:pt x="298" y="187"/>
                  <a:pt x="298" y="187"/>
                </a:cubicBezTo>
                <a:cubicBezTo>
                  <a:pt x="298" y="188"/>
                  <a:pt x="298" y="188"/>
                  <a:pt x="298" y="188"/>
                </a:cubicBezTo>
                <a:cubicBezTo>
                  <a:pt x="299" y="189"/>
                  <a:pt x="299" y="189"/>
                  <a:pt x="299" y="189"/>
                </a:cubicBezTo>
                <a:cubicBezTo>
                  <a:pt x="299" y="188"/>
                  <a:pt x="299" y="188"/>
                  <a:pt x="299" y="188"/>
                </a:cubicBezTo>
                <a:cubicBezTo>
                  <a:pt x="299" y="187"/>
                  <a:pt x="299" y="187"/>
                  <a:pt x="299" y="187"/>
                </a:cubicBezTo>
                <a:cubicBezTo>
                  <a:pt x="299" y="187"/>
                  <a:pt x="299" y="187"/>
                  <a:pt x="299" y="187"/>
                </a:cubicBezTo>
                <a:cubicBezTo>
                  <a:pt x="300" y="188"/>
                  <a:pt x="300" y="188"/>
                  <a:pt x="300" y="188"/>
                </a:cubicBezTo>
                <a:cubicBezTo>
                  <a:pt x="300" y="188"/>
                  <a:pt x="300" y="188"/>
                  <a:pt x="300" y="188"/>
                </a:cubicBezTo>
                <a:cubicBezTo>
                  <a:pt x="300" y="189"/>
                  <a:pt x="300" y="189"/>
                  <a:pt x="300" y="189"/>
                </a:cubicBezTo>
                <a:cubicBezTo>
                  <a:pt x="300" y="189"/>
                  <a:pt x="300" y="189"/>
                  <a:pt x="300" y="189"/>
                </a:cubicBezTo>
                <a:cubicBezTo>
                  <a:pt x="300" y="189"/>
                  <a:pt x="300" y="189"/>
                  <a:pt x="300" y="189"/>
                </a:cubicBezTo>
                <a:cubicBezTo>
                  <a:pt x="300" y="190"/>
                  <a:pt x="300" y="190"/>
                  <a:pt x="300" y="190"/>
                </a:cubicBezTo>
                <a:cubicBezTo>
                  <a:pt x="301" y="190"/>
                  <a:pt x="301" y="190"/>
                  <a:pt x="301" y="190"/>
                </a:cubicBezTo>
                <a:cubicBezTo>
                  <a:pt x="301" y="189"/>
                  <a:pt x="301" y="189"/>
                  <a:pt x="301" y="189"/>
                </a:cubicBezTo>
                <a:cubicBezTo>
                  <a:pt x="301" y="190"/>
                  <a:pt x="301" y="190"/>
                  <a:pt x="301" y="190"/>
                </a:cubicBezTo>
                <a:cubicBezTo>
                  <a:pt x="301" y="189"/>
                  <a:pt x="301" y="189"/>
                  <a:pt x="301" y="189"/>
                </a:cubicBezTo>
                <a:cubicBezTo>
                  <a:pt x="301" y="189"/>
                  <a:pt x="301" y="189"/>
                  <a:pt x="301" y="189"/>
                </a:cubicBezTo>
                <a:cubicBezTo>
                  <a:pt x="302" y="189"/>
                  <a:pt x="302" y="189"/>
                  <a:pt x="302" y="189"/>
                </a:cubicBezTo>
                <a:cubicBezTo>
                  <a:pt x="302" y="190"/>
                  <a:pt x="302" y="190"/>
                  <a:pt x="302" y="190"/>
                </a:cubicBezTo>
                <a:cubicBezTo>
                  <a:pt x="302" y="190"/>
                  <a:pt x="302" y="190"/>
                  <a:pt x="302" y="190"/>
                </a:cubicBezTo>
                <a:cubicBezTo>
                  <a:pt x="302" y="191"/>
                  <a:pt x="302" y="191"/>
                  <a:pt x="302" y="191"/>
                </a:cubicBezTo>
                <a:cubicBezTo>
                  <a:pt x="301" y="191"/>
                  <a:pt x="301" y="191"/>
                  <a:pt x="301" y="191"/>
                </a:cubicBezTo>
                <a:cubicBezTo>
                  <a:pt x="301" y="191"/>
                  <a:pt x="301" y="191"/>
                  <a:pt x="301" y="191"/>
                </a:cubicBezTo>
                <a:cubicBezTo>
                  <a:pt x="302" y="192"/>
                  <a:pt x="302" y="192"/>
                  <a:pt x="302" y="192"/>
                </a:cubicBezTo>
                <a:cubicBezTo>
                  <a:pt x="303" y="192"/>
                  <a:pt x="303" y="192"/>
                  <a:pt x="303" y="192"/>
                </a:cubicBezTo>
                <a:cubicBezTo>
                  <a:pt x="303" y="191"/>
                  <a:pt x="303" y="191"/>
                  <a:pt x="303" y="191"/>
                </a:cubicBezTo>
                <a:cubicBezTo>
                  <a:pt x="304" y="192"/>
                  <a:pt x="304" y="192"/>
                  <a:pt x="304" y="192"/>
                </a:cubicBezTo>
                <a:cubicBezTo>
                  <a:pt x="303" y="192"/>
                  <a:pt x="303" y="192"/>
                  <a:pt x="303" y="192"/>
                </a:cubicBezTo>
                <a:cubicBezTo>
                  <a:pt x="303" y="192"/>
                  <a:pt x="303" y="192"/>
                  <a:pt x="303" y="192"/>
                </a:cubicBezTo>
                <a:cubicBezTo>
                  <a:pt x="302" y="193"/>
                  <a:pt x="302" y="193"/>
                  <a:pt x="302" y="193"/>
                </a:cubicBezTo>
                <a:cubicBezTo>
                  <a:pt x="302" y="193"/>
                  <a:pt x="302" y="193"/>
                  <a:pt x="302" y="193"/>
                </a:cubicBezTo>
                <a:cubicBezTo>
                  <a:pt x="303" y="194"/>
                  <a:pt x="303" y="194"/>
                  <a:pt x="303" y="194"/>
                </a:cubicBezTo>
                <a:cubicBezTo>
                  <a:pt x="303" y="195"/>
                  <a:pt x="303" y="195"/>
                  <a:pt x="303" y="195"/>
                </a:cubicBezTo>
                <a:cubicBezTo>
                  <a:pt x="303" y="195"/>
                  <a:pt x="303" y="195"/>
                  <a:pt x="303" y="195"/>
                </a:cubicBezTo>
                <a:cubicBezTo>
                  <a:pt x="303" y="196"/>
                  <a:pt x="303" y="196"/>
                  <a:pt x="303" y="196"/>
                </a:cubicBezTo>
                <a:cubicBezTo>
                  <a:pt x="304" y="197"/>
                  <a:pt x="304" y="197"/>
                  <a:pt x="304" y="197"/>
                </a:cubicBezTo>
                <a:cubicBezTo>
                  <a:pt x="304" y="197"/>
                  <a:pt x="304" y="197"/>
                  <a:pt x="304" y="197"/>
                </a:cubicBezTo>
                <a:cubicBezTo>
                  <a:pt x="304" y="198"/>
                  <a:pt x="304" y="198"/>
                  <a:pt x="304" y="198"/>
                </a:cubicBezTo>
                <a:cubicBezTo>
                  <a:pt x="304" y="199"/>
                  <a:pt x="304" y="199"/>
                  <a:pt x="304" y="199"/>
                </a:cubicBezTo>
                <a:cubicBezTo>
                  <a:pt x="303" y="199"/>
                  <a:pt x="303" y="199"/>
                  <a:pt x="303" y="199"/>
                </a:cubicBezTo>
                <a:cubicBezTo>
                  <a:pt x="304" y="200"/>
                  <a:pt x="304" y="200"/>
                  <a:pt x="304" y="200"/>
                </a:cubicBezTo>
                <a:cubicBezTo>
                  <a:pt x="303" y="201"/>
                  <a:pt x="303" y="201"/>
                  <a:pt x="303" y="201"/>
                </a:cubicBezTo>
                <a:cubicBezTo>
                  <a:pt x="302" y="199"/>
                  <a:pt x="302" y="199"/>
                  <a:pt x="302" y="199"/>
                </a:cubicBezTo>
                <a:cubicBezTo>
                  <a:pt x="302" y="199"/>
                  <a:pt x="302" y="199"/>
                  <a:pt x="302" y="199"/>
                </a:cubicBezTo>
                <a:cubicBezTo>
                  <a:pt x="302" y="198"/>
                  <a:pt x="302" y="198"/>
                  <a:pt x="302" y="198"/>
                </a:cubicBezTo>
                <a:cubicBezTo>
                  <a:pt x="302" y="197"/>
                  <a:pt x="302" y="197"/>
                  <a:pt x="302" y="197"/>
                </a:cubicBezTo>
                <a:cubicBezTo>
                  <a:pt x="302" y="198"/>
                  <a:pt x="302" y="198"/>
                  <a:pt x="302" y="198"/>
                </a:cubicBezTo>
                <a:cubicBezTo>
                  <a:pt x="302" y="199"/>
                  <a:pt x="302" y="199"/>
                  <a:pt x="302" y="199"/>
                </a:cubicBezTo>
                <a:cubicBezTo>
                  <a:pt x="302" y="200"/>
                  <a:pt x="302" y="200"/>
                  <a:pt x="302" y="200"/>
                </a:cubicBezTo>
                <a:cubicBezTo>
                  <a:pt x="302" y="201"/>
                  <a:pt x="302" y="201"/>
                  <a:pt x="302" y="201"/>
                </a:cubicBezTo>
                <a:cubicBezTo>
                  <a:pt x="302" y="202"/>
                  <a:pt x="302" y="202"/>
                  <a:pt x="302" y="202"/>
                </a:cubicBezTo>
                <a:cubicBezTo>
                  <a:pt x="302" y="203"/>
                  <a:pt x="302" y="203"/>
                  <a:pt x="302" y="203"/>
                </a:cubicBezTo>
                <a:cubicBezTo>
                  <a:pt x="302" y="203"/>
                  <a:pt x="302" y="203"/>
                  <a:pt x="302" y="203"/>
                </a:cubicBezTo>
                <a:cubicBezTo>
                  <a:pt x="301" y="203"/>
                  <a:pt x="301" y="203"/>
                  <a:pt x="301" y="203"/>
                </a:cubicBezTo>
                <a:cubicBezTo>
                  <a:pt x="301" y="202"/>
                  <a:pt x="301" y="202"/>
                  <a:pt x="301" y="202"/>
                </a:cubicBezTo>
                <a:cubicBezTo>
                  <a:pt x="300" y="202"/>
                  <a:pt x="300" y="202"/>
                  <a:pt x="300" y="202"/>
                </a:cubicBezTo>
                <a:cubicBezTo>
                  <a:pt x="301" y="204"/>
                  <a:pt x="301" y="204"/>
                  <a:pt x="301" y="204"/>
                </a:cubicBezTo>
                <a:cubicBezTo>
                  <a:pt x="300" y="205"/>
                  <a:pt x="300" y="205"/>
                  <a:pt x="300" y="205"/>
                </a:cubicBezTo>
                <a:cubicBezTo>
                  <a:pt x="301" y="205"/>
                  <a:pt x="301" y="205"/>
                  <a:pt x="301" y="205"/>
                </a:cubicBezTo>
                <a:cubicBezTo>
                  <a:pt x="301" y="205"/>
                  <a:pt x="301" y="205"/>
                  <a:pt x="301" y="205"/>
                </a:cubicBezTo>
                <a:cubicBezTo>
                  <a:pt x="300" y="205"/>
                  <a:pt x="300" y="205"/>
                  <a:pt x="300" y="205"/>
                </a:cubicBezTo>
                <a:cubicBezTo>
                  <a:pt x="299" y="205"/>
                  <a:pt x="299" y="205"/>
                  <a:pt x="299" y="205"/>
                </a:cubicBezTo>
                <a:cubicBezTo>
                  <a:pt x="299" y="204"/>
                  <a:pt x="299" y="204"/>
                  <a:pt x="299" y="204"/>
                </a:cubicBezTo>
                <a:cubicBezTo>
                  <a:pt x="299" y="203"/>
                  <a:pt x="299" y="203"/>
                  <a:pt x="299" y="203"/>
                </a:cubicBezTo>
                <a:cubicBezTo>
                  <a:pt x="299" y="202"/>
                  <a:pt x="299" y="202"/>
                  <a:pt x="299" y="202"/>
                </a:cubicBezTo>
                <a:cubicBezTo>
                  <a:pt x="299" y="203"/>
                  <a:pt x="299" y="203"/>
                  <a:pt x="299" y="203"/>
                </a:cubicBezTo>
                <a:cubicBezTo>
                  <a:pt x="298" y="203"/>
                  <a:pt x="298" y="203"/>
                  <a:pt x="298" y="203"/>
                </a:cubicBezTo>
                <a:cubicBezTo>
                  <a:pt x="298" y="202"/>
                  <a:pt x="298" y="202"/>
                  <a:pt x="298" y="202"/>
                </a:cubicBezTo>
                <a:cubicBezTo>
                  <a:pt x="298" y="201"/>
                  <a:pt x="298" y="201"/>
                  <a:pt x="298" y="201"/>
                </a:cubicBezTo>
                <a:cubicBezTo>
                  <a:pt x="298" y="202"/>
                  <a:pt x="298" y="202"/>
                  <a:pt x="298" y="202"/>
                </a:cubicBezTo>
                <a:cubicBezTo>
                  <a:pt x="298" y="202"/>
                  <a:pt x="298" y="202"/>
                  <a:pt x="298" y="202"/>
                </a:cubicBezTo>
                <a:cubicBezTo>
                  <a:pt x="297" y="202"/>
                  <a:pt x="297" y="202"/>
                  <a:pt x="297" y="202"/>
                </a:cubicBezTo>
                <a:cubicBezTo>
                  <a:pt x="297" y="201"/>
                  <a:pt x="297" y="201"/>
                  <a:pt x="297" y="201"/>
                </a:cubicBezTo>
                <a:cubicBezTo>
                  <a:pt x="297" y="201"/>
                  <a:pt x="297" y="201"/>
                  <a:pt x="297" y="201"/>
                </a:cubicBezTo>
                <a:cubicBezTo>
                  <a:pt x="297" y="201"/>
                  <a:pt x="297" y="201"/>
                  <a:pt x="297" y="201"/>
                </a:cubicBezTo>
                <a:cubicBezTo>
                  <a:pt x="297" y="201"/>
                  <a:pt x="297" y="201"/>
                  <a:pt x="297" y="201"/>
                </a:cubicBezTo>
                <a:cubicBezTo>
                  <a:pt x="297" y="201"/>
                  <a:pt x="297" y="201"/>
                  <a:pt x="297" y="201"/>
                </a:cubicBezTo>
                <a:cubicBezTo>
                  <a:pt x="297" y="202"/>
                  <a:pt x="297" y="202"/>
                  <a:pt x="297" y="202"/>
                </a:cubicBezTo>
                <a:cubicBezTo>
                  <a:pt x="296" y="201"/>
                  <a:pt x="296" y="201"/>
                  <a:pt x="296" y="201"/>
                </a:cubicBezTo>
                <a:cubicBezTo>
                  <a:pt x="296" y="201"/>
                  <a:pt x="296" y="201"/>
                  <a:pt x="296" y="201"/>
                </a:cubicBezTo>
                <a:cubicBezTo>
                  <a:pt x="296" y="201"/>
                  <a:pt x="296" y="201"/>
                  <a:pt x="296" y="201"/>
                </a:cubicBezTo>
                <a:cubicBezTo>
                  <a:pt x="296" y="200"/>
                  <a:pt x="296" y="200"/>
                  <a:pt x="296" y="200"/>
                </a:cubicBezTo>
                <a:cubicBezTo>
                  <a:pt x="295" y="199"/>
                  <a:pt x="295" y="199"/>
                  <a:pt x="295" y="199"/>
                </a:cubicBezTo>
                <a:cubicBezTo>
                  <a:pt x="295" y="198"/>
                  <a:pt x="295" y="198"/>
                  <a:pt x="295" y="198"/>
                </a:cubicBezTo>
                <a:cubicBezTo>
                  <a:pt x="295" y="199"/>
                  <a:pt x="295" y="199"/>
                  <a:pt x="295" y="199"/>
                </a:cubicBezTo>
                <a:cubicBezTo>
                  <a:pt x="295" y="200"/>
                  <a:pt x="295" y="200"/>
                  <a:pt x="295" y="200"/>
                </a:cubicBezTo>
                <a:cubicBezTo>
                  <a:pt x="295" y="201"/>
                  <a:pt x="295" y="201"/>
                  <a:pt x="295" y="201"/>
                </a:cubicBezTo>
                <a:cubicBezTo>
                  <a:pt x="295" y="201"/>
                  <a:pt x="295" y="201"/>
                  <a:pt x="295" y="201"/>
                </a:cubicBezTo>
                <a:cubicBezTo>
                  <a:pt x="294" y="200"/>
                  <a:pt x="294" y="200"/>
                  <a:pt x="294" y="200"/>
                </a:cubicBezTo>
                <a:cubicBezTo>
                  <a:pt x="294" y="199"/>
                  <a:pt x="294" y="199"/>
                  <a:pt x="294" y="199"/>
                </a:cubicBezTo>
                <a:cubicBezTo>
                  <a:pt x="294" y="199"/>
                  <a:pt x="294" y="199"/>
                  <a:pt x="294" y="199"/>
                </a:cubicBezTo>
                <a:cubicBezTo>
                  <a:pt x="293" y="199"/>
                  <a:pt x="293" y="199"/>
                  <a:pt x="293" y="199"/>
                </a:cubicBezTo>
                <a:cubicBezTo>
                  <a:pt x="293" y="198"/>
                  <a:pt x="293" y="198"/>
                  <a:pt x="293" y="198"/>
                </a:cubicBezTo>
                <a:cubicBezTo>
                  <a:pt x="292" y="197"/>
                  <a:pt x="292" y="197"/>
                  <a:pt x="292" y="197"/>
                </a:cubicBezTo>
                <a:cubicBezTo>
                  <a:pt x="292" y="197"/>
                  <a:pt x="292" y="197"/>
                  <a:pt x="292" y="197"/>
                </a:cubicBezTo>
                <a:cubicBezTo>
                  <a:pt x="292" y="196"/>
                  <a:pt x="292" y="196"/>
                  <a:pt x="292" y="196"/>
                </a:cubicBezTo>
                <a:cubicBezTo>
                  <a:pt x="291" y="197"/>
                  <a:pt x="291" y="197"/>
                  <a:pt x="291" y="197"/>
                </a:cubicBezTo>
                <a:cubicBezTo>
                  <a:pt x="291" y="197"/>
                  <a:pt x="291" y="197"/>
                  <a:pt x="291" y="197"/>
                </a:cubicBezTo>
                <a:cubicBezTo>
                  <a:pt x="292" y="198"/>
                  <a:pt x="292" y="198"/>
                  <a:pt x="292" y="198"/>
                </a:cubicBezTo>
                <a:cubicBezTo>
                  <a:pt x="292" y="199"/>
                  <a:pt x="292" y="199"/>
                  <a:pt x="292" y="199"/>
                </a:cubicBezTo>
                <a:cubicBezTo>
                  <a:pt x="291" y="198"/>
                  <a:pt x="291" y="198"/>
                  <a:pt x="291" y="198"/>
                </a:cubicBezTo>
                <a:cubicBezTo>
                  <a:pt x="291" y="198"/>
                  <a:pt x="291" y="198"/>
                  <a:pt x="291" y="198"/>
                </a:cubicBezTo>
                <a:cubicBezTo>
                  <a:pt x="291" y="197"/>
                  <a:pt x="291" y="197"/>
                  <a:pt x="291" y="197"/>
                </a:cubicBezTo>
                <a:cubicBezTo>
                  <a:pt x="290" y="197"/>
                  <a:pt x="290" y="197"/>
                  <a:pt x="290" y="197"/>
                </a:cubicBezTo>
                <a:cubicBezTo>
                  <a:pt x="289" y="196"/>
                  <a:pt x="289" y="196"/>
                  <a:pt x="289" y="196"/>
                </a:cubicBezTo>
                <a:cubicBezTo>
                  <a:pt x="289" y="195"/>
                  <a:pt x="289" y="195"/>
                  <a:pt x="289" y="195"/>
                </a:cubicBezTo>
                <a:cubicBezTo>
                  <a:pt x="288" y="195"/>
                  <a:pt x="288" y="195"/>
                  <a:pt x="288" y="195"/>
                </a:cubicBezTo>
                <a:cubicBezTo>
                  <a:pt x="288" y="196"/>
                  <a:pt x="288" y="196"/>
                  <a:pt x="288" y="196"/>
                </a:cubicBezTo>
                <a:cubicBezTo>
                  <a:pt x="287" y="195"/>
                  <a:pt x="287" y="195"/>
                  <a:pt x="287" y="195"/>
                </a:cubicBezTo>
                <a:cubicBezTo>
                  <a:pt x="287" y="196"/>
                  <a:pt x="287" y="196"/>
                  <a:pt x="287" y="196"/>
                </a:cubicBezTo>
                <a:cubicBezTo>
                  <a:pt x="288" y="197"/>
                  <a:pt x="288" y="197"/>
                  <a:pt x="288" y="197"/>
                </a:cubicBezTo>
                <a:cubicBezTo>
                  <a:pt x="289" y="198"/>
                  <a:pt x="289" y="198"/>
                  <a:pt x="289" y="198"/>
                </a:cubicBezTo>
                <a:cubicBezTo>
                  <a:pt x="289" y="198"/>
                  <a:pt x="289" y="198"/>
                  <a:pt x="289" y="198"/>
                </a:cubicBezTo>
                <a:cubicBezTo>
                  <a:pt x="289" y="199"/>
                  <a:pt x="289" y="199"/>
                  <a:pt x="289" y="199"/>
                </a:cubicBezTo>
                <a:cubicBezTo>
                  <a:pt x="289" y="200"/>
                  <a:pt x="289" y="200"/>
                  <a:pt x="289" y="200"/>
                </a:cubicBezTo>
                <a:cubicBezTo>
                  <a:pt x="289" y="200"/>
                  <a:pt x="289" y="200"/>
                  <a:pt x="289" y="200"/>
                </a:cubicBezTo>
                <a:cubicBezTo>
                  <a:pt x="290" y="200"/>
                  <a:pt x="290" y="200"/>
                  <a:pt x="290" y="200"/>
                </a:cubicBezTo>
                <a:cubicBezTo>
                  <a:pt x="291" y="200"/>
                  <a:pt x="291" y="200"/>
                  <a:pt x="291" y="200"/>
                </a:cubicBezTo>
                <a:cubicBezTo>
                  <a:pt x="291" y="201"/>
                  <a:pt x="291" y="201"/>
                  <a:pt x="291" y="201"/>
                </a:cubicBezTo>
                <a:cubicBezTo>
                  <a:pt x="291" y="201"/>
                  <a:pt x="291" y="201"/>
                  <a:pt x="291" y="201"/>
                </a:cubicBezTo>
                <a:cubicBezTo>
                  <a:pt x="292" y="201"/>
                  <a:pt x="292" y="201"/>
                  <a:pt x="292" y="201"/>
                </a:cubicBezTo>
                <a:cubicBezTo>
                  <a:pt x="291" y="202"/>
                  <a:pt x="291" y="202"/>
                  <a:pt x="291" y="202"/>
                </a:cubicBezTo>
                <a:cubicBezTo>
                  <a:pt x="292" y="202"/>
                  <a:pt x="292" y="202"/>
                  <a:pt x="292" y="202"/>
                </a:cubicBezTo>
                <a:cubicBezTo>
                  <a:pt x="292" y="202"/>
                  <a:pt x="292" y="202"/>
                  <a:pt x="292" y="202"/>
                </a:cubicBezTo>
                <a:cubicBezTo>
                  <a:pt x="293" y="203"/>
                  <a:pt x="293" y="203"/>
                  <a:pt x="293" y="203"/>
                </a:cubicBezTo>
                <a:cubicBezTo>
                  <a:pt x="293" y="203"/>
                  <a:pt x="293" y="203"/>
                  <a:pt x="293" y="203"/>
                </a:cubicBezTo>
                <a:cubicBezTo>
                  <a:pt x="293" y="203"/>
                  <a:pt x="293" y="203"/>
                  <a:pt x="293" y="203"/>
                </a:cubicBezTo>
                <a:cubicBezTo>
                  <a:pt x="294" y="204"/>
                  <a:pt x="294" y="204"/>
                  <a:pt x="294" y="204"/>
                </a:cubicBezTo>
                <a:cubicBezTo>
                  <a:pt x="294" y="204"/>
                  <a:pt x="294" y="204"/>
                  <a:pt x="294" y="204"/>
                </a:cubicBezTo>
                <a:cubicBezTo>
                  <a:pt x="293" y="205"/>
                  <a:pt x="293" y="205"/>
                  <a:pt x="293" y="205"/>
                </a:cubicBezTo>
                <a:cubicBezTo>
                  <a:pt x="294" y="205"/>
                  <a:pt x="294" y="205"/>
                  <a:pt x="294" y="205"/>
                </a:cubicBezTo>
                <a:cubicBezTo>
                  <a:pt x="294" y="206"/>
                  <a:pt x="294" y="206"/>
                  <a:pt x="294" y="206"/>
                </a:cubicBezTo>
                <a:cubicBezTo>
                  <a:pt x="294" y="206"/>
                  <a:pt x="294" y="206"/>
                  <a:pt x="294" y="206"/>
                </a:cubicBezTo>
                <a:cubicBezTo>
                  <a:pt x="295" y="205"/>
                  <a:pt x="295" y="205"/>
                  <a:pt x="295" y="205"/>
                </a:cubicBezTo>
                <a:cubicBezTo>
                  <a:pt x="295" y="206"/>
                  <a:pt x="295" y="206"/>
                  <a:pt x="295" y="206"/>
                </a:cubicBezTo>
                <a:cubicBezTo>
                  <a:pt x="295" y="206"/>
                  <a:pt x="295" y="206"/>
                  <a:pt x="295" y="206"/>
                </a:cubicBezTo>
                <a:cubicBezTo>
                  <a:pt x="295" y="207"/>
                  <a:pt x="295" y="207"/>
                  <a:pt x="295" y="207"/>
                </a:cubicBezTo>
                <a:cubicBezTo>
                  <a:pt x="295" y="207"/>
                  <a:pt x="295" y="207"/>
                  <a:pt x="295" y="207"/>
                </a:cubicBezTo>
                <a:cubicBezTo>
                  <a:pt x="296" y="207"/>
                  <a:pt x="296" y="207"/>
                  <a:pt x="296" y="207"/>
                </a:cubicBezTo>
                <a:cubicBezTo>
                  <a:pt x="295" y="208"/>
                  <a:pt x="295" y="208"/>
                  <a:pt x="295" y="208"/>
                </a:cubicBezTo>
                <a:cubicBezTo>
                  <a:pt x="295" y="207"/>
                  <a:pt x="295" y="207"/>
                  <a:pt x="295" y="207"/>
                </a:cubicBezTo>
                <a:cubicBezTo>
                  <a:pt x="294" y="208"/>
                  <a:pt x="294" y="208"/>
                  <a:pt x="294" y="208"/>
                </a:cubicBezTo>
                <a:cubicBezTo>
                  <a:pt x="295" y="208"/>
                  <a:pt x="295" y="208"/>
                  <a:pt x="295" y="208"/>
                </a:cubicBezTo>
                <a:cubicBezTo>
                  <a:pt x="295" y="209"/>
                  <a:pt x="295" y="209"/>
                  <a:pt x="295" y="209"/>
                </a:cubicBezTo>
                <a:cubicBezTo>
                  <a:pt x="295" y="209"/>
                  <a:pt x="295" y="209"/>
                  <a:pt x="295" y="209"/>
                </a:cubicBezTo>
                <a:cubicBezTo>
                  <a:pt x="295" y="209"/>
                  <a:pt x="295" y="209"/>
                  <a:pt x="295" y="209"/>
                </a:cubicBezTo>
                <a:close/>
                <a:moveTo>
                  <a:pt x="221" y="190"/>
                </a:moveTo>
                <a:cubicBezTo>
                  <a:pt x="221" y="190"/>
                  <a:pt x="221" y="190"/>
                  <a:pt x="221" y="190"/>
                </a:cubicBezTo>
                <a:cubicBezTo>
                  <a:pt x="222" y="189"/>
                  <a:pt x="222" y="189"/>
                  <a:pt x="222" y="189"/>
                </a:cubicBezTo>
                <a:cubicBezTo>
                  <a:pt x="222" y="189"/>
                  <a:pt x="222" y="189"/>
                  <a:pt x="222" y="189"/>
                </a:cubicBezTo>
                <a:cubicBezTo>
                  <a:pt x="222" y="189"/>
                  <a:pt x="222" y="189"/>
                  <a:pt x="222" y="189"/>
                </a:cubicBezTo>
                <a:cubicBezTo>
                  <a:pt x="223" y="189"/>
                  <a:pt x="223" y="189"/>
                  <a:pt x="223" y="189"/>
                </a:cubicBezTo>
                <a:cubicBezTo>
                  <a:pt x="223" y="189"/>
                  <a:pt x="223" y="189"/>
                  <a:pt x="223" y="189"/>
                </a:cubicBezTo>
                <a:cubicBezTo>
                  <a:pt x="224" y="189"/>
                  <a:pt x="224" y="189"/>
                  <a:pt x="224" y="189"/>
                </a:cubicBezTo>
                <a:cubicBezTo>
                  <a:pt x="224" y="189"/>
                  <a:pt x="224" y="189"/>
                  <a:pt x="224" y="189"/>
                </a:cubicBezTo>
                <a:cubicBezTo>
                  <a:pt x="225" y="189"/>
                  <a:pt x="225" y="189"/>
                  <a:pt x="225" y="189"/>
                </a:cubicBezTo>
                <a:cubicBezTo>
                  <a:pt x="225" y="190"/>
                  <a:pt x="225" y="190"/>
                  <a:pt x="225" y="190"/>
                </a:cubicBezTo>
                <a:cubicBezTo>
                  <a:pt x="224" y="191"/>
                  <a:pt x="224" y="191"/>
                  <a:pt x="224" y="191"/>
                </a:cubicBezTo>
                <a:cubicBezTo>
                  <a:pt x="224" y="191"/>
                  <a:pt x="224" y="191"/>
                  <a:pt x="224" y="191"/>
                </a:cubicBezTo>
                <a:cubicBezTo>
                  <a:pt x="224" y="192"/>
                  <a:pt x="224" y="192"/>
                  <a:pt x="224" y="192"/>
                </a:cubicBezTo>
                <a:cubicBezTo>
                  <a:pt x="224" y="193"/>
                  <a:pt x="224" y="193"/>
                  <a:pt x="224" y="193"/>
                </a:cubicBezTo>
                <a:cubicBezTo>
                  <a:pt x="224" y="193"/>
                  <a:pt x="224" y="193"/>
                  <a:pt x="224" y="193"/>
                </a:cubicBezTo>
                <a:cubicBezTo>
                  <a:pt x="225" y="193"/>
                  <a:pt x="225" y="193"/>
                  <a:pt x="225" y="193"/>
                </a:cubicBezTo>
                <a:cubicBezTo>
                  <a:pt x="225" y="193"/>
                  <a:pt x="225" y="193"/>
                  <a:pt x="225" y="193"/>
                </a:cubicBezTo>
                <a:cubicBezTo>
                  <a:pt x="225" y="193"/>
                  <a:pt x="225" y="193"/>
                  <a:pt x="225" y="193"/>
                </a:cubicBezTo>
                <a:cubicBezTo>
                  <a:pt x="226" y="193"/>
                  <a:pt x="226" y="193"/>
                  <a:pt x="226" y="193"/>
                </a:cubicBezTo>
                <a:cubicBezTo>
                  <a:pt x="227" y="193"/>
                  <a:pt x="227" y="193"/>
                  <a:pt x="227" y="193"/>
                </a:cubicBezTo>
                <a:cubicBezTo>
                  <a:pt x="227" y="193"/>
                  <a:pt x="227" y="193"/>
                  <a:pt x="227" y="193"/>
                </a:cubicBezTo>
                <a:cubicBezTo>
                  <a:pt x="228" y="192"/>
                  <a:pt x="228" y="192"/>
                  <a:pt x="228" y="192"/>
                </a:cubicBezTo>
                <a:cubicBezTo>
                  <a:pt x="228" y="192"/>
                  <a:pt x="228" y="192"/>
                  <a:pt x="228" y="192"/>
                </a:cubicBezTo>
                <a:cubicBezTo>
                  <a:pt x="229" y="192"/>
                  <a:pt x="229" y="192"/>
                  <a:pt x="229" y="192"/>
                </a:cubicBezTo>
                <a:cubicBezTo>
                  <a:pt x="229" y="191"/>
                  <a:pt x="229" y="191"/>
                  <a:pt x="229" y="191"/>
                </a:cubicBezTo>
                <a:cubicBezTo>
                  <a:pt x="230" y="190"/>
                  <a:pt x="230" y="190"/>
                  <a:pt x="230" y="190"/>
                </a:cubicBezTo>
                <a:cubicBezTo>
                  <a:pt x="230" y="190"/>
                  <a:pt x="230" y="190"/>
                  <a:pt x="230" y="190"/>
                </a:cubicBezTo>
                <a:cubicBezTo>
                  <a:pt x="230" y="190"/>
                  <a:pt x="230" y="190"/>
                  <a:pt x="230" y="190"/>
                </a:cubicBezTo>
                <a:cubicBezTo>
                  <a:pt x="231" y="190"/>
                  <a:pt x="231" y="190"/>
                  <a:pt x="231" y="190"/>
                </a:cubicBezTo>
                <a:cubicBezTo>
                  <a:pt x="232" y="190"/>
                  <a:pt x="232" y="190"/>
                  <a:pt x="232" y="190"/>
                </a:cubicBezTo>
                <a:cubicBezTo>
                  <a:pt x="232" y="190"/>
                  <a:pt x="232" y="190"/>
                  <a:pt x="232" y="190"/>
                </a:cubicBezTo>
                <a:cubicBezTo>
                  <a:pt x="232" y="190"/>
                  <a:pt x="232" y="190"/>
                  <a:pt x="232" y="190"/>
                </a:cubicBezTo>
                <a:cubicBezTo>
                  <a:pt x="233" y="189"/>
                  <a:pt x="233" y="189"/>
                  <a:pt x="233" y="189"/>
                </a:cubicBezTo>
                <a:cubicBezTo>
                  <a:pt x="233" y="188"/>
                  <a:pt x="233" y="188"/>
                  <a:pt x="233" y="188"/>
                </a:cubicBezTo>
                <a:cubicBezTo>
                  <a:pt x="233" y="187"/>
                  <a:pt x="233" y="187"/>
                  <a:pt x="233" y="187"/>
                </a:cubicBezTo>
                <a:cubicBezTo>
                  <a:pt x="234" y="187"/>
                  <a:pt x="234" y="187"/>
                  <a:pt x="234" y="187"/>
                </a:cubicBezTo>
                <a:cubicBezTo>
                  <a:pt x="234" y="187"/>
                  <a:pt x="234" y="187"/>
                  <a:pt x="234" y="187"/>
                </a:cubicBezTo>
                <a:cubicBezTo>
                  <a:pt x="235" y="187"/>
                  <a:pt x="235" y="187"/>
                  <a:pt x="235" y="187"/>
                </a:cubicBezTo>
                <a:cubicBezTo>
                  <a:pt x="235" y="187"/>
                  <a:pt x="235" y="187"/>
                  <a:pt x="235" y="187"/>
                </a:cubicBezTo>
                <a:cubicBezTo>
                  <a:pt x="236" y="186"/>
                  <a:pt x="236" y="186"/>
                  <a:pt x="236" y="186"/>
                </a:cubicBezTo>
                <a:cubicBezTo>
                  <a:pt x="236" y="187"/>
                  <a:pt x="236" y="187"/>
                  <a:pt x="236" y="187"/>
                </a:cubicBezTo>
                <a:cubicBezTo>
                  <a:pt x="236" y="187"/>
                  <a:pt x="236" y="187"/>
                  <a:pt x="236" y="187"/>
                </a:cubicBezTo>
                <a:cubicBezTo>
                  <a:pt x="236" y="188"/>
                  <a:pt x="236" y="188"/>
                  <a:pt x="236" y="188"/>
                </a:cubicBezTo>
                <a:cubicBezTo>
                  <a:pt x="235" y="188"/>
                  <a:pt x="235" y="188"/>
                  <a:pt x="235" y="188"/>
                </a:cubicBezTo>
                <a:cubicBezTo>
                  <a:pt x="236" y="188"/>
                  <a:pt x="236" y="188"/>
                  <a:pt x="236" y="188"/>
                </a:cubicBezTo>
                <a:cubicBezTo>
                  <a:pt x="237" y="188"/>
                  <a:pt x="237" y="188"/>
                  <a:pt x="237" y="188"/>
                </a:cubicBezTo>
                <a:cubicBezTo>
                  <a:pt x="238" y="189"/>
                  <a:pt x="238" y="189"/>
                  <a:pt x="238" y="189"/>
                </a:cubicBezTo>
                <a:cubicBezTo>
                  <a:pt x="238" y="189"/>
                  <a:pt x="238" y="189"/>
                  <a:pt x="238" y="189"/>
                </a:cubicBezTo>
                <a:cubicBezTo>
                  <a:pt x="237" y="190"/>
                  <a:pt x="237" y="190"/>
                  <a:pt x="237" y="190"/>
                </a:cubicBezTo>
                <a:cubicBezTo>
                  <a:pt x="237" y="190"/>
                  <a:pt x="237" y="190"/>
                  <a:pt x="237" y="190"/>
                </a:cubicBezTo>
                <a:cubicBezTo>
                  <a:pt x="237" y="191"/>
                  <a:pt x="237" y="191"/>
                  <a:pt x="237" y="191"/>
                </a:cubicBezTo>
                <a:cubicBezTo>
                  <a:pt x="237" y="191"/>
                  <a:pt x="237" y="191"/>
                  <a:pt x="237" y="191"/>
                </a:cubicBezTo>
                <a:cubicBezTo>
                  <a:pt x="238" y="191"/>
                  <a:pt x="238" y="191"/>
                  <a:pt x="238" y="191"/>
                </a:cubicBezTo>
                <a:cubicBezTo>
                  <a:pt x="238" y="191"/>
                  <a:pt x="238" y="191"/>
                  <a:pt x="238" y="191"/>
                </a:cubicBezTo>
                <a:cubicBezTo>
                  <a:pt x="239" y="191"/>
                  <a:pt x="239" y="191"/>
                  <a:pt x="239" y="191"/>
                </a:cubicBezTo>
                <a:cubicBezTo>
                  <a:pt x="239" y="191"/>
                  <a:pt x="239" y="191"/>
                  <a:pt x="239" y="191"/>
                </a:cubicBezTo>
                <a:cubicBezTo>
                  <a:pt x="239" y="192"/>
                  <a:pt x="239" y="192"/>
                  <a:pt x="239" y="192"/>
                </a:cubicBezTo>
                <a:cubicBezTo>
                  <a:pt x="240" y="192"/>
                  <a:pt x="240" y="192"/>
                  <a:pt x="240" y="192"/>
                </a:cubicBezTo>
                <a:cubicBezTo>
                  <a:pt x="241" y="192"/>
                  <a:pt x="241" y="192"/>
                  <a:pt x="241" y="192"/>
                </a:cubicBezTo>
                <a:cubicBezTo>
                  <a:pt x="241" y="192"/>
                  <a:pt x="241" y="192"/>
                  <a:pt x="241" y="192"/>
                </a:cubicBezTo>
                <a:cubicBezTo>
                  <a:pt x="242" y="193"/>
                  <a:pt x="242" y="193"/>
                  <a:pt x="242" y="193"/>
                </a:cubicBezTo>
                <a:cubicBezTo>
                  <a:pt x="243" y="193"/>
                  <a:pt x="243" y="193"/>
                  <a:pt x="243" y="193"/>
                </a:cubicBezTo>
                <a:cubicBezTo>
                  <a:pt x="243" y="192"/>
                  <a:pt x="243" y="192"/>
                  <a:pt x="243" y="192"/>
                </a:cubicBezTo>
                <a:cubicBezTo>
                  <a:pt x="244" y="191"/>
                  <a:pt x="244" y="191"/>
                  <a:pt x="244" y="191"/>
                </a:cubicBezTo>
                <a:cubicBezTo>
                  <a:pt x="244" y="191"/>
                  <a:pt x="244" y="191"/>
                  <a:pt x="244" y="191"/>
                </a:cubicBezTo>
                <a:cubicBezTo>
                  <a:pt x="245" y="191"/>
                  <a:pt x="245" y="191"/>
                  <a:pt x="245" y="191"/>
                </a:cubicBezTo>
                <a:cubicBezTo>
                  <a:pt x="245" y="190"/>
                  <a:pt x="245" y="190"/>
                  <a:pt x="245" y="190"/>
                </a:cubicBezTo>
                <a:cubicBezTo>
                  <a:pt x="245" y="190"/>
                  <a:pt x="245" y="190"/>
                  <a:pt x="245" y="190"/>
                </a:cubicBezTo>
                <a:cubicBezTo>
                  <a:pt x="244" y="190"/>
                  <a:pt x="244" y="190"/>
                  <a:pt x="244" y="190"/>
                </a:cubicBezTo>
                <a:cubicBezTo>
                  <a:pt x="245" y="190"/>
                  <a:pt x="245" y="190"/>
                  <a:pt x="245" y="190"/>
                </a:cubicBezTo>
                <a:cubicBezTo>
                  <a:pt x="245" y="189"/>
                  <a:pt x="245" y="189"/>
                  <a:pt x="245" y="189"/>
                </a:cubicBezTo>
                <a:cubicBezTo>
                  <a:pt x="244" y="189"/>
                  <a:pt x="244" y="189"/>
                  <a:pt x="244" y="189"/>
                </a:cubicBezTo>
                <a:cubicBezTo>
                  <a:pt x="244" y="188"/>
                  <a:pt x="244" y="188"/>
                  <a:pt x="244" y="188"/>
                </a:cubicBezTo>
                <a:cubicBezTo>
                  <a:pt x="244" y="188"/>
                  <a:pt x="244" y="188"/>
                  <a:pt x="244" y="188"/>
                </a:cubicBezTo>
                <a:cubicBezTo>
                  <a:pt x="244" y="189"/>
                  <a:pt x="244" y="189"/>
                  <a:pt x="244" y="189"/>
                </a:cubicBezTo>
                <a:cubicBezTo>
                  <a:pt x="244" y="189"/>
                  <a:pt x="244" y="189"/>
                  <a:pt x="244" y="189"/>
                </a:cubicBezTo>
                <a:cubicBezTo>
                  <a:pt x="243" y="189"/>
                  <a:pt x="243" y="189"/>
                  <a:pt x="243" y="189"/>
                </a:cubicBezTo>
                <a:cubicBezTo>
                  <a:pt x="242" y="189"/>
                  <a:pt x="242" y="189"/>
                  <a:pt x="242" y="189"/>
                </a:cubicBezTo>
                <a:cubicBezTo>
                  <a:pt x="242" y="188"/>
                  <a:pt x="242" y="188"/>
                  <a:pt x="242" y="188"/>
                </a:cubicBezTo>
                <a:cubicBezTo>
                  <a:pt x="242" y="188"/>
                  <a:pt x="242" y="188"/>
                  <a:pt x="242" y="188"/>
                </a:cubicBezTo>
                <a:cubicBezTo>
                  <a:pt x="241" y="189"/>
                  <a:pt x="241" y="189"/>
                  <a:pt x="241" y="189"/>
                </a:cubicBezTo>
                <a:cubicBezTo>
                  <a:pt x="240" y="189"/>
                  <a:pt x="240" y="189"/>
                  <a:pt x="240" y="189"/>
                </a:cubicBezTo>
                <a:cubicBezTo>
                  <a:pt x="240" y="188"/>
                  <a:pt x="240" y="188"/>
                  <a:pt x="240" y="188"/>
                </a:cubicBezTo>
                <a:cubicBezTo>
                  <a:pt x="240" y="188"/>
                  <a:pt x="240" y="188"/>
                  <a:pt x="240" y="188"/>
                </a:cubicBezTo>
                <a:cubicBezTo>
                  <a:pt x="241" y="188"/>
                  <a:pt x="241" y="188"/>
                  <a:pt x="241" y="188"/>
                </a:cubicBezTo>
                <a:cubicBezTo>
                  <a:pt x="242" y="187"/>
                  <a:pt x="242" y="187"/>
                  <a:pt x="242" y="187"/>
                </a:cubicBezTo>
                <a:cubicBezTo>
                  <a:pt x="242" y="187"/>
                  <a:pt x="242" y="187"/>
                  <a:pt x="242" y="187"/>
                </a:cubicBezTo>
                <a:cubicBezTo>
                  <a:pt x="241" y="187"/>
                  <a:pt x="241" y="187"/>
                  <a:pt x="241" y="187"/>
                </a:cubicBezTo>
                <a:cubicBezTo>
                  <a:pt x="241" y="186"/>
                  <a:pt x="241" y="186"/>
                  <a:pt x="241" y="186"/>
                </a:cubicBezTo>
                <a:cubicBezTo>
                  <a:pt x="241" y="185"/>
                  <a:pt x="241" y="185"/>
                  <a:pt x="241" y="185"/>
                </a:cubicBezTo>
                <a:cubicBezTo>
                  <a:pt x="241" y="185"/>
                  <a:pt x="241" y="185"/>
                  <a:pt x="241" y="185"/>
                </a:cubicBezTo>
                <a:cubicBezTo>
                  <a:pt x="241" y="184"/>
                  <a:pt x="241" y="184"/>
                  <a:pt x="241" y="184"/>
                </a:cubicBezTo>
                <a:cubicBezTo>
                  <a:pt x="241" y="184"/>
                  <a:pt x="241" y="184"/>
                  <a:pt x="241" y="184"/>
                </a:cubicBezTo>
                <a:cubicBezTo>
                  <a:pt x="240" y="183"/>
                  <a:pt x="240" y="183"/>
                  <a:pt x="240" y="183"/>
                </a:cubicBezTo>
                <a:cubicBezTo>
                  <a:pt x="239" y="182"/>
                  <a:pt x="239" y="182"/>
                  <a:pt x="239" y="182"/>
                </a:cubicBezTo>
                <a:cubicBezTo>
                  <a:pt x="239" y="182"/>
                  <a:pt x="239" y="182"/>
                  <a:pt x="239" y="182"/>
                </a:cubicBezTo>
                <a:cubicBezTo>
                  <a:pt x="238" y="181"/>
                  <a:pt x="238" y="181"/>
                  <a:pt x="238" y="181"/>
                </a:cubicBezTo>
                <a:cubicBezTo>
                  <a:pt x="238" y="181"/>
                  <a:pt x="238" y="181"/>
                  <a:pt x="238" y="181"/>
                </a:cubicBezTo>
                <a:cubicBezTo>
                  <a:pt x="238" y="181"/>
                  <a:pt x="238" y="181"/>
                  <a:pt x="238" y="181"/>
                </a:cubicBezTo>
                <a:cubicBezTo>
                  <a:pt x="238" y="180"/>
                  <a:pt x="238" y="180"/>
                  <a:pt x="238" y="180"/>
                </a:cubicBezTo>
                <a:cubicBezTo>
                  <a:pt x="237" y="179"/>
                  <a:pt x="237" y="179"/>
                  <a:pt x="237" y="179"/>
                </a:cubicBezTo>
                <a:cubicBezTo>
                  <a:pt x="236" y="179"/>
                  <a:pt x="236" y="179"/>
                  <a:pt x="236" y="179"/>
                </a:cubicBezTo>
                <a:cubicBezTo>
                  <a:pt x="235" y="179"/>
                  <a:pt x="235" y="179"/>
                  <a:pt x="235" y="179"/>
                </a:cubicBezTo>
                <a:cubicBezTo>
                  <a:pt x="234" y="178"/>
                  <a:pt x="234" y="178"/>
                  <a:pt x="234" y="178"/>
                </a:cubicBezTo>
                <a:cubicBezTo>
                  <a:pt x="235" y="177"/>
                  <a:pt x="235" y="177"/>
                  <a:pt x="235" y="177"/>
                </a:cubicBezTo>
                <a:cubicBezTo>
                  <a:pt x="235" y="177"/>
                  <a:pt x="235" y="177"/>
                  <a:pt x="235" y="177"/>
                </a:cubicBezTo>
                <a:cubicBezTo>
                  <a:pt x="234" y="177"/>
                  <a:pt x="234" y="177"/>
                  <a:pt x="234" y="177"/>
                </a:cubicBezTo>
                <a:cubicBezTo>
                  <a:pt x="234" y="176"/>
                  <a:pt x="234" y="176"/>
                  <a:pt x="234" y="176"/>
                </a:cubicBezTo>
                <a:cubicBezTo>
                  <a:pt x="234" y="176"/>
                  <a:pt x="234" y="176"/>
                  <a:pt x="234" y="176"/>
                </a:cubicBezTo>
                <a:cubicBezTo>
                  <a:pt x="233" y="177"/>
                  <a:pt x="233" y="177"/>
                  <a:pt x="233" y="177"/>
                </a:cubicBezTo>
                <a:cubicBezTo>
                  <a:pt x="233" y="178"/>
                  <a:pt x="233" y="178"/>
                  <a:pt x="233" y="178"/>
                </a:cubicBezTo>
                <a:cubicBezTo>
                  <a:pt x="232" y="178"/>
                  <a:pt x="232" y="178"/>
                  <a:pt x="232" y="178"/>
                </a:cubicBezTo>
                <a:cubicBezTo>
                  <a:pt x="232" y="178"/>
                  <a:pt x="232" y="178"/>
                  <a:pt x="232" y="178"/>
                </a:cubicBezTo>
                <a:cubicBezTo>
                  <a:pt x="232" y="177"/>
                  <a:pt x="232" y="177"/>
                  <a:pt x="232" y="177"/>
                </a:cubicBezTo>
                <a:cubicBezTo>
                  <a:pt x="232" y="176"/>
                  <a:pt x="232" y="176"/>
                  <a:pt x="232" y="176"/>
                </a:cubicBezTo>
                <a:cubicBezTo>
                  <a:pt x="232" y="175"/>
                  <a:pt x="232" y="175"/>
                  <a:pt x="232" y="175"/>
                </a:cubicBezTo>
                <a:cubicBezTo>
                  <a:pt x="232" y="175"/>
                  <a:pt x="232" y="175"/>
                  <a:pt x="232" y="175"/>
                </a:cubicBezTo>
                <a:cubicBezTo>
                  <a:pt x="233" y="175"/>
                  <a:pt x="233" y="175"/>
                  <a:pt x="233" y="175"/>
                </a:cubicBezTo>
                <a:cubicBezTo>
                  <a:pt x="233" y="175"/>
                  <a:pt x="233" y="175"/>
                  <a:pt x="233" y="175"/>
                </a:cubicBezTo>
                <a:cubicBezTo>
                  <a:pt x="233" y="174"/>
                  <a:pt x="233" y="174"/>
                  <a:pt x="233" y="174"/>
                </a:cubicBezTo>
                <a:cubicBezTo>
                  <a:pt x="232" y="174"/>
                  <a:pt x="232" y="174"/>
                  <a:pt x="232" y="174"/>
                </a:cubicBezTo>
                <a:cubicBezTo>
                  <a:pt x="232" y="174"/>
                  <a:pt x="232" y="174"/>
                  <a:pt x="232" y="174"/>
                </a:cubicBezTo>
                <a:cubicBezTo>
                  <a:pt x="232" y="173"/>
                  <a:pt x="232" y="173"/>
                  <a:pt x="232" y="173"/>
                </a:cubicBezTo>
                <a:cubicBezTo>
                  <a:pt x="232" y="172"/>
                  <a:pt x="232" y="172"/>
                  <a:pt x="232" y="172"/>
                </a:cubicBezTo>
                <a:cubicBezTo>
                  <a:pt x="232" y="172"/>
                  <a:pt x="232" y="172"/>
                  <a:pt x="232" y="172"/>
                </a:cubicBezTo>
                <a:cubicBezTo>
                  <a:pt x="230" y="173"/>
                  <a:pt x="230" y="173"/>
                  <a:pt x="230" y="173"/>
                </a:cubicBezTo>
                <a:cubicBezTo>
                  <a:pt x="229" y="174"/>
                  <a:pt x="229" y="174"/>
                  <a:pt x="229" y="174"/>
                </a:cubicBezTo>
                <a:cubicBezTo>
                  <a:pt x="229" y="175"/>
                  <a:pt x="229" y="175"/>
                  <a:pt x="229" y="175"/>
                </a:cubicBezTo>
                <a:cubicBezTo>
                  <a:pt x="228" y="176"/>
                  <a:pt x="228" y="176"/>
                  <a:pt x="228" y="176"/>
                </a:cubicBezTo>
                <a:cubicBezTo>
                  <a:pt x="228" y="177"/>
                  <a:pt x="228" y="177"/>
                  <a:pt x="228" y="177"/>
                </a:cubicBezTo>
                <a:cubicBezTo>
                  <a:pt x="227" y="177"/>
                  <a:pt x="227" y="177"/>
                  <a:pt x="227" y="177"/>
                </a:cubicBezTo>
                <a:cubicBezTo>
                  <a:pt x="227" y="178"/>
                  <a:pt x="227" y="178"/>
                  <a:pt x="227" y="178"/>
                </a:cubicBezTo>
                <a:cubicBezTo>
                  <a:pt x="226" y="179"/>
                  <a:pt x="226" y="179"/>
                  <a:pt x="226" y="179"/>
                </a:cubicBezTo>
                <a:cubicBezTo>
                  <a:pt x="227" y="180"/>
                  <a:pt x="227" y="180"/>
                  <a:pt x="227" y="180"/>
                </a:cubicBezTo>
                <a:cubicBezTo>
                  <a:pt x="226" y="180"/>
                  <a:pt x="226" y="180"/>
                  <a:pt x="226" y="180"/>
                </a:cubicBezTo>
                <a:cubicBezTo>
                  <a:pt x="226" y="181"/>
                  <a:pt x="226" y="181"/>
                  <a:pt x="226" y="181"/>
                </a:cubicBezTo>
                <a:cubicBezTo>
                  <a:pt x="226" y="181"/>
                  <a:pt x="226" y="181"/>
                  <a:pt x="226" y="181"/>
                </a:cubicBezTo>
                <a:cubicBezTo>
                  <a:pt x="225" y="182"/>
                  <a:pt x="225" y="182"/>
                  <a:pt x="225" y="182"/>
                </a:cubicBezTo>
                <a:cubicBezTo>
                  <a:pt x="224" y="183"/>
                  <a:pt x="224" y="183"/>
                  <a:pt x="224" y="183"/>
                </a:cubicBezTo>
                <a:cubicBezTo>
                  <a:pt x="224" y="184"/>
                  <a:pt x="224" y="184"/>
                  <a:pt x="224" y="184"/>
                </a:cubicBezTo>
                <a:cubicBezTo>
                  <a:pt x="224" y="184"/>
                  <a:pt x="224" y="184"/>
                  <a:pt x="224" y="184"/>
                </a:cubicBezTo>
                <a:cubicBezTo>
                  <a:pt x="224" y="186"/>
                  <a:pt x="224" y="186"/>
                  <a:pt x="224" y="186"/>
                </a:cubicBezTo>
                <a:cubicBezTo>
                  <a:pt x="224" y="186"/>
                  <a:pt x="224" y="186"/>
                  <a:pt x="224" y="186"/>
                </a:cubicBezTo>
                <a:cubicBezTo>
                  <a:pt x="223" y="186"/>
                  <a:pt x="223" y="186"/>
                  <a:pt x="223" y="186"/>
                </a:cubicBezTo>
                <a:cubicBezTo>
                  <a:pt x="221" y="187"/>
                  <a:pt x="221" y="187"/>
                  <a:pt x="221" y="187"/>
                </a:cubicBezTo>
                <a:cubicBezTo>
                  <a:pt x="221" y="187"/>
                  <a:pt x="221" y="187"/>
                  <a:pt x="221" y="187"/>
                </a:cubicBezTo>
                <a:cubicBezTo>
                  <a:pt x="221" y="189"/>
                  <a:pt x="221" y="189"/>
                  <a:pt x="221" y="189"/>
                </a:cubicBezTo>
                <a:cubicBezTo>
                  <a:pt x="221" y="190"/>
                  <a:pt x="221" y="190"/>
                  <a:pt x="221" y="190"/>
                </a:cubicBezTo>
                <a:close/>
                <a:moveTo>
                  <a:pt x="228" y="201"/>
                </a:moveTo>
                <a:cubicBezTo>
                  <a:pt x="228" y="201"/>
                  <a:pt x="228" y="201"/>
                  <a:pt x="228" y="201"/>
                </a:cubicBezTo>
                <a:cubicBezTo>
                  <a:pt x="229" y="201"/>
                  <a:pt x="229" y="201"/>
                  <a:pt x="229" y="201"/>
                </a:cubicBezTo>
                <a:cubicBezTo>
                  <a:pt x="229" y="200"/>
                  <a:pt x="229" y="200"/>
                  <a:pt x="229" y="200"/>
                </a:cubicBezTo>
                <a:cubicBezTo>
                  <a:pt x="230" y="200"/>
                  <a:pt x="230" y="200"/>
                  <a:pt x="230" y="200"/>
                </a:cubicBezTo>
                <a:cubicBezTo>
                  <a:pt x="230" y="201"/>
                  <a:pt x="230" y="201"/>
                  <a:pt x="230" y="201"/>
                </a:cubicBezTo>
                <a:cubicBezTo>
                  <a:pt x="231" y="201"/>
                  <a:pt x="231" y="201"/>
                  <a:pt x="231" y="201"/>
                </a:cubicBezTo>
                <a:cubicBezTo>
                  <a:pt x="231" y="201"/>
                  <a:pt x="231" y="201"/>
                  <a:pt x="231" y="201"/>
                </a:cubicBezTo>
                <a:cubicBezTo>
                  <a:pt x="232" y="200"/>
                  <a:pt x="232" y="200"/>
                  <a:pt x="232" y="200"/>
                </a:cubicBezTo>
                <a:cubicBezTo>
                  <a:pt x="233" y="200"/>
                  <a:pt x="233" y="200"/>
                  <a:pt x="233" y="200"/>
                </a:cubicBezTo>
                <a:cubicBezTo>
                  <a:pt x="234" y="199"/>
                  <a:pt x="234" y="199"/>
                  <a:pt x="234" y="199"/>
                </a:cubicBezTo>
                <a:cubicBezTo>
                  <a:pt x="235" y="198"/>
                  <a:pt x="235" y="198"/>
                  <a:pt x="235" y="198"/>
                </a:cubicBezTo>
                <a:cubicBezTo>
                  <a:pt x="235" y="198"/>
                  <a:pt x="235" y="198"/>
                  <a:pt x="235" y="198"/>
                </a:cubicBezTo>
                <a:cubicBezTo>
                  <a:pt x="236" y="198"/>
                  <a:pt x="236" y="198"/>
                  <a:pt x="236" y="198"/>
                </a:cubicBezTo>
                <a:cubicBezTo>
                  <a:pt x="236" y="197"/>
                  <a:pt x="236" y="197"/>
                  <a:pt x="236" y="197"/>
                </a:cubicBezTo>
                <a:cubicBezTo>
                  <a:pt x="237" y="197"/>
                  <a:pt x="237" y="197"/>
                  <a:pt x="237" y="197"/>
                </a:cubicBezTo>
                <a:cubicBezTo>
                  <a:pt x="237" y="196"/>
                  <a:pt x="237" y="196"/>
                  <a:pt x="237" y="196"/>
                </a:cubicBezTo>
                <a:cubicBezTo>
                  <a:pt x="236" y="196"/>
                  <a:pt x="236" y="196"/>
                  <a:pt x="236" y="196"/>
                </a:cubicBezTo>
                <a:cubicBezTo>
                  <a:pt x="236" y="196"/>
                  <a:pt x="236" y="196"/>
                  <a:pt x="236" y="196"/>
                </a:cubicBezTo>
                <a:cubicBezTo>
                  <a:pt x="235" y="196"/>
                  <a:pt x="235" y="196"/>
                  <a:pt x="235" y="196"/>
                </a:cubicBezTo>
                <a:cubicBezTo>
                  <a:pt x="234" y="196"/>
                  <a:pt x="234" y="196"/>
                  <a:pt x="234" y="196"/>
                </a:cubicBezTo>
                <a:cubicBezTo>
                  <a:pt x="234" y="196"/>
                  <a:pt x="234" y="196"/>
                  <a:pt x="234" y="196"/>
                </a:cubicBezTo>
                <a:cubicBezTo>
                  <a:pt x="233" y="196"/>
                  <a:pt x="233" y="196"/>
                  <a:pt x="233" y="196"/>
                </a:cubicBezTo>
                <a:cubicBezTo>
                  <a:pt x="233" y="197"/>
                  <a:pt x="233" y="197"/>
                  <a:pt x="233" y="197"/>
                </a:cubicBezTo>
                <a:cubicBezTo>
                  <a:pt x="232" y="197"/>
                  <a:pt x="232" y="197"/>
                  <a:pt x="232" y="197"/>
                </a:cubicBezTo>
                <a:cubicBezTo>
                  <a:pt x="232" y="196"/>
                  <a:pt x="232" y="196"/>
                  <a:pt x="232" y="196"/>
                </a:cubicBezTo>
                <a:cubicBezTo>
                  <a:pt x="232" y="196"/>
                  <a:pt x="232" y="196"/>
                  <a:pt x="232" y="196"/>
                </a:cubicBezTo>
                <a:cubicBezTo>
                  <a:pt x="231" y="196"/>
                  <a:pt x="231" y="196"/>
                  <a:pt x="231" y="196"/>
                </a:cubicBezTo>
                <a:cubicBezTo>
                  <a:pt x="230" y="197"/>
                  <a:pt x="230" y="197"/>
                  <a:pt x="230" y="197"/>
                </a:cubicBezTo>
                <a:cubicBezTo>
                  <a:pt x="230" y="198"/>
                  <a:pt x="230" y="198"/>
                  <a:pt x="230" y="198"/>
                </a:cubicBezTo>
                <a:cubicBezTo>
                  <a:pt x="229" y="198"/>
                  <a:pt x="229" y="198"/>
                  <a:pt x="229" y="198"/>
                </a:cubicBezTo>
                <a:cubicBezTo>
                  <a:pt x="228" y="198"/>
                  <a:pt x="228" y="198"/>
                  <a:pt x="228" y="198"/>
                </a:cubicBezTo>
                <a:cubicBezTo>
                  <a:pt x="228" y="199"/>
                  <a:pt x="228" y="199"/>
                  <a:pt x="228" y="199"/>
                </a:cubicBezTo>
                <a:cubicBezTo>
                  <a:pt x="228" y="199"/>
                  <a:pt x="228" y="199"/>
                  <a:pt x="228" y="199"/>
                </a:cubicBezTo>
                <a:cubicBezTo>
                  <a:pt x="228" y="200"/>
                  <a:pt x="228" y="200"/>
                  <a:pt x="228" y="200"/>
                </a:cubicBezTo>
                <a:cubicBezTo>
                  <a:pt x="228" y="201"/>
                  <a:pt x="228" y="201"/>
                  <a:pt x="228" y="201"/>
                </a:cubicBezTo>
                <a:cubicBezTo>
                  <a:pt x="228" y="201"/>
                  <a:pt x="228" y="201"/>
                  <a:pt x="228" y="201"/>
                </a:cubicBezTo>
                <a:close/>
                <a:moveTo>
                  <a:pt x="300" y="206"/>
                </a:moveTo>
                <a:cubicBezTo>
                  <a:pt x="300" y="207"/>
                  <a:pt x="300" y="207"/>
                  <a:pt x="300" y="207"/>
                </a:cubicBezTo>
                <a:cubicBezTo>
                  <a:pt x="301" y="207"/>
                  <a:pt x="301" y="207"/>
                  <a:pt x="301" y="207"/>
                </a:cubicBezTo>
                <a:cubicBezTo>
                  <a:pt x="301" y="207"/>
                  <a:pt x="301" y="207"/>
                  <a:pt x="301" y="207"/>
                </a:cubicBezTo>
                <a:cubicBezTo>
                  <a:pt x="302" y="207"/>
                  <a:pt x="302" y="207"/>
                  <a:pt x="302" y="207"/>
                </a:cubicBezTo>
                <a:cubicBezTo>
                  <a:pt x="302" y="207"/>
                  <a:pt x="302" y="207"/>
                  <a:pt x="302" y="207"/>
                </a:cubicBezTo>
                <a:cubicBezTo>
                  <a:pt x="302" y="206"/>
                  <a:pt x="302" y="206"/>
                  <a:pt x="302" y="206"/>
                </a:cubicBezTo>
                <a:cubicBezTo>
                  <a:pt x="302" y="206"/>
                  <a:pt x="302" y="206"/>
                  <a:pt x="302" y="206"/>
                </a:cubicBezTo>
                <a:cubicBezTo>
                  <a:pt x="302" y="206"/>
                  <a:pt x="302" y="206"/>
                  <a:pt x="302" y="206"/>
                </a:cubicBezTo>
                <a:cubicBezTo>
                  <a:pt x="301" y="206"/>
                  <a:pt x="301" y="206"/>
                  <a:pt x="301" y="206"/>
                </a:cubicBezTo>
                <a:cubicBezTo>
                  <a:pt x="300" y="206"/>
                  <a:pt x="300" y="206"/>
                  <a:pt x="300" y="206"/>
                </a:cubicBezTo>
                <a:cubicBezTo>
                  <a:pt x="300" y="206"/>
                  <a:pt x="300" y="206"/>
                  <a:pt x="300" y="206"/>
                </a:cubicBezTo>
                <a:close/>
                <a:moveTo>
                  <a:pt x="277" y="201"/>
                </a:moveTo>
                <a:cubicBezTo>
                  <a:pt x="278" y="201"/>
                  <a:pt x="278" y="201"/>
                  <a:pt x="278" y="201"/>
                </a:cubicBezTo>
                <a:cubicBezTo>
                  <a:pt x="278" y="202"/>
                  <a:pt x="278" y="202"/>
                  <a:pt x="278" y="202"/>
                </a:cubicBezTo>
                <a:cubicBezTo>
                  <a:pt x="279" y="202"/>
                  <a:pt x="279" y="202"/>
                  <a:pt x="279" y="202"/>
                </a:cubicBezTo>
                <a:cubicBezTo>
                  <a:pt x="278" y="202"/>
                  <a:pt x="278" y="202"/>
                  <a:pt x="278" y="202"/>
                </a:cubicBezTo>
                <a:cubicBezTo>
                  <a:pt x="279" y="203"/>
                  <a:pt x="279" y="203"/>
                  <a:pt x="279" y="203"/>
                </a:cubicBezTo>
                <a:cubicBezTo>
                  <a:pt x="279" y="203"/>
                  <a:pt x="279" y="203"/>
                  <a:pt x="279" y="203"/>
                </a:cubicBezTo>
                <a:cubicBezTo>
                  <a:pt x="279" y="203"/>
                  <a:pt x="279" y="203"/>
                  <a:pt x="279" y="203"/>
                </a:cubicBezTo>
                <a:cubicBezTo>
                  <a:pt x="280" y="203"/>
                  <a:pt x="280" y="203"/>
                  <a:pt x="280" y="203"/>
                </a:cubicBezTo>
                <a:cubicBezTo>
                  <a:pt x="280" y="203"/>
                  <a:pt x="280" y="203"/>
                  <a:pt x="280" y="203"/>
                </a:cubicBezTo>
                <a:cubicBezTo>
                  <a:pt x="280" y="203"/>
                  <a:pt x="280" y="203"/>
                  <a:pt x="280" y="203"/>
                </a:cubicBezTo>
                <a:cubicBezTo>
                  <a:pt x="280" y="202"/>
                  <a:pt x="280" y="202"/>
                  <a:pt x="280" y="202"/>
                </a:cubicBezTo>
                <a:cubicBezTo>
                  <a:pt x="280" y="202"/>
                  <a:pt x="280" y="202"/>
                  <a:pt x="280" y="202"/>
                </a:cubicBezTo>
                <a:cubicBezTo>
                  <a:pt x="279" y="202"/>
                  <a:pt x="279" y="202"/>
                  <a:pt x="279" y="202"/>
                </a:cubicBezTo>
                <a:cubicBezTo>
                  <a:pt x="279" y="201"/>
                  <a:pt x="279" y="201"/>
                  <a:pt x="279" y="201"/>
                </a:cubicBezTo>
                <a:cubicBezTo>
                  <a:pt x="278" y="201"/>
                  <a:pt x="278" y="201"/>
                  <a:pt x="278" y="201"/>
                </a:cubicBezTo>
                <a:cubicBezTo>
                  <a:pt x="278" y="201"/>
                  <a:pt x="278" y="201"/>
                  <a:pt x="278" y="201"/>
                </a:cubicBezTo>
                <a:cubicBezTo>
                  <a:pt x="277" y="201"/>
                  <a:pt x="277" y="201"/>
                  <a:pt x="277" y="201"/>
                </a:cubicBezTo>
                <a:close/>
                <a:moveTo>
                  <a:pt x="299" y="212"/>
                </a:moveTo>
                <a:cubicBezTo>
                  <a:pt x="298" y="211"/>
                  <a:pt x="298" y="211"/>
                  <a:pt x="298" y="211"/>
                </a:cubicBezTo>
                <a:cubicBezTo>
                  <a:pt x="298" y="211"/>
                  <a:pt x="298" y="211"/>
                  <a:pt x="298" y="211"/>
                </a:cubicBezTo>
                <a:cubicBezTo>
                  <a:pt x="298" y="210"/>
                  <a:pt x="298" y="210"/>
                  <a:pt x="298" y="210"/>
                </a:cubicBezTo>
                <a:cubicBezTo>
                  <a:pt x="298" y="210"/>
                  <a:pt x="298" y="210"/>
                  <a:pt x="298" y="210"/>
                </a:cubicBezTo>
                <a:cubicBezTo>
                  <a:pt x="298" y="210"/>
                  <a:pt x="298" y="210"/>
                  <a:pt x="298" y="210"/>
                </a:cubicBezTo>
                <a:cubicBezTo>
                  <a:pt x="298" y="210"/>
                  <a:pt x="298" y="210"/>
                  <a:pt x="298" y="210"/>
                </a:cubicBezTo>
                <a:cubicBezTo>
                  <a:pt x="298" y="210"/>
                  <a:pt x="298" y="210"/>
                  <a:pt x="298" y="210"/>
                </a:cubicBezTo>
                <a:cubicBezTo>
                  <a:pt x="299" y="211"/>
                  <a:pt x="299" y="211"/>
                  <a:pt x="299" y="211"/>
                </a:cubicBezTo>
                <a:cubicBezTo>
                  <a:pt x="299" y="211"/>
                  <a:pt x="299" y="211"/>
                  <a:pt x="299" y="211"/>
                </a:cubicBezTo>
                <a:cubicBezTo>
                  <a:pt x="299" y="212"/>
                  <a:pt x="299" y="212"/>
                  <a:pt x="299" y="212"/>
                </a:cubicBezTo>
                <a:close/>
                <a:moveTo>
                  <a:pt x="298" y="214"/>
                </a:moveTo>
                <a:cubicBezTo>
                  <a:pt x="298" y="214"/>
                  <a:pt x="298" y="214"/>
                  <a:pt x="298" y="214"/>
                </a:cubicBezTo>
                <a:cubicBezTo>
                  <a:pt x="298" y="213"/>
                  <a:pt x="298" y="213"/>
                  <a:pt x="298" y="213"/>
                </a:cubicBezTo>
                <a:cubicBezTo>
                  <a:pt x="297" y="213"/>
                  <a:pt x="297" y="213"/>
                  <a:pt x="297" y="213"/>
                </a:cubicBezTo>
                <a:cubicBezTo>
                  <a:pt x="297" y="213"/>
                  <a:pt x="297" y="213"/>
                  <a:pt x="297" y="213"/>
                </a:cubicBezTo>
                <a:cubicBezTo>
                  <a:pt x="296" y="212"/>
                  <a:pt x="296" y="212"/>
                  <a:pt x="296" y="212"/>
                </a:cubicBezTo>
                <a:cubicBezTo>
                  <a:pt x="296" y="212"/>
                  <a:pt x="296" y="212"/>
                  <a:pt x="296" y="212"/>
                </a:cubicBezTo>
                <a:cubicBezTo>
                  <a:pt x="297" y="212"/>
                  <a:pt x="297" y="212"/>
                  <a:pt x="297" y="212"/>
                </a:cubicBezTo>
                <a:cubicBezTo>
                  <a:pt x="297" y="212"/>
                  <a:pt x="297" y="212"/>
                  <a:pt x="297" y="212"/>
                </a:cubicBezTo>
                <a:cubicBezTo>
                  <a:pt x="298" y="212"/>
                  <a:pt x="298" y="212"/>
                  <a:pt x="298" y="212"/>
                </a:cubicBezTo>
                <a:cubicBezTo>
                  <a:pt x="299" y="212"/>
                  <a:pt x="299" y="212"/>
                  <a:pt x="299" y="212"/>
                </a:cubicBezTo>
                <a:cubicBezTo>
                  <a:pt x="299" y="213"/>
                  <a:pt x="299" y="213"/>
                  <a:pt x="299" y="213"/>
                </a:cubicBezTo>
                <a:cubicBezTo>
                  <a:pt x="299" y="213"/>
                  <a:pt x="299" y="213"/>
                  <a:pt x="299" y="213"/>
                </a:cubicBezTo>
                <a:cubicBezTo>
                  <a:pt x="299" y="213"/>
                  <a:pt x="299" y="213"/>
                  <a:pt x="299" y="213"/>
                </a:cubicBezTo>
                <a:cubicBezTo>
                  <a:pt x="298" y="214"/>
                  <a:pt x="298" y="214"/>
                  <a:pt x="298" y="214"/>
                </a:cubicBezTo>
                <a:cubicBezTo>
                  <a:pt x="298" y="214"/>
                  <a:pt x="298" y="214"/>
                  <a:pt x="298" y="214"/>
                </a:cubicBezTo>
                <a:cubicBezTo>
                  <a:pt x="298" y="214"/>
                  <a:pt x="298" y="214"/>
                  <a:pt x="298" y="214"/>
                </a:cubicBezTo>
                <a:close/>
                <a:moveTo>
                  <a:pt x="276" y="226"/>
                </a:moveTo>
                <a:cubicBezTo>
                  <a:pt x="276" y="227"/>
                  <a:pt x="276" y="227"/>
                  <a:pt x="276" y="227"/>
                </a:cubicBezTo>
                <a:cubicBezTo>
                  <a:pt x="276" y="226"/>
                  <a:pt x="276" y="226"/>
                  <a:pt x="276" y="226"/>
                </a:cubicBezTo>
                <a:cubicBezTo>
                  <a:pt x="276" y="226"/>
                  <a:pt x="276" y="226"/>
                  <a:pt x="276" y="226"/>
                </a:cubicBezTo>
                <a:close/>
                <a:moveTo>
                  <a:pt x="276" y="226"/>
                </a:moveTo>
                <a:cubicBezTo>
                  <a:pt x="276" y="227"/>
                  <a:pt x="276" y="227"/>
                  <a:pt x="276" y="227"/>
                </a:cubicBezTo>
                <a:cubicBezTo>
                  <a:pt x="276" y="227"/>
                  <a:pt x="276" y="227"/>
                  <a:pt x="276" y="227"/>
                </a:cubicBezTo>
                <a:cubicBezTo>
                  <a:pt x="276" y="226"/>
                  <a:pt x="276" y="226"/>
                  <a:pt x="276" y="226"/>
                </a:cubicBezTo>
                <a:close/>
                <a:moveTo>
                  <a:pt x="277" y="226"/>
                </a:moveTo>
                <a:cubicBezTo>
                  <a:pt x="277" y="227"/>
                  <a:pt x="277" y="227"/>
                  <a:pt x="277" y="227"/>
                </a:cubicBezTo>
                <a:cubicBezTo>
                  <a:pt x="277" y="227"/>
                  <a:pt x="277" y="227"/>
                  <a:pt x="277" y="227"/>
                </a:cubicBezTo>
                <a:cubicBezTo>
                  <a:pt x="277" y="228"/>
                  <a:pt x="277" y="228"/>
                  <a:pt x="277" y="228"/>
                </a:cubicBezTo>
                <a:cubicBezTo>
                  <a:pt x="277" y="227"/>
                  <a:pt x="277" y="227"/>
                  <a:pt x="277" y="227"/>
                </a:cubicBezTo>
                <a:cubicBezTo>
                  <a:pt x="277" y="227"/>
                  <a:pt x="277" y="227"/>
                  <a:pt x="277" y="227"/>
                </a:cubicBezTo>
                <a:cubicBezTo>
                  <a:pt x="277" y="226"/>
                  <a:pt x="277" y="226"/>
                  <a:pt x="277" y="226"/>
                </a:cubicBezTo>
                <a:close/>
                <a:moveTo>
                  <a:pt x="283" y="220"/>
                </a:moveTo>
                <a:cubicBezTo>
                  <a:pt x="283" y="220"/>
                  <a:pt x="283" y="220"/>
                  <a:pt x="283" y="220"/>
                </a:cubicBezTo>
                <a:cubicBezTo>
                  <a:pt x="283" y="219"/>
                  <a:pt x="283" y="219"/>
                  <a:pt x="283" y="219"/>
                </a:cubicBezTo>
                <a:cubicBezTo>
                  <a:pt x="283" y="219"/>
                  <a:pt x="283" y="219"/>
                  <a:pt x="283" y="219"/>
                </a:cubicBezTo>
                <a:cubicBezTo>
                  <a:pt x="283" y="218"/>
                  <a:pt x="283" y="218"/>
                  <a:pt x="283" y="218"/>
                </a:cubicBezTo>
                <a:cubicBezTo>
                  <a:pt x="284" y="218"/>
                  <a:pt x="284" y="218"/>
                  <a:pt x="284" y="218"/>
                </a:cubicBezTo>
                <a:cubicBezTo>
                  <a:pt x="285" y="217"/>
                  <a:pt x="285" y="217"/>
                  <a:pt x="285" y="217"/>
                </a:cubicBezTo>
                <a:cubicBezTo>
                  <a:pt x="285" y="218"/>
                  <a:pt x="285" y="218"/>
                  <a:pt x="285" y="218"/>
                </a:cubicBezTo>
                <a:cubicBezTo>
                  <a:pt x="285" y="218"/>
                  <a:pt x="285" y="218"/>
                  <a:pt x="285" y="218"/>
                </a:cubicBezTo>
                <a:cubicBezTo>
                  <a:pt x="285" y="218"/>
                  <a:pt x="285" y="218"/>
                  <a:pt x="285" y="218"/>
                </a:cubicBezTo>
                <a:cubicBezTo>
                  <a:pt x="285" y="219"/>
                  <a:pt x="285" y="219"/>
                  <a:pt x="285" y="219"/>
                </a:cubicBezTo>
                <a:cubicBezTo>
                  <a:pt x="285" y="219"/>
                  <a:pt x="285" y="219"/>
                  <a:pt x="285" y="219"/>
                </a:cubicBezTo>
                <a:cubicBezTo>
                  <a:pt x="284" y="220"/>
                  <a:pt x="284" y="220"/>
                  <a:pt x="284" y="220"/>
                </a:cubicBezTo>
                <a:cubicBezTo>
                  <a:pt x="284" y="220"/>
                  <a:pt x="284" y="220"/>
                  <a:pt x="284" y="220"/>
                </a:cubicBezTo>
                <a:cubicBezTo>
                  <a:pt x="283" y="220"/>
                  <a:pt x="283" y="220"/>
                  <a:pt x="283" y="220"/>
                </a:cubicBezTo>
                <a:cubicBezTo>
                  <a:pt x="283" y="220"/>
                  <a:pt x="283" y="220"/>
                  <a:pt x="283" y="220"/>
                </a:cubicBezTo>
                <a:close/>
                <a:moveTo>
                  <a:pt x="263" y="200"/>
                </a:moveTo>
                <a:cubicBezTo>
                  <a:pt x="264" y="201"/>
                  <a:pt x="264" y="201"/>
                  <a:pt x="264" y="201"/>
                </a:cubicBezTo>
                <a:cubicBezTo>
                  <a:pt x="265" y="201"/>
                  <a:pt x="265" y="201"/>
                  <a:pt x="265" y="201"/>
                </a:cubicBezTo>
                <a:cubicBezTo>
                  <a:pt x="265" y="201"/>
                  <a:pt x="265" y="201"/>
                  <a:pt x="265" y="201"/>
                </a:cubicBezTo>
                <a:cubicBezTo>
                  <a:pt x="266" y="202"/>
                  <a:pt x="266" y="202"/>
                  <a:pt x="266" y="202"/>
                </a:cubicBezTo>
                <a:cubicBezTo>
                  <a:pt x="266" y="201"/>
                  <a:pt x="266" y="201"/>
                  <a:pt x="266" y="201"/>
                </a:cubicBezTo>
                <a:cubicBezTo>
                  <a:pt x="265" y="201"/>
                  <a:pt x="265" y="201"/>
                  <a:pt x="265" y="201"/>
                </a:cubicBezTo>
                <a:cubicBezTo>
                  <a:pt x="264" y="200"/>
                  <a:pt x="264" y="200"/>
                  <a:pt x="264" y="200"/>
                </a:cubicBezTo>
                <a:cubicBezTo>
                  <a:pt x="264" y="200"/>
                  <a:pt x="264" y="200"/>
                  <a:pt x="264" y="200"/>
                </a:cubicBezTo>
                <a:cubicBezTo>
                  <a:pt x="263" y="200"/>
                  <a:pt x="263" y="200"/>
                  <a:pt x="263" y="200"/>
                </a:cubicBezTo>
                <a:close/>
                <a:moveTo>
                  <a:pt x="257" y="195"/>
                </a:moveTo>
                <a:cubicBezTo>
                  <a:pt x="257" y="195"/>
                  <a:pt x="257" y="195"/>
                  <a:pt x="257" y="195"/>
                </a:cubicBezTo>
                <a:cubicBezTo>
                  <a:pt x="257" y="195"/>
                  <a:pt x="257" y="195"/>
                  <a:pt x="257" y="195"/>
                </a:cubicBezTo>
                <a:cubicBezTo>
                  <a:pt x="258" y="195"/>
                  <a:pt x="258" y="195"/>
                  <a:pt x="258" y="195"/>
                </a:cubicBezTo>
                <a:cubicBezTo>
                  <a:pt x="258" y="195"/>
                  <a:pt x="258" y="195"/>
                  <a:pt x="258" y="195"/>
                </a:cubicBezTo>
                <a:cubicBezTo>
                  <a:pt x="258" y="195"/>
                  <a:pt x="258" y="195"/>
                  <a:pt x="258" y="195"/>
                </a:cubicBezTo>
                <a:cubicBezTo>
                  <a:pt x="259" y="195"/>
                  <a:pt x="259" y="195"/>
                  <a:pt x="259" y="195"/>
                </a:cubicBezTo>
                <a:cubicBezTo>
                  <a:pt x="259" y="194"/>
                  <a:pt x="259" y="194"/>
                  <a:pt x="259" y="194"/>
                </a:cubicBezTo>
                <a:cubicBezTo>
                  <a:pt x="258" y="194"/>
                  <a:pt x="258" y="194"/>
                  <a:pt x="258" y="194"/>
                </a:cubicBezTo>
                <a:cubicBezTo>
                  <a:pt x="259" y="194"/>
                  <a:pt x="259" y="194"/>
                  <a:pt x="259" y="194"/>
                </a:cubicBezTo>
                <a:cubicBezTo>
                  <a:pt x="259" y="194"/>
                  <a:pt x="259" y="194"/>
                  <a:pt x="259" y="194"/>
                </a:cubicBezTo>
                <a:cubicBezTo>
                  <a:pt x="258" y="193"/>
                  <a:pt x="258" y="193"/>
                  <a:pt x="258" y="193"/>
                </a:cubicBezTo>
                <a:cubicBezTo>
                  <a:pt x="257" y="193"/>
                  <a:pt x="257" y="193"/>
                  <a:pt x="257" y="193"/>
                </a:cubicBezTo>
                <a:cubicBezTo>
                  <a:pt x="257" y="193"/>
                  <a:pt x="257" y="193"/>
                  <a:pt x="257" y="193"/>
                </a:cubicBezTo>
                <a:cubicBezTo>
                  <a:pt x="257" y="193"/>
                  <a:pt x="257" y="193"/>
                  <a:pt x="257" y="193"/>
                </a:cubicBezTo>
                <a:cubicBezTo>
                  <a:pt x="256" y="193"/>
                  <a:pt x="256" y="193"/>
                  <a:pt x="256" y="193"/>
                </a:cubicBezTo>
                <a:cubicBezTo>
                  <a:pt x="256" y="192"/>
                  <a:pt x="256" y="192"/>
                  <a:pt x="256" y="192"/>
                </a:cubicBezTo>
                <a:cubicBezTo>
                  <a:pt x="255" y="193"/>
                  <a:pt x="255" y="193"/>
                  <a:pt x="255" y="193"/>
                </a:cubicBezTo>
                <a:cubicBezTo>
                  <a:pt x="255" y="193"/>
                  <a:pt x="255" y="193"/>
                  <a:pt x="255" y="193"/>
                </a:cubicBezTo>
                <a:cubicBezTo>
                  <a:pt x="255" y="193"/>
                  <a:pt x="255" y="193"/>
                  <a:pt x="255" y="193"/>
                </a:cubicBezTo>
                <a:cubicBezTo>
                  <a:pt x="256" y="193"/>
                  <a:pt x="256" y="193"/>
                  <a:pt x="256" y="193"/>
                </a:cubicBezTo>
                <a:cubicBezTo>
                  <a:pt x="256" y="194"/>
                  <a:pt x="256" y="194"/>
                  <a:pt x="256" y="194"/>
                </a:cubicBezTo>
                <a:cubicBezTo>
                  <a:pt x="256" y="194"/>
                  <a:pt x="256" y="194"/>
                  <a:pt x="256" y="194"/>
                </a:cubicBezTo>
                <a:cubicBezTo>
                  <a:pt x="257" y="194"/>
                  <a:pt x="257" y="194"/>
                  <a:pt x="257" y="194"/>
                </a:cubicBezTo>
                <a:cubicBezTo>
                  <a:pt x="257" y="195"/>
                  <a:pt x="257" y="195"/>
                  <a:pt x="257" y="195"/>
                </a:cubicBezTo>
                <a:close/>
                <a:moveTo>
                  <a:pt x="252" y="197"/>
                </a:moveTo>
                <a:cubicBezTo>
                  <a:pt x="253" y="197"/>
                  <a:pt x="253" y="197"/>
                  <a:pt x="253" y="197"/>
                </a:cubicBezTo>
                <a:cubicBezTo>
                  <a:pt x="253" y="197"/>
                  <a:pt x="253" y="197"/>
                  <a:pt x="253" y="197"/>
                </a:cubicBezTo>
                <a:cubicBezTo>
                  <a:pt x="254" y="196"/>
                  <a:pt x="254" y="196"/>
                  <a:pt x="254" y="196"/>
                </a:cubicBezTo>
                <a:cubicBezTo>
                  <a:pt x="254" y="196"/>
                  <a:pt x="254" y="196"/>
                  <a:pt x="254" y="196"/>
                </a:cubicBezTo>
                <a:cubicBezTo>
                  <a:pt x="254" y="196"/>
                  <a:pt x="254" y="196"/>
                  <a:pt x="254" y="196"/>
                </a:cubicBezTo>
                <a:cubicBezTo>
                  <a:pt x="254" y="196"/>
                  <a:pt x="254" y="196"/>
                  <a:pt x="254" y="196"/>
                </a:cubicBezTo>
                <a:cubicBezTo>
                  <a:pt x="254" y="194"/>
                  <a:pt x="254" y="194"/>
                  <a:pt x="254" y="194"/>
                </a:cubicBezTo>
                <a:cubicBezTo>
                  <a:pt x="254" y="194"/>
                  <a:pt x="254" y="194"/>
                  <a:pt x="254" y="194"/>
                </a:cubicBezTo>
                <a:cubicBezTo>
                  <a:pt x="253" y="194"/>
                  <a:pt x="253" y="194"/>
                  <a:pt x="253" y="194"/>
                </a:cubicBezTo>
                <a:cubicBezTo>
                  <a:pt x="252" y="194"/>
                  <a:pt x="252" y="194"/>
                  <a:pt x="252" y="194"/>
                </a:cubicBezTo>
                <a:cubicBezTo>
                  <a:pt x="252" y="193"/>
                  <a:pt x="252" y="193"/>
                  <a:pt x="252" y="193"/>
                </a:cubicBezTo>
                <a:cubicBezTo>
                  <a:pt x="252" y="194"/>
                  <a:pt x="252" y="194"/>
                  <a:pt x="252" y="194"/>
                </a:cubicBezTo>
                <a:cubicBezTo>
                  <a:pt x="251" y="194"/>
                  <a:pt x="251" y="194"/>
                  <a:pt x="251" y="194"/>
                </a:cubicBezTo>
                <a:cubicBezTo>
                  <a:pt x="250" y="193"/>
                  <a:pt x="250" y="193"/>
                  <a:pt x="250" y="193"/>
                </a:cubicBezTo>
                <a:cubicBezTo>
                  <a:pt x="250" y="194"/>
                  <a:pt x="250" y="194"/>
                  <a:pt x="250" y="194"/>
                </a:cubicBezTo>
                <a:cubicBezTo>
                  <a:pt x="250" y="194"/>
                  <a:pt x="250" y="194"/>
                  <a:pt x="250" y="194"/>
                </a:cubicBezTo>
                <a:cubicBezTo>
                  <a:pt x="251" y="195"/>
                  <a:pt x="251" y="195"/>
                  <a:pt x="251" y="195"/>
                </a:cubicBezTo>
                <a:cubicBezTo>
                  <a:pt x="251" y="196"/>
                  <a:pt x="251" y="196"/>
                  <a:pt x="251" y="196"/>
                </a:cubicBezTo>
                <a:cubicBezTo>
                  <a:pt x="252" y="196"/>
                  <a:pt x="252" y="196"/>
                  <a:pt x="252" y="196"/>
                </a:cubicBezTo>
                <a:cubicBezTo>
                  <a:pt x="252" y="197"/>
                  <a:pt x="252" y="197"/>
                  <a:pt x="252" y="197"/>
                </a:cubicBezTo>
                <a:cubicBezTo>
                  <a:pt x="252" y="197"/>
                  <a:pt x="252" y="197"/>
                  <a:pt x="252" y="197"/>
                </a:cubicBezTo>
                <a:close/>
                <a:moveTo>
                  <a:pt x="251" y="200"/>
                </a:moveTo>
                <a:cubicBezTo>
                  <a:pt x="251" y="200"/>
                  <a:pt x="252" y="200"/>
                  <a:pt x="252" y="200"/>
                </a:cubicBezTo>
                <a:cubicBezTo>
                  <a:pt x="251" y="200"/>
                  <a:pt x="251" y="200"/>
                  <a:pt x="251" y="200"/>
                </a:cubicBezTo>
                <a:cubicBezTo>
                  <a:pt x="250" y="200"/>
                  <a:pt x="250" y="200"/>
                  <a:pt x="250" y="200"/>
                </a:cubicBezTo>
                <a:cubicBezTo>
                  <a:pt x="251" y="200"/>
                  <a:pt x="251" y="200"/>
                  <a:pt x="251" y="200"/>
                </a:cubicBezTo>
                <a:cubicBezTo>
                  <a:pt x="251" y="200"/>
                  <a:pt x="251" y="200"/>
                  <a:pt x="251" y="200"/>
                </a:cubicBezTo>
                <a:close/>
                <a:moveTo>
                  <a:pt x="242" y="207"/>
                </a:moveTo>
                <a:cubicBezTo>
                  <a:pt x="242" y="207"/>
                  <a:pt x="242" y="207"/>
                  <a:pt x="242" y="207"/>
                </a:cubicBezTo>
                <a:cubicBezTo>
                  <a:pt x="242" y="206"/>
                  <a:pt x="242" y="206"/>
                  <a:pt x="242" y="206"/>
                </a:cubicBezTo>
                <a:cubicBezTo>
                  <a:pt x="242" y="206"/>
                  <a:pt x="242" y="206"/>
                  <a:pt x="242" y="206"/>
                </a:cubicBezTo>
                <a:cubicBezTo>
                  <a:pt x="242" y="206"/>
                  <a:pt x="242" y="206"/>
                  <a:pt x="242" y="206"/>
                </a:cubicBezTo>
                <a:cubicBezTo>
                  <a:pt x="243" y="205"/>
                  <a:pt x="243" y="205"/>
                  <a:pt x="243" y="205"/>
                </a:cubicBezTo>
                <a:cubicBezTo>
                  <a:pt x="242" y="205"/>
                  <a:pt x="242" y="205"/>
                  <a:pt x="242" y="205"/>
                </a:cubicBezTo>
                <a:cubicBezTo>
                  <a:pt x="242" y="205"/>
                  <a:pt x="242" y="205"/>
                  <a:pt x="242" y="205"/>
                </a:cubicBezTo>
                <a:cubicBezTo>
                  <a:pt x="243" y="204"/>
                  <a:pt x="243" y="204"/>
                  <a:pt x="243" y="204"/>
                </a:cubicBezTo>
                <a:cubicBezTo>
                  <a:pt x="244" y="203"/>
                  <a:pt x="244" y="203"/>
                  <a:pt x="244" y="203"/>
                </a:cubicBezTo>
                <a:cubicBezTo>
                  <a:pt x="244" y="203"/>
                  <a:pt x="244" y="203"/>
                  <a:pt x="244" y="203"/>
                </a:cubicBezTo>
                <a:cubicBezTo>
                  <a:pt x="244" y="203"/>
                  <a:pt x="244" y="203"/>
                  <a:pt x="244" y="203"/>
                </a:cubicBezTo>
                <a:cubicBezTo>
                  <a:pt x="244" y="203"/>
                  <a:pt x="244" y="203"/>
                  <a:pt x="244" y="203"/>
                </a:cubicBezTo>
                <a:cubicBezTo>
                  <a:pt x="244" y="202"/>
                  <a:pt x="244" y="202"/>
                  <a:pt x="244" y="202"/>
                </a:cubicBezTo>
                <a:cubicBezTo>
                  <a:pt x="245" y="202"/>
                  <a:pt x="245" y="202"/>
                  <a:pt x="245" y="202"/>
                </a:cubicBezTo>
                <a:cubicBezTo>
                  <a:pt x="245" y="201"/>
                  <a:pt x="245" y="201"/>
                  <a:pt x="245" y="201"/>
                </a:cubicBezTo>
                <a:cubicBezTo>
                  <a:pt x="245" y="201"/>
                  <a:pt x="245" y="201"/>
                  <a:pt x="245" y="201"/>
                </a:cubicBezTo>
                <a:cubicBezTo>
                  <a:pt x="245" y="201"/>
                  <a:pt x="245" y="201"/>
                  <a:pt x="245" y="201"/>
                </a:cubicBezTo>
                <a:cubicBezTo>
                  <a:pt x="245" y="200"/>
                  <a:pt x="245" y="200"/>
                  <a:pt x="245" y="200"/>
                </a:cubicBezTo>
                <a:cubicBezTo>
                  <a:pt x="244" y="201"/>
                  <a:pt x="244" y="201"/>
                  <a:pt x="244" y="201"/>
                </a:cubicBezTo>
                <a:cubicBezTo>
                  <a:pt x="244" y="201"/>
                  <a:pt x="244" y="201"/>
                  <a:pt x="244" y="201"/>
                </a:cubicBezTo>
                <a:cubicBezTo>
                  <a:pt x="243" y="200"/>
                  <a:pt x="243" y="200"/>
                  <a:pt x="243" y="200"/>
                </a:cubicBezTo>
                <a:cubicBezTo>
                  <a:pt x="243" y="200"/>
                  <a:pt x="243" y="200"/>
                  <a:pt x="243" y="200"/>
                </a:cubicBezTo>
                <a:cubicBezTo>
                  <a:pt x="243" y="200"/>
                  <a:pt x="243" y="200"/>
                  <a:pt x="243" y="200"/>
                </a:cubicBezTo>
                <a:cubicBezTo>
                  <a:pt x="242" y="201"/>
                  <a:pt x="242" y="201"/>
                  <a:pt x="242" y="201"/>
                </a:cubicBezTo>
                <a:cubicBezTo>
                  <a:pt x="241" y="201"/>
                  <a:pt x="241" y="201"/>
                  <a:pt x="241" y="201"/>
                </a:cubicBezTo>
                <a:cubicBezTo>
                  <a:pt x="241" y="202"/>
                  <a:pt x="241" y="202"/>
                  <a:pt x="241" y="202"/>
                </a:cubicBezTo>
                <a:cubicBezTo>
                  <a:pt x="241" y="202"/>
                  <a:pt x="241" y="202"/>
                  <a:pt x="241" y="202"/>
                </a:cubicBezTo>
                <a:cubicBezTo>
                  <a:pt x="241" y="203"/>
                  <a:pt x="241" y="203"/>
                  <a:pt x="241" y="203"/>
                </a:cubicBezTo>
                <a:cubicBezTo>
                  <a:pt x="240" y="203"/>
                  <a:pt x="240" y="203"/>
                  <a:pt x="240" y="203"/>
                </a:cubicBezTo>
                <a:cubicBezTo>
                  <a:pt x="240" y="204"/>
                  <a:pt x="240" y="204"/>
                  <a:pt x="240" y="204"/>
                </a:cubicBezTo>
                <a:cubicBezTo>
                  <a:pt x="240" y="204"/>
                  <a:pt x="240" y="204"/>
                  <a:pt x="240" y="204"/>
                </a:cubicBezTo>
                <a:cubicBezTo>
                  <a:pt x="240" y="205"/>
                  <a:pt x="240" y="205"/>
                  <a:pt x="240" y="205"/>
                </a:cubicBezTo>
                <a:cubicBezTo>
                  <a:pt x="240" y="205"/>
                  <a:pt x="240" y="205"/>
                  <a:pt x="240" y="205"/>
                </a:cubicBezTo>
                <a:cubicBezTo>
                  <a:pt x="241" y="205"/>
                  <a:pt x="241" y="205"/>
                  <a:pt x="241" y="205"/>
                </a:cubicBezTo>
                <a:cubicBezTo>
                  <a:pt x="241" y="206"/>
                  <a:pt x="241" y="206"/>
                  <a:pt x="241" y="206"/>
                </a:cubicBezTo>
                <a:cubicBezTo>
                  <a:pt x="241" y="206"/>
                  <a:pt x="241" y="206"/>
                  <a:pt x="241" y="206"/>
                </a:cubicBezTo>
                <a:cubicBezTo>
                  <a:pt x="242" y="207"/>
                  <a:pt x="242" y="207"/>
                  <a:pt x="242" y="207"/>
                </a:cubicBezTo>
                <a:close/>
                <a:moveTo>
                  <a:pt x="233" y="240"/>
                </a:moveTo>
                <a:cubicBezTo>
                  <a:pt x="233" y="240"/>
                  <a:pt x="233" y="240"/>
                  <a:pt x="233" y="240"/>
                </a:cubicBezTo>
                <a:cubicBezTo>
                  <a:pt x="233" y="240"/>
                  <a:pt x="233" y="240"/>
                  <a:pt x="233" y="240"/>
                </a:cubicBezTo>
                <a:cubicBezTo>
                  <a:pt x="233" y="240"/>
                  <a:pt x="233" y="240"/>
                  <a:pt x="233" y="240"/>
                </a:cubicBezTo>
                <a:cubicBezTo>
                  <a:pt x="233" y="240"/>
                  <a:pt x="233" y="240"/>
                  <a:pt x="233" y="240"/>
                </a:cubicBezTo>
                <a:close/>
                <a:moveTo>
                  <a:pt x="233" y="243"/>
                </a:moveTo>
                <a:cubicBezTo>
                  <a:pt x="234" y="243"/>
                  <a:pt x="234" y="243"/>
                  <a:pt x="234" y="243"/>
                </a:cubicBezTo>
                <a:cubicBezTo>
                  <a:pt x="234" y="242"/>
                  <a:pt x="234" y="242"/>
                  <a:pt x="234" y="242"/>
                </a:cubicBezTo>
                <a:cubicBezTo>
                  <a:pt x="234" y="242"/>
                  <a:pt x="234" y="242"/>
                  <a:pt x="234" y="242"/>
                </a:cubicBezTo>
                <a:cubicBezTo>
                  <a:pt x="234" y="243"/>
                  <a:pt x="234" y="243"/>
                  <a:pt x="234" y="243"/>
                </a:cubicBezTo>
                <a:cubicBezTo>
                  <a:pt x="234" y="243"/>
                  <a:pt x="234" y="243"/>
                  <a:pt x="234" y="243"/>
                </a:cubicBezTo>
                <a:cubicBezTo>
                  <a:pt x="234" y="243"/>
                  <a:pt x="233" y="243"/>
                  <a:pt x="233" y="243"/>
                </a:cubicBezTo>
                <a:close/>
                <a:moveTo>
                  <a:pt x="228" y="242"/>
                </a:moveTo>
                <a:cubicBezTo>
                  <a:pt x="228" y="242"/>
                  <a:pt x="228" y="242"/>
                  <a:pt x="228" y="242"/>
                </a:cubicBezTo>
                <a:cubicBezTo>
                  <a:pt x="229" y="242"/>
                  <a:pt x="229" y="242"/>
                  <a:pt x="229" y="242"/>
                </a:cubicBezTo>
                <a:cubicBezTo>
                  <a:pt x="229" y="241"/>
                  <a:pt x="229" y="241"/>
                  <a:pt x="229" y="241"/>
                </a:cubicBezTo>
                <a:cubicBezTo>
                  <a:pt x="230" y="241"/>
                  <a:pt x="230" y="241"/>
                  <a:pt x="230" y="241"/>
                </a:cubicBezTo>
                <a:cubicBezTo>
                  <a:pt x="230" y="241"/>
                  <a:pt x="230" y="241"/>
                  <a:pt x="230" y="241"/>
                </a:cubicBezTo>
                <a:cubicBezTo>
                  <a:pt x="231" y="241"/>
                  <a:pt x="231" y="241"/>
                  <a:pt x="231" y="241"/>
                </a:cubicBezTo>
                <a:cubicBezTo>
                  <a:pt x="230" y="242"/>
                  <a:pt x="230" y="242"/>
                  <a:pt x="230" y="242"/>
                </a:cubicBezTo>
                <a:cubicBezTo>
                  <a:pt x="229" y="242"/>
                  <a:pt x="229" y="242"/>
                  <a:pt x="229" y="242"/>
                </a:cubicBezTo>
                <a:cubicBezTo>
                  <a:pt x="228" y="243"/>
                  <a:pt x="228" y="243"/>
                  <a:pt x="228" y="243"/>
                </a:cubicBezTo>
                <a:cubicBezTo>
                  <a:pt x="228" y="242"/>
                  <a:pt x="228" y="242"/>
                  <a:pt x="228" y="242"/>
                </a:cubicBezTo>
                <a:close/>
                <a:moveTo>
                  <a:pt x="232" y="244"/>
                </a:moveTo>
                <a:cubicBezTo>
                  <a:pt x="233" y="243"/>
                  <a:pt x="233" y="243"/>
                  <a:pt x="233" y="243"/>
                </a:cubicBezTo>
                <a:cubicBezTo>
                  <a:pt x="233" y="242"/>
                  <a:pt x="233" y="242"/>
                  <a:pt x="233" y="242"/>
                </a:cubicBezTo>
                <a:cubicBezTo>
                  <a:pt x="233" y="242"/>
                  <a:pt x="233" y="242"/>
                  <a:pt x="233" y="242"/>
                </a:cubicBezTo>
                <a:cubicBezTo>
                  <a:pt x="233" y="243"/>
                  <a:pt x="233" y="243"/>
                  <a:pt x="233" y="243"/>
                </a:cubicBezTo>
                <a:cubicBezTo>
                  <a:pt x="232" y="244"/>
                  <a:pt x="232" y="244"/>
                  <a:pt x="232" y="244"/>
                </a:cubicBezTo>
                <a:cubicBezTo>
                  <a:pt x="232" y="244"/>
                  <a:pt x="232" y="244"/>
                  <a:pt x="232" y="244"/>
                </a:cubicBezTo>
                <a:cubicBezTo>
                  <a:pt x="232" y="244"/>
                  <a:pt x="232" y="244"/>
                  <a:pt x="232" y="244"/>
                </a:cubicBezTo>
                <a:cubicBezTo>
                  <a:pt x="233" y="243"/>
                  <a:pt x="233" y="243"/>
                  <a:pt x="233" y="243"/>
                </a:cubicBezTo>
                <a:cubicBezTo>
                  <a:pt x="234" y="243"/>
                  <a:pt x="234" y="243"/>
                  <a:pt x="234" y="243"/>
                </a:cubicBezTo>
                <a:cubicBezTo>
                  <a:pt x="234" y="242"/>
                  <a:pt x="234" y="242"/>
                  <a:pt x="234" y="242"/>
                </a:cubicBezTo>
                <a:cubicBezTo>
                  <a:pt x="233" y="241"/>
                  <a:pt x="233" y="241"/>
                  <a:pt x="233" y="241"/>
                </a:cubicBezTo>
                <a:cubicBezTo>
                  <a:pt x="233" y="241"/>
                  <a:pt x="233" y="241"/>
                  <a:pt x="233" y="241"/>
                </a:cubicBezTo>
                <a:cubicBezTo>
                  <a:pt x="233" y="241"/>
                  <a:pt x="233" y="241"/>
                  <a:pt x="233" y="241"/>
                </a:cubicBezTo>
                <a:cubicBezTo>
                  <a:pt x="232" y="241"/>
                  <a:pt x="232" y="241"/>
                  <a:pt x="232" y="241"/>
                </a:cubicBezTo>
                <a:cubicBezTo>
                  <a:pt x="232" y="241"/>
                  <a:pt x="232" y="241"/>
                  <a:pt x="232" y="241"/>
                </a:cubicBezTo>
                <a:cubicBezTo>
                  <a:pt x="232" y="242"/>
                  <a:pt x="232" y="242"/>
                  <a:pt x="232" y="242"/>
                </a:cubicBezTo>
                <a:cubicBezTo>
                  <a:pt x="231" y="243"/>
                  <a:pt x="231" y="243"/>
                  <a:pt x="231" y="243"/>
                </a:cubicBezTo>
                <a:cubicBezTo>
                  <a:pt x="230" y="243"/>
                  <a:pt x="230" y="243"/>
                  <a:pt x="230" y="243"/>
                </a:cubicBezTo>
                <a:cubicBezTo>
                  <a:pt x="231" y="242"/>
                  <a:pt x="231" y="242"/>
                  <a:pt x="231" y="242"/>
                </a:cubicBezTo>
                <a:cubicBezTo>
                  <a:pt x="231" y="242"/>
                  <a:pt x="231" y="242"/>
                  <a:pt x="231" y="242"/>
                </a:cubicBezTo>
                <a:cubicBezTo>
                  <a:pt x="232" y="241"/>
                  <a:pt x="232" y="241"/>
                  <a:pt x="232" y="241"/>
                </a:cubicBezTo>
                <a:cubicBezTo>
                  <a:pt x="231" y="241"/>
                  <a:pt x="231" y="241"/>
                  <a:pt x="231" y="241"/>
                </a:cubicBezTo>
                <a:cubicBezTo>
                  <a:pt x="231" y="241"/>
                  <a:pt x="231" y="241"/>
                  <a:pt x="231" y="241"/>
                </a:cubicBezTo>
                <a:cubicBezTo>
                  <a:pt x="230" y="242"/>
                  <a:pt x="230" y="242"/>
                  <a:pt x="230" y="242"/>
                </a:cubicBezTo>
                <a:cubicBezTo>
                  <a:pt x="229" y="243"/>
                  <a:pt x="229" y="243"/>
                  <a:pt x="229" y="243"/>
                </a:cubicBezTo>
                <a:cubicBezTo>
                  <a:pt x="229" y="244"/>
                  <a:pt x="229" y="244"/>
                  <a:pt x="229" y="244"/>
                </a:cubicBezTo>
                <a:cubicBezTo>
                  <a:pt x="229" y="244"/>
                  <a:pt x="229" y="244"/>
                  <a:pt x="229" y="244"/>
                </a:cubicBezTo>
                <a:cubicBezTo>
                  <a:pt x="229" y="245"/>
                  <a:pt x="229" y="245"/>
                  <a:pt x="229" y="245"/>
                </a:cubicBezTo>
                <a:cubicBezTo>
                  <a:pt x="229" y="245"/>
                  <a:pt x="229" y="245"/>
                  <a:pt x="229" y="245"/>
                </a:cubicBezTo>
                <a:cubicBezTo>
                  <a:pt x="230" y="244"/>
                  <a:pt x="230" y="244"/>
                  <a:pt x="230" y="244"/>
                </a:cubicBezTo>
                <a:cubicBezTo>
                  <a:pt x="230" y="244"/>
                  <a:pt x="230" y="244"/>
                  <a:pt x="230" y="244"/>
                </a:cubicBezTo>
                <a:cubicBezTo>
                  <a:pt x="230" y="244"/>
                  <a:pt x="230" y="244"/>
                  <a:pt x="230" y="244"/>
                </a:cubicBezTo>
                <a:cubicBezTo>
                  <a:pt x="230" y="245"/>
                  <a:pt x="230" y="245"/>
                  <a:pt x="230" y="245"/>
                </a:cubicBezTo>
                <a:cubicBezTo>
                  <a:pt x="230" y="245"/>
                  <a:pt x="230" y="245"/>
                  <a:pt x="230" y="245"/>
                </a:cubicBezTo>
                <a:cubicBezTo>
                  <a:pt x="230" y="245"/>
                  <a:pt x="230" y="245"/>
                  <a:pt x="230" y="245"/>
                </a:cubicBezTo>
                <a:cubicBezTo>
                  <a:pt x="231" y="245"/>
                  <a:pt x="231" y="245"/>
                  <a:pt x="231" y="245"/>
                </a:cubicBezTo>
                <a:cubicBezTo>
                  <a:pt x="231" y="245"/>
                  <a:pt x="232" y="244"/>
                  <a:pt x="232" y="244"/>
                </a:cubicBezTo>
                <a:close/>
                <a:moveTo>
                  <a:pt x="231" y="244"/>
                </a:moveTo>
                <a:cubicBezTo>
                  <a:pt x="231" y="243"/>
                  <a:pt x="231" y="243"/>
                  <a:pt x="231" y="243"/>
                </a:cubicBezTo>
                <a:cubicBezTo>
                  <a:pt x="232" y="242"/>
                  <a:pt x="232" y="242"/>
                  <a:pt x="232" y="242"/>
                </a:cubicBezTo>
                <a:cubicBezTo>
                  <a:pt x="232" y="243"/>
                  <a:pt x="232" y="243"/>
                  <a:pt x="232" y="243"/>
                </a:cubicBezTo>
                <a:cubicBezTo>
                  <a:pt x="231" y="244"/>
                  <a:pt x="231" y="244"/>
                  <a:pt x="231" y="244"/>
                </a:cubicBezTo>
                <a:cubicBezTo>
                  <a:pt x="231" y="244"/>
                  <a:pt x="231" y="244"/>
                  <a:pt x="231" y="244"/>
                </a:cubicBezTo>
                <a:close/>
                <a:moveTo>
                  <a:pt x="291" y="299"/>
                </a:moveTo>
                <a:cubicBezTo>
                  <a:pt x="290" y="299"/>
                  <a:pt x="290" y="299"/>
                  <a:pt x="290" y="299"/>
                </a:cubicBezTo>
                <a:cubicBezTo>
                  <a:pt x="290" y="298"/>
                  <a:pt x="290" y="298"/>
                  <a:pt x="290" y="298"/>
                </a:cubicBezTo>
                <a:cubicBezTo>
                  <a:pt x="290" y="298"/>
                  <a:pt x="290" y="298"/>
                  <a:pt x="290" y="298"/>
                </a:cubicBezTo>
                <a:cubicBezTo>
                  <a:pt x="291" y="298"/>
                  <a:pt x="291" y="298"/>
                  <a:pt x="291" y="298"/>
                </a:cubicBezTo>
                <a:cubicBezTo>
                  <a:pt x="291" y="297"/>
                  <a:pt x="291" y="297"/>
                  <a:pt x="291" y="297"/>
                </a:cubicBezTo>
                <a:cubicBezTo>
                  <a:pt x="291" y="297"/>
                  <a:pt x="291" y="297"/>
                  <a:pt x="291" y="297"/>
                </a:cubicBezTo>
                <a:cubicBezTo>
                  <a:pt x="291" y="297"/>
                  <a:pt x="291" y="297"/>
                  <a:pt x="291" y="297"/>
                </a:cubicBezTo>
                <a:cubicBezTo>
                  <a:pt x="291" y="297"/>
                  <a:pt x="291" y="297"/>
                  <a:pt x="291" y="297"/>
                </a:cubicBezTo>
                <a:cubicBezTo>
                  <a:pt x="290" y="298"/>
                  <a:pt x="290" y="298"/>
                  <a:pt x="290" y="298"/>
                </a:cubicBezTo>
                <a:cubicBezTo>
                  <a:pt x="290" y="298"/>
                  <a:pt x="290" y="298"/>
                  <a:pt x="290" y="298"/>
                </a:cubicBezTo>
                <a:cubicBezTo>
                  <a:pt x="290" y="299"/>
                  <a:pt x="290" y="299"/>
                  <a:pt x="290" y="299"/>
                </a:cubicBezTo>
                <a:cubicBezTo>
                  <a:pt x="290" y="299"/>
                  <a:pt x="290" y="299"/>
                  <a:pt x="290" y="299"/>
                </a:cubicBezTo>
                <a:cubicBezTo>
                  <a:pt x="291" y="299"/>
                  <a:pt x="291" y="299"/>
                  <a:pt x="291" y="299"/>
                </a:cubicBezTo>
                <a:close/>
                <a:moveTo>
                  <a:pt x="312" y="302"/>
                </a:moveTo>
                <a:cubicBezTo>
                  <a:pt x="312" y="302"/>
                  <a:pt x="312" y="302"/>
                  <a:pt x="312" y="302"/>
                </a:cubicBezTo>
                <a:cubicBezTo>
                  <a:pt x="312" y="301"/>
                  <a:pt x="312" y="301"/>
                  <a:pt x="312" y="301"/>
                </a:cubicBezTo>
                <a:cubicBezTo>
                  <a:pt x="312" y="301"/>
                  <a:pt x="312" y="301"/>
                  <a:pt x="312" y="301"/>
                </a:cubicBezTo>
                <a:cubicBezTo>
                  <a:pt x="312" y="300"/>
                  <a:pt x="312" y="300"/>
                  <a:pt x="312" y="300"/>
                </a:cubicBezTo>
                <a:cubicBezTo>
                  <a:pt x="312" y="300"/>
                  <a:pt x="312" y="300"/>
                  <a:pt x="312" y="300"/>
                </a:cubicBezTo>
                <a:cubicBezTo>
                  <a:pt x="313" y="300"/>
                  <a:pt x="313" y="300"/>
                  <a:pt x="313" y="300"/>
                </a:cubicBezTo>
                <a:cubicBezTo>
                  <a:pt x="313" y="300"/>
                  <a:pt x="313" y="300"/>
                  <a:pt x="313" y="300"/>
                </a:cubicBezTo>
                <a:cubicBezTo>
                  <a:pt x="313" y="300"/>
                  <a:pt x="313" y="300"/>
                  <a:pt x="313" y="300"/>
                </a:cubicBezTo>
                <a:cubicBezTo>
                  <a:pt x="313" y="301"/>
                  <a:pt x="313" y="301"/>
                  <a:pt x="313" y="301"/>
                </a:cubicBezTo>
                <a:cubicBezTo>
                  <a:pt x="312" y="301"/>
                  <a:pt x="312" y="301"/>
                  <a:pt x="312" y="301"/>
                </a:cubicBezTo>
                <a:cubicBezTo>
                  <a:pt x="312" y="301"/>
                  <a:pt x="312" y="301"/>
                  <a:pt x="312" y="301"/>
                </a:cubicBezTo>
                <a:cubicBezTo>
                  <a:pt x="313" y="302"/>
                  <a:pt x="313" y="302"/>
                  <a:pt x="313" y="302"/>
                </a:cubicBezTo>
                <a:cubicBezTo>
                  <a:pt x="313" y="302"/>
                  <a:pt x="313" y="302"/>
                  <a:pt x="313" y="302"/>
                </a:cubicBezTo>
                <a:cubicBezTo>
                  <a:pt x="313" y="302"/>
                  <a:pt x="313" y="302"/>
                  <a:pt x="313" y="302"/>
                </a:cubicBezTo>
                <a:cubicBezTo>
                  <a:pt x="312" y="302"/>
                  <a:pt x="312" y="302"/>
                  <a:pt x="312" y="302"/>
                </a:cubicBezTo>
                <a:close/>
                <a:moveTo>
                  <a:pt x="313" y="303"/>
                </a:moveTo>
                <a:cubicBezTo>
                  <a:pt x="313" y="302"/>
                  <a:pt x="313" y="302"/>
                  <a:pt x="313" y="302"/>
                </a:cubicBezTo>
                <a:cubicBezTo>
                  <a:pt x="314" y="302"/>
                  <a:pt x="314" y="302"/>
                  <a:pt x="314" y="302"/>
                </a:cubicBezTo>
                <a:cubicBezTo>
                  <a:pt x="314" y="303"/>
                  <a:pt x="314" y="303"/>
                  <a:pt x="314" y="303"/>
                </a:cubicBezTo>
                <a:cubicBezTo>
                  <a:pt x="313" y="303"/>
                  <a:pt x="313" y="303"/>
                  <a:pt x="313" y="303"/>
                </a:cubicBezTo>
                <a:cubicBezTo>
                  <a:pt x="313" y="303"/>
                  <a:pt x="313" y="303"/>
                  <a:pt x="313" y="303"/>
                </a:cubicBezTo>
                <a:close/>
                <a:moveTo>
                  <a:pt x="322" y="275"/>
                </a:moveTo>
                <a:cubicBezTo>
                  <a:pt x="322" y="274"/>
                  <a:pt x="322" y="274"/>
                  <a:pt x="322" y="274"/>
                </a:cubicBezTo>
                <a:cubicBezTo>
                  <a:pt x="323" y="273"/>
                  <a:pt x="323" y="273"/>
                  <a:pt x="323" y="273"/>
                </a:cubicBezTo>
                <a:cubicBezTo>
                  <a:pt x="323" y="274"/>
                  <a:pt x="323" y="274"/>
                  <a:pt x="323" y="274"/>
                </a:cubicBezTo>
                <a:cubicBezTo>
                  <a:pt x="322" y="275"/>
                  <a:pt x="322" y="275"/>
                  <a:pt x="322" y="275"/>
                </a:cubicBezTo>
                <a:cubicBezTo>
                  <a:pt x="322" y="275"/>
                  <a:pt x="322" y="275"/>
                  <a:pt x="322" y="275"/>
                </a:cubicBezTo>
                <a:cubicBezTo>
                  <a:pt x="322" y="275"/>
                  <a:pt x="322" y="275"/>
                  <a:pt x="322" y="275"/>
                </a:cubicBezTo>
                <a:close/>
                <a:moveTo>
                  <a:pt x="319" y="280"/>
                </a:moveTo>
                <a:cubicBezTo>
                  <a:pt x="319" y="281"/>
                  <a:pt x="319" y="281"/>
                  <a:pt x="319" y="281"/>
                </a:cubicBezTo>
                <a:cubicBezTo>
                  <a:pt x="319" y="281"/>
                  <a:pt x="319" y="281"/>
                  <a:pt x="319" y="281"/>
                </a:cubicBezTo>
                <a:cubicBezTo>
                  <a:pt x="320" y="281"/>
                  <a:pt x="320" y="281"/>
                  <a:pt x="320" y="281"/>
                </a:cubicBezTo>
                <a:cubicBezTo>
                  <a:pt x="320" y="281"/>
                  <a:pt x="320" y="281"/>
                  <a:pt x="320" y="281"/>
                </a:cubicBezTo>
                <a:cubicBezTo>
                  <a:pt x="320" y="280"/>
                  <a:pt x="320" y="280"/>
                  <a:pt x="320" y="280"/>
                </a:cubicBezTo>
                <a:cubicBezTo>
                  <a:pt x="320" y="280"/>
                  <a:pt x="320" y="280"/>
                  <a:pt x="320" y="280"/>
                </a:cubicBezTo>
                <a:cubicBezTo>
                  <a:pt x="319" y="280"/>
                  <a:pt x="319" y="280"/>
                  <a:pt x="319" y="280"/>
                </a:cubicBezTo>
                <a:close/>
                <a:moveTo>
                  <a:pt x="324" y="287"/>
                </a:moveTo>
                <a:cubicBezTo>
                  <a:pt x="324" y="286"/>
                  <a:pt x="324" y="286"/>
                  <a:pt x="324" y="286"/>
                </a:cubicBezTo>
                <a:cubicBezTo>
                  <a:pt x="324" y="286"/>
                  <a:pt x="324" y="286"/>
                  <a:pt x="324" y="286"/>
                </a:cubicBezTo>
                <a:cubicBezTo>
                  <a:pt x="324" y="286"/>
                  <a:pt x="324" y="286"/>
                  <a:pt x="324" y="286"/>
                </a:cubicBezTo>
                <a:cubicBezTo>
                  <a:pt x="324" y="286"/>
                  <a:pt x="324" y="286"/>
                  <a:pt x="324" y="286"/>
                </a:cubicBezTo>
                <a:cubicBezTo>
                  <a:pt x="324" y="286"/>
                  <a:pt x="324" y="286"/>
                  <a:pt x="324" y="286"/>
                </a:cubicBezTo>
                <a:cubicBezTo>
                  <a:pt x="325" y="287"/>
                  <a:pt x="325" y="287"/>
                  <a:pt x="325" y="287"/>
                </a:cubicBezTo>
                <a:cubicBezTo>
                  <a:pt x="325" y="287"/>
                  <a:pt x="325" y="287"/>
                  <a:pt x="325" y="287"/>
                </a:cubicBezTo>
                <a:cubicBezTo>
                  <a:pt x="324" y="287"/>
                  <a:pt x="324" y="287"/>
                  <a:pt x="324" y="287"/>
                </a:cubicBezTo>
                <a:cubicBezTo>
                  <a:pt x="324" y="287"/>
                  <a:pt x="324" y="287"/>
                  <a:pt x="324" y="287"/>
                </a:cubicBezTo>
                <a:close/>
                <a:moveTo>
                  <a:pt x="322" y="287"/>
                </a:moveTo>
                <a:cubicBezTo>
                  <a:pt x="322" y="287"/>
                  <a:pt x="322" y="287"/>
                  <a:pt x="322" y="287"/>
                </a:cubicBezTo>
                <a:cubicBezTo>
                  <a:pt x="322" y="287"/>
                  <a:pt x="322" y="287"/>
                  <a:pt x="322" y="287"/>
                </a:cubicBezTo>
                <a:cubicBezTo>
                  <a:pt x="323" y="287"/>
                  <a:pt x="323" y="287"/>
                  <a:pt x="323" y="287"/>
                </a:cubicBezTo>
                <a:cubicBezTo>
                  <a:pt x="322" y="286"/>
                  <a:pt x="322" y="286"/>
                  <a:pt x="322" y="286"/>
                </a:cubicBezTo>
                <a:cubicBezTo>
                  <a:pt x="323" y="286"/>
                  <a:pt x="323" y="286"/>
                  <a:pt x="323" y="286"/>
                </a:cubicBezTo>
                <a:cubicBezTo>
                  <a:pt x="323" y="287"/>
                  <a:pt x="323" y="287"/>
                  <a:pt x="323" y="287"/>
                </a:cubicBezTo>
                <a:cubicBezTo>
                  <a:pt x="322" y="287"/>
                  <a:pt x="322" y="287"/>
                  <a:pt x="322" y="287"/>
                </a:cubicBezTo>
                <a:cubicBezTo>
                  <a:pt x="322" y="288"/>
                  <a:pt x="322" y="288"/>
                  <a:pt x="322" y="288"/>
                </a:cubicBezTo>
                <a:cubicBezTo>
                  <a:pt x="321" y="288"/>
                  <a:pt x="321" y="288"/>
                  <a:pt x="321" y="288"/>
                </a:cubicBezTo>
                <a:cubicBezTo>
                  <a:pt x="321" y="287"/>
                  <a:pt x="321" y="287"/>
                  <a:pt x="321" y="287"/>
                </a:cubicBezTo>
                <a:cubicBezTo>
                  <a:pt x="322" y="287"/>
                  <a:pt x="322" y="287"/>
                  <a:pt x="322" y="287"/>
                </a:cubicBezTo>
                <a:close/>
                <a:moveTo>
                  <a:pt x="315" y="297"/>
                </a:moveTo>
                <a:cubicBezTo>
                  <a:pt x="315" y="297"/>
                  <a:pt x="315" y="297"/>
                  <a:pt x="315" y="297"/>
                </a:cubicBezTo>
                <a:cubicBezTo>
                  <a:pt x="315" y="297"/>
                  <a:pt x="315" y="297"/>
                  <a:pt x="315" y="297"/>
                </a:cubicBezTo>
                <a:cubicBezTo>
                  <a:pt x="315" y="297"/>
                  <a:pt x="315" y="297"/>
                  <a:pt x="315" y="297"/>
                </a:cubicBezTo>
                <a:cubicBezTo>
                  <a:pt x="315" y="297"/>
                  <a:pt x="315" y="297"/>
                  <a:pt x="315" y="297"/>
                </a:cubicBezTo>
                <a:close/>
                <a:moveTo>
                  <a:pt x="324" y="295"/>
                </a:moveTo>
                <a:cubicBezTo>
                  <a:pt x="324" y="295"/>
                  <a:pt x="324" y="295"/>
                  <a:pt x="324" y="295"/>
                </a:cubicBezTo>
                <a:cubicBezTo>
                  <a:pt x="324" y="295"/>
                  <a:pt x="324" y="295"/>
                  <a:pt x="324" y="295"/>
                </a:cubicBezTo>
                <a:cubicBezTo>
                  <a:pt x="325" y="295"/>
                  <a:pt x="325" y="295"/>
                  <a:pt x="325" y="295"/>
                </a:cubicBezTo>
                <a:cubicBezTo>
                  <a:pt x="325" y="295"/>
                  <a:pt x="325" y="295"/>
                  <a:pt x="325" y="295"/>
                </a:cubicBezTo>
                <a:cubicBezTo>
                  <a:pt x="324" y="295"/>
                  <a:pt x="324" y="295"/>
                  <a:pt x="324" y="295"/>
                </a:cubicBezTo>
                <a:cubicBezTo>
                  <a:pt x="324" y="295"/>
                  <a:pt x="324" y="295"/>
                  <a:pt x="324" y="295"/>
                </a:cubicBezTo>
                <a:close/>
                <a:moveTo>
                  <a:pt x="314" y="280"/>
                </a:moveTo>
                <a:cubicBezTo>
                  <a:pt x="313" y="280"/>
                  <a:pt x="313" y="280"/>
                  <a:pt x="313" y="280"/>
                </a:cubicBezTo>
                <a:cubicBezTo>
                  <a:pt x="313" y="281"/>
                  <a:pt x="313" y="281"/>
                  <a:pt x="313" y="281"/>
                </a:cubicBezTo>
                <a:cubicBezTo>
                  <a:pt x="312" y="281"/>
                  <a:pt x="312" y="281"/>
                  <a:pt x="312" y="281"/>
                </a:cubicBezTo>
                <a:cubicBezTo>
                  <a:pt x="312" y="281"/>
                  <a:pt x="312" y="281"/>
                  <a:pt x="312" y="281"/>
                </a:cubicBezTo>
                <a:cubicBezTo>
                  <a:pt x="312" y="281"/>
                  <a:pt x="312" y="281"/>
                  <a:pt x="312" y="281"/>
                </a:cubicBezTo>
                <a:cubicBezTo>
                  <a:pt x="312" y="281"/>
                  <a:pt x="312" y="281"/>
                  <a:pt x="312" y="281"/>
                </a:cubicBezTo>
                <a:cubicBezTo>
                  <a:pt x="312" y="282"/>
                  <a:pt x="312" y="282"/>
                  <a:pt x="312" y="282"/>
                </a:cubicBezTo>
                <a:cubicBezTo>
                  <a:pt x="312" y="282"/>
                  <a:pt x="312" y="282"/>
                  <a:pt x="312" y="282"/>
                </a:cubicBezTo>
                <a:cubicBezTo>
                  <a:pt x="312" y="282"/>
                  <a:pt x="312" y="282"/>
                  <a:pt x="312" y="282"/>
                </a:cubicBezTo>
                <a:cubicBezTo>
                  <a:pt x="311" y="282"/>
                  <a:pt x="311" y="282"/>
                  <a:pt x="311" y="282"/>
                </a:cubicBezTo>
                <a:cubicBezTo>
                  <a:pt x="311" y="283"/>
                  <a:pt x="311" y="283"/>
                  <a:pt x="311" y="283"/>
                </a:cubicBezTo>
                <a:cubicBezTo>
                  <a:pt x="311" y="283"/>
                  <a:pt x="311" y="283"/>
                  <a:pt x="311" y="283"/>
                </a:cubicBezTo>
                <a:cubicBezTo>
                  <a:pt x="311" y="283"/>
                  <a:pt x="311" y="283"/>
                  <a:pt x="311" y="283"/>
                </a:cubicBezTo>
                <a:cubicBezTo>
                  <a:pt x="311" y="283"/>
                  <a:pt x="311" y="283"/>
                  <a:pt x="311" y="283"/>
                </a:cubicBezTo>
                <a:cubicBezTo>
                  <a:pt x="311" y="284"/>
                  <a:pt x="311" y="284"/>
                  <a:pt x="311" y="284"/>
                </a:cubicBezTo>
                <a:cubicBezTo>
                  <a:pt x="310" y="284"/>
                  <a:pt x="310" y="284"/>
                  <a:pt x="310" y="284"/>
                </a:cubicBezTo>
                <a:cubicBezTo>
                  <a:pt x="310" y="284"/>
                  <a:pt x="310" y="284"/>
                  <a:pt x="310" y="284"/>
                </a:cubicBezTo>
                <a:cubicBezTo>
                  <a:pt x="310" y="285"/>
                  <a:pt x="310" y="285"/>
                  <a:pt x="310" y="285"/>
                </a:cubicBezTo>
                <a:cubicBezTo>
                  <a:pt x="309" y="286"/>
                  <a:pt x="309" y="286"/>
                  <a:pt x="309" y="286"/>
                </a:cubicBezTo>
                <a:cubicBezTo>
                  <a:pt x="309" y="286"/>
                  <a:pt x="309" y="286"/>
                  <a:pt x="309" y="286"/>
                </a:cubicBezTo>
                <a:cubicBezTo>
                  <a:pt x="309" y="287"/>
                  <a:pt x="309" y="287"/>
                  <a:pt x="309" y="287"/>
                </a:cubicBezTo>
                <a:cubicBezTo>
                  <a:pt x="309" y="287"/>
                  <a:pt x="309" y="287"/>
                  <a:pt x="309" y="287"/>
                </a:cubicBezTo>
                <a:cubicBezTo>
                  <a:pt x="309" y="287"/>
                  <a:pt x="309" y="287"/>
                  <a:pt x="309" y="287"/>
                </a:cubicBezTo>
                <a:cubicBezTo>
                  <a:pt x="309" y="287"/>
                  <a:pt x="309" y="287"/>
                  <a:pt x="309" y="287"/>
                </a:cubicBezTo>
                <a:cubicBezTo>
                  <a:pt x="308" y="287"/>
                  <a:pt x="308" y="287"/>
                  <a:pt x="308" y="287"/>
                </a:cubicBezTo>
                <a:cubicBezTo>
                  <a:pt x="308" y="287"/>
                  <a:pt x="308" y="287"/>
                  <a:pt x="308" y="287"/>
                </a:cubicBezTo>
                <a:cubicBezTo>
                  <a:pt x="307" y="288"/>
                  <a:pt x="307" y="288"/>
                  <a:pt x="307" y="288"/>
                </a:cubicBezTo>
                <a:cubicBezTo>
                  <a:pt x="307" y="288"/>
                  <a:pt x="307" y="288"/>
                  <a:pt x="307" y="288"/>
                </a:cubicBezTo>
                <a:cubicBezTo>
                  <a:pt x="308" y="288"/>
                  <a:pt x="308" y="288"/>
                  <a:pt x="308" y="288"/>
                </a:cubicBezTo>
                <a:cubicBezTo>
                  <a:pt x="308" y="289"/>
                  <a:pt x="308" y="289"/>
                  <a:pt x="308" y="289"/>
                </a:cubicBezTo>
                <a:cubicBezTo>
                  <a:pt x="308" y="289"/>
                  <a:pt x="308" y="289"/>
                  <a:pt x="308" y="289"/>
                </a:cubicBezTo>
                <a:cubicBezTo>
                  <a:pt x="308" y="289"/>
                  <a:pt x="308" y="289"/>
                  <a:pt x="308" y="289"/>
                </a:cubicBezTo>
                <a:cubicBezTo>
                  <a:pt x="307" y="290"/>
                  <a:pt x="307" y="290"/>
                  <a:pt x="307" y="290"/>
                </a:cubicBezTo>
                <a:cubicBezTo>
                  <a:pt x="306" y="289"/>
                  <a:pt x="306" y="289"/>
                  <a:pt x="306" y="289"/>
                </a:cubicBezTo>
                <a:cubicBezTo>
                  <a:pt x="306" y="290"/>
                  <a:pt x="306" y="290"/>
                  <a:pt x="306" y="290"/>
                </a:cubicBezTo>
                <a:cubicBezTo>
                  <a:pt x="306" y="290"/>
                  <a:pt x="306" y="290"/>
                  <a:pt x="306" y="290"/>
                </a:cubicBezTo>
                <a:cubicBezTo>
                  <a:pt x="306" y="290"/>
                  <a:pt x="306" y="290"/>
                  <a:pt x="306" y="290"/>
                </a:cubicBezTo>
                <a:cubicBezTo>
                  <a:pt x="305" y="291"/>
                  <a:pt x="305" y="291"/>
                  <a:pt x="305" y="291"/>
                </a:cubicBezTo>
                <a:cubicBezTo>
                  <a:pt x="305" y="292"/>
                  <a:pt x="305" y="292"/>
                  <a:pt x="305" y="292"/>
                </a:cubicBezTo>
                <a:cubicBezTo>
                  <a:pt x="304" y="292"/>
                  <a:pt x="304" y="292"/>
                  <a:pt x="304" y="292"/>
                </a:cubicBezTo>
                <a:cubicBezTo>
                  <a:pt x="304" y="291"/>
                  <a:pt x="304" y="291"/>
                  <a:pt x="304" y="291"/>
                </a:cubicBezTo>
                <a:cubicBezTo>
                  <a:pt x="304" y="292"/>
                  <a:pt x="304" y="292"/>
                  <a:pt x="304" y="292"/>
                </a:cubicBezTo>
                <a:cubicBezTo>
                  <a:pt x="304" y="291"/>
                  <a:pt x="304" y="291"/>
                  <a:pt x="304" y="291"/>
                </a:cubicBezTo>
                <a:cubicBezTo>
                  <a:pt x="304" y="291"/>
                  <a:pt x="304" y="291"/>
                  <a:pt x="304" y="291"/>
                </a:cubicBezTo>
                <a:cubicBezTo>
                  <a:pt x="304" y="290"/>
                  <a:pt x="304" y="290"/>
                  <a:pt x="304" y="290"/>
                </a:cubicBezTo>
                <a:cubicBezTo>
                  <a:pt x="305" y="290"/>
                  <a:pt x="305" y="290"/>
                  <a:pt x="305" y="290"/>
                </a:cubicBezTo>
                <a:cubicBezTo>
                  <a:pt x="304" y="290"/>
                  <a:pt x="304" y="290"/>
                  <a:pt x="304" y="290"/>
                </a:cubicBezTo>
                <a:cubicBezTo>
                  <a:pt x="304" y="291"/>
                  <a:pt x="304" y="291"/>
                  <a:pt x="304" y="291"/>
                </a:cubicBezTo>
                <a:cubicBezTo>
                  <a:pt x="303" y="291"/>
                  <a:pt x="303" y="291"/>
                  <a:pt x="303" y="291"/>
                </a:cubicBezTo>
                <a:cubicBezTo>
                  <a:pt x="302" y="292"/>
                  <a:pt x="302" y="292"/>
                  <a:pt x="302" y="292"/>
                </a:cubicBezTo>
                <a:cubicBezTo>
                  <a:pt x="303" y="292"/>
                  <a:pt x="303" y="292"/>
                  <a:pt x="303" y="292"/>
                </a:cubicBezTo>
                <a:cubicBezTo>
                  <a:pt x="303" y="292"/>
                  <a:pt x="303" y="292"/>
                  <a:pt x="303" y="292"/>
                </a:cubicBezTo>
                <a:cubicBezTo>
                  <a:pt x="304" y="292"/>
                  <a:pt x="304" y="292"/>
                  <a:pt x="304" y="292"/>
                </a:cubicBezTo>
                <a:cubicBezTo>
                  <a:pt x="305" y="292"/>
                  <a:pt x="305" y="292"/>
                  <a:pt x="305" y="292"/>
                </a:cubicBezTo>
                <a:cubicBezTo>
                  <a:pt x="305" y="292"/>
                  <a:pt x="305" y="292"/>
                  <a:pt x="305" y="292"/>
                </a:cubicBezTo>
                <a:cubicBezTo>
                  <a:pt x="304" y="293"/>
                  <a:pt x="304" y="293"/>
                  <a:pt x="304" y="293"/>
                </a:cubicBezTo>
                <a:cubicBezTo>
                  <a:pt x="303" y="294"/>
                  <a:pt x="303" y="294"/>
                  <a:pt x="303" y="294"/>
                </a:cubicBezTo>
                <a:cubicBezTo>
                  <a:pt x="302" y="295"/>
                  <a:pt x="302" y="295"/>
                  <a:pt x="302" y="295"/>
                </a:cubicBezTo>
                <a:cubicBezTo>
                  <a:pt x="302" y="295"/>
                  <a:pt x="302" y="295"/>
                  <a:pt x="302" y="295"/>
                </a:cubicBezTo>
                <a:cubicBezTo>
                  <a:pt x="301" y="295"/>
                  <a:pt x="301" y="295"/>
                  <a:pt x="301" y="295"/>
                </a:cubicBezTo>
                <a:cubicBezTo>
                  <a:pt x="301" y="296"/>
                  <a:pt x="301" y="296"/>
                  <a:pt x="301" y="296"/>
                </a:cubicBezTo>
                <a:cubicBezTo>
                  <a:pt x="301" y="296"/>
                  <a:pt x="301" y="296"/>
                  <a:pt x="301" y="296"/>
                </a:cubicBezTo>
                <a:cubicBezTo>
                  <a:pt x="301" y="297"/>
                  <a:pt x="301" y="297"/>
                  <a:pt x="301" y="297"/>
                </a:cubicBezTo>
                <a:cubicBezTo>
                  <a:pt x="301" y="297"/>
                  <a:pt x="301" y="297"/>
                  <a:pt x="301" y="297"/>
                </a:cubicBezTo>
                <a:cubicBezTo>
                  <a:pt x="302" y="297"/>
                  <a:pt x="302" y="297"/>
                  <a:pt x="302" y="297"/>
                </a:cubicBezTo>
                <a:cubicBezTo>
                  <a:pt x="302" y="297"/>
                  <a:pt x="302" y="297"/>
                  <a:pt x="302" y="297"/>
                </a:cubicBezTo>
                <a:cubicBezTo>
                  <a:pt x="303" y="297"/>
                  <a:pt x="303" y="297"/>
                  <a:pt x="303" y="297"/>
                </a:cubicBezTo>
                <a:cubicBezTo>
                  <a:pt x="304" y="297"/>
                  <a:pt x="304" y="297"/>
                  <a:pt x="304" y="297"/>
                </a:cubicBezTo>
                <a:cubicBezTo>
                  <a:pt x="305" y="297"/>
                  <a:pt x="305" y="297"/>
                  <a:pt x="305" y="297"/>
                </a:cubicBezTo>
                <a:cubicBezTo>
                  <a:pt x="305" y="296"/>
                  <a:pt x="305" y="296"/>
                  <a:pt x="305" y="296"/>
                </a:cubicBezTo>
                <a:cubicBezTo>
                  <a:pt x="305" y="296"/>
                  <a:pt x="305" y="296"/>
                  <a:pt x="305" y="296"/>
                </a:cubicBezTo>
                <a:cubicBezTo>
                  <a:pt x="306" y="296"/>
                  <a:pt x="306" y="296"/>
                  <a:pt x="306" y="296"/>
                </a:cubicBezTo>
                <a:cubicBezTo>
                  <a:pt x="305" y="297"/>
                  <a:pt x="305" y="297"/>
                  <a:pt x="305" y="297"/>
                </a:cubicBezTo>
                <a:cubicBezTo>
                  <a:pt x="306" y="297"/>
                  <a:pt x="306" y="297"/>
                  <a:pt x="306" y="297"/>
                </a:cubicBezTo>
                <a:cubicBezTo>
                  <a:pt x="307" y="297"/>
                  <a:pt x="307" y="297"/>
                  <a:pt x="307" y="297"/>
                </a:cubicBezTo>
                <a:cubicBezTo>
                  <a:pt x="307" y="297"/>
                  <a:pt x="307" y="297"/>
                  <a:pt x="307" y="297"/>
                </a:cubicBezTo>
                <a:cubicBezTo>
                  <a:pt x="308" y="297"/>
                  <a:pt x="308" y="297"/>
                  <a:pt x="308" y="297"/>
                </a:cubicBezTo>
                <a:cubicBezTo>
                  <a:pt x="309" y="297"/>
                  <a:pt x="309" y="297"/>
                  <a:pt x="309" y="297"/>
                </a:cubicBezTo>
                <a:cubicBezTo>
                  <a:pt x="309" y="297"/>
                  <a:pt x="309" y="297"/>
                  <a:pt x="309" y="297"/>
                </a:cubicBezTo>
                <a:cubicBezTo>
                  <a:pt x="309" y="297"/>
                  <a:pt x="309" y="297"/>
                  <a:pt x="309" y="297"/>
                </a:cubicBezTo>
                <a:cubicBezTo>
                  <a:pt x="310" y="298"/>
                  <a:pt x="310" y="298"/>
                  <a:pt x="310" y="298"/>
                </a:cubicBezTo>
                <a:cubicBezTo>
                  <a:pt x="310" y="297"/>
                  <a:pt x="310" y="297"/>
                  <a:pt x="310" y="297"/>
                </a:cubicBezTo>
                <a:cubicBezTo>
                  <a:pt x="311" y="298"/>
                  <a:pt x="311" y="298"/>
                  <a:pt x="311" y="298"/>
                </a:cubicBezTo>
                <a:cubicBezTo>
                  <a:pt x="311" y="298"/>
                  <a:pt x="311" y="298"/>
                  <a:pt x="311" y="298"/>
                </a:cubicBezTo>
                <a:cubicBezTo>
                  <a:pt x="311" y="297"/>
                  <a:pt x="311" y="297"/>
                  <a:pt x="311" y="297"/>
                </a:cubicBezTo>
                <a:cubicBezTo>
                  <a:pt x="311" y="297"/>
                  <a:pt x="311" y="297"/>
                  <a:pt x="311" y="297"/>
                </a:cubicBezTo>
                <a:cubicBezTo>
                  <a:pt x="312" y="297"/>
                  <a:pt x="312" y="297"/>
                  <a:pt x="312" y="297"/>
                </a:cubicBezTo>
                <a:cubicBezTo>
                  <a:pt x="312" y="297"/>
                  <a:pt x="312" y="297"/>
                  <a:pt x="312" y="297"/>
                </a:cubicBezTo>
                <a:cubicBezTo>
                  <a:pt x="313" y="297"/>
                  <a:pt x="313" y="297"/>
                  <a:pt x="313" y="297"/>
                </a:cubicBezTo>
                <a:cubicBezTo>
                  <a:pt x="313" y="297"/>
                  <a:pt x="313" y="297"/>
                  <a:pt x="313" y="297"/>
                </a:cubicBezTo>
                <a:cubicBezTo>
                  <a:pt x="313" y="297"/>
                  <a:pt x="313" y="297"/>
                  <a:pt x="313" y="297"/>
                </a:cubicBezTo>
                <a:cubicBezTo>
                  <a:pt x="314" y="297"/>
                  <a:pt x="314" y="297"/>
                  <a:pt x="314" y="297"/>
                </a:cubicBezTo>
                <a:cubicBezTo>
                  <a:pt x="314" y="297"/>
                  <a:pt x="314" y="297"/>
                  <a:pt x="314" y="297"/>
                </a:cubicBezTo>
                <a:cubicBezTo>
                  <a:pt x="314" y="297"/>
                  <a:pt x="314" y="297"/>
                  <a:pt x="314" y="297"/>
                </a:cubicBezTo>
                <a:cubicBezTo>
                  <a:pt x="314" y="296"/>
                  <a:pt x="314" y="296"/>
                  <a:pt x="314" y="296"/>
                </a:cubicBezTo>
                <a:cubicBezTo>
                  <a:pt x="314" y="296"/>
                  <a:pt x="314" y="296"/>
                  <a:pt x="314" y="296"/>
                </a:cubicBezTo>
                <a:cubicBezTo>
                  <a:pt x="315" y="296"/>
                  <a:pt x="315" y="296"/>
                  <a:pt x="315" y="296"/>
                </a:cubicBezTo>
                <a:cubicBezTo>
                  <a:pt x="315" y="296"/>
                  <a:pt x="315" y="296"/>
                  <a:pt x="315" y="296"/>
                </a:cubicBezTo>
                <a:cubicBezTo>
                  <a:pt x="315" y="296"/>
                  <a:pt x="315" y="296"/>
                  <a:pt x="315" y="296"/>
                </a:cubicBezTo>
                <a:cubicBezTo>
                  <a:pt x="314" y="297"/>
                  <a:pt x="314" y="297"/>
                  <a:pt x="314" y="297"/>
                </a:cubicBezTo>
                <a:cubicBezTo>
                  <a:pt x="315" y="297"/>
                  <a:pt x="315" y="297"/>
                  <a:pt x="315" y="297"/>
                </a:cubicBezTo>
                <a:cubicBezTo>
                  <a:pt x="315" y="296"/>
                  <a:pt x="315" y="296"/>
                  <a:pt x="315" y="296"/>
                </a:cubicBezTo>
                <a:cubicBezTo>
                  <a:pt x="315" y="296"/>
                  <a:pt x="315" y="296"/>
                  <a:pt x="315" y="296"/>
                </a:cubicBezTo>
                <a:cubicBezTo>
                  <a:pt x="315" y="296"/>
                  <a:pt x="315" y="296"/>
                  <a:pt x="315" y="296"/>
                </a:cubicBezTo>
                <a:cubicBezTo>
                  <a:pt x="315" y="296"/>
                  <a:pt x="315" y="296"/>
                  <a:pt x="315" y="296"/>
                </a:cubicBezTo>
                <a:cubicBezTo>
                  <a:pt x="315" y="297"/>
                  <a:pt x="315" y="297"/>
                  <a:pt x="315" y="297"/>
                </a:cubicBezTo>
                <a:cubicBezTo>
                  <a:pt x="315" y="297"/>
                  <a:pt x="315" y="297"/>
                  <a:pt x="315" y="297"/>
                </a:cubicBezTo>
                <a:cubicBezTo>
                  <a:pt x="316" y="297"/>
                  <a:pt x="316" y="297"/>
                  <a:pt x="316" y="297"/>
                </a:cubicBezTo>
                <a:cubicBezTo>
                  <a:pt x="316" y="297"/>
                  <a:pt x="316" y="297"/>
                  <a:pt x="316" y="297"/>
                </a:cubicBezTo>
                <a:cubicBezTo>
                  <a:pt x="316" y="297"/>
                  <a:pt x="316" y="297"/>
                  <a:pt x="316" y="297"/>
                </a:cubicBezTo>
                <a:cubicBezTo>
                  <a:pt x="315" y="298"/>
                  <a:pt x="315" y="298"/>
                  <a:pt x="315" y="298"/>
                </a:cubicBezTo>
                <a:cubicBezTo>
                  <a:pt x="314" y="298"/>
                  <a:pt x="314" y="298"/>
                  <a:pt x="314" y="298"/>
                </a:cubicBezTo>
                <a:cubicBezTo>
                  <a:pt x="314" y="298"/>
                  <a:pt x="314" y="298"/>
                  <a:pt x="314" y="298"/>
                </a:cubicBezTo>
                <a:cubicBezTo>
                  <a:pt x="315" y="298"/>
                  <a:pt x="315" y="298"/>
                  <a:pt x="315" y="298"/>
                </a:cubicBezTo>
                <a:cubicBezTo>
                  <a:pt x="315" y="298"/>
                  <a:pt x="315" y="298"/>
                  <a:pt x="315" y="298"/>
                </a:cubicBezTo>
                <a:cubicBezTo>
                  <a:pt x="315" y="298"/>
                  <a:pt x="315" y="298"/>
                  <a:pt x="315" y="298"/>
                </a:cubicBezTo>
                <a:cubicBezTo>
                  <a:pt x="316" y="298"/>
                  <a:pt x="316" y="298"/>
                  <a:pt x="316" y="298"/>
                </a:cubicBezTo>
                <a:cubicBezTo>
                  <a:pt x="316" y="298"/>
                  <a:pt x="316" y="298"/>
                  <a:pt x="316" y="298"/>
                </a:cubicBezTo>
                <a:cubicBezTo>
                  <a:pt x="316" y="298"/>
                  <a:pt x="316" y="298"/>
                  <a:pt x="316" y="298"/>
                </a:cubicBezTo>
                <a:cubicBezTo>
                  <a:pt x="317" y="298"/>
                  <a:pt x="317" y="298"/>
                  <a:pt x="317" y="298"/>
                </a:cubicBezTo>
                <a:cubicBezTo>
                  <a:pt x="317" y="298"/>
                  <a:pt x="317" y="298"/>
                  <a:pt x="317" y="298"/>
                </a:cubicBezTo>
                <a:cubicBezTo>
                  <a:pt x="317" y="297"/>
                  <a:pt x="317" y="297"/>
                  <a:pt x="317" y="297"/>
                </a:cubicBezTo>
                <a:cubicBezTo>
                  <a:pt x="317" y="297"/>
                  <a:pt x="317" y="297"/>
                  <a:pt x="317" y="297"/>
                </a:cubicBezTo>
                <a:cubicBezTo>
                  <a:pt x="318" y="297"/>
                  <a:pt x="318" y="297"/>
                  <a:pt x="318" y="297"/>
                </a:cubicBezTo>
                <a:cubicBezTo>
                  <a:pt x="318" y="298"/>
                  <a:pt x="318" y="298"/>
                  <a:pt x="318" y="298"/>
                </a:cubicBezTo>
                <a:cubicBezTo>
                  <a:pt x="319" y="298"/>
                  <a:pt x="319" y="298"/>
                  <a:pt x="319" y="298"/>
                </a:cubicBezTo>
                <a:cubicBezTo>
                  <a:pt x="319" y="297"/>
                  <a:pt x="319" y="297"/>
                  <a:pt x="319" y="297"/>
                </a:cubicBezTo>
                <a:cubicBezTo>
                  <a:pt x="320" y="297"/>
                  <a:pt x="320" y="297"/>
                  <a:pt x="320" y="297"/>
                </a:cubicBezTo>
                <a:cubicBezTo>
                  <a:pt x="319" y="298"/>
                  <a:pt x="319" y="298"/>
                  <a:pt x="319" y="298"/>
                </a:cubicBezTo>
                <a:cubicBezTo>
                  <a:pt x="319" y="298"/>
                  <a:pt x="319" y="298"/>
                  <a:pt x="319" y="298"/>
                </a:cubicBezTo>
                <a:cubicBezTo>
                  <a:pt x="319" y="298"/>
                  <a:pt x="319" y="298"/>
                  <a:pt x="319" y="298"/>
                </a:cubicBezTo>
                <a:cubicBezTo>
                  <a:pt x="318" y="298"/>
                  <a:pt x="318" y="298"/>
                  <a:pt x="318" y="298"/>
                </a:cubicBezTo>
                <a:cubicBezTo>
                  <a:pt x="317" y="299"/>
                  <a:pt x="317" y="299"/>
                  <a:pt x="317" y="299"/>
                </a:cubicBezTo>
                <a:cubicBezTo>
                  <a:pt x="317" y="299"/>
                  <a:pt x="317" y="299"/>
                  <a:pt x="317" y="299"/>
                </a:cubicBezTo>
                <a:cubicBezTo>
                  <a:pt x="317" y="299"/>
                  <a:pt x="317" y="299"/>
                  <a:pt x="317" y="299"/>
                </a:cubicBezTo>
                <a:cubicBezTo>
                  <a:pt x="317" y="300"/>
                  <a:pt x="317" y="300"/>
                  <a:pt x="317" y="300"/>
                </a:cubicBezTo>
                <a:cubicBezTo>
                  <a:pt x="317" y="300"/>
                  <a:pt x="317" y="300"/>
                  <a:pt x="317" y="300"/>
                </a:cubicBezTo>
                <a:cubicBezTo>
                  <a:pt x="316" y="300"/>
                  <a:pt x="316" y="300"/>
                  <a:pt x="316" y="300"/>
                </a:cubicBezTo>
                <a:cubicBezTo>
                  <a:pt x="316" y="300"/>
                  <a:pt x="316" y="300"/>
                  <a:pt x="316" y="300"/>
                </a:cubicBezTo>
                <a:cubicBezTo>
                  <a:pt x="316" y="300"/>
                  <a:pt x="316" y="300"/>
                  <a:pt x="316" y="300"/>
                </a:cubicBezTo>
                <a:cubicBezTo>
                  <a:pt x="315" y="300"/>
                  <a:pt x="315" y="300"/>
                  <a:pt x="315" y="300"/>
                </a:cubicBezTo>
                <a:cubicBezTo>
                  <a:pt x="314" y="301"/>
                  <a:pt x="314" y="301"/>
                  <a:pt x="314" y="301"/>
                </a:cubicBezTo>
                <a:cubicBezTo>
                  <a:pt x="314" y="301"/>
                  <a:pt x="314" y="301"/>
                  <a:pt x="314" y="301"/>
                </a:cubicBezTo>
                <a:cubicBezTo>
                  <a:pt x="314" y="301"/>
                  <a:pt x="314" y="301"/>
                  <a:pt x="314" y="301"/>
                </a:cubicBezTo>
                <a:cubicBezTo>
                  <a:pt x="315" y="302"/>
                  <a:pt x="315" y="302"/>
                  <a:pt x="315" y="302"/>
                </a:cubicBezTo>
                <a:cubicBezTo>
                  <a:pt x="315" y="302"/>
                  <a:pt x="315" y="302"/>
                  <a:pt x="315" y="302"/>
                </a:cubicBezTo>
                <a:cubicBezTo>
                  <a:pt x="315" y="301"/>
                  <a:pt x="315" y="301"/>
                  <a:pt x="315" y="301"/>
                </a:cubicBezTo>
                <a:cubicBezTo>
                  <a:pt x="316" y="301"/>
                  <a:pt x="316" y="301"/>
                  <a:pt x="316" y="301"/>
                </a:cubicBezTo>
                <a:cubicBezTo>
                  <a:pt x="316" y="301"/>
                  <a:pt x="316" y="301"/>
                  <a:pt x="316" y="301"/>
                </a:cubicBezTo>
                <a:cubicBezTo>
                  <a:pt x="316" y="301"/>
                  <a:pt x="316" y="301"/>
                  <a:pt x="316" y="301"/>
                </a:cubicBezTo>
                <a:cubicBezTo>
                  <a:pt x="316" y="302"/>
                  <a:pt x="316" y="302"/>
                  <a:pt x="316" y="302"/>
                </a:cubicBezTo>
                <a:cubicBezTo>
                  <a:pt x="317" y="301"/>
                  <a:pt x="317" y="301"/>
                  <a:pt x="317" y="301"/>
                </a:cubicBezTo>
                <a:cubicBezTo>
                  <a:pt x="317" y="301"/>
                  <a:pt x="317" y="301"/>
                  <a:pt x="317" y="301"/>
                </a:cubicBezTo>
                <a:cubicBezTo>
                  <a:pt x="318" y="301"/>
                  <a:pt x="318" y="301"/>
                  <a:pt x="318" y="301"/>
                </a:cubicBezTo>
                <a:cubicBezTo>
                  <a:pt x="318" y="301"/>
                  <a:pt x="318" y="301"/>
                  <a:pt x="318" y="301"/>
                </a:cubicBezTo>
                <a:cubicBezTo>
                  <a:pt x="318" y="300"/>
                  <a:pt x="318" y="300"/>
                  <a:pt x="318" y="300"/>
                </a:cubicBezTo>
                <a:cubicBezTo>
                  <a:pt x="318" y="300"/>
                  <a:pt x="318" y="300"/>
                  <a:pt x="318" y="300"/>
                </a:cubicBezTo>
                <a:cubicBezTo>
                  <a:pt x="318" y="300"/>
                  <a:pt x="318" y="300"/>
                  <a:pt x="318" y="300"/>
                </a:cubicBezTo>
                <a:cubicBezTo>
                  <a:pt x="319" y="299"/>
                  <a:pt x="319" y="299"/>
                  <a:pt x="319" y="299"/>
                </a:cubicBezTo>
                <a:cubicBezTo>
                  <a:pt x="319" y="299"/>
                  <a:pt x="319" y="299"/>
                  <a:pt x="319" y="299"/>
                </a:cubicBezTo>
                <a:cubicBezTo>
                  <a:pt x="320" y="299"/>
                  <a:pt x="320" y="299"/>
                  <a:pt x="320" y="299"/>
                </a:cubicBezTo>
                <a:cubicBezTo>
                  <a:pt x="320" y="299"/>
                  <a:pt x="320" y="299"/>
                  <a:pt x="320" y="299"/>
                </a:cubicBezTo>
                <a:cubicBezTo>
                  <a:pt x="320" y="299"/>
                  <a:pt x="320" y="299"/>
                  <a:pt x="320" y="299"/>
                </a:cubicBezTo>
                <a:cubicBezTo>
                  <a:pt x="320" y="299"/>
                  <a:pt x="320" y="299"/>
                  <a:pt x="320" y="299"/>
                </a:cubicBezTo>
                <a:cubicBezTo>
                  <a:pt x="321" y="299"/>
                  <a:pt x="321" y="299"/>
                  <a:pt x="321" y="299"/>
                </a:cubicBezTo>
                <a:cubicBezTo>
                  <a:pt x="321" y="298"/>
                  <a:pt x="321" y="298"/>
                  <a:pt x="321" y="298"/>
                </a:cubicBezTo>
                <a:cubicBezTo>
                  <a:pt x="322" y="297"/>
                  <a:pt x="322" y="297"/>
                  <a:pt x="322" y="297"/>
                </a:cubicBezTo>
                <a:cubicBezTo>
                  <a:pt x="322" y="296"/>
                  <a:pt x="322" y="296"/>
                  <a:pt x="322" y="296"/>
                </a:cubicBezTo>
                <a:cubicBezTo>
                  <a:pt x="322" y="296"/>
                  <a:pt x="322" y="296"/>
                  <a:pt x="322" y="296"/>
                </a:cubicBezTo>
                <a:cubicBezTo>
                  <a:pt x="322" y="296"/>
                  <a:pt x="322" y="296"/>
                  <a:pt x="322" y="296"/>
                </a:cubicBezTo>
                <a:cubicBezTo>
                  <a:pt x="322" y="296"/>
                  <a:pt x="322" y="296"/>
                  <a:pt x="322" y="296"/>
                </a:cubicBezTo>
                <a:cubicBezTo>
                  <a:pt x="323" y="296"/>
                  <a:pt x="323" y="296"/>
                  <a:pt x="323" y="296"/>
                </a:cubicBezTo>
                <a:cubicBezTo>
                  <a:pt x="323" y="297"/>
                  <a:pt x="323" y="297"/>
                  <a:pt x="323" y="297"/>
                </a:cubicBezTo>
                <a:cubicBezTo>
                  <a:pt x="323" y="298"/>
                  <a:pt x="323" y="298"/>
                  <a:pt x="323" y="298"/>
                </a:cubicBezTo>
                <a:cubicBezTo>
                  <a:pt x="323" y="298"/>
                  <a:pt x="323" y="298"/>
                  <a:pt x="323" y="298"/>
                </a:cubicBezTo>
                <a:cubicBezTo>
                  <a:pt x="323" y="299"/>
                  <a:pt x="323" y="299"/>
                  <a:pt x="323" y="299"/>
                </a:cubicBezTo>
                <a:cubicBezTo>
                  <a:pt x="323" y="299"/>
                  <a:pt x="323" y="299"/>
                  <a:pt x="323" y="299"/>
                </a:cubicBezTo>
                <a:cubicBezTo>
                  <a:pt x="323" y="299"/>
                  <a:pt x="323" y="299"/>
                  <a:pt x="323" y="299"/>
                </a:cubicBezTo>
                <a:cubicBezTo>
                  <a:pt x="322" y="300"/>
                  <a:pt x="322" y="300"/>
                  <a:pt x="322" y="300"/>
                </a:cubicBezTo>
                <a:cubicBezTo>
                  <a:pt x="322" y="301"/>
                  <a:pt x="322" y="301"/>
                  <a:pt x="322" y="301"/>
                </a:cubicBezTo>
                <a:cubicBezTo>
                  <a:pt x="322" y="302"/>
                  <a:pt x="322" y="302"/>
                  <a:pt x="322" y="302"/>
                </a:cubicBezTo>
                <a:cubicBezTo>
                  <a:pt x="321" y="302"/>
                  <a:pt x="321" y="302"/>
                  <a:pt x="321" y="302"/>
                </a:cubicBezTo>
                <a:cubicBezTo>
                  <a:pt x="321" y="302"/>
                  <a:pt x="321" y="302"/>
                  <a:pt x="321" y="302"/>
                </a:cubicBezTo>
                <a:cubicBezTo>
                  <a:pt x="322" y="302"/>
                  <a:pt x="322" y="302"/>
                  <a:pt x="322" y="302"/>
                </a:cubicBezTo>
                <a:cubicBezTo>
                  <a:pt x="322" y="302"/>
                  <a:pt x="322" y="302"/>
                  <a:pt x="322" y="302"/>
                </a:cubicBezTo>
                <a:cubicBezTo>
                  <a:pt x="323" y="301"/>
                  <a:pt x="323" y="301"/>
                  <a:pt x="323" y="301"/>
                </a:cubicBezTo>
                <a:cubicBezTo>
                  <a:pt x="323" y="301"/>
                  <a:pt x="323" y="301"/>
                  <a:pt x="323" y="301"/>
                </a:cubicBezTo>
                <a:cubicBezTo>
                  <a:pt x="324" y="300"/>
                  <a:pt x="324" y="300"/>
                  <a:pt x="324" y="300"/>
                </a:cubicBezTo>
                <a:cubicBezTo>
                  <a:pt x="324" y="300"/>
                  <a:pt x="324" y="300"/>
                  <a:pt x="324" y="300"/>
                </a:cubicBezTo>
                <a:cubicBezTo>
                  <a:pt x="324" y="300"/>
                  <a:pt x="324" y="300"/>
                  <a:pt x="324" y="300"/>
                </a:cubicBezTo>
                <a:cubicBezTo>
                  <a:pt x="325" y="300"/>
                  <a:pt x="325" y="300"/>
                  <a:pt x="325" y="300"/>
                </a:cubicBezTo>
                <a:cubicBezTo>
                  <a:pt x="325" y="300"/>
                  <a:pt x="325" y="300"/>
                  <a:pt x="325" y="300"/>
                </a:cubicBezTo>
                <a:cubicBezTo>
                  <a:pt x="325" y="300"/>
                  <a:pt x="325" y="300"/>
                  <a:pt x="325" y="300"/>
                </a:cubicBezTo>
                <a:cubicBezTo>
                  <a:pt x="324" y="301"/>
                  <a:pt x="324" y="301"/>
                  <a:pt x="324" y="301"/>
                </a:cubicBezTo>
                <a:cubicBezTo>
                  <a:pt x="324" y="302"/>
                  <a:pt x="324" y="302"/>
                  <a:pt x="324" y="302"/>
                </a:cubicBezTo>
                <a:cubicBezTo>
                  <a:pt x="324" y="302"/>
                  <a:pt x="324" y="302"/>
                  <a:pt x="324" y="302"/>
                </a:cubicBezTo>
                <a:cubicBezTo>
                  <a:pt x="324" y="302"/>
                  <a:pt x="324" y="302"/>
                  <a:pt x="324" y="302"/>
                </a:cubicBezTo>
                <a:cubicBezTo>
                  <a:pt x="324" y="303"/>
                  <a:pt x="324" y="303"/>
                  <a:pt x="324" y="303"/>
                </a:cubicBezTo>
                <a:cubicBezTo>
                  <a:pt x="324" y="304"/>
                  <a:pt x="324" y="304"/>
                  <a:pt x="324" y="304"/>
                </a:cubicBezTo>
                <a:cubicBezTo>
                  <a:pt x="324" y="303"/>
                  <a:pt x="324" y="303"/>
                  <a:pt x="324" y="303"/>
                </a:cubicBezTo>
                <a:cubicBezTo>
                  <a:pt x="325" y="303"/>
                  <a:pt x="325" y="303"/>
                  <a:pt x="325" y="303"/>
                </a:cubicBezTo>
                <a:cubicBezTo>
                  <a:pt x="325" y="303"/>
                  <a:pt x="325" y="303"/>
                  <a:pt x="325" y="303"/>
                </a:cubicBezTo>
                <a:cubicBezTo>
                  <a:pt x="325" y="303"/>
                  <a:pt x="326" y="303"/>
                  <a:pt x="326" y="303"/>
                </a:cubicBezTo>
                <a:cubicBezTo>
                  <a:pt x="326" y="303"/>
                  <a:pt x="326" y="303"/>
                  <a:pt x="326" y="303"/>
                </a:cubicBezTo>
                <a:cubicBezTo>
                  <a:pt x="327" y="303"/>
                  <a:pt x="327" y="303"/>
                  <a:pt x="327" y="303"/>
                </a:cubicBezTo>
                <a:cubicBezTo>
                  <a:pt x="327" y="302"/>
                  <a:pt x="327" y="302"/>
                  <a:pt x="327" y="302"/>
                </a:cubicBezTo>
                <a:cubicBezTo>
                  <a:pt x="327" y="302"/>
                  <a:pt x="327" y="302"/>
                  <a:pt x="327" y="302"/>
                </a:cubicBezTo>
                <a:cubicBezTo>
                  <a:pt x="327" y="302"/>
                  <a:pt x="327" y="302"/>
                  <a:pt x="327" y="302"/>
                </a:cubicBezTo>
                <a:cubicBezTo>
                  <a:pt x="327" y="302"/>
                  <a:pt x="327" y="302"/>
                  <a:pt x="327" y="302"/>
                </a:cubicBezTo>
                <a:cubicBezTo>
                  <a:pt x="327" y="301"/>
                  <a:pt x="327" y="301"/>
                  <a:pt x="327" y="301"/>
                </a:cubicBezTo>
                <a:cubicBezTo>
                  <a:pt x="327" y="301"/>
                  <a:pt x="327" y="301"/>
                  <a:pt x="327" y="301"/>
                </a:cubicBezTo>
                <a:cubicBezTo>
                  <a:pt x="327" y="301"/>
                  <a:pt x="327" y="301"/>
                  <a:pt x="327" y="301"/>
                </a:cubicBezTo>
                <a:cubicBezTo>
                  <a:pt x="327" y="300"/>
                  <a:pt x="327" y="300"/>
                  <a:pt x="327" y="300"/>
                </a:cubicBezTo>
                <a:cubicBezTo>
                  <a:pt x="328" y="299"/>
                  <a:pt x="328" y="299"/>
                  <a:pt x="328" y="299"/>
                </a:cubicBezTo>
                <a:cubicBezTo>
                  <a:pt x="329" y="299"/>
                  <a:pt x="329" y="299"/>
                  <a:pt x="329" y="299"/>
                </a:cubicBezTo>
                <a:cubicBezTo>
                  <a:pt x="328" y="297"/>
                  <a:pt x="328" y="297"/>
                  <a:pt x="328" y="297"/>
                </a:cubicBezTo>
                <a:cubicBezTo>
                  <a:pt x="328" y="297"/>
                  <a:pt x="328" y="297"/>
                  <a:pt x="328" y="297"/>
                </a:cubicBezTo>
                <a:cubicBezTo>
                  <a:pt x="328" y="297"/>
                  <a:pt x="328" y="297"/>
                  <a:pt x="328" y="297"/>
                </a:cubicBezTo>
                <a:cubicBezTo>
                  <a:pt x="328" y="297"/>
                  <a:pt x="328" y="297"/>
                  <a:pt x="328" y="297"/>
                </a:cubicBezTo>
                <a:cubicBezTo>
                  <a:pt x="328" y="298"/>
                  <a:pt x="328" y="298"/>
                  <a:pt x="328" y="298"/>
                </a:cubicBezTo>
                <a:cubicBezTo>
                  <a:pt x="327" y="298"/>
                  <a:pt x="327" y="298"/>
                  <a:pt x="327" y="298"/>
                </a:cubicBezTo>
                <a:cubicBezTo>
                  <a:pt x="327" y="299"/>
                  <a:pt x="327" y="299"/>
                  <a:pt x="327" y="299"/>
                </a:cubicBezTo>
                <a:cubicBezTo>
                  <a:pt x="326" y="299"/>
                  <a:pt x="326" y="299"/>
                  <a:pt x="326" y="299"/>
                </a:cubicBezTo>
                <a:cubicBezTo>
                  <a:pt x="326" y="298"/>
                  <a:pt x="326" y="298"/>
                  <a:pt x="326" y="298"/>
                </a:cubicBezTo>
                <a:cubicBezTo>
                  <a:pt x="326" y="298"/>
                  <a:pt x="326" y="298"/>
                  <a:pt x="326" y="298"/>
                </a:cubicBezTo>
                <a:cubicBezTo>
                  <a:pt x="326" y="297"/>
                  <a:pt x="326" y="297"/>
                  <a:pt x="326" y="297"/>
                </a:cubicBezTo>
                <a:cubicBezTo>
                  <a:pt x="327" y="297"/>
                  <a:pt x="327" y="297"/>
                  <a:pt x="327" y="297"/>
                </a:cubicBezTo>
                <a:cubicBezTo>
                  <a:pt x="327" y="296"/>
                  <a:pt x="327" y="296"/>
                  <a:pt x="327" y="296"/>
                </a:cubicBezTo>
                <a:cubicBezTo>
                  <a:pt x="328" y="296"/>
                  <a:pt x="328" y="296"/>
                  <a:pt x="328" y="296"/>
                </a:cubicBezTo>
                <a:cubicBezTo>
                  <a:pt x="328" y="296"/>
                  <a:pt x="328" y="296"/>
                  <a:pt x="328" y="296"/>
                </a:cubicBezTo>
                <a:cubicBezTo>
                  <a:pt x="328" y="296"/>
                  <a:pt x="328" y="296"/>
                  <a:pt x="328" y="296"/>
                </a:cubicBezTo>
                <a:cubicBezTo>
                  <a:pt x="328" y="295"/>
                  <a:pt x="328" y="295"/>
                  <a:pt x="328" y="295"/>
                </a:cubicBezTo>
                <a:cubicBezTo>
                  <a:pt x="328" y="296"/>
                  <a:pt x="328" y="296"/>
                  <a:pt x="328" y="296"/>
                </a:cubicBezTo>
                <a:cubicBezTo>
                  <a:pt x="327" y="296"/>
                  <a:pt x="327" y="296"/>
                  <a:pt x="327" y="296"/>
                </a:cubicBezTo>
                <a:cubicBezTo>
                  <a:pt x="327" y="296"/>
                  <a:pt x="327" y="296"/>
                  <a:pt x="327" y="296"/>
                </a:cubicBezTo>
                <a:cubicBezTo>
                  <a:pt x="326" y="296"/>
                  <a:pt x="326" y="296"/>
                  <a:pt x="326" y="296"/>
                </a:cubicBezTo>
                <a:cubicBezTo>
                  <a:pt x="326" y="296"/>
                  <a:pt x="326" y="296"/>
                  <a:pt x="326" y="296"/>
                </a:cubicBezTo>
                <a:cubicBezTo>
                  <a:pt x="326" y="297"/>
                  <a:pt x="326" y="297"/>
                  <a:pt x="326" y="297"/>
                </a:cubicBezTo>
                <a:cubicBezTo>
                  <a:pt x="325" y="297"/>
                  <a:pt x="325" y="297"/>
                  <a:pt x="325" y="297"/>
                </a:cubicBezTo>
                <a:cubicBezTo>
                  <a:pt x="325" y="298"/>
                  <a:pt x="325" y="298"/>
                  <a:pt x="325" y="298"/>
                </a:cubicBezTo>
                <a:cubicBezTo>
                  <a:pt x="324" y="298"/>
                  <a:pt x="324" y="298"/>
                  <a:pt x="324" y="298"/>
                </a:cubicBezTo>
                <a:cubicBezTo>
                  <a:pt x="324" y="298"/>
                  <a:pt x="324" y="298"/>
                  <a:pt x="324" y="298"/>
                </a:cubicBezTo>
                <a:cubicBezTo>
                  <a:pt x="324" y="297"/>
                  <a:pt x="324" y="297"/>
                  <a:pt x="324" y="297"/>
                </a:cubicBezTo>
                <a:cubicBezTo>
                  <a:pt x="323" y="297"/>
                  <a:pt x="323" y="297"/>
                  <a:pt x="323" y="297"/>
                </a:cubicBezTo>
                <a:cubicBezTo>
                  <a:pt x="323" y="296"/>
                  <a:pt x="323" y="296"/>
                  <a:pt x="323" y="296"/>
                </a:cubicBezTo>
                <a:cubicBezTo>
                  <a:pt x="324" y="297"/>
                  <a:pt x="324" y="297"/>
                  <a:pt x="324" y="297"/>
                </a:cubicBezTo>
                <a:cubicBezTo>
                  <a:pt x="324" y="297"/>
                  <a:pt x="324" y="297"/>
                  <a:pt x="324" y="297"/>
                </a:cubicBezTo>
                <a:cubicBezTo>
                  <a:pt x="324" y="296"/>
                  <a:pt x="324" y="296"/>
                  <a:pt x="324" y="296"/>
                </a:cubicBezTo>
                <a:cubicBezTo>
                  <a:pt x="324" y="296"/>
                  <a:pt x="324" y="296"/>
                  <a:pt x="324" y="296"/>
                </a:cubicBezTo>
                <a:cubicBezTo>
                  <a:pt x="324" y="296"/>
                  <a:pt x="324" y="296"/>
                  <a:pt x="324" y="296"/>
                </a:cubicBezTo>
                <a:cubicBezTo>
                  <a:pt x="324" y="296"/>
                  <a:pt x="324" y="296"/>
                  <a:pt x="324" y="296"/>
                </a:cubicBezTo>
                <a:cubicBezTo>
                  <a:pt x="325" y="296"/>
                  <a:pt x="325" y="296"/>
                  <a:pt x="325" y="296"/>
                </a:cubicBezTo>
                <a:cubicBezTo>
                  <a:pt x="324" y="296"/>
                  <a:pt x="324" y="296"/>
                  <a:pt x="324" y="296"/>
                </a:cubicBezTo>
                <a:cubicBezTo>
                  <a:pt x="324" y="295"/>
                  <a:pt x="324" y="295"/>
                  <a:pt x="324" y="295"/>
                </a:cubicBezTo>
                <a:cubicBezTo>
                  <a:pt x="324" y="295"/>
                  <a:pt x="324" y="295"/>
                  <a:pt x="324" y="295"/>
                </a:cubicBezTo>
                <a:cubicBezTo>
                  <a:pt x="324" y="295"/>
                  <a:pt x="324" y="295"/>
                  <a:pt x="324" y="295"/>
                </a:cubicBezTo>
                <a:cubicBezTo>
                  <a:pt x="325" y="295"/>
                  <a:pt x="325" y="295"/>
                  <a:pt x="325" y="295"/>
                </a:cubicBezTo>
                <a:cubicBezTo>
                  <a:pt x="325" y="295"/>
                  <a:pt x="325" y="295"/>
                  <a:pt x="325" y="295"/>
                </a:cubicBezTo>
                <a:cubicBezTo>
                  <a:pt x="325" y="294"/>
                  <a:pt x="325" y="294"/>
                  <a:pt x="325" y="294"/>
                </a:cubicBezTo>
                <a:cubicBezTo>
                  <a:pt x="326" y="293"/>
                  <a:pt x="326" y="293"/>
                  <a:pt x="326" y="293"/>
                </a:cubicBezTo>
                <a:cubicBezTo>
                  <a:pt x="326" y="293"/>
                  <a:pt x="326" y="293"/>
                  <a:pt x="326" y="293"/>
                </a:cubicBezTo>
                <a:cubicBezTo>
                  <a:pt x="327" y="294"/>
                  <a:pt x="327" y="294"/>
                  <a:pt x="327" y="294"/>
                </a:cubicBezTo>
                <a:cubicBezTo>
                  <a:pt x="327" y="293"/>
                  <a:pt x="327" y="293"/>
                  <a:pt x="327" y="293"/>
                </a:cubicBezTo>
                <a:cubicBezTo>
                  <a:pt x="328" y="293"/>
                  <a:pt x="328" y="293"/>
                  <a:pt x="328" y="293"/>
                </a:cubicBezTo>
                <a:cubicBezTo>
                  <a:pt x="328" y="292"/>
                  <a:pt x="328" y="292"/>
                  <a:pt x="328" y="292"/>
                </a:cubicBezTo>
                <a:cubicBezTo>
                  <a:pt x="327" y="292"/>
                  <a:pt x="327" y="292"/>
                  <a:pt x="327" y="292"/>
                </a:cubicBezTo>
                <a:cubicBezTo>
                  <a:pt x="327" y="292"/>
                  <a:pt x="327" y="292"/>
                  <a:pt x="327" y="292"/>
                </a:cubicBezTo>
                <a:cubicBezTo>
                  <a:pt x="326" y="293"/>
                  <a:pt x="326" y="293"/>
                  <a:pt x="326" y="293"/>
                </a:cubicBezTo>
                <a:cubicBezTo>
                  <a:pt x="326" y="292"/>
                  <a:pt x="326" y="292"/>
                  <a:pt x="326" y="292"/>
                </a:cubicBezTo>
                <a:cubicBezTo>
                  <a:pt x="326" y="292"/>
                  <a:pt x="326" y="292"/>
                  <a:pt x="326" y="292"/>
                </a:cubicBezTo>
                <a:cubicBezTo>
                  <a:pt x="326" y="293"/>
                  <a:pt x="326" y="293"/>
                  <a:pt x="326" y="293"/>
                </a:cubicBezTo>
                <a:cubicBezTo>
                  <a:pt x="326" y="293"/>
                  <a:pt x="326" y="293"/>
                  <a:pt x="326" y="293"/>
                </a:cubicBezTo>
                <a:cubicBezTo>
                  <a:pt x="325" y="293"/>
                  <a:pt x="325" y="293"/>
                  <a:pt x="325" y="293"/>
                </a:cubicBezTo>
                <a:cubicBezTo>
                  <a:pt x="325" y="293"/>
                  <a:pt x="325" y="293"/>
                  <a:pt x="325" y="293"/>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3" y="294"/>
                  <a:pt x="323" y="294"/>
                  <a:pt x="323" y="294"/>
                </a:cubicBezTo>
                <a:cubicBezTo>
                  <a:pt x="324" y="294"/>
                  <a:pt x="324" y="294"/>
                  <a:pt x="324" y="294"/>
                </a:cubicBezTo>
                <a:cubicBezTo>
                  <a:pt x="324" y="293"/>
                  <a:pt x="324" y="293"/>
                  <a:pt x="324" y="293"/>
                </a:cubicBezTo>
                <a:cubicBezTo>
                  <a:pt x="324" y="293"/>
                  <a:pt x="324" y="293"/>
                  <a:pt x="324" y="293"/>
                </a:cubicBezTo>
                <a:cubicBezTo>
                  <a:pt x="324" y="293"/>
                  <a:pt x="324" y="293"/>
                  <a:pt x="324" y="293"/>
                </a:cubicBezTo>
                <a:cubicBezTo>
                  <a:pt x="324" y="292"/>
                  <a:pt x="324" y="292"/>
                  <a:pt x="324" y="292"/>
                </a:cubicBezTo>
                <a:cubicBezTo>
                  <a:pt x="325" y="292"/>
                  <a:pt x="325" y="292"/>
                  <a:pt x="325" y="292"/>
                </a:cubicBezTo>
                <a:cubicBezTo>
                  <a:pt x="324" y="292"/>
                  <a:pt x="324" y="292"/>
                  <a:pt x="324" y="292"/>
                </a:cubicBezTo>
                <a:cubicBezTo>
                  <a:pt x="324" y="292"/>
                  <a:pt x="324" y="292"/>
                  <a:pt x="324" y="292"/>
                </a:cubicBezTo>
                <a:cubicBezTo>
                  <a:pt x="324" y="292"/>
                  <a:pt x="324" y="292"/>
                  <a:pt x="324" y="292"/>
                </a:cubicBezTo>
                <a:cubicBezTo>
                  <a:pt x="324" y="291"/>
                  <a:pt x="324" y="291"/>
                  <a:pt x="324" y="291"/>
                </a:cubicBezTo>
                <a:cubicBezTo>
                  <a:pt x="324" y="291"/>
                  <a:pt x="324" y="291"/>
                  <a:pt x="324" y="291"/>
                </a:cubicBezTo>
                <a:cubicBezTo>
                  <a:pt x="323" y="291"/>
                  <a:pt x="323" y="291"/>
                  <a:pt x="323" y="291"/>
                </a:cubicBezTo>
                <a:cubicBezTo>
                  <a:pt x="323" y="291"/>
                  <a:pt x="323" y="291"/>
                  <a:pt x="323" y="291"/>
                </a:cubicBezTo>
                <a:cubicBezTo>
                  <a:pt x="323" y="291"/>
                  <a:pt x="323" y="291"/>
                  <a:pt x="323" y="291"/>
                </a:cubicBezTo>
                <a:cubicBezTo>
                  <a:pt x="324" y="291"/>
                  <a:pt x="324" y="291"/>
                  <a:pt x="324" y="291"/>
                </a:cubicBezTo>
                <a:cubicBezTo>
                  <a:pt x="324" y="291"/>
                  <a:pt x="324" y="291"/>
                  <a:pt x="324" y="291"/>
                </a:cubicBezTo>
                <a:cubicBezTo>
                  <a:pt x="325" y="291"/>
                  <a:pt x="325" y="291"/>
                  <a:pt x="325" y="291"/>
                </a:cubicBezTo>
                <a:cubicBezTo>
                  <a:pt x="325" y="290"/>
                  <a:pt x="325" y="290"/>
                  <a:pt x="325" y="290"/>
                </a:cubicBezTo>
                <a:cubicBezTo>
                  <a:pt x="326" y="290"/>
                  <a:pt x="326" y="290"/>
                  <a:pt x="326" y="290"/>
                </a:cubicBezTo>
                <a:cubicBezTo>
                  <a:pt x="326" y="290"/>
                  <a:pt x="326" y="290"/>
                  <a:pt x="326" y="290"/>
                </a:cubicBezTo>
                <a:cubicBezTo>
                  <a:pt x="326" y="289"/>
                  <a:pt x="326" y="289"/>
                  <a:pt x="326" y="289"/>
                </a:cubicBezTo>
                <a:cubicBezTo>
                  <a:pt x="326" y="289"/>
                  <a:pt x="326" y="289"/>
                  <a:pt x="326" y="289"/>
                </a:cubicBezTo>
                <a:cubicBezTo>
                  <a:pt x="326" y="289"/>
                  <a:pt x="326" y="289"/>
                  <a:pt x="326" y="289"/>
                </a:cubicBezTo>
                <a:cubicBezTo>
                  <a:pt x="326" y="289"/>
                  <a:pt x="326" y="289"/>
                  <a:pt x="326" y="289"/>
                </a:cubicBezTo>
                <a:cubicBezTo>
                  <a:pt x="325" y="288"/>
                  <a:pt x="325" y="288"/>
                  <a:pt x="325" y="288"/>
                </a:cubicBezTo>
                <a:cubicBezTo>
                  <a:pt x="324" y="288"/>
                  <a:pt x="324" y="288"/>
                  <a:pt x="324" y="288"/>
                </a:cubicBezTo>
                <a:cubicBezTo>
                  <a:pt x="324" y="288"/>
                  <a:pt x="324" y="288"/>
                  <a:pt x="324" y="288"/>
                </a:cubicBezTo>
                <a:cubicBezTo>
                  <a:pt x="323" y="288"/>
                  <a:pt x="323" y="288"/>
                  <a:pt x="323" y="288"/>
                </a:cubicBezTo>
                <a:cubicBezTo>
                  <a:pt x="323" y="288"/>
                  <a:pt x="323" y="288"/>
                  <a:pt x="323" y="288"/>
                </a:cubicBezTo>
                <a:cubicBezTo>
                  <a:pt x="323" y="289"/>
                  <a:pt x="323" y="289"/>
                  <a:pt x="323" y="289"/>
                </a:cubicBezTo>
                <a:cubicBezTo>
                  <a:pt x="323" y="290"/>
                  <a:pt x="323" y="290"/>
                  <a:pt x="323" y="290"/>
                </a:cubicBezTo>
                <a:cubicBezTo>
                  <a:pt x="322" y="290"/>
                  <a:pt x="322" y="290"/>
                  <a:pt x="322" y="290"/>
                </a:cubicBezTo>
                <a:cubicBezTo>
                  <a:pt x="323" y="290"/>
                  <a:pt x="323" y="290"/>
                  <a:pt x="323" y="290"/>
                </a:cubicBezTo>
                <a:cubicBezTo>
                  <a:pt x="323" y="289"/>
                  <a:pt x="323" y="289"/>
                  <a:pt x="323" y="289"/>
                </a:cubicBezTo>
                <a:cubicBezTo>
                  <a:pt x="323" y="289"/>
                  <a:pt x="323" y="289"/>
                  <a:pt x="323" y="289"/>
                </a:cubicBezTo>
                <a:cubicBezTo>
                  <a:pt x="323" y="288"/>
                  <a:pt x="323" y="288"/>
                  <a:pt x="323" y="288"/>
                </a:cubicBezTo>
                <a:cubicBezTo>
                  <a:pt x="323" y="288"/>
                  <a:pt x="323" y="288"/>
                  <a:pt x="323" y="288"/>
                </a:cubicBezTo>
                <a:cubicBezTo>
                  <a:pt x="323" y="288"/>
                  <a:pt x="323" y="288"/>
                  <a:pt x="323" y="288"/>
                </a:cubicBezTo>
                <a:cubicBezTo>
                  <a:pt x="322" y="288"/>
                  <a:pt x="322" y="288"/>
                  <a:pt x="322" y="288"/>
                </a:cubicBezTo>
                <a:cubicBezTo>
                  <a:pt x="322" y="288"/>
                  <a:pt x="322" y="288"/>
                  <a:pt x="322" y="288"/>
                </a:cubicBezTo>
                <a:cubicBezTo>
                  <a:pt x="321" y="289"/>
                  <a:pt x="321" y="289"/>
                  <a:pt x="321" y="289"/>
                </a:cubicBezTo>
                <a:cubicBezTo>
                  <a:pt x="321" y="289"/>
                  <a:pt x="321" y="289"/>
                  <a:pt x="321" y="289"/>
                </a:cubicBezTo>
                <a:cubicBezTo>
                  <a:pt x="321" y="289"/>
                  <a:pt x="321" y="289"/>
                  <a:pt x="321" y="289"/>
                </a:cubicBezTo>
                <a:cubicBezTo>
                  <a:pt x="321" y="289"/>
                  <a:pt x="321" y="289"/>
                  <a:pt x="321" y="289"/>
                </a:cubicBezTo>
                <a:cubicBezTo>
                  <a:pt x="320" y="289"/>
                  <a:pt x="320" y="289"/>
                  <a:pt x="320" y="289"/>
                </a:cubicBezTo>
                <a:cubicBezTo>
                  <a:pt x="320" y="289"/>
                  <a:pt x="320" y="289"/>
                  <a:pt x="320" y="289"/>
                </a:cubicBezTo>
                <a:cubicBezTo>
                  <a:pt x="320" y="290"/>
                  <a:pt x="320" y="290"/>
                  <a:pt x="320" y="290"/>
                </a:cubicBezTo>
                <a:cubicBezTo>
                  <a:pt x="319" y="290"/>
                  <a:pt x="319" y="290"/>
                  <a:pt x="319" y="290"/>
                </a:cubicBezTo>
                <a:cubicBezTo>
                  <a:pt x="319" y="290"/>
                  <a:pt x="319" y="290"/>
                  <a:pt x="319" y="290"/>
                </a:cubicBezTo>
                <a:cubicBezTo>
                  <a:pt x="320" y="289"/>
                  <a:pt x="320" y="289"/>
                  <a:pt x="320" y="289"/>
                </a:cubicBezTo>
                <a:cubicBezTo>
                  <a:pt x="320" y="288"/>
                  <a:pt x="320" y="288"/>
                  <a:pt x="320" y="288"/>
                </a:cubicBezTo>
                <a:cubicBezTo>
                  <a:pt x="320" y="288"/>
                  <a:pt x="320" y="288"/>
                  <a:pt x="320" y="288"/>
                </a:cubicBezTo>
                <a:cubicBezTo>
                  <a:pt x="319" y="288"/>
                  <a:pt x="319" y="288"/>
                  <a:pt x="319" y="288"/>
                </a:cubicBezTo>
                <a:cubicBezTo>
                  <a:pt x="319" y="289"/>
                  <a:pt x="319" y="289"/>
                  <a:pt x="319" y="289"/>
                </a:cubicBezTo>
                <a:cubicBezTo>
                  <a:pt x="319" y="289"/>
                  <a:pt x="319" y="289"/>
                  <a:pt x="319" y="289"/>
                </a:cubicBezTo>
                <a:cubicBezTo>
                  <a:pt x="319" y="289"/>
                  <a:pt x="319" y="289"/>
                  <a:pt x="319" y="289"/>
                </a:cubicBezTo>
                <a:cubicBezTo>
                  <a:pt x="319" y="288"/>
                  <a:pt x="319" y="288"/>
                  <a:pt x="319" y="288"/>
                </a:cubicBezTo>
                <a:cubicBezTo>
                  <a:pt x="319" y="288"/>
                  <a:pt x="319" y="288"/>
                  <a:pt x="319" y="288"/>
                </a:cubicBezTo>
                <a:cubicBezTo>
                  <a:pt x="319" y="288"/>
                  <a:pt x="319" y="288"/>
                  <a:pt x="319" y="288"/>
                </a:cubicBezTo>
                <a:cubicBezTo>
                  <a:pt x="318" y="288"/>
                  <a:pt x="318" y="288"/>
                  <a:pt x="318" y="288"/>
                </a:cubicBezTo>
                <a:cubicBezTo>
                  <a:pt x="318" y="289"/>
                  <a:pt x="318" y="289"/>
                  <a:pt x="318" y="289"/>
                </a:cubicBezTo>
                <a:cubicBezTo>
                  <a:pt x="317" y="288"/>
                  <a:pt x="317" y="288"/>
                  <a:pt x="317" y="288"/>
                </a:cubicBezTo>
                <a:cubicBezTo>
                  <a:pt x="317" y="288"/>
                  <a:pt x="317" y="288"/>
                  <a:pt x="317" y="288"/>
                </a:cubicBezTo>
                <a:cubicBezTo>
                  <a:pt x="317" y="288"/>
                  <a:pt x="317" y="288"/>
                  <a:pt x="317" y="288"/>
                </a:cubicBezTo>
                <a:cubicBezTo>
                  <a:pt x="316" y="288"/>
                  <a:pt x="316" y="288"/>
                  <a:pt x="316" y="288"/>
                </a:cubicBezTo>
                <a:cubicBezTo>
                  <a:pt x="316" y="288"/>
                  <a:pt x="316" y="288"/>
                  <a:pt x="316" y="288"/>
                </a:cubicBezTo>
                <a:cubicBezTo>
                  <a:pt x="316" y="288"/>
                  <a:pt x="316" y="288"/>
                  <a:pt x="316" y="288"/>
                </a:cubicBezTo>
                <a:cubicBezTo>
                  <a:pt x="316" y="288"/>
                  <a:pt x="316" y="288"/>
                  <a:pt x="316" y="288"/>
                </a:cubicBezTo>
                <a:cubicBezTo>
                  <a:pt x="317" y="287"/>
                  <a:pt x="317" y="287"/>
                  <a:pt x="317" y="287"/>
                </a:cubicBezTo>
                <a:cubicBezTo>
                  <a:pt x="317" y="286"/>
                  <a:pt x="317" y="286"/>
                  <a:pt x="317" y="286"/>
                </a:cubicBezTo>
                <a:cubicBezTo>
                  <a:pt x="317" y="286"/>
                  <a:pt x="317" y="286"/>
                  <a:pt x="317" y="286"/>
                </a:cubicBezTo>
                <a:cubicBezTo>
                  <a:pt x="317" y="286"/>
                  <a:pt x="317" y="286"/>
                  <a:pt x="317" y="286"/>
                </a:cubicBezTo>
                <a:cubicBezTo>
                  <a:pt x="316" y="287"/>
                  <a:pt x="316" y="287"/>
                  <a:pt x="316" y="287"/>
                </a:cubicBezTo>
                <a:cubicBezTo>
                  <a:pt x="316" y="286"/>
                  <a:pt x="316" y="286"/>
                  <a:pt x="316" y="286"/>
                </a:cubicBezTo>
                <a:cubicBezTo>
                  <a:pt x="317" y="286"/>
                  <a:pt x="317" y="286"/>
                  <a:pt x="317" y="286"/>
                </a:cubicBezTo>
                <a:cubicBezTo>
                  <a:pt x="318" y="286"/>
                  <a:pt x="318" y="286"/>
                  <a:pt x="318" y="286"/>
                </a:cubicBezTo>
                <a:cubicBezTo>
                  <a:pt x="318" y="286"/>
                  <a:pt x="318" y="286"/>
                  <a:pt x="318" y="286"/>
                </a:cubicBezTo>
                <a:cubicBezTo>
                  <a:pt x="319" y="286"/>
                  <a:pt x="319" y="286"/>
                  <a:pt x="319" y="286"/>
                </a:cubicBezTo>
                <a:cubicBezTo>
                  <a:pt x="319" y="285"/>
                  <a:pt x="319" y="285"/>
                  <a:pt x="319" y="285"/>
                </a:cubicBezTo>
                <a:cubicBezTo>
                  <a:pt x="319" y="285"/>
                  <a:pt x="319" y="285"/>
                  <a:pt x="319" y="285"/>
                </a:cubicBezTo>
                <a:cubicBezTo>
                  <a:pt x="319" y="285"/>
                  <a:pt x="319" y="285"/>
                  <a:pt x="319" y="285"/>
                </a:cubicBezTo>
                <a:cubicBezTo>
                  <a:pt x="318" y="285"/>
                  <a:pt x="318" y="285"/>
                  <a:pt x="318" y="285"/>
                </a:cubicBezTo>
                <a:cubicBezTo>
                  <a:pt x="318" y="285"/>
                  <a:pt x="318" y="285"/>
                  <a:pt x="318" y="285"/>
                </a:cubicBezTo>
                <a:cubicBezTo>
                  <a:pt x="317" y="285"/>
                  <a:pt x="317" y="285"/>
                  <a:pt x="317" y="285"/>
                </a:cubicBezTo>
                <a:cubicBezTo>
                  <a:pt x="317" y="285"/>
                  <a:pt x="317" y="285"/>
                  <a:pt x="317" y="285"/>
                </a:cubicBezTo>
                <a:cubicBezTo>
                  <a:pt x="316" y="285"/>
                  <a:pt x="316" y="285"/>
                  <a:pt x="316" y="285"/>
                </a:cubicBezTo>
                <a:cubicBezTo>
                  <a:pt x="317" y="284"/>
                  <a:pt x="317" y="284"/>
                  <a:pt x="317" y="284"/>
                </a:cubicBezTo>
                <a:cubicBezTo>
                  <a:pt x="317" y="284"/>
                  <a:pt x="317" y="284"/>
                  <a:pt x="317" y="284"/>
                </a:cubicBezTo>
                <a:cubicBezTo>
                  <a:pt x="317" y="284"/>
                  <a:pt x="317" y="284"/>
                  <a:pt x="317" y="284"/>
                </a:cubicBezTo>
                <a:cubicBezTo>
                  <a:pt x="316" y="284"/>
                  <a:pt x="316" y="284"/>
                  <a:pt x="316" y="284"/>
                </a:cubicBezTo>
                <a:cubicBezTo>
                  <a:pt x="316" y="284"/>
                  <a:pt x="316" y="284"/>
                  <a:pt x="316" y="284"/>
                </a:cubicBezTo>
                <a:cubicBezTo>
                  <a:pt x="315" y="285"/>
                  <a:pt x="315" y="285"/>
                  <a:pt x="315" y="285"/>
                </a:cubicBezTo>
                <a:cubicBezTo>
                  <a:pt x="315" y="285"/>
                  <a:pt x="315" y="285"/>
                  <a:pt x="315" y="285"/>
                </a:cubicBezTo>
                <a:cubicBezTo>
                  <a:pt x="314" y="286"/>
                  <a:pt x="314" y="286"/>
                  <a:pt x="314" y="286"/>
                </a:cubicBezTo>
                <a:cubicBezTo>
                  <a:pt x="314" y="286"/>
                  <a:pt x="314" y="286"/>
                  <a:pt x="314" y="286"/>
                </a:cubicBezTo>
                <a:cubicBezTo>
                  <a:pt x="314" y="286"/>
                  <a:pt x="314" y="286"/>
                  <a:pt x="314" y="286"/>
                </a:cubicBezTo>
                <a:cubicBezTo>
                  <a:pt x="313" y="287"/>
                  <a:pt x="313" y="287"/>
                  <a:pt x="313" y="287"/>
                </a:cubicBezTo>
                <a:cubicBezTo>
                  <a:pt x="313" y="286"/>
                  <a:pt x="313" y="286"/>
                  <a:pt x="313" y="286"/>
                </a:cubicBezTo>
                <a:cubicBezTo>
                  <a:pt x="313" y="286"/>
                  <a:pt x="313" y="286"/>
                  <a:pt x="313" y="286"/>
                </a:cubicBezTo>
                <a:cubicBezTo>
                  <a:pt x="314" y="285"/>
                  <a:pt x="314" y="285"/>
                  <a:pt x="314" y="285"/>
                </a:cubicBezTo>
                <a:cubicBezTo>
                  <a:pt x="314" y="285"/>
                  <a:pt x="314" y="285"/>
                  <a:pt x="314" y="285"/>
                </a:cubicBezTo>
                <a:cubicBezTo>
                  <a:pt x="314" y="284"/>
                  <a:pt x="314" y="284"/>
                  <a:pt x="314" y="284"/>
                </a:cubicBezTo>
                <a:cubicBezTo>
                  <a:pt x="315" y="284"/>
                  <a:pt x="315" y="284"/>
                  <a:pt x="315" y="284"/>
                </a:cubicBezTo>
                <a:cubicBezTo>
                  <a:pt x="315" y="283"/>
                  <a:pt x="315" y="283"/>
                  <a:pt x="315" y="283"/>
                </a:cubicBezTo>
                <a:cubicBezTo>
                  <a:pt x="315" y="283"/>
                  <a:pt x="315" y="283"/>
                  <a:pt x="315" y="283"/>
                </a:cubicBezTo>
                <a:cubicBezTo>
                  <a:pt x="315" y="283"/>
                  <a:pt x="315" y="283"/>
                  <a:pt x="315" y="283"/>
                </a:cubicBezTo>
                <a:cubicBezTo>
                  <a:pt x="316" y="282"/>
                  <a:pt x="316" y="282"/>
                  <a:pt x="316" y="282"/>
                </a:cubicBezTo>
                <a:cubicBezTo>
                  <a:pt x="316" y="282"/>
                  <a:pt x="316" y="282"/>
                  <a:pt x="316" y="282"/>
                </a:cubicBezTo>
                <a:cubicBezTo>
                  <a:pt x="317" y="281"/>
                  <a:pt x="317" y="281"/>
                  <a:pt x="317" y="281"/>
                </a:cubicBezTo>
                <a:cubicBezTo>
                  <a:pt x="317" y="281"/>
                  <a:pt x="317" y="281"/>
                  <a:pt x="317" y="281"/>
                </a:cubicBezTo>
                <a:cubicBezTo>
                  <a:pt x="317" y="281"/>
                  <a:pt x="317" y="281"/>
                  <a:pt x="317" y="281"/>
                </a:cubicBezTo>
                <a:cubicBezTo>
                  <a:pt x="317" y="280"/>
                  <a:pt x="317" y="280"/>
                  <a:pt x="317" y="280"/>
                </a:cubicBezTo>
                <a:cubicBezTo>
                  <a:pt x="317" y="280"/>
                  <a:pt x="317" y="280"/>
                  <a:pt x="317" y="280"/>
                </a:cubicBezTo>
                <a:cubicBezTo>
                  <a:pt x="318" y="280"/>
                  <a:pt x="318" y="280"/>
                  <a:pt x="318" y="280"/>
                </a:cubicBezTo>
                <a:cubicBezTo>
                  <a:pt x="318" y="280"/>
                  <a:pt x="318" y="280"/>
                  <a:pt x="318" y="280"/>
                </a:cubicBezTo>
                <a:cubicBezTo>
                  <a:pt x="317" y="280"/>
                  <a:pt x="317" y="280"/>
                  <a:pt x="317" y="280"/>
                </a:cubicBezTo>
                <a:cubicBezTo>
                  <a:pt x="318" y="281"/>
                  <a:pt x="318" y="281"/>
                  <a:pt x="318" y="281"/>
                </a:cubicBezTo>
                <a:cubicBezTo>
                  <a:pt x="318" y="280"/>
                  <a:pt x="318" y="280"/>
                  <a:pt x="318" y="280"/>
                </a:cubicBezTo>
                <a:cubicBezTo>
                  <a:pt x="319" y="279"/>
                  <a:pt x="319" y="279"/>
                  <a:pt x="319" y="279"/>
                </a:cubicBezTo>
                <a:cubicBezTo>
                  <a:pt x="319" y="279"/>
                  <a:pt x="319" y="279"/>
                  <a:pt x="319" y="279"/>
                </a:cubicBezTo>
                <a:cubicBezTo>
                  <a:pt x="319" y="278"/>
                  <a:pt x="319" y="278"/>
                  <a:pt x="319" y="278"/>
                </a:cubicBezTo>
                <a:cubicBezTo>
                  <a:pt x="319" y="278"/>
                  <a:pt x="319" y="278"/>
                  <a:pt x="319" y="278"/>
                </a:cubicBezTo>
                <a:cubicBezTo>
                  <a:pt x="318" y="279"/>
                  <a:pt x="318" y="279"/>
                  <a:pt x="318" y="279"/>
                </a:cubicBezTo>
                <a:cubicBezTo>
                  <a:pt x="318" y="278"/>
                  <a:pt x="318" y="278"/>
                  <a:pt x="318" y="278"/>
                </a:cubicBezTo>
                <a:cubicBezTo>
                  <a:pt x="318" y="278"/>
                  <a:pt x="318" y="278"/>
                  <a:pt x="318" y="278"/>
                </a:cubicBezTo>
                <a:cubicBezTo>
                  <a:pt x="318" y="277"/>
                  <a:pt x="318" y="277"/>
                  <a:pt x="318" y="277"/>
                </a:cubicBezTo>
                <a:cubicBezTo>
                  <a:pt x="319" y="277"/>
                  <a:pt x="319" y="277"/>
                  <a:pt x="319" y="277"/>
                </a:cubicBezTo>
                <a:cubicBezTo>
                  <a:pt x="319" y="278"/>
                  <a:pt x="319" y="278"/>
                  <a:pt x="319" y="278"/>
                </a:cubicBezTo>
                <a:cubicBezTo>
                  <a:pt x="320" y="278"/>
                  <a:pt x="320" y="278"/>
                  <a:pt x="320" y="278"/>
                </a:cubicBezTo>
                <a:cubicBezTo>
                  <a:pt x="320" y="278"/>
                  <a:pt x="320" y="278"/>
                  <a:pt x="320" y="278"/>
                </a:cubicBezTo>
                <a:cubicBezTo>
                  <a:pt x="320" y="277"/>
                  <a:pt x="320" y="277"/>
                  <a:pt x="320" y="277"/>
                </a:cubicBezTo>
                <a:cubicBezTo>
                  <a:pt x="320" y="276"/>
                  <a:pt x="320" y="276"/>
                  <a:pt x="320" y="276"/>
                </a:cubicBezTo>
                <a:cubicBezTo>
                  <a:pt x="320" y="276"/>
                  <a:pt x="320" y="276"/>
                  <a:pt x="320" y="276"/>
                </a:cubicBezTo>
                <a:cubicBezTo>
                  <a:pt x="319" y="276"/>
                  <a:pt x="319" y="276"/>
                  <a:pt x="319" y="276"/>
                </a:cubicBezTo>
                <a:cubicBezTo>
                  <a:pt x="319" y="277"/>
                  <a:pt x="319" y="277"/>
                  <a:pt x="319" y="277"/>
                </a:cubicBezTo>
                <a:cubicBezTo>
                  <a:pt x="319" y="277"/>
                  <a:pt x="319" y="277"/>
                  <a:pt x="319" y="277"/>
                </a:cubicBezTo>
                <a:cubicBezTo>
                  <a:pt x="319" y="276"/>
                  <a:pt x="319" y="276"/>
                  <a:pt x="319" y="276"/>
                </a:cubicBezTo>
                <a:cubicBezTo>
                  <a:pt x="319" y="276"/>
                  <a:pt x="319" y="276"/>
                  <a:pt x="319" y="276"/>
                </a:cubicBezTo>
                <a:cubicBezTo>
                  <a:pt x="319" y="276"/>
                  <a:pt x="319" y="276"/>
                  <a:pt x="319" y="276"/>
                </a:cubicBezTo>
                <a:cubicBezTo>
                  <a:pt x="318" y="277"/>
                  <a:pt x="318" y="277"/>
                  <a:pt x="318" y="277"/>
                </a:cubicBezTo>
                <a:cubicBezTo>
                  <a:pt x="318" y="277"/>
                  <a:pt x="318" y="277"/>
                  <a:pt x="318" y="277"/>
                </a:cubicBezTo>
                <a:cubicBezTo>
                  <a:pt x="317" y="277"/>
                  <a:pt x="317" y="277"/>
                  <a:pt x="317" y="277"/>
                </a:cubicBezTo>
                <a:cubicBezTo>
                  <a:pt x="317" y="277"/>
                  <a:pt x="317" y="277"/>
                  <a:pt x="317" y="277"/>
                </a:cubicBezTo>
                <a:cubicBezTo>
                  <a:pt x="316" y="277"/>
                  <a:pt x="316" y="277"/>
                  <a:pt x="316" y="277"/>
                </a:cubicBezTo>
                <a:cubicBezTo>
                  <a:pt x="315" y="278"/>
                  <a:pt x="315" y="278"/>
                  <a:pt x="315" y="278"/>
                </a:cubicBezTo>
                <a:cubicBezTo>
                  <a:pt x="315" y="278"/>
                  <a:pt x="315" y="278"/>
                  <a:pt x="315" y="278"/>
                </a:cubicBezTo>
                <a:cubicBezTo>
                  <a:pt x="315" y="279"/>
                  <a:pt x="315" y="279"/>
                  <a:pt x="315" y="279"/>
                </a:cubicBezTo>
                <a:cubicBezTo>
                  <a:pt x="314" y="279"/>
                  <a:pt x="314" y="279"/>
                  <a:pt x="314" y="279"/>
                </a:cubicBezTo>
                <a:cubicBezTo>
                  <a:pt x="314" y="279"/>
                  <a:pt x="314" y="279"/>
                  <a:pt x="314" y="279"/>
                </a:cubicBezTo>
                <a:cubicBezTo>
                  <a:pt x="314" y="279"/>
                  <a:pt x="314" y="279"/>
                  <a:pt x="314" y="279"/>
                </a:cubicBezTo>
                <a:cubicBezTo>
                  <a:pt x="314" y="279"/>
                  <a:pt x="314" y="279"/>
                  <a:pt x="314" y="279"/>
                </a:cubicBezTo>
                <a:cubicBezTo>
                  <a:pt x="314" y="280"/>
                  <a:pt x="314" y="280"/>
                  <a:pt x="314" y="280"/>
                </a:cubicBezTo>
                <a:close/>
                <a:moveTo>
                  <a:pt x="285" y="287"/>
                </a:moveTo>
                <a:cubicBezTo>
                  <a:pt x="286" y="287"/>
                  <a:pt x="286" y="287"/>
                  <a:pt x="286" y="287"/>
                </a:cubicBezTo>
                <a:cubicBezTo>
                  <a:pt x="288" y="288"/>
                  <a:pt x="288" y="288"/>
                  <a:pt x="288" y="288"/>
                </a:cubicBezTo>
                <a:cubicBezTo>
                  <a:pt x="289" y="288"/>
                  <a:pt x="289" y="288"/>
                  <a:pt x="289" y="288"/>
                </a:cubicBezTo>
                <a:cubicBezTo>
                  <a:pt x="290" y="288"/>
                  <a:pt x="290" y="288"/>
                  <a:pt x="290" y="288"/>
                </a:cubicBezTo>
                <a:cubicBezTo>
                  <a:pt x="290" y="289"/>
                  <a:pt x="290" y="289"/>
                  <a:pt x="290" y="289"/>
                </a:cubicBezTo>
                <a:cubicBezTo>
                  <a:pt x="291" y="289"/>
                  <a:pt x="291" y="289"/>
                  <a:pt x="291" y="289"/>
                </a:cubicBezTo>
                <a:cubicBezTo>
                  <a:pt x="292" y="289"/>
                  <a:pt x="292" y="289"/>
                  <a:pt x="292" y="289"/>
                </a:cubicBezTo>
                <a:cubicBezTo>
                  <a:pt x="293" y="289"/>
                  <a:pt x="293" y="289"/>
                  <a:pt x="293" y="289"/>
                </a:cubicBezTo>
                <a:cubicBezTo>
                  <a:pt x="293" y="289"/>
                  <a:pt x="293" y="289"/>
                  <a:pt x="293" y="289"/>
                </a:cubicBezTo>
                <a:cubicBezTo>
                  <a:pt x="292" y="288"/>
                  <a:pt x="292" y="288"/>
                  <a:pt x="292" y="288"/>
                </a:cubicBezTo>
                <a:cubicBezTo>
                  <a:pt x="292" y="288"/>
                  <a:pt x="292" y="288"/>
                  <a:pt x="292" y="288"/>
                </a:cubicBezTo>
                <a:cubicBezTo>
                  <a:pt x="292" y="287"/>
                  <a:pt x="292" y="287"/>
                  <a:pt x="292" y="287"/>
                </a:cubicBezTo>
                <a:cubicBezTo>
                  <a:pt x="291" y="287"/>
                  <a:pt x="291" y="287"/>
                  <a:pt x="291" y="287"/>
                </a:cubicBezTo>
                <a:cubicBezTo>
                  <a:pt x="290" y="286"/>
                  <a:pt x="290" y="286"/>
                  <a:pt x="290" y="286"/>
                </a:cubicBezTo>
                <a:cubicBezTo>
                  <a:pt x="289" y="286"/>
                  <a:pt x="289" y="286"/>
                  <a:pt x="289" y="286"/>
                </a:cubicBezTo>
                <a:cubicBezTo>
                  <a:pt x="289" y="286"/>
                  <a:pt x="289" y="286"/>
                  <a:pt x="289" y="286"/>
                </a:cubicBezTo>
                <a:cubicBezTo>
                  <a:pt x="288" y="285"/>
                  <a:pt x="288" y="285"/>
                  <a:pt x="288" y="285"/>
                </a:cubicBezTo>
                <a:cubicBezTo>
                  <a:pt x="287" y="285"/>
                  <a:pt x="287" y="285"/>
                  <a:pt x="287" y="285"/>
                </a:cubicBezTo>
                <a:cubicBezTo>
                  <a:pt x="286" y="284"/>
                  <a:pt x="286" y="284"/>
                  <a:pt x="286" y="284"/>
                </a:cubicBezTo>
                <a:cubicBezTo>
                  <a:pt x="284" y="284"/>
                  <a:pt x="284" y="284"/>
                  <a:pt x="284" y="284"/>
                </a:cubicBezTo>
                <a:cubicBezTo>
                  <a:pt x="283" y="284"/>
                  <a:pt x="283" y="284"/>
                  <a:pt x="283" y="284"/>
                </a:cubicBezTo>
                <a:cubicBezTo>
                  <a:pt x="282" y="284"/>
                  <a:pt x="282" y="284"/>
                  <a:pt x="282" y="284"/>
                </a:cubicBezTo>
                <a:cubicBezTo>
                  <a:pt x="283" y="285"/>
                  <a:pt x="283" y="285"/>
                  <a:pt x="283" y="285"/>
                </a:cubicBezTo>
                <a:cubicBezTo>
                  <a:pt x="284" y="285"/>
                  <a:pt x="284" y="285"/>
                  <a:pt x="284" y="285"/>
                </a:cubicBezTo>
                <a:cubicBezTo>
                  <a:pt x="285" y="286"/>
                  <a:pt x="285" y="286"/>
                  <a:pt x="285" y="286"/>
                </a:cubicBezTo>
                <a:cubicBezTo>
                  <a:pt x="285" y="287"/>
                  <a:pt x="285" y="287"/>
                  <a:pt x="285" y="287"/>
                </a:cubicBezTo>
                <a:cubicBezTo>
                  <a:pt x="285" y="287"/>
                  <a:pt x="285" y="287"/>
                  <a:pt x="285" y="287"/>
                </a:cubicBezTo>
                <a:close/>
                <a:moveTo>
                  <a:pt x="286" y="305"/>
                </a:moveTo>
                <a:cubicBezTo>
                  <a:pt x="285" y="305"/>
                  <a:pt x="285" y="305"/>
                  <a:pt x="285" y="305"/>
                </a:cubicBezTo>
                <a:cubicBezTo>
                  <a:pt x="284" y="304"/>
                  <a:pt x="284" y="304"/>
                  <a:pt x="284" y="304"/>
                </a:cubicBezTo>
                <a:cubicBezTo>
                  <a:pt x="282" y="304"/>
                  <a:pt x="282" y="304"/>
                  <a:pt x="282" y="304"/>
                </a:cubicBezTo>
                <a:cubicBezTo>
                  <a:pt x="282" y="304"/>
                  <a:pt x="282" y="304"/>
                  <a:pt x="282" y="304"/>
                </a:cubicBezTo>
                <a:cubicBezTo>
                  <a:pt x="282" y="303"/>
                  <a:pt x="282" y="303"/>
                  <a:pt x="282" y="303"/>
                </a:cubicBezTo>
                <a:cubicBezTo>
                  <a:pt x="281" y="303"/>
                  <a:pt x="281" y="303"/>
                  <a:pt x="281" y="303"/>
                </a:cubicBezTo>
                <a:cubicBezTo>
                  <a:pt x="281" y="303"/>
                  <a:pt x="281" y="303"/>
                  <a:pt x="281" y="303"/>
                </a:cubicBezTo>
                <a:cubicBezTo>
                  <a:pt x="281" y="302"/>
                  <a:pt x="281" y="302"/>
                  <a:pt x="281" y="302"/>
                </a:cubicBezTo>
                <a:cubicBezTo>
                  <a:pt x="280" y="302"/>
                  <a:pt x="280" y="302"/>
                  <a:pt x="280" y="302"/>
                </a:cubicBezTo>
                <a:cubicBezTo>
                  <a:pt x="280" y="302"/>
                  <a:pt x="280" y="302"/>
                  <a:pt x="280" y="302"/>
                </a:cubicBezTo>
                <a:cubicBezTo>
                  <a:pt x="280" y="301"/>
                  <a:pt x="280" y="301"/>
                  <a:pt x="280" y="301"/>
                </a:cubicBezTo>
                <a:cubicBezTo>
                  <a:pt x="279" y="301"/>
                  <a:pt x="279" y="301"/>
                  <a:pt x="279" y="301"/>
                </a:cubicBezTo>
                <a:cubicBezTo>
                  <a:pt x="279" y="301"/>
                  <a:pt x="279" y="301"/>
                  <a:pt x="279" y="301"/>
                </a:cubicBezTo>
                <a:cubicBezTo>
                  <a:pt x="279" y="300"/>
                  <a:pt x="279" y="300"/>
                  <a:pt x="279" y="300"/>
                </a:cubicBezTo>
                <a:cubicBezTo>
                  <a:pt x="281" y="299"/>
                  <a:pt x="281" y="299"/>
                  <a:pt x="281" y="299"/>
                </a:cubicBezTo>
                <a:cubicBezTo>
                  <a:pt x="281" y="300"/>
                  <a:pt x="281" y="300"/>
                  <a:pt x="281" y="300"/>
                </a:cubicBezTo>
                <a:cubicBezTo>
                  <a:pt x="281" y="301"/>
                  <a:pt x="281" y="301"/>
                  <a:pt x="281" y="301"/>
                </a:cubicBezTo>
                <a:cubicBezTo>
                  <a:pt x="281" y="301"/>
                  <a:pt x="281" y="301"/>
                  <a:pt x="281" y="301"/>
                </a:cubicBezTo>
                <a:cubicBezTo>
                  <a:pt x="281" y="301"/>
                  <a:pt x="281" y="301"/>
                  <a:pt x="281" y="301"/>
                </a:cubicBezTo>
                <a:cubicBezTo>
                  <a:pt x="281" y="302"/>
                  <a:pt x="281" y="302"/>
                  <a:pt x="281" y="302"/>
                </a:cubicBezTo>
                <a:cubicBezTo>
                  <a:pt x="282" y="302"/>
                  <a:pt x="282" y="302"/>
                  <a:pt x="282" y="302"/>
                </a:cubicBezTo>
                <a:cubicBezTo>
                  <a:pt x="282" y="302"/>
                  <a:pt x="282" y="302"/>
                  <a:pt x="282" y="302"/>
                </a:cubicBezTo>
                <a:cubicBezTo>
                  <a:pt x="283" y="302"/>
                  <a:pt x="283" y="302"/>
                  <a:pt x="283" y="302"/>
                </a:cubicBezTo>
                <a:cubicBezTo>
                  <a:pt x="284" y="303"/>
                  <a:pt x="284" y="303"/>
                  <a:pt x="284" y="303"/>
                </a:cubicBezTo>
                <a:cubicBezTo>
                  <a:pt x="284" y="303"/>
                  <a:pt x="284" y="303"/>
                  <a:pt x="284" y="303"/>
                </a:cubicBezTo>
                <a:cubicBezTo>
                  <a:pt x="285" y="303"/>
                  <a:pt x="285" y="303"/>
                  <a:pt x="285" y="303"/>
                </a:cubicBezTo>
                <a:cubicBezTo>
                  <a:pt x="286" y="303"/>
                  <a:pt x="286" y="303"/>
                  <a:pt x="286" y="303"/>
                </a:cubicBezTo>
                <a:cubicBezTo>
                  <a:pt x="286" y="302"/>
                  <a:pt x="286" y="302"/>
                  <a:pt x="286" y="302"/>
                </a:cubicBezTo>
                <a:cubicBezTo>
                  <a:pt x="287" y="303"/>
                  <a:pt x="287" y="303"/>
                  <a:pt x="287" y="303"/>
                </a:cubicBezTo>
                <a:cubicBezTo>
                  <a:pt x="288" y="303"/>
                  <a:pt x="288" y="303"/>
                  <a:pt x="288" y="303"/>
                </a:cubicBezTo>
                <a:cubicBezTo>
                  <a:pt x="288" y="303"/>
                  <a:pt x="288" y="303"/>
                  <a:pt x="288" y="303"/>
                </a:cubicBezTo>
                <a:cubicBezTo>
                  <a:pt x="287" y="303"/>
                  <a:pt x="287" y="303"/>
                  <a:pt x="287" y="303"/>
                </a:cubicBezTo>
                <a:cubicBezTo>
                  <a:pt x="287" y="304"/>
                  <a:pt x="287" y="304"/>
                  <a:pt x="287" y="304"/>
                </a:cubicBezTo>
                <a:cubicBezTo>
                  <a:pt x="287" y="304"/>
                  <a:pt x="287" y="304"/>
                  <a:pt x="287" y="304"/>
                </a:cubicBezTo>
                <a:cubicBezTo>
                  <a:pt x="286" y="305"/>
                  <a:pt x="286" y="305"/>
                  <a:pt x="286" y="305"/>
                </a:cubicBezTo>
                <a:cubicBezTo>
                  <a:pt x="286" y="305"/>
                  <a:pt x="286" y="305"/>
                  <a:pt x="286" y="305"/>
                </a:cubicBezTo>
                <a:close/>
                <a:moveTo>
                  <a:pt x="292" y="308"/>
                </a:moveTo>
                <a:cubicBezTo>
                  <a:pt x="292" y="308"/>
                  <a:pt x="292" y="308"/>
                  <a:pt x="292" y="308"/>
                </a:cubicBezTo>
                <a:cubicBezTo>
                  <a:pt x="290" y="307"/>
                  <a:pt x="290" y="307"/>
                  <a:pt x="290" y="307"/>
                </a:cubicBezTo>
                <a:cubicBezTo>
                  <a:pt x="290" y="306"/>
                  <a:pt x="290" y="306"/>
                  <a:pt x="290" y="306"/>
                </a:cubicBezTo>
                <a:cubicBezTo>
                  <a:pt x="290" y="305"/>
                  <a:pt x="290" y="305"/>
                  <a:pt x="290" y="305"/>
                </a:cubicBezTo>
                <a:cubicBezTo>
                  <a:pt x="290" y="305"/>
                  <a:pt x="290" y="305"/>
                  <a:pt x="290" y="305"/>
                </a:cubicBezTo>
                <a:cubicBezTo>
                  <a:pt x="292" y="304"/>
                  <a:pt x="292" y="304"/>
                  <a:pt x="292" y="304"/>
                </a:cubicBezTo>
                <a:cubicBezTo>
                  <a:pt x="293" y="303"/>
                  <a:pt x="293" y="303"/>
                  <a:pt x="293" y="303"/>
                </a:cubicBezTo>
                <a:cubicBezTo>
                  <a:pt x="293" y="302"/>
                  <a:pt x="293" y="302"/>
                  <a:pt x="293" y="302"/>
                </a:cubicBezTo>
                <a:cubicBezTo>
                  <a:pt x="293" y="302"/>
                  <a:pt x="293" y="302"/>
                  <a:pt x="293" y="302"/>
                </a:cubicBezTo>
                <a:cubicBezTo>
                  <a:pt x="294" y="301"/>
                  <a:pt x="294" y="301"/>
                  <a:pt x="294" y="301"/>
                </a:cubicBezTo>
                <a:cubicBezTo>
                  <a:pt x="295" y="300"/>
                  <a:pt x="295" y="300"/>
                  <a:pt x="295" y="300"/>
                </a:cubicBezTo>
                <a:cubicBezTo>
                  <a:pt x="296" y="300"/>
                  <a:pt x="296" y="300"/>
                  <a:pt x="296" y="300"/>
                </a:cubicBezTo>
                <a:cubicBezTo>
                  <a:pt x="296" y="301"/>
                  <a:pt x="296" y="301"/>
                  <a:pt x="296" y="301"/>
                </a:cubicBezTo>
                <a:cubicBezTo>
                  <a:pt x="295" y="301"/>
                  <a:pt x="295" y="301"/>
                  <a:pt x="295" y="301"/>
                </a:cubicBezTo>
                <a:cubicBezTo>
                  <a:pt x="296" y="301"/>
                  <a:pt x="296" y="301"/>
                  <a:pt x="296" y="301"/>
                </a:cubicBezTo>
                <a:cubicBezTo>
                  <a:pt x="296" y="302"/>
                  <a:pt x="296" y="302"/>
                  <a:pt x="296" y="302"/>
                </a:cubicBezTo>
                <a:cubicBezTo>
                  <a:pt x="295" y="303"/>
                  <a:pt x="295" y="303"/>
                  <a:pt x="295" y="303"/>
                </a:cubicBezTo>
                <a:cubicBezTo>
                  <a:pt x="294" y="304"/>
                  <a:pt x="294" y="304"/>
                  <a:pt x="294" y="304"/>
                </a:cubicBezTo>
                <a:cubicBezTo>
                  <a:pt x="295" y="304"/>
                  <a:pt x="295" y="304"/>
                  <a:pt x="295" y="304"/>
                </a:cubicBezTo>
                <a:cubicBezTo>
                  <a:pt x="296" y="305"/>
                  <a:pt x="296" y="305"/>
                  <a:pt x="296" y="305"/>
                </a:cubicBezTo>
                <a:cubicBezTo>
                  <a:pt x="295" y="305"/>
                  <a:pt x="295" y="305"/>
                  <a:pt x="295" y="305"/>
                </a:cubicBezTo>
                <a:cubicBezTo>
                  <a:pt x="296" y="305"/>
                  <a:pt x="296" y="305"/>
                  <a:pt x="296" y="305"/>
                </a:cubicBezTo>
                <a:cubicBezTo>
                  <a:pt x="296" y="305"/>
                  <a:pt x="296" y="305"/>
                  <a:pt x="296" y="305"/>
                </a:cubicBezTo>
                <a:cubicBezTo>
                  <a:pt x="296" y="304"/>
                  <a:pt x="296" y="304"/>
                  <a:pt x="296" y="304"/>
                </a:cubicBezTo>
                <a:cubicBezTo>
                  <a:pt x="297" y="304"/>
                  <a:pt x="297" y="304"/>
                  <a:pt x="297" y="304"/>
                </a:cubicBezTo>
                <a:cubicBezTo>
                  <a:pt x="298" y="305"/>
                  <a:pt x="298" y="305"/>
                  <a:pt x="298" y="305"/>
                </a:cubicBezTo>
                <a:cubicBezTo>
                  <a:pt x="298" y="306"/>
                  <a:pt x="298" y="306"/>
                  <a:pt x="298" y="306"/>
                </a:cubicBezTo>
                <a:cubicBezTo>
                  <a:pt x="298" y="306"/>
                  <a:pt x="298" y="306"/>
                  <a:pt x="298" y="306"/>
                </a:cubicBezTo>
                <a:cubicBezTo>
                  <a:pt x="297" y="306"/>
                  <a:pt x="297" y="306"/>
                  <a:pt x="297" y="306"/>
                </a:cubicBezTo>
                <a:cubicBezTo>
                  <a:pt x="297" y="306"/>
                  <a:pt x="297" y="306"/>
                  <a:pt x="297" y="306"/>
                </a:cubicBezTo>
                <a:cubicBezTo>
                  <a:pt x="295" y="307"/>
                  <a:pt x="295" y="307"/>
                  <a:pt x="295" y="307"/>
                </a:cubicBezTo>
                <a:cubicBezTo>
                  <a:pt x="294" y="307"/>
                  <a:pt x="294" y="307"/>
                  <a:pt x="294" y="307"/>
                </a:cubicBezTo>
                <a:cubicBezTo>
                  <a:pt x="293" y="307"/>
                  <a:pt x="293" y="307"/>
                  <a:pt x="293" y="307"/>
                </a:cubicBezTo>
                <a:cubicBezTo>
                  <a:pt x="293" y="307"/>
                  <a:pt x="293" y="307"/>
                  <a:pt x="293" y="307"/>
                </a:cubicBezTo>
                <a:cubicBezTo>
                  <a:pt x="293" y="307"/>
                  <a:pt x="293" y="307"/>
                  <a:pt x="293" y="307"/>
                </a:cubicBezTo>
                <a:cubicBezTo>
                  <a:pt x="292" y="308"/>
                  <a:pt x="292" y="308"/>
                  <a:pt x="292" y="308"/>
                </a:cubicBezTo>
                <a:cubicBezTo>
                  <a:pt x="292" y="308"/>
                  <a:pt x="292" y="308"/>
                  <a:pt x="292" y="308"/>
                </a:cubicBezTo>
                <a:close/>
                <a:moveTo>
                  <a:pt x="224" y="260"/>
                </a:moveTo>
                <a:cubicBezTo>
                  <a:pt x="224" y="261"/>
                  <a:pt x="224" y="261"/>
                  <a:pt x="224" y="261"/>
                </a:cubicBezTo>
                <a:cubicBezTo>
                  <a:pt x="224" y="261"/>
                  <a:pt x="224" y="261"/>
                  <a:pt x="224" y="261"/>
                </a:cubicBezTo>
                <a:cubicBezTo>
                  <a:pt x="224" y="260"/>
                  <a:pt x="224" y="260"/>
                  <a:pt x="224" y="260"/>
                </a:cubicBezTo>
                <a:cubicBezTo>
                  <a:pt x="224" y="259"/>
                  <a:pt x="224" y="259"/>
                  <a:pt x="224" y="259"/>
                </a:cubicBezTo>
                <a:cubicBezTo>
                  <a:pt x="224" y="260"/>
                  <a:pt x="224" y="260"/>
                  <a:pt x="224" y="260"/>
                </a:cubicBezTo>
                <a:cubicBezTo>
                  <a:pt x="224" y="260"/>
                  <a:pt x="224" y="260"/>
                  <a:pt x="224" y="260"/>
                </a:cubicBezTo>
                <a:close/>
                <a:moveTo>
                  <a:pt x="223" y="269"/>
                </a:moveTo>
                <a:cubicBezTo>
                  <a:pt x="224" y="268"/>
                  <a:pt x="224" y="268"/>
                  <a:pt x="224" y="268"/>
                </a:cubicBezTo>
                <a:cubicBezTo>
                  <a:pt x="224" y="268"/>
                  <a:pt x="224" y="268"/>
                  <a:pt x="224" y="268"/>
                </a:cubicBezTo>
                <a:cubicBezTo>
                  <a:pt x="225" y="268"/>
                  <a:pt x="225" y="268"/>
                  <a:pt x="225" y="268"/>
                </a:cubicBezTo>
                <a:cubicBezTo>
                  <a:pt x="225" y="268"/>
                  <a:pt x="225" y="268"/>
                  <a:pt x="225" y="268"/>
                </a:cubicBezTo>
                <a:cubicBezTo>
                  <a:pt x="224" y="269"/>
                  <a:pt x="224" y="269"/>
                  <a:pt x="224" y="269"/>
                </a:cubicBezTo>
                <a:cubicBezTo>
                  <a:pt x="223" y="269"/>
                  <a:pt x="223" y="269"/>
                  <a:pt x="223" y="269"/>
                </a:cubicBezTo>
                <a:close/>
                <a:moveTo>
                  <a:pt x="215" y="262"/>
                </a:moveTo>
                <a:cubicBezTo>
                  <a:pt x="216" y="261"/>
                  <a:pt x="216" y="261"/>
                  <a:pt x="216" y="261"/>
                </a:cubicBezTo>
                <a:cubicBezTo>
                  <a:pt x="217" y="261"/>
                  <a:pt x="217" y="261"/>
                  <a:pt x="217" y="261"/>
                </a:cubicBezTo>
                <a:cubicBezTo>
                  <a:pt x="217" y="261"/>
                  <a:pt x="217" y="261"/>
                  <a:pt x="217" y="261"/>
                </a:cubicBezTo>
                <a:cubicBezTo>
                  <a:pt x="217" y="261"/>
                  <a:pt x="217" y="261"/>
                  <a:pt x="217" y="261"/>
                </a:cubicBezTo>
                <a:cubicBezTo>
                  <a:pt x="218" y="261"/>
                  <a:pt x="218" y="261"/>
                  <a:pt x="218" y="261"/>
                </a:cubicBezTo>
                <a:cubicBezTo>
                  <a:pt x="218" y="261"/>
                  <a:pt x="218" y="261"/>
                  <a:pt x="218" y="261"/>
                </a:cubicBezTo>
                <a:cubicBezTo>
                  <a:pt x="219" y="261"/>
                  <a:pt x="219" y="261"/>
                  <a:pt x="219" y="261"/>
                </a:cubicBezTo>
                <a:cubicBezTo>
                  <a:pt x="220" y="262"/>
                  <a:pt x="220" y="262"/>
                  <a:pt x="220" y="262"/>
                </a:cubicBezTo>
                <a:cubicBezTo>
                  <a:pt x="220" y="262"/>
                  <a:pt x="220" y="262"/>
                  <a:pt x="220" y="262"/>
                </a:cubicBezTo>
                <a:cubicBezTo>
                  <a:pt x="220" y="263"/>
                  <a:pt x="220" y="263"/>
                  <a:pt x="220" y="263"/>
                </a:cubicBezTo>
                <a:cubicBezTo>
                  <a:pt x="220" y="263"/>
                  <a:pt x="220" y="263"/>
                  <a:pt x="220" y="263"/>
                </a:cubicBezTo>
                <a:cubicBezTo>
                  <a:pt x="218" y="263"/>
                  <a:pt x="218" y="263"/>
                  <a:pt x="218" y="263"/>
                </a:cubicBezTo>
                <a:cubicBezTo>
                  <a:pt x="217" y="263"/>
                  <a:pt x="217" y="263"/>
                  <a:pt x="217" y="263"/>
                </a:cubicBezTo>
                <a:cubicBezTo>
                  <a:pt x="217" y="263"/>
                  <a:pt x="217" y="263"/>
                  <a:pt x="217" y="263"/>
                </a:cubicBezTo>
                <a:cubicBezTo>
                  <a:pt x="217" y="263"/>
                  <a:pt x="217" y="263"/>
                  <a:pt x="217" y="263"/>
                </a:cubicBezTo>
                <a:cubicBezTo>
                  <a:pt x="217" y="263"/>
                  <a:pt x="217" y="263"/>
                  <a:pt x="217" y="263"/>
                </a:cubicBezTo>
                <a:cubicBezTo>
                  <a:pt x="216" y="263"/>
                  <a:pt x="216" y="263"/>
                  <a:pt x="216" y="263"/>
                </a:cubicBezTo>
                <a:cubicBezTo>
                  <a:pt x="216" y="263"/>
                  <a:pt x="216" y="263"/>
                  <a:pt x="216" y="263"/>
                </a:cubicBezTo>
                <a:cubicBezTo>
                  <a:pt x="215" y="263"/>
                  <a:pt x="215" y="263"/>
                  <a:pt x="215" y="263"/>
                </a:cubicBezTo>
                <a:cubicBezTo>
                  <a:pt x="215" y="262"/>
                  <a:pt x="215" y="262"/>
                  <a:pt x="215" y="262"/>
                </a:cubicBezTo>
                <a:close/>
                <a:moveTo>
                  <a:pt x="34" y="266"/>
                </a:moveTo>
                <a:cubicBezTo>
                  <a:pt x="35" y="266"/>
                  <a:pt x="35" y="266"/>
                  <a:pt x="35" y="266"/>
                </a:cubicBezTo>
                <a:cubicBezTo>
                  <a:pt x="35" y="267"/>
                  <a:pt x="35" y="267"/>
                  <a:pt x="35" y="267"/>
                </a:cubicBezTo>
                <a:cubicBezTo>
                  <a:pt x="35" y="268"/>
                  <a:pt x="35" y="268"/>
                  <a:pt x="35" y="268"/>
                </a:cubicBezTo>
                <a:cubicBezTo>
                  <a:pt x="34" y="267"/>
                  <a:pt x="34" y="267"/>
                  <a:pt x="34" y="267"/>
                </a:cubicBezTo>
                <a:cubicBezTo>
                  <a:pt x="34" y="266"/>
                  <a:pt x="34" y="266"/>
                  <a:pt x="34" y="266"/>
                </a:cubicBezTo>
                <a:close/>
                <a:moveTo>
                  <a:pt x="32" y="264"/>
                </a:moveTo>
                <a:cubicBezTo>
                  <a:pt x="32" y="263"/>
                  <a:pt x="32" y="263"/>
                  <a:pt x="32" y="263"/>
                </a:cubicBezTo>
                <a:cubicBezTo>
                  <a:pt x="33" y="262"/>
                  <a:pt x="33" y="262"/>
                  <a:pt x="33" y="262"/>
                </a:cubicBezTo>
                <a:cubicBezTo>
                  <a:pt x="32" y="264"/>
                  <a:pt x="32" y="264"/>
                  <a:pt x="32" y="264"/>
                </a:cubicBezTo>
                <a:close/>
                <a:moveTo>
                  <a:pt x="27" y="260"/>
                </a:moveTo>
                <a:cubicBezTo>
                  <a:pt x="28" y="260"/>
                  <a:pt x="28" y="260"/>
                  <a:pt x="28" y="260"/>
                </a:cubicBezTo>
                <a:cubicBezTo>
                  <a:pt x="28" y="260"/>
                  <a:pt x="28" y="260"/>
                  <a:pt x="28" y="260"/>
                </a:cubicBezTo>
                <a:cubicBezTo>
                  <a:pt x="27" y="260"/>
                  <a:pt x="27" y="260"/>
                  <a:pt x="27" y="260"/>
                </a:cubicBezTo>
                <a:close/>
                <a:moveTo>
                  <a:pt x="20" y="257"/>
                </a:moveTo>
                <a:cubicBezTo>
                  <a:pt x="20" y="258"/>
                  <a:pt x="20" y="258"/>
                  <a:pt x="20" y="258"/>
                </a:cubicBezTo>
                <a:cubicBezTo>
                  <a:pt x="21" y="258"/>
                  <a:pt x="21" y="258"/>
                  <a:pt x="21" y="258"/>
                </a:cubicBezTo>
                <a:cubicBezTo>
                  <a:pt x="21" y="259"/>
                  <a:pt x="21" y="259"/>
                  <a:pt x="21" y="259"/>
                </a:cubicBezTo>
                <a:cubicBezTo>
                  <a:pt x="23" y="259"/>
                  <a:pt x="23" y="259"/>
                  <a:pt x="23" y="259"/>
                </a:cubicBezTo>
                <a:cubicBezTo>
                  <a:pt x="22" y="260"/>
                  <a:pt x="22" y="260"/>
                  <a:pt x="22" y="260"/>
                </a:cubicBezTo>
                <a:cubicBezTo>
                  <a:pt x="21" y="260"/>
                  <a:pt x="21" y="260"/>
                  <a:pt x="21" y="260"/>
                </a:cubicBezTo>
                <a:cubicBezTo>
                  <a:pt x="21" y="261"/>
                  <a:pt x="21" y="261"/>
                  <a:pt x="21" y="261"/>
                </a:cubicBezTo>
                <a:cubicBezTo>
                  <a:pt x="21" y="261"/>
                  <a:pt x="21" y="261"/>
                  <a:pt x="21" y="261"/>
                </a:cubicBezTo>
                <a:cubicBezTo>
                  <a:pt x="21" y="262"/>
                  <a:pt x="21" y="262"/>
                  <a:pt x="21" y="262"/>
                </a:cubicBezTo>
                <a:cubicBezTo>
                  <a:pt x="21" y="262"/>
                  <a:pt x="21" y="262"/>
                  <a:pt x="21" y="262"/>
                </a:cubicBezTo>
                <a:cubicBezTo>
                  <a:pt x="22" y="262"/>
                  <a:pt x="22" y="262"/>
                  <a:pt x="22" y="262"/>
                </a:cubicBezTo>
                <a:cubicBezTo>
                  <a:pt x="22" y="263"/>
                  <a:pt x="22" y="263"/>
                  <a:pt x="22" y="263"/>
                </a:cubicBezTo>
                <a:cubicBezTo>
                  <a:pt x="23" y="263"/>
                  <a:pt x="23" y="263"/>
                  <a:pt x="23" y="263"/>
                </a:cubicBezTo>
                <a:cubicBezTo>
                  <a:pt x="23" y="263"/>
                  <a:pt x="23" y="263"/>
                  <a:pt x="23" y="263"/>
                </a:cubicBezTo>
                <a:cubicBezTo>
                  <a:pt x="24" y="264"/>
                  <a:pt x="24" y="264"/>
                  <a:pt x="24" y="264"/>
                </a:cubicBezTo>
                <a:cubicBezTo>
                  <a:pt x="25" y="263"/>
                  <a:pt x="25" y="263"/>
                  <a:pt x="25" y="263"/>
                </a:cubicBezTo>
                <a:cubicBezTo>
                  <a:pt x="24" y="265"/>
                  <a:pt x="24" y="265"/>
                  <a:pt x="24" y="265"/>
                </a:cubicBezTo>
                <a:cubicBezTo>
                  <a:pt x="24" y="266"/>
                  <a:pt x="24" y="266"/>
                  <a:pt x="24" y="266"/>
                </a:cubicBezTo>
                <a:cubicBezTo>
                  <a:pt x="25" y="265"/>
                  <a:pt x="25" y="265"/>
                  <a:pt x="25" y="265"/>
                </a:cubicBezTo>
                <a:cubicBezTo>
                  <a:pt x="25" y="265"/>
                  <a:pt x="25" y="265"/>
                  <a:pt x="25" y="265"/>
                </a:cubicBezTo>
                <a:cubicBezTo>
                  <a:pt x="26" y="264"/>
                  <a:pt x="26" y="264"/>
                  <a:pt x="26" y="264"/>
                </a:cubicBezTo>
                <a:cubicBezTo>
                  <a:pt x="26" y="265"/>
                  <a:pt x="26" y="265"/>
                  <a:pt x="26" y="265"/>
                </a:cubicBezTo>
                <a:cubicBezTo>
                  <a:pt x="25" y="266"/>
                  <a:pt x="25" y="266"/>
                  <a:pt x="25" y="266"/>
                </a:cubicBezTo>
                <a:cubicBezTo>
                  <a:pt x="25" y="267"/>
                  <a:pt x="25" y="267"/>
                  <a:pt x="25" y="267"/>
                </a:cubicBezTo>
                <a:cubicBezTo>
                  <a:pt x="25" y="266"/>
                  <a:pt x="25" y="266"/>
                  <a:pt x="25" y="266"/>
                </a:cubicBezTo>
                <a:cubicBezTo>
                  <a:pt x="26" y="267"/>
                  <a:pt x="26" y="267"/>
                  <a:pt x="26" y="267"/>
                </a:cubicBezTo>
                <a:cubicBezTo>
                  <a:pt x="27" y="267"/>
                  <a:pt x="27" y="267"/>
                  <a:pt x="27" y="267"/>
                </a:cubicBezTo>
                <a:cubicBezTo>
                  <a:pt x="27" y="268"/>
                  <a:pt x="27" y="268"/>
                  <a:pt x="27" y="268"/>
                </a:cubicBezTo>
                <a:cubicBezTo>
                  <a:pt x="28" y="268"/>
                  <a:pt x="28" y="268"/>
                  <a:pt x="28" y="268"/>
                </a:cubicBezTo>
                <a:cubicBezTo>
                  <a:pt x="28" y="269"/>
                  <a:pt x="28" y="269"/>
                  <a:pt x="28" y="269"/>
                </a:cubicBezTo>
                <a:cubicBezTo>
                  <a:pt x="28" y="270"/>
                  <a:pt x="28" y="270"/>
                  <a:pt x="28" y="270"/>
                </a:cubicBezTo>
                <a:cubicBezTo>
                  <a:pt x="29" y="270"/>
                  <a:pt x="29" y="270"/>
                  <a:pt x="29" y="270"/>
                </a:cubicBezTo>
                <a:cubicBezTo>
                  <a:pt x="29" y="270"/>
                  <a:pt x="29" y="270"/>
                  <a:pt x="29" y="270"/>
                </a:cubicBezTo>
                <a:cubicBezTo>
                  <a:pt x="30" y="270"/>
                  <a:pt x="30" y="270"/>
                  <a:pt x="30" y="270"/>
                </a:cubicBezTo>
                <a:cubicBezTo>
                  <a:pt x="31" y="270"/>
                  <a:pt x="31" y="270"/>
                  <a:pt x="31" y="270"/>
                </a:cubicBezTo>
                <a:cubicBezTo>
                  <a:pt x="29" y="271"/>
                  <a:pt x="29" y="271"/>
                  <a:pt x="29" y="271"/>
                </a:cubicBezTo>
                <a:cubicBezTo>
                  <a:pt x="31" y="273"/>
                  <a:pt x="31" y="273"/>
                  <a:pt x="31" y="273"/>
                </a:cubicBezTo>
                <a:cubicBezTo>
                  <a:pt x="32" y="273"/>
                  <a:pt x="32" y="273"/>
                  <a:pt x="32" y="273"/>
                </a:cubicBezTo>
                <a:cubicBezTo>
                  <a:pt x="32" y="274"/>
                  <a:pt x="32" y="274"/>
                  <a:pt x="32" y="274"/>
                </a:cubicBezTo>
                <a:cubicBezTo>
                  <a:pt x="35" y="275"/>
                  <a:pt x="35" y="275"/>
                  <a:pt x="35" y="275"/>
                </a:cubicBezTo>
                <a:cubicBezTo>
                  <a:pt x="35" y="275"/>
                  <a:pt x="35" y="275"/>
                  <a:pt x="35" y="275"/>
                </a:cubicBezTo>
                <a:cubicBezTo>
                  <a:pt x="36" y="275"/>
                  <a:pt x="36" y="275"/>
                  <a:pt x="36" y="275"/>
                </a:cubicBezTo>
                <a:cubicBezTo>
                  <a:pt x="35" y="273"/>
                  <a:pt x="35" y="273"/>
                  <a:pt x="35" y="273"/>
                </a:cubicBezTo>
                <a:cubicBezTo>
                  <a:pt x="36" y="272"/>
                  <a:pt x="36" y="272"/>
                  <a:pt x="36" y="272"/>
                </a:cubicBezTo>
                <a:cubicBezTo>
                  <a:pt x="35" y="271"/>
                  <a:pt x="35" y="271"/>
                  <a:pt x="35" y="271"/>
                </a:cubicBezTo>
                <a:cubicBezTo>
                  <a:pt x="35" y="270"/>
                  <a:pt x="35" y="270"/>
                  <a:pt x="35" y="270"/>
                </a:cubicBezTo>
                <a:cubicBezTo>
                  <a:pt x="35" y="269"/>
                  <a:pt x="35" y="269"/>
                  <a:pt x="35" y="269"/>
                </a:cubicBezTo>
                <a:cubicBezTo>
                  <a:pt x="33" y="267"/>
                  <a:pt x="33" y="267"/>
                  <a:pt x="33" y="267"/>
                </a:cubicBezTo>
                <a:cubicBezTo>
                  <a:pt x="32" y="265"/>
                  <a:pt x="32" y="265"/>
                  <a:pt x="32" y="265"/>
                </a:cubicBezTo>
                <a:cubicBezTo>
                  <a:pt x="31" y="264"/>
                  <a:pt x="31" y="264"/>
                  <a:pt x="31" y="264"/>
                </a:cubicBezTo>
                <a:cubicBezTo>
                  <a:pt x="31" y="262"/>
                  <a:pt x="31" y="262"/>
                  <a:pt x="31" y="262"/>
                </a:cubicBezTo>
                <a:cubicBezTo>
                  <a:pt x="31" y="262"/>
                  <a:pt x="31" y="262"/>
                  <a:pt x="31" y="262"/>
                </a:cubicBezTo>
                <a:cubicBezTo>
                  <a:pt x="30" y="262"/>
                  <a:pt x="30" y="262"/>
                  <a:pt x="30" y="262"/>
                </a:cubicBezTo>
                <a:cubicBezTo>
                  <a:pt x="28" y="261"/>
                  <a:pt x="28" y="261"/>
                  <a:pt x="28" y="261"/>
                </a:cubicBezTo>
                <a:cubicBezTo>
                  <a:pt x="27" y="261"/>
                  <a:pt x="27" y="261"/>
                  <a:pt x="27" y="261"/>
                </a:cubicBezTo>
                <a:cubicBezTo>
                  <a:pt x="27" y="261"/>
                  <a:pt x="27" y="261"/>
                  <a:pt x="27" y="261"/>
                </a:cubicBezTo>
                <a:cubicBezTo>
                  <a:pt x="26" y="260"/>
                  <a:pt x="26" y="260"/>
                  <a:pt x="26" y="260"/>
                </a:cubicBezTo>
                <a:cubicBezTo>
                  <a:pt x="25" y="259"/>
                  <a:pt x="25" y="259"/>
                  <a:pt x="25" y="259"/>
                </a:cubicBezTo>
                <a:cubicBezTo>
                  <a:pt x="24" y="259"/>
                  <a:pt x="24" y="259"/>
                  <a:pt x="24" y="259"/>
                </a:cubicBezTo>
                <a:cubicBezTo>
                  <a:pt x="24" y="258"/>
                  <a:pt x="24" y="258"/>
                  <a:pt x="24" y="258"/>
                </a:cubicBezTo>
                <a:cubicBezTo>
                  <a:pt x="23" y="258"/>
                  <a:pt x="23" y="258"/>
                  <a:pt x="23" y="258"/>
                </a:cubicBezTo>
                <a:cubicBezTo>
                  <a:pt x="22" y="257"/>
                  <a:pt x="22" y="257"/>
                  <a:pt x="22" y="257"/>
                </a:cubicBezTo>
                <a:cubicBezTo>
                  <a:pt x="21" y="257"/>
                  <a:pt x="21" y="257"/>
                  <a:pt x="21" y="257"/>
                </a:cubicBezTo>
                <a:cubicBezTo>
                  <a:pt x="21" y="257"/>
                  <a:pt x="21" y="257"/>
                  <a:pt x="21" y="257"/>
                </a:cubicBezTo>
                <a:cubicBezTo>
                  <a:pt x="20" y="257"/>
                  <a:pt x="20" y="257"/>
                  <a:pt x="20" y="257"/>
                </a:cubicBezTo>
                <a:close/>
                <a:moveTo>
                  <a:pt x="28" y="259"/>
                </a:moveTo>
                <a:cubicBezTo>
                  <a:pt x="28" y="259"/>
                  <a:pt x="28" y="259"/>
                  <a:pt x="28" y="259"/>
                </a:cubicBezTo>
                <a:cubicBezTo>
                  <a:pt x="29" y="258"/>
                  <a:pt x="29" y="258"/>
                  <a:pt x="29" y="258"/>
                </a:cubicBezTo>
                <a:cubicBezTo>
                  <a:pt x="29" y="259"/>
                  <a:pt x="29" y="259"/>
                  <a:pt x="29" y="259"/>
                </a:cubicBezTo>
                <a:cubicBezTo>
                  <a:pt x="29" y="259"/>
                  <a:pt x="29" y="259"/>
                  <a:pt x="29" y="259"/>
                </a:cubicBezTo>
                <a:cubicBezTo>
                  <a:pt x="28" y="259"/>
                  <a:pt x="28" y="259"/>
                  <a:pt x="28" y="259"/>
                </a:cubicBezTo>
                <a:cubicBezTo>
                  <a:pt x="28" y="259"/>
                  <a:pt x="28" y="259"/>
                  <a:pt x="28" y="259"/>
                </a:cubicBezTo>
                <a:close/>
                <a:moveTo>
                  <a:pt x="27" y="258"/>
                </a:moveTo>
                <a:cubicBezTo>
                  <a:pt x="28" y="258"/>
                  <a:pt x="28" y="258"/>
                  <a:pt x="28" y="258"/>
                </a:cubicBezTo>
                <a:cubicBezTo>
                  <a:pt x="28" y="258"/>
                  <a:pt x="28" y="258"/>
                  <a:pt x="28" y="258"/>
                </a:cubicBezTo>
                <a:cubicBezTo>
                  <a:pt x="27" y="258"/>
                  <a:pt x="27" y="258"/>
                  <a:pt x="27" y="258"/>
                </a:cubicBezTo>
                <a:close/>
                <a:moveTo>
                  <a:pt x="22" y="240"/>
                </a:moveTo>
                <a:cubicBezTo>
                  <a:pt x="22" y="241"/>
                  <a:pt x="22" y="241"/>
                  <a:pt x="22" y="241"/>
                </a:cubicBezTo>
                <a:cubicBezTo>
                  <a:pt x="22" y="241"/>
                  <a:pt x="22" y="241"/>
                  <a:pt x="22" y="241"/>
                </a:cubicBezTo>
                <a:cubicBezTo>
                  <a:pt x="22" y="240"/>
                  <a:pt x="22" y="240"/>
                  <a:pt x="22" y="240"/>
                </a:cubicBezTo>
                <a:close/>
                <a:moveTo>
                  <a:pt x="24" y="249"/>
                </a:moveTo>
                <a:cubicBezTo>
                  <a:pt x="24" y="248"/>
                  <a:pt x="24" y="248"/>
                  <a:pt x="24" y="248"/>
                </a:cubicBezTo>
                <a:cubicBezTo>
                  <a:pt x="25" y="248"/>
                  <a:pt x="25" y="248"/>
                  <a:pt x="25" y="248"/>
                </a:cubicBezTo>
                <a:cubicBezTo>
                  <a:pt x="25" y="248"/>
                  <a:pt x="25" y="248"/>
                  <a:pt x="25" y="248"/>
                </a:cubicBezTo>
                <a:cubicBezTo>
                  <a:pt x="25" y="249"/>
                  <a:pt x="25" y="249"/>
                  <a:pt x="25" y="249"/>
                </a:cubicBezTo>
                <a:cubicBezTo>
                  <a:pt x="24" y="249"/>
                  <a:pt x="24" y="249"/>
                  <a:pt x="24" y="249"/>
                </a:cubicBezTo>
                <a:close/>
                <a:moveTo>
                  <a:pt x="24" y="251"/>
                </a:moveTo>
                <a:cubicBezTo>
                  <a:pt x="23" y="252"/>
                  <a:pt x="23" y="252"/>
                  <a:pt x="23" y="252"/>
                </a:cubicBezTo>
                <a:cubicBezTo>
                  <a:pt x="24" y="253"/>
                  <a:pt x="24" y="253"/>
                  <a:pt x="24" y="253"/>
                </a:cubicBezTo>
                <a:cubicBezTo>
                  <a:pt x="24" y="253"/>
                  <a:pt x="24" y="253"/>
                  <a:pt x="24" y="253"/>
                </a:cubicBezTo>
                <a:cubicBezTo>
                  <a:pt x="24" y="252"/>
                  <a:pt x="24" y="252"/>
                  <a:pt x="24" y="252"/>
                </a:cubicBezTo>
                <a:cubicBezTo>
                  <a:pt x="24" y="251"/>
                  <a:pt x="24" y="251"/>
                  <a:pt x="24" y="251"/>
                </a:cubicBezTo>
                <a:close/>
                <a:moveTo>
                  <a:pt x="25" y="250"/>
                </a:moveTo>
                <a:cubicBezTo>
                  <a:pt x="25" y="249"/>
                  <a:pt x="25" y="249"/>
                  <a:pt x="25" y="249"/>
                </a:cubicBezTo>
                <a:cubicBezTo>
                  <a:pt x="25" y="249"/>
                  <a:pt x="25" y="249"/>
                  <a:pt x="25" y="249"/>
                </a:cubicBezTo>
                <a:cubicBezTo>
                  <a:pt x="24" y="250"/>
                  <a:pt x="24" y="250"/>
                  <a:pt x="24" y="250"/>
                </a:cubicBezTo>
                <a:cubicBezTo>
                  <a:pt x="24" y="250"/>
                  <a:pt x="24" y="250"/>
                  <a:pt x="24" y="250"/>
                </a:cubicBezTo>
                <a:cubicBezTo>
                  <a:pt x="24" y="250"/>
                  <a:pt x="24" y="250"/>
                  <a:pt x="24" y="250"/>
                </a:cubicBezTo>
                <a:cubicBezTo>
                  <a:pt x="24" y="250"/>
                  <a:pt x="25" y="250"/>
                  <a:pt x="25" y="250"/>
                </a:cubicBezTo>
                <a:close/>
                <a:moveTo>
                  <a:pt x="26" y="249"/>
                </a:moveTo>
                <a:cubicBezTo>
                  <a:pt x="27" y="248"/>
                  <a:pt x="27" y="248"/>
                  <a:pt x="27" y="248"/>
                </a:cubicBezTo>
                <a:cubicBezTo>
                  <a:pt x="27" y="248"/>
                  <a:pt x="27" y="248"/>
                  <a:pt x="27" y="248"/>
                </a:cubicBezTo>
                <a:cubicBezTo>
                  <a:pt x="28" y="247"/>
                  <a:pt x="28" y="247"/>
                  <a:pt x="28" y="247"/>
                </a:cubicBezTo>
                <a:cubicBezTo>
                  <a:pt x="29" y="247"/>
                  <a:pt x="29" y="247"/>
                  <a:pt x="29" y="247"/>
                </a:cubicBezTo>
                <a:cubicBezTo>
                  <a:pt x="29" y="247"/>
                  <a:pt x="29" y="247"/>
                  <a:pt x="29" y="247"/>
                </a:cubicBezTo>
                <a:cubicBezTo>
                  <a:pt x="28" y="249"/>
                  <a:pt x="28" y="249"/>
                  <a:pt x="28" y="249"/>
                </a:cubicBezTo>
                <a:cubicBezTo>
                  <a:pt x="27" y="249"/>
                  <a:pt x="27" y="249"/>
                  <a:pt x="27" y="249"/>
                </a:cubicBezTo>
                <a:cubicBezTo>
                  <a:pt x="26" y="249"/>
                  <a:pt x="26" y="249"/>
                  <a:pt x="26" y="249"/>
                </a:cubicBezTo>
                <a:cubicBezTo>
                  <a:pt x="26" y="249"/>
                  <a:pt x="26" y="249"/>
                  <a:pt x="26" y="249"/>
                </a:cubicBezTo>
                <a:close/>
                <a:moveTo>
                  <a:pt x="25" y="245"/>
                </a:moveTo>
                <a:cubicBezTo>
                  <a:pt x="25" y="244"/>
                  <a:pt x="25" y="244"/>
                  <a:pt x="25" y="244"/>
                </a:cubicBezTo>
                <a:cubicBezTo>
                  <a:pt x="26" y="244"/>
                  <a:pt x="26" y="244"/>
                  <a:pt x="26" y="244"/>
                </a:cubicBezTo>
                <a:cubicBezTo>
                  <a:pt x="26" y="244"/>
                  <a:pt x="26" y="244"/>
                  <a:pt x="26" y="244"/>
                </a:cubicBezTo>
                <a:cubicBezTo>
                  <a:pt x="25" y="245"/>
                  <a:pt x="25" y="245"/>
                  <a:pt x="25" y="245"/>
                </a:cubicBezTo>
                <a:cubicBezTo>
                  <a:pt x="25" y="245"/>
                  <a:pt x="25" y="245"/>
                  <a:pt x="25" y="245"/>
                </a:cubicBezTo>
                <a:cubicBezTo>
                  <a:pt x="25" y="245"/>
                  <a:pt x="25" y="245"/>
                  <a:pt x="25" y="245"/>
                </a:cubicBezTo>
                <a:close/>
                <a:moveTo>
                  <a:pt x="23" y="245"/>
                </a:moveTo>
                <a:cubicBezTo>
                  <a:pt x="24" y="245"/>
                  <a:pt x="24" y="245"/>
                  <a:pt x="24" y="245"/>
                </a:cubicBezTo>
                <a:cubicBezTo>
                  <a:pt x="24" y="245"/>
                  <a:pt x="24" y="245"/>
                  <a:pt x="24" y="245"/>
                </a:cubicBezTo>
                <a:cubicBezTo>
                  <a:pt x="24" y="244"/>
                  <a:pt x="24" y="244"/>
                  <a:pt x="24" y="244"/>
                </a:cubicBezTo>
                <a:cubicBezTo>
                  <a:pt x="23" y="245"/>
                  <a:pt x="23" y="245"/>
                  <a:pt x="23" y="245"/>
                </a:cubicBezTo>
                <a:close/>
                <a:moveTo>
                  <a:pt x="22" y="243"/>
                </a:moveTo>
                <a:cubicBezTo>
                  <a:pt x="22" y="244"/>
                  <a:pt x="22" y="244"/>
                  <a:pt x="22" y="244"/>
                </a:cubicBezTo>
                <a:cubicBezTo>
                  <a:pt x="22" y="244"/>
                  <a:pt x="22" y="244"/>
                  <a:pt x="22" y="244"/>
                </a:cubicBezTo>
                <a:cubicBezTo>
                  <a:pt x="22" y="245"/>
                  <a:pt x="22" y="245"/>
                  <a:pt x="22" y="245"/>
                </a:cubicBezTo>
                <a:cubicBezTo>
                  <a:pt x="23" y="244"/>
                  <a:pt x="23" y="244"/>
                  <a:pt x="23" y="244"/>
                </a:cubicBezTo>
                <a:cubicBezTo>
                  <a:pt x="22" y="243"/>
                  <a:pt x="22" y="243"/>
                  <a:pt x="22" y="243"/>
                </a:cubicBezTo>
                <a:cubicBezTo>
                  <a:pt x="22" y="243"/>
                  <a:pt x="22" y="243"/>
                  <a:pt x="22" y="243"/>
                </a:cubicBezTo>
                <a:close/>
                <a:moveTo>
                  <a:pt x="23" y="242"/>
                </a:moveTo>
                <a:cubicBezTo>
                  <a:pt x="23" y="242"/>
                  <a:pt x="23" y="242"/>
                  <a:pt x="23" y="242"/>
                </a:cubicBezTo>
                <a:cubicBezTo>
                  <a:pt x="23" y="242"/>
                  <a:pt x="23" y="242"/>
                  <a:pt x="23" y="242"/>
                </a:cubicBezTo>
                <a:cubicBezTo>
                  <a:pt x="23" y="243"/>
                  <a:pt x="23" y="243"/>
                  <a:pt x="23" y="243"/>
                </a:cubicBezTo>
                <a:cubicBezTo>
                  <a:pt x="24" y="243"/>
                  <a:pt x="24" y="243"/>
                  <a:pt x="24" y="243"/>
                </a:cubicBezTo>
                <a:cubicBezTo>
                  <a:pt x="25" y="242"/>
                  <a:pt x="25" y="242"/>
                  <a:pt x="25" y="242"/>
                </a:cubicBezTo>
                <a:cubicBezTo>
                  <a:pt x="24" y="243"/>
                  <a:pt x="24" y="243"/>
                  <a:pt x="24" y="243"/>
                </a:cubicBezTo>
                <a:cubicBezTo>
                  <a:pt x="24" y="244"/>
                  <a:pt x="24" y="244"/>
                  <a:pt x="24" y="244"/>
                </a:cubicBezTo>
                <a:cubicBezTo>
                  <a:pt x="25" y="243"/>
                  <a:pt x="25" y="243"/>
                  <a:pt x="25" y="243"/>
                </a:cubicBezTo>
                <a:cubicBezTo>
                  <a:pt x="25" y="241"/>
                  <a:pt x="25" y="241"/>
                  <a:pt x="25" y="241"/>
                </a:cubicBezTo>
                <a:cubicBezTo>
                  <a:pt x="24" y="241"/>
                  <a:pt x="24" y="241"/>
                  <a:pt x="24" y="241"/>
                </a:cubicBezTo>
                <a:cubicBezTo>
                  <a:pt x="23" y="241"/>
                  <a:pt x="23" y="241"/>
                  <a:pt x="23" y="241"/>
                </a:cubicBezTo>
                <a:cubicBezTo>
                  <a:pt x="23" y="242"/>
                  <a:pt x="23" y="242"/>
                  <a:pt x="23" y="242"/>
                </a:cubicBezTo>
                <a:close/>
                <a:moveTo>
                  <a:pt x="23" y="240"/>
                </a:moveTo>
                <a:cubicBezTo>
                  <a:pt x="23" y="241"/>
                  <a:pt x="23" y="241"/>
                  <a:pt x="23" y="241"/>
                </a:cubicBezTo>
                <a:cubicBezTo>
                  <a:pt x="23" y="240"/>
                  <a:pt x="23" y="240"/>
                  <a:pt x="23" y="240"/>
                </a:cubicBezTo>
                <a:cubicBezTo>
                  <a:pt x="23" y="240"/>
                  <a:pt x="23" y="240"/>
                  <a:pt x="23" y="240"/>
                </a:cubicBezTo>
                <a:cubicBezTo>
                  <a:pt x="23" y="240"/>
                  <a:pt x="23" y="240"/>
                  <a:pt x="23" y="240"/>
                </a:cubicBezTo>
                <a:close/>
                <a:moveTo>
                  <a:pt x="24" y="239"/>
                </a:moveTo>
                <a:cubicBezTo>
                  <a:pt x="25" y="238"/>
                  <a:pt x="25" y="238"/>
                  <a:pt x="25" y="238"/>
                </a:cubicBezTo>
                <a:cubicBezTo>
                  <a:pt x="25" y="237"/>
                  <a:pt x="25" y="237"/>
                  <a:pt x="25" y="237"/>
                </a:cubicBezTo>
                <a:cubicBezTo>
                  <a:pt x="26" y="237"/>
                  <a:pt x="26" y="237"/>
                  <a:pt x="26" y="237"/>
                </a:cubicBezTo>
                <a:cubicBezTo>
                  <a:pt x="26" y="238"/>
                  <a:pt x="26" y="238"/>
                  <a:pt x="26" y="238"/>
                </a:cubicBezTo>
                <a:cubicBezTo>
                  <a:pt x="25" y="238"/>
                  <a:pt x="25" y="238"/>
                  <a:pt x="25" y="238"/>
                </a:cubicBezTo>
                <a:cubicBezTo>
                  <a:pt x="24" y="239"/>
                  <a:pt x="24" y="239"/>
                  <a:pt x="24" y="239"/>
                </a:cubicBezTo>
                <a:close/>
                <a:moveTo>
                  <a:pt x="19" y="236"/>
                </a:moveTo>
                <a:cubicBezTo>
                  <a:pt x="21" y="238"/>
                  <a:pt x="21" y="238"/>
                  <a:pt x="21" y="238"/>
                </a:cubicBezTo>
                <a:cubicBezTo>
                  <a:pt x="21" y="240"/>
                  <a:pt x="21" y="240"/>
                  <a:pt x="21" y="240"/>
                </a:cubicBezTo>
                <a:cubicBezTo>
                  <a:pt x="21" y="240"/>
                  <a:pt x="21" y="240"/>
                  <a:pt x="21" y="240"/>
                </a:cubicBezTo>
                <a:cubicBezTo>
                  <a:pt x="20" y="240"/>
                  <a:pt x="20" y="240"/>
                  <a:pt x="20" y="240"/>
                </a:cubicBezTo>
                <a:cubicBezTo>
                  <a:pt x="20" y="239"/>
                  <a:pt x="20" y="239"/>
                  <a:pt x="20" y="239"/>
                </a:cubicBezTo>
                <a:cubicBezTo>
                  <a:pt x="19" y="238"/>
                  <a:pt x="19" y="238"/>
                  <a:pt x="19" y="238"/>
                </a:cubicBezTo>
                <a:cubicBezTo>
                  <a:pt x="19" y="237"/>
                  <a:pt x="19" y="237"/>
                  <a:pt x="19" y="237"/>
                </a:cubicBezTo>
                <a:cubicBezTo>
                  <a:pt x="19" y="237"/>
                  <a:pt x="19" y="236"/>
                  <a:pt x="19" y="236"/>
                </a:cubicBezTo>
                <a:close/>
                <a:moveTo>
                  <a:pt x="21" y="236"/>
                </a:moveTo>
                <a:cubicBezTo>
                  <a:pt x="21" y="237"/>
                  <a:pt x="21" y="237"/>
                  <a:pt x="21" y="237"/>
                </a:cubicBezTo>
                <a:cubicBezTo>
                  <a:pt x="21" y="238"/>
                  <a:pt x="21" y="238"/>
                  <a:pt x="21" y="238"/>
                </a:cubicBezTo>
                <a:cubicBezTo>
                  <a:pt x="21" y="239"/>
                  <a:pt x="21" y="239"/>
                  <a:pt x="21" y="239"/>
                </a:cubicBezTo>
                <a:cubicBezTo>
                  <a:pt x="22" y="239"/>
                  <a:pt x="22" y="239"/>
                  <a:pt x="22" y="239"/>
                </a:cubicBezTo>
                <a:cubicBezTo>
                  <a:pt x="22" y="238"/>
                  <a:pt x="22" y="238"/>
                  <a:pt x="22" y="238"/>
                </a:cubicBezTo>
                <a:cubicBezTo>
                  <a:pt x="22" y="237"/>
                  <a:pt x="22" y="237"/>
                  <a:pt x="22" y="237"/>
                </a:cubicBezTo>
                <a:cubicBezTo>
                  <a:pt x="21" y="236"/>
                  <a:pt x="21" y="236"/>
                  <a:pt x="21" y="236"/>
                </a:cubicBezTo>
                <a:cubicBezTo>
                  <a:pt x="21" y="235"/>
                  <a:pt x="21" y="235"/>
                  <a:pt x="21" y="235"/>
                </a:cubicBezTo>
                <a:cubicBezTo>
                  <a:pt x="21" y="236"/>
                  <a:pt x="21" y="236"/>
                  <a:pt x="21" y="236"/>
                </a:cubicBezTo>
                <a:close/>
                <a:moveTo>
                  <a:pt x="19" y="235"/>
                </a:moveTo>
                <a:cubicBezTo>
                  <a:pt x="20" y="235"/>
                  <a:pt x="20" y="235"/>
                  <a:pt x="20" y="235"/>
                </a:cubicBezTo>
                <a:cubicBezTo>
                  <a:pt x="20" y="235"/>
                  <a:pt x="20" y="235"/>
                  <a:pt x="20" y="235"/>
                </a:cubicBezTo>
                <a:cubicBezTo>
                  <a:pt x="21" y="235"/>
                  <a:pt x="21" y="235"/>
                  <a:pt x="21" y="235"/>
                </a:cubicBezTo>
                <a:cubicBezTo>
                  <a:pt x="21" y="234"/>
                  <a:pt x="21" y="234"/>
                  <a:pt x="21" y="234"/>
                </a:cubicBezTo>
                <a:cubicBezTo>
                  <a:pt x="21" y="234"/>
                  <a:pt x="21" y="234"/>
                  <a:pt x="21" y="234"/>
                </a:cubicBezTo>
                <a:cubicBezTo>
                  <a:pt x="19" y="234"/>
                  <a:pt x="19" y="234"/>
                  <a:pt x="19" y="234"/>
                </a:cubicBezTo>
                <a:cubicBezTo>
                  <a:pt x="19" y="235"/>
                  <a:pt x="19" y="235"/>
                  <a:pt x="19" y="235"/>
                </a:cubicBezTo>
                <a:close/>
                <a:moveTo>
                  <a:pt x="10" y="235"/>
                </a:moveTo>
                <a:cubicBezTo>
                  <a:pt x="9" y="234"/>
                  <a:pt x="9" y="234"/>
                  <a:pt x="9" y="234"/>
                </a:cubicBezTo>
                <a:cubicBezTo>
                  <a:pt x="11" y="232"/>
                  <a:pt x="11" y="232"/>
                  <a:pt x="11" y="232"/>
                </a:cubicBezTo>
                <a:cubicBezTo>
                  <a:pt x="12" y="232"/>
                  <a:pt x="12" y="232"/>
                  <a:pt x="12" y="232"/>
                </a:cubicBezTo>
                <a:cubicBezTo>
                  <a:pt x="12" y="233"/>
                  <a:pt x="12" y="233"/>
                  <a:pt x="12" y="233"/>
                </a:cubicBezTo>
                <a:cubicBezTo>
                  <a:pt x="12" y="233"/>
                  <a:pt x="12" y="233"/>
                  <a:pt x="12" y="233"/>
                </a:cubicBezTo>
                <a:cubicBezTo>
                  <a:pt x="13" y="232"/>
                  <a:pt x="13" y="232"/>
                  <a:pt x="13" y="232"/>
                </a:cubicBezTo>
                <a:cubicBezTo>
                  <a:pt x="14" y="233"/>
                  <a:pt x="14" y="233"/>
                  <a:pt x="14" y="233"/>
                </a:cubicBezTo>
                <a:cubicBezTo>
                  <a:pt x="14" y="233"/>
                  <a:pt x="14" y="233"/>
                  <a:pt x="14" y="233"/>
                </a:cubicBezTo>
                <a:cubicBezTo>
                  <a:pt x="14" y="234"/>
                  <a:pt x="14" y="234"/>
                  <a:pt x="14" y="234"/>
                </a:cubicBezTo>
                <a:cubicBezTo>
                  <a:pt x="13" y="235"/>
                  <a:pt x="13" y="235"/>
                  <a:pt x="13" y="235"/>
                </a:cubicBezTo>
                <a:cubicBezTo>
                  <a:pt x="11" y="235"/>
                  <a:pt x="11" y="235"/>
                  <a:pt x="11" y="235"/>
                </a:cubicBezTo>
                <a:cubicBezTo>
                  <a:pt x="12" y="236"/>
                  <a:pt x="12" y="236"/>
                  <a:pt x="12" y="236"/>
                </a:cubicBezTo>
                <a:cubicBezTo>
                  <a:pt x="12" y="236"/>
                  <a:pt x="12" y="236"/>
                  <a:pt x="12" y="236"/>
                </a:cubicBezTo>
                <a:cubicBezTo>
                  <a:pt x="13" y="236"/>
                  <a:pt x="13" y="236"/>
                  <a:pt x="13" y="236"/>
                </a:cubicBezTo>
                <a:cubicBezTo>
                  <a:pt x="13" y="235"/>
                  <a:pt x="13" y="235"/>
                  <a:pt x="13" y="235"/>
                </a:cubicBezTo>
                <a:cubicBezTo>
                  <a:pt x="14" y="233"/>
                  <a:pt x="14" y="233"/>
                  <a:pt x="14" y="233"/>
                </a:cubicBezTo>
                <a:cubicBezTo>
                  <a:pt x="16" y="233"/>
                  <a:pt x="16" y="233"/>
                  <a:pt x="16" y="233"/>
                </a:cubicBezTo>
                <a:cubicBezTo>
                  <a:pt x="16" y="233"/>
                  <a:pt x="16" y="233"/>
                  <a:pt x="16" y="233"/>
                </a:cubicBezTo>
                <a:cubicBezTo>
                  <a:pt x="15" y="234"/>
                  <a:pt x="15" y="234"/>
                  <a:pt x="15" y="234"/>
                </a:cubicBezTo>
                <a:cubicBezTo>
                  <a:pt x="14" y="236"/>
                  <a:pt x="14" y="236"/>
                  <a:pt x="14" y="236"/>
                </a:cubicBezTo>
                <a:cubicBezTo>
                  <a:pt x="14" y="237"/>
                  <a:pt x="14" y="237"/>
                  <a:pt x="14" y="237"/>
                </a:cubicBezTo>
                <a:cubicBezTo>
                  <a:pt x="13" y="238"/>
                  <a:pt x="13" y="238"/>
                  <a:pt x="13" y="238"/>
                </a:cubicBezTo>
                <a:cubicBezTo>
                  <a:pt x="12" y="239"/>
                  <a:pt x="12" y="239"/>
                  <a:pt x="12" y="239"/>
                </a:cubicBezTo>
                <a:cubicBezTo>
                  <a:pt x="12" y="239"/>
                  <a:pt x="12" y="239"/>
                  <a:pt x="12" y="239"/>
                </a:cubicBezTo>
                <a:cubicBezTo>
                  <a:pt x="11" y="239"/>
                  <a:pt x="11" y="239"/>
                  <a:pt x="11" y="239"/>
                </a:cubicBezTo>
                <a:cubicBezTo>
                  <a:pt x="12" y="239"/>
                  <a:pt x="12" y="239"/>
                  <a:pt x="12" y="239"/>
                </a:cubicBezTo>
                <a:cubicBezTo>
                  <a:pt x="12" y="239"/>
                  <a:pt x="12" y="239"/>
                  <a:pt x="12" y="239"/>
                </a:cubicBezTo>
                <a:cubicBezTo>
                  <a:pt x="13" y="239"/>
                  <a:pt x="13" y="239"/>
                  <a:pt x="13" y="239"/>
                </a:cubicBezTo>
                <a:cubicBezTo>
                  <a:pt x="13" y="240"/>
                  <a:pt x="13" y="240"/>
                  <a:pt x="13" y="240"/>
                </a:cubicBezTo>
                <a:cubicBezTo>
                  <a:pt x="12" y="240"/>
                  <a:pt x="12" y="240"/>
                  <a:pt x="12" y="240"/>
                </a:cubicBezTo>
                <a:cubicBezTo>
                  <a:pt x="12" y="241"/>
                  <a:pt x="12" y="241"/>
                  <a:pt x="12" y="241"/>
                </a:cubicBezTo>
                <a:cubicBezTo>
                  <a:pt x="12" y="242"/>
                  <a:pt x="12" y="242"/>
                  <a:pt x="12" y="242"/>
                </a:cubicBezTo>
                <a:cubicBezTo>
                  <a:pt x="12" y="243"/>
                  <a:pt x="12" y="243"/>
                  <a:pt x="12" y="243"/>
                </a:cubicBezTo>
                <a:cubicBezTo>
                  <a:pt x="12" y="244"/>
                  <a:pt x="12" y="244"/>
                  <a:pt x="12" y="244"/>
                </a:cubicBezTo>
                <a:cubicBezTo>
                  <a:pt x="12" y="245"/>
                  <a:pt x="12" y="245"/>
                  <a:pt x="12" y="245"/>
                </a:cubicBezTo>
                <a:cubicBezTo>
                  <a:pt x="13" y="245"/>
                  <a:pt x="13" y="245"/>
                  <a:pt x="13" y="245"/>
                </a:cubicBezTo>
                <a:cubicBezTo>
                  <a:pt x="14" y="246"/>
                  <a:pt x="14" y="246"/>
                  <a:pt x="14" y="246"/>
                </a:cubicBezTo>
                <a:cubicBezTo>
                  <a:pt x="13" y="247"/>
                  <a:pt x="13" y="247"/>
                  <a:pt x="13" y="247"/>
                </a:cubicBezTo>
                <a:cubicBezTo>
                  <a:pt x="12" y="246"/>
                  <a:pt x="12" y="246"/>
                  <a:pt x="12" y="246"/>
                </a:cubicBezTo>
                <a:cubicBezTo>
                  <a:pt x="11" y="244"/>
                  <a:pt x="11" y="244"/>
                  <a:pt x="11" y="244"/>
                </a:cubicBezTo>
                <a:cubicBezTo>
                  <a:pt x="10" y="243"/>
                  <a:pt x="10" y="243"/>
                  <a:pt x="10" y="243"/>
                </a:cubicBezTo>
                <a:cubicBezTo>
                  <a:pt x="11" y="242"/>
                  <a:pt x="11" y="242"/>
                  <a:pt x="11" y="242"/>
                </a:cubicBezTo>
                <a:cubicBezTo>
                  <a:pt x="10" y="242"/>
                  <a:pt x="10" y="242"/>
                  <a:pt x="10" y="242"/>
                </a:cubicBezTo>
                <a:cubicBezTo>
                  <a:pt x="9" y="241"/>
                  <a:pt x="9" y="241"/>
                  <a:pt x="9" y="241"/>
                </a:cubicBezTo>
                <a:cubicBezTo>
                  <a:pt x="10" y="241"/>
                  <a:pt x="10" y="241"/>
                  <a:pt x="10" y="241"/>
                </a:cubicBezTo>
                <a:cubicBezTo>
                  <a:pt x="11" y="241"/>
                  <a:pt x="11" y="241"/>
                  <a:pt x="11" y="241"/>
                </a:cubicBezTo>
                <a:cubicBezTo>
                  <a:pt x="10" y="240"/>
                  <a:pt x="10" y="240"/>
                  <a:pt x="10" y="240"/>
                </a:cubicBezTo>
                <a:cubicBezTo>
                  <a:pt x="9" y="240"/>
                  <a:pt x="9" y="240"/>
                  <a:pt x="9" y="240"/>
                </a:cubicBezTo>
                <a:cubicBezTo>
                  <a:pt x="10" y="239"/>
                  <a:pt x="10" y="239"/>
                  <a:pt x="10" y="239"/>
                </a:cubicBezTo>
                <a:cubicBezTo>
                  <a:pt x="9" y="238"/>
                  <a:pt x="9" y="238"/>
                  <a:pt x="9" y="238"/>
                </a:cubicBezTo>
                <a:cubicBezTo>
                  <a:pt x="9" y="238"/>
                  <a:pt x="9" y="238"/>
                  <a:pt x="9" y="238"/>
                </a:cubicBezTo>
                <a:cubicBezTo>
                  <a:pt x="10" y="238"/>
                  <a:pt x="10" y="238"/>
                  <a:pt x="10" y="238"/>
                </a:cubicBezTo>
                <a:cubicBezTo>
                  <a:pt x="11" y="238"/>
                  <a:pt x="11" y="238"/>
                  <a:pt x="11" y="238"/>
                </a:cubicBezTo>
                <a:cubicBezTo>
                  <a:pt x="11" y="237"/>
                  <a:pt x="11" y="237"/>
                  <a:pt x="11" y="237"/>
                </a:cubicBezTo>
                <a:cubicBezTo>
                  <a:pt x="10" y="237"/>
                  <a:pt x="10" y="237"/>
                  <a:pt x="10" y="237"/>
                </a:cubicBezTo>
                <a:cubicBezTo>
                  <a:pt x="9" y="237"/>
                  <a:pt x="9" y="237"/>
                  <a:pt x="9" y="237"/>
                </a:cubicBezTo>
                <a:cubicBezTo>
                  <a:pt x="9" y="236"/>
                  <a:pt x="9" y="236"/>
                  <a:pt x="9" y="236"/>
                </a:cubicBezTo>
                <a:cubicBezTo>
                  <a:pt x="10" y="235"/>
                  <a:pt x="10" y="235"/>
                  <a:pt x="10" y="235"/>
                </a:cubicBezTo>
                <a:close/>
                <a:moveTo>
                  <a:pt x="20" y="231"/>
                </a:moveTo>
                <a:cubicBezTo>
                  <a:pt x="20" y="230"/>
                  <a:pt x="20" y="230"/>
                  <a:pt x="20" y="230"/>
                </a:cubicBezTo>
                <a:cubicBezTo>
                  <a:pt x="21" y="230"/>
                  <a:pt x="21" y="230"/>
                  <a:pt x="21" y="230"/>
                </a:cubicBezTo>
                <a:cubicBezTo>
                  <a:pt x="21" y="230"/>
                  <a:pt x="21" y="230"/>
                  <a:pt x="21" y="230"/>
                </a:cubicBezTo>
                <a:cubicBezTo>
                  <a:pt x="20" y="231"/>
                  <a:pt x="20" y="231"/>
                  <a:pt x="20" y="231"/>
                </a:cubicBezTo>
                <a:close/>
                <a:moveTo>
                  <a:pt x="111" y="109"/>
                </a:moveTo>
                <a:cubicBezTo>
                  <a:pt x="111" y="109"/>
                  <a:pt x="111" y="109"/>
                  <a:pt x="111" y="109"/>
                </a:cubicBezTo>
                <a:cubicBezTo>
                  <a:pt x="112" y="109"/>
                  <a:pt x="112" y="109"/>
                  <a:pt x="112" y="109"/>
                </a:cubicBezTo>
                <a:cubicBezTo>
                  <a:pt x="112" y="109"/>
                  <a:pt x="112" y="109"/>
                  <a:pt x="112" y="109"/>
                </a:cubicBezTo>
                <a:cubicBezTo>
                  <a:pt x="112" y="108"/>
                  <a:pt x="112" y="108"/>
                  <a:pt x="112" y="108"/>
                </a:cubicBezTo>
                <a:cubicBezTo>
                  <a:pt x="111" y="108"/>
                  <a:pt x="111" y="108"/>
                  <a:pt x="111" y="108"/>
                </a:cubicBezTo>
                <a:cubicBezTo>
                  <a:pt x="111" y="109"/>
                  <a:pt x="111" y="109"/>
                  <a:pt x="111" y="109"/>
                </a:cubicBezTo>
                <a:close/>
                <a:moveTo>
                  <a:pt x="102" y="101"/>
                </a:moveTo>
                <a:cubicBezTo>
                  <a:pt x="103" y="101"/>
                  <a:pt x="103" y="101"/>
                  <a:pt x="103" y="101"/>
                </a:cubicBezTo>
                <a:cubicBezTo>
                  <a:pt x="103" y="101"/>
                  <a:pt x="103" y="101"/>
                  <a:pt x="103" y="101"/>
                </a:cubicBezTo>
                <a:cubicBezTo>
                  <a:pt x="103" y="100"/>
                  <a:pt x="103" y="100"/>
                  <a:pt x="103" y="100"/>
                </a:cubicBezTo>
                <a:cubicBezTo>
                  <a:pt x="103" y="100"/>
                  <a:pt x="103" y="100"/>
                  <a:pt x="103" y="100"/>
                </a:cubicBezTo>
                <a:cubicBezTo>
                  <a:pt x="102" y="101"/>
                  <a:pt x="102" y="101"/>
                  <a:pt x="102" y="101"/>
                </a:cubicBezTo>
                <a:close/>
                <a:moveTo>
                  <a:pt x="71" y="103"/>
                </a:moveTo>
                <a:cubicBezTo>
                  <a:pt x="71" y="104"/>
                  <a:pt x="71" y="104"/>
                  <a:pt x="71" y="104"/>
                </a:cubicBezTo>
                <a:cubicBezTo>
                  <a:pt x="72" y="103"/>
                  <a:pt x="72" y="103"/>
                  <a:pt x="72" y="103"/>
                </a:cubicBezTo>
                <a:cubicBezTo>
                  <a:pt x="71" y="103"/>
                  <a:pt x="71" y="103"/>
                  <a:pt x="71" y="103"/>
                </a:cubicBezTo>
                <a:cubicBezTo>
                  <a:pt x="71" y="103"/>
                  <a:pt x="71" y="103"/>
                  <a:pt x="71" y="103"/>
                </a:cubicBezTo>
                <a:close/>
                <a:moveTo>
                  <a:pt x="71" y="105"/>
                </a:moveTo>
                <a:cubicBezTo>
                  <a:pt x="71" y="104"/>
                  <a:pt x="71" y="104"/>
                  <a:pt x="71" y="104"/>
                </a:cubicBezTo>
                <a:cubicBezTo>
                  <a:pt x="71" y="104"/>
                  <a:pt x="71" y="104"/>
                  <a:pt x="71" y="104"/>
                </a:cubicBezTo>
                <a:cubicBezTo>
                  <a:pt x="71" y="105"/>
                  <a:pt x="71" y="105"/>
                  <a:pt x="71" y="105"/>
                </a:cubicBezTo>
                <a:cubicBezTo>
                  <a:pt x="71" y="105"/>
                  <a:pt x="71" y="105"/>
                  <a:pt x="71" y="105"/>
                </a:cubicBezTo>
                <a:close/>
                <a:moveTo>
                  <a:pt x="69" y="107"/>
                </a:moveTo>
                <a:cubicBezTo>
                  <a:pt x="69" y="108"/>
                  <a:pt x="69" y="108"/>
                  <a:pt x="69" y="108"/>
                </a:cubicBezTo>
                <a:cubicBezTo>
                  <a:pt x="69" y="109"/>
                  <a:pt x="69" y="109"/>
                  <a:pt x="69" y="109"/>
                </a:cubicBezTo>
                <a:cubicBezTo>
                  <a:pt x="69" y="110"/>
                  <a:pt x="69" y="110"/>
                  <a:pt x="69" y="110"/>
                </a:cubicBezTo>
                <a:cubicBezTo>
                  <a:pt x="70" y="110"/>
                  <a:pt x="70" y="110"/>
                  <a:pt x="70" y="110"/>
                </a:cubicBezTo>
                <a:cubicBezTo>
                  <a:pt x="70" y="109"/>
                  <a:pt x="70" y="109"/>
                  <a:pt x="70" y="109"/>
                </a:cubicBezTo>
                <a:cubicBezTo>
                  <a:pt x="71" y="109"/>
                  <a:pt x="71" y="109"/>
                  <a:pt x="71" y="109"/>
                </a:cubicBezTo>
                <a:cubicBezTo>
                  <a:pt x="74" y="107"/>
                  <a:pt x="74" y="107"/>
                  <a:pt x="74" y="107"/>
                </a:cubicBezTo>
                <a:cubicBezTo>
                  <a:pt x="75" y="106"/>
                  <a:pt x="75" y="106"/>
                  <a:pt x="75" y="106"/>
                </a:cubicBezTo>
                <a:cubicBezTo>
                  <a:pt x="76" y="105"/>
                  <a:pt x="76" y="105"/>
                  <a:pt x="76" y="105"/>
                </a:cubicBezTo>
                <a:cubicBezTo>
                  <a:pt x="75" y="106"/>
                  <a:pt x="75" y="106"/>
                  <a:pt x="75" y="106"/>
                </a:cubicBezTo>
                <a:cubicBezTo>
                  <a:pt x="75" y="105"/>
                  <a:pt x="75" y="105"/>
                  <a:pt x="75" y="105"/>
                </a:cubicBezTo>
                <a:cubicBezTo>
                  <a:pt x="75" y="104"/>
                  <a:pt x="75" y="104"/>
                  <a:pt x="75" y="104"/>
                </a:cubicBezTo>
                <a:cubicBezTo>
                  <a:pt x="74" y="104"/>
                  <a:pt x="74" y="104"/>
                  <a:pt x="74" y="104"/>
                </a:cubicBezTo>
                <a:cubicBezTo>
                  <a:pt x="74" y="105"/>
                  <a:pt x="74" y="105"/>
                  <a:pt x="74" y="105"/>
                </a:cubicBezTo>
                <a:cubicBezTo>
                  <a:pt x="73" y="105"/>
                  <a:pt x="73" y="105"/>
                  <a:pt x="73" y="105"/>
                </a:cubicBezTo>
                <a:cubicBezTo>
                  <a:pt x="73" y="106"/>
                  <a:pt x="73" y="106"/>
                  <a:pt x="73" y="106"/>
                </a:cubicBezTo>
                <a:cubicBezTo>
                  <a:pt x="72" y="106"/>
                  <a:pt x="72" y="106"/>
                  <a:pt x="72" y="106"/>
                </a:cubicBezTo>
                <a:cubicBezTo>
                  <a:pt x="72" y="106"/>
                  <a:pt x="72" y="106"/>
                  <a:pt x="72" y="106"/>
                </a:cubicBezTo>
                <a:cubicBezTo>
                  <a:pt x="72" y="107"/>
                  <a:pt x="72" y="107"/>
                  <a:pt x="72" y="107"/>
                </a:cubicBezTo>
                <a:cubicBezTo>
                  <a:pt x="71" y="106"/>
                  <a:pt x="71" y="106"/>
                  <a:pt x="71" y="106"/>
                </a:cubicBezTo>
                <a:cubicBezTo>
                  <a:pt x="71" y="106"/>
                  <a:pt x="71" y="106"/>
                  <a:pt x="71" y="106"/>
                </a:cubicBezTo>
                <a:cubicBezTo>
                  <a:pt x="71" y="105"/>
                  <a:pt x="71" y="105"/>
                  <a:pt x="71" y="105"/>
                </a:cubicBezTo>
                <a:cubicBezTo>
                  <a:pt x="70" y="106"/>
                  <a:pt x="70" y="106"/>
                  <a:pt x="70" y="106"/>
                </a:cubicBezTo>
                <a:cubicBezTo>
                  <a:pt x="70" y="106"/>
                  <a:pt x="70" y="106"/>
                  <a:pt x="70" y="106"/>
                </a:cubicBezTo>
                <a:cubicBezTo>
                  <a:pt x="70" y="107"/>
                  <a:pt x="70" y="107"/>
                  <a:pt x="70" y="107"/>
                </a:cubicBezTo>
                <a:cubicBezTo>
                  <a:pt x="69" y="107"/>
                  <a:pt x="69" y="107"/>
                  <a:pt x="69" y="107"/>
                </a:cubicBezTo>
                <a:close/>
                <a:moveTo>
                  <a:pt x="66" y="110"/>
                </a:moveTo>
                <a:cubicBezTo>
                  <a:pt x="66" y="109"/>
                  <a:pt x="66" y="109"/>
                  <a:pt x="66" y="109"/>
                </a:cubicBezTo>
                <a:cubicBezTo>
                  <a:pt x="66" y="107"/>
                  <a:pt x="66" y="107"/>
                  <a:pt x="66" y="107"/>
                </a:cubicBezTo>
                <a:cubicBezTo>
                  <a:pt x="65" y="108"/>
                  <a:pt x="65" y="108"/>
                  <a:pt x="65" y="108"/>
                </a:cubicBezTo>
                <a:cubicBezTo>
                  <a:pt x="65" y="109"/>
                  <a:pt x="65" y="109"/>
                  <a:pt x="65" y="109"/>
                </a:cubicBezTo>
                <a:cubicBezTo>
                  <a:pt x="65" y="109"/>
                  <a:pt x="65" y="109"/>
                  <a:pt x="65" y="109"/>
                </a:cubicBezTo>
                <a:cubicBezTo>
                  <a:pt x="65" y="109"/>
                  <a:pt x="65" y="109"/>
                  <a:pt x="65" y="109"/>
                </a:cubicBezTo>
                <a:cubicBezTo>
                  <a:pt x="65" y="109"/>
                  <a:pt x="66" y="110"/>
                  <a:pt x="66" y="110"/>
                </a:cubicBezTo>
                <a:close/>
                <a:moveTo>
                  <a:pt x="66" y="110"/>
                </a:moveTo>
                <a:cubicBezTo>
                  <a:pt x="67" y="110"/>
                  <a:pt x="67" y="110"/>
                  <a:pt x="67" y="110"/>
                </a:cubicBezTo>
                <a:cubicBezTo>
                  <a:pt x="67" y="109"/>
                  <a:pt x="67" y="109"/>
                  <a:pt x="67" y="109"/>
                </a:cubicBezTo>
                <a:cubicBezTo>
                  <a:pt x="67" y="109"/>
                  <a:pt x="67" y="109"/>
                  <a:pt x="67" y="109"/>
                </a:cubicBezTo>
                <a:cubicBezTo>
                  <a:pt x="67" y="107"/>
                  <a:pt x="67" y="107"/>
                  <a:pt x="67" y="107"/>
                </a:cubicBezTo>
                <a:cubicBezTo>
                  <a:pt x="67" y="107"/>
                  <a:pt x="67" y="107"/>
                  <a:pt x="67" y="107"/>
                </a:cubicBezTo>
                <a:cubicBezTo>
                  <a:pt x="68" y="107"/>
                  <a:pt x="68" y="107"/>
                  <a:pt x="68" y="107"/>
                </a:cubicBezTo>
                <a:cubicBezTo>
                  <a:pt x="68" y="106"/>
                  <a:pt x="68" y="106"/>
                  <a:pt x="68" y="106"/>
                </a:cubicBezTo>
                <a:cubicBezTo>
                  <a:pt x="68" y="106"/>
                  <a:pt x="68" y="106"/>
                  <a:pt x="68" y="106"/>
                </a:cubicBezTo>
                <a:cubicBezTo>
                  <a:pt x="69" y="107"/>
                  <a:pt x="69" y="107"/>
                  <a:pt x="69" y="107"/>
                </a:cubicBezTo>
                <a:cubicBezTo>
                  <a:pt x="68" y="109"/>
                  <a:pt x="68" y="109"/>
                  <a:pt x="68" y="109"/>
                </a:cubicBezTo>
                <a:cubicBezTo>
                  <a:pt x="68" y="110"/>
                  <a:pt x="68" y="110"/>
                  <a:pt x="68" y="110"/>
                </a:cubicBezTo>
                <a:cubicBezTo>
                  <a:pt x="68" y="110"/>
                  <a:pt x="68" y="110"/>
                  <a:pt x="68" y="110"/>
                </a:cubicBezTo>
                <a:cubicBezTo>
                  <a:pt x="67" y="111"/>
                  <a:pt x="67" y="111"/>
                  <a:pt x="67" y="111"/>
                </a:cubicBezTo>
                <a:cubicBezTo>
                  <a:pt x="66" y="110"/>
                  <a:pt x="66" y="110"/>
                  <a:pt x="66" y="110"/>
                </a:cubicBezTo>
                <a:close/>
                <a:moveTo>
                  <a:pt x="68" y="114"/>
                </a:moveTo>
                <a:cubicBezTo>
                  <a:pt x="68" y="114"/>
                  <a:pt x="68" y="114"/>
                  <a:pt x="68" y="114"/>
                </a:cubicBezTo>
                <a:cubicBezTo>
                  <a:pt x="67" y="112"/>
                  <a:pt x="67" y="112"/>
                  <a:pt x="67" y="112"/>
                </a:cubicBezTo>
                <a:cubicBezTo>
                  <a:pt x="67" y="111"/>
                  <a:pt x="67" y="111"/>
                  <a:pt x="67" y="111"/>
                </a:cubicBezTo>
                <a:cubicBezTo>
                  <a:pt x="67" y="111"/>
                  <a:pt x="67" y="111"/>
                  <a:pt x="67" y="111"/>
                </a:cubicBezTo>
                <a:cubicBezTo>
                  <a:pt x="65" y="110"/>
                  <a:pt x="65" y="110"/>
                  <a:pt x="65" y="110"/>
                </a:cubicBezTo>
                <a:cubicBezTo>
                  <a:pt x="65" y="110"/>
                  <a:pt x="65" y="110"/>
                  <a:pt x="65" y="110"/>
                </a:cubicBezTo>
                <a:cubicBezTo>
                  <a:pt x="65" y="111"/>
                  <a:pt x="65" y="111"/>
                  <a:pt x="65" y="111"/>
                </a:cubicBezTo>
                <a:cubicBezTo>
                  <a:pt x="66" y="112"/>
                  <a:pt x="66" y="112"/>
                  <a:pt x="66" y="112"/>
                </a:cubicBezTo>
                <a:cubicBezTo>
                  <a:pt x="65" y="112"/>
                  <a:pt x="65" y="112"/>
                  <a:pt x="65" y="112"/>
                </a:cubicBezTo>
                <a:cubicBezTo>
                  <a:pt x="65" y="112"/>
                  <a:pt x="65" y="112"/>
                  <a:pt x="65" y="112"/>
                </a:cubicBezTo>
                <a:cubicBezTo>
                  <a:pt x="66" y="113"/>
                  <a:pt x="66" y="113"/>
                  <a:pt x="66" y="113"/>
                </a:cubicBezTo>
                <a:cubicBezTo>
                  <a:pt x="68" y="114"/>
                  <a:pt x="68" y="114"/>
                  <a:pt x="68" y="114"/>
                </a:cubicBezTo>
                <a:close/>
                <a:moveTo>
                  <a:pt x="58" y="100"/>
                </a:moveTo>
                <a:cubicBezTo>
                  <a:pt x="58" y="101"/>
                  <a:pt x="58" y="101"/>
                  <a:pt x="58" y="101"/>
                </a:cubicBezTo>
                <a:cubicBezTo>
                  <a:pt x="59" y="101"/>
                  <a:pt x="59" y="101"/>
                  <a:pt x="59" y="101"/>
                </a:cubicBezTo>
                <a:cubicBezTo>
                  <a:pt x="60" y="101"/>
                  <a:pt x="60" y="101"/>
                  <a:pt x="60" y="101"/>
                </a:cubicBezTo>
                <a:cubicBezTo>
                  <a:pt x="60" y="101"/>
                  <a:pt x="60" y="101"/>
                  <a:pt x="60" y="101"/>
                </a:cubicBezTo>
                <a:cubicBezTo>
                  <a:pt x="59" y="100"/>
                  <a:pt x="59" y="100"/>
                  <a:pt x="59" y="100"/>
                </a:cubicBezTo>
                <a:cubicBezTo>
                  <a:pt x="58" y="99"/>
                  <a:pt x="58" y="99"/>
                  <a:pt x="58" y="99"/>
                </a:cubicBezTo>
                <a:cubicBezTo>
                  <a:pt x="58" y="100"/>
                  <a:pt x="58" y="100"/>
                  <a:pt x="58" y="100"/>
                </a:cubicBezTo>
                <a:close/>
                <a:moveTo>
                  <a:pt x="39" y="271"/>
                </a:moveTo>
                <a:cubicBezTo>
                  <a:pt x="39" y="271"/>
                  <a:pt x="39" y="271"/>
                  <a:pt x="39" y="271"/>
                </a:cubicBezTo>
                <a:cubicBezTo>
                  <a:pt x="38" y="271"/>
                  <a:pt x="38" y="271"/>
                  <a:pt x="38" y="271"/>
                </a:cubicBezTo>
                <a:cubicBezTo>
                  <a:pt x="38" y="269"/>
                  <a:pt x="38" y="269"/>
                  <a:pt x="38" y="269"/>
                </a:cubicBezTo>
                <a:cubicBezTo>
                  <a:pt x="39" y="268"/>
                  <a:pt x="39" y="268"/>
                  <a:pt x="39" y="268"/>
                </a:cubicBezTo>
                <a:cubicBezTo>
                  <a:pt x="39" y="267"/>
                  <a:pt x="39" y="267"/>
                  <a:pt x="39" y="267"/>
                </a:cubicBezTo>
                <a:cubicBezTo>
                  <a:pt x="39" y="267"/>
                  <a:pt x="39" y="267"/>
                  <a:pt x="39" y="267"/>
                </a:cubicBezTo>
                <a:cubicBezTo>
                  <a:pt x="38" y="268"/>
                  <a:pt x="38" y="268"/>
                  <a:pt x="38" y="268"/>
                </a:cubicBezTo>
                <a:cubicBezTo>
                  <a:pt x="37" y="268"/>
                  <a:pt x="37" y="268"/>
                  <a:pt x="37" y="268"/>
                </a:cubicBezTo>
                <a:cubicBezTo>
                  <a:pt x="36" y="267"/>
                  <a:pt x="36" y="267"/>
                  <a:pt x="36" y="267"/>
                </a:cubicBezTo>
                <a:cubicBezTo>
                  <a:pt x="36" y="266"/>
                  <a:pt x="36" y="266"/>
                  <a:pt x="36" y="266"/>
                </a:cubicBezTo>
                <a:cubicBezTo>
                  <a:pt x="36" y="266"/>
                  <a:pt x="36" y="266"/>
                  <a:pt x="36" y="266"/>
                </a:cubicBezTo>
                <a:cubicBezTo>
                  <a:pt x="37" y="267"/>
                  <a:pt x="37" y="267"/>
                  <a:pt x="37" y="267"/>
                </a:cubicBezTo>
                <a:cubicBezTo>
                  <a:pt x="37" y="267"/>
                  <a:pt x="37" y="267"/>
                  <a:pt x="37" y="267"/>
                </a:cubicBezTo>
                <a:cubicBezTo>
                  <a:pt x="37" y="267"/>
                  <a:pt x="37" y="267"/>
                  <a:pt x="37" y="267"/>
                </a:cubicBezTo>
                <a:cubicBezTo>
                  <a:pt x="37" y="266"/>
                  <a:pt x="37" y="266"/>
                  <a:pt x="37" y="266"/>
                </a:cubicBezTo>
                <a:cubicBezTo>
                  <a:pt x="36" y="265"/>
                  <a:pt x="36" y="265"/>
                  <a:pt x="36" y="265"/>
                </a:cubicBezTo>
                <a:cubicBezTo>
                  <a:pt x="36" y="265"/>
                  <a:pt x="36" y="265"/>
                  <a:pt x="36" y="265"/>
                </a:cubicBezTo>
                <a:cubicBezTo>
                  <a:pt x="35" y="266"/>
                  <a:pt x="35" y="266"/>
                  <a:pt x="35" y="266"/>
                </a:cubicBezTo>
                <a:cubicBezTo>
                  <a:pt x="34" y="265"/>
                  <a:pt x="34" y="265"/>
                  <a:pt x="34" y="265"/>
                </a:cubicBezTo>
                <a:cubicBezTo>
                  <a:pt x="34" y="264"/>
                  <a:pt x="34" y="264"/>
                  <a:pt x="34" y="264"/>
                </a:cubicBezTo>
                <a:cubicBezTo>
                  <a:pt x="34" y="264"/>
                  <a:pt x="34" y="264"/>
                  <a:pt x="34" y="264"/>
                </a:cubicBezTo>
                <a:cubicBezTo>
                  <a:pt x="35" y="263"/>
                  <a:pt x="35" y="263"/>
                  <a:pt x="35" y="263"/>
                </a:cubicBezTo>
                <a:cubicBezTo>
                  <a:pt x="35" y="262"/>
                  <a:pt x="35" y="262"/>
                  <a:pt x="35" y="262"/>
                </a:cubicBezTo>
                <a:cubicBezTo>
                  <a:pt x="36" y="262"/>
                  <a:pt x="36" y="262"/>
                  <a:pt x="36" y="262"/>
                </a:cubicBezTo>
                <a:cubicBezTo>
                  <a:pt x="36" y="261"/>
                  <a:pt x="36" y="261"/>
                  <a:pt x="36" y="261"/>
                </a:cubicBezTo>
                <a:cubicBezTo>
                  <a:pt x="35" y="262"/>
                  <a:pt x="35" y="262"/>
                  <a:pt x="35" y="262"/>
                </a:cubicBezTo>
                <a:cubicBezTo>
                  <a:pt x="34" y="262"/>
                  <a:pt x="34" y="262"/>
                  <a:pt x="34" y="262"/>
                </a:cubicBezTo>
                <a:cubicBezTo>
                  <a:pt x="34" y="261"/>
                  <a:pt x="34" y="261"/>
                  <a:pt x="34" y="261"/>
                </a:cubicBezTo>
                <a:cubicBezTo>
                  <a:pt x="34" y="261"/>
                  <a:pt x="34" y="261"/>
                  <a:pt x="34" y="261"/>
                </a:cubicBezTo>
                <a:cubicBezTo>
                  <a:pt x="35" y="260"/>
                  <a:pt x="35" y="260"/>
                  <a:pt x="35" y="260"/>
                </a:cubicBezTo>
                <a:cubicBezTo>
                  <a:pt x="35" y="259"/>
                  <a:pt x="35" y="259"/>
                  <a:pt x="35" y="259"/>
                </a:cubicBezTo>
                <a:cubicBezTo>
                  <a:pt x="35" y="258"/>
                  <a:pt x="35" y="258"/>
                  <a:pt x="35" y="258"/>
                </a:cubicBezTo>
                <a:cubicBezTo>
                  <a:pt x="35" y="258"/>
                  <a:pt x="35" y="258"/>
                  <a:pt x="35" y="258"/>
                </a:cubicBezTo>
                <a:cubicBezTo>
                  <a:pt x="35" y="258"/>
                  <a:pt x="35" y="258"/>
                  <a:pt x="35" y="258"/>
                </a:cubicBezTo>
                <a:cubicBezTo>
                  <a:pt x="35" y="259"/>
                  <a:pt x="35" y="259"/>
                  <a:pt x="35" y="259"/>
                </a:cubicBezTo>
                <a:cubicBezTo>
                  <a:pt x="34" y="260"/>
                  <a:pt x="34" y="260"/>
                  <a:pt x="34" y="260"/>
                </a:cubicBezTo>
                <a:cubicBezTo>
                  <a:pt x="33" y="261"/>
                  <a:pt x="33" y="261"/>
                  <a:pt x="33" y="261"/>
                </a:cubicBezTo>
                <a:cubicBezTo>
                  <a:pt x="33" y="261"/>
                  <a:pt x="33" y="261"/>
                  <a:pt x="33" y="261"/>
                </a:cubicBezTo>
                <a:cubicBezTo>
                  <a:pt x="32" y="261"/>
                  <a:pt x="32" y="261"/>
                  <a:pt x="32" y="261"/>
                </a:cubicBezTo>
                <a:cubicBezTo>
                  <a:pt x="32" y="261"/>
                  <a:pt x="32" y="261"/>
                  <a:pt x="32" y="261"/>
                </a:cubicBezTo>
                <a:cubicBezTo>
                  <a:pt x="32" y="260"/>
                  <a:pt x="32" y="260"/>
                  <a:pt x="32" y="260"/>
                </a:cubicBezTo>
                <a:cubicBezTo>
                  <a:pt x="32" y="260"/>
                  <a:pt x="32" y="260"/>
                  <a:pt x="32" y="260"/>
                </a:cubicBezTo>
                <a:cubicBezTo>
                  <a:pt x="32" y="260"/>
                  <a:pt x="32" y="260"/>
                  <a:pt x="32" y="260"/>
                </a:cubicBezTo>
                <a:cubicBezTo>
                  <a:pt x="31" y="260"/>
                  <a:pt x="31" y="260"/>
                  <a:pt x="31" y="260"/>
                </a:cubicBezTo>
                <a:cubicBezTo>
                  <a:pt x="31" y="261"/>
                  <a:pt x="31" y="261"/>
                  <a:pt x="31" y="261"/>
                </a:cubicBezTo>
                <a:cubicBezTo>
                  <a:pt x="31" y="261"/>
                  <a:pt x="31" y="261"/>
                  <a:pt x="31" y="261"/>
                </a:cubicBezTo>
                <a:cubicBezTo>
                  <a:pt x="31" y="260"/>
                  <a:pt x="31" y="260"/>
                  <a:pt x="31" y="260"/>
                </a:cubicBezTo>
                <a:cubicBezTo>
                  <a:pt x="30" y="260"/>
                  <a:pt x="30" y="260"/>
                  <a:pt x="30" y="260"/>
                </a:cubicBezTo>
                <a:cubicBezTo>
                  <a:pt x="30" y="261"/>
                  <a:pt x="30" y="261"/>
                  <a:pt x="30" y="261"/>
                </a:cubicBezTo>
                <a:cubicBezTo>
                  <a:pt x="29" y="260"/>
                  <a:pt x="29" y="260"/>
                  <a:pt x="29" y="260"/>
                </a:cubicBezTo>
                <a:cubicBezTo>
                  <a:pt x="29" y="260"/>
                  <a:pt x="29" y="260"/>
                  <a:pt x="29" y="260"/>
                </a:cubicBezTo>
                <a:cubicBezTo>
                  <a:pt x="30" y="259"/>
                  <a:pt x="30" y="259"/>
                  <a:pt x="30" y="259"/>
                </a:cubicBezTo>
                <a:cubicBezTo>
                  <a:pt x="30" y="259"/>
                  <a:pt x="30" y="259"/>
                  <a:pt x="30" y="259"/>
                </a:cubicBezTo>
                <a:cubicBezTo>
                  <a:pt x="31" y="259"/>
                  <a:pt x="31" y="259"/>
                  <a:pt x="31" y="259"/>
                </a:cubicBezTo>
                <a:cubicBezTo>
                  <a:pt x="33" y="258"/>
                  <a:pt x="33" y="258"/>
                  <a:pt x="33" y="258"/>
                </a:cubicBezTo>
                <a:cubicBezTo>
                  <a:pt x="33" y="258"/>
                  <a:pt x="33" y="258"/>
                  <a:pt x="33" y="258"/>
                </a:cubicBezTo>
                <a:cubicBezTo>
                  <a:pt x="33" y="257"/>
                  <a:pt x="33" y="257"/>
                  <a:pt x="33" y="257"/>
                </a:cubicBezTo>
                <a:cubicBezTo>
                  <a:pt x="33" y="257"/>
                  <a:pt x="33" y="257"/>
                  <a:pt x="33" y="257"/>
                </a:cubicBezTo>
                <a:cubicBezTo>
                  <a:pt x="32" y="258"/>
                  <a:pt x="32" y="258"/>
                  <a:pt x="32" y="258"/>
                </a:cubicBezTo>
                <a:cubicBezTo>
                  <a:pt x="31" y="259"/>
                  <a:pt x="31" y="259"/>
                  <a:pt x="31" y="259"/>
                </a:cubicBezTo>
                <a:cubicBezTo>
                  <a:pt x="31" y="259"/>
                  <a:pt x="31" y="259"/>
                  <a:pt x="31" y="259"/>
                </a:cubicBezTo>
                <a:cubicBezTo>
                  <a:pt x="30" y="259"/>
                  <a:pt x="30" y="259"/>
                  <a:pt x="30" y="259"/>
                </a:cubicBezTo>
                <a:cubicBezTo>
                  <a:pt x="30" y="258"/>
                  <a:pt x="30" y="258"/>
                  <a:pt x="30" y="258"/>
                </a:cubicBezTo>
                <a:cubicBezTo>
                  <a:pt x="29" y="258"/>
                  <a:pt x="29" y="258"/>
                  <a:pt x="29" y="258"/>
                </a:cubicBezTo>
                <a:cubicBezTo>
                  <a:pt x="29" y="258"/>
                  <a:pt x="29" y="258"/>
                  <a:pt x="29" y="258"/>
                </a:cubicBezTo>
                <a:cubicBezTo>
                  <a:pt x="29" y="257"/>
                  <a:pt x="29" y="257"/>
                  <a:pt x="29" y="257"/>
                </a:cubicBezTo>
                <a:cubicBezTo>
                  <a:pt x="29" y="257"/>
                  <a:pt x="29" y="257"/>
                  <a:pt x="29" y="257"/>
                </a:cubicBezTo>
                <a:cubicBezTo>
                  <a:pt x="28" y="257"/>
                  <a:pt x="28" y="257"/>
                  <a:pt x="28" y="257"/>
                </a:cubicBezTo>
                <a:cubicBezTo>
                  <a:pt x="27" y="257"/>
                  <a:pt x="27" y="257"/>
                  <a:pt x="27" y="257"/>
                </a:cubicBezTo>
                <a:cubicBezTo>
                  <a:pt x="27" y="257"/>
                  <a:pt x="27" y="257"/>
                  <a:pt x="27" y="257"/>
                </a:cubicBezTo>
                <a:cubicBezTo>
                  <a:pt x="26" y="258"/>
                  <a:pt x="26" y="258"/>
                  <a:pt x="26" y="258"/>
                </a:cubicBezTo>
                <a:cubicBezTo>
                  <a:pt x="25" y="257"/>
                  <a:pt x="25" y="257"/>
                  <a:pt x="25" y="257"/>
                </a:cubicBezTo>
                <a:cubicBezTo>
                  <a:pt x="25" y="256"/>
                  <a:pt x="25" y="256"/>
                  <a:pt x="25" y="256"/>
                </a:cubicBezTo>
                <a:cubicBezTo>
                  <a:pt x="25" y="256"/>
                  <a:pt x="25" y="256"/>
                  <a:pt x="25" y="256"/>
                </a:cubicBezTo>
                <a:cubicBezTo>
                  <a:pt x="26" y="256"/>
                  <a:pt x="26" y="256"/>
                  <a:pt x="26" y="256"/>
                </a:cubicBezTo>
                <a:cubicBezTo>
                  <a:pt x="27" y="257"/>
                  <a:pt x="27" y="257"/>
                  <a:pt x="27" y="257"/>
                </a:cubicBezTo>
                <a:cubicBezTo>
                  <a:pt x="28" y="256"/>
                  <a:pt x="28" y="256"/>
                  <a:pt x="28" y="256"/>
                </a:cubicBezTo>
                <a:cubicBezTo>
                  <a:pt x="28" y="256"/>
                  <a:pt x="28" y="256"/>
                  <a:pt x="28" y="256"/>
                </a:cubicBezTo>
                <a:cubicBezTo>
                  <a:pt x="28" y="256"/>
                  <a:pt x="28" y="256"/>
                  <a:pt x="28" y="256"/>
                </a:cubicBezTo>
                <a:cubicBezTo>
                  <a:pt x="26" y="256"/>
                  <a:pt x="26" y="256"/>
                  <a:pt x="26" y="256"/>
                </a:cubicBezTo>
                <a:cubicBezTo>
                  <a:pt x="26" y="256"/>
                  <a:pt x="26" y="256"/>
                  <a:pt x="26" y="256"/>
                </a:cubicBezTo>
                <a:cubicBezTo>
                  <a:pt x="26" y="256"/>
                  <a:pt x="26" y="256"/>
                  <a:pt x="26" y="256"/>
                </a:cubicBezTo>
                <a:cubicBezTo>
                  <a:pt x="27" y="256"/>
                  <a:pt x="27" y="256"/>
                  <a:pt x="27" y="256"/>
                </a:cubicBezTo>
                <a:cubicBezTo>
                  <a:pt x="28" y="256"/>
                  <a:pt x="28" y="256"/>
                  <a:pt x="28" y="256"/>
                </a:cubicBezTo>
                <a:cubicBezTo>
                  <a:pt x="28" y="255"/>
                  <a:pt x="28" y="255"/>
                  <a:pt x="28" y="255"/>
                </a:cubicBezTo>
                <a:cubicBezTo>
                  <a:pt x="27" y="255"/>
                  <a:pt x="27" y="255"/>
                  <a:pt x="27" y="255"/>
                </a:cubicBezTo>
                <a:cubicBezTo>
                  <a:pt x="26" y="255"/>
                  <a:pt x="26" y="255"/>
                  <a:pt x="26" y="255"/>
                </a:cubicBezTo>
                <a:cubicBezTo>
                  <a:pt x="25" y="255"/>
                  <a:pt x="25" y="255"/>
                  <a:pt x="25" y="255"/>
                </a:cubicBezTo>
                <a:cubicBezTo>
                  <a:pt x="25" y="255"/>
                  <a:pt x="25" y="255"/>
                  <a:pt x="25" y="255"/>
                </a:cubicBezTo>
                <a:cubicBezTo>
                  <a:pt x="24" y="255"/>
                  <a:pt x="24" y="255"/>
                  <a:pt x="24" y="255"/>
                </a:cubicBezTo>
                <a:cubicBezTo>
                  <a:pt x="24" y="254"/>
                  <a:pt x="24" y="254"/>
                  <a:pt x="24" y="254"/>
                </a:cubicBezTo>
                <a:cubicBezTo>
                  <a:pt x="25" y="254"/>
                  <a:pt x="25" y="254"/>
                  <a:pt x="25" y="254"/>
                </a:cubicBezTo>
                <a:cubicBezTo>
                  <a:pt x="26" y="254"/>
                  <a:pt x="26" y="254"/>
                  <a:pt x="26" y="254"/>
                </a:cubicBezTo>
                <a:cubicBezTo>
                  <a:pt x="27" y="254"/>
                  <a:pt x="27" y="254"/>
                  <a:pt x="27" y="254"/>
                </a:cubicBezTo>
                <a:cubicBezTo>
                  <a:pt x="27" y="254"/>
                  <a:pt x="27" y="254"/>
                  <a:pt x="27" y="254"/>
                </a:cubicBezTo>
                <a:cubicBezTo>
                  <a:pt x="26" y="254"/>
                  <a:pt x="26" y="254"/>
                  <a:pt x="26" y="254"/>
                </a:cubicBezTo>
                <a:cubicBezTo>
                  <a:pt x="26" y="254"/>
                  <a:pt x="26" y="254"/>
                  <a:pt x="26" y="254"/>
                </a:cubicBezTo>
                <a:cubicBezTo>
                  <a:pt x="25" y="254"/>
                  <a:pt x="25" y="254"/>
                  <a:pt x="25" y="254"/>
                </a:cubicBezTo>
                <a:cubicBezTo>
                  <a:pt x="25" y="253"/>
                  <a:pt x="25" y="253"/>
                  <a:pt x="25" y="253"/>
                </a:cubicBezTo>
                <a:cubicBezTo>
                  <a:pt x="26" y="253"/>
                  <a:pt x="26" y="253"/>
                  <a:pt x="26" y="253"/>
                </a:cubicBezTo>
                <a:cubicBezTo>
                  <a:pt x="26" y="253"/>
                  <a:pt x="26" y="253"/>
                  <a:pt x="26" y="253"/>
                </a:cubicBezTo>
                <a:cubicBezTo>
                  <a:pt x="27" y="253"/>
                  <a:pt x="27" y="253"/>
                  <a:pt x="27" y="253"/>
                </a:cubicBezTo>
                <a:cubicBezTo>
                  <a:pt x="27" y="253"/>
                  <a:pt x="27" y="253"/>
                  <a:pt x="27" y="253"/>
                </a:cubicBezTo>
                <a:cubicBezTo>
                  <a:pt x="27" y="252"/>
                  <a:pt x="27" y="252"/>
                  <a:pt x="27" y="252"/>
                </a:cubicBezTo>
                <a:cubicBezTo>
                  <a:pt x="27" y="252"/>
                  <a:pt x="27" y="252"/>
                  <a:pt x="27" y="252"/>
                </a:cubicBezTo>
                <a:cubicBezTo>
                  <a:pt x="28" y="252"/>
                  <a:pt x="28" y="252"/>
                  <a:pt x="28" y="252"/>
                </a:cubicBezTo>
                <a:cubicBezTo>
                  <a:pt x="29" y="252"/>
                  <a:pt x="29" y="252"/>
                  <a:pt x="29" y="252"/>
                </a:cubicBezTo>
                <a:cubicBezTo>
                  <a:pt x="30" y="252"/>
                  <a:pt x="30" y="252"/>
                  <a:pt x="30" y="252"/>
                </a:cubicBezTo>
                <a:cubicBezTo>
                  <a:pt x="28" y="252"/>
                  <a:pt x="28" y="252"/>
                  <a:pt x="28" y="252"/>
                </a:cubicBezTo>
                <a:cubicBezTo>
                  <a:pt x="28" y="251"/>
                  <a:pt x="28" y="251"/>
                  <a:pt x="28" y="251"/>
                </a:cubicBezTo>
                <a:cubicBezTo>
                  <a:pt x="27" y="251"/>
                  <a:pt x="27" y="251"/>
                  <a:pt x="27" y="251"/>
                </a:cubicBezTo>
                <a:cubicBezTo>
                  <a:pt x="27" y="252"/>
                  <a:pt x="27" y="252"/>
                  <a:pt x="27" y="252"/>
                </a:cubicBezTo>
                <a:cubicBezTo>
                  <a:pt x="26" y="252"/>
                  <a:pt x="26" y="252"/>
                  <a:pt x="26" y="252"/>
                </a:cubicBezTo>
                <a:cubicBezTo>
                  <a:pt x="25" y="253"/>
                  <a:pt x="25" y="253"/>
                  <a:pt x="25" y="253"/>
                </a:cubicBezTo>
                <a:cubicBezTo>
                  <a:pt x="25" y="252"/>
                  <a:pt x="25" y="252"/>
                  <a:pt x="25" y="252"/>
                </a:cubicBezTo>
                <a:cubicBezTo>
                  <a:pt x="25" y="252"/>
                  <a:pt x="25" y="252"/>
                  <a:pt x="25" y="252"/>
                </a:cubicBezTo>
                <a:cubicBezTo>
                  <a:pt x="25" y="251"/>
                  <a:pt x="25" y="251"/>
                  <a:pt x="25" y="251"/>
                </a:cubicBezTo>
                <a:cubicBezTo>
                  <a:pt x="25" y="250"/>
                  <a:pt x="25" y="250"/>
                  <a:pt x="25" y="250"/>
                </a:cubicBezTo>
                <a:cubicBezTo>
                  <a:pt x="27" y="250"/>
                  <a:pt x="27" y="250"/>
                  <a:pt x="27" y="250"/>
                </a:cubicBezTo>
                <a:cubicBezTo>
                  <a:pt x="27" y="249"/>
                  <a:pt x="27" y="249"/>
                  <a:pt x="27" y="249"/>
                </a:cubicBezTo>
                <a:cubicBezTo>
                  <a:pt x="29" y="248"/>
                  <a:pt x="29" y="248"/>
                  <a:pt x="29" y="248"/>
                </a:cubicBezTo>
                <a:cubicBezTo>
                  <a:pt x="30" y="248"/>
                  <a:pt x="30" y="248"/>
                  <a:pt x="30" y="248"/>
                </a:cubicBezTo>
                <a:cubicBezTo>
                  <a:pt x="30" y="248"/>
                  <a:pt x="30" y="248"/>
                  <a:pt x="30" y="248"/>
                </a:cubicBezTo>
                <a:cubicBezTo>
                  <a:pt x="30" y="249"/>
                  <a:pt x="30" y="249"/>
                  <a:pt x="30" y="249"/>
                </a:cubicBezTo>
                <a:cubicBezTo>
                  <a:pt x="31" y="250"/>
                  <a:pt x="31" y="250"/>
                  <a:pt x="31" y="250"/>
                </a:cubicBezTo>
                <a:cubicBezTo>
                  <a:pt x="31" y="250"/>
                  <a:pt x="31" y="250"/>
                  <a:pt x="31" y="250"/>
                </a:cubicBezTo>
                <a:cubicBezTo>
                  <a:pt x="31" y="249"/>
                  <a:pt x="31" y="249"/>
                  <a:pt x="31" y="249"/>
                </a:cubicBezTo>
                <a:cubicBezTo>
                  <a:pt x="31" y="248"/>
                  <a:pt x="31" y="248"/>
                  <a:pt x="31" y="248"/>
                </a:cubicBezTo>
                <a:cubicBezTo>
                  <a:pt x="31" y="247"/>
                  <a:pt x="31" y="247"/>
                  <a:pt x="31" y="247"/>
                </a:cubicBezTo>
                <a:cubicBezTo>
                  <a:pt x="32" y="247"/>
                  <a:pt x="32" y="247"/>
                  <a:pt x="32" y="247"/>
                </a:cubicBezTo>
                <a:cubicBezTo>
                  <a:pt x="32" y="247"/>
                  <a:pt x="32" y="247"/>
                  <a:pt x="32" y="247"/>
                </a:cubicBezTo>
                <a:cubicBezTo>
                  <a:pt x="31" y="247"/>
                  <a:pt x="31" y="247"/>
                  <a:pt x="31" y="247"/>
                </a:cubicBezTo>
                <a:cubicBezTo>
                  <a:pt x="30" y="247"/>
                  <a:pt x="30" y="247"/>
                  <a:pt x="30" y="247"/>
                </a:cubicBezTo>
                <a:cubicBezTo>
                  <a:pt x="30" y="247"/>
                  <a:pt x="30" y="247"/>
                  <a:pt x="30" y="247"/>
                </a:cubicBezTo>
                <a:cubicBezTo>
                  <a:pt x="30" y="246"/>
                  <a:pt x="30" y="246"/>
                  <a:pt x="30" y="246"/>
                </a:cubicBezTo>
                <a:cubicBezTo>
                  <a:pt x="31" y="246"/>
                  <a:pt x="31" y="246"/>
                  <a:pt x="31" y="246"/>
                </a:cubicBezTo>
                <a:cubicBezTo>
                  <a:pt x="32" y="245"/>
                  <a:pt x="32" y="245"/>
                  <a:pt x="32" y="245"/>
                </a:cubicBezTo>
                <a:cubicBezTo>
                  <a:pt x="32" y="244"/>
                  <a:pt x="32" y="244"/>
                  <a:pt x="32" y="244"/>
                </a:cubicBezTo>
                <a:cubicBezTo>
                  <a:pt x="32" y="244"/>
                  <a:pt x="32" y="244"/>
                  <a:pt x="32" y="244"/>
                </a:cubicBezTo>
                <a:cubicBezTo>
                  <a:pt x="32" y="244"/>
                  <a:pt x="32" y="244"/>
                  <a:pt x="32" y="244"/>
                </a:cubicBezTo>
                <a:cubicBezTo>
                  <a:pt x="32" y="245"/>
                  <a:pt x="32" y="245"/>
                  <a:pt x="32" y="245"/>
                </a:cubicBezTo>
                <a:cubicBezTo>
                  <a:pt x="31" y="245"/>
                  <a:pt x="31" y="245"/>
                  <a:pt x="31" y="245"/>
                </a:cubicBezTo>
                <a:cubicBezTo>
                  <a:pt x="30" y="245"/>
                  <a:pt x="30" y="245"/>
                  <a:pt x="30" y="245"/>
                </a:cubicBezTo>
                <a:cubicBezTo>
                  <a:pt x="29" y="246"/>
                  <a:pt x="29" y="246"/>
                  <a:pt x="29" y="246"/>
                </a:cubicBezTo>
                <a:cubicBezTo>
                  <a:pt x="28" y="247"/>
                  <a:pt x="28" y="247"/>
                  <a:pt x="28" y="247"/>
                </a:cubicBezTo>
                <a:cubicBezTo>
                  <a:pt x="27" y="248"/>
                  <a:pt x="27" y="248"/>
                  <a:pt x="27" y="248"/>
                </a:cubicBezTo>
                <a:cubicBezTo>
                  <a:pt x="26" y="247"/>
                  <a:pt x="26" y="247"/>
                  <a:pt x="26" y="247"/>
                </a:cubicBezTo>
                <a:cubicBezTo>
                  <a:pt x="26" y="247"/>
                  <a:pt x="26" y="247"/>
                  <a:pt x="26" y="247"/>
                </a:cubicBezTo>
                <a:cubicBezTo>
                  <a:pt x="27" y="246"/>
                  <a:pt x="27" y="246"/>
                  <a:pt x="27" y="246"/>
                </a:cubicBezTo>
                <a:cubicBezTo>
                  <a:pt x="26" y="246"/>
                  <a:pt x="26" y="246"/>
                  <a:pt x="26" y="246"/>
                </a:cubicBezTo>
                <a:cubicBezTo>
                  <a:pt x="25" y="247"/>
                  <a:pt x="25" y="247"/>
                  <a:pt x="25" y="247"/>
                </a:cubicBezTo>
                <a:cubicBezTo>
                  <a:pt x="24" y="246"/>
                  <a:pt x="24" y="246"/>
                  <a:pt x="24" y="246"/>
                </a:cubicBezTo>
                <a:cubicBezTo>
                  <a:pt x="25" y="246"/>
                  <a:pt x="25" y="246"/>
                  <a:pt x="25" y="246"/>
                </a:cubicBezTo>
                <a:cubicBezTo>
                  <a:pt x="26" y="245"/>
                  <a:pt x="26" y="245"/>
                  <a:pt x="26" y="245"/>
                </a:cubicBezTo>
                <a:cubicBezTo>
                  <a:pt x="27" y="245"/>
                  <a:pt x="27" y="245"/>
                  <a:pt x="27" y="245"/>
                </a:cubicBezTo>
                <a:cubicBezTo>
                  <a:pt x="27" y="245"/>
                  <a:pt x="27" y="245"/>
                  <a:pt x="27" y="245"/>
                </a:cubicBezTo>
                <a:cubicBezTo>
                  <a:pt x="28" y="245"/>
                  <a:pt x="28" y="245"/>
                  <a:pt x="28" y="245"/>
                </a:cubicBezTo>
                <a:cubicBezTo>
                  <a:pt x="28" y="244"/>
                  <a:pt x="28" y="244"/>
                  <a:pt x="28" y="244"/>
                </a:cubicBezTo>
                <a:cubicBezTo>
                  <a:pt x="27" y="244"/>
                  <a:pt x="27" y="244"/>
                  <a:pt x="27" y="244"/>
                </a:cubicBezTo>
                <a:cubicBezTo>
                  <a:pt x="27" y="244"/>
                  <a:pt x="27" y="244"/>
                  <a:pt x="27" y="244"/>
                </a:cubicBezTo>
                <a:cubicBezTo>
                  <a:pt x="28" y="243"/>
                  <a:pt x="28" y="243"/>
                  <a:pt x="28" y="243"/>
                </a:cubicBezTo>
                <a:cubicBezTo>
                  <a:pt x="27" y="243"/>
                  <a:pt x="27" y="243"/>
                  <a:pt x="27" y="243"/>
                </a:cubicBezTo>
                <a:cubicBezTo>
                  <a:pt x="27" y="243"/>
                  <a:pt x="27" y="243"/>
                  <a:pt x="27" y="243"/>
                </a:cubicBezTo>
                <a:cubicBezTo>
                  <a:pt x="26" y="243"/>
                  <a:pt x="26" y="243"/>
                  <a:pt x="26" y="243"/>
                </a:cubicBezTo>
                <a:cubicBezTo>
                  <a:pt x="26" y="243"/>
                  <a:pt x="26" y="243"/>
                  <a:pt x="26" y="243"/>
                </a:cubicBezTo>
                <a:cubicBezTo>
                  <a:pt x="26" y="241"/>
                  <a:pt x="26" y="241"/>
                  <a:pt x="26" y="241"/>
                </a:cubicBezTo>
                <a:cubicBezTo>
                  <a:pt x="25" y="240"/>
                  <a:pt x="25" y="240"/>
                  <a:pt x="25" y="240"/>
                </a:cubicBezTo>
                <a:cubicBezTo>
                  <a:pt x="25" y="240"/>
                  <a:pt x="25" y="240"/>
                  <a:pt x="25" y="240"/>
                </a:cubicBezTo>
                <a:cubicBezTo>
                  <a:pt x="26" y="239"/>
                  <a:pt x="26" y="239"/>
                  <a:pt x="26" y="239"/>
                </a:cubicBezTo>
                <a:cubicBezTo>
                  <a:pt x="27" y="239"/>
                  <a:pt x="27" y="239"/>
                  <a:pt x="27" y="239"/>
                </a:cubicBezTo>
                <a:cubicBezTo>
                  <a:pt x="27" y="240"/>
                  <a:pt x="27" y="240"/>
                  <a:pt x="27" y="240"/>
                </a:cubicBezTo>
                <a:cubicBezTo>
                  <a:pt x="29" y="240"/>
                  <a:pt x="29" y="240"/>
                  <a:pt x="29" y="240"/>
                </a:cubicBezTo>
                <a:cubicBezTo>
                  <a:pt x="30" y="240"/>
                  <a:pt x="30" y="240"/>
                  <a:pt x="30" y="240"/>
                </a:cubicBezTo>
                <a:cubicBezTo>
                  <a:pt x="29" y="240"/>
                  <a:pt x="29" y="240"/>
                  <a:pt x="29" y="240"/>
                </a:cubicBezTo>
                <a:cubicBezTo>
                  <a:pt x="29" y="239"/>
                  <a:pt x="29" y="239"/>
                  <a:pt x="29" y="239"/>
                </a:cubicBezTo>
                <a:cubicBezTo>
                  <a:pt x="28" y="239"/>
                  <a:pt x="28" y="239"/>
                  <a:pt x="28" y="239"/>
                </a:cubicBezTo>
                <a:cubicBezTo>
                  <a:pt x="27" y="239"/>
                  <a:pt x="27" y="239"/>
                  <a:pt x="27" y="239"/>
                </a:cubicBezTo>
                <a:cubicBezTo>
                  <a:pt x="26" y="238"/>
                  <a:pt x="26" y="238"/>
                  <a:pt x="26" y="238"/>
                </a:cubicBezTo>
                <a:cubicBezTo>
                  <a:pt x="26" y="238"/>
                  <a:pt x="26" y="238"/>
                  <a:pt x="26" y="238"/>
                </a:cubicBezTo>
                <a:cubicBezTo>
                  <a:pt x="27" y="237"/>
                  <a:pt x="27" y="237"/>
                  <a:pt x="27" y="237"/>
                </a:cubicBezTo>
                <a:cubicBezTo>
                  <a:pt x="27" y="237"/>
                  <a:pt x="27" y="237"/>
                  <a:pt x="27" y="237"/>
                </a:cubicBezTo>
                <a:cubicBezTo>
                  <a:pt x="28" y="236"/>
                  <a:pt x="28" y="236"/>
                  <a:pt x="28" y="236"/>
                </a:cubicBezTo>
                <a:cubicBezTo>
                  <a:pt x="28" y="235"/>
                  <a:pt x="28" y="235"/>
                  <a:pt x="28" y="235"/>
                </a:cubicBezTo>
                <a:cubicBezTo>
                  <a:pt x="27" y="236"/>
                  <a:pt x="27" y="236"/>
                  <a:pt x="27" y="236"/>
                </a:cubicBezTo>
                <a:cubicBezTo>
                  <a:pt x="27" y="236"/>
                  <a:pt x="27" y="236"/>
                  <a:pt x="27" y="236"/>
                </a:cubicBezTo>
                <a:cubicBezTo>
                  <a:pt x="26" y="237"/>
                  <a:pt x="26" y="237"/>
                  <a:pt x="26" y="237"/>
                </a:cubicBezTo>
                <a:cubicBezTo>
                  <a:pt x="24" y="237"/>
                  <a:pt x="24" y="237"/>
                  <a:pt x="24" y="237"/>
                </a:cubicBezTo>
                <a:cubicBezTo>
                  <a:pt x="24" y="238"/>
                  <a:pt x="24" y="238"/>
                  <a:pt x="24" y="238"/>
                </a:cubicBezTo>
                <a:cubicBezTo>
                  <a:pt x="24" y="238"/>
                  <a:pt x="24" y="238"/>
                  <a:pt x="24" y="238"/>
                </a:cubicBezTo>
                <a:cubicBezTo>
                  <a:pt x="23" y="238"/>
                  <a:pt x="23" y="238"/>
                  <a:pt x="23" y="238"/>
                </a:cubicBezTo>
                <a:cubicBezTo>
                  <a:pt x="22" y="237"/>
                  <a:pt x="22" y="237"/>
                  <a:pt x="22" y="237"/>
                </a:cubicBezTo>
                <a:cubicBezTo>
                  <a:pt x="22" y="236"/>
                  <a:pt x="22" y="236"/>
                  <a:pt x="22" y="236"/>
                </a:cubicBezTo>
                <a:cubicBezTo>
                  <a:pt x="22" y="234"/>
                  <a:pt x="22" y="234"/>
                  <a:pt x="22" y="234"/>
                </a:cubicBezTo>
                <a:cubicBezTo>
                  <a:pt x="23" y="233"/>
                  <a:pt x="23" y="233"/>
                  <a:pt x="23" y="233"/>
                </a:cubicBezTo>
                <a:cubicBezTo>
                  <a:pt x="22" y="232"/>
                  <a:pt x="22" y="232"/>
                  <a:pt x="22" y="232"/>
                </a:cubicBezTo>
                <a:cubicBezTo>
                  <a:pt x="22" y="232"/>
                  <a:pt x="22" y="232"/>
                  <a:pt x="22" y="232"/>
                </a:cubicBezTo>
                <a:cubicBezTo>
                  <a:pt x="22" y="231"/>
                  <a:pt x="22" y="231"/>
                  <a:pt x="22" y="231"/>
                </a:cubicBezTo>
                <a:cubicBezTo>
                  <a:pt x="22" y="231"/>
                  <a:pt x="22" y="231"/>
                  <a:pt x="22" y="231"/>
                </a:cubicBezTo>
                <a:cubicBezTo>
                  <a:pt x="23" y="231"/>
                  <a:pt x="23" y="231"/>
                  <a:pt x="23" y="231"/>
                </a:cubicBezTo>
                <a:cubicBezTo>
                  <a:pt x="23" y="231"/>
                  <a:pt x="23" y="231"/>
                  <a:pt x="23" y="231"/>
                </a:cubicBezTo>
                <a:cubicBezTo>
                  <a:pt x="23" y="230"/>
                  <a:pt x="23" y="230"/>
                  <a:pt x="23" y="230"/>
                </a:cubicBezTo>
                <a:cubicBezTo>
                  <a:pt x="24" y="230"/>
                  <a:pt x="24" y="230"/>
                  <a:pt x="24" y="230"/>
                </a:cubicBezTo>
                <a:cubicBezTo>
                  <a:pt x="24" y="229"/>
                  <a:pt x="24" y="229"/>
                  <a:pt x="24" y="229"/>
                </a:cubicBezTo>
                <a:cubicBezTo>
                  <a:pt x="25" y="228"/>
                  <a:pt x="25" y="228"/>
                  <a:pt x="25" y="228"/>
                </a:cubicBezTo>
                <a:cubicBezTo>
                  <a:pt x="26" y="229"/>
                  <a:pt x="26" y="229"/>
                  <a:pt x="26" y="229"/>
                </a:cubicBezTo>
                <a:cubicBezTo>
                  <a:pt x="26" y="228"/>
                  <a:pt x="26" y="228"/>
                  <a:pt x="26" y="228"/>
                </a:cubicBezTo>
                <a:cubicBezTo>
                  <a:pt x="26" y="228"/>
                  <a:pt x="26" y="228"/>
                  <a:pt x="26" y="228"/>
                </a:cubicBezTo>
                <a:cubicBezTo>
                  <a:pt x="26" y="228"/>
                  <a:pt x="26" y="228"/>
                  <a:pt x="26" y="228"/>
                </a:cubicBezTo>
                <a:cubicBezTo>
                  <a:pt x="27" y="227"/>
                  <a:pt x="27" y="227"/>
                  <a:pt x="27" y="227"/>
                </a:cubicBezTo>
                <a:cubicBezTo>
                  <a:pt x="27" y="226"/>
                  <a:pt x="27" y="226"/>
                  <a:pt x="27" y="226"/>
                </a:cubicBezTo>
                <a:cubicBezTo>
                  <a:pt x="29" y="225"/>
                  <a:pt x="29" y="225"/>
                  <a:pt x="29" y="225"/>
                </a:cubicBezTo>
                <a:cubicBezTo>
                  <a:pt x="29" y="225"/>
                  <a:pt x="29" y="225"/>
                  <a:pt x="29" y="225"/>
                </a:cubicBezTo>
                <a:cubicBezTo>
                  <a:pt x="28" y="225"/>
                  <a:pt x="28" y="225"/>
                  <a:pt x="28" y="225"/>
                </a:cubicBezTo>
                <a:cubicBezTo>
                  <a:pt x="28" y="224"/>
                  <a:pt x="28" y="224"/>
                  <a:pt x="28" y="224"/>
                </a:cubicBezTo>
                <a:cubicBezTo>
                  <a:pt x="27" y="225"/>
                  <a:pt x="27" y="225"/>
                  <a:pt x="27" y="225"/>
                </a:cubicBezTo>
                <a:cubicBezTo>
                  <a:pt x="27" y="226"/>
                  <a:pt x="27" y="226"/>
                  <a:pt x="27" y="226"/>
                </a:cubicBezTo>
                <a:cubicBezTo>
                  <a:pt x="25" y="228"/>
                  <a:pt x="25" y="228"/>
                  <a:pt x="25" y="228"/>
                </a:cubicBezTo>
                <a:cubicBezTo>
                  <a:pt x="25" y="228"/>
                  <a:pt x="25" y="228"/>
                  <a:pt x="25" y="228"/>
                </a:cubicBezTo>
                <a:cubicBezTo>
                  <a:pt x="25" y="227"/>
                  <a:pt x="25" y="227"/>
                  <a:pt x="25" y="227"/>
                </a:cubicBezTo>
                <a:cubicBezTo>
                  <a:pt x="26" y="226"/>
                  <a:pt x="26" y="226"/>
                  <a:pt x="26" y="226"/>
                </a:cubicBezTo>
                <a:cubicBezTo>
                  <a:pt x="26" y="225"/>
                  <a:pt x="26" y="225"/>
                  <a:pt x="26" y="225"/>
                </a:cubicBezTo>
                <a:cubicBezTo>
                  <a:pt x="27" y="223"/>
                  <a:pt x="27" y="223"/>
                  <a:pt x="27" y="223"/>
                </a:cubicBezTo>
                <a:cubicBezTo>
                  <a:pt x="28" y="222"/>
                  <a:pt x="28" y="222"/>
                  <a:pt x="28" y="222"/>
                </a:cubicBezTo>
                <a:cubicBezTo>
                  <a:pt x="28" y="222"/>
                  <a:pt x="28" y="222"/>
                  <a:pt x="28" y="222"/>
                </a:cubicBezTo>
                <a:cubicBezTo>
                  <a:pt x="28" y="221"/>
                  <a:pt x="28" y="221"/>
                  <a:pt x="28" y="221"/>
                </a:cubicBezTo>
                <a:cubicBezTo>
                  <a:pt x="28" y="221"/>
                  <a:pt x="28" y="221"/>
                  <a:pt x="28" y="221"/>
                </a:cubicBezTo>
                <a:cubicBezTo>
                  <a:pt x="28" y="221"/>
                  <a:pt x="28" y="221"/>
                  <a:pt x="28" y="221"/>
                </a:cubicBezTo>
                <a:cubicBezTo>
                  <a:pt x="28" y="220"/>
                  <a:pt x="28" y="220"/>
                  <a:pt x="28" y="220"/>
                </a:cubicBezTo>
                <a:cubicBezTo>
                  <a:pt x="28" y="220"/>
                  <a:pt x="28" y="220"/>
                  <a:pt x="28" y="220"/>
                </a:cubicBezTo>
                <a:cubicBezTo>
                  <a:pt x="28" y="220"/>
                  <a:pt x="28" y="220"/>
                  <a:pt x="28" y="220"/>
                </a:cubicBezTo>
                <a:cubicBezTo>
                  <a:pt x="27" y="219"/>
                  <a:pt x="27" y="219"/>
                  <a:pt x="27" y="219"/>
                </a:cubicBezTo>
                <a:cubicBezTo>
                  <a:pt x="27" y="219"/>
                  <a:pt x="27" y="219"/>
                  <a:pt x="27" y="219"/>
                </a:cubicBezTo>
                <a:cubicBezTo>
                  <a:pt x="27" y="218"/>
                  <a:pt x="27" y="218"/>
                  <a:pt x="27" y="218"/>
                </a:cubicBezTo>
                <a:cubicBezTo>
                  <a:pt x="26" y="217"/>
                  <a:pt x="26" y="217"/>
                  <a:pt x="26" y="217"/>
                </a:cubicBezTo>
                <a:cubicBezTo>
                  <a:pt x="25" y="217"/>
                  <a:pt x="25" y="217"/>
                  <a:pt x="25" y="217"/>
                </a:cubicBezTo>
                <a:cubicBezTo>
                  <a:pt x="25" y="216"/>
                  <a:pt x="25" y="216"/>
                  <a:pt x="25" y="216"/>
                </a:cubicBezTo>
                <a:cubicBezTo>
                  <a:pt x="24" y="215"/>
                  <a:pt x="24" y="215"/>
                  <a:pt x="24" y="215"/>
                </a:cubicBezTo>
                <a:cubicBezTo>
                  <a:pt x="24" y="215"/>
                  <a:pt x="24" y="215"/>
                  <a:pt x="24" y="215"/>
                </a:cubicBezTo>
                <a:cubicBezTo>
                  <a:pt x="23" y="215"/>
                  <a:pt x="23" y="215"/>
                  <a:pt x="23" y="215"/>
                </a:cubicBezTo>
                <a:cubicBezTo>
                  <a:pt x="23" y="215"/>
                  <a:pt x="23" y="215"/>
                  <a:pt x="23" y="215"/>
                </a:cubicBezTo>
                <a:cubicBezTo>
                  <a:pt x="23" y="214"/>
                  <a:pt x="23" y="214"/>
                  <a:pt x="23" y="214"/>
                </a:cubicBezTo>
                <a:cubicBezTo>
                  <a:pt x="23" y="214"/>
                  <a:pt x="23" y="214"/>
                  <a:pt x="23" y="214"/>
                </a:cubicBezTo>
                <a:cubicBezTo>
                  <a:pt x="23" y="213"/>
                  <a:pt x="23" y="213"/>
                  <a:pt x="23" y="213"/>
                </a:cubicBezTo>
                <a:cubicBezTo>
                  <a:pt x="23" y="213"/>
                  <a:pt x="23" y="213"/>
                  <a:pt x="23" y="213"/>
                </a:cubicBezTo>
                <a:cubicBezTo>
                  <a:pt x="23" y="213"/>
                  <a:pt x="23" y="213"/>
                  <a:pt x="23" y="213"/>
                </a:cubicBezTo>
                <a:cubicBezTo>
                  <a:pt x="23" y="212"/>
                  <a:pt x="23" y="212"/>
                  <a:pt x="23" y="212"/>
                </a:cubicBezTo>
                <a:cubicBezTo>
                  <a:pt x="23" y="212"/>
                  <a:pt x="23" y="212"/>
                  <a:pt x="23" y="212"/>
                </a:cubicBezTo>
                <a:cubicBezTo>
                  <a:pt x="23" y="212"/>
                  <a:pt x="23" y="212"/>
                  <a:pt x="23" y="212"/>
                </a:cubicBezTo>
                <a:cubicBezTo>
                  <a:pt x="22" y="212"/>
                  <a:pt x="22" y="212"/>
                  <a:pt x="22" y="212"/>
                </a:cubicBezTo>
                <a:cubicBezTo>
                  <a:pt x="22" y="211"/>
                  <a:pt x="22" y="211"/>
                  <a:pt x="22" y="211"/>
                </a:cubicBezTo>
                <a:cubicBezTo>
                  <a:pt x="23" y="211"/>
                  <a:pt x="23" y="211"/>
                  <a:pt x="23" y="211"/>
                </a:cubicBezTo>
                <a:cubicBezTo>
                  <a:pt x="23" y="208"/>
                  <a:pt x="23" y="208"/>
                  <a:pt x="23" y="208"/>
                </a:cubicBezTo>
                <a:cubicBezTo>
                  <a:pt x="23" y="205"/>
                  <a:pt x="23" y="205"/>
                  <a:pt x="23" y="205"/>
                </a:cubicBezTo>
                <a:cubicBezTo>
                  <a:pt x="23" y="203"/>
                  <a:pt x="23" y="203"/>
                  <a:pt x="23" y="203"/>
                </a:cubicBezTo>
                <a:cubicBezTo>
                  <a:pt x="23" y="202"/>
                  <a:pt x="23" y="202"/>
                  <a:pt x="23" y="202"/>
                </a:cubicBezTo>
                <a:cubicBezTo>
                  <a:pt x="23" y="201"/>
                  <a:pt x="23" y="201"/>
                  <a:pt x="23" y="201"/>
                </a:cubicBezTo>
                <a:cubicBezTo>
                  <a:pt x="23" y="201"/>
                  <a:pt x="23" y="201"/>
                  <a:pt x="23" y="201"/>
                </a:cubicBezTo>
                <a:cubicBezTo>
                  <a:pt x="23" y="200"/>
                  <a:pt x="23" y="200"/>
                  <a:pt x="23" y="200"/>
                </a:cubicBezTo>
                <a:cubicBezTo>
                  <a:pt x="23" y="199"/>
                  <a:pt x="23" y="199"/>
                  <a:pt x="23" y="199"/>
                </a:cubicBezTo>
                <a:cubicBezTo>
                  <a:pt x="23" y="198"/>
                  <a:pt x="23" y="198"/>
                  <a:pt x="23" y="198"/>
                </a:cubicBezTo>
                <a:cubicBezTo>
                  <a:pt x="22" y="197"/>
                  <a:pt x="22" y="197"/>
                  <a:pt x="22" y="197"/>
                </a:cubicBezTo>
                <a:cubicBezTo>
                  <a:pt x="21" y="195"/>
                  <a:pt x="21" y="195"/>
                  <a:pt x="21" y="195"/>
                </a:cubicBezTo>
                <a:cubicBezTo>
                  <a:pt x="21" y="195"/>
                  <a:pt x="21" y="195"/>
                  <a:pt x="21" y="195"/>
                </a:cubicBezTo>
                <a:cubicBezTo>
                  <a:pt x="21" y="192"/>
                  <a:pt x="21" y="192"/>
                  <a:pt x="21" y="192"/>
                </a:cubicBezTo>
                <a:cubicBezTo>
                  <a:pt x="21" y="192"/>
                  <a:pt x="21" y="192"/>
                  <a:pt x="21" y="192"/>
                </a:cubicBezTo>
                <a:cubicBezTo>
                  <a:pt x="21" y="191"/>
                  <a:pt x="21" y="191"/>
                  <a:pt x="21" y="191"/>
                </a:cubicBezTo>
                <a:cubicBezTo>
                  <a:pt x="21" y="190"/>
                  <a:pt x="21" y="190"/>
                  <a:pt x="21" y="190"/>
                </a:cubicBezTo>
                <a:cubicBezTo>
                  <a:pt x="21" y="189"/>
                  <a:pt x="21" y="189"/>
                  <a:pt x="21" y="189"/>
                </a:cubicBezTo>
                <a:cubicBezTo>
                  <a:pt x="20" y="189"/>
                  <a:pt x="20" y="189"/>
                  <a:pt x="20" y="189"/>
                </a:cubicBezTo>
                <a:cubicBezTo>
                  <a:pt x="19" y="189"/>
                  <a:pt x="19" y="189"/>
                  <a:pt x="19" y="189"/>
                </a:cubicBezTo>
                <a:cubicBezTo>
                  <a:pt x="17" y="189"/>
                  <a:pt x="17" y="189"/>
                  <a:pt x="17" y="189"/>
                </a:cubicBezTo>
                <a:cubicBezTo>
                  <a:pt x="17" y="189"/>
                  <a:pt x="17" y="189"/>
                  <a:pt x="17" y="189"/>
                </a:cubicBezTo>
                <a:cubicBezTo>
                  <a:pt x="15" y="190"/>
                  <a:pt x="15" y="190"/>
                  <a:pt x="15" y="190"/>
                </a:cubicBezTo>
                <a:cubicBezTo>
                  <a:pt x="14" y="191"/>
                  <a:pt x="14" y="191"/>
                  <a:pt x="14" y="191"/>
                </a:cubicBezTo>
                <a:cubicBezTo>
                  <a:pt x="13" y="192"/>
                  <a:pt x="13" y="192"/>
                  <a:pt x="13" y="192"/>
                </a:cubicBezTo>
                <a:cubicBezTo>
                  <a:pt x="12" y="193"/>
                  <a:pt x="12" y="193"/>
                  <a:pt x="12" y="193"/>
                </a:cubicBezTo>
                <a:cubicBezTo>
                  <a:pt x="11" y="193"/>
                  <a:pt x="11" y="193"/>
                  <a:pt x="11" y="193"/>
                </a:cubicBezTo>
                <a:cubicBezTo>
                  <a:pt x="9" y="193"/>
                  <a:pt x="9" y="193"/>
                  <a:pt x="9" y="193"/>
                </a:cubicBezTo>
                <a:cubicBezTo>
                  <a:pt x="9" y="193"/>
                  <a:pt x="9" y="193"/>
                  <a:pt x="9" y="193"/>
                </a:cubicBezTo>
                <a:cubicBezTo>
                  <a:pt x="9" y="193"/>
                  <a:pt x="9" y="193"/>
                  <a:pt x="9" y="193"/>
                </a:cubicBezTo>
                <a:cubicBezTo>
                  <a:pt x="9" y="192"/>
                  <a:pt x="9" y="192"/>
                  <a:pt x="9" y="192"/>
                </a:cubicBezTo>
                <a:cubicBezTo>
                  <a:pt x="9" y="191"/>
                  <a:pt x="9" y="191"/>
                  <a:pt x="9" y="191"/>
                </a:cubicBezTo>
                <a:cubicBezTo>
                  <a:pt x="8" y="186"/>
                  <a:pt x="8" y="186"/>
                  <a:pt x="8" y="186"/>
                </a:cubicBezTo>
                <a:cubicBezTo>
                  <a:pt x="7" y="184"/>
                  <a:pt x="7" y="184"/>
                  <a:pt x="7" y="184"/>
                </a:cubicBezTo>
                <a:cubicBezTo>
                  <a:pt x="7" y="183"/>
                  <a:pt x="7" y="183"/>
                  <a:pt x="7" y="183"/>
                </a:cubicBezTo>
                <a:cubicBezTo>
                  <a:pt x="8" y="181"/>
                  <a:pt x="8" y="181"/>
                  <a:pt x="8" y="181"/>
                </a:cubicBezTo>
                <a:cubicBezTo>
                  <a:pt x="5" y="181"/>
                  <a:pt x="5" y="181"/>
                  <a:pt x="5" y="181"/>
                </a:cubicBezTo>
                <a:cubicBezTo>
                  <a:pt x="4" y="182"/>
                  <a:pt x="4" y="182"/>
                  <a:pt x="4" y="182"/>
                </a:cubicBezTo>
                <a:cubicBezTo>
                  <a:pt x="3" y="181"/>
                  <a:pt x="3" y="181"/>
                  <a:pt x="3" y="181"/>
                </a:cubicBezTo>
                <a:cubicBezTo>
                  <a:pt x="0" y="181"/>
                  <a:pt x="0" y="181"/>
                  <a:pt x="0" y="181"/>
                </a:cubicBezTo>
                <a:cubicBezTo>
                  <a:pt x="51" y="97"/>
                  <a:pt x="51" y="97"/>
                  <a:pt x="51" y="97"/>
                </a:cubicBezTo>
                <a:cubicBezTo>
                  <a:pt x="51" y="97"/>
                  <a:pt x="51" y="97"/>
                  <a:pt x="51" y="97"/>
                </a:cubicBezTo>
                <a:cubicBezTo>
                  <a:pt x="52" y="97"/>
                  <a:pt x="52" y="97"/>
                  <a:pt x="52" y="97"/>
                </a:cubicBezTo>
                <a:cubicBezTo>
                  <a:pt x="54" y="99"/>
                  <a:pt x="54" y="99"/>
                  <a:pt x="54" y="99"/>
                </a:cubicBezTo>
                <a:cubicBezTo>
                  <a:pt x="55" y="99"/>
                  <a:pt x="55" y="99"/>
                  <a:pt x="55" y="99"/>
                </a:cubicBezTo>
                <a:cubicBezTo>
                  <a:pt x="56" y="99"/>
                  <a:pt x="56" y="99"/>
                  <a:pt x="56" y="99"/>
                </a:cubicBezTo>
                <a:cubicBezTo>
                  <a:pt x="56" y="100"/>
                  <a:pt x="56" y="100"/>
                  <a:pt x="56" y="100"/>
                </a:cubicBezTo>
                <a:cubicBezTo>
                  <a:pt x="57" y="100"/>
                  <a:pt x="57" y="100"/>
                  <a:pt x="57" y="100"/>
                </a:cubicBezTo>
                <a:cubicBezTo>
                  <a:pt x="57" y="101"/>
                  <a:pt x="57" y="101"/>
                  <a:pt x="57" y="101"/>
                </a:cubicBezTo>
                <a:cubicBezTo>
                  <a:pt x="57" y="101"/>
                  <a:pt x="57" y="101"/>
                  <a:pt x="57" y="101"/>
                </a:cubicBezTo>
                <a:cubicBezTo>
                  <a:pt x="58" y="102"/>
                  <a:pt x="58" y="102"/>
                  <a:pt x="58" y="102"/>
                </a:cubicBezTo>
                <a:cubicBezTo>
                  <a:pt x="58" y="103"/>
                  <a:pt x="58" y="103"/>
                  <a:pt x="58" y="103"/>
                </a:cubicBezTo>
                <a:cubicBezTo>
                  <a:pt x="58" y="103"/>
                  <a:pt x="58" y="103"/>
                  <a:pt x="58" y="103"/>
                </a:cubicBezTo>
                <a:cubicBezTo>
                  <a:pt x="58" y="104"/>
                  <a:pt x="58" y="104"/>
                  <a:pt x="58" y="104"/>
                </a:cubicBezTo>
                <a:cubicBezTo>
                  <a:pt x="58" y="105"/>
                  <a:pt x="58" y="105"/>
                  <a:pt x="58" y="105"/>
                </a:cubicBezTo>
                <a:cubicBezTo>
                  <a:pt x="59" y="105"/>
                  <a:pt x="59" y="105"/>
                  <a:pt x="59" y="105"/>
                </a:cubicBezTo>
                <a:cubicBezTo>
                  <a:pt x="59" y="105"/>
                  <a:pt x="59" y="105"/>
                  <a:pt x="59" y="105"/>
                </a:cubicBezTo>
                <a:cubicBezTo>
                  <a:pt x="59" y="105"/>
                  <a:pt x="59" y="105"/>
                  <a:pt x="59" y="105"/>
                </a:cubicBezTo>
                <a:cubicBezTo>
                  <a:pt x="59" y="106"/>
                  <a:pt x="59" y="106"/>
                  <a:pt x="59" y="106"/>
                </a:cubicBezTo>
                <a:cubicBezTo>
                  <a:pt x="60" y="107"/>
                  <a:pt x="60" y="107"/>
                  <a:pt x="60" y="107"/>
                </a:cubicBezTo>
                <a:cubicBezTo>
                  <a:pt x="61" y="108"/>
                  <a:pt x="61" y="108"/>
                  <a:pt x="61" y="108"/>
                </a:cubicBezTo>
                <a:cubicBezTo>
                  <a:pt x="62" y="109"/>
                  <a:pt x="62" y="109"/>
                  <a:pt x="62" y="109"/>
                </a:cubicBezTo>
                <a:cubicBezTo>
                  <a:pt x="62" y="109"/>
                  <a:pt x="62" y="109"/>
                  <a:pt x="62" y="109"/>
                </a:cubicBezTo>
                <a:cubicBezTo>
                  <a:pt x="63" y="109"/>
                  <a:pt x="63" y="109"/>
                  <a:pt x="63" y="109"/>
                </a:cubicBezTo>
                <a:cubicBezTo>
                  <a:pt x="63" y="110"/>
                  <a:pt x="63" y="110"/>
                  <a:pt x="63" y="110"/>
                </a:cubicBezTo>
                <a:cubicBezTo>
                  <a:pt x="63" y="110"/>
                  <a:pt x="63" y="110"/>
                  <a:pt x="63" y="110"/>
                </a:cubicBezTo>
                <a:cubicBezTo>
                  <a:pt x="64" y="110"/>
                  <a:pt x="64" y="110"/>
                  <a:pt x="64" y="110"/>
                </a:cubicBezTo>
                <a:cubicBezTo>
                  <a:pt x="65" y="111"/>
                  <a:pt x="65" y="111"/>
                  <a:pt x="65" y="111"/>
                </a:cubicBezTo>
                <a:cubicBezTo>
                  <a:pt x="65" y="112"/>
                  <a:pt x="65" y="112"/>
                  <a:pt x="65" y="112"/>
                </a:cubicBezTo>
                <a:cubicBezTo>
                  <a:pt x="65" y="112"/>
                  <a:pt x="65" y="112"/>
                  <a:pt x="65" y="112"/>
                </a:cubicBezTo>
                <a:cubicBezTo>
                  <a:pt x="66" y="113"/>
                  <a:pt x="66" y="113"/>
                  <a:pt x="66" y="113"/>
                </a:cubicBezTo>
                <a:cubicBezTo>
                  <a:pt x="66" y="113"/>
                  <a:pt x="66" y="113"/>
                  <a:pt x="66" y="113"/>
                </a:cubicBezTo>
                <a:cubicBezTo>
                  <a:pt x="67" y="114"/>
                  <a:pt x="67" y="114"/>
                  <a:pt x="67" y="114"/>
                </a:cubicBezTo>
                <a:cubicBezTo>
                  <a:pt x="67" y="115"/>
                  <a:pt x="67" y="115"/>
                  <a:pt x="67" y="115"/>
                </a:cubicBezTo>
                <a:cubicBezTo>
                  <a:pt x="68" y="115"/>
                  <a:pt x="68" y="115"/>
                  <a:pt x="68" y="115"/>
                </a:cubicBezTo>
                <a:cubicBezTo>
                  <a:pt x="68" y="116"/>
                  <a:pt x="68" y="116"/>
                  <a:pt x="68" y="116"/>
                </a:cubicBezTo>
                <a:cubicBezTo>
                  <a:pt x="67" y="117"/>
                  <a:pt x="67" y="117"/>
                  <a:pt x="67" y="117"/>
                </a:cubicBezTo>
                <a:cubicBezTo>
                  <a:pt x="66" y="117"/>
                  <a:pt x="66" y="117"/>
                  <a:pt x="66" y="117"/>
                </a:cubicBezTo>
                <a:cubicBezTo>
                  <a:pt x="68" y="116"/>
                  <a:pt x="68" y="116"/>
                  <a:pt x="68" y="116"/>
                </a:cubicBezTo>
                <a:cubicBezTo>
                  <a:pt x="69" y="116"/>
                  <a:pt x="69" y="116"/>
                  <a:pt x="69" y="116"/>
                </a:cubicBezTo>
                <a:cubicBezTo>
                  <a:pt x="69" y="116"/>
                  <a:pt x="69" y="116"/>
                  <a:pt x="69" y="116"/>
                </a:cubicBezTo>
                <a:cubicBezTo>
                  <a:pt x="69" y="115"/>
                  <a:pt x="69" y="115"/>
                  <a:pt x="69" y="115"/>
                </a:cubicBezTo>
                <a:cubicBezTo>
                  <a:pt x="69" y="112"/>
                  <a:pt x="69" y="112"/>
                  <a:pt x="69" y="112"/>
                </a:cubicBezTo>
                <a:cubicBezTo>
                  <a:pt x="69" y="111"/>
                  <a:pt x="69" y="111"/>
                  <a:pt x="69" y="111"/>
                </a:cubicBezTo>
                <a:cubicBezTo>
                  <a:pt x="70" y="110"/>
                  <a:pt x="70" y="110"/>
                  <a:pt x="70" y="110"/>
                </a:cubicBezTo>
                <a:cubicBezTo>
                  <a:pt x="71" y="110"/>
                  <a:pt x="71" y="110"/>
                  <a:pt x="71" y="110"/>
                </a:cubicBezTo>
                <a:cubicBezTo>
                  <a:pt x="72" y="109"/>
                  <a:pt x="72" y="109"/>
                  <a:pt x="72" y="109"/>
                </a:cubicBezTo>
                <a:cubicBezTo>
                  <a:pt x="73" y="109"/>
                  <a:pt x="73" y="109"/>
                  <a:pt x="73" y="109"/>
                </a:cubicBezTo>
                <a:cubicBezTo>
                  <a:pt x="74" y="109"/>
                  <a:pt x="74" y="109"/>
                  <a:pt x="74" y="109"/>
                </a:cubicBezTo>
                <a:cubicBezTo>
                  <a:pt x="74" y="108"/>
                  <a:pt x="74" y="108"/>
                  <a:pt x="74" y="108"/>
                </a:cubicBezTo>
                <a:cubicBezTo>
                  <a:pt x="75" y="108"/>
                  <a:pt x="75" y="108"/>
                  <a:pt x="75" y="108"/>
                </a:cubicBezTo>
                <a:cubicBezTo>
                  <a:pt x="76" y="108"/>
                  <a:pt x="76" y="108"/>
                  <a:pt x="76" y="108"/>
                </a:cubicBezTo>
                <a:cubicBezTo>
                  <a:pt x="77" y="108"/>
                  <a:pt x="77" y="108"/>
                  <a:pt x="77" y="108"/>
                </a:cubicBezTo>
                <a:cubicBezTo>
                  <a:pt x="77" y="108"/>
                  <a:pt x="77" y="108"/>
                  <a:pt x="77" y="108"/>
                </a:cubicBezTo>
                <a:cubicBezTo>
                  <a:pt x="78" y="108"/>
                  <a:pt x="78" y="108"/>
                  <a:pt x="78" y="108"/>
                </a:cubicBezTo>
                <a:cubicBezTo>
                  <a:pt x="78" y="108"/>
                  <a:pt x="78" y="108"/>
                  <a:pt x="78" y="108"/>
                </a:cubicBezTo>
                <a:cubicBezTo>
                  <a:pt x="79" y="107"/>
                  <a:pt x="79" y="107"/>
                  <a:pt x="79" y="107"/>
                </a:cubicBezTo>
                <a:cubicBezTo>
                  <a:pt x="80" y="106"/>
                  <a:pt x="80" y="106"/>
                  <a:pt x="80" y="106"/>
                </a:cubicBezTo>
                <a:cubicBezTo>
                  <a:pt x="80" y="106"/>
                  <a:pt x="80" y="106"/>
                  <a:pt x="80" y="106"/>
                </a:cubicBezTo>
                <a:cubicBezTo>
                  <a:pt x="81" y="106"/>
                  <a:pt x="81" y="106"/>
                  <a:pt x="81" y="106"/>
                </a:cubicBezTo>
                <a:cubicBezTo>
                  <a:pt x="81" y="106"/>
                  <a:pt x="81" y="106"/>
                  <a:pt x="81" y="106"/>
                </a:cubicBezTo>
                <a:cubicBezTo>
                  <a:pt x="81" y="106"/>
                  <a:pt x="81" y="106"/>
                  <a:pt x="81" y="106"/>
                </a:cubicBezTo>
                <a:cubicBezTo>
                  <a:pt x="82" y="105"/>
                  <a:pt x="82" y="105"/>
                  <a:pt x="82" y="105"/>
                </a:cubicBezTo>
                <a:cubicBezTo>
                  <a:pt x="82" y="106"/>
                  <a:pt x="82" y="106"/>
                  <a:pt x="82" y="106"/>
                </a:cubicBezTo>
                <a:cubicBezTo>
                  <a:pt x="85" y="106"/>
                  <a:pt x="85" y="106"/>
                  <a:pt x="85" y="106"/>
                </a:cubicBezTo>
                <a:cubicBezTo>
                  <a:pt x="87" y="105"/>
                  <a:pt x="87" y="105"/>
                  <a:pt x="87" y="105"/>
                </a:cubicBezTo>
                <a:cubicBezTo>
                  <a:pt x="88" y="105"/>
                  <a:pt x="88" y="105"/>
                  <a:pt x="88" y="105"/>
                </a:cubicBezTo>
                <a:cubicBezTo>
                  <a:pt x="88" y="105"/>
                  <a:pt x="88" y="105"/>
                  <a:pt x="88" y="105"/>
                </a:cubicBezTo>
                <a:cubicBezTo>
                  <a:pt x="89" y="105"/>
                  <a:pt x="89" y="105"/>
                  <a:pt x="89" y="105"/>
                </a:cubicBezTo>
                <a:cubicBezTo>
                  <a:pt x="89" y="105"/>
                  <a:pt x="89" y="105"/>
                  <a:pt x="89" y="105"/>
                </a:cubicBezTo>
                <a:cubicBezTo>
                  <a:pt x="89" y="104"/>
                  <a:pt x="89" y="104"/>
                  <a:pt x="89" y="104"/>
                </a:cubicBezTo>
                <a:cubicBezTo>
                  <a:pt x="91" y="104"/>
                  <a:pt x="91" y="104"/>
                  <a:pt x="91" y="104"/>
                </a:cubicBezTo>
                <a:cubicBezTo>
                  <a:pt x="92" y="104"/>
                  <a:pt x="92" y="104"/>
                  <a:pt x="92" y="104"/>
                </a:cubicBezTo>
                <a:cubicBezTo>
                  <a:pt x="92" y="104"/>
                  <a:pt x="92" y="104"/>
                  <a:pt x="92" y="104"/>
                </a:cubicBezTo>
                <a:cubicBezTo>
                  <a:pt x="93" y="104"/>
                  <a:pt x="93" y="104"/>
                  <a:pt x="93" y="104"/>
                </a:cubicBezTo>
                <a:cubicBezTo>
                  <a:pt x="93" y="104"/>
                  <a:pt x="93" y="104"/>
                  <a:pt x="93" y="104"/>
                </a:cubicBezTo>
                <a:cubicBezTo>
                  <a:pt x="94" y="104"/>
                  <a:pt x="94" y="104"/>
                  <a:pt x="94" y="104"/>
                </a:cubicBezTo>
                <a:cubicBezTo>
                  <a:pt x="94" y="104"/>
                  <a:pt x="94" y="104"/>
                  <a:pt x="94" y="104"/>
                </a:cubicBezTo>
                <a:cubicBezTo>
                  <a:pt x="94" y="103"/>
                  <a:pt x="94" y="103"/>
                  <a:pt x="94" y="103"/>
                </a:cubicBezTo>
                <a:cubicBezTo>
                  <a:pt x="94" y="104"/>
                  <a:pt x="94" y="104"/>
                  <a:pt x="94" y="104"/>
                </a:cubicBezTo>
                <a:cubicBezTo>
                  <a:pt x="94" y="104"/>
                  <a:pt x="94" y="104"/>
                  <a:pt x="94" y="104"/>
                </a:cubicBezTo>
                <a:cubicBezTo>
                  <a:pt x="95" y="105"/>
                  <a:pt x="95" y="105"/>
                  <a:pt x="95" y="105"/>
                </a:cubicBezTo>
                <a:cubicBezTo>
                  <a:pt x="95" y="105"/>
                  <a:pt x="95" y="105"/>
                  <a:pt x="95" y="105"/>
                </a:cubicBezTo>
                <a:cubicBezTo>
                  <a:pt x="94" y="105"/>
                  <a:pt x="94" y="105"/>
                  <a:pt x="94" y="105"/>
                </a:cubicBezTo>
                <a:cubicBezTo>
                  <a:pt x="94" y="106"/>
                  <a:pt x="94" y="106"/>
                  <a:pt x="94" y="106"/>
                </a:cubicBezTo>
                <a:cubicBezTo>
                  <a:pt x="92" y="106"/>
                  <a:pt x="92" y="106"/>
                  <a:pt x="92" y="106"/>
                </a:cubicBezTo>
                <a:cubicBezTo>
                  <a:pt x="90" y="107"/>
                  <a:pt x="90" y="107"/>
                  <a:pt x="90" y="107"/>
                </a:cubicBezTo>
                <a:cubicBezTo>
                  <a:pt x="90" y="107"/>
                  <a:pt x="90" y="107"/>
                  <a:pt x="90" y="107"/>
                </a:cubicBezTo>
                <a:cubicBezTo>
                  <a:pt x="89" y="108"/>
                  <a:pt x="89" y="108"/>
                  <a:pt x="89" y="108"/>
                </a:cubicBezTo>
                <a:cubicBezTo>
                  <a:pt x="88" y="108"/>
                  <a:pt x="88" y="108"/>
                  <a:pt x="88" y="108"/>
                </a:cubicBezTo>
                <a:cubicBezTo>
                  <a:pt x="87" y="108"/>
                  <a:pt x="87" y="108"/>
                  <a:pt x="87" y="108"/>
                </a:cubicBezTo>
                <a:cubicBezTo>
                  <a:pt x="87" y="108"/>
                  <a:pt x="87" y="108"/>
                  <a:pt x="87" y="108"/>
                </a:cubicBezTo>
                <a:cubicBezTo>
                  <a:pt x="87" y="108"/>
                  <a:pt x="87" y="108"/>
                  <a:pt x="87" y="108"/>
                </a:cubicBezTo>
                <a:cubicBezTo>
                  <a:pt x="85" y="108"/>
                  <a:pt x="85" y="108"/>
                  <a:pt x="85" y="108"/>
                </a:cubicBezTo>
                <a:cubicBezTo>
                  <a:pt x="84" y="108"/>
                  <a:pt x="84" y="108"/>
                  <a:pt x="84" y="108"/>
                </a:cubicBezTo>
                <a:cubicBezTo>
                  <a:pt x="84" y="108"/>
                  <a:pt x="84" y="108"/>
                  <a:pt x="84" y="108"/>
                </a:cubicBezTo>
                <a:cubicBezTo>
                  <a:pt x="82" y="108"/>
                  <a:pt x="82" y="108"/>
                  <a:pt x="82" y="108"/>
                </a:cubicBezTo>
                <a:cubicBezTo>
                  <a:pt x="81" y="109"/>
                  <a:pt x="81" y="109"/>
                  <a:pt x="81" y="109"/>
                </a:cubicBezTo>
                <a:cubicBezTo>
                  <a:pt x="80" y="110"/>
                  <a:pt x="80" y="110"/>
                  <a:pt x="80" y="110"/>
                </a:cubicBezTo>
                <a:cubicBezTo>
                  <a:pt x="78" y="110"/>
                  <a:pt x="78" y="110"/>
                  <a:pt x="78" y="110"/>
                </a:cubicBezTo>
                <a:cubicBezTo>
                  <a:pt x="78" y="110"/>
                  <a:pt x="78" y="110"/>
                  <a:pt x="78" y="110"/>
                </a:cubicBezTo>
                <a:cubicBezTo>
                  <a:pt x="77" y="111"/>
                  <a:pt x="77" y="111"/>
                  <a:pt x="77" y="111"/>
                </a:cubicBezTo>
                <a:cubicBezTo>
                  <a:pt x="77" y="111"/>
                  <a:pt x="77" y="111"/>
                  <a:pt x="77" y="111"/>
                </a:cubicBezTo>
                <a:cubicBezTo>
                  <a:pt x="76" y="112"/>
                  <a:pt x="76" y="112"/>
                  <a:pt x="76" y="112"/>
                </a:cubicBezTo>
                <a:cubicBezTo>
                  <a:pt x="76" y="111"/>
                  <a:pt x="76" y="111"/>
                  <a:pt x="76" y="111"/>
                </a:cubicBezTo>
                <a:cubicBezTo>
                  <a:pt x="75" y="112"/>
                  <a:pt x="75" y="112"/>
                  <a:pt x="75" y="112"/>
                </a:cubicBezTo>
                <a:cubicBezTo>
                  <a:pt x="74" y="113"/>
                  <a:pt x="74" y="113"/>
                  <a:pt x="74" y="113"/>
                </a:cubicBezTo>
                <a:cubicBezTo>
                  <a:pt x="74" y="113"/>
                  <a:pt x="74" y="113"/>
                  <a:pt x="74" y="113"/>
                </a:cubicBezTo>
                <a:cubicBezTo>
                  <a:pt x="73" y="113"/>
                  <a:pt x="73" y="113"/>
                  <a:pt x="73" y="113"/>
                </a:cubicBezTo>
                <a:cubicBezTo>
                  <a:pt x="74" y="114"/>
                  <a:pt x="74" y="114"/>
                  <a:pt x="74" y="114"/>
                </a:cubicBezTo>
                <a:cubicBezTo>
                  <a:pt x="75" y="115"/>
                  <a:pt x="75" y="115"/>
                  <a:pt x="75" y="115"/>
                </a:cubicBezTo>
                <a:cubicBezTo>
                  <a:pt x="74" y="114"/>
                  <a:pt x="74" y="114"/>
                  <a:pt x="74" y="114"/>
                </a:cubicBezTo>
                <a:cubicBezTo>
                  <a:pt x="74" y="113"/>
                  <a:pt x="74" y="113"/>
                  <a:pt x="74" y="113"/>
                </a:cubicBezTo>
                <a:cubicBezTo>
                  <a:pt x="75" y="114"/>
                  <a:pt x="75" y="114"/>
                  <a:pt x="75" y="114"/>
                </a:cubicBezTo>
                <a:cubicBezTo>
                  <a:pt x="76" y="113"/>
                  <a:pt x="76" y="113"/>
                  <a:pt x="76" y="113"/>
                </a:cubicBezTo>
                <a:cubicBezTo>
                  <a:pt x="76" y="113"/>
                  <a:pt x="76" y="113"/>
                  <a:pt x="76" y="113"/>
                </a:cubicBezTo>
                <a:cubicBezTo>
                  <a:pt x="76" y="113"/>
                  <a:pt x="76" y="113"/>
                  <a:pt x="76" y="113"/>
                </a:cubicBezTo>
                <a:cubicBezTo>
                  <a:pt x="77" y="112"/>
                  <a:pt x="77" y="112"/>
                  <a:pt x="77" y="112"/>
                </a:cubicBezTo>
                <a:cubicBezTo>
                  <a:pt x="79" y="111"/>
                  <a:pt x="79" y="111"/>
                  <a:pt x="79" y="111"/>
                </a:cubicBezTo>
                <a:cubicBezTo>
                  <a:pt x="79" y="111"/>
                  <a:pt x="79" y="111"/>
                  <a:pt x="79" y="111"/>
                </a:cubicBezTo>
                <a:cubicBezTo>
                  <a:pt x="82" y="110"/>
                  <a:pt x="82" y="110"/>
                  <a:pt x="82" y="110"/>
                </a:cubicBezTo>
                <a:cubicBezTo>
                  <a:pt x="82" y="109"/>
                  <a:pt x="82" y="109"/>
                  <a:pt x="82" y="109"/>
                </a:cubicBezTo>
                <a:cubicBezTo>
                  <a:pt x="83" y="109"/>
                  <a:pt x="83" y="109"/>
                  <a:pt x="83" y="109"/>
                </a:cubicBezTo>
                <a:cubicBezTo>
                  <a:pt x="83" y="110"/>
                  <a:pt x="83" y="110"/>
                  <a:pt x="83" y="110"/>
                </a:cubicBezTo>
                <a:cubicBezTo>
                  <a:pt x="84" y="109"/>
                  <a:pt x="84" y="109"/>
                  <a:pt x="84" y="109"/>
                </a:cubicBezTo>
                <a:cubicBezTo>
                  <a:pt x="84" y="109"/>
                  <a:pt x="84" y="109"/>
                  <a:pt x="84" y="109"/>
                </a:cubicBezTo>
                <a:cubicBezTo>
                  <a:pt x="85" y="110"/>
                  <a:pt x="85" y="110"/>
                  <a:pt x="85" y="110"/>
                </a:cubicBezTo>
                <a:cubicBezTo>
                  <a:pt x="86" y="109"/>
                  <a:pt x="86" y="109"/>
                  <a:pt x="86" y="109"/>
                </a:cubicBezTo>
                <a:cubicBezTo>
                  <a:pt x="86" y="109"/>
                  <a:pt x="86" y="109"/>
                  <a:pt x="86" y="109"/>
                </a:cubicBezTo>
                <a:cubicBezTo>
                  <a:pt x="85" y="111"/>
                  <a:pt x="85" y="111"/>
                  <a:pt x="85" y="111"/>
                </a:cubicBezTo>
                <a:cubicBezTo>
                  <a:pt x="85" y="111"/>
                  <a:pt x="85" y="111"/>
                  <a:pt x="85" y="111"/>
                </a:cubicBezTo>
                <a:cubicBezTo>
                  <a:pt x="86" y="110"/>
                  <a:pt x="86" y="110"/>
                  <a:pt x="86" y="110"/>
                </a:cubicBezTo>
                <a:cubicBezTo>
                  <a:pt x="88" y="110"/>
                  <a:pt x="88" y="110"/>
                  <a:pt x="88" y="110"/>
                </a:cubicBezTo>
                <a:cubicBezTo>
                  <a:pt x="90" y="108"/>
                  <a:pt x="90" y="108"/>
                  <a:pt x="90" y="108"/>
                </a:cubicBezTo>
                <a:cubicBezTo>
                  <a:pt x="91" y="108"/>
                  <a:pt x="91" y="108"/>
                  <a:pt x="91" y="108"/>
                </a:cubicBezTo>
                <a:cubicBezTo>
                  <a:pt x="93" y="107"/>
                  <a:pt x="93" y="107"/>
                  <a:pt x="93" y="107"/>
                </a:cubicBezTo>
                <a:cubicBezTo>
                  <a:pt x="94" y="107"/>
                  <a:pt x="94" y="107"/>
                  <a:pt x="94" y="107"/>
                </a:cubicBezTo>
                <a:cubicBezTo>
                  <a:pt x="95" y="107"/>
                  <a:pt x="95" y="107"/>
                  <a:pt x="95" y="107"/>
                </a:cubicBezTo>
                <a:cubicBezTo>
                  <a:pt x="96" y="107"/>
                  <a:pt x="96" y="107"/>
                  <a:pt x="96" y="107"/>
                </a:cubicBezTo>
                <a:cubicBezTo>
                  <a:pt x="95" y="108"/>
                  <a:pt x="95" y="108"/>
                  <a:pt x="95" y="108"/>
                </a:cubicBezTo>
                <a:cubicBezTo>
                  <a:pt x="94" y="108"/>
                  <a:pt x="94" y="108"/>
                  <a:pt x="94" y="108"/>
                </a:cubicBezTo>
                <a:cubicBezTo>
                  <a:pt x="94" y="109"/>
                  <a:pt x="94" y="109"/>
                  <a:pt x="94" y="109"/>
                </a:cubicBezTo>
                <a:cubicBezTo>
                  <a:pt x="95" y="109"/>
                  <a:pt x="95" y="109"/>
                  <a:pt x="95" y="109"/>
                </a:cubicBezTo>
                <a:cubicBezTo>
                  <a:pt x="96" y="108"/>
                  <a:pt x="96" y="108"/>
                  <a:pt x="96" y="108"/>
                </a:cubicBezTo>
                <a:cubicBezTo>
                  <a:pt x="98" y="107"/>
                  <a:pt x="98" y="107"/>
                  <a:pt x="98" y="107"/>
                </a:cubicBezTo>
                <a:cubicBezTo>
                  <a:pt x="99" y="107"/>
                  <a:pt x="99" y="107"/>
                  <a:pt x="99" y="107"/>
                </a:cubicBezTo>
                <a:cubicBezTo>
                  <a:pt x="98" y="107"/>
                  <a:pt x="98" y="107"/>
                  <a:pt x="98" y="107"/>
                </a:cubicBezTo>
                <a:cubicBezTo>
                  <a:pt x="99" y="106"/>
                  <a:pt x="99" y="106"/>
                  <a:pt x="99" y="106"/>
                </a:cubicBezTo>
                <a:cubicBezTo>
                  <a:pt x="100" y="106"/>
                  <a:pt x="100" y="106"/>
                  <a:pt x="100" y="106"/>
                </a:cubicBezTo>
                <a:cubicBezTo>
                  <a:pt x="100" y="106"/>
                  <a:pt x="100" y="106"/>
                  <a:pt x="100" y="106"/>
                </a:cubicBezTo>
                <a:cubicBezTo>
                  <a:pt x="100" y="105"/>
                  <a:pt x="100" y="105"/>
                  <a:pt x="100" y="105"/>
                </a:cubicBezTo>
                <a:cubicBezTo>
                  <a:pt x="101" y="106"/>
                  <a:pt x="101" y="106"/>
                  <a:pt x="101" y="106"/>
                </a:cubicBezTo>
                <a:cubicBezTo>
                  <a:pt x="102" y="106"/>
                  <a:pt x="102" y="106"/>
                  <a:pt x="102" y="106"/>
                </a:cubicBezTo>
                <a:cubicBezTo>
                  <a:pt x="102" y="105"/>
                  <a:pt x="102" y="105"/>
                  <a:pt x="102" y="105"/>
                </a:cubicBezTo>
                <a:cubicBezTo>
                  <a:pt x="101" y="104"/>
                  <a:pt x="101" y="104"/>
                  <a:pt x="101" y="104"/>
                </a:cubicBezTo>
                <a:cubicBezTo>
                  <a:pt x="102" y="103"/>
                  <a:pt x="102" y="103"/>
                  <a:pt x="102" y="103"/>
                </a:cubicBezTo>
                <a:cubicBezTo>
                  <a:pt x="101" y="103"/>
                  <a:pt x="101" y="103"/>
                  <a:pt x="101" y="103"/>
                </a:cubicBezTo>
                <a:cubicBezTo>
                  <a:pt x="102" y="102"/>
                  <a:pt x="102" y="102"/>
                  <a:pt x="102" y="102"/>
                </a:cubicBezTo>
                <a:cubicBezTo>
                  <a:pt x="103" y="101"/>
                  <a:pt x="103" y="101"/>
                  <a:pt x="103" y="101"/>
                </a:cubicBezTo>
                <a:cubicBezTo>
                  <a:pt x="103" y="102"/>
                  <a:pt x="103" y="102"/>
                  <a:pt x="103" y="102"/>
                </a:cubicBezTo>
                <a:cubicBezTo>
                  <a:pt x="104" y="105"/>
                  <a:pt x="104" y="105"/>
                  <a:pt x="104" y="105"/>
                </a:cubicBezTo>
                <a:cubicBezTo>
                  <a:pt x="103" y="106"/>
                  <a:pt x="103" y="106"/>
                  <a:pt x="103" y="106"/>
                </a:cubicBezTo>
                <a:cubicBezTo>
                  <a:pt x="103" y="109"/>
                  <a:pt x="103" y="109"/>
                  <a:pt x="103" y="109"/>
                </a:cubicBezTo>
                <a:cubicBezTo>
                  <a:pt x="102" y="110"/>
                  <a:pt x="102" y="110"/>
                  <a:pt x="102" y="110"/>
                </a:cubicBezTo>
                <a:cubicBezTo>
                  <a:pt x="102" y="114"/>
                  <a:pt x="102" y="114"/>
                  <a:pt x="102" y="114"/>
                </a:cubicBezTo>
                <a:cubicBezTo>
                  <a:pt x="103" y="115"/>
                  <a:pt x="103" y="115"/>
                  <a:pt x="103" y="115"/>
                </a:cubicBezTo>
                <a:cubicBezTo>
                  <a:pt x="104" y="115"/>
                  <a:pt x="104" y="115"/>
                  <a:pt x="104" y="115"/>
                </a:cubicBezTo>
                <a:cubicBezTo>
                  <a:pt x="104" y="116"/>
                  <a:pt x="104" y="116"/>
                  <a:pt x="104" y="116"/>
                </a:cubicBezTo>
                <a:cubicBezTo>
                  <a:pt x="106" y="116"/>
                  <a:pt x="106" y="116"/>
                  <a:pt x="106" y="116"/>
                </a:cubicBezTo>
                <a:cubicBezTo>
                  <a:pt x="105" y="115"/>
                  <a:pt x="105" y="115"/>
                  <a:pt x="105" y="115"/>
                </a:cubicBezTo>
                <a:cubicBezTo>
                  <a:pt x="104" y="115"/>
                  <a:pt x="104" y="115"/>
                  <a:pt x="104" y="115"/>
                </a:cubicBezTo>
                <a:cubicBezTo>
                  <a:pt x="104" y="114"/>
                  <a:pt x="104" y="114"/>
                  <a:pt x="104" y="114"/>
                </a:cubicBezTo>
                <a:cubicBezTo>
                  <a:pt x="105" y="114"/>
                  <a:pt x="105" y="114"/>
                  <a:pt x="105" y="114"/>
                </a:cubicBezTo>
                <a:cubicBezTo>
                  <a:pt x="106" y="114"/>
                  <a:pt x="106" y="114"/>
                  <a:pt x="106" y="114"/>
                </a:cubicBezTo>
                <a:cubicBezTo>
                  <a:pt x="106" y="113"/>
                  <a:pt x="106" y="113"/>
                  <a:pt x="106" y="113"/>
                </a:cubicBezTo>
                <a:cubicBezTo>
                  <a:pt x="106" y="113"/>
                  <a:pt x="106" y="113"/>
                  <a:pt x="106" y="113"/>
                </a:cubicBezTo>
                <a:cubicBezTo>
                  <a:pt x="107" y="113"/>
                  <a:pt x="107" y="113"/>
                  <a:pt x="107" y="113"/>
                </a:cubicBezTo>
                <a:cubicBezTo>
                  <a:pt x="108" y="113"/>
                  <a:pt x="108" y="113"/>
                  <a:pt x="108" y="113"/>
                </a:cubicBezTo>
                <a:cubicBezTo>
                  <a:pt x="108" y="113"/>
                  <a:pt x="108" y="113"/>
                  <a:pt x="108" y="113"/>
                </a:cubicBezTo>
                <a:cubicBezTo>
                  <a:pt x="108" y="113"/>
                  <a:pt x="108" y="113"/>
                  <a:pt x="108" y="113"/>
                </a:cubicBezTo>
                <a:cubicBezTo>
                  <a:pt x="108" y="111"/>
                  <a:pt x="108" y="111"/>
                  <a:pt x="108" y="111"/>
                </a:cubicBezTo>
                <a:cubicBezTo>
                  <a:pt x="108" y="111"/>
                  <a:pt x="108" y="111"/>
                  <a:pt x="108" y="111"/>
                </a:cubicBezTo>
                <a:cubicBezTo>
                  <a:pt x="110" y="110"/>
                  <a:pt x="110" y="110"/>
                  <a:pt x="110" y="110"/>
                </a:cubicBezTo>
                <a:cubicBezTo>
                  <a:pt x="110" y="110"/>
                  <a:pt x="110" y="110"/>
                  <a:pt x="110" y="110"/>
                </a:cubicBezTo>
                <a:cubicBezTo>
                  <a:pt x="111" y="110"/>
                  <a:pt x="111" y="110"/>
                  <a:pt x="111" y="110"/>
                </a:cubicBezTo>
                <a:cubicBezTo>
                  <a:pt x="111" y="110"/>
                  <a:pt x="111" y="110"/>
                  <a:pt x="111" y="110"/>
                </a:cubicBezTo>
                <a:cubicBezTo>
                  <a:pt x="111" y="111"/>
                  <a:pt x="111" y="111"/>
                  <a:pt x="111" y="111"/>
                </a:cubicBezTo>
                <a:cubicBezTo>
                  <a:pt x="110" y="112"/>
                  <a:pt x="110" y="112"/>
                  <a:pt x="110" y="112"/>
                </a:cubicBezTo>
                <a:cubicBezTo>
                  <a:pt x="111" y="112"/>
                  <a:pt x="111" y="112"/>
                  <a:pt x="111" y="112"/>
                </a:cubicBezTo>
                <a:cubicBezTo>
                  <a:pt x="110" y="113"/>
                  <a:pt x="110" y="113"/>
                  <a:pt x="110" y="113"/>
                </a:cubicBezTo>
                <a:cubicBezTo>
                  <a:pt x="110" y="113"/>
                  <a:pt x="110" y="113"/>
                  <a:pt x="110" y="113"/>
                </a:cubicBezTo>
                <a:cubicBezTo>
                  <a:pt x="110" y="114"/>
                  <a:pt x="110" y="114"/>
                  <a:pt x="110" y="114"/>
                </a:cubicBezTo>
                <a:cubicBezTo>
                  <a:pt x="111" y="113"/>
                  <a:pt x="111" y="113"/>
                  <a:pt x="111" y="113"/>
                </a:cubicBezTo>
                <a:cubicBezTo>
                  <a:pt x="111" y="114"/>
                  <a:pt x="111" y="114"/>
                  <a:pt x="111" y="114"/>
                </a:cubicBezTo>
                <a:cubicBezTo>
                  <a:pt x="111" y="114"/>
                  <a:pt x="111" y="114"/>
                  <a:pt x="111" y="114"/>
                </a:cubicBezTo>
                <a:cubicBezTo>
                  <a:pt x="110" y="114"/>
                  <a:pt x="110" y="114"/>
                  <a:pt x="110" y="114"/>
                </a:cubicBezTo>
                <a:cubicBezTo>
                  <a:pt x="109" y="115"/>
                  <a:pt x="109" y="115"/>
                  <a:pt x="109" y="115"/>
                </a:cubicBezTo>
                <a:cubicBezTo>
                  <a:pt x="109" y="115"/>
                  <a:pt x="109" y="115"/>
                  <a:pt x="109" y="115"/>
                </a:cubicBezTo>
                <a:cubicBezTo>
                  <a:pt x="108" y="116"/>
                  <a:pt x="108" y="116"/>
                  <a:pt x="108" y="116"/>
                </a:cubicBezTo>
                <a:cubicBezTo>
                  <a:pt x="108" y="116"/>
                  <a:pt x="108" y="116"/>
                  <a:pt x="108" y="116"/>
                </a:cubicBezTo>
                <a:cubicBezTo>
                  <a:pt x="108" y="117"/>
                  <a:pt x="108" y="117"/>
                  <a:pt x="108" y="117"/>
                </a:cubicBezTo>
                <a:cubicBezTo>
                  <a:pt x="109" y="117"/>
                  <a:pt x="109" y="117"/>
                  <a:pt x="109" y="117"/>
                </a:cubicBezTo>
                <a:cubicBezTo>
                  <a:pt x="110" y="117"/>
                  <a:pt x="110" y="117"/>
                  <a:pt x="110" y="117"/>
                </a:cubicBezTo>
                <a:cubicBezTo>
                  <a:pt x="111" y="117"/>
                  <a:pt x="111" y="117"/>
                  <a:pt x="111" y="117"/>
                </a:cubicBezTo>
                <a:cubicBezTo>
                  <a:pt x="112" y="117"/>
                  <a:pt x="112" y="117"/>
                  <a:pt x="112" y="117"/>
                </a:cubicBezTo>
                <a:cubicBezTo>
                  <a:pt x="113" y="117"/>
                  <a:pt x="113" y="117"/>
                  <a:pt x="113" y="117"/>
                </a:cubicBezTo>
                <a:cubicBezTo>
                  <a:pt x="114" y="115"/>
                  <a:pt x="114" y="115"/>
                  <a:pt x="114" y="115"/>
                </a:cubicBezTo>
                <a:cubicBezTo>
                  <a:pt x="115" y="114"/>
                  <a:pt x="115" y="114"/>
                  <a:pt x="115" y="114"/>
                </a:cubicBezTo>
                <a:cubicBezTo>
                  <a:pt x="116" y="114"/>
                  <a:pt x="116" y="114"/>
                  <a:pt x="116" y="114"/>
                </a:cubicBezTo>
                <a:cubicBezTo>
                  <a:pt x="116" y="114"/>
                  <a:pt x="116" y="114"/>
                  <a:pt x="116" y="114"/>
                </a:cubicBezTo>
                <a:cubicBezTo>
                  <a:pt x="117" y="114"/>
                  <a:pt x="117" y="114"/>
                  <a:pt x="117" y="114"/>
                </a:cubicBezTo>
                <a:cubicBezTo>
                  <a:pt x="118" y="115"/>
                  <a:pt x="118" y="115"/>
                  <a:pt x="118" y="115"/>
                </a:cubicBezTo>
                <a:cubicBezTo>
                  <a:pt x="118" y="115"/>
                  <a:pt x="118" y="115"/>
                  <a:pt x="118" y="115"/>
                </a:cubicBezTo>
                <a:cubicBezTo>
                  <a:pt x="120" y="116"/>
                  <a:pt x="120" y="116"/>
                  <a:pt x="120" y="116"/>
                </a:cubicBezTo>
                <a:cubicBezTo>
                  <a:pt x="120" y="116"/>
                  <a:pt x="120" y="116"/>
                  <a:pt x="120" y="116"/>
                </a:cubicBezTo>
                <a:cubicBezTo>
                  <a:pt x="120" y="117"/>
                  <a:pt x="120" y="117"/>
                  <a:pt x="120" y="117"/>
                </a:cubicBezTo>
                <a:cubicBezTo>
                  <a:pt x="121" y="118"/>
                  <a:pt x="121" y="118"/>
                  <a:pt x="121" y="118"/>
                </a:cubicBezTo>
                <a:cubicBezTo>
                  <a:pt x="121" y="119"/>
                  <a:pt x="121" y="119"/>
                  <a:pt x="121" y="119"/>
                </a:cubicBezTo>
                <a:cubicBezTo>
                  <a:pt x="122" y="121"/>
                  <a:pt x="122" y="121"/>
                  <a:pt x="122" y="121"/>
                </a:cubicBezTo>
                <a:cubicBezTo>
                  <a:pt x="126" y="123"/>
                  <a:pt x="126" y="123"/>
                  <a:pt x="126" y="123"/>
                </a:cubicBezTo>
                <a:cubicBezTo>
                  <a:pt x="126" y="124"/>
                  <a:pt x="126" y="124"/>
                  <a:pt x="126" y="124"/>
                </a:cubicBezTo>
                <a:cubicBezTo>
                  <a:pt x="127" y="124"/>
                  <a:pt x="127" y="124"/>
                  <a:pt x="127" y="124"/>
                </a:cubicBezTo>
                <a:cubicBezTo>
                  <a:pt x="128" y="125"/>
                  <a:pt x="128" y="125"/>
                  <a:pt x="128" y="125"/>
                </a:cubicBezTo>
                <a:cubicBezTo>
                  <a:pt x="129" y="125"/>
                  <a:pt x="129" y="125"/>
                  <a:pt x="129" y="125"/>
                </a:cubicBezTo>
                <a:cubicBezTo>
                  <a:pt x="130" y="126"/>
                  <a:pt x="130" y="126"/>
                  <a:pt x="130" y="126"/>
                </a:cubicBezTo>
                <a:cubicBezTo>
                  <a:pt x="130" y="127"/>
                  <a:pt x="130" y="127"/>
                  <a:pt x="130" y="127"/>
                </a:cubicBezTo>
                <a:cubicBezTo>
                  <a:pt x="131" y="127"/>
                  <a:pt x="131" y="127"/>
                  <a:pt x="131" y="127"/>
                </a:cubicBezTo>
                <a:cubicBezTo>
                  <a:pt x="131" y="127"/>
                  <a:pt x="131" y="127"/>
                  <a:pt x="131" y="127"/>
                </a:cubicBezTo>
                <a:cubicBezTo>
                  <a:pt x="131" y="127"/>
                  <a:pt x="131" y="127"/>
                  <a:pt x="131" y="127"/>
                </a:cubicBezTo>
                <a:cubicBezTo>
                  <a:pt x="133" y="128"/>
                  <a:pt x="133" y="128"/>
                  <a:pt x="133" y="128"/>
                </a:cubicBezTo>
                <a:cubicBezTo>
                  <a:pt x="133" y="128"/>
                  <a:pt x="133" y="128"/>
                  <a:pt x="133" y="128"/>
                </a:cubicBezTo>
                <a:cubicBezTo>
                  <a:pt x="133" y="129"/>
                  <a:pt x="133" y="129"/>
                  <a:pt x="133" y="129"/>
                </a:cubicBezTo>
                <a:cubicBezTo>
                  <a:pt x="134" y="129"/>
                  <a:pt x="134" y="129"/>
                  <a:pt x="134" y="129"/>
                </a:cubicBezTo>
                <a:cubicBezTo>
                  <a:pt x="134" y="129"/>
                  <a:pt x="134" y="129"/>
                  <a:pt x="134" y="129"/>
                </a:cubicBezTo>
                <a:cubicBezTo>
                  <a:pt x="134" y="128"/>
                  <a:pt x="134" y="128"/>
                  <a:pt x="134" y="128"/>
                </a:cubicBezTo>
                <a:cubicBezTo>
                  <a:pt x="134" y="128"/>
                  <a:pt x="134" y="128"/>
                  <a:pt x="134" y="128"/>
                </a:cubicBezTo>
                <a:cubicBezTo>
                  <a:pt x="133" y="127"/>
                  <a:pt x="133" y="127"/>
                  <a:pt x="133" y="127"/>
                </a:cubicBezTo>
                <a:cubicBezTo>
                  <a:pt x="133" y="127"/>
                  <a:pt x="133" y="127"/>
                  <a:pt x="133" y="127"/>
                </a:cubicBezTo>
                <a:cubicBezTo>
                  <a:pt x="135" y="127"/>
                  <a:pt x="135" y="127"/>
                  <a:pt x="135" y="127"/>
                </a:cubicBezTo>
                <a:cubicBezTo>
                  <a:pt x="135" y="128"/>
                  <a:pt x="135" y="128"/>
                  <a:pt x="135" y="128"/>
                </a:cubicBezTo>
                <a:cubicBezTo>
                  <a:pt x="135" y="128"/>
                  <a:pt x="135" y="128"/>
                  <a:pt x="135" y="128"/>
                </a:cubicBezTo>
                <a:cubicBezTo>
                  <a:pt x="136" y="127"/>
                  <a:pt x="136" y="127"/>
                  <a:pt x="136" y="127"/>
                </a:cubicBezTo>
                <a:cubicBezTo>
                  <a:pt x="136" y="127"/>
                  <a:pt x="136" y="127"/>
                  <a:pt x="136" y="127"/>
                </a:cubicBezTo>
                <a:cubicBezTo>
                  <a:pt x="137" y="128"/>
                  <a:pt x="137" y="128"/>
                  <a:pt x="137" y="128"/>
                </a:cubicBezTo>
                <a:cubicBezTo>
                  <a:pt x="137" y="129"/>
                  <a:pt x="137" y="129"/>
                  <a:pt x="137" y="129"/>
                </a:cubicBezTo>
                <a:cubicBezTo>
                  <a:pt x="138" y="129"/>
                  <a:pt x="138" y="129"/>
                  <a:pt x="138" y="129"/>
                </a:cubicBezTo>
                <a:cubicBezTo>
                  <a:pt x="138" y="130"/>
                  <a:pt x="138" y="130"/>
                  <a:pt x="138" y="130"/>
                </a:cubicBezTo>
                <a:cubicBezTo>
                  <a:pt x="139" y="131"/>
                  <a:pt x="139" y="131"/>
                  <a:pt x="139" y="131"/>
                </a:cubicBezTo>
                <a:cubicBezTo>
                  <a:pt x="139" y="132"/>
                  <a:pt x="139" y="132"/>
                  <a:pt x="139" y="132"/>
                </a:cubicBezTo>
                <a:cubicBezTo>
                  <a:pt x="139" y="133"/>
                  <a:pt x="139" y="133"/>
                  <a:pt x="139" y="133"/>
                </a:cubicBezTo>
                <a:cubicBezTo>
                  <a:pt x="139" y="133"/>
                  <a:pt x="139" y="133"/>
                  <a:pt x="139" y="133"/>
                </a:cubicBezTo>
                <a:cubicBezTo>
                  <a:pt x="139" y="134"/>
                  <a:pt x="139" y="134"/>
                  <a:pt x="139" y="134"/>
                </a:cubicBezTo>
                <a:cubicBezTo>
                  <a:pt x="138" y="135"/>
                  <a:pt x="138" y="135"/>
                  <a:pt x="138" y="135"/>
                </a:cubicBezTo>
                <a:cubicBezTo>
                  <a:pt x="136" y="134"/>
                  <a:pt x="136" y="134"/>
                  <a:pt x="136" y="134"/>
                </a:cubicBezTo>
                <a:cubicBezTo>
                  <a:pt x="135" y="134"/>
                  <a:pt x="135" y="134"/>
                  <a:pt x="135" y="134"/>
                </a:cubicBezTo>
                <a:cubicBezTo>
                  <a:pt x="135" y="135"/>
                  <a:pt x="135" y="135"/>
                  <a:pt x="135" y="135"/>
                </a:cubicBezTo>
                <a:cubicBezTo>
                  <a:pt x="135" y="135"/>
                  <a:pt x="135" y="135"/>
                  <a:pt x="135" y="135"/>
                </a:cubicBezTo>
                <a:cubicBezTo>
                  <a:pt x="134" y="135"/>
                  <a:pt x="134" y="135"/>
                  <a:pt x="134" y="135"/>
                </a:cubicBezTo>
                <a:cubicBezTo>
                  <a:pt x="133" y="135"/>
                  <a:pt x="133" y="135"/>
                  <a:pt x="133" y="135"/>
                </a:cubicBezTo>
                <a:cubicBezTo>
                  <a:pt x="133" y="135"/>
                  <a:pt x="133" y="135"/>
                  <a:pt x="133" y="135"/>
                </a:cubicBezTo>
                <a:cubicBezTo>
                  <a:pt x="132" y="136"/>
                  <a:pt x="132" y="136"/>
                  <a:pt x="132" y="136"/>
                </a:cubicBezTo>
                <a:cubicBezTo>
                  <a:pt x="132" y="136"/>
                  <a:pt x="132" y="136"/>
                  <a:pt x="132" y="136"/>
                </a:cubicBezTo>
                <a:cubicBezTo>
                  <a:pt x="131" y="136"/>
                  <a:pt x="131" y="136"/>
                  <a:pt x="131" y="136"/>
                </a:cubicBezTo>
                <a:cubicBezTo>
                  <a:pt x="130" y="137"/>
                  <a:pt x="130" y="137"/>
                  <a:pt x="130" y="137"/>
                </a:cubicBezTo>
                <a:cubicBezTo>
                  <a:pt x="131" y="137"/>
                  <a:pt x="131" y="137"/>
                  <a:pt x="131" y="137"/>
                </a:cubicBezTo>
                <a:cubicBezTo>
                  <a:pt x="132" y="137"/>
                  <a:pt x="132" y="137"/>
                  <a:pt x="132" y="137"/>
                </a:cubicBezTo>
                <a:cubicBezTo>
                  <a:pt x="132" y="138"/>
                  <a:pt x="132" y="138"/>
                  <a:pt x="132" y="138"/>
                </a:cubicBezTo>
                <a:cubicBezTo>
                  <a:pt x="133" y="139"/>
                  <a:pt x="133" y="139"/>
                  <a:pt x="133" y="139"/>
                </a:cubicBezTo>
                <a:cubicBezTo>
                  <a:pt x="133" y="138"/>
                  <a:pt x="133" y="138"/>
                  <a:pt x="133" y="138"/>
                </a:cubicBezTo>
                <a:cubicBezTo>
                  <a:pt x="134" y="139"/>
                  <a:pt x="134" y="139"/>
                  <a:pt x="134" y="139"/>
                </a:cubicBezTo>
                <a:cubicBezTo>
                  <a:pt x="134" y="140"/>
                  <a:pt x="134" y="140"/>
                  <a:pt x="134" y="140"/>
                </a:cubicBezTo>
                <a:cubicBezTo>
                  <a:pt x="135" y="140"/>
                  <a:pt x="135" y="140"/>
                  <a:pt x="135" y="140"/>
                </a:cubicBezTo>
                <a:cubicBezTo>
                  <a:pt x="137" y="141"/>
                  <a:pt x="137" y="141"/>
                  <a:pt x="137" y="141"/>
                </a:cubicBezTo>
                <a:cubicBezTo>
                  <a:pt x="138" y="141"/>
                  <a:pt x="138" y="141"/>
                  <a:pt x="138" y="141"/>
                </a:cubicBezTo>
                <a:cubicBezTo>
                  <a:pt x="140" y="142"/>
                  <a:pt x="140" y="142"/>
                  <a:pt x="140" y="142"/>
                </a:cubicBezTo>
                <a:cubicBezTo>
                  <a:pt x="141" y="142"/>
                  <a:pt x="141" y="142"/>
                  <a:pt x="141" y="142"/>
                </a:cubicBezTo>
                <a:cubicBezTo>
                  <a:pt x="141" y="141"/>
                  <a:pt x="141" y="141"/>
                  <a:pt x="141" y="141"/>
                </a:cubicBezTo>
                <a:cubicBezTo>
                  <a:pt x="142" y="141"/>
                  <a:pt x="142" y="141"/>
                  <a:pt x="142" y="141"/>
                </a:cubicBezTo>
                <a:cubicBezTo>
                  <a:pt x="143" y="141"/>
                  <a:pt x="143" y="141"/>
                  <a:pt x="143" y="141"/>
                </a:cubicBezTo>
                <a:cubicBezTo>
                  <a:pt x="142" y="142"/>
                  <a:pt x="142" y="142"/>
                  <a:pt x="142" y="142"/>
                </a:cubicBezTo>
                <a:cubicBezTo>
                  <a:pt x="144" y="141"/>
                  <a:pt x="144" y="141"/>
                  <a:pt x="144" y="141"/>
                </a:cubicBezTo>
                <a:cubicBezTo>
                  <a:pt x="144" y="142"/>
                  <a:pt x="144" y="142"/>
                  <a:pt x="144" y="142"/>
                </a:cubicBezTo>
                <a:cubicBezTo>
                  <a:pt x="145" y="142"/>
                  <a:pt x="145" y="142"/>
                  <a:pt x="145" y="142"/>
                </a:cubicBezTo>
                <a:cubicBezTo>
                  <a:pt x="145" y="141"/>
                  <a:pt x="145" y="141"/>
                  <a:pt x="145" y="141"/>
                </a:cubicBezTo>
                <a:cubicBezTo>
                  <a:pt x="146" y="141"/>
                  <a:pt x="146" y="141"/>
                  <a:pt x="146" y="141"/>
                </a:cubicBezTo>
                <a:cubicBezTo>
                  <a:pt x="146" y="141"/>
                  <a:pt x="146" y="141"/>
                  <a:pt x="146" y="141"/>
                </a:cubicBezTo>
                <a:cubicBezTo>
                  <a:pt x="146" y="142"/>
                  <a:pt x="146" y="142"/>
                  <a:pt x="146" y="142"/>
                </a:cubicBezTo>
                <a:cubicBezTo>
                  <a:pt x="148" y="141"/>
                  <a:pt x="148" y="141"/>
                  <a:pt x="148" y="141"/>
                </a:cubicBezTo>
                <a:cubicBezTo>
                  <a:pt x="150" y="140"/>
                  <a:pt x="150" y="140"/>
                  <a:pt x="150" y="140"/>
                </a:cubicBezTo>
                <a:cubicBezTo>
                  <a:pt x="151" y="140"/>
                  <a:pt x="151" y="140"/>
                  <a:pt x="151" y="140"/>
                </a:cubicBezTo>
                <a:cubicBezTo>
                  <a:pt x="151" y="141"/>
                  <a:pt x="151" y="141"/>
                  <a:pt x="151" y="141"/>
                </a:cubicBezTo>
                <a:cubicBezTo>
                  <a:pt x="151" y="141"/>
                  <a:pt x="151" y="141"/>
                  <a:pt x="151" y="141"/>
                </a:cubicBezTo>
                <a:cubicBezTo>
                  <a:pt x="151" y="141"/>
                  <a:pt x="151" y="141"/>
                  <a:pt x="151" y="141"/>
                </a:cubicBezTo>
                <a:cubicBezTo>
                  <a:pt x="151" y="141"/>
                  <a:pt x="151" y="141"/>
                  <a:pt x="151" y="141"/>
                </a:cubicBezTo>
                <a:cubicBezTo>
                  <a:pt x="151" y="142"/>
                  <a:pt x="151" y="142"/>
                  <a:pt x="151" y="142"/>
                </a:cubicBezTo>
                <a:cubicBezTo>
                  <a:pt x="151" y="143"/>
                  <a:pt x="151" y="143"/>
                  <a:pt x="151" y="143"/>
                </a:cubicBezTo>
                <a:cubicBezTo>
                  <a:pt x="151" y="143"/>
                  <a:pt x="151" y="143"/>
                  <a:pt x="151" y="143"/>
                </a:cubicBezTo>
                <a:cubicBezTo>
                  <a:pt x="151" y="143"/>
                  <a:pt x="151" y="143"/>
                  <a:pt x="151" y="143"/>
                </a:cubicBezTo>
                <a:cubicBezTo>
                  <a:pt x="152" y="143"/>
                  <a:pt x="152" y="143"/>
                  <a:pt x="152" y="143"/>
                </a:cubicBezTo>
                <a:cubicBezTo>
                  <a:pt x="152" y="143"/>
                  <a:pt x="152" y="143"/>
                  <a:pt x="152" y="143"/>
                </a:cubicBezTo>
                <a:cubicBezTo>
                  <a:pt x="152" y="144"/>
                  <a:pt x="152" y="144"/>
                  <a:pt x="152" y="144"/>
                </a:cubicBezTo>
                <a:cubicBezTo>
                  <a:pt x="152" y="145"/>
                  <a:pt x="152" y="145"/>
                  <a:pt x="152" y="145"/>
                </a:cubicBezTo>
                <a:cubicBezTo>
                  <a:pt x="152" y="146"/>
                  <a:pt x="152" y="146"/>
                  <a:pt x="152" y="146"/>
                </a:cubicBezTo>
                <a:cubicBezTo>
                  <a:pt x="152" y="146"/>
                  <a:pt x="152" y="146"/>
                  <a:pt x="152" y="146"/>
                </a:cubicBezTo>
                <a:cubicBezTo>
                  <a:pt x="153" y="146"/>
                  <a:pt x="153" y="146"/>
                  <a:pt x="153" y="146"/>
                </a:cubicBezTo>
                <a:cubicBezTo>
                  <a:pt x="153" y="145"/>
                  <a:pt x="153" y="145"/>
                  <a:pt x="153" y="145"/>
                </a:cubicBezTo>
                <a:cubicBezTo>
                  <a:pt x="153" y="144"/>
                  <a:pt x="153" y="144"/>
                  <a:pt x="153" y="144"/>
                </a:cubicBezTo>
                <a:cubicBezTo>
                  <a:pt x="154" y="144"/>
                  <a:pt x="154" y="144"/>
                  <a:pt x="154" y="144"/>
                </a:cubicBezTo>
                <a:cubicBezTo>
                  <a:pt x="153" y="145"/>
                  <a:pt x="153" y="145"/>
                  <a:pt x="153" y="145"/>
                </a:cubicBezTo>
                <a:cubicBezTo>
                  <a:pt x="153" y="147"/>
                  <a:pt x="153" y="147"/>
                  <a:pt x="153" y="147"/>
                </a:cubicBezTo>
                <a:cubicBezTo>
                  <a:pt x="152" y="148"/>
                  <a:pt x="152" y="148"/>
                  <a:pt x="152" y="148"/>
                </a:cubicBezTo>
                <a:cubicBezTo>
                  <a:pt x="152" y="149"/>
                  <a:pt x="152" y="149"/>
                  <a:pt x="152" y="149"/>
                </a:cubicBezTo>
                <a:cubicBezTo>
                  <a:pt x="153" y="150"/>
                  <a:pt x="153" y="150"/>
                  <a:pt x="153" y="150"/>
                </a:cubicBezTo>
                <a:cubicBezTo>
                  <a:pt x="153" y="151"/>
                  <a:pt x="153" y="151"/>
                  <a:pt x="153" y="151"/>
                </a:cubicBezTo>
                <a:cubicBezTo>
                  <a:pt x="152" y="152"/>
                  <a:pt x="152" y="152"/>
                  <a:pt x="152" y="152"/>
                </a:cubicBezTo>
                <a:cubicBezTo>
                  <a:pt x="153" y="153"/>
                  <a:pt x="153" y="153"/>
                  <a:pt x="153" y="153"/>
                </a:cubicBezTo>
                <a:cubicBezTo>
                  <a:pt x="153" y="153"/>
                  <a:pt x="153" y="153"/>
                  <a:pt x="153" y="153"/>
                </a:cubicBezTo>
                <a:cubicBezTo>
                  <a:pt x="153" y="154"/>
                  <a:pt x="153" y="154"/>
                  <a:pt x="153" y="154"/>
                </a:cubicBezTo>
                <a:cubicBezTo>
                  <a:pt x="153" y="154"/>
                  <a:pt x="153" y="154"/>
                  <a:pt x="153" y="154"/>
                </a:cubicBezTo>
                <a:cubicBezTo>
                  <a:pt x="154" y="156"/>
                  <a:pt x="154" y="156"/>
                  <a:pt x="154" y="156"/>
                </a:cubicBezTo>
                <a:cubicBezTo>
                  <a:pt x="154" y="158"/>
                  <a:pt x="154" y="158"/>
                  <a:pt x="154" y="158"/>
                </a:cubicBezTo>
                <a:cubicBezTo>
                  <a:pt x="154" y="156"/>
                  <a:pt x="154" y="156"/>
                  <a:pt x="154" y="156"/>
                </a:cubicBezTo>
                <a:cubicBezTo>
                  <a:pt x="154" y="154"/>
                  <a:pt x="154" y="154"/>
                  <a:pt x="154" y="154"/>
                </a:cubicBezTo>
                <a:cubicBezTo>
                  <a:pt x="154" y="152"/>
                  <a:pt x="154" y="152"/>
                  <a:pt x="154" y="152"/>
                </a:cubicBezTo>
                <a:cubicBezTo>
                  <a:pt x="155" y="150"/>
                  <a:pt x="155" y="150"/>
                  <a:pt x="155" y="150"/>
                </a:cubicBezTo>
                <a:cubicBezTo>
                  <a:pt x="155" y="150"/>
                  <a:pt x="155" y="150"/>
                  <a:pt x="155" y="150"/>
                </a:cubicBezTo>
                <a:cubicBezTo>
                  <a:pt x="155" y="151"/>
                  <a:pt x="155" y="151"/>
                  <a:pt x="155" y="151"/>
                </a:cubicBezTo>
                <a:cubicBezTo>
                  <a:pt x="155" y="151"/>
                  <a:pt x="155" y="151"/>
                  <a:pt x="155" y="151"/>
                </a:cubicBezTo>
                <a:cubicBezTo>
                  <a:pt x="155" y="152"/>
                  <a:pt x="155" y="152"/>
                  <a:pt x="155" y="152"/>
                </a:cubicBezTo>
                <a:cubicBezTo>
                  <a:pt x="155" y="152"/>
                  <a:pt x="155" y="152"/>
                  <a:pt x="155" y="152"/>
                </a:cubicBezTo>
                <a:cubicBezTo>
                  <a:pt x="156" y="152"/>
                  <a:pt x="156" y="152"/>
                  <a:pt x="156" y="152"/>
                </a:cubicBezTo>
                <a:cubicBezTo>
                  <a:pt x="156" y="152"/>
                  <a:pt x="156" y="152"/>
                  <a:pt x="156" y="152"/>
                </a:cubicBezTo>
                <a:cubicBezTo>
                  <a:pt x="157" y="151"/>
                  <a:pt x="157" y="151"/>
                  <a:pt x="157" y="151"/>
                </a:cubicBezTo>
                <a:cubicBezTo>
                  <a:pt x="157" y="151"/>
                  <a:pt x="157" y="151"/>
                  <a:pt x="157" y="151"/>
                </a:cubicBezTo>
                <a:cubicBezTo>
                  <a:pt x="156" y="150"/>
                  <a:pt x="156" y="150"/>
                  <a:pt x="156" y="150"/>
                </a:cubicBezTo>
                <a:cubicBezTo>
                  <a:pt x="156" y="149"/>
                  <a:pt x="156" y="149"/>
                  <a:pt x="156" y="149"/>
                </a:cubicBezTo>
                <a:cubicBezTo>
                  <a:pt x="157" y="149"/>
                  <a:pt x="157" y="149"/>
                  <a:pt x="157" y="149"/>
                </a:cubicBezTo>
                <a:cubicBezTo>
                  <a:pt x="157" y="149"/>
                  <a:pt x="157" y="149"/>
                  <a:pt x="157" y="149"/>
                </a:cubicBezTo>
                <a:cubicBezTo>
                  <a:pt x="156" y="148"/>
                  <a:pt x="156" y="148"/>
                  <a:pt x="156" y="148"/>
                </a:cubicBezTo>
                <a:cubicBezTo>
                  <a:pt x="156" y="148"/>
                  <a:pt x="156" y="148"/>
                  <a:pt x="156" y="148"/>
                </a:cubicBezTo>
                <a:cubicBezTo>
                  <a:pt x="157" y="146"/>
                  <a:pt x="157" y="146"/>
                  <a:pt x="157" y="146"/>
                </a:cubicBezTo>
                <a:cubicBezTo>
                  <a:pt x="157" y="144"/>
                  <a:pt x="157" y="144"/>
                  <a:pt x="157" y="144"/>
                </a:cubicBezTo>
                <a:cubicBezTo>
                  <a:pt x="157" y="144"/>
                  <a:pt x="157" y="144"/>
                  <a:pt x="157" y="144"/>
                </a:cubicBezTo>
                <a:cubicBezTo>
                  <a:pt x="157" y="143"/>
                  <a:pt x="157" y="143"/>
                  <a:pt x="157" y="143"/>
                </a:cubicBezTo>
                <a:cubicBezTo>
                  <a:pt x="158" y="143"/>
                  <a:pt x="158" y="143"/>
                  <a:pt x="158" y="143"/>
                </a:cubicBezTo>
                <a:cubicBezTo>
                  <a:pt x="159" y="142"/>
                  <a:pt x="159" y="142"/>
                  <a:pt x="159" y="142"/>
                </a:cubicBezTo>
                <a:cubicBezTo>
                  <a:pt x="159" y="142"/>
                  <a:pt x="159" y="142"/>
                  <a:pt x="159" y="142"/>
                </a:cubicBezTo>
                <a:cubicBezTo>
                  <a:pt x="160" y="142"/>
                  <a:pt x="160" y="142"/>
                  <a:pt x="160" y="142"/>
                </a:cubicBezTo>
                <a:cubicBezTo>
                  <a:pt x="160" y="142"/>
                  <a:pt x="160" y="142"/>
                  <a:pt x="160" y="142"/>
                </a:cubicBezTo>
                <a:cubicBezTo>
                  <a:pt x="161" y="142"/>
                  <a:pt x="161" y="142"/>
                  <a:pt x="161" y="142"/>
                </a:cubicBezTo>
                <a:cubicBezTo>
                  <a:pt x="161" y="142"/>
                  <a:pt x="161" y="142"/>
                  <a:pt x="161" y="142"/>
                </a:cubicBezTo>
                <a:cubicBezTo>
                  <a:pt x="162" y="141"/>
                  <a:pt x="162" y="141"/>
                  <a:pt x="162" y="141"/>
                </a:cubicBezTo>
                <a:cubicBezTo>
                  <a:pt x="162" y="141"/>
                  <a:pt x="162" y="141"/>
                  <a:pt x="162" y="141"/>
                </a:cubicBezTo>
                <a:cubicBezTo>
                  <a:pt x="162" y="142"/>
                  <a:pt x="162" y="142"/>
                  <a:pt x="162" y="142"/>
                </a:cubicBezTo>
                <a:cubicBezTo>
                  <a:pt x="163" y="141"/>
                  <a:pt x="163" y="141"/>
                  <a:pt x="163" y="141"/>
                </a:cubicBezTo>
                <a:cubicBezTo>
                  <a:pt x="164" y="141"/>
                  <a:pt x="164" y="141"/>
                  <a:pt x="164" y="141"/>
                </a:cubicBezTo>
                <a:cubicBezTo>
                  <a:pt x="164" y="140"/>
                  <a:pt x="164" y="140"/>
                  <a:pt x="164" y="140"/>
                </a:cubicBezTo>
                <a:cubicBezTo>
                  <a:pt x="164" y="140"/>
                  <a:pt x="164" y="140"/>
                  <a:pt x="164" y="140"/>
                </a:cubicBezTo>
                <a:cubicBezTo>
                  <a:pt x="165" y="141"/>
                  <a:pt x="165" y="141"/>
                  <a:pt x="165" y="141"/>
                </a:cubicBezTo>
                <a:cubicBezTo>
                  <a:pt x="165" y="141"/>
                  <a:pt x="165" y="141"/>
                  <a:pt x="165" y="141"/>
                </a:cubicBezTo>
                <a:cubicBezTo>
                  <a:pt x="165" y="142"/>
                  <a:pt x="165" y="142"/>
                  <a:pt x="165" y="142"/>
                </a:cubicBezTo>
                <a:cubicBezTo>
                  <a:pt x="165" y="141"/>
                  <a:pt x="165" y="141"/>
                  <a:pt x="165" y="141"/>
                </a:cubicBezTo>
                <a:cubicBezTo>
                  <a:pt x="165" y="140"/>
                  <a:pt x="165" y="140"/>
                  <a:pt x="165" y="140"/>
                </a:cubicBezTo>
                <a:cubicBezTo>
                  <a:pt x="166" y="139"/>
                  <a:pt x="166" y="139"/>
                  <a:pt x="166" y="139"/>
                </a:cubicBezTo>
                <a:cubicBezTo>
                  <a:pt x="166" y="139"/>
                  <a:pt x="166" y="139"/>
                  <a:pt x="166" y="139"/>
                </a:cubicBezTo>
                <a:cubicBezTo>
                  <a:pt x="167" y="139"/>
                  <a:pt x="167" y="139"/>
                  <a:pt x="167" y="139"/>
                </a:cubicBezTo>
                <a:cubicBezTo>
                  <a:pt x="168" y="139"/>
                  <a:pt x="168" y="139"/>
                  <a:pt x="168" y="139"/>
                </a:cubicBezTo>
                <a:cubicBezTo>
                  <a:pt x="168" y="139"/>
                  <a:pt x="168" y="139"/>
                  <a:pt x="168" y="139"/>
                </a:cubicBezTo>
                <a:cubicBezTo>
                  <a:pt x="169" y="139"/>
                  <a:pt x="169" y="139"/>
                  <a:pt x="169" y="139"/>
                </a:cubicBezTo>
                <a:cubicBezTo>
                  <a:pt x="170" y="138"/>
                  <a:pt x="170" y="138"/>
                  <a:pt x="170" y="138"/>
                </a:cubicBezTo>
                <a:cubicBezTo>
                  <a:pt x="169" y="138"/>
                  <a:pt x="169" y="138"/>
                  <a:pt x="169" y="138"/>
                </a:cubicBezTo>
                <a:cubicBezTo>
                  <a:pt x="170" y="137"/>
                  <a:pt x="170" y="137"/>
                  <a:pt x="170" y="137"/>
                </a:cubicBezTo>
                <a:cubicBezTo>
                  <a:pt x="169" y="137"/>
                  <a:pt x="169" y="137"/>
                  <a:pt x="169" y="137"/>
                </a:cubicBezTo>
                <a:cubicBezTo>
                  <a:pt x="169" y="137"/>
                  <a:pt x="169" y="137"/>
                  <a:pt x="169" y="137"/>
                </a:cubicBezTo>
                <a:cubicBezTo>
                  <a:pt x="168" y="137"/>
                  <a:pt x="168" y="137"/>
                  <a:pt x="168" y="137"/>
                </a:cubicBezTo>
                <a:cubicBezTo>
                  <a:pt x="166" y="138"/>
                  <a:pt x="166" y="138"/>
                  <a:pt x="166" y="138"/>
                </a:cubicBezTo>
                <a:cubicBezTo>
                  <a:pt x="166" y="138"/>
                  <a:pt x="166" y="138"/>
                  <a:pt x="166" y="138"/>
                </a:cubicBezTo>
                <a:cubicBezTo>
                  <a:pt x="166" y="138"/>
                  <a:pt x="166" y="138"/>
                  <a:pt x="166" y="138"/>
                </a:cubicBezTo>
                <a:cubicBezTo>
                  <a:pt x="165" y="138"/>
                  <a:pt x="165" y="138"/>
                  <a:pt x="165" y="138"/>
                </a:cubicBezTo>
                <a:cubicBezTo>
                  <a:pt x="165" y="139"/>
                  <a:pt x="165" y="139"/>
                  <a:pt x="165" y="139"/>
                </a:cubicBezTo>
                <a:cubicBezTo>
                  <a:pt x="165" y="139"/>
                  <a:pt x="165" y="139"/>
                  <a:pt x="165" y="139"/>
                </a:cubicBezTo>
                <a:cubicBezTo>
                  <a:pt x="164" y="138"/>
                  <a:pt x="164" y="138"/>
                  <a:pt x="164" y="138"/>
                </a:cubicBezTo>
                <a:cubicBezTo>
                  <a:pt x="164" y="138"/>
                  <a:pt x="164" y="138"/>
                  <a:pt x="164" y="138"/>
                </a:cubicBezTo>
                <a:cubicBezTo>
                  <a:pt x="164" y="138"/>
                  <a:pt x="164" y="138"/>
                  <a:pt x="164" y="138"/>
                </a:cubicBezTo>
                <a:cubicBezTo>
                  <a:pt x="163" y="139"/>
                  <a:pt x="163" y="139"/>
                  <a:pt x="163" y="139"/>
                </a:cubicBezTo>
                <a:cubicBezTo>
                  <a:pt x="163" y="139"/>
                  <a:pt x="163" y="139"/>
                  <a:pt x="163" y="139"/>
                </a:cubicBezTo>
                <a:cubicBezTo>
                  <a:pt x="162" y="138"/>
                  <a:pt x="162" y="138"/>
                  <a:pt x="162" y="138"/>
                </a:cubicBezTo>
                <a:cubicBezTo>
                  <a:pt x="161" y="138"/>
                  <a:pt x="161" y="138"/>
                  <a:pt x="161" y="138"/>
                </a:cubicBezTo>
                <a:cubicBezTo>
                  <a:pt x="161" y="138"/>
                  <a:pt x="161" y="138"/>
                  <a:pt x="161" y="138"/>
                </a:cubicBezTo>
                <a:cubicBezTo>
                  <a:pt x="161" y="138"/>
                  <a:pt x="161" y="138"/>
                  <a:pt x="161" y="138"/>
                </a:cubicBezTo>
                <a:cubicBezTo>
                  <a:pt x="161" y="139"/>
                  <a:pt x="161" y="139"/>
                  <a:pt x="161" y="139"/>
                </a:cubicBezTo>
                <a:cubicBezTo>
                  <a:pt x="161" y="139"/>
                  <a:pt x="161" y="139"/>
                  <a:pt x="161" y="139"/>
                </a:cubicBezTo>
                <a:cubicBezTo>
                  <a:pt x="161" y="140"/>
                  <a:pt x="161" y="140"/>
                  <a:pt x="161" y="140"/>
                </a:cubicBezTo>
                <a:cubicBezTo>
                  <a:pt x="160" y="140"/>
                  <a:pt x="160" y="140"/>
                  <a:pt x="160" y="140"/>
                </a:cubicBezTo>
                <a:cubicBezTo>
                  <a:pt x="160" y="140"/>
                  <a:pt x="160" y="140"/>
                  <a:pt x="160" y="140"/>
                </a:cubicBezTo>
                <a:cubicBezTo>
                  <a:pt x="159" y="139"/>
                  <a:pt x="159" y="139"/>
                  <a:pt x="159" y="139"/>
                </a:cubicBezTo>
                <a:cubicBezTo>
                  <a:pt x="159" y="139"/>
                  <a:pt x="159" y="139"/>
                  <a:pt x="159" y="139"/>
                </a:cubicBezTo>
                <a:cubicBezTo>
                  <a:pt x="159" y="139"/>
                  <a:pt x="159" y="139"/>
                  <a:pt x="159" y="139"/>
                </a:cubicBezTo>
                <a:cubicBezTo>
                  <a:pt x="159" y="138"/>
                  <a:pt x="159" y="138"/>
                  <a:pt x="159" y="138"/>
                </a:cubicBezTo>
                <a:cubicBezTo>
                  <a:pt x="159" y="138"/>
                  <a:pt x="159" y="138"/>
                  <a:pt x="159" y="138"/>
                </a:cubicBezTo>
                <a:cubicBezTo>
                  <a:pt x="159" y="138"/>
                  <a:pt x="159" y="138"/>
                  <a:pt x="159" y="138"/>
                </a:cubicBezTo>
                <a:cubicBezTo>
                  <a:pt x="158" y="138"/>
                  <a:pt x="158" y="138"/>
                  <a:pt x="158" y="138"/>
                </a:cubicBezTo>
                <a:cubicBezTo>
                  <a:pt x="158" y="137"/>
                  <a:pt x="158" y="137"/>
                  <a:pt x="158" y="137"/>
                </a:cubicBezTo>
                <a:cubicBezTo>
                  <a:pt x="159" y="137"/>
                  <a:pt x="159" y="137"/>
                  <a:pt x="159" y="137"/>
                </a:cubicBezTo>
                <a:cubicBezTo>
                  <a:pt x="160" y="135"/>
                  <a:pt x="160" y="135"/>
                  <a:pt x="160" y="135"/>
                </a:cubicBezTo>
                <a:cubicBezTo>
                  <a:pt x="161" y="135"/>
                  <a:pt x="161" y="135"/>
                  <a:pt x="161" y="135"/>
                </a:cubicBezTo>
                <a:cubicBezTo>
                  <a:pt x="162" y="136"/>
                  <a:pt x="162" y="136"/>
                  <a:pt x="162" y="136"/>
                </a:cubicBezTo>
                <a:cubicBezTo>
                  <a:pt x="165" y="135"/>
                  <a:pt x="165" y="135"/>
                  <a:pt x="165" y="135"/>
                </a:cubicBezTo>
                <a:cubicBezTo>
                  <a:pt x="167" y="135"/>
                  <a:pt x="167" y="135"/>
                  <a:pt x="167" y="135"/>
                </a:cubicBezTo>
                <a:cubicBezTo>
                  <a:pt x="168" y="135"/>
                  <a:pt x="168" y="135"/>
                  <a:pt x="168" y="135"/>
                </a:cubicBezTo>
                <a:cubicBezTo>
                  <a:pt x="169" y="135"/>
                  <a:pt x="169" y="135"/>
                  <a:pt x="169" y="135"/>
                </a:cubicBezTo>
                <a:cubicBezTo>
                  <a:pt x="170" y="135"/>
                  <a:pt x="170" y="135"/>
                  <a:pt x="170" y="135"/>
                </a:cubicBezTo>
                <a:cubicBezTo>
                  <a:pt x="170" y="136"/>
                  <a:pt x="170" y="136"/>
                  <a:pt x="170" y="136"/>
                </a:cubicBezTo>
                <a:cubicBezTo>
                  <a:pt x="170" y="136"/>
                  <a:pt x="170" y="136"/>
                  <a:pt x="170" y="136"/>
                </a:cubicBezTo>
                <a:cubicBezTo>
                  <a:pt x="171" y="136"/>
                  <a:pt x="171" y="136"/>
                  <a:pt x="171" y="136"/>
                </a:cubicBezTo>
                <a:cubicBezTo>
                  <a:pt x="171" y="138"/>
                  <a:pt x="171" y="138"/>
                  <a:pt x="171" y="138"/>
                </a:cubicBezTo>
                <a:cubicBezTo>
                  <a:pt x="170" y="138"/>
                  <a:pt x="170" y="138"/>
                  <a:pt x="170" y="138"/>
                </a:cubicBezTo>
                <a:cubicBezTo>
                  <a:pt x="171" y="139"/>
                  <a:pt x="171" y="139"/>
                  <a:pt x="171" y="139"/>
                </a:cubicBezTo>
                <a:cubicBezTo>
                  <a:pt x="171" y="139"/>
                  <a:pt x="171" y="139"/>
                  <a:pt x="171" y="139"/>
                </a:cubicBezTo>
                <a:cubicBezTo>
                  <a:pt x="170" y="139"/>
                  <a:pt x="170" y="139"/>
                  <a:pt x="170" y="139"/>
                </a:cubicBezTo>
                <a:cubicBezTo>
                  <a:pt x="170" y="140"/>
                  <a:pt x="170" y="140"/>
                  <a:pt x="170" y="140"/>
                </a:cubicBezTo>
                <a:cubicBezTo>
                  <a:pt x="170" y="140"/>
                  <a:pt x="170" y="140"/>
                  <a:pt x="170" y="140"/>
                </a:cubicBezTo>
                <a:cubicBezTo>
                  <a:pt x="171" y="141"/>
                  <a:pt x="171" y="141"/>
                  <a:pt x="171" y="141"/>
                </a:cubicBezTo>
                <a:cubicBezTo>
                  <a:pt x="171" y="141"/>
                  <a:pt x="171" y="141"/>
                  <a:pt x="171" y="141"/>
                </a:cubicBezTo>
                <a:cubicBezTo>
                  <a:pt x="172" y="142"/>
                  <a:pt x="172" y="142"/>
                  <a:pt x="172" y="142"/>
                </a:cubicBezTo>
                <a:cubicBezTo>
                  <a:pt x="172" y="142"/>
                  <a:pt x="172" y="142"/>
                  <a:pt x="172" y="142"/>
                </a:cubicBezTo>
                <a:cubicBezTo>
                  <a:pt x="171" y="143"/>
                  <a:pt x="171" y="143"/>
                  <a:pt x="171" y="143"/>
                </a:cubicBezTo>
                <a:cubicBezTo>
                  <a:pt x="171" y="143"/>
                  <a:pt x="171" y="143"/>
                  <a:pt x="171" y="143"/>
                </a:cubicBezTo>
                <a:cubicBezTo>
                  <a:pt x="171" y="144"/>
                  <a:pt x="171" y="144"/>
                  <a:pt x="171" y="144"/>
                </a:cubicBezTo>
                <a:cubicBezTo>
                  <a:pt x="172" y="144"/>
                  <a:pt x="172" y="144"/>
                  <a:pt x="172" y="144"/>
                </a:cubicBezTo>
                <a:cubicBezTo>
                  <a:pt x="172" y="144"/>
                  <a:pt x="172" y="144"/>
                  <a:pt x="172" y="144"/>
                </a:cubicBezTo>
                <a:cubicBezTo>
                  <a:pt x="172" y="144"/>
                  <a:pt x="172" y="144"/>
                  <a:pt x="172" y="144"/>
                </a:cubicBezTo>
                <a:cubicBezTo>
                  <a:pt x="173" y="144"/>
                  <a:pt x="173" y="144"/>
                  <a:pt x="173" y="144"/>
                </a:cubicBezTo>
                <a:cubicBezTo>
                  <a:pt x="173" y="145"/>
                  <a:pt x="173" y="145"/>
                  <a:pt x="173" y="145"/>
                </a:cubicBezTo>
                <a:cubicBezTo>
                  <a:pt x="174" y="145"/>
                  <a:pt x="174" y="145"/>
                  <a:pt x="174" y="145"/>
                </a:cubicBezTo>
                <a:cubicBezTo>
                  <a:pt x="175" y="144"/>
                  <a:pt x="175" y="144"/>
                  <a:pt x="175" y="144"/>
                </a:cubicBezTo>
                <a:cubicBezTo>
                  <a:pt x="175" y="145"/>
                  <a:pt x="175" y="145"/>
                  <a:pt x="175" y="145"/>
                </a:cubicBezTo>
                <a:cubicBezTo>
                  <a:pt x="175" y="145"/>
                  <a:pt x="175" y="145"/>
                  <a:pt x="175" y="145"/>
                </a:cubicBezTo>
                <a:cubicBezTo>
                  <a:pt x="176" y="145"/>
                  <a:pt x="176" y="145"/>
                  <a:pt x="176" y="145"/>
                </a:cubicBezTo>
                <a:cubicBezTo>
                  <a:pt x="176" y="145"/>
                  <a:pt x="176" y="145"/>
                  <a:pt x="176" y="145"/>
                </a:cubicBezTo>
                <a:cubicBezTo>
                  <a:pt x="176" y="146"/>
                  <a:pt x="176" y="146"/>
                  <a:pt x="176" y="146"/>
                </a:cubicBezTo>
                <a:cubicBezTo>
                  <a:pt x="176" y="146"/>
                  <a:pt x="176" y="146"/>
                  <a:pt x="176" y="146"/>
                </a:cubicBezTo>
                <a:cubicBezTo>
                  <a:pt x="176" y="147"/>
                  <a:pt x="176" y="147"/>
                  <a:pt x="176" y="147"/>
                </a:cubicBezTo>
                <a:cubicBezTo>
                  <a:pt x="177" y="147"/>
                  <a:pt x="177" y="147"/>
                  <a:pt x="177" y="147"/>
                </a:cubicBezTo>
                <a:cubicBezTo>
                  <a:pt x="177" y="147"/>
                  <a:pt x="177" y="147"/>
                  <a:pt x="177" y="147"/>
                </a:cubicBezTo>
                <a:cubicBezTo>
                  <a:pt x="178" y="148"/>
                  <a:pt x="178" y="148"/>
                  <a:pt x="178" y="148"/>
                </a:cubicBezTo>
                <a:cubicBezTo>
                  <a:pt x="178" y="149"/>
                  <a:pt x="178" y="149"/>
                  <a:pt x="178" y="149"/>
                </a:cubicBezTo>
                <a:cubicBezTo>
                  <a:pt x="179" y="148"/>
                  <a:pt x="179" y="148"/>
                  <a:pt x="179" y="148"/>
                </a:cubicBezTo>
                <a:cubicBezTo>
                  <a:pt x="179" y="148"/>
                  <a:pt x="179" y="148"/>
                  <a:pt x="179" y="148"/>
                </a:cubicBezTo>
                <a:cubicBezTo>
                  <a:pt x="179" y="149"/>
                  <a:pt x="179" y="149"/>
                  <a:pt x="179" y="149"/>
                </a:cubicBezTo>
                <a:cubicBezTo>
                  <a:pt x="180" y="149"/>
                  <a:pt x="180" y="149"/>
                  <a:pt x="180" y="149"/>
                </a:cubicBezTo>
                <a:cubicBezTo>
                  <a:pt x="181" y="150"/>
                  <a:pt x="181" y="150"/>
                  <a:pt x="181" y="150"/>
                </a:cubicBezTo>
                <a:cubicBezTo>
                  <a:pt x="182" y="149"/>
                  <a:pt x="182" y="149"/>
                  <a:pt x="182" y="149"/>
                </a:cubicBezTo>
                <a:cubicBezTo>
                  <a:pt x="183" y="150"/>
                  <a:pt x="183" y="150"/>
                  <a:pt x="183" y="150"/>
                </a:cubicBezTo>
                <a:cubicBezTo>
                  <a:pt x="183" y="149"/>
                  <a:pt x="183" y="149"/>
                  <a:pt x="183" y="149"/>
                </a:cubicBezTo>
                <a:cubicBezTo>
                  <a:pt x="185" y="148"/>
                  <a:pt x="185" y="148"/>
                  <a:pt x="185" y="148"/>
                </a:cubicBezTo>
                <a:cubicBezTo>
                  <a:pt x="185" y="148"/>
                  <a:pt x="185" y="148"/>
                  <a:pt x="185" y="148"/>
                </a:cubicBezTo>
                <a:cubicBezTo>
                  <a:pt x="185" y="149"/>
                  <a:pt x="185" y="149"/>
                  <a:pt x="185" y="149"/>
                </a:cubicBezTo>
                <a:cubicBezTo>
                  <a:pt x="187" y="149"/>
                  <a:pt x="187" y="149"/>
                  <a:pt x="187" y="149"/>
                </a:cubicBezTo>
                <a:cubicBezTo>
                  <a:pt x="188" y="150"/>
                  <a:pt x="188" y="150"/>
                  <a:pt x="188" y="150"/>
                </a:cubicBezTo>
                <a:cubicBezTo>
                  <a:pt x="189" y="150"/>
                  <a:pt x="189" y="150"/>
                  <a:pt x="189" y="150"/>
                </a:cubicBezTo>
                <a:cubicBezTo>
                  <a:pt x="190" y="150"/>
                  <a:pt x="190" y="150"/>
                  <a:pt x="190" y="150"/>
                </a:cubicBezTo>
                <a:cubicBezTo>
                  <a:pt x="190" y="150"/>
                  <a:pt x="190" y="150"/>
                  <a:pt x="190" y="150"/>
                </a:cubicBezTo>
                <a:cubicBezTo>
                  <a:pt x="192" y="150"/>
                  <a:pt x="192" y="150"/>
                  <a:pt x="192" y="150"/>
                </a:cubicBezTo>
                <a:cubicBezTo>
                  <a:pt x="192" y="151"/>
                  <a:pt x="192" y="151"/>
                  <a:pt x="192" y="151"/>
                </a:cubicBezTo>
                <a:cubicBezTo>
                  <a:pt x="193" y="150"/>
                  <a:pt x="193" y="150"/>
                  <a:pt x="193" y="150"/>
                </a:cubicBezTo>
                <a:cubicBezTo>
                  <a:pt x="193" y="149"/>
                  <a:pt x="193" y="149"/>
                  <a:pt x="193" y="149"/>
                </a:cubicBezTo>
                <a:cubicBezTo>
                  <a:pt x="192" y="149"/>
                  <a:pt x="192" y="149"/>
                  <a:pt x="192" y="149"/>
                </a:cubicBezTo>
                <a:cubicBezTo>
                  <a:pt x="192" y="148"/>
                  <a:pt x="192" y="148"/>
                  <a:pt x="192" y="148"/>
                </a:cubicBezTo>
                <a:cubicBezTo>
                  <a:pt x="192" y="147"/>
                  <a:pt x="192" y="147"/>
                  <a:pt x="192" y="147"/>
                </a:cubicBezTo>
                <a:cubicBezTo>
                  <a:pt x="192" y="147"/>
                  <a:pt x="192" y="147"/>
                  <a:pt x="192" y="147"/>
                </a:cubicBezTo>
                <a:cubicBezTo>
                  <a:pt x="193" y="149"/>
                  <a:pt x="193" y="149"/>
                  <a:pt x="193" y="149"/>
                </a:cubicBezTo>
                <a:cubicBezTo>
                  <a:pt x="193" y="150"/>
                  <a:pt x="193" y="150"/>
                  <a:pt x="193" y="150"/>
                </a:cubicBezTo>
                <a:cubicBezTo>
                  <a:pt x="194" y="151"/>
                  <a:pt x="194" y="151"/>
                  <a:pt x="194" y="151"/>
                </a:cubicBezTo>
                <a:cubicBezTo>
                  <a:pt x="195" y="151"/>
                  <a:pt x="195" y="151"/>
                  <a:pt x="195" y="151"/>
                </a:cubicBezTo>
                <a:cubicBezTo>
                  <a:pt x="195" y="152"/>
                  <a:pt x="195" y="152"/>
                  <a:pt x="195" y="152"/>
                </a:cubicBezTo>
                <a:cubicBezTo>
                  <a:pt x="195" y="151"/>
                  <a:pt x="195" y="151"/>
                  <a:pt x="195" y="151"/>
                </a:cubicBezTo>
                <a:cubicBezTo>
                  <a:pt x="195" y="150"/>
                  <a:pt x="195" y="150"/>
                  <a:pt x="195" y="150"/>
                </a:cubicBezTo>
                <a:cubicBezTo>
                  <a:pt x="194" y="150"/>
                  <a:pt x="194" y="150"/>
                  <a:pt x="194" y="150"/>
                </a:cubicBezTo>
                <a:cubicBezTo>
                  <a:pt x="193" y="149"/>
                  <a:pt x="193" y="149"/>
                  <a:pt x="193" y="149"/>
                </a:cubicBezTo>
                <a:cubicBezTo>
                  <a:pt x="193" y="147"/>
                  <a:pt x="193" y="147"/>
                  <a:pt x="193" y="147"/>
                </a:cubicBezTo>
                <a:cubicBezTo>
                  <a:pt x="193" y="146"/>
                  <a:pt x="193" y="146"/>
                  <a:pt x="193" y="146"/>
                </a:cubicBezTo>
                <a:cubicBezTo>
                  <a:pt x="194" y="147"/>
                  <a:pt x="194" y="147"/>
                  <a:pt x="194" y="147"/>
                </a:cubicBezTo>
                <a:cubicBezTo>
                  <a:pt x="194" y="147"/>
                  <a:pt x="194" y="147"/>
                  <a:pt x="194" y="147"/>
                </a:cubicBezTo>
                <a:cubicBezTo>
                  <a:pt x="194" y="147"/>
                  <a:pt x="194" y="147"/>
                  <a:pt x="194" y="147"/>
                </a:cubicBezTo>
                <a:cubicBezTo>
                  <a:pt x="194" y="147"/>
                  <a:pt x="194" y="147"/>
                  <a:pt x="194" y="147"/>
                </a:cubicBezTo>
                <a:cubicBezTo>
                  <a:pt x="194" y="146"/>
                  <a:pt x="194" y="146"/>
                  <a:pt x="194" y="146"/>
                </a:cubicBezTo>
                <a:cubicBezTo>
                  <a:pt x="194" y="146"/>
                  <a:pt x="194" y="146"/>
                  <a:pt x="194" y="146"/>
                </a:cubicBezTo>
                <a:cubicBezTo>
                  <a:pt x="194" y="145"/>
                  <a:pt x="194" y="145"/>
                  <a:pt x="194" y="145"/>
                </a:cubicBezTo>
                <a:cubicBezTo>
                  <a:pt x="194" y="145"/>
                  <a:pt x="194" y="145"/>
                  <a:pt x="194" y="145"/>
                </a:cubicBezTo>
                <a:cubicBezTo>
                  <a:pt x="194" y="144"/>
                  <a:pt x="194" y="144"/>
                  <a:pt x="194" y="144"/>
                </a:cubicBezTo>
                <a:cubicBezTo>
                  <a:pt x="195" y="144"/>
                  <a:pt x="195" y="144"/>
                  <a:pt x="195" y="144"/>
                </a:cubicBezTo>
                <a:cubicBezTo>
                  <a:pt x="195" y="145"/>
                  <a:pt x="195" y="145"/>
                  <a:pt x="195" y="145"/>
                </a:cubicBezTo>
                <a:cubicBezTo>
                  <a:pt x="195" y="146"/>
                  <a:pt x="195" y="146"/>
                  <a:pt x="195" y="146"/>
                </a:cubicBezTo>
                <a:cubicBezTo>
                  <a:pt x="196" y="146"/>
                  <a:pt x="196" y="146"/>
                  <a:pt x="196" y="146"/>
                </a:cubicBezTo>
                <a:cubicBezTo>
                  <a:pt x="196" y="145"/>
                  <a:pt x="196" y="145"/>
                  <a:pt x="196" y="145"/>
                </a:cubicBezTo>
                <a:cubicBezTo>
                  <a:pt x="197" y="145"/>
                  <a:pt x="197" y="145"/>
                  <a:pt x="197" y="145"/>
                </a:cubicBezTo>
                <a:cubicBezTo>
                  <a:pt x="197" y="144"/>
                  <a:pt x="197" y="144"/>
                  <a:pt x="197" y="144"/>
                </a:cubicBezTo>
                <a:cubicBezTo>
                  <a:pt x="198" y="144"/>
                  <a:pt x="198" y="144"/>
                  <a:pt x="198" y="144"/>
                </a:cubicBezTo>
                <a:cubicBezTo>
                  <a:pt x="198" y="145"/>
                  <a:pt x="198" y="145"/>
                  <a:pt x="198" y="145"/>
                </a:cubicBezTo>
                <a:cubicBezTo>
                  <a:pt x="198" y="145"/>
                  <a:pt x="198" y="145"/>
                  <a:pt x="198" y="145"/>
                </a:cubicBezTo>
                <a:cubicBezTo>
                  <a:pt x="198" y="146"/>
                  <a:pt x="198" y="146"/>
                  <a:pt x="198" y="146"/>
                </a:cubicBezTo>
                <a:cubicBezTo>
                  <a:pt x="198" y="145"/>
                  <a:pt x="198" y="145"/>
                  <a:pt x="198" y="145"/>
                </a:cubicBezTo>
                <a:cubicBezTo>
                  <a:pt x="199" y="145"/>
                  <a:pt x="199" y="145"/>
                  <a:pt x="199" y="145"/>
                </a:cubicBezTo>
                <a:cubicBezTo>
                  <a:pt x="199" y="146"/>
                  <a:pt x="199" y="146"/>
                  <a:pt x="199" y="146"/>
                </a:cubicBezTo>
                <a:cubicBezTo>
                  <a:pt x="199" y="147"/>
                  <a:pt x="199" y="147"/>
                  <a:pt x="199" y="147"/>
                </a:cubicBezTo>
                <a:cubicBezTo>
                  <a:pt x="199" y="147"/>
                  <a:pt x="199" y="147"/>
                  <a:pt x="199" y="147"/>
                </a:cubicBezTo>
                <a:cubicBezTo>
                  <a:pt x="199" y="148"/>
                  <a:pt x="199" y="148"/>
                  <a:pt x="199" y="148"/>
                </a:cubicBezTo>
                <a:cubicBezTo>
                  <a:pt x="200" y="147"/>
                  <a:pt x="200" y="147"/>
                  <a:pt x="200" y="147"/>
                </a:cubicBezTo>
                <a:cubicBezTo>
                  <a:pt x="201" y="148"/>
                  <a:pt x="201" y="148"/>
                  <a:pt x="201" y="148"/>
                </a:cubicBezTo>
                <a:cubicBezTo>
                  <a:pt x="200" y="148"/>
                  <a:pt x="200" y="148"/>
                  <a:pt x="200" y="148"/>
                </a:cubicBezTo>
                <a:cubicBezTo>
                  <a:pt x="199" y="149"/>
                  <a:pt x="199" y="149"/>
                  <a:pt x="199" y="149"/>
                </a:cubicBezTo>
                <a:cubicBezTo>
                  <a:pt x="199" y="149"/>
                  <a:pt x="199" y="149"/>
                  <a:pt x="199" y="149"/>
                </a:cubicBezTo>
                <a:cubicBezTo>
                  <a:pt x="200" y="149"/>
                  <a:pt x="200" y="149"/>
                  <a:pt x="200" y="149"/>
                </a:cubicBezTo>
                <a:cubicBezTo>
                  <a:pt x="201" y="149"/>
                  <a:pt x="201" y="149"/>
                  <a:pt x="201" y="149"/>
                </a:cubicBezTo>
                <a:cubicBezTo>
                  <a:pt x="201" y="148"/>
                  <a:pt x="201" y="148"/>
                  <a:pt x="201" y="148"/>
                </a:cubicBezTo>
                <a:cubicBezTo>
                  <a:pt x="203" y="148"/>
                  <a:pt x="203" y="148"/>
                  <a:pt x="203" y="148"/>
                </a:cubicBezTo>
                <a:cubicBezTo>
                  <a:pt x="203" y="148"/>
                  <a:pt x="203" y="148"/>
                  <a:pt x="203" y="148"/>
                </a:cubicBezTo>
                <a:cubicBezTo>
                  <a:pt x="203" y="148"/>
                  <a:pt x="203" y="148"/>
                  <a:pt x="203" y="148"/>
                </a:cubicBezTo>
                <a:cubicBezTo>
                  <a:pt x="203" y="148"/>
                  <a:pt x="203" y="148"/>
                  <a:pt x="203" y="148"/>
                </a:cubicBezTo>
                <a:cubicBezTo>
                  <a:pt x="202" y="149"/>
                  <a:pt x="202" y="149"/>
                  <a:pt x="202" y="149"/>
                </a:cubicBezTo>
                <a:cubicBezTo>
                  <a:pt x="202" y="150"/>
                  <a:pt x="202" y="150"/>
                  <a:pt x="202" y="150"/>
                </a:cubicBezTo>
                <a:cubicBezTo>
                  <a:pt x="201" y="150"/>
                  <a:pt x="201" y="150"/>
                  <a:pt x="201" y="150"/>
                </a:cubicBezTo>
                <a:cubicBezTo>
                  <a:pt x="201" y="151"/>
                  <a:pt x="201" y="151"/>
                  <a:pt x="201" y="151"/>
                </a:cubicBezTo>
                <a:cubicBezTo>
                  <a:pt x="199" y="152"/>
                  <a:pt x="199" y="152"/>
                  <a:pt x="199" y="152"/>
                </a:cubicBezTo>
                <a:cubicBezTo>
                  <a:pt x="199" y="152"/>
                  <a:pt x="199" y="152"/>
                  <a:pt x="199" y="152"/>
                </a:cubicBezTo>
                <a:cubicBezTo>
                  <a:pt x="199" y="153"/>
                  <a:pt x="199" y="153"/>
                  <a:pt x="199" y="153"/>
                </a:cubicBezTo>
                <a:cubicBezTo>
                  <a:pt x="199" y="152"/>
                  <a:pt x="199" y="152"/>
                  <a:pt x="199" y="152"/>
                </a:cubicBezTo>
                <a:cubicBezTo>
                  <a:pt x="198" y="153"/>
                  <a:pt x="198" y="153"/>
                  <a:pt x="198" y="153"/>
                </a:cubicBezTo>
                <a:cubicBezTo>
                  <a:pt x="198" y="154"/>
                  <a:pt x="198" y="154"/>
                  <a:pt x="198" y="154"/>
                </a:cubicBezTo>
                <a:cubicBezTo>
                  <a:pt x="198" y="155"/>
                  <a:pt x="198" y="155"/>
                  <a:pt x="198" y="155"/>
                </a:cubicBezTo>
                <a:cubicBezTo>
                  <a:pt x="199" y="154"/>
                  <a:pt x="199" y="154"/>
                  <a:pt x="199" y="154"/>
                </a:cubicBezTo>
                <a:cubicBezTo>
                  <a:pt x="199" y="154"/>
                  <a:pt x="199" y="154"/>
                  <a:pt x="199" y="154"/>
                </a:cubicBezTo>
                <a:cubicBezTo>
                  <a:pt x="199" y="155"/>
                  <a:pt x="199" y="155"/>
                  <a:pt x="199" y="155"/>
                </a:cubicBezTo>
                <a:cubicBezTo>
                  <a:pt x="198" y="156"/>
                  <a:pt x="198" y="156"/>
                  <a:pt x="198" y="156"/>
                </a:cubicBezTo>
                <a:cubicBezTo>
                  <a:pt x="198" y="156"/>
                  <a:pt x="198" y="156"/>
                  <a:pt x="198" y="156"/>
                </a:cubicBezTo>
                <a:cubicBezTo>
                  <a:pt x="199" y="156"/>
                  <a:pt x="199" y="156"/>
                  <a:pt x="199" y="156"/>
                </a:cubicBezTo>
                <a:cubicBezTo>
                  <a:pt x="200" y="155"/>
                  <a:pt x="200" y="155"/>
                  <a:pt x="200" y="155"/>
                </a:cubicBezTo>
                <a:cubicBezTo>
                  <a:pt x="201" y="155"/>
                  <a:pt x="201" y="155"/>
                  <a:pt x="201" y="155"/>
                </a:cubicBezTo>
                <a:cubicBezTo>
                  <a:pt x="200" y="156"/>
                  <a:pt x="200" y="156"/>
                  <a:pt x="200" y="156"/>
                </a:cubicBezTo>
                <a:cubicBezTo>
                  <a:pt x="200" y="157"/>
                  <a:pt x="200" y="157"/>
                  <a:pt x="200" y="157"/>
                </a:cubicBezTo>
                <a:cubicBezTo>
                  <a:pt x="200" y="157"/>
                  <a:pt x="200" y="157"/>
                  <a:pt x="200" y="157"/>
                </a:cubicBezTo>
                <a:cubicBezTo>
                  <a:pt x="201" y="156"/>
                  <a:pt x="201" y="156"/>
                  <a:pt x="201" y="156"/>
                </a:cubicBezTo>
                <a:cubicBezTo>
                  <a:pt x="200" y="157"/>
                  <a:pt x="200" y="157"/>
                  <a:pt x="200" y="157"/>
                </a:cubicBezTo>
                <a:cubicBezTo>
                  <a:pt x="200" y="158"/>
                  <a:pt x="200" y="158"/>
                  <a:pt x="200" y="158"/>
                </a:cubicBezTo>
                <a:cubicBezTo>
                  <a:pt x="200" y="159"/>
                  <a:pt x="200" y="159"/>
                  <a:pt x="200" y="159"/>
                </a:cubicBezTo>
                <a:cubicBezTo>
                  <a:pt x="199" y="158"/>
                  <a:pt x="199" y="158"/>
                  <a:pt x="199" y="158"/>
                </a:cubicBezTo>
                <a:cubicBezTo>
                  <a:pt x="198" y="157"/>
                  <a:pt x="198" y="157"/>
                  <a:pt x="198" y="157"/>
                </a:cubicBezTo>
                <a:cubicBezTo>
                  <a:pt x="197" y="158"/>
                  <a:pt x="197" y="158"/>
                  <a:pt x="197" y="158"/>
                </a:cubicBezTo>
                <a:cubicBezTo>
                  <a:pt x="197" y="157"/>
                  <a:pt x="197" y="157"/>
                  <a:pt x="197" y="157"/>
                </a:cubicBezTo>
                <a:cubicBezTo>
                  <a:pt x="197" y="157"/>
                  <a:pt x="197" y="157"/>
                  <a:pt x="197" y="157"/>
                </a:cubicBezTo>
                <a:cubicBezTo>
                  <a:pt x="196" y="158"/>
                  <a:pt x="196" y="158"/>
                  <a:pt x="196" y="158"/>
                </a:cubicBezTo>
                <a:cubicBezTo>
                  <a:pt x="197" y="159"/>
                  <a:pt x="197" y="159"/>
                  <a:pt x="197" y="159"/>
                </a:cubicBezTo>
                <a:cubicBezTo>
                  <a:pt x="197" y="160"/>
                  <a:pt x="197" y="160"/>
                  <a:pt x="197" y="160"/>
                </a:cubicBezTo>
                <a:cubicBezTo>
                  <a:pt x="197" y="162"/>
                  <a:pt x="197" y="162"/>
                  <a:pt x="197" y="162"/>
                </a:cubicBezTo>
                <a:cubicBezTo>
                  <a:pt x="198" y="160"/>
                  <a:pt x="198" y="160"/>
                  <a:pt x="198" y="160"/>
                </a:cubicBezTo>
                <a:cubicBezTo>
                  <a:pt x="197" y="159"/>
                  <a:pt x="197" y="159"/>
                  <a:pt x="197" y="159"/>
                </a:cubicBezTo>
                <a:cubicBezTo>
                  <a:pt x="198" y="158"/>
                  <a:pt x="198" y="158"/>
                  <a:pt x="198" y="158"/>
                </a:cubicBezTo>
                <a:cubicBezTo>
                  <a:pt x="198" y="159"/>
                  <a:pt x="198" y="159"/>
                  <a:pt x="198" y="159"/>
                </a:cubicBezTo>
                <a:cubicBezTo>
                  <a:pt x="199" y="159"/>
                  <a:pt x="199" y="159"/>
                  <a:pt x="199" y="159"/>
                </a:cubicBezTo>
                <a:cubicBezTo>
                  <a:pt x="200" y="159"/>
                  <a:pt x="200" y="159"/>
                  <a:pt x="200" y="159"/>
                </a:cubicBezTo>
                <a:cubicBezTo>
                  <a:pt x="201" y="159"/>
                  <a:pt x="201" y="159"/>
                  <a:pt x="201" y="159"/>
                </a:cubicBezTo>
                <a:cubicBezTo>
                  <a:pt x="201" y="158"/>
                  <a:pt x="201" y="158"/>
                  <a:pt x="201" y="158"/>
                </a:cubicBezTo>
                <a:cubicBezTo>
                  <a:pt x="202" y="158"/>
                  <a:pt x="202" y="158"/>
                  <a:pt x="202" y="158"/>
                </a:cubicBezTo>
                <a:cubicBezTo>
                  <a:pt x="203" y="157"/>
                  <a:pt x="203" y="157"/>
                  <a:pt x="203" y="157"/>
                </a:cubicBezTo>
                <a:cubicBezTo>
                  <a:pt x="204" y="157"/>
                  <a:pt x="204" y="157"/>
                  <a:pt x="204" y="157"/>
                </a:cubicBezTo>
                <a:cubicBezTo>
                  <a:pt x="204" y="156"/>
                  <a:pt x="204" y="156"/>
                  <a:pt x="204" y="156"/>
                </a:cubicBezTo>
                <a:cubicBezTo>
                  <a:pt x="203" y="157"/>
                  <a:pt x="203" y="157"/>
                  <a:pt x="203" y="157"/>
                </a:cubicBezTo>
                <a:cubicBezTo>
                  <a:pt x="203" y="156"/>
                  <a:pt x="203" y="156"/>
                  <a:pt x="203" y="156"/>
                </a:cubicBezTo>
                <a:cubicBezTo>
                  <a:pt x="202" y="157"/>
                  <a:pt x="202" y="157"/>
                  <a:pt x="202" y="157"/>
                </a:cubicBezTo>
                <a:cubicBezTo>
                  <a:pt x="202" y="157"/>
                  <a:pt x="202" y="157"/>
                  <a:pt x="202" y="157"/>
                </a:cubicBezTo>
                <a:cubicBezTo>
                  <a:pt x="201" y="157"/>
                  <a:pt x="201" y="157"/>
                  <a:pt x="201" y="157"/>
                </a:cubicBezTo>
                <a:cubicBezTo>
                  <a:pt x="202" y="156"/>
                  <a:pt x="202" y="156"/>
                  <a:pt x="202" y="156"/>
                </a:cubicBezTo>
                <a:cubicBezTo>
                  <a:pt x="202" y="156"/>
                  <a:pt x="202" y="156"/>
                  <a:pt x="202" y="156"/>
                </a:cubicBezTo>
                <a:cubicBezTo>
                  <a:pt x="202" y="155"/>
                  <a:pt x="202" y="155"/>
                  <a:pt x="202" y="155"/>
                </a:cubicBezTo>
                <a:cubicBezTo>
                  <a:pt x="202" y="155"/>
                  <a:pt x="202" y="155"/>
                  <a:pt x="202" y="155"/>
                </a:cubicBezTo>
                <a:cubicBezTo>
                  <a:pt x="203" y="154"/>
                  <a:pt x="203" y="154"/>
                  <a:pt x="203" y="154"/>
                </a:cubicBezTo>
                <a:cubicBezTo>
                  <a:pt x="202" y="153"/>
                  <a:pt x="202" y="153"/>
                  <a:pt x="202" y="153"/>
                </a:cubicBezTo>
                <a:cubicBezTo>
                  <a:pt x="202" y="153"/>
                  <a:pt x="202" y="153"/>
                  <a:pt x="202" y="153"/>
                </a:cubicBezTo>
                <a:cubicBezTo>
                  <a:pt x="202" y="152"/>
                  <a:pt x="202" y="152"/>
                  <a:pt x="202" y="152"/>
                </a:cubicBezTo>
                <a:cubicBezTo>
                  <a:pt x="203" y="151"/>
                  <a:pt x="203" y="151"/>
                  <a:pt x="203" y="151"/>
                </a:cubicBezTo>
                <a:cubicBezTo>
                  <a:pt x="203" y="150"/>
                  <a:pt x="203" y="150"/>
                  <a:pt x="203" y="150"/>
                </a:cubicBezTo>
                <a:cubicBezTo>
                  <a:pt x="204" y="150"/>
                  <a:pt x="204" y="150"/>
                  <a:pt x="204" y="150"/>
                </a:cubicBezTo>
                <a:cubicBezTo>
                  <a:pt x="205" y="150"/>
                  <a:pt x="205" y="150"/>
                  <a:pt x="205" y="150"/>
                </a:cubicBezTo>
                <a:cubicBezTo>
                  <a:pt x="204" y="150"/>
                  <a:pt x="204" y="150"/>
                  <a:pt x="204" y="150"/>
                </a:cubicBezTo>
                <a:cubicBezTo>
                  <a:pt x="205" y="150"/>
                  <a:pt x="205" y="150"/>
                  <a:pt x="205" y="150"/>
                </a:cubicBezTo>
                <a:cubicBezTo>
                  <a:pt x="205" y="150"/>
                  <a:pt x="205" y="150"/>
                  <a:pt x="205" y="150"/>
                </a:cubicBezTo>
                <a:cubicBezTo>
                  <a:pt x="206" y="150"/>
                  <a:pt x="206" y="150"/>
                  <a:pt x="206" y="150"/>
                </a:cubicBezTo>
                <a:cubicBezTo>
                  <a:pt x="206" y="150"/>
                  <a:pt x="206" y="150"/>
                  <a:pt x="206" y="150"/>
                </a:cubicBezTo>
                <a:cubicBezTo>
                  <a:pt x="206" y="150"/>
                  <a:pt x="206" y="150"/>
                  <a:pt x="206" y="150"/>
                </a:cubicBezTo>
                <a:cubicBezTo>
                  <a:pt x="207" y="150"/>
                  <a:pt x="207" y="150"/>
                  <a:pt x="207" y="150"/>
                </a:cubicBezTo>
                <a:cubicBezTo>
                  <a:pt x="207" y="150"/>
                  <a:pt x="207" y="150"/>
                  <a:pt x="207" y="150"/>
                </a:cubicBezTo>
                <a:cubicBezTo>
                  <a:pt x="209" y="149"/>
                  <a:pt x="209" y="149"/>
                  <a:pt x="209" y="149"/>
                </a:cubicBezTo>
                <a:cubicBezTo>
                  <a:pt x="210" y="148"/>
                  <a:pt x="210" y="148"/>
                  <a:pt x="210" y="148"/>
                </a:cubicBezTo>
                <a:cubicBezTo>
                  <a:pt x="210" y="148"/>
                  <a:pt x="210" y="148"/>
                  <a:pt x="210" y="148"/>
                </a:cubicBezTo>
                <a:cubicBezTo>
                  <a:pt x="210" y="148"/>
                  <a:pt x="210" y="148"/>
                  <a:pt x="210" y="148"/>
                </a:cubicBezTo>
                <a:cubicBezTo>
                  <a:pt x="211" y="147"/>
                  <a:pt x="211" y="147"/>
                  <a:pt x="211" y="147"/>
                </a:cubicBezTo>
                <a:cubicBezTo>
                  <a:pt x="212" y="147"/>
                  <a:pt x="212" y="147"/>
                  <a:pt x="212" y="147"/>
                </a:cubicBezTo>
                <a:cubicBezTo>
                  <a:pt x="213" y="146"/>
                  <a:pt x="213" y="146"/>
                  <a:pt x="213" y="146"/>
                </a:cubicBezTo>
                <a:cubicBezTo>
                  <a:pt x="213" y="146"/>
                  <a:pt x="213" y="146"/>
                  <a:pt x="213" y="146"/>
                </a:cubicBezTo>
                <a:cubicBezTo>
                  <a:pt x="213" y="144"/>
                  <a:pt x="213" y="144"/>
                  <a:pt x="213" y="144"/>
                </a:cubicBezTo>
                <a:cubicBezTo>
                  <a:pt x="214" y="144"/>
                  <a:pt x="214" y="144"/>
                  <a:pt x="214" y="144"/>
                </a:cubicBezTo>
                <a:cubicBezTo>
                  <a:pt x="214" y="143"/>
                  <a:pt x="214" y="143"/>
                  <a:pt x="214" y="143"/>
                </a:cubicBezTo>
                <a:cubicBezTo>
                  <a:pt x="214" y="142"/>
                  <a:pt x="214" y="142"/>
                  <a:pt x="214" y="142"/>
                </a:cubicBezTo>
                <a:cubicBezTo>
                  <a:pt x="213" y="143"/>
                  <a:pt x="213" y="143"/>
                  <a:pt x="213" y="143"/>
                </a:cubicBezTo>
                <a:cubicBezTo>
                  <a:pt x="212" y="143"/>
                  <a:pt x="212" y="143"/>
                  <a:pt x="212" y="143"/>
                </a:cubicBezTo>
                <a:cubicBezTo>
                  <a:pt x="213" y="143"/>
                  <a:pt x="213" y="143"/>
                  <a:pt x="213" y="143"/>
                </a:cubicBezTo>
                <a:cubicBezTo>
                  <a:pt x="212" y="144"/>
                  <a:pt x="212" y="144"/>
                  <a:pt x="212" y="144"/>
                </a:cubicBezTo>
                <a:cubicBezTo>
                  <a:pt x="211" y="144"/>
                  <a:pt x="211" y="144"/>
                  <a:pt x="211" y="144"/>
                </a:cubicBezTo>
                <a:cubicBezTo>
                  <a:pt x="211" y="144"/>
                  <a:pt x="211" y="144"/>
                  <a:pt x="211" y="144"/>
                </a:cubicBezTo>
                <a:cubicBezTo>
                  <a:pt x="210" y="144"/>
                  <a:pt x="210" y="144"/>
                  <a:pt x="210" y="144"/>
                </a:cubicBezTo>
                <a:cubicBezTo>
                  <a:pt x="210" y="143"/>
                  <a:pt x="210" y="143"/>
                  <a:pt x="210" y="143"/>
                </a:cubicBezTo>
                <a:cubicBezTo>
                  <a:pt x="211" y="142"/>
                  <a:pt x="211" y="142"/>
                  <a:pt x="211" y="142"/>
                </a:cubicBezTo>
                <a:cubicBezTo>
                  <a:pt x="211" y="142"/>
                  <a:pt x="211" y="142"/>
                  <a:pt x="211" y="142"/>
                </a:cubicBezTo>
                <a:cubicBezTo>
                  <a:pt x="212" y="142"/>
                  <a:pt x="212" y="142"/>
                  <a:pt x="212" y="142"/>
                </a:cubicBezTo>
                <a:cubicBezTo>
                  <a:pt x="213" y="141"/>
                  <a:pt x="213" y="141"/>
                  <a:pt x="213" y="141"/>
                </a:cubicBezTo>
                <a:cubicBezTo>
                  <a:pt x="213" y="141"/>
                  <a:pt x="213" y="141"/>
                  <a:pt x="213" y="141"/>
                </a:cubicBezTo>
                <a:cubicBezTo>
                  <a:pt x="213" y="140"/>
                  <a:pt x="213" y="140"/>
                  <a:pt x="213" y="140"/>
                </a:cubicBezTo>
                <a:cubicBezTo>
                  <a:pt x="213" y="140"/>
                  <a:pt x="213" y="140"/>
                  <a:pt x="213" y="140"/>
                </a:cubicBezTo>
                <a:cubicBezTo>
                  <a:pt x="214" y="139"/>
                  <a:pt x="214" y="139"/>
                  <a:pt x="214" y="139"/>
                </a:cubicBezTo>
                <a:cubicBezTo>
                  <a:pt x="215" y="140"/>
                  <a:pt x="215" y="140"/>
                  <a:pt x="215" y="140"/>
                </a:cubicBezTo>
                <a:cubicBezTo>
                  <a:pt x="215" y="140"/>
                  <a:pt x="215" y="140"/>
                  <a:pt x="215" y="140"/>
                </a:cubicBezTo>
                <a:cubicBezTo>
                  <a:pt x="214" y="141"/>
                  <a:pt x="214" y="141"/>
                  <a:pt x="214" y="141"/>
                </a:cubicBezTo>
                <a:cubicBezTo>
                  <a:pt x="215" y="141"/>
                  <a:pt x="215" y="141"/>
                  <a:pt x="215" y="141"/>
                </a:cubicBezTo>
                <a:cubicBezTo>
                  <a:pt x="216" y="141"/>
                  <a:pt x="216" y="141"/>
                  <a:pt x="216" y="141"/>
                </a:cubicBezTo>
                <a:cubicBezTo>
                  <a:pt x="216" y="139"/>
                  <a:pt x="216" y="139"/>
                  <a:pt x="216" y="139"/>
                </a:cubicBezTo>
                <a:cubicBezTo>
                  <a:pt x="216" y="139"/>
                  <a:pt x="216" y="139"/>
                  <a:pt x="216" y="139"/>
                </a:cubicBezTo>
                <a:cubicBezTo>
                  <a:pt x="215" y="138"/>
                  <a:pt x="215" y="138"/>
                  <a:pt x="215" y="138"/>
                </a:cubicBezTo>
                <a:cubicBezTo>
                  <a:pt x="215" y="138"/>
                  <a:pt x="215" y="138"/>
                  <a:pt x="215" y="138"/>
                </a:cubicBezTo>
                <a:cubicBezTo>
                  <a:pt x="214" y="138"/>
                  <a:pt x="214" y="138"/>
                  <a:pt x="214" y="138"/>
                </a:cubicBezTo>
                <a:cubicBezTo>
                  <a:pt x="213" y="138"/>
                  <a:pt x="213" y="138"/>
                  <a:pt x="213" y="138"/>
                </a:cubicBezTo>
                <a:cubicBezTo>
                  <a:pt x="212" y="137"/>
                  <a:pt x="212" y="137"/>
                  <a:pt x="212" y="137"/>
                </a:cubicBezTo>
                <a:cubicBezTo>
                  <a:pt x="213" y="136"/>
                  <a:pt x="213" y="136"/>
                  <a:pt x="213" y="136"/>
                </a:cubicBezTo>
                <a:cubicBezTo>
                  <a:pt x="212" y="137"/>
                  <a:pt x="212" y="137"/>
                  <a:pt x="212" y="137"/>
                </a:cubicBezTo>
                <a:cubicBezTo>
                  <a:pt x="212" y="137"/>
                  <a:pt x="212" y="137"/>
                  <a:pt x="212" y="137"/>
                </a:cubicBezTo>
                <a:cubicBezTo>
                  <a:pt x="211" y="136"/>
                  <a:pt x="211" y="136"/>
                  <a:pt x="211" y="136"/>
                </a:cubicBezTo>
                <a:cubicBezTo>
                  <a:pt x="210" y="135"/>
                  <a:pt x="210" y="135"/>
                  <a:pt x="210" y="135"/>
                </a:cubicBezTo>
                <a:cubicBezTo>
                  <a:pt x="210" y="134"/>
                  <a:pt x="210" y="134"/>
                  <a:pt x="210" y="134"/>
                </a:cubicBezTo>
                <a:cubicBezTo>
                  <a:pt x="210" y="134"/>
                  <a:pt x="210" y="134"/>
                  <a:pt x="210" y="134"/>
                </a:cubicBezTo>
                <a:cubicBezTo>
                  <a:pt x="209" y="134"/>
                  <a:pt x="209" y="134"/>
                  <a:pt x="209" y="134"/>
                </a:cubicBezTo>
                <a:cubicBezTo>
                  <a:pt x="209" y="134"/>
                  <a:pt x="209" y="134"/>
                  <a:pt x="209" y="134"/>
                </a:cubicBezTo>
                <a:cubicBezTo>
                  <a:pt x="209" y="133"/>
                  <a:pt x="209" y="133"/>
                  <a:pt x="209" y="133"/>
                </a:cubicBezTo>
                <a:cubicBezTo>
                  <a:pt x="209" y="133"/>
                  <a:pt x="209" y="133"/>
                  <a:pt x="209" y="133"/>
                </a:cubicBezTo>
                <a:cubicBezTo>
                  <a:pt x="209" y="132"/>
                  <a:pt x="209" y="132"/>
                  <a:pt x="209" y="132"/>
                </a:cubicBezTo>
                <a:cubicBezTo>
                  <a:pt x="209" y="131"/>
                  <a:pt x="209" y="131"/>
                  <a:pt x="209" y="131"/>
                </a:cubicBezTo>
                <a:cubicBezTo>
                  <a:pt x="209" y="129"/>
                  <a:pt x="209" y="129"/>
                  <a:pt x="209" y="129"/>
                </a:cubicBezTo>
                <a:cubicBezTo>
                  <a:pt x="209" y="129"/>
                  <a:pt x="209" y="129"/>
                  <a:pt x="209" y="129"/>
                </a:cubicBezTo>
                <a:cubicBezTo>
                  <a:pt x="211" y="128"/>
                  <a:pt x="211" y="128"/>
                  <a:pt x="211" y="128"/>
                </a:cubicBezTo>
                <a:cubicBezTo>
                  <a:pt x="212" y="127"/>
                  <a:pt x="212" y="127"/>
                  <a:pt x="212" y="127"/>
                </a:cubicBezTo>
                <a:cubicBezTo>
                  <a:pt x="212" y="127"/>
                  <a:pt x="212" y="127"/>
                  <a:pt x="212" y="127"/>
                </a:cubicBezTo>
                <a:cubicBezTo>
                  <a:pt x="212" y="127"/>
                  <a:pt x="212" y="127"/>
                  <a:pt x="212" y="127"/>
                </a:cubicBezTo>
                <a:cubicBezTo>
                  <a:pt x="213" y="127"/>
                  <a:pt x="213" y="127"/>
                  <a:pt x="213" y="127"/>
                </a:cubicBezTo>
                <a:cubicBezTo>
                  <a:pt x="213" y="126"/>
                  <a:pt x="213" y="126"/>
                  <a:pt x="213" y="126"/>
                </a:cubicBezTo>
                <a:cubicBezTo>
                  <a:pt x="213" y="126"/>
                  <a:pt x="213" y="126"/>
                  <a:pt x="213" y="126"/>
                </a:cubicBezTo>
                <a:cubicBezTo>
                  <a:pt x="212" y="126"/>
                  <a:pt x="212" y="126"/>
                  <a:pt x="212" y="126"/>
                </a:cubicBezTo>
                <a:cubicBezTo>
                  <a:pt x="212" y="126"/>
                  <a:pt x="212" y="126"/>
                  <a:pt x="212" y="126"/>
                </a:cubicBezTo>
                <a:cubicBezTo>
                  <a:pt x="212" y="126"/>
                  <a:pt x="212" y="126"/>
                  <a:pt x="212" y="126"/>
                </a:cubicBezTo>
                <a:cubicBezTo>
                  <a:pt x="211" y="125"/>
                  <a:pt x="211" y="125"/>
                  <a:pt x="211" y="125"/>
                </a:cubicBezTo>
                <a:cubicBezTo>
                  <a:pt x="211" y="124"/>
                  <a:pt x="211" y="124"/>
                  <a:pt x="211" y="124"/>
                </a:cubicBezTo>
                <a:cubicBezTo>
                  <a:pt x="213" y="123"/>
                  <a:pt x="213" y="123"/>
                  <a:pt x="213" y="123"/>
                </a:cubicBezTo>
                <a:cubicBezTo>
                  <a:pt x="213" y="122"/>
                  <a:pt x="213" y="122"/>
                  <a:pt x="213" y="122"/>
                </a:cubicBezTo>
                <a:cubicBezTo>
                  <a:pt x="214" y="121"/>
                  <a:pt x="214" y="121"/>
                  <a:pt x="214" y="121"/>
                </a:cubicBezTo>
                <a:cubicBezTo>
                  <a:pt x="214" y="120"/>
                  <a:pt x="214" y="120"/>
                  <a:pt x="214" y="120"/>
                </a:cubicBezTo>
                <a:cubicBezTo>
                  <a:pt x="215" y="120"/>
                  <a:pt x="215" y="120"/>
                  <a:pt x="215" y="120"/>
                </a:cubicBezTo>
                <a:cubicBezTo>
                  <a:pt x="216" y="119"/>
                  <a:pt x="216" y="119"/>
                  <a:pt x="216" y="119"/>
                </a:cubicBezTo>
                <a:cubicBezTo>
                  <a:pt x="217" y="119"/>
                  <a:pt x="217" y="119"/>
                  <a:pt x="217" y="119"/>
                </a:cubicBezTo>
                <a:cubicBezTo>
                  <a:pt x="217" y="119"/>
                  <a:pt x="217" y="119"/>
                  <a:pt x="217" y="119"/>
                </a:cubicBezTo>
                <a:cubicBezTo>
                  <a:pt x="217" y="120"/>
                  <a:pt x="217" y="120"/>
                  <a:pt x="217" y="120"/>
                </a:cubicBezTo>
                <a:cubicBezTo>
                  <a:pt x="217" y="121"/>
                  <a:pt x="217" y="121"/>
                  <a:pt x="217" y="121"/>
                </a:cubicBezTo>
                <a:cubicBezTo>
                  <a:pt x="217" y="121"/>
                  <a:pt x="217" y="121"/>
                  <a:pt x="217" y="121"/>
                </a:cubicBezTo>
                <a:cubicBezTo>
                  <a:pt x="218" y="121"/>
                  <a:pt x="218" y="121"/>
                  <a:pt x="218" y="121"/>
                </a:cubicBezTo>
                <a:cubicBezTo>
                  <a:pt x="218" y="120"/>
                  <a:pt x="218" y="120"/>
                  <a:pt x="218" y="120"/>
                </a:cubicBezTo>
                <a:cubicBezTo>
                  <a:pt x="219" y="119"/>
                  <a:pt x="219" y="119"/>
                  <a:pt x="219" y="119"/>
                </a:cubicBezTo>
                <a:cubicBezTo>
                  <a:pt x="219" y="119"/>
                  <a:pt x="219" y="119"/>
                  <a:pt x="219" y="119"/>
                </a:cubicBezTo>
                <a:cubicBezTo>
                  <a:pt x="219" y="119"/>
                  <a:pt x="219" y="119"/>
                  <a:pt x="219" y="119"/>
                </a:cubicBezTo>
                <a:cubicBezTo>
                  <a:pt x="218" y="118"/>
                  <a:pt x="218" y="118"/>
                  <a:pt x="218" y="118"/>
                </a:cubicBezTo>
                <a:cubicBezTo>
                  <a:pt x="217" y="118"/>
                  <a:pt x="217" y="118"/>
                  <a:pt x="217" y="118"/>
                </a:cubicBezTo>
                <a:cubicBezTo>
                  <a:pt x="218" y="117"/>
                  <a:pt x="218" y="117"/>
                  <a:pt x="218" y="117"/>
                </a:cubicBezTo>
                <a:cubicBezTo>
                  <a:pt x="219" y="117"/>
                  <a:pt x="219" y="117"/>
                  <a:pt x="219" y="117"/>
                </a:cubicBezTo>
                <a:cubicBezTo>
                  <a:pt x="220" y="116"/>
                  <a:pt x="220" y="116"/>
                  <a:pt x="220" y="116"/>
                </a:cubicBezTo>
                <a:cubicBezTo>
                  <a:pt x="221" y="116"/>
                  <a:pt x="221" y="116"/>
                  <a:pt x="221" y="116"/>
                </a:cubicBezTo>
                <a:cubicBezTo>
                  <a:pt x="221" y="115"/>
                  <a:pt x="221" y="115"/>
                  <a:pt x="221" y="115"/>
                </a:cubicBezTo>
                <a:cubicBezTo>
                  <a:pt x="221" y="115"/>
                  <a:pt x="221" y="115"/>
                  <a:pt x="221" y="115"/>
                </a:cubicBezTo>
                <a:cubicBezTo>
                  <a:pt x="222" y="115"/>
                  <a:pt x="222" y="115"/>
                  <a:pt x="222" y="115"/>
                </a:cubicBezTo>
                <a:cubicBezTo>
                  <a:pt x="224" y="115"/>
                  <a:pt x="224" y="115"/>
                  <a:pt x="224" y="115"/>
                </a:cubicBezTo>
                <a:cubicBezTo>
                  <a:pt x="224" y="116"/>
                  <a:pt x="224" y="116"/>
                  <a:pt x="224" y="116"/>
                </a:cubicBezTo>
                <a:cubicBezTo>
                  <a:pt x="224" y="116"/>
                  <a:pt x="224" y="116"/>
                  <a:pt x="224" y="116"/>
                </a:cubicBezTo>
                <a:cubicBezTo>
                  <a:pt x="224" y="117"/>
                  <a:pt x="224" y="117"/>
                  <a:pt x="224" y="117"/>
                </a:cubicBezTo>
                <a:cubicBezTo>
                  <a:pt x="225" y="117"/>
                  <a:pt x="225" y="117"/>
                  <a:pt x="225" y="117"/>
                </a:cubicBezTo>
                <a:cubicBezTo>
                  <a:pt x="226" y="118"/>
                  <a:pt x="226" y="118"/>
                  <a:pt x="226" y="118"/>
                </a:cubicBezTo>
                <a:cubicBezTo>
                  <a:pt x="225" y="118"/>
                  <a:pt x="225" y="118"/>
                  <a:pt x="225" y="118"/>
                </a:cubicBezTo>
                <a:cubicBezTo>
                  <a:pt x="225" y="119"/>
                  <a:pt x="225" y="119"/>
                  <a:pt x="225" y="119"/>
                </a:cubicBezTo>
                <a:cubicBezTo>
                  <a:pt x="225" y="119"/>
                  <a:pt x="225" y="119"/>
                  <a:pt x="225" y="119"/>
                </a:cubicBezTo>
                <a:cubicBezTo>
                  <a:pt x="225" y="120"/>
                  <a:pt x="225" y="120"/>
                  <a:pt x="225" y="120"/>
                </a:cubicBezTo>
                <a:cubicBezTo>
                  <a:pt x="226" y="121"/>
                  <a:pt x="226" y="121"/>
                  <a:pt x="226" y="121"/>
                </a:cubicBezTo>
                <a:cubicBezTo>
                  <a:pt x="226" y="121"/>
                  <a:pt x="226" y="121"/>
                  <a:pt x="226" y="121"/>
                </a:cubicBezTo>
                <a:cubicBezTo>
                  <a:pt x="226" y="123"/>
                  <a:pt x="226" y="123"/>
                  <a:pt x="226" y="123"/>
                </a:cubicBezTo>
                <a:cubicBezTo>
                  <a:pt x="226" y="123"/>
                  <a:pt x="226" y="123"/>
                  <a:pt x="226" y="123"/>
                </a:cubicBezTo>
                <a:cubicBezTo>
                  <a:pt x="226" y="123"/>
                  <a:pt x="226" y="123"/>
                  <a:pt x="226" y="123"/>
                </a:cubicBezTo>
                <a:cubicBezTo>
                  <a:pt x="226" y="124"/>
                  <a:pt x="226" y="124"/>
                  <a:pt x="226" y="124"/>
                </a:cubicBezTo>
                <a:cubicBezTo>
                  <a:pt x="226" y="125"/>
                  <a:pt x="226" y="125"/>
                  <a:pt x="226" y="125"/>
                </a:cubicBezTo>
                <a:cubicBezTo>
                  <a:pt x="225" y="126"/>
                  <a:pt x="225" y="126"/>
                  <a:pt x="225" y="126"/>
                </a:cubicBezTo>
                <a:cubicBezTo>
                  <a:pt x="225" y="127"/>
                  <a:pt x="225" y="127"/>
                  <a:pt x="225" y="127"/>
                </a:cubicBezTo>
                <a:cubicBezTo>
                  <a:pt x="224" y="127"/>
                  <a:pt x="224" y="127"/>
                  <a:pt x="224" y="127"/>
                </a:cubicBezTo>
                <a:cubicBezTo>
                  <a:pt x="225" y="128"/>
                  <a:pt x="225" y="128"/>
                  <a:pt x="225" y="128"/>
                </a:cubicBezTo>
                <a:cubicBezTo>
                  <a:pt x="225" y="128"/>
                  <a:pt x="225" y="128"/>
                  <a:pt x="225" y="128"/>
                </a:cubicBezTo>
                <a:cubicBezTo>
                  <a:pt x="225" y="129"/>
                  <a:pt x="225" y="129"/>
                  <a:pt x="225" y="129"/>
                </a:cubicBezTo>
                <a:cubicBezTo>
                  <a:pt x="225" y="130"/>
                  <a:pt x="225" y="130"/>
                  <a:pt x="225" y="130"/>
                </a:cubicBezTo>
                <a:cubicBezTo>
                  <a:pt x="225" y="130"/>
                  <a:pt x="225" y="130"/>
                  <a:pt x="225" y="130"/>
                </a:cubicBezTo>
                <a:cubicBezTo>
                  <a:pt x="225" y="131"/>
                  <a:pt x="225" y="131"/>
                  <a:pt x="225" y="131"/>
                </a:cubicBezTo>
                <a:cubicBezTo>
                  <a:pt x="225" y="132"/>
                  <a:pt x="225" y="132"/>
                  <a:pt x="225" y="132"/>
                </a:cubicBezTo>
                <a:cubicBezTo>
                  <a:pt x="225" y="132"/>
                  <a:pt x="225" y="132"/>
                  <a:pt x="225" y="132"/>
                </a:cubicBezTo>
                <a:cubicBezTo>
                  <a:pt x="226" y="132"/>
                  <a:pt x="226" y="132"/>
                  <a:pt x="226" y="132"/>
                </a:cubicBezTo>
                <a:cubicBezTo>
                  <a:pt x="226" y="133"/>
                  <a:pt x="226" y="133"/>
                  <a:pt x="226" y="133"/>
                </a:cubicBezTo>
                <a:cubicBezTo>
                  <a:pt x="226" y="134"/>
                  <a:pt x="226" y="134"/>
                  <a:pt x="226" y="134"/>
                </a:cubicBezTo>
                <a:cubicBezTo>
                  <a:pt x="226" y="134"/>
                  <a:pt x="226" y="134"/>
                  <a:pt x="226" y="134"/>
                </a:cubicBezTo>
                <a:cubicBezTo>
                  <a:pt x="225" y="134"/>
                  <a:pt x="225" y="134"/>
                  <a:pt x="225" y="134"/>
                </a:cubicBezTo>
                <a:cubicBezTo>
                  <a:pt x="224" y="134"/>
                  <a:pt x="224" y="134"/>
                  <a:pt x="224" y="134"/>
                </a:cubicBezTo>
                <a:cubicBezTo>
                  <a:pt x="224" y="133"/>
                  <a:pt x="224" y="133"/>
                  <a:pt x="224" y="133"/>
                </a:cubicBezTo>
                <a:cubicBezTo>
                  <a:pt x="224" y="133"/>
                  <a:pt x="224" y="133"/>
                  <a:pt x="224" y="133"/>
                </a:cubicBezTo>
                <a:cubicBezTo>
                  <a:pt x="223" y="133"/>
                  <a:pt x="223" y="133"/>
                  <a:pt x="223" y="133"/>
                </a:cubicBezTo>
                <a:cubicBezTo>
                  <a:pt x="223" y="134"/>
                  <a:pt x="223" y="134"/>
                  <a:pt x="223" y="134"/>
                </a:cubicBezTo>
                <a:cubicBezTo>
                  <a:pt x="222" y="134"/>
                  <a:pt x="222" y="134"/>
                  <a:pt x="222" y="134"/>
                </a:cubicBezTo>
                <a:cubicBezTo>
                  <a:pt x="222" y="134"/>
                  <a:pt x="222" y="134"/>
                  <a:pt x="222" y="134"/>
                </a:cubicBezTo>
                <a:cubicBezTo>
                  <a:pt x="223" y="134"/>
                  <a:pt x="223" y="134"/>
                  <a:pt x="223" y="134"/>
                </a:cubicBezTo>
                <a:cubicBezTo>
                  <a:pt x="224" y="135"/>
                  <a:pt x="224" y="135"/>
                  <a:pt x="224" y="135"/>
                </a:cubicBezTo>
                <a:cubicBezTo>
                  <a:pt x="224" y="135"/>
                  <a:pt x="224" y="135"/>
                  <a:pt x="224" y="135"/>
                </a:cubicBezTo>
                <a:cubicBezTo>
                  <a:pt x="221" y="137"/>
                  <a:pt x="221" y="137"/>
                  <a:pt x="221" y="137"/>
                </a:cubicBezTo>
                <a:cubicBezTo>
                  <a:pt x="221" y="137"/>
                  <a:pt x="221" y="137"/>
                  <a:pt x="221" y="137"/>
                </a:cubicBezTo>
                <a:cubicBezTo>
                  <a:pt x="220" y="137"/>
                  <a:pt x="220" y="137"/>
                  <a:pt x="220" y="137"/>
                </a:cubicBezTo>
                <a:cubicBezTo>
                  <a:pt x="220" y="137"/>
                  <a:pt x="220" y="137"/>
                  <a:pt x="220" y="137"/>
                </a:cubicBezTo>
                <a:cubicBezTo>
                  <a:pt x="220" y="138"/>
                  <a:pt x="220" y="138"/>
                  <a:pt x="220" y="138"/>
                </a:cubicBezTo>
                <a:cubicBezTo>
                  <a:pt x="220" y="139"/>
                  <a:pt x="220" y="139"/>
                  <a:pt x="220" y="139"/>
                </a:cubicBezTo>
                <a:cubicBezTo>
                  <a:pt x="221" y="138"/>
                  <a:pt x="221" y="138"/>
                  <a:pt x="221" y="138"/>
                </a:cubicBezTo>
                <a:cubicBezTo>
                  <a:pt x="222" y="139"/>
                  <a:pt x="222" y="139"/>
                  <a:pt x="222" y="139"/>
                </a:cubicBezTo>
                <a:cubicBezTo>
                  <a:pt x="222" y="139"/>
                  <a:pt x="222" y="139"/>
                  <a:pt x="222" y="139"/>
                </a:cubicBezTo>
                <a:cubicBezTo>
                  <a:pt x="222" y="140"/>
                  <a:pt x="222" y="140"/>
                  <a:pt x="222" y="140"/>
                </a:cubicBezTo>
                <a:cubicBezTo>
                  <a:pt x="224" y="140"/>
                  <a:pt x="224" y="140"/>
                  <a:pt x="224" y="140"/>
                </a:cubicBezTo>
                <a:cubicBezTo>
                  <a:pt x="224" y="139"/>
                  <a:pt x="224" y="139"/>
                  <a:pt x="224" y="139"/>
                </a:cubicBezTo>
                <a:cubicBezTo>
                  <a:pt x="224" y="139"/>
                  <a:pt x="224" y="139"/>
                  <a:pt x="224" y="139"/>
                </a:cubicBezTo>
                <a:cubicBezTo>
                  <a:pt x="225" y="139"/>
                  <a:pt x="225" y="139"/>
                  <a:pt x="225" y="139"/>
                </a:cubicBezTo>
                <a:cubicBezTo>
                  <a:pt x="224" y="140"/>
                  <a:pt x="224" y="140"/>
                  <a:pt x="224" y="140"/>
                </a:cubicBezTo>
                <a:cubicBezTo>
                  <a:pt x="224" y="140"/>
                  <a:pt x="224" y="140"/>
                  <a:pt x="224" y="140"/>
                </a:cubicBezTo>
                <a:cubicBezTo>
                  <a:pt x="225" y="140"/>
                  <a:pt x="225" y="140"/>
                  <a:pt x="225" y="140"/>
                </a:cubicBezTo>
                <a:cubicBezTo>
                  <a:pt x="226" y="141"/>
                  <a:pt x="226" y="141"/>
                  <a:pt x="226" y="141"/>
                </a:cubicBezTo>
                <a:cubicBezTo>
                  <a:pt x="226" y="140"/>
                  <a:pt x="226" y="140"/>
                  <a:pt x="226" y="140"/>
                </a:cubicBezTo>
                <a:cubicBezTo>
                  <a:pt x="227" y="140"/>
                  <a:pt x="227" y="140"/>
                  <a:pt x="227" y="140"/>
                </a:cubicBezTo>
                <a:cubicBezTo>
                  <a:pt x="226" y="141"/>
                  <a:pt x="226" y="141"/>
                  <a:pt x="226" y="141"/>
                </a:cubicBezTo>
                <a:cubicBezTo>
                  <a:pt x="226" y="141"/>
                  <a:pt x="226" y="141"/>
                  <a:pt x="226" y="141"/>
                </a:cubicBezTo>
                <a:cubicBezTo>
                  <a:pt x="225" y="142"/>
                  <a:pt x="225" y="142"/>
                  <a:pt x="225" y="142"/>
                </a:cubicBezTo>
                <a:cubicBezTo>
                  <a:pt x="224" y="142"/>
                  <a:pt x="224" y="142"/>
                  <a:pt x="224" y="142"/>
                </a:cubicBezTo>
                <a:cubicBezTo>
                  <a:pt x="224" y="141"/>
                  <a:pt x="224" y="141"/>
                  <a:pt x="224" y="141"/>
                </a:cubicBezTo>
                <a:cubicBezTo>
                  <a:pt x="224" y="141"/>
                  <a:pt x="224" y="141"/>
                  <a:pt x="224" y="141"/>
                </a:cubicBezTo>
                <a:cubicBezTo>
                  <a:pt x="223" y="141"/>
                  <a:pt x="223" y="141"/>
                  <a:pt x="223" y="141"/>
                </a:cubicBezTo>
                <a:cubicBezTo>
                  <a:pt x="223" y="141"/>
                  <a:pt x="223" y="141"/>
                  <a:pt x="223" y="141"/>
                </a:cubicBezTo>
                <a:cubicBezTo>
                  <a:pt x="224" y="142"/>
                  <a:pt x="224" y="142"/>
                  <a:pt x="224" y="142"/>
                </a:cubicBezTo>
                <a:cubicBezTo>
                  <a:pt x="224" y="143"/>
                  <a:pt x="224" y="143"/>
                  <a:pt x="224" y="143"/>
                </a:cubicBezTo>
                <a:cubicBezTo>
                  <a:pt x="225" y="144"/>
                  <a:pt x="225" y="144"/>
                  <a:pt x="225" y="144"/>
                </a:cubicBezTo>
                <a:cubicBezTo>
                  <a:pt x="225" y="145"/>
                  <a:pt x="225" y="145"/>
                  <a:pt x="225" y="145"/>
                </a:cubicBezTo>
                <a:cubicBezTo>
                  <a:pt x="225" y="145"/>
                  <a:pt x="225" y="145"/>
                  <a:pt x="225" y="145"/>
                </a:cubicBezTo>
                <a:cubicBezTo>
                  <a:pt x="225" y="146"/>
                  <a:pt x="225" y="146"/>
                  <a:pt x="225" y="146"/>
                </a:cubicBezTo>
                <a:cubicBezTo>
                  <a:pt x="224" y="146"/>
                  <a:pt x="224" y="146"/>
                  <a:pt x="224" y="146"/>
                </a:cubicBezTo>
                <a:cubicBezTo>
                  <a:pt x="224" y="147"/>
                  <a:pt x="224" y="147"/>
                  <a:pt x="224" y="147"/>
                </a:cubicBezTo>
                <a:cubicBezTo>
                  <a:pt x="224" y="148"/>
                  <a:pt x="224" y="148"/>
                  <a:pt x="224" y="148"/>
                </a:cubicBezTo>
                <a:cubicBezTo>
                  <a:pt x="223" y="149"/>
                  <a:pt x="223" y="149"/>
                  <a:pt x="223" y="149"/>
                </a:cubicBezTo>
                <a:cubicBezTo>
                  <a:pt x="223" y="149"/>
                  <a:pt x="223" y="149"/>
                  <a:pt x="223" y="149"/>
                </a:cubicBezTo>
                <a:cubicBezTo>
                  <a:pt x="223" y="150"/>
                  <a:pt x="223" y="150"/>
                  <a:pt x="223" y="150"/>
                </a:cubicBezTo>
                <a:cubicBezTo>
                  <a:pt x="223" y="150"/>
                  <a:pt x="223" y="150"/>
                  <a:pt x="223" y="150"/>
                </a:cubicBezTo>
                <a:cubicBezTo>
                  <a:pt x="223" y="151"/>
                  <a:pt x="223" y="151"/>
                  <a:pt x="223" y="151"/>
                </a:cubicBezTo>
                <a:cubicBezTo>
                  <a:pt x="223" y="151"/>
                  <a:pt x="223" y="151"/>
                  <a:pt x="223" y="151"/>
                </a:cubicBezTo>
                <a:cubicBezTo>
                  <a:pt x="224" y="150"/>
                  <a:pt x="224" y="150"/>
                  <a:pt x="224" y="150"/>
                </a:cubicBezTo>
                <a:cubicBezTo>
                  <a:pt x="224" y="150"/>
                  <a:pt x="224" y="150"/>
                  <a:pt x="224" y="150"/>
                </a:cubicBezTo>
                <a:cubicBezTo>
                  <a:pt x="225" y="149"/>
                  <a:pt x="225" y="149"/>
                  <a:pt x="225" y="149"/>
                </a:cubicBezTo>
                <a:cubicBezTo>
                  <a:pt x="226" y="149"/>
                  <a:pt x="226" y="149"/>
                  <a:pt x="226" y="149"/>
                </a:cubicBezTo>
                <a:cubicBezTo>
                  <a:pt x="225" y="148"/>
                  <a:pt x="225" y="148"/>
                  <a:pt x="225" y="148"/>
                </a:cubicBezTo>
                <a:cubicBezTo>
                  <a:pt x="226" y="148"/>
                  <a:pt x="226" y="148"/>
                  <a:pt x="226" y="148"/>
                </a:cubicBezTo>
                <a:cubicBezTo>
                  <a:pt x="226" y="148"/>
                  <a:pt x="226" y="148"/>
                  <a:pt x="226" y="148"/>
                </a:cubicBezTo>
                <a:cubicBezTo>
                  <a:pt x="227" y="148"/>
                  <a:pt x="227" y="148"/>
                  <a:pt x="227" y="148"/>
                </a:cubicBezTo>
                <a:cubicBezTo>
                  <a:pt x="227" y="147"/>
                  <a:pt x="227" y="147"/>
                  <a:pt x="227" y="147"/>
                </a:cubicBezTo>
                <a:cubicBezTo>
                  <a:pt x="227" y="146"/>
                  <a:pt x="227" y="146"/>
                  <a:pt x="227" y="146"/>
                </a:cubicBezTo>
                <a:cubicBezTo>
                  <a:pt x="228" y="145"/>
                  <a:pt x="228" y="145"/>
                  <a:pt x="228" y="145"/>
                </a:cubicBezTo>
                <a:cubicBezTo>
                  <a:pt x="229" y="143"/>
                  <a:pt x="229" y="143"/>
                  <a:pt x="229" y="143"/>
                </a:cubicBezTo>
                <a:cubicBezTo>
                  <a:pt x="230" y="143"/>
                  <a:pt x="230" y="143"/>
                  <a:pt x="230" y="143"/>
                </a:cubicBezTo>
                <a:cubicBezTo>
                  <a:pt x="230" y="143"/>
                  <a:pt x="230" y="143"/>
                  <a:pt x="230" y="143"/>
                </a:cubicBezTo>
                <a:cubicBezTo>
                  <a:pt x="230" y="143"/>
                  <a:pt x="230" y="143"/>
                  <a:pt x="230" y="143"/>
                </a:cubicBezTo>
                <a:cubicBezTo>
                  <a:pt x="230" y="144"/>
                  <a:pt x="230" y="144"/>
                  <a:pt x="230" y="144"/>
                </a:cubicBezTo>
                <a:cubicBezTo>
                  <a:pt x="231" y="145"/>
                  <a:pt x="231" y="145"/>
                  <a:pt x="231" y="145"/>
                </a:cubicBezTo>
                <a:cubicBezTo>
                  <a:pt x="231" y="146"/>
                  <a:pt x="231" y="146"/>
                  <a:pt x="231" y="146"/>
                </a:cubicBezTo>
                <a:cubicBezTo>
                  <a:pt x="232" y="147"/>
                  <a:pt x="232" y="147"/>
                  <a:pt x="232" y="147"/>
                </a:cubicBezTo>
                <a:cubicBezTo>
                  <a:pt x="232" y="148"/>
                  <a:pt x="232" y="148"/>
                  <a:pt x="232" y="148"/>
                </a:cubicBezTo>
                <a:cubicBezTo>
                  <a:pt x="232" y="149"/>
                  <a:pt x="232" y="149"/>
                  <a:pt x="232" y="149"/>
                </a:cubicBezTo>
                <a:cubicBezTo>
                  <a:pt x="232" y="150"/>
                  <a:pt x="232" y="150"/>
                  <a:pt x="232" y="150"/>
                </a:cubicBezTo>
                <a:cubicBezTo>
                  <a:pt x="232" y="151"/>
                  <a:pt x="232" y="151"/>
                  <a:pt x="232" y="151"/>
                </a:cubicBezTo>
                <a:cubicBezTo>
                  <a:pt x="231" y="151"/>
                  <a:pt x="231" y="151"/>
                  <a:pt x="231" y="151"/>
                </a:cubicBezTo>
                <a:cubicBezTo>
                  <a:pt x="230" y="151"/>
                  <a:pt x="230" y="151"/>
                  <a:pt x="230" y="151"/>
                </a:cubicBezTo>
                <a:cubicBezTo>
                  <a:pt x="230" y="151"/>
                  <a:pt x="230" y="151"/>
                  <a:pt x="230" y="151"/>
                </a:cubicBezTo>
                <a:cubicBezTo>
                  <a:pt x="230" y="152"/>
                  <a:pt x="230" y="152"/>
                  <a:pt x="230" y="152"/>
                </a:cubicBezTo>
                <a:cubicBezTo>
                  <a:pt x="230" y="153"/>
                  <a:pt x="230" y="153"/>
                  <a:pt x="230" y="153"/>
                </a:cubicBezTo>
                <a:cubicBezTo>
                  <a:pt x="229" y="154"/>
                  <a:pt x="229" y="154"/>
                  <a:pt x="229" y="154"/>
                </a:cubicBezTo>
                <a:cubicBezTo>
                  <a:pt x="229" y="155"/>
                  <a:pt x="229" y="155"/>
                  <a:pt x="229" y="155"/>
                </a:cubicBezTo>
                <a:cubicBezTo>
                  <a:pt x="229" y="155"/>
                  <a:pt x="229" y="155"/>
                  <a:pt x="229" y="155"/>
                </a:cubicBezTo>
                <a:cubicBezTo>
                  <a:pt x="229" y="156"/>
                  <a:pt x="229" y="156"/>
                  <a:pt x="229" y="156"/>
                </a:cubicBezTo>
                <a:cubicBezTo>
                  <a:pt x="230" y="159"/>
                  <a:pt x="230" y="159"/>
                  <a:pt x="230" y="159"/>
                </a:cubicBezTo>
                <a:cubicBezTo>
                  <a:pt x="230" y="160"/>
                  <a:pt x="230" y="160"/>
                  <a:pt x="230" y="160"/>
                </a:cubicBezTo>
                <a:cubicBezTo>
                  <a:pt x="230" y="161"/>
                  <a:pt x="230" y="161"/>
                  <a:pt x="230" y="161"/>
                </a:cubicBezTo>
                <a:cubicBezTo>
                  <a:pt x="231" y="162"/>
                  <a:pt x="231" y="162"/>
                  <a:pt x="231" y="162"/>
                </a:cubicBezTo>
                <a:cubicBezTo>
                  <a:pt x="231" y="162"/>
                  <a:pt x="231" y="162"/>
                  <a:pt x="231" y="162"/>
                </a:cubicBezTo>
                <a:cubicBezTo>
                  <a:pt x="231" y="161"/>
                  <a:pt x="231" y="161"/>
                  <a:pt x="231" y="161"/>
                </a:cubicBezTo>
                <a:cubicBezTo>
                  <a:pt x="231" y="160"/>
                  <a:pt x="231" y="160"/>
                  <a:pt x="231" y="160"/>
                </a:cubicBezTo>
                <a:cubicBezTo>
                  <a:pt x="232" y="160"/>
                  <a:pt x="232" y="160"/>
                  <a:pt x="232" y="160"/>
                </a:cubicBezTo>
                <a:cubicBezTo>
                  <a:pt x="232" y="160"/>
                  <a:pt x="232" y="160"/>
                  <a:pt x="232" y="160"/>
                </a:cubicBezTo>
                <a:cubicBezTo>
                  <a:pt x="233" y="161"/>
                  <a:pt x="233" y="161"/>
                  <a:pt x="233" y="161"/>
                </a:cubicBezTo>
                <a:cubicBezTo>
                  <a:pt x="233" y="161"/>
                  <a:pt x="233" y="161"/>
                  <a:pt x="233" y="161"/>
                </a:cubicBezTo>
                <a:cubicBezTo>
                  <a:pt x="233" y="160"/>
                  <a:pt x="233" y="160"/>
                  <a:pt x="233" y="160"/>
                </a:cubicBezTo>
                <a:cubicBezTo>
                  <a:pt x="234" y="159"/>
                  <a:pt x="234" y="159"/>
                  <a:pt x="234" y="159"/>
                </a:cubicBezTo>
                <a:cubicBezTo>
                  <a:pt x="234" y="158"/>
                  <a:pt x="234" y="158"/>
                  <a:pt x="234" y="158"/>
                </a:cubicBezTo>
                <a:cubicBezTo>
                  <a:pt x="235" y="158"/>
                  <a:pt x="235" y="158"/>
                  <a:pt x="235" y="158"/>
                </a:cubicBezTo>
                <a:cubicBezTo>
                  <a:pt x="236" y="157"/>
                  <a:pt x="236" y="157"/>
                  <a:pt x="236" y="157"/>
                </a:cubicBezTo>
                <a:cubicBezTo>
                  <a:pt x="236" y="156"/>
                  <a:pt x="236" y="156"/>
                  <a:pt x="236" y="156"/>
                </a:cubicBezTo>
                <a:cubicBezTo>
                  <a:pt x="236" y="156"/>
                  <a:pt x="236" y="156"/>
                  <a:pt x="236" y="156"/>
                </a:cubicBezTo>
                <a:cubicBezTo>
                  <a:pt x="238" y="155"/>
                  <a:pt x="238" y="155"/>
                  <a:pt x="238" y="155"/>
                </a:cubicBezTo>
                <a:cubicBezTo>
                  <a:pt x="239" y="153"/>
                  <a:pt x="239" y="153"/>
                  <a:pt x="239" y="153"/>
                </a:cubicBezTo>
                <a:cubicBezTo>
                  <a:pt x="240" y="151"/>
                  <a:pt x="240" y="151"/>
                  <a:pt x="240" y="151"/>
                </a:cubicBezTo>
                <a:cubicBezTo>
                  <a:pt x="240" y="150"/>
                  <a:pt x="240" y="150"/>
                  <a:pt x="240" y="150"/>
                </a:cubicBezTo>
                <a:cubicBezTo>
                  <a:pt x="241" y="149"/>
                  <a:pt x="241" y="149"/>
                  <a:pt x="241" y="149"/>
                </a:cubicBezTo>
                <a:cubicBezTo>
                  <a:pt x="242" y="150"/>
                  <a:pt x="242" y="150"/>
                  <a:pt x="242" y="150"/>
                </a:cubicBezTo>
                <a:cubicBezTo>
                  <a:pt x="243" y="150"/>
                  <a:pt x="243" y="150"/>
                  <a:pt x="243" y="150"/>
                </a:cubicBezTo>
                <a:cubicBezTo>
                  <a:pt x="243" y="150"/>
                  <a:pt x="243" y="150"/>
                  <a:pt x="243" y="150"/>
                </a:cubicBezTo>
                <a:cubicBezTo>
                  <a:pt x="244" y="150"/>
                  <a:pt x="244" y="150"/>
                  <a:pt x="244" y="150"/>
                </a:cubicBezTo>
                <a:cubicBezTo>
                  <a:pt x="244" y="150"/>
                  <a:pt x="244" y="150"/>
                  <a:pt x="244" y="150"/>
                </a:cubicBezTo>
                <a:cubicBezTo>
                  <a:pt x="243" y="150"/>
                  <a:pt x="243" y="150"/>
                  <a:pt x="243" y="150"/>
                </a:cubicBezTo>
                <a:cubicBezTo>
                  <a:pt x="243" y="149"/>
                  <a:pt x="243" y="149"/>
                  <a:pt x="243" y="149"/>
                </a:cubicBezTo>
                <a:cubicBezTo>
                  <a:pt x="243" y="148"/>
                  <a:pt x="243" y="148"/>
                  <a:pt x="243" y="148"/>
                </a:cubicBezTo>
                <a:cubicBezTo>
                  <a:pt x="244" y="148"/>
                  <a:pt x="244" y="148"/>
                  <a:pt x="244" y="148"/>
                </a:cubicBezTo>
                <a:cubicBezTo>
                  <a:pt x="244" y="149"/>
                  <a:pt x="244" y="149"/>
                  <a:pt x="244" y="149"/>
                </a:cubicBezTo>
                <a:cubicBezTo>
                  <a:pt x="245" y="148"/>
                  <a:pt x="245" y="148"/>
                  <a:pt x="245" y="148"/>
                </a:cubicBezTo>
                <a:cubicBezTo>
                  <a:pt x="245" y="148"/>
                  <a:pt x="245" y="148"/>
                  <a:pt x="245" y="148"/>
                </a:cubicBezTo>
                <a:cubicBezTo>
                  <a:pt x="246" y="148"/>
                  <a:pt x="246" y="148"/>
                  <a:pt x="246" y="148"/>
                </a:cubicBezTo>
                <a:cubicBezTo>
                  <a:pt x="245" y="147"/>
                  <a:pt x="245" y="147"/>
                  <a:pt x="245" y="147"/>
                </a:cubicBezTo>
                <a:cubicBezTo>
                  <a:pt x="245" y="147"/>
                  <a:pt x="245" y="147"/>
                  <a:pt x="245" y="147"/>
                </a:cubicBezTo>
                <a:cubicBezTo>
                  <a:pt x="245" y="147"/>
                  <a:pt x="245" y="147"/>
                  <a:pt x="245" y="147"/>
                </a:cubicBezTo>
                <a:cubicBezTo>
                  <a:pt x="244" y="147"/>
                  <a:pt x="244" y="147"/>
                  <a:pt x="244" y="147"/>
                </a:cubicBezTo>
                <a:cubicBezTo>
                  <a:pt x="244" y="145"/>
                  <a:pt x="244" y="145"/>
                  <a:pt x="244" y="145"/>
                </a:cubicBezTo>
                <a:cubicBezTo>
                  <a:pt x="245" y="145"/>
                  <a:pt x="245" y="145"/>
                  <a:pt x="245" y="145"/>
                </a:cubicBezTo>
                <a:cubicBezTo>
                  <a:pt x="245" y="144"/>
                  <a:pt x="245" y="144"/>
                  <a:pt x="245" y="144"/>
                </a:cubicBezTo>
                <a:cubicBezTo>
                  <a:pt x="245" y="144"/>
                  <a:pt x="245" y="144"/>
                  <a:pt x="245" y="144"/>
                </a:cubicBezTo>
                <a:cubicBezTo>
                  <a:pt x="245" y="144"/>
                  <a:pt x="245" y="144"/>
                  <a:pt x="245" y="144"/>
                </a:cubicBezTo>
                <a:cubicBezTo>
                  <a:pt x="245" y="143"/>
                  <a:pt x="245" y="143"/>
                  <a:pt x="245" y="143"/>
                </a:cubicBezTo>
                <a:cubicBezTo>
                  <a:pt x="246" y="142"/>
                  <a:pt x="246" y="142"/>
                  <a:pt x="246" y="142"/>
                </a:cubicBezTo>
                <a:cubicBezTo>
                  <a:pt x="245" y="142"/>
                  <a:pt x="245" y="142"/>
                  <a:pt x="245" y="142"/>
                </a:cubicBezTo>
                <a:cubicBezTo>
                  <a:pt x="245" y="142"/>
                  <a:pt x="245" y="142"/>
                  <a:pt x="245" y="142"/>
                </a:cubicBezTo>
                <a:cubicBezTo>
                  <a:pt x="246" y="142"/>
                  <a:pt x="246" y="142"/>
                  <a:pt x="246" y="142"/>
                </a:cubicBezTo>
                <a:cubicBezTo>
                  <a:pt x="246" y="141"/>
                  <a:pt x="246" y="141"/>
                  <a:pt x="246" y="141"/>
                </a:cubicBezTo>
                <a:cubicBezTo>
                  <a:pt x="246" y="141"/>
                  <a:pt x="246" y="141"/>
                  <a:pt x="246" y="141"/>
                </a:cubicBezTo>
                <a:cubicBezTo>
                  <a:pt x="246" y="140"/>
                  <a:pt x="246" y="140"/>
                  <a:pt x="246" y="140"/>
                </a:cubicBezTo>
                <a:cubicBezTo>
                  <a:pt x="246" y="141"/>
                  <a:pt x="246" y="141"/>
                  <a:pt x="246" y="141"/>
                </a:cubicBezTo>
                <a:cubicBezTo>
                  <a:pt x="247" y="141"/>
                  <a:pt x="247" y="141"/>
                  <a:pt x="247" y="141"/>
                </a:cubicBezTo>
                <a:cubicBezTo>
                  <a:pt x="247" y="141"/>
                  <a:pt x="247" y="141"/>
                  <a:pt x="247" y="141"/>
                </a:cubicBezTo>
                <a:cubicBezTo>
                  <a:pt x="248" y="141"/>
                  <a:pt x="248" y="141"/>
                  <a:pt x="248" y="141"/>
                </a:cubicBezTo>
                <a:cubicBezTo>
                  <a:pt x="249" y="141"/>
                  <a:pt x="249" y="141"/>
                  <a:pt x="249" y="141"/>
                </a:cubicBezTo>
                <a:cubicBezTo>
                  <a:pt x="251" y="142"/>
                  <a:pt x="251" y="142"/>
                  <a:pt x="251" y="142"/>
                </a:cubicBezTo>
                <a:cubicBezTo>
                  <a:pt x="251" y="142"/>
                  <a:pt x="251" y="142"/>
                  <a:pt x="251" y="142"/>
                </a:cubicBezTo>
                <a:cubicBezTo>
                  <a:pt x="251" y="143"/>
                  <a:pt x="251" y="143"/>
                  <a:pt x="251" y="143"/>
                </a:cubicBezTo>
                <a:cubicBezTo>
                  <a:pt x="253" y="143"/>
                  <a:pt x="253" y="143"/>
                  <a:pt x="253" y="143"/>
                </a:cubicBezTo>
                <a:cubicBezTo>
                  <a:pt x="254" y="143"/>
                  <a:pt x="254" y="143"/>
                  <a:pt x="254" y="143"/>
                </a:cubicBezTo>
                <a:cubicBezTo>
                  <a:pt x="254" y="143"/>
                  <a:pt x="254" y="143"/>
                  <a:pt x="254" y="143"/>
                </a:cubicBezTo>
                <a:cubicBezTo>
                  <a:pt x="255" y="144"/>
                  <a:pt x="255" y="144"/>
                  <a:pt x="255" y="144"/>
                </a:cubicBezTo>
                <a:cubicBezTo>
                  <a:pt x="255" y="144"/>
                  <a:pt x="255" y="144"/>
                  <a:pt x="255" y="144"/>
                </a:cubicBezTo>
                <a:cubicBezTo>
                  <a:pt x="255" y="145"/>
                  <a:pt x="255" y="145"/>
                  <a:pt x="255" y="145"/>
                </a:cubicBezTo>
                <a:cubicBezTo>
                  <a:pt x="256" y="145"/>
                  <a:pt x="256" y="145"/>
                  <a:pt x="256" y="145"/>
                </a:cubicBezTo>
                <a:cubicBezTo>
                  <a:pt x="255" y="145"/>
                  <a:pt x="255" y="145"/>
                  <a:pt x="255" y="145"/>
                </a:cubicBezTo>
                <a:cubicBezTo>
                  <a:pt x="254" y="145"/>
                  <a:pt x="254" y="145"/>
                  <a:pt x="254" y="145"/>
                </a:cubicBezTo>
                <a:cubicBezTo>
                  <a:pt x="254" y="145"/>
                  <a:pt x="254" y="145"/>
                  <a:pt x="254" y="145"/>
                </a:cubicBezTo>
                <a:cubicBezTo>
                  <a:pt x="254" y="145"/>
                  <a:pt x="254" y="145"/>
                  <a:pt x="254" y="145"/>
                </a:cubicBezTo>
                <a:cubicBezTo>
                  <a:pt x="256" y="146"/>
                  <a:pt x="256" y="146"/>
                  <a:pt x="256" y="146"/>
                </a:cubicBezTo>
                <a:cubicBezTo>
                  <a:pt x="256" y="147"/>
                  <a:pt x="256" y="147"/>
                  <a:pt x="256" y="147"/>
                </a:cubicBezTo>
                <a:cubicBezTo>
                  <a:pt x="255" y="147"/>
                  <a:pt x="255" y="147"/>
                  <a:pt x="255" y="147"/>
                </a:cubicBezTo>
                <a:cubicBezTo>
                  <a:pt x="256" y="148"/>
                  <a:pt x="256" y="148"/>
                  <a:pt x="256" y="148"/>
                </a:cubicBezTo>
                <a:cubicBezTo>
                  <a:pt x="256" y="147"/>
                  <a:pt x="256" y="147"/>
                  <a:pt x="256" y="147"/>
                </a:cubicBezTo>
                <a:cubicBezTo>
                  <a:pt x="258" y="148"/>
                  <a:pt x="258" y="148"/>
                  <a:pt x="258" y="148"/>
                </a:cubicBezTo>
                <a:cubicBezTo>
                  <a:pt x="258" y="148"/>
                  <a:pt x="258" y="148"/>
                  <a:pt x="258" y="148"/>
                </a:cubicBezTo>
                <a:cubicBezTo>
                  <a:pt x="258" y="148"/>
                  <a:pt x="258" y="148"/>
                  <a:pt x="258" y="148"/>
                </a:cubicBezTo>
                <a:cubicBezTo>
                  <a:pt x="259" y="149"/>
                  <a:pt x="259" y="149"/>
                  <a:pt x="259" y="149"/>
                </a:cubicBezTo>
                <a:cubicBezTo>
                  <a:pt x="258" y="149"/>
                  <a:pt x="258" y="149"/>
                  <a:pt x="258" y="149"/>
                </a:cubicBezTo>
                <a:cubicBezTo>
                  <a:pt x="257" y="150"/>
                  <a:pt x="257" y="150"/>
                  <a:pt x="257" y="150"/>
                </a:cubicBezTo>
                <a:cubicBezTo>
                  <a:pt x="256" y="151"/>
                  <a:pt x="256" y="151"/>
                  <a:pt x="256" y="151"/>
                </a:cubicBezTo>
                <a:cubicBezTo>
                  <a:pt x="255" y="151"/>
                  <a:pt x="255" y="151"/>
                  <a:pt x="255" y="151"/>
                </a:cubicBezTo>
                <a:cubicBezTo>
                  <a:pt x="256" y="151"/>
                  <a:pt x="256" y="151"/>
                  <a:pt x="256" y="151"/>
                </a:cubicBezTo>
                <a:cubicBezTo>
                  <a:pt x="257" y="151"/>
                  <a:pt x="257" y="151"/>
                  <a:pt x="257" y="151"/>
                </a:cubicBezTo>
                <a:cubicBezTo>
                  <a:pt x="257" y="152"/>
                  <a:pt x="257" y="152"/>
                  <a:pt x="257" y="152"/>
                </a:cubicBezTo>
                <a:cubicBezTo>
                  <a:pt x="257" y="152"/>
                  <a:pt x="257" y="152"/>
                  <a:pt x="257" y="152"/>
                </a:cubicBezTo>
                <a:cubicBezTo>
                  <a:pt x="258" y="152"/>
                  <a:pt x="258" y="152"/>
                  <a:pt x="258" y="152"/>
                </a:cubicBezTo>
                <a:cubicBezTo>
                  <a:pt x="257" y="153"/>
                  <a:pt x="257" y="153"/>
                  <a:pt x="257" y="153"/>
                </a:cubicBezTo>
                <a:cubicBezTo>
                  <a:pt x="257" y="153"/>
                  <a:pt x="257" y="153"/>
                  <a:pt x="257" y="153"/>
                </a:cubicBezTo>
                <a:cubicBezTo>
                  <a:pt x="256" y="154"/>
                  <a:pt x="256" y="154"/>
                  <a:pt x="256" y="154"/>
                </a:cubicBezTo>
                <a:cubicBezTo>
                  <a:pt x="255" y="154"/>
                  <a:pt x="255" y="154"/>
                  <a:pt x="255" y="154"/>
                </a:cubicBezTo>
                <a:cubicBezTo>
                  <a:pt x="254" y="154"/>
                  <a:pt x="254" y="154"/>
                  <a:pt x="254" y="154"/>
                </a:cubicBezTo>
                <a:cubicBezTo>
                  <a:pt x="254" y="154"/>
                  <a:pt x="254" y="154"/>
                  <a:pt x="254" y="154"/>
                </a:cubicBezTo>
                <a:cubicBezTo>
                  <a:pt x="253" y="154"/>
                  <a:pt x="253" y="154"/>
                  <a:pt x="253" y="154"/>
                </a:cubicBezTo>
                <a:cubicBezTo>
                  <a:pt x="253" y="153"/>
                  <a:pt x="253" y="153"/>
                  <a:pt x="253" y="153"/>
                </a:cubicBezTo>
                <a:cubicBezTo>
                  <a:pt x="252" y="153"/>
                  <a:pt x="252" y="153"/>
                  <a:pt x="252" y="153"/>
                </a:cubicBezTo>
                <a:cubicBezTo>
                  <a:pt x="252" y="153"/>
                  <a:pt x="252" y="153"/>
                  <a:pt x="252" y="153"/>
                </a:cubicBezTo>
                <a:cubicBezTo>
                  <a:pt x="251" y="153"/>
                  <a:pt x="251" y="153"/>
                  <a:pt x="251" y="153"/>
                </a:cubicBezTo>
                <a:cubicBezTo>
                  <a:pt x="251" y="154"/>
                  <a:pt x="251" y="154"/>
                  <a:pt x="251" y="154"/>
                </a:cubicBezTo>
                <a:cubicBezTo>
                  <a:pt x="251" y="154"/>
                  <a:pt x="251" y="154"/>
                  <a:pt x="251" y="154"/>
                </a:cubicBezTo>
                <a:cubicBezTo>
                  <a:pt x="251" y="154"/>
                  <a:pt x="251" y="154"/>
                  <a:pt x="251" y="154"/>
                </a:cubicBezTo>
                <a:cubicBezTo>
                  <a:pt x="252" y="154"/>
                  <a:pt x="252" y="154"/>
                  <a:pt x="252" y="154"/>
                </a:cubicBezTo>
                <a:cubicBezTo>
                  <a:pt x="252" y="155"/>
                  <a:pt x="252" y="155"/>
                  <a:pt x="252" y="155"/>
                </a:cubicBezTo>
                <a:cubicBezTo>
                  <a:pt x="251" y="155"/>
                  <a:pt x="251" y="155"/>
                  <a:pt x="251" y="155"/>
                </a:cubicBezTo>
                <a:cubicBezTo>
                  <a:pt x="252" y="156"/>
                  <a:pt x="252" y="156"/>
                  <a:pt x="252" y="156"/>
                </a:cubicBezTo>
                <a:cubicBezTo>
                  <a:pt x="251" y="156"/>
                  <a:pt x="251" y="156"/>
                  <a:pt x="251" y="156"/>
                </a:cubicBezTo>
                <a:cubicBezTo>
                  <a:pt x="251" y="157"/>
                  <a:pt x="251" y="157"/>
                  <a:pt x="251" y="157"/>
                </a:cubicBezTo>
                <a:cubicBezTo>
                  <a:pt x="252" y="157"/>
                  <a:pt x="252" y="157"/>
                  <a:pt x="252" y="157"/>
                </a:cubicBezTo>
                <a:cubicBezTo>
                  <a:pt x="252" y="156"/>
                  <a:pt x="252" y="156"/>
                  <a:pt x="252" y="156"/>
                </a:cubicBezTo>
                <a:cubicBezTo>
                  <a:pt x="252" y="156"/>
                  <a:pt x="252" y="156"/>
                  <a:pt x="252" y="156"/>
                </a:cubicBezTo>
                <a:cubicBezTo>
                  <a:pt x="252" y="157"/>
                  <a:pt x="252" y="157"/>
                  <a:pt x="252" y="157"/>
                </a:cubicBezTo>
                <a:cubicBezTo>
                  <a:pt x="251" y="157"/>
                  <a:pt x="251" y="157"/>
                  <a:pt x="251" y="157"/>
                </a:cubicBezTo>
                <a:cubicBezTo>
                  <a:pt x="251" y="158"/>
                  <a:pt x="251" y="158"/>
                  <a:pt x="251" y="158"/>
                </a:cubicBezTo>
                <a:cubicBezTo>
                  <a:pt x="251" y="159"/>
                  <a:pt x="251" y="159"/>
                  <a:pt x="251" y="159"/>
                </a:cubicBezTo>
                <a:cubicBezTo>
                  <a:pt x="252" y="160"/>
                  <a:pt x="252" y="160"/>
                  <a:pt x="252" y="160"/>
                </a:cubicBezTo>
                <a:cubicBezTo>
                  <a:pt x="252" y="160"/>
                  <a:pt x="252" y="160"/>
                  <a:pt x="252" y="160"/>
                </a:cubicBezTo>
                <a:cubicBezTo>
                  <a:pt x="253" y="162"/>
                  <a:pt x="253" y="162"/>
                  <a:pt x="253" y="162"/>
                </a:cubicBezTo>
                <a:cubicBezTo>
                  <a:pt x="253" y="163"/>
                  <a:pt x="253" y="163"/>
                  <a:pt x="253" y="163"/>
                </a:cubicBezTo>
                <a:cubicBezTo>
                  <a:pt x="252" y="163"/>
                  <a:pt x="252" y="163"/>
                  <a:pt x="252" y="163"/>
                </a:cubicBezTo>
                <a:cubicBezTo>
                  <a:pt x="252" y="164"/>
                  <a:pt x="252" y="164"/>
                  <a:pt x="252" y="164"/>
                </a:cubicBezTo>
                <a:cubicBezTo>
                  <a:pt x="251" y="164"/>
                  <a:pt x="251" y="164"/>
                  <a:pt x="251" y="164"/>
                </a:cubicBezTo>
                <a:cubicBezTo>
                  <a:pt x="251" y="165"/>
                  <a:pt x="251" y="165"/>
                  <a:pt x="251" y="165"/>
                </a:cubicBezTo>
                <a:cubicBezTo>
                  <a:pt x="251" y="166"/>
                  <a:pt x="251" y="166"/>
                  <a:pt x="251" y="166"/>
                </a:cubicBezTo>
                <a:cubicBezTo>
                  <a:pt x="250" y="165"/>
                  <a:pt x="250" y="165"/>
                  <a:pt x="250" y="165"/>
                </a:cubicBezTo>
                <a:cubicBezTo>
                  <a:pt x="249" y="165"/>
                  <a:pt x="249" y="165"/>
                  <a:pt x="249" y="165"/>
                </a:cubicBezTo>
                <a:cubicBezTo>
                  <a:pt x="248" y="166"/>
                  <a:pt x="248" y="166"/>
                  <a:pt x="248" y="166"/>
                </a:cubicBezTo>
                <a:cubicBezTo>
                  <a:pt x="248" y="167"/>
                  <a:pt x="248" y="167"/>
                  <a:pt x="248" y="167"/>
                </a:cubicBezTo>
                <a:cubicBezTo>
                  <a:pt x="247" y="167"/>
                  <a:pt x="247" y="167"/>
                  <a:pt x="247" y="167"/>
                </a:cubicBezTo>
                <a:cubicBezTo>
                  <a:pt x="247" y="168"/>
                  <a:pt x="247" y="168"/>
                  <a:pt x="247" y="168"/>
                </a:cubicBezTo>
                <a:cubicBezTo>
                  <a:pt x="246" y="168"/>
                  <a:pt x="246" y="168"/>
                  <a:pt x="246" y="168"/>
                </a:cubicBezTo>
                <a:cubicBezTo>
                  <a:pt x="245" y="169"/>
                  <a:pt x="245" y="169"/>
                  <a:pt x="245" y="169"/>
                </a:cubicBezTo>
                <a:cubicBezTo>
                  <a:pt x="244" y="169"/>
                  <a:pt x="244" y="169"/>
                  <a:pt x="244" y="169"/>
                </a:cubicBezTo>
                <a:cubicBezTo>
                  <a:pt x="243" y="169"/>
                  <a:pt x="243" y="169"/>
                  <a:pt x="243" y="169"/>
                </a:cubicBezTo>
                <a:cubicBezTo>
                  <a:pt x="243" y="170"/>
                  <a:pt x="243" y="170"/>
                  <a:pt x="243" y="170"/>
                </a:cubicBezTo>
                <a:cubicBezTo>
                  <a:pt x="241" y="170"/>
                  <a:pt x="241" y="170"/>
                  <a:pt x="241" y="170"/>
                </a:cubicBezTo>
                <a:cubicBezTo>
                  <a:pt x="240" y="170"/>
                  <a:pt x="240" y="170"/>
                  <a:pt x="240" y="170"/>
                </a:cubicBezTo>
                <a:cubicBezTo>
                  <a:pt x="241" y="169"/>
                  <a:pt x="241" y="169"/>
                  <a:pt x="241" y="169"/>
                </a:cubicBezTo>
                <a:cubicBezTo>
                  <a:pt x="241" y="168"/>
                  <a:pt x="241" y="168"/>
                  <a:pt x="241" y="168"/>
                </a:cubicBezTo>
                <a:cubicBezTo>
                  <a:pt x="240" y="168"/>
                  <a:pt x="240" y="168"/>
                  <a:pt x="240" y="168"/>
                </a:cubicBezTo>
                <a:cubicBezTo>
                  <a:pt x="240" y="167"/>
                  <a:pt x="240" y="167"/>
                  <a:pt x="240" y="167"/>
                </a:cubicBezTo>
                <a:cubicBezTo>
                  <a:pt x="240" y="167"/>
                  <a:pt x="240" y="167"/>
                  <a:pt x="240" y="167"/>
                </a:cubicBezTo>
                <a:cubicBezTo>
                  <a:pt x="240" y="167"/>
                  <a:pt x="240" y="167"/>
                  <a:pt x="240" y="167"/>
                </a:cubicBezTo>
                <a:cubicBezTo>
                  <a:pt x="241" y="165"/>
                  <a:pt x="241" y="165"/>
                  <a:pt x="241" y="165"/>
                </a:cubicBezTo>
                <a:cubicBezTo>
                  <a:pt x="240" y="166"/>
                  <a:pt x="240" y="166"/>
                  <a:pt x="240" y="166"/>
                </a:cubicBezTo>
                <a:cubicBezTo>
                  <a:pt x="240" y="166"/>
                  <a:pt x="240" y="166"/>
                  <a:pt x="240" y="166"/>
                </a:cubicBezTo>
                <a:cubicBezTo>
                  <a:pt x="240" y="165"/>
                  <a:pt x="240" y="165"/>
                  <a:pt x="240" y="165"/>
                </a:cubicBezTo>
                <a:cubicBezTo>
                  <a:pt x="239" y="165"/>
                  <a:pt x="239" y="165"/>
                  <a:pt x="239" y="165"/>
                </a:cubicBezTo>
                <a:cubicBezTo>
                  <a:pt x="239" y="164"/>
                  <a:pt x="239" y="164"/>
                  <a:pt x="239" y="164"/>
                </a:cubicBezTo>
                <a:cubicBezTo>
                  <a:pt x="238" y="164"/>
                  <a:pt x="238" y="164"/>
                  <a:pt x="238" y="164"/>
                </a:cubicBezTo>
                <a:cubicBezTo>
                  <a:pt x="238" y="164"/>
                  <a:pt x="238" y="164"/>
                  <a:pt x="238" y="164"/>
                </a:cubicBezTo>
                <a:cubicBezTo>
                  <a:pt x="237" y="164"/>
                  <a:pt x="237" y="164"/>
                  <a:pt x="237" y="164"/>
                </a:cubicBezTo>
                <a:cubicBezTo>
                  <a:pt x="236" y="165"/>
                  <a:pt x="236" y="165"/>
                  <a:pt x="236" y="165"/>
                </a:cubicBezTo>
                <a:cubicBezTo>
                  <a:pt x="237" y="165"/>
                  <a:pt x="237" y="165"/>
                  <a:pt x="237" y="165"/>
                </a:cubicBezTo>
                <a:cubicBezTo>
                  <a:pt x="238" y="165"/>
                  <a:pt x="238" y="165"/>
                  <a:pt x="238" y="165"/>
                </a:cubicBezTo>
                <a:cubicBezTo>
                  <a:pt x="238" y="165"/>
                  <a:pt x="238" y="165"/>
                  <a:pt x="238" y="165"/>
                </a:cubicBezTo>
                <a:cubicBezTo>
                  <a:pt x="238" y="165"/>
                  <a:pt x="238" y="165"/>
                  <a:pt x="238" y="165"/>
                </a:cubicBezTo>
                <a:cubicBezTo>
                  <a:pt x="239" y="166"/>
                  <a:pt x="239" y="166"/>
                  <a:pt x="239" y="166"/>
                </a:cubicBezTo>
                <a:cubicBezTo>
                  <a:pt x="239" y="167"/>
                  <a:pt x="239" y="167"/>
                  <a:pt x="239" y="167"/>
                </a:cubicBezTo>
                <a:cubicBezTo>
                  <a:pt x="239" y="168"/>
                  <a:pt x="239" y="168"/>
                  <a:pt x="239" y="168"/>
                </a:cubicBezTo>
                <a:cubicBezTo>
                  <a:pt x="240" y="168"/>
                  <a:pt x="240" y="168"/>
                  <a:pt x="240" y="168"/>
                </a:cubicBezTo>
                <a:cubicBezTo>
                  <a:pt x="240" y="169"/>
                  <a:pt x="240" y="169"/>
                  <a:pt x="240" y="169"/>
                </a:cubicBezTo>
                <a:cubicBezTo>
                  <a:pt x="239" y="170"/>
                  <a:pt x="239" y="170"/>
                  <a:pt x="239" y="170"/>
                </a:cubicBezTo>
                <a:cubicBezTo>
                  <a:pt x="240" y="170"/>
                  <a:pt x="240" y="170"/>
                  <a:pt x="240" y="170"/>
                </a:cubicBezTo>
                <a:cubicBezTo>
                  <a:pt x="240" y="171"/>
                  <a:pt x="240" y="171"/>
                  <a:pt x="240" y="171"/>
                </a:cubicBezTo>
                <a:cubicBezTo>
                  <a:pt x="239" y="171"/>
                  <a:pt x="239" y="171"/>
                  <a:pt x="239" y="171"/>
                </a:cubicBezTo>
                <a:cubicBezTo>
                  <a:pt x="238" y="170"/>
                  <a:pt x="238" y="170"/>
                  <a:pt x="238" y="170"/>
                </a:cubicBezTo>
                <a:cubicBezTo>
                  <a:pt x="238" y="169"/>
                  <a:pt x="238" y="169"/>
                  <a:pt x="238" y="169"/>
                </a:cubicBezTo>
                <a:cubicBezTo>
                  <a:pt x="237" y="169"/>
                  <a:pt x="237" y="169"/>
                  <a:pt x="237" y="169"/>
                </a:cubicBezTo>
                <a:cubicBezTo>
                  <a:pt x="237" y="168"/>
                  <a:pt x="237" y="168"/>
                  <a:pt x="237" y="168"/>
                </a:cubicBezTo>
                <a:cubicBezTo>
                  <a:pt x="236" y="169"/>
                  <a:pt x="236" y="169"/>
                  <a:pt x="236" y="169"/>
                </a:cubicBezTo>
                <a:cubicBezTo>
                  <a:pt x="237" y="170"/>
                  <a:pt x="237" y="170"/>
                  <a:pt x="237" y="170"/>
                </a:cubicBezTo>
                <a:cubicBezTo>
                  <a:pt x="237" y="170"/>
                  <a:pt x="237" y="170"/>
                  <a:pt x="237" y="170"/>
                </a:cubicBezTo>
                <a:cubicBezTo>
                  <a:pt x="236" y="170"/>
                  <a:pt x="236" y="170"/>
                  <a:pt x="236" y="170"/>
                </a:cubicBezTo>
                <a:cubicBezTo>
                  <a:pt x="235" y="170"/>
                  <a:pt x="235" y="170"/>
                  <a:pt x="235" y="170"/>
                </a:cubicBezTo>
                <a:cubicBezTo>
                  <a:pt x="235" y="169"/>
                  <a:pt x="235" y="169"/>
                  <a:pt x="235" y="169"/>
                </a:cubicBezTo>
                <a:cubicBezTo>
                  <a:pt x="235" y="170"/>
                  <a:pt x="235" y="170"/>
                  <a:pt x="235" y="170"/>
                </a:cubicBezTo>
                <a:cubicBezTo>
                  <a:pt x="235" y="169"/>
                  <a:pt x="235" y="169"/>
                  <a:pt x="235" y="169"/>
                </a:cubicBezTo>
                <a:cubicBezTo>
                  <a:pt x="235" y="168"/>
                  <a:pt x="235" y="168"/>
                  <a:pt x="235" y="168"/>
                </a:cubicBezTo>
                <a:cubicBezTo>
                  <a:pt x="235" y="168"/>
                  <a:pt x="235" y="168"/>
                  <a:pt x="235" y="168"/>
                </a:cubicBezTo>
                <a:cubicBezTo>
                  <a:pt x="235" y="167"/>
                  <a:pt x="235" y="167"/>
                  <a:pt x="235" y="167"/>
                </a:cubicBezTo>
                <a:cubicBezTo>
                  <a:pt x="235" y="167"/>
                  <a:pt x="235" y="167"/>
                  <a:pt x="235" y="167"/>
                </a:cubicBezTo>
                <a:cubicBezTo>
                  <a:pt x="233" y="167"/>
                  <a:pt x="233" y="167"/>
                  <a:pt x="233" y="167"/>
                </a:cubicBezTo>
                <a:cubicBezTo>
                  <a:pt x="232" y="167"/>
                  <a:pt x="232" y="167"/>
                  <a:pt x="232" y="167"/>
                </a:cubicBezTo>
                <a:cubicBezTo>
                  <a:pt x="232" y="167"/>
                  <a:pt x="232" y="167"/>
                  <a:pt x="232" y="167"/>
                </a:cubicBezTo>
                <a:cubicBezTo>
                  <a:pt x="231" y="167"/>
                  <a:pt x="231" y="167"/>
                  <a:pt x="231" y="167"/>
                </a:cubicBezTo>
                <a:cubicBezTo>
                  <a:pt x="230" y="167"/>
                  <a:pt x="230" y="167"/>
                  <a:pt x="230" y="167"/>
                </a:cubicBezTo>
                <a:cubicBezTo>
                  <a:pt x="230" y="167"/>
                  <a:pt x="230" y="167"/>
                  <a:pt x="230" y="167"/>
                </a:cubicBezTo>
                <a:cubicBezTo>
                  <a:pt x="230" y="168"/>
                  <a:pt x="230" y="168"/>
                  <a:pt x="230" y="168"/>
                </a:cubicBezTo>
                <a:cubicBezTo>
                  <a:pt x="230" y="168"/>
                  <a:pt x="230" y="168"/>
                  <a:pt x="230" y="168"/>
                </a:cubicBezTo>
                <a:cubicBezTo>
                  <a:pt x="230" y="169"/>
                  <a:pt x="230" y="169"/>
                  <a:pt x="230" y="169"/>
                </a:cubicBezTo>
                <a:cubicBezTo>
                  <a:pt x="230" y="169"/>
                  <a:pt x="230" y="169"/>
                  <a:pt x="230" y="169"/>
                </a:cubicBezTo>
                <a:cubicBezTo>
                  <a:pt x="231" y="169"/>
                  <a:pt x="231" y="169"/>
                  <a:pt x="231" y="169"/>
                </a:cubicBezTo>
                <a:cubicBezTo>
                  <a:pt x="232" y="170"/>
                  <a:pt x="232" y="170"/>
                  <a:pt x="232" y="170"/>
                </a:cubicBezTo>
                <a:cubicBezTo>
                  <a:pt x="231" y="171"/>
                  <a:pt x="231" y="171"/>
                  <a:pt x="231" y="171"/>
                </a:cubicBezTo>
                <a:cubicBezTo>
                  <a:pt x="230" y="171"/>
                  <a:pt x="230" y="171"/>
                  <a:pt x="230" y="171"/>
                </a:cubicBezTo>
                <a:cubicBezTo>
                  <a:pt x="228" y="173"/>
                  <a:pt x="228" y="173"/>
                  <a:pt x="228" y="173"/>
                </a:cubicBezTo>
                <a:cubicBezTo>
                  <a:pt x="227" y="174"/>
                  <a:pt x="227" y="174"/>
                  <a:pt x="227" y="174"/>
                </a:cubicBezTo>
                <a:cubicBezTo>
                  <a:pt x="226" y="175"/>
                  <a:pt x="226" y="175"/>
                  <a:pt x="226" y="175"/>
                </a:cubicBezTo>
                <a:cubicBezTo>
                  <a:pt x="226" y="175"/>
                  <a:pt x="226" y="175"/>
                  <a:pt x="226" y="175"/>
                </a:cubicBezTo>
                <a:cubicBezTo>
                  <a:pt x="225" y="175"/>
                  <a:pt x="225" y="175"/>
                  <a:pt x="225" y="175"/>
                </a:cubicBezTo>
                <a:cubicBezTo>
                  <a:pt x="225" y="176"/>
                  <a:pt x="225" y="176"/>
                  <a:pt x="225" y="176"/>
                </a:cubicBezTo>
                <a:cubicBezTo>
                  <a:pt x="224" y="176"/>
                  <a:pt x="224" y="176"/>
                  <a:pt x="224" y="176"/>
                </a:cubicBezTo>
                <a:cubicBezTo>
                  <a:pt x="221" y="176"/>
                  <a:pt x="221" y="176"/>
                  <a:pt x="221" y="176"/>
                </a:cubicBezTo>
                <a:cubicBezTo>
                  <a:pt x="221" y="175"/>
                  <a:pt x="221" y="175"/>
                  <a:pt x="221" y="175"/>
                </a:cubicBezTo>
                <a:cubicBezTo>
                  <a:pt x="220" y="174"/>
                  <a:pt x="220" y="174"/>
                  <a:pt x="220" y="174"/>
                </a:cubicBezTo>
                <a:cubicBezTo>
                  <a:pt x="219" y="174"/>
                  <a:pt x="219" y="174"/>
                  <a:pt x="219" y="174"/>
                </a:cubicBezTo>
                <a:cubicBezTo>
                  <a:pt x="219" y="173"/>
                  <a:pt x="219" y="173"/>
                  <a:pt x="219" y="173"/>
                </a:cubicBezTo>
                <a:cubicBezTo>
                  <a:pt x="219" y="173"/>
                  <a:pt x="219" y="173"/>
                  <a:pt x="219" y="173"/>
                </a:cubicBezTo>
                <a:cubicBezTo>
                  <a:pt x="220" y="173"/>
                  <a:pt x="220" y="173"/>
                  <a:pt x="220" y="173"/>
                </a:cubicBezTo>
                <a:cubicBezTo>
                  <a:pt x="219" y="173"/>
                  <a:pt x="219" y="173"/>
                  <a:pt x="219" y="173"/>
                </a:cubicBezTo>
                <a:cubicBezTo>
                  <a:pt x="218" y="172"/>
                  <a:pt x="218" y="172"/>
                  <a:pt x="218" y="172"/>
                </a:cubicBezTo>
                <a:cubicBezTo>
                  <a:pt x="217" y="171"/>
                  <a:pt x="217" y="171"/>
                  <a:pt x="217" y="171"/>
                </a:cubicBezTo>
                <a:cubicBezTo>
                  <a:pt x="216" y="170"/>
                  <a:pt x="216" y="170"/>
                  <a:pt x="216" y="170"/>
                </a:cubicBezTo>
                <a:cubicBezTo>
                  <a:pt x="215" y="170"/>
                  <a:pt x="215" y="170"/>
                  <a:pt x="215" y="170"/>
                </a:cubicBezTo>
                <a:cubicBezTo>
                  <a:pt x="213" y="169"/>
                  <a:pt x="213" y="169"/>
                  <a:pt x="213" y="169"/>
                </a:cubicBezTo>
                <a:cubicBezTo>
                  <a:pt x="211" y="169"/>
                  <a:pt x="211" y="169"/>
                  <a:pt x="211" y="169"/>
                </a:cubicBezTo>
                <a:cubicBezTo>
                  <a:pt x="210" y="169"/>
                  <a:pt x="210" y="169"/>
                  <a:pt x="210" y="169"/>
                </a:cubicBezTo>
                <a:cubicBezTo>
                  <a:pt x="210" y="169"/>
                  <a:pt x="210" y="169"/>
                  <a:pt x="210" y="169"/>
                </a:cubicBezTo>
                <a:cubicBezTo>
                  <a:pt x="211" y="170"/>
                  <a:pt x="211" y="170"/>
                  <a:pt x="211" y="170"/>
                </a:cubicBezTo>
                <a:cubicBezTo>
                  <a:pt x="211" y="170"/>
                  <a:pt x="211" y="170"/>
                  <a:pt x="211" y="170"/>
                </a:cubicBezTo>
                <a:cubicBezTo>
                  <a:pt x="212" y="170"/>
                  <a:pt x="212" y="170"/>
                  <a:pt x="212" y="170"/>
                </a:cubicBezTo>
                <a:cubicBezTo>
                  <a:pt x="214" y="170"/>
                  <a:pt x="214" y="170"/>
                  <a:pt x="214" y="170"/>
                </a:cubicBezTo>
                <a:cubicBezTo>
                  <a:pt x="216" y="170"/>
                  <a:pt x="216" y="170"/>
                  <a:pt x="216" y="170"/>
                </a:cubicBezTo>
                <a:cubicBezTo>
                  <a:pt x="216" y="171"/>
                  <a:pt x="216" y="171"/>
                  <a:pt x="216" y="171"/>
                </a:cubicBezTo>
                <a:cubicBezTo>
                  <a:pt x="216" y="171"/>
                  <a:pt x="216" y="171"/>
                  <a:pt x="216" y="171"/>
                </a:cubicBezTo>
                <a:cubicBezTo>
                  <a:pt x="216" y="171"/>
                  <a:pt x="216" y="171"/>
                  <a:pt x="216" y="171"/>
                </a:cubicBezTo>
                <a:cubicBezTo>
                  <a:pt x="215" y="171"/>
                  <a:pt x="215" y="171"/>
                  <a:pt x="215" y="171"/>
                </a:cubicBezTo>
                <a:cubicBezTo>
                  <a:pt x="216" y="172"/>
                  <a:pt x="216" y="172"/>
                  <a:pt x="216" y="172"/>
                </a:cubicBezTo>
                <a:cubicBezTo>
                  <a:pt x="216" y="173"/>
                  <a:pt x="216" y="173"/>
                  <a:pt x="216" y="173"/>
                </a:cubicBezTo>
                <a:cubicBezTo>
                  <a:pt x="216" y="173"/>
                  <a:pt x="216" y="173"/>
                  <a:pt x="216" y="173"/>
                </a:cubicBezTo>
                <a:cubicBezTo>
                  <a:pt x="217" y="175"/>
                  <a:pt x="217" y="175"/>
                  <a:pt x="217" y="175"/>
                </a:cubicBezTo>
                <a:cubicBezTo>
                  <a:pt x="218" y="176"/>
                  <a:pt x="218" y="176"/>
                  <a:pt x="218" y="176"/>
                </a:cubicBezTo>
                <a:cubicBezTo>
                  <a:pt x="219" y="176"/>
                  <a:pt x="219" y="176"/>
                  <a:pt x="219" y="176"/>
                </a:cubicBezTo>
                <a:cubicBezTo>
                  <a:pt x="221" y="177"/>
                  <a:pt x="221" y="177"/>
                  <a:pt x="221" y="177"/>
                </a:cubicBezTo>
                <a:cubicBezTo>
                  <a:pt x="224" y="177"/>
                  <a:pt x="224" y="177"/>
                  <a:pt x="224" y="177"/>
                </a:cubicBezTo>
                <a:cubicBezTo>
                  <a:pt x="224" y="178"/>
                  <a:pt x="224" y="178"/>
                  <a:pt x="224" y="178"/>
                </a:cubicBezTo>
                <a:cubicBezTo>
                  <a:pt x="224" y="179"/>
                  <a:pt x="224" y="179"/>
                  <a:pt x="224" y="179"/>
                </a:cubicBezTo>
                <a:cubicBezTo>
                  <a:pt x="223" y="179"/>
                  <a:pt x="223" y="179"/>
                  <a:pt x="223" y="179"/>
                </a:cubicBezTo>
                <a:cubicBezTo>
                  <a:pt x="222" y="180"/>
                  <a:pt x="222" y="180"/>
                  <a:pt x="222" y="180"/>
                </a:cubicBezTo>
                <a:cubicBezTo>
                  <a:pt x="221" y="181"/>
                  <a:pt x="221" y="181"/>
                  <a:pt x="221" y="181"/>
                </a:cubicBezTo>
                <a:cubicBezTo>
                  <a:pt x="221" y="181"/>
                  <a:pt x="221" y="181"/>
                  <a:pt x="221" y="181"/>
                </a:cubicBezTo>
                <a:cubicBezTo>
                  <a:pt x="220" y="181"/>
                  <a:pt x="220" y="181"/>
                  <a:pt x="220" y="181"/>
                </a:cubicBezTo>
                <a:cubicBezTo>
                  <a:pt x="220" y="182"/>
                  <a:pt x="220" y="182"/>
                  <a:pt x="220" y="182"/>
                </a:cubicBezTo>
                <a:cubicBezTo>
                  <a:pt x="217" y="184"/>
                  <a:pt x="217" y="184"/>
                  <a:pt x="217" y="184"/>
                </a:cubicBezTo>
                <a:cubicBezTo>
                  <a:pt x="216" y="185"/>
                  <a:pt x="216" y="185"/>
                  <a:pt x="216" y="185"/>
                </a:cubicBezTo>
                <a:cubicBezTo>
                  <a:pt x="215" y="186"/>
                  <a:pt x="215" y="186"/>
                  <a:pt x="215" y="186"/>
                </a:cubicBezTo>
                <a:cubicBezTo>
                  <a:pt x="215" y="186"/>
                  <a:pt x="215" y="186"/>
                  <a:pt x="215" y="186"/>
                </a:cubicBezTo>
                <a:cubicBezTo>
                  <a:pt x="214" y="186"/>
                  <a:pt x="214" y="186"/>
                  <a:pt x="214" y="186"/>
                </a:cubicBezTo>
                <a:cubicBezTo>
                  <a:pt x="214" y="186"/>
                  <a:pt x="214" y="186"/>
                  <a:pt x="214" y="186"/>
                </a:cubicBezTo>
                <a:cubicBezTo>
                  <a:pt x="214" y="186"/>
                  <a:pt x="214" y="186"/>
                  <a:pt x="214" y="186"/>
                </a:cubicBezTo>
                <a:cubicBezTo>
                  <a:pt x="212" y="185"/>
                  <a:pt x="212" y="185"/>
                  <a:pt x="212" y="185"/>
                </a:cubicBezTo>
                <a:cubicBezTo>
                  <a:pt x="212" y="185"/>
                  <a:pt x="212" y="185"/>
                  <a:pt x="212" y="185"/>
                </a:cubicBezTo>
                <a:cubicBezTo>
                  <a:pt x="211" y="185"/>
                  <a:pt x="211" y="185"/>
                  <a:pt x="211" y="185"/>
                </a:cubicBezTo>
                <a:cubicBezTo>
                  <a:pt x="211" y="185"/>
                  <a:pt x="211" y="185"/>
                  <a:pt x="211" y="185"/>
                </a:cubicBezTo>
                <a:cubicBezTo>
                  <a:pt x="211" y="185"/>
                  <a:pt x="211" y="185"/>
                  <a:pt x="211" y="185"/>
                </a:cubicBezTo>
                <a:cubicBezTo>
                  <a:pt x="211" y="184"/>
                  <a:pt x="211" y="184"/>
                  <a:pt x="211" y="184"/>
                </a:cubicBezTo>
                <a:cubicBezTo>
                  <a:pt x="211" y="184"/>
                  <a:pt x="211" y="184"/>
                  <a:pt x="211" y="184"/>
                </a:cubicBezTo>
                <a:cubicBezTo>
                  <a:pt x="211" y="183"/>
                  <a:pt x="211" y="183"/>
                  <a:pt x="211" y="183"/>
                </a:cubicBezTo>
                <a:cubicBezTo>
                  <a:pt x="210" y="184"/>
                  <a:pt x="210" y="184"/>
                  <a:pt x="210" y="184"/>
                </a:cubicBezTo>
                <a:cubicBezTo>
                  <a:pt x="209" y="185"/>
                  <a:pt x="209" y="185"/>
                  <a:pt x="209" y="185"/>
                </a:cubicBezTo>
                <a:cubicBezTo>
                  <a:pt x="209" y="185"/>
                  <a:pt x="209" y="185"/>
                  <a:pt x="209" y="185"/>
                </a:cubicBezTo>
                <a:cubicBezTo>
                  <a:pt x="209" y="183"/>
                  <a:pt x="209" y="183"/>
                  <a:pt x="209" y="183"/>
                </a:cubicBezTo>
                <a:cubicBezTo>
                  <a:pt x="208" y="184"/>
                  <a:pt x="208" y="184"/>
                  <a:pt x="208" y="184"/>
                </a:cubicBezTo>
                <a:cubicBezTo>
                  <a:pt x="209" y="185"/>
                  <a:pt x="209" y="185"/>
                  <a:pt x="209" y="185"/>
                </a:cubicBezTo>
                <a:cubicBezTo>
                  <a:pt x="209" y="186"/>
                  <a:pt x="209" y="186"/>
                  <a:pt x="209" y="186"/>
                </a:cubicBezTo>
                <a:cubicBezTo>
                  <a:pt x="208" y="188"/>
                  <a:pt x="208" y="188"/>
                  <a:pt x="208" y="188"/>
                </a:cubicBezTo>
                <a:cubicBezTo>
                  <a:pt x="207" y="188"/>
                  <a:pt x="207" y="188"/>
                  <a:pt x="207" y="188"/>
                </a:cubicBezTo>
                <a:cubicBezTo>
                  <a:pt x="207" y="187"/>
                  <a:pt x="207" y="187"/>
                  <a:pt x="207" y="187"/>
                </a:cubicBezTo>
                <a:cubicBezTo>
                  <a:pt x="206" y="186"/>
                  <a:pt x="206" y="186"/>
                  <a:pt x="206" y="186"/>
                </a:cubicBezTo>
                <a:cubicBezTo>
                  <a:pt x="206" y="187"/>
                  <a:pt x="206" y="187"/>
                  <a:pt x="206" y="187"/>
                </a:cubicBezTo>
                <a:cubicBezTo>
                  <a:pt x="207" y="187"/>
                  <a:pt x="207" y="187"/>
                  <a:pt x="207" y="187"/>
                </a:cubicBezTo>
                <a:cubicBezTo>
                  <a:pt x="206" y="188"/>
                  <a:pt x="206" y="188"/>
                  <a:pt x="206" y="188"/>
                </a:cubicBezTo>
                <a:cubicBezTo>
                  <a:pt x="206" y="189"/>
                  <a:pt x="206" y="189"/>
                  <a:pt x="206" y="189"/>
                </a:cubicBezTo>
                <a:cubicBezTo>
                  <a:pt x="205" y="188"/>
                  <a:pt x="205" y="188"/>
                  <a:pt x="205" y="188"/>
                </a:cubicBezTo>
                <a:cubicBezTo>
                  <a:pt x="204" y="188"/>
                  <a:pt x="204" y="188"/>
                  <a:pt x="204" y="188"/>
                </a:cubicBezTo>
                <a:cubicBezTo>
                  <a:pt x="204" y="187"/>
                  <a:pt x="204" y="187"/>
                  <a:pt x="204" y="187"/>
                </a:cubicBezTo>
                <a:cubicBezTo>
                  <a:pt x="204" y="187"/>
                  <a:pt x="204" y="187"/>
                  <a:pt x="204" y="187"/>
                </a:cubicBezTo>
                <a:cubicBezTo>
                  <a:pt x="203" y="186"/>
                  <a:pt x="203" y="186"/>
                  <a:pt x="203" y="186"/>
                </a:cubicBezTo>
                <a:cubicBezTo>
                  <a:pt x="201" y="185"/>
                  <a:pt x="201" y="185"/>
                  <a:pt x="201" y="185"/>
                </a:cubicBezTo>
                <a:cubicBezTo>
                  <a:pt x="199" y="184"/>
                  <a:pt x="199" y="184"/>
                  <a:pt x="199" y="184"/>
                </a:cubicBezTo>
                <a:cubicBezTo>
                  <a:pt x="199" y="183"/>
                  <a:pt x="199" y="183"/>
                  <a:pt x="199" y="183"/>
                </a:cubicBezTo>
                <a:cubicBezTo>
                  <a:pt x="198" y="183"/>
                  <a:pt x="198" y="183"/>
                  <a:pt x="198" y="183"/>
                </a:cubicBezTo>
                <a:cubicBezTo>
                  <a:pt x="197" y="182"/>
                  <a:pt x="197" y="182"/>
                  <a:pt x="197" y="182"/>
                </a:cubicBezTo>
                <a:cubicBezTo>
                  <a:pt x="196" y="182"/>
                  <a:pt x="196" y="182"/>
                  <a:pt x="196" y="182"/>
                </a:cubicBezTo>
                <a:cubicBezTo>
                  <a:pt x="196" y="183"/>
                  <a:pt x="196" y="183"/>
                  <a:pt x="196" y="183"/>
                </a:cubicBezTo>
                <a:cubicBezTo>
                  <a:pt x="196" y="183"/>
                  <a:pt x="196" y="183"/>
                  <a:pt x="196" y="183"/>
                </a:cubicBezTo>
                <a:cubicBezTo>
                  <a:pt x="196" y="184"/>
                  <a:pt x="196" y="184"/>
                  <a:pt x="196" y="184"/>
                </a:cubicBezTo>
                <a:cubicBezTo>
                  <a:pt x="197" y="184"/>
                  <a:pt x="197" y="184"/>
                  <a:pt x="197" y="184"/>
                </a:cubicBezTo>
                <a:cubicBezTo>
                  <a:pt x="197" y="184"/>
                  <a:pt x="197" y="184"/>
                  <a:pt x="197" y="184"/>
                </a:cubicBezTo>
                <a:cubicBezTo>
                  <a:pt x="197" y="183"/>
                  <a:pt x="197" y="183"/>
                  <a:pt x="197" y="183"/>
                </a:cubicBezTo>
                <a:cubicBezTo>
                  <a:pt x="197" y="183"/>
                  <a:pt x="197" y="183"/>
                  <a:pt x="197" y="183"/>
                </a:cubicBezTo>
                <a:cubicBezTo>
                  <a:pt x="197" y="183"/>
                  <a:pt x="197" y="183"/>
                  <a:pt x="197" y="183"/>
                </a:cubicBezTo>
                <a:cubicBezTo>
                  <a:pt x="199" y="185"/>
                  <a:pt x="199" y="185"/>
                  <a:pt x="199" y="185"/>
                </a:cubicBezTo>
                <a:cubicBezTo>
                  <a:pt x="201" y="186"/>
                  <a:pt x="201" y="186"/>
                  <a:pt x="201" y="186"/>
                </a:cubicBezTo>
                <a:cubicBezTo>
                  <a:pt x="201" y="186"/>
                  <a:pt x="201" y="186"/>
                  <a:pt x="201" y="186"/>
                </a:cubicBezTo>
                <a:cubicBezTo>
                  <a:pt x="200" y="187"/>
                  <a:pt x="200" y="187"/>
                  <a:pt x="200" y="187"/>
                </a:cubicBezTo>
                <a:cubicBezTo>
                  <a:pt x="199" y="187"/>
                  <a:pt x="199" y="187"/>
                  <a:pt x="199" y="187"/>
                </a:cubicBezTo>
                <a:cubicBezTo>
                  <a:pt x="198" y="187"/>
                  <a:pt x="198" y="187"/>
                  <a:pt x="198" y="187"/>
                </a:cubicBezTo>
                <a:cubicBezTo>
                  <a:pt x="198" y="187"/>
                  <a:pt x="198" y="187"/>
                  <a:pt x="198" y="187"/>
                </a:cubicBezTo>
                <a:cubicBezTo>
                  <a:pt x="198" y="187"/>
                  <a:pt x="198" y="187"/>
                  <a:pt x="198" y="187"/>
                </a:cubicBezTo>
                <a:cubicBezTo>
                  <a:pt x="199" y="187"/>
                  <a:pt x="199" y="187"/>
                  <a:pt x="199" y="187"/>
                </a:cubicBezTo>
                <a:cubicBezTo>
                  <a:pt x="200" y="187"/>
                  <a:pt x="200" y="187"/>
                  <a:pt x="200" y="187"/>
                </a:cubicBezTo>
                <a:cubicBezTo>
                  <a:pt x="201" y="186"/>
                  <a:pt x="201" y="186"/>
                  <a:pt x="201" y="186"/>
                </a:cubicBezTo>
                <a:cubicBezTo>
                  <a:pt x="202" y="186"/>
                  <a:pt x="202" y="186"/>
                  <a:pt x="202" y="186"/>
                </a:cubicBezTo>
                <a:cubicBezTo>
                  <a:pt x="202" y="187"/>
                  <a:pt x="202" y="187"/>
                  <a:pt x="202" y="187"/>
                </a:cubicBezTo>
                <a:cubicBezTo>
                  <a:pt x="203" y="188"/>
                  <a:pt x="203" y="188"/>
                  <a:pt x="203" y="188"/>
                </a:cubicBezTo>
                <a:cubicBezTo>
                  <a:pt x="204" y="190"/>
                  <a:pt x="204" y="190"/>
                  <a:pt x="204" y="190"/>
                </a:cubicBezTo>
                <a:cubicBezTo>
                  <a:pt x="204" y="191"/>
                  <a:pt x="204" y="191"/>
                  <a:pt x="204" y="191"/>
                </a:cubicBezTo>
                <a:cubicBezTo>
                  <a:pt x="203" y="192"/>
                  <a:pt x="203" y="192"/>
                  <a:pt x="203" y="192"/>
                </a:cubicBezTo>
                <a:cubicBezTo>
                  <a:pt x="202" y="193"/>
                  <a:pt x="202" y="193"/>
                  <a:pt x="202" y="193"/>
                </a:cubicBezTo>
                <a:cubicBezTo>
                  <a:pt x="202" y="193"/>
                  <a:pt x="202" y="193"/>
                  <a:pt x="202" y="193"/>
                </a:cubicBezTo>
                <a:cubicBezTo>
                  <a:pt x="201" y="193"/>
                  <a:pt x="201" y="193"/>
                  <a:pt x="201" y="193"/>
                </a:cubicBezTo>
                <a:cubicBezTo>
                  <a:pt x="200" y="192"/>
                  <a:pt x="200" y="192"/>
                  <a:pt x="200" y="192"/>
                </a:cubicBezTo>
                <a:cubicBezTo>
                  <a:pt x="198" y="192"/>
                  <a:pt x="198" y="192"/>
                  <a:pt x="198" y="192"/>
                </a:cubicBezTo>
                <a:cubicBezTo>
                  <a:pt x="197" y="191"/>
                  <a:pt x="197" y="191"/>
                  <a:pt x="197" y="191"/>
                </a:cubicBezTo>
                <a:cubicBezTo>
                  <a:pt x="196" y="189"/>
                  <a:pt x="196" y="189"/>
                  <a:pt x="196" y="189"/>
                </a:cubicBezTo>
                <a:cubicBezTo>
                  <a:pt x="196" y="189"/>
                  <a:pt x="196" y="189"/>
                  <a:pt x="196" y="189"/>
                </a:cubicBezTo>
                <a:cubicBezTo>
                  <a:pt x="195" y="189"/>
                  <a:pt x="195" y="189"/>
                  <a:pt x="195" y="189"/>
                </a:cubicBezTo>
                <a:cubicBezTo>
                  <a:pt x="196" y="190"/>
                  <a:pt x="196" y="190"/>
                  <a:pt x="196" y="190"/>
                </a:cubicBezTo>
                <a:cubicBezTo>
                  <a:pt x="196" y="190"/>
                  <a:pt x="196" y="190"/>
                  <a:pt x="196" y="190"/>
                </a:cubicBezTo>
                <a:cubicBezTo>
                  <a:pt x="196" y="191"/>
                  <a:pt x="196" y="191"/>
                  <a:pt x="196" y="191"/>
                </a:cubicBezTo>
                <a:cubicBezTo>
                  <a:pt x="197" y="193"/>
                  <a:pt x="197" y="193"/>
                  <a:pt x="197" y="193"/>
                </a:cubicBezTo>
                <a:cubicBezTo>
                  <a:pt x="198" y="194"/>
                  <a:pt x="198" y="194"/>
                  <a:pt x="198" y="194"/>
                </a:cubicBezTo>
                <a:cubicBezTo>
                  <a:pt x="197" y="195"/>
                  <a:pt x="197" y="195"/>
                  <a:pt x="197" y="195"/>
                </a:cubicBezTo>
                <a:cubicBezTo>
                  <a:pt x="197" y="195"/>
                  <a:pt x="197" y="195"/>
                  <a:pt x="197" y="195"/>
                </a:cubicBezTo>
                <a:cubicBezTo>
                  <a:pt x="196" y="195"/>
                  <a:pt x="196" y="195"/>
                  <a:pt x="196" y="195"/>
                </a:cubicBezTo>
                <a:cubicBezTo>
                  <a:pt x="196" y="194"/>
                  <a:pt x="196" y="194"/>
                  <a:pt x="196" y="194"/>
                </a:cubicBezTo>
                <a:cubicBezTo>
                  <a:pt x="196" y="194"/>
                  <a:pt x="196" y="194"/>
                  <a:pt x="196" y="194"/>
                </a:cubicBezTo>
                <a:cubicBezTo>
                  <a:pt x="195" y="194"/>
                  <a:pt x="195" y="194"/>
                  <a:pt x="195" y="194"/>
                </a:cubicBezTo>
                <a:cubicBezTo>
                  <a:pt x="196" y="195"/>
                  <a:pt x="196" y="195"/>
                  <a:pt x="196" y="195"/>
                </a:cubicBezTo>
                <a:cubicBezTo>
                  <a:pt x="196" y="195"/>
                  <a:pt x="196" y="195"/>
                  <a:pt x="196" y="195"/>
                </a:cubicBezTo>
                <a:cubicBezTo>
                  <a:pt x="196" y="196"/>
                  <a:pt x="196" y="196"/>
                  <a:pt x="196" y="196"/>
                </a:cubicBezTo>
                <a:cubicBezTo>
                  <a:pt x="195" y="195"/>
                  <a:pt x="195" y="195"/>
                  <a:pt x="195" y="195"/>
                </a:cubicBezTo>
                <a:cubicBezTo>
                  <a:pt x="195" y="195"/>
                  <a:pt x="195" y="195"/>
                  <a:pt x="195" y="195"/>
                </a:cubicBezTo>
                <a:cubicBezTo>
                  <a:pt x="194" y="196"/>
                  <a:pt x="194" y="196"/>
                  <a:pt x="194" y="196"/>
                </a:cubicBezTo>
                <a:cubicBezTo>
                  <a:pt x="195" y="196"/>
                  <a:pt x="195" y="196"/>
                  <a:pt x="195" y="196"/>
                </a:cubicBezTo>
                <a:cubicBezTo>
                  <a:pt x="195" y="197"/>
                  <a:pt x="195" y="197"/>
                  <a:pt x="195" y="197"/>
                </a:cubicBezTo>
                <a:cubicBezTo>
                  <a:pt x="194" y="197"/>
                  <a:pt x="194" y="197"/>
                  <a:pt x="194" y="197"/>
                </a:cubicBezTo>
                <a:cubicBezTo>
                  <a:pt x="194" y="197"/>
                  <a:pt x="194" y="197"/>
                  <a:pt x="194" y="197"/>
                </a:cubicBezTo>
                <a:cubicBezTo>
                  <a:pt x="194" y="196"/>
                  <a:pt x="194" y="196"/>
                  <a:pt x="194" y="196"/>
                </a:cubicBezTo>
                <a:cubicBezTo>
                  <a:pt x="194" y="197"/>
                  <a:pt x="194" y="197"/>
                  <a:pt x="194" y="197"/>
                </a:cubicBezTo>
                <a:cubicBezTo>
                  <a:pt x="194" y="197"/>
                  <a:pt x="194" y="197"/>
                  <a:pt x="194" y="197"/>
                </a:cubicBezTo>
                <a:cubicBezTo>
                  <a:pt x="193" y="197"/>
                  <a:pt x="193" y="197"/>
                  <a:pt x="193" y="197"/>
                </a:cubicBezTo>
                <a:cubicBezTo>
                  <a:pt x="192" y="197"/>
                  <a:pt x="192" y="197"/>
                  <a:pt x="192" y="197"/>
                </a:cubicBezTo>
                <a:cubicBezTo>
                  <a:pt x="192" y="198"/>
                  <a:pt x="192" y="198"/>
                  <a:pt x="192" y="198"/>
                </a:cubicBezTo>
                <a:cubicBezTo>
                  <a:pt x="191" y="198"/>
                  <a:pt x="191" y="198"/>
                  <a:pt x="191" y="198"/>
                </a:cubicBezTo>
                <a:cubicBezTo>
                  <a:pt x="191" y="199"/>
                  <a:pt x="191" y="199"/>
                  <a:pt x="191" y="199"/>
                </a:cubicBezTo>
                <a:cubicBezTo>
                  <a:pt x="192" y="199"/>
                  <a:pt x="192" y="199"/>
                  <a:pt x="192" y="199"/>
                </a:cubicBezTo>
                <a:cubicBezTo>
                  <a:pt x="191" y="199"/>
                  <a:pt x="191" y="199"/>
                  <a:pt x="191" y="199"/>
                </a:cubicBezTo>
                <a:cubicBezTo>
                  <a:pt x="191" y="199"/>
                  <a:pt x="191" y="199"/>
                  <a:pt x="191" y="199"/>
                </a:cubicBezTo>
                <a:cubicBezTo>
                  <a:pt x="190" y="198"/>
                  <a:pt x="190" y="198"/>
                  <a:pt x="190" y="198"/>
                </a:cubicBezTo>
                <a:cubicBezTo>
                  <a:pt x="189" y="198"/>
                  <a:pt x="189" y="198"/>
                  <a:pt x="189" y="198"/>
                </a:cubicBezTo>
                <a:cubicBezTo>
                  <a:pt x="189" y="199"/>
                  <a:pt x="189" y="199"/>
                  <a:pt x="189" y="199"/>
                </a:cubicBezTo>
                <a:cubicBezTo>
                  <a:pt x="189" y="199"/>
                  <a:pt x="189" y="199"/>
                  <a:pt x="189" y="199"/>
                </a:cubicBezTo>
                <a:cubicBezTo>
                  <a:pt x="190" y="200"/>
                  <a:pt x="190" y="200"/>
                  <a:pt x="190" y="200"/>
                </a:cubicBezTo>
                <a:cubicBezTo>
                  <a:pt x="189" y="200"/>
                  <a:pt x="189" y="200"/>
                  <a:pt x="189" y="200"/>
                </a:cubicBezTo>
                <a:cubicBezTo>
                  <a:pt x="189" y="200"/>
                  <a:pt x="189" y="200"/>
                  <a:pt x="189" y="200"/>
                </a:cubicBezTo>
                <a:cubicBezTo>
                  <a:pt x="189" y="200"/>
                  <a:pt x="189" y="200"/>
                  <a:pt x="189" y="200"/>
                </a:cubicBezTo>
                <a:cubicBezTo>
                  <a:pt x="188" y="201"/>
                  <a:pt x="188" y="201"/>
                  <a:pt x="188" y="201"/>
                </a:cubicBezTo>
                <a:cubicBezTo>
                  <a:pt x="187" y="202"/>
                  <a:pt x="187" y="202"/>
                  <a:pt x="187" y="202"/>
                </a:cubicBezTo>
                <a:cubicBezTo>
                  <a:pt x="187" y="202"/>
                  <a:pt x="187" y="202"/>
                  <a:pt x="187" y="202"/>
                </a:cubicBezTo>
                <a:cubicBezTo>
                  <a:pt x="187" y="203"/>
                  <a:pt x="187" y="203"/>
                  <a:pt x="187" y="203"/>
                </a:cubicBezTo>
                <a:cubicBezTo>
                  <a:pt x="186" y="203"/>
                  <a:pt x="186" y="203"/>
                  <a:pt x="186" y="203"/>
                </a:cubicBezTo>
                <a:cubicBezTo>
                  <a:pt x="186" y="204"/>
                  <a:pt x="186" y="204"/>
                  <a:pt x="186" y="204"/>
                </a:cubicBezTo>
                <a:cubicBezTo>
                  <a:pt x="186" y="204"/>
                  <a:pt x="186" y="204"/>
                  <a:pt x="186" y="204"/>
                </a:cubicBezTo>
                <a:cubicBezTo>
                  <a:pt x="185" y="204"/>
                  <a:pt x="185" y="204"/>
                  <a:pt x="185" y="204"/>
                </a:cubicBezTo>
                <a:cubicBezTo>
                  <a:pt x="184" y="206"/>
                  <a:pt x="184" y="206"/>
                  <a:pt x="184" y="206"/>
                </a:cubicBezTo>
                <a:cubicBezTo>
                  <a:pt x="183" y="206"/>
                  <a:pt x="183" y="206"/>
                  <a:pt x="183" y="206"/>
                </a:cubicBezTo>
                <a:cubicBezTo>
                  <a:pt x="183" y="207"/>
                  <a:pt x="183" y="207"/>
                  <a:pt x="183" y="207"/>
                </a:cubicBezTo>
                <a:cubicBezTo>
                  <a:pt x="182" y="207"/>
                  <a:pt x="182" y="207"/>
                  <a:pt x="182" y="207"/>
                </a:cubicBezTo>
                <a:cubicBezTo>
                  <a:pt x="181" y="207"/>
                  <a:pt x="181" y="207"/>
                  <a:pt x="181" y="207"/>
                </a:cubicBezTo>
                <a:cubicBezTo>
                  <a:pt x="181" y="207"/>
                  <a:pt x="181" y="207"/>
                  <a:pt x="181" y="207"/>
                </a:cubicBezTo>
                <a:cubicBezTo>
                  <a:pt x="182" y="208"/>
                  <a:pt x="182" y="208"/>
                  <a:pt x="182" y="208"/>
                </a:cubicBezTo>
                <a:cubicBezTo>
                  <a:pt x="181" y="209"/>
                  <a:pt x="181" y="209"/>
                  <a:pt x="181" y="209"/>
                </a:cubicBezTo>
                <a:cubicBezTo>
                  <a:pt x="180" y="210"/>
                  <a:pt x="180" y="210"/>
                  <a:pt x="180" y="210"/>
                </a:cubicBezTo>
                <a:cubicBezTo>
                  <a:pt x="180" y="211"/>
                  <a:pt x="180" y="211"/>
                  <a:pt x="180" y="211"/>
                </a:cubicBezTo>
                <a:cubicBezTo>
                  <a:pt x="180" y="212"/>
                  <a:pt x="180" y="212"/>
                  <a:pt x="180" y="212"/>
                </a:cubicBezTo>
                <a:cubicBezTo>
                  <a:pt x="179" y="213"/>
                  <a:pt x="179" y="213"/>
                  <a:pt x="179" y="213"/>
                </a:cubicBezTo>
                <a:cubicBezTo>
                  <a:pt x="178" y="214"/>
                  <a:pt x="178" y="214"/>
                  <a:pt x="178" y="214"/>
                </a:cubicBezTo>
                <a:cubicBezTo>
                  <a:pt x="179" y="215"/>
                  <a:pt x="179" y="215"/>
                  <a:pt x="179" y="215"/>
                </a:cubicBezTo>
                <a:cubicBezTo>
                  <a:pt x="179" y="216"/>
                  <a:pt x="179" y="216"/>
                  <a:pt x="179" y="216"/>
                </a:cubicBezTo>
                <a:cubicBezTo>
                  <a:pt x="178" y="217"/>
                  <a:pt x="178" y="217"/>
                  <a:pt x="178" y="217"/>
                </a:cubicBezTo>
                <a:cubicBezTo>
                  <a:pt x="177" y="218"/>
                  <a:pt x="177" y="218"/>
                  <a:pt x="177" y="218"/>
                </a:cubicBezTo>
                <a:cubicBezTo>
                  <a:pt x="177" y="218"/>
                  <a:pt x="177" y="218"/>
                  <a:pt x="177" y="218"/>
                </a:cubicBezTo>
                <a:cubicBezTo>
                  <a:pt x="176" y="218"/>
                  <a:pt x="176" y="218"/>
                  <a:pt x="176" y="218"/>
                </a:cubicBezTo>
                <a:cubicBezTo>
                  <a:pt x="177" y="218"/>
                  <a:pt x="177" y="218"/>
                  <a:pt x="177" y="218"/>
                </a:cubicBezTo>
                <a:cubicBezTo>
                  <a:pt x="177" y="219"/>
                  <a:pt x="177" y="219"/>
                  <a:pt x="177" y="219"/>
                </a:cubicBezTo>
                <a:cubicBezTo>
                  <a:pt x="177" y="220"/>
                  <a:pt x="177" y="220"/>
                  <a:pt x="177" y="220"/>
                </a:cubicBezTo>
                <a:cubicBezTo>
                  <a:pt x="178" y="220"/>
                  <a:pt x="178" y="220"/>
                  <a:pt x="178" y="220"/>
                </a:cubicBezTo>
                <a:cubicBezTo>
                  <a:pt x="178" y="221"/>
                  <a:pt x="178" y="221"/>
                  <a:pt x="178" y="221"/>
                </a:cubicBezTo>
                <a:cubicBezTo>
                  <a:pt x="178" y="222"/>
                  <a:pt x="178" y="222"/>
                  <a:pt x="178" y="222"/>
                </a:cubicBezTo>
                <a:cubicBezTo>
                  <a:pt x="177" y="223"/>
                  <a:pt x="177" y="223"/>
                  <a:pt x="177" y="223"/>
                </a:cubicBezTo>
                <a:cubicBezTo>
                  <a:pt x="176" y="224"/>
                  <a:pt x="176" y="224"/>
                  <a:pt x="176" y="224"/>
                </a:cubicBezTo>
                <a:cubicBezTo>
                  <a:pt x="174" y="225"/>
                  <a:pt x="174" y="225"/>
                  <a:pt x="174" y="225"/>
                </a:cubicBezTo>
                <a:cubicBezTo>
                  <a:pt x="173" y="226"/>
                  <a:pt x="173" y="226"/>
                  <a:pt x="173" y="226"/>
                </a:cubicBezTo>
                <a:cubicBezTo>
                  <a:pt x="174" y="225"/>
                  <a:pt x="174" y="225"/>
                  <a:pt x="174" y="225"/>
                </a:cubicBezTo>
                <a:cubicBezTo>
                  <a:pt x="176" y="225"/>
                  <a:pt x="176" y="225"/>
                  <a:pt x="176" y="225"/>
                </a:cubicBezTo>
                <a:cubicBezTo>
                  <a:pt x="178" y="223"/>
                  <a:pt x="178" y="223"/>
                  <a:pt x="178" y="223"/>
                </a:cubicBezTo>
                <a:cubicBezTo>
                  <a:pt x="179" y="221"/>
                  <a:pt x="179" y="221"/>
                  <a:pt x="179" y="221"/>
                </a:cubicBezTo>
                <a:cubicBezTo>
                  <a:pt x="182" y="221"/>
                  <a:pt x="182" y="221"/>
                  <a:pt x="182" y="221"/>
                </a:cubicBezTo>
                <a:cubicBezTo>
                  <a:pt x="182" y="221"/>
                  <a:pt x="182" y="221"/>
                  <a:pt x="182" y="221"/>
                </a:cubicBezTo>
                <a:cubicBezTo>
                  <a:pt x="182" y="222"/>
                  <a:pt x="182" y="222"/>
                  <a:pt x="182" y="222"/>
                </a:cubicBezTo>
                <a:cubicBezTo>
                  <a:pt x="182" y="223"/>
                  <a:pt x="182" y="223"/>
                  <a:pt x="182" y="223"/>
                </a:cubicBezTo>
                <a:cubicBezTo>
                  <a:pt x="182" y="224"/>
                  <a:pt x="182" y="224"/>
                  <a:pt x="182" y="224"/>
                </a:cubicBezTo>
                <a:cubicBezTo>
                  <a:pt x="183" y="225"/>
                  <a:pt x="183" y="225"/>
                  <a:pt x="183" y="225"/>
                </a:cubicBezTo>
                <a:cubicBezTo>
                  <a:pt x="183" y="226"/>
                  <a:pt x="183" y="226"/>
                  <a:pt x="183" y="226"/>
                </a:cubicBezTo>
                <a:cubicBezTo>
                  <a:pt x="182" y="228"/>
                  <a:pt x="182" y="228"/>
                  <a:pt x="182" y="228"/>
                </a:cubicBezTo>
                <a:cubicBezTo>
                  <a:pt x="182" y="229"/>
                  <a:pt x="182" y="229"/>
                  <a:pt x="182" y="229"/>
                </a:cubicBezTo>
                <a:cubicBezTo>
                  <a:pt x="183" y="230"/>
                  <a:pt x="183" y="230"/>
                  <a:pt x="183" y="230"/>
                </a:cubicBezTo>
                <a:cubicBezTo>
                  <a:pt x="182" y="231"/>
                  <a:pt x="182" y="231"/>
                  <a:pt x="182" y="231"/>
                </a:cubicBezTo>
                <a:cubicBezTo>
                  <a:pt x="180" y="233"/>
                  <a:pt x="180" y="233"/>
                  <a:pt x="180" y="233"/>
                </a:cubicBezTo>
                <a:cubicBezTo>
                  <a:pt x="178" y="234"/>
                  <a:pt x="178" y="234"/>
                  <a:pt x="178" y="234"/>
                </a:cubicBezTo>
                <a:cubicBezTo>
                  <a:pt x="177" y="234"/>
                  <a:pt x="177" y="234"/>
                  <a:pt x="177" y="234"/>
                </a:cubicBezTo>
                <a:cubicBezTo>
                  <a:pt x="178" y="234"/>
                  <a:pt x="178" y="234"/>
                  <a:pt x="178" y="234"/>
                </a:cubicBezTo>
                <a:cubicBezTo>
                  <a:pt x="180" y="234"/>
                  <a:pt x="180" y="234"/>
                  <a:pt x="180" y="234"/>
                </a:cubicBezTo>
                <a:cubicBezTo>
                  <a:pt x="183" y="233"/>
                  <a:pt x="183" y="233"/>
                  <a:pt x="183" y="233"/>
                </a:cubicBezTo>
                <a:cubicBezTo>
                  <a:pt x="186" y="232"/>
                  <a:pt x="186" y="232"/>
                  <a:pt x="186" y="232"/>
                </a:cubicBezTo>
                <a:cubicBezTo>
                  <a:pt x="188" y="232"/>
                  <a:pt x="188" y="232"/>
                  <a:pt x="188" y="232"/>
                </a:cubicBezTo>
                <a:cubicBezTo>
                  <a:pt x="190" y="233"/>
                  <a:pt x="190" y="233"/>
                  <a:pt x="190" y="233"/>
                </a:cubicBezTo>
                <a:cubicBezTo>
                  <a:pt x="191" y="234"/>
                  <a:pt x="191" y="234"/>
                  <a:pt x="191" y="234"/>
                </a:cubicBezTo>
                <a:cubicBezTo>
                  <a:pt x="193" y="235"/>
                  <a:pt x="193" y="235"/>
                  <a:pt x="193" y="235"/>
                </a:cubicBezTo>
                <a:cubicBezTo>
                  <a:pt x="193" y="235"/>
                  <a:pt x="193" y="235"/>
                  <a:pt x="193" y="235"/>
                </a:cubicBezTo>
                <a:cubicBezTo>
                  <a:pt x="194" y="235"/>
                  <a:pt x="194" y="235"/>
                  <a:pt x="194" y="235"/>
                </a:cubicBezTo>
                <a:cubicBezTo>
                  <a:pt x="196" y="237"/>
                  <a:pt x="196" y="237"/>
                  <a:pt x="196" y="237"/>
                </a:cubicBezTo>
                <a:cubicBezTo>
                  <a:pt x="196" y="237"/>
                  <a:pt x="196" y="237"/>
                  <a:pt x="196" y="237"/>
                </a:cubicBezTo>
                <a:cubicBezTo>
                  <a:pt x="197" y="238"/>
                  <a:pt x="197" y="238"/>
                  <a:pt x="197" y="238"/>
                </a:cubicBezTo>
                <a:cubicBezTo>
                  <a:pt x="198" y="239"/>
                  <a:pt x="198" y="239"/>
                  <a:pt x="198" y="239"/>
                </a:cubicBezTo>
                <a:cubicBezTo>
                  <a:pt x="198" y="239"/>
                  <a:pt x="198" y="239"/>
                  <a:pt x="198" y="239"/>
                </a:cubicBezTo>
                <a:cubicBezTo>
                  <a:pt x="198" y="240"/>
                  <a:pt x="198" y="240"/>
                  <a:pt x="198" y="240"/>
                </a:cubicBezTo>
                <a:cubicBezTo>
                  <a:pt x="199" y="241"/>
                  <a:pt x="199" y="241"/>
                  <a:pt x="199" y="241"/>
                </a:cubicBezTo>
                <a:cubicBezTo>
                  <a:pt x="199" y="242"/>
                  <a:pt x="199" y="242"/>
                  <a:pt x="199" y="242"/>
                </a:cubicBezTo>
                <a:cubicBezTo>
                  <a:pt x="200" y="241"/>
                  <a:pt x="200" y="241"/>
                  <a:pt x="200" y="241"/>
                </a:cubicBezTo>
                <a:cubicBezTo>
                  <a:pt x="200" y="242"/>
                  <a:pt x="200" y="242"/>
                  <a:pt x="200" y="242"/>
                </a:cubicBezTo>
                <a:cubicBezTo>
                  <a:pt x="202" y="243"/>
                  <a:pt x="202" y="243"/>
                  <a:pt x="202" y="243"/>
                </a:cubicBezTo>
                <a:cubicBezTo>
                  <a:pt x="202" y="243"/>
                  <a:pt x="202" y="243"/>
                  <a:pt x="202" y="243"/>
                </a:cubicBezTo>
                <a:cubicBezTo>
                  <a:pt x="204" y="244"/>
                  <a:pt x="204" y="244"/>
                  <a:pt x="204" y="244"/>
                </a:cubicBezTo>
                <a:cubicBezTo>
                  <a:pt x="204" y="244"/>
                  <a:pt x="204" y="244"/>
                  <a:pt x="204" y="244"/>
                </a:cubicBezTo>
                <a:cubicBezTo>
                  <a:pt x="206" y="245"/>
                  <a:pt x="206" y="245"/>
                  <a:pt x="206" y="245"/>
                </a:cubicBezTo>
                <a:cubicBezTo>
                  <a:pt x="206" y="246"/>
                  <a:pt x="206" y="246"/>
                  <a:pt x="206" y="246"/>
                </a:cubicBezTo>
                <a:cubicBezTo>
                  <a:pt x="207" y="247"/>
                  <a:pt x="207" y="247"/>
                  <a:pt x="207" y="247"/>
                </a:cubicBezTo>
                <a:cubicBezTo>
                  <a:pt x="207" y="247"/>
                  <a:pt x="207" y="247"/>
                  <a:pt x="207" y="247"/>
                </a:cubicBezTo>
                <a:cubicBezTo>
                  <a:pt x="207" y="247"/>
                  <a:pt x="207" y="247"/>
                  <a:pt x="207" y="247"/>
                </a:cubicBezTo>
                <a:cubicBezTo>
                  <a:pt x="209" y="247"/>
                  <a:pt x="209" y="247"/>
                  <a:pt x="209" y="247"/>
                </a:cubicBezTo>
                <a:cubicBezTo>
                  <a:pt x="209" y="248"/>
                  <a:pt x="209" y="248"/>
                  <a:pt x="209" y="248"/>
                </a:cubicBezTo>
                <a:cubicBezTo>
                  <a:pt x="210" y="247"/>
                  <a:pt x="210" y="247"/>
                  <a:pt x="210" y="247"/>
                </a:cubicBezTo>
                <a:cubicBezTo>
                  <a:pt x="212" y="247"/>
                  <a:pt x="212" y="247"/>
                  <a:pt x="212" y="247"/>
                </a:cubicBezTo>
                <a:cubicBezTo>
                  <a:pt x="212" y="248"/>
                  <a:pt x="212" y="248"/>
                  <a:pt x="212" y="248"/>
                </a:cubicBezTo>
                <a:cubicBezTo>
                  <a:pt x="213" y="248"/>
                  <a:pt x="213" y="248"/>
                  <a:pt x="213" y="248"/>
                </a:cubicBezTo>
                <a:cubicBezTo>
                  <a:pt x="214" y="248"/>
                  <a:pt x="214" y="248"/>
                  <a:pt x="214" y="248"/>
                </a:cubicBezTo>
                <a:cubicBezTo>
                  <a:pt x="216" y="248"/>
                  <a:pt x="216" y="248"/>
                  <a:pt x="216" y="248"/>
                </a:cubicBezTo>
                <a:cubicBezTo>
                  <a:pt x="217" y="248"/>
                  <a:pt x="217" y="248"/>
                  <a:pt x="217" y="248"/>
                </a:cubicBezTo>
                <a:cubicBezTo>
                  <a:pt x="217" y="248"/>
                  <a:pt x="217" y="248"/>
                  <a:pt x="217" y="248"/>
                </a:cubicBezTo>
                <a:cubicBezTo>
                  <a:pt x="217" y="248"/>
                  <a:pt x="217" y="248"/>
                  <a:pt x="217" y="248"/>
                </a:cubicBezTo>
                <a:cubicBezTo>
                  <a:pt x="218" y="248"/>
                  <a:pt x="218" y="248"/>
                  <a:pt x="218" y="248"/>
                </a:cubicBezTo>
                <a:cubicBezTo>
                  <a:pt x="218" y="248"/>
                  <a:pt x="218" y="248"/>
                  <a:pt x="218" y="248"/>
                </a:cubicBezTo>
                <a:cubicBezTo>
                  <a:pt x="218" y="249"/>
                  <a:pt x="218" y="249"/>
                  <a:pt x="218" y="249"/>
                </a:cubicBezTo>
                <a:cubicBezTo>
                  <a:pt x="217" y="251"/>
                  <a:pt x="217" y="251"/>
                  <a:pt x="217" y="251"/>
                </a:cubicBezTo>
                <a:cubicBezTo>
                  <a:pt x="217" y="252"/>
                  <a:pt x="217" y="252"/>
                  <a:pt x="217" y="252"/>
                </a:cubicBezTo>
                <a:cubicBezTo>
                  <a:pt x="216" y="253"/>
                  <a:pt x="216" y="253"/>
                  <a:pt x="216" y="253"/>
                </a:cubicBezTo>
                <a:cubicBezTo>
                  <a:pt x="216" y="254"/>
                  <a:pt x="216" y="254"/>
                  <a:pt x="216" y="254"/>
                </a:cubicBezTo>
                <a:cubicBezTo>
                  <a:pt x="216" y="255"/>
                  <a:pt x="216" y="255"/>
                  <a:pt x="216" y="255"/>
                </a:cubicBezTo>
                <a:cubicBezTo>
                  <a:pt x="216" y="255"/>
                  <a:pt x="216" y="255"/>
                  <a:pt x="216" y="255"/>
                </a:cubicBezTo>
                <a:cubicBezTo>
                  <a:pt x="216" y="257"/>
                  <a:pt x="216" y="257"/>
                  <a:pt x="216" y="257"/>
                </a:cubicBezTo>
                <a:cubicBezTo>
                  <a:pt x="215" y="258"/>
                  <a:pt x="215" y="258"/>
                  <a:pt x="215" y="258"/>
                </a:cubicBezTo>
                <a:cubicBezTo>
                  <a:pt x="215" y="259"/>
                  <a:pt x="215" y="259"/>
                  <a:pt x="215" y="259"/>
                </a:cubicBezTo>
                <a:cubicBezTo>
                  <a:pt x="215" y="260"/>
                  <a:pt x="215" y="260"/>
                  <a:pt x="215" y="260"/>
                </a:cubicBezTo>
                <a:cubicBezTo>
                  <a:pt x="214" y="261"/>
                  <a:pt x="214" y="261"/>
                  <a:pt x="214" y="261"/>
                </a:cubicBezTo>
                <a:cubicBezTo>
                  <a:pt x="213" y="262"/>
                  <a:pt x="213" y="262"/>
                  <a:pt x="213" y="262"/>
                </a:cubicBezTo>
                <a:cubicBezTo>
                  <a:pt x="214" y="263"/>
                  <a:pt x="214" y="263"/>
                  <a:pt x="214" y="263"/>
                </a:cubicBezTo>
                <a:cubicBezTo>
                  <a:pt x="215" y="264"/>
                  <a:pt x="215" y="264"/>
                  <a:pt x="215" y="264"/>
                </a:cubicBezTo>
                <a:cubicBezTo>
                  <a:pt x="215" y="265"/>
                  <a:pt x="215" y="265"/>
                  <a:pt x="215" y="265"/>
                </a:cubicBezTo>
                <a:cubicBezTo>
                  <a:pt x="215" y="265"/>
                  <a:pt x="215" y="265"/>
                  <a:pt x="215" y="265"/>
                </a:cubicBezTo>
                <a:cubicBezTo>
                  <a:pt x="216" y="266"/>
                  <a:pt x="216" y="266"/>
                  <a:pt x="216" y="266"/>
                </a:cubicBezTo>
                <a:cubicBezTo>
                  <a:pt x="216" y="266"/>
                  <a:pt x="216" y="266"/>
                  <a:pt x="216" y="266"/>
                </a:cubicBezTo>
                <a:cubicBezTo>
                  <a:pt x="216" y="267"/>
                  <a:pt x="216" y="267"/>
                  <a:pt x="216" y="267"/>
                </a:cubicBezTo>
                <a:cubicBezTo>
                  <a:pt x="216" y="267"/>
                  <a:pt x="216" y="267"/>
                  <a:pt x="216" y="267"/>
                </a:cubicBezTo>
                <a:cubicBezTo>
                  <a:pt x="217" y="268"/>
                  <a:pt x="217" y="268"/>
                  <a:pt x="217" y="268"/>
                </a:cubicBezTo>
                <a:cubicBezTo>
                  <a:pt x="218" y="268"/>
                  <a:pt x="218" y="268"/>
                  <a:pt x="218" y="268"/>
                </a:cubicBezTo>
                <a:cubicBezTo>
                  <a:pt x="218" y="268"/>
                  <a:pt x="218" y="268"/>
                  <a:pt x="218" y="268"/>
                </a:cubicBezTo>
                <a:cubicBezTo>
                  <a:pt x="218" y="269"/>
                  <a:pt x="218" y="269"/>
                  <a:pt x="218" y="269"/>
                </a:cubicBezTo>
                <a:cubicBezTo>
                  <a:pt x="219" y="269"/>
                  <a:pt x="219" y="269"/>
                  <a:pt x="219" y="269"/>
                </a:cubicBezTo>
                <a:cubicBezTo>
                  <a:pt x="219" y="271"/>
                  <a:pt x="219" y="271"/>
                  <a:pt x="219" y="271"/>
                </a:cubicBezTo>
                <a:cubicBezTo>
                  <a:pt x="219" y="271"/>
                  <a:pt x="219" y="271"/>
                  <a:pt x="219" y="271"/>
                </a:cubicBezTo>
                <a:cubicBezTo>
                  <a:pt x="219" y="272"/>
                  <a:pt x="219" y="272"/>
                  <a:pt x="219" y="272"/>
                </a:cubicBezTo>
                <a:cubicBezTo>
                  <a:pt x="217" y="274"/>
                  <a:pt x="217" y="274"/>
                  <a:pt x="217" y="274"/>
                </a:cubicBezTo>
                <a:cubicBezTo>
                  <a:pt x="218" y="273"/>
                  <a:pt x="218" y="273"/>
                  <a:pt x="218" y="273"/>
                </a:cubicBezTo>
                <a:cubicBezTo>
                  <a:pt x="219" y="272"/>
                  <a:pt x="219" y="272"/>
                  <a:pt x="219" y="272"/>
                </a:cubicBezTo>
                <a:cubicBezTo>
                  <a:pt x="220" y="273"/>
                  <a:pt x="220" y="273"/>
                  <a:pt x="220" y="273"/>
                </a:cubicBezTo>
                <a:cubicBezTo>
                  <a:pt x="221" y="273"/>
                  <a:pt x="221" y="273"/>
                  <a:pt x="221" y="273"/>
                </a:cubicBezTo>
                <a:cubicBezTo>
                  <a:pt x="222" y="273"/>
                  <a:pt x="222" y="273"/>
                  <a:pt x="222" y="273"/>
                </a:cubicBezTo>
                <a:cubicBezTo>
                  <a:pt x="222" y="273"/>
                  <a:pt x="222" y="273"/>
                  <a:pt x="222" y="273"/>
                </a:cubicBezTo>
                <a:cubicBezTo>
                  <a:pt x="222" y="272"/>
                  <a:pt x="222" y="272"/>
                  <a:pt x="222" y="272"/>
                </a:cubicBezTo>
                <a:cubicBezTo>
                  <a:pt x="224" y="270"/>
                  <a:pt x="224" y="270"/>
                  <a:pt x="224" y="270"/>
                </a:cubicBezTo>
                <a:cubicBezTo>
                  <a:pt x="224" y="270"/>
                  <a:pt x="224" y="270"/>
                  <a:pt x="224" y="270"/>
                </a:cubicBezTo>
                <a:cubicBezTo>
                  <a:pt x="224" y="271"/>
                  <a:pt x="224" y="271"/>
                  <a:pt x="224" y="271"/>
                </a:cubicBezTo>
                <a:cubicBezTo>
                  <a:pt x="224" y="271"/>
                  <a:pt x="224" y="271"/>
                  <a:pt x="224" y="271"/>
                </a:cubicBezTo>
                <a:cubicBezTo>
                  <a:pt x="225" y="271"/>
                  <a:pt x="225" y="271"/>
                  <a:pt x="225" y="271"/>
                </a:cubicBezTo>
                <a:cubicBezTo>
                  <a:pt x="225" y="273"/>
                  <a:pt x="225" y="273"/>
                  <a:pt x="225" y="273"/>
                </a:cubicBezTo>
                <a:cubicBezTo>
                  <a:pt x="225" y="274"/>
                  <a:pt x="225" y="274"/>
                  <a:pt x="225" y="274"/>
                </a:cubicBezTo>
                <a:cubicBezTo>
                  <a:pt x="226" y="275"/>
                  <a:pt x="226" y="275"/>
                  <a:pt x="226" y="275"/>
                </a:cubicBezTo>
                <a:cubicBezTo>
                  <a:pt x="227" y="275"/>
                  <a:pt x="227" y="275"/>
                  <a:pt x="227" y="275"/>
                </a:cubicBezTo>
                <a:cubicBezTo>
                  <a:pt x="226" y="274"/>
                  <a:pt x="226" y="274"/>
                  <a:pt x="226" y="274"/>
                </a:cubicBezTo>
                <a:cubicBezTo>
                  <a:pt x="226" y="274"/>
                  <a:pt x="226" y="274"/>
                  <a:pt x="226" y="274"/>
                </a:cubicBezTo>
                <a:cubicBezTo>
                  <a:pt x="225" y="273"/>
                  <a:pt x="225" y="273"/>
                  <a:pt x="225" y="273"/>
                </a:cubicBezTo>
                <a:cubicBezTo>
                  <a:pt x="226" y="271"/>
                  <a:pt x="226" y="271"/>
                  <a:pt x="226" y="271"/>
                </a:cubicBezTo>
                <a:cubicBezTo>
                  <a:pt x="226" y="271"/>
                  <a:pt x="226" y="271"/>
                  <a:pt x="226" y="271"/>
                </a:cubicBezTo>
                <a:cubicBezTo>
                  <a:pt x="226" y="270"/>
                  <a:pt x="226" y="270"/>
                  <a:pt x="226" y="270"/>
                </a:cubicBezTo>
                <a:cubicBezTo>
                  <a:pt x="225" y="270"/>
                  <a:pt x="225" y="270"/>
                  <a:pt x="225" y="270"/>
                </a:cubicBezTo>
                <a:cubicBezTo>
                  <a:pt x="226" y="270"/>
                  <a:pt x="226" y="270"/>
                  <a:pt x="226" y="270"/>
                </a:cubicBezTo>
                <a:cubicBezTo>
                  <a:pt x="226" y="270"/>
                  <a:pt x="226" y="270"/>
                  <a:pt x="226" y="270"/>
                </a:cubicBezTo>
                <a:cubicBezTo>
                  <a:pt x="227" y="268"/>
                  <a:pt x="227" y="268"/>
                  <a:pt x="227" y="268"/>
                </a:cubicBezTo>
                <a:cubicBezTo>
                  <a:pt x="228" y="268"/>
                  <a:pt x="228" y="268"/>
                  <a:pt x="228" y="268"/>
                </a:cubicBezTo>
                <a:cubicBezTo>
                  <a:pt x="227" y="267"/>
                  <a:pt x="227" y="267"/>
                  <a:pt x="227" y="267"/>
                </a:cubicBezTo>
                <a:cubicBezTo>
                  <a:pt x="227" y="266"/>
                  <a:pt x="227" y="266"/>
                  <a:pt x="227" y="266"/>
                </a:cubicBezTo>
                <a:cubicBezTo>
                  <a:pt x="227" y="266"/>
                  <a:pt x="227" y="266"/>
                  <a:pt x="227" y="266"/>
                </a:cubicBezTo>
                <a:cubicBezTo>
                  <a:pt x="227" y="265"/>
                  <a:pt x="227" y="265"/>
                  <a:pt x="227" y="265"/>
                </a:cubicBezTo>
                <a:cubicBezTo>
                  <a:pt x="228" y="264"/>
                  <a:pt x="228" y="264"/>
                  <a:pt x="228" y="264"/>
                </a:cubicBezTo>
                <a:cubicBezTo>
                  <a:pt x="227" y="264"/>
                  <a:pt x="227" y="264"/>
                  <a:pt x="227" y="264"/>
                </a:cubicBezTo>
                <a:cubicBezTo>
                  <a:pt x="227" y="263"/>
                  <a:pt x="227" y="263"/>
                  <a:pt x="227" y="263"/>
                </a:cubicBezTo>
                <a:cubicBezTo>
                  <a:pt x="227" y="263"/>
                  <a:pt x="227" y="263"/>
                  <a:pt x="227" y="263"/>
                </a:cubicBezTo>
                <a:cubicBezTo>
                  <a:pt x="227" y="262"/>
                  <a:pt x="227" y="262"/>
                  <a:pt x="227" y="262"/>
                </a:cubicBezTo>
                <a:cubicBezTo>
                  <a:pt x="227" y="261"/>
                  <a:pt x="227" y="261"/>
                  <a:pt x="227" y="261"/>
                </a:cubicBezTo>
                <a:cubicBezTo>
                  <a:pt x="227" y="260"/>
                  <a:pt x="227" y="260"/>
                  <a:pt x="227" y="260"/>
                </a:cubicBezTo>
                <a:cubicBezTo>
                  <a:pt x="227" y="258"/>
                  <a:pt x="227" y="258"/>
                  <a:pt x="227" y="258"/>
                </a:cubicBezTo>
                <a:cubicBezTo>
                  <a:pt x="228" y="258"/>
                  <a:pt x="228" y="258"/>
                  <a:pt x="228" y="258"/>
                </a:cubicBezTo>
                <a:cubicBezTo>
                  <a:pt x="228" y="257"/>
                  <a:pt x="228" y="257"/>
                  <a:pt x="228" y="257"/>
                </a:cubicBezTo>
                <a:cubicBezTo>
                  <a:pt x="228" y="257"/>
                  <a:pt x="228" y="257"/>
                  <a:pt x="228" y="257"/>
                </a:cubicBezTo>
                <a:cubicBezTo>
                  <a:pt x="228" y="256"/>
                  <a:pt x="228" y="256"/>
                  <a:pt x="228" y="256"/>
                </a:cubicBezTo>
                <a:cubicBezTo>
                  <a:pt x="228" y="256"/>
                  <a:pt x="228" y="256"/>
                  <a:pt x="228" y="256"/>
                </a:cubicBezTo>
                <a:cubicBezTo>
                  <a:pt x="228" y="256"/>
                  <a:pt x="228" y="256"/>
                  <a:pt x="228" y="256"/>
                </a:cubicBezTo>
                <a:cubicBezTo>
                  <a:pt x="228" y="255"/>
                  <a:pt x="228" y="255"/>
                  <a:pt x="228" y="255"/>
                </a:cubicBezTo>
                <a:cubicBezTo>
                  <a:pt x="228" y="255"/>
                  <a:pt x="228" y="255"/>
                  <a:pt x="228" y="255"/>
                </a:cubicBezTo>
                <a:cubicBezTo>
                  <a:pt x="228" y="254"/>
                  <a:pt x="228" y="254"/>
                  <a:pt x="228" y="254"/>
                </a:cubicBezTo>
                <a:cubicBezTo>
                  <a:pt x="228" y="254"/>
                  <a:pt x="228" y="254"/>
                  <a:pt x="228" y="254"/>
                </a:cubicBezTo>
                <a:cubicBezTo>
                  <a:pt x="227" y="253"/>
                  <a:pt x="227" y="253"/>
                  <a:pt x="227" y="253"/>
                </a:cubicBezTo>
                <a:cubicBezTo>
                  <a:pt x="227" y="252"/>
                  <a:pt x="227" y="252"/>
                  <a:pt x="227" y="252"/>
                </a:cubicBezTo>
                <a:cubicBezTo>
                  <a:pt x="227" y="252"/>
                  <a:pt x="227" y="252"/>
                  <a:pt x="227" y="252"/>
                </a:cubicBezTo>
                <a:cubicBezTo>
                  <a:pt x="228" y="251"/>
                  <a:pt x="228" y="251"/>
                  <a:pt x="228" y="251"/>
                </a:cubicBezTo>
                <a:cubicBezTo>
                  <a:pt x="230" y="251"/>
                  <a:pt x="230" y="251"/>
                  <a:pt x="230" y="251"/>
                </a:cubicBezTo>
                <a:cubicBezTo>
                  <a:pt x="231" y="251"/>
                  <a:pt x="231" y="251"/>
                  <a:pt x="231" y="251"/>
                </a:cubicBezTo>
                <a:cubicBezTo>
                  <a:pt x="232" y="251"/>
                  <a:pt x="232" y="251"/>
                  <a:pt x="232" y="251"/>
                </a:cubicBezTo>
                <a:cubicBezTo>
                  <a:pt x="232" y="250"/>
                  <a:pt x="232" y="250"/>
                  <a:pt x="232" y="250"/>
                </a:cubicBezTo>
                <a:cubicBezTo>
                  <a:pt x="234" y="249"/>
                  <a:pt x="234" y="249"/>
                  <a:pt x="234" y="249"/>
                </a:cubicBezTo>
                <a:cubicBezTo>
                  <a:pt x="237" y="249"/>
                  <a:pt x="237" y="249"/>
                  <a:pt x="237" y="249"/>
                </a:cubicBezTo>
                <a:cubicBezTo>
                  <a:pt x="237" y="248"/>
                  <a:pt x="237" y="248"/>
                  <a:pt x="237" y="248"/>
                </a:cubicBezTo>
                <a:cubicBezTo>
                  <a:pt x="237" y="248"/>
                  <a:pt x="237" y="248"/>
                  <a:pt x="237" y="248"/>
                </a:cubicBezTo>
                <a:cubicBezTo>
                  <a:pt x="239" y="247"/>
                  <a:pt x="239" y="247"/>
                  <a:pt x="239" y="247"/>
                </a:cubicBezTo>
                <a:cubicBezTo>
                  <a:pt x="240" y="246"/>
                  <a:pt x="240" y="246"/>
                  <a:pt x="240" y="246"/>
                </a:cubicBezTo>
                <a:cubicBezTo>
                  <a:pt x="241" y="246"/>
                  <a:pt x="241" y="246"/>
                  <a:pt x="241" y="246"/>
                </a:cubicBezTo>
                <a:cubicBezTo>
                  <a:pt x="242" y="244"/>
                  <a:pt x="242" y="244"/>
                  <a:pt x="242" y="244"/>
                </a:cubicBezTo>
                <a:cubicBezTo>
                  <a:pt x="242" y="244"/>
                  <a:pt x="242" y="244"/>
                  <a:pt x="242" y="244"/>
                </a:cubicBezTo>
                <a:cubicBezTo>
                  <a:pt x="243" y="244"/>
                  <a:pt x="243" y="244"/>
                  <a:pt x="243" y="244"/>
                </a:cubicBezTo>
                <a:cubicBezTo>
                  <a:pt x="244" y="244"/>
                  <a:pt x="244" y="244"/>
                  <a:pt x="244" y="244"/>
                </a:cubicBezTo>
                <a:cubicBezTo>
                  <a:pt x="244" y="244"/>
                  <a:pt x="244" y="244"/>
                  <a:pt x="244" y="244"/>
                </a:cubicBezTo>
                <a:cubicBezTo>
                  <a:pt x="244" y="243"/>
                  <a:pt x="244" y="243"/>
                  <a:pt x="244" y="243"/>
                </a:cubicBezTo>
                <a:cubicBezTo>
                  <a:pt x="243" y="242"/>
                  <a:pt x="243" y="242"/>
                  <a:pt x="243" y="242"/>
                </a:cubicBezTo>
                <a:cubicBezTo>
                  <a:pt x="243" y="242"/>
                  <a:pt x="243" y="242"/>
                  <a:pt x="243" y="242"/>
                </a:cubicBezTo>
                <a:cubicBezTo>
                  <a:pt x="243" y="243"/>
                  <a:pt x="243" y="243"/>
                  <a:pt x="243" y="243"/>
                </a:cubicBezTo>
                <a:cubicBezTo>
                  <a:pt x="242" y="243"/>
                  <a:pt x="242" y="243"/>
                  <a:pt x="242" y="243"/>
                </a:cubicBezTo>
                <a:cubicBezTo>
                  <a:pt x="243" y="242"/>
                  <a:pt x="243" y="242"/>
                  <a:pt x="243" y="242"/>
                </a:cubicBezTo>
                <a:cubicBezTo>
                  <a:pt x="243" y="240"/>
                  <a:pt x="243" y="240"/>
                  <a:pt x="243" y="240"/>
                </a:cubicBezTo>
                <a:cubicBezTo>
                  <a:pt x="244" y="240"/>
                  <a:pt x="244" y="240"/>
                  <a:pt x="244" y="240"/>
                </a:cubicBezTo>
                <a:cubicBezTo>
                  <a:pt x="244" y="238"/>
                  <a:pt x="244" y="238"/>
                  <a:pt x="244" y="238"/>
                </a:cubicBezTo>
                <a:cubicBezTo>
                  <a:pt x="244" y="237"/>
                  <a:pt x="244" y="237"/>
                  <a:pt x="244" y="237"/>
                </a:cubicBezTo>
                <a:cubicBezTo>
                  <a:pt x="243" y="236"/>
                  <a:pt x="243" y="236"/>
                  <a:pt x="243" y="236"/>
                </a:cubicBezTo>
                <a:cubicBezTo>
                  <a:pt x="243" y="234"/>
                  <a:pt x="243" y="234"/>
                  <a:pt x="243" y="234"/>
                </a:cubicBezTo>
                <a:cubicBezTo>
                  <a:pt x="243" y="232"/>
                  <a:pt x="243" y="232"/>
                  <a:pt x="243" y="232"/>
                </a:cubicBezTo>
                <a:cubicBezTo>
                  <a:pt x="242" y="230"/>
                  <a:pt x="242" y="230"/>
                  <a:pt x="242" y="230"/>
                </a:cubicBezTo>
                <a:cubicBezTo>
                  <a:pt x="241" y="229"/>
                  <a:pt x="241" y="229"/>
                  <a:pt x="241" y="229"/>
                </a:cubicBezTo>
                <a:cubicBezTo>
                  <a:pt x="240" y="228"/>
                  <a:pt x="240" y="228"/>
                  <a:pt x="240" y="228"/>
                </a:cubicBezTo>
                <a:cubicBezTo>
                  <a:pt x="240" y="228"/>
                  <a:pt x="240" y="228"/>
                  <a:pt x="240" y="228"/>
                </a:cubicBezTo>
                <a:cubicBezTo>
                  <a:pt x="239" y="228"/>
                  <a:pt x="239" y="228"/>
                  <a:pt x="239" y="228"/>
                </a:cubicBezTo>
                <a:cubicBezTo>
                  <a:pt x="240" y="226"/>
                  <a:pt x="240" y="226"/>
                  <a:pt x="240" y="226"/>
                </a:cubicBezTo>
                <a:cubicBezTo>
                  <a:pt x="241" y="226"/>
                  <a:pt x="241" y="226"/>
                  <a:pt x="241" y="226"/>
                </a:cubicBezTo>
                <a:cubicBezTo>
                  <a:pt x="243" y="223"/>
                  <a:pt x="243" y="223"/>
                  <a:pt x="243" y="223"/>
                </a:cubicBezTo>
                <a:cubicBezTo>
                  <a:pt x="244" y="223"/>
                  <a:pt x="244" y="223"/>
                  <a:pt x="244" y="223"/>
                </a:cubicBezTo>
                <a:cubicBezTo>
                  <a:pt x="244" y="223"/>
                  <a:pt x="244" y="223"/>
                  <a:pt x="244" y="223"/>
                </a:cubicBezTo>
                <a:cubicBezTo>
                  <a:pt x="244" y="222"/>
                  <a:pt x="244" y="222"/>
                  <a:pt x="244" y="222"/>
                </a:cubicBezTo>
                <a:cubicBezTo>
                  <a:pt x="244" y="222"/>
                  <a:pt x="244" y="222"/>
                  <a:pt x="244" y="222"/>
                </a:cubicBezTo>
                <a:cubicBezTo>
                  <a:pt x="244" y="222"/>
                  <a:pt x="244" y="222"/>
                  <a:pt x="244" y="222"/>
                </a:cubicBezTo>
                <a:cubicBezTo>
                  <a:pt x="245" y="221"/>
                  <a:pt x="245" y="221"/>
                  <a:pt x="245" y="221"/>
                </a:cubicBezTo>
                <a:cubicBezTo>
                  <a:pt x="245" y="221"/>
                  <a:pt x="245" y="221"/>
                  <a:pt x="245" y="221"/>
                </a:cubicBezTo>
                <a:cubicBezTo>
                  <a:pt x="246" y="222"/>
                  <a:pt x="246" y="222"/>
                  <a:pt x="246" y="222"/>
                </a:cubicBezTo>
                <a:cubicBezTo>
                  <a:pt x="246" y="222"/>
                  <a:pt x="246" y="222"/>
                  <a:pt x="246" y="222"/>
                </a:cubicBezTo>
                <a:cubicBezTo>
                  <a:pt x="246" y="221"/>
                  <a:pt x="246" y="221"/>
                  <a:pt x="246" y="221"/>
                </a:cubicBezTo>
                <a:cubicBezTo>
                  <a:pt x="246" y="220"/>
                  <a:pt x="246" y="220"/>
                  <a:pt x="246" y="220"/>
                </a:cubicBezTo>
                <a:cubicBezTo>
                  <a:pt x="247" y="220"/>
                  <a:pt x="247" y="220"/>
                  <a:pt x="247" y="220"/>
                </a:cubicBezTo>
                <a:cubicBezTo>
                  <a:pt x="248" y="219"/>
                  <a:pt x="248" y="219"/>
                  <a:pt x="248" y="219"/>
                </a:cubicBezTo>
                <a:cubicBezTo>
                  <a:pt x="248" y="218"/>
                  <a:pt x="248" y="218"/>
                  <a:pt x="248" y="218"/>
                </a:cubicBezTo>
                <a:cubicBezTo>
                  <a:pt x="247" y="218"/>
                  <a:pt x="247" y="218"/>
                  <a:pt x="247" y="218"/>
                </a:cubicBezTo>
                <a:cubicBezTo>
                  <a:pt x="247" y="218"/>
                  <a:pt x="247" y="218"/>
                  <a:pt x="247" y="218"/>
                </a:cubicBezTo>
                <a:cubicBezTo>
                  <a:pt x="247" y="217"/>
                  <a:pt x="247" y="217"/>
                  <a:pt x="247" y="217"/>
                </a:cubicBezTo>
                <a:cubicBezTo>
                  <a:pt x="247" y="216"/>
                  <a:pt x="247" y="216"/>
                  <a:pt x="247" y="216"/>
                </a:cubicBezTo>
                <a:cubicBezTo>
                  <a:pt x="247" y="216"/>
                  <a:pt x="247" y="216"/>
                  <a:pt x="247" y="216"/>
                </a:cubicBezTo>
                <a:cubicBezTo>
                  <a:pt x="247" y="215"/>
                  <a:pt x="247" y="215"/>
                  <a:pt x="247" y="215"/>
                </a:cubicBezTo>
                <a:cubicBezTo>
                  <a:pt x="248" y="215"/>
                  <a:pt x="248" y="215"/>
                  <a:pt x="248" y="215"/>
                </a:cubicBezTo>
                <a:cubicBezTo>
                  <a:pt x="247" y="215"/>
                  <a:pt x="247" y="215"/>
                  <a:pt x="247" y="215"/>
                </a:cubicBezTo>
                <a:cubicBezTo>
                  <a:pt x="247" y="214"/>
                  <a:pt x="247" y="214"/>
                  <a:pt x="247" y="214"/>
                </a:cubicBezTo>
                <a:cubicBezTo>
                  <a:pt x="248" y="213"/>
                  <a:pt x="248" y="213"/>
                  <a:pt x="248" y="213"/>
                </a:cubicBezTo>
                <a:cubicBezTo>
                  <a:pt x="248" y="213"/>
                  <a:pt x="248" y="213"/>
                  <a:pt x="248" y="213"/>
                </a:cubicBezTo>
                <a:cubicBezTo>
                  <a:pt x="248" y="213"/>
                  <a:pt x="248" y="213"/>
                  <a:pt x="248" y="213"/>
                </a:cubicBezTo>
                <a:cubicBezTo>
                  <a:pt x="246" y="213"/>
                  <a:pt x="246" y="213"/>
                  <a:pt x="246" y="213"/>
                </a:cubicBezTo>
                <a:cubicBezTo>
                  <a:pt x="246" y="213"/>
                  <a:pt x="246" y="213"/>
                  <a:pt x="246" y="213"/>
                </a:cubicBezTo>
                <a:cubicBezTo>
                  <a:pt x="246" y="212"/>
                  <a:pt x="246" y="212"/>
                  <a:pt x="246" y="212"/>
                </a:cubicBezTo>
                <a:cubicBezTo>
                  <a:pt x="248" y="211"/>
                  <a:pt x="248" y="211"/>
                  <a:pt x="248" y="211"/>
                </a:cubicBezTo>
                <a:cubicBezTo>
                  <a:pt x="249" y="209"/>
                  <a:pt x="249" y="209"/>
                  <a:pt x="249" y="209"/>
                </a:cubicBezTo>
                <a:cubicBezTo>
                  <a:pt x="249" y="208"/>
                  <a:pt x="249" y="208"/>
                  <a:pt x="249" y="208"/>
                </a:cubicBezTo>
                <a:cubicBezTo>
                  <a:pt x="250" y="208"/>
                  <a:pt x="250" y="208"/>
                  <a:pt x="250" y="208"/>
                </a:cubicBezTo>
                <a:cubicBezTo>
                  <a:pt x="250" y="208"/>
                  <a:pt x="250" y="208"/>
                  <a:pt x="250" y="208"/>
                </a:cubicBezTo>
                <a:cubicBezTo>
                  <a:pt x="250" y="207"/>
                  <a:pt x="250" y="207"/>
                  <a:pt x="250" y="207"/>
                </a:cubicBezTo>
                <a:cubicBezTo>
                  <a:pt x="250" y="207"/>
                  <a:pt x="250" y="207"/>
                  <a:pt x="250" y="207"/>
                </a:cubicBezTo>
                <a:cubicBezTo>
                  <a:pt x="250" y="207"/>
                  <a:pt x="250" y="207"/>
                  <a:pt x="250" y="207"/>
                </a:cubicBezTo>
                <a:cubicBezTo>
                  <a:pt x="249" y="206"/>
                  <a:pt x="249" y="206"/>
                  <a:pt x="249" y="206"/>
                </a:cubicBezTo>
                <a:cubicBezTo>
                  <a:pt x="249" y="206"/>
                  <a:pt x="249" y="206"/>
                  <a:pt x="249" y="206"/>
                </a:cubicBezTo>
                <a:cubicBezTo>
                  <a:pt x="249" y="204"/>
                  <a:pt x="249" y="204"/>
                  <a:pt x="249" y="204"/>
                </a:cubicBezTo>
                <a:cubicBezTo>
                  <a:pt x="249" y="203"/>
                  <a:pt x="249" y="203"/>
                  <a:pt x="249" y="203"/>
                </a:cubicBezTo>
                <a:cubicBezTo>
                  <a:pt x="249" y="202"/>
                  <a:pt x="249" y="202"/>
                  <a:pt x="249" y="202"/>
                </a:cubicBezTo>
                <a:cubicBezTo>
                  <a:pt x="250" y="202"/>
                  <a:pt x="250" y="202"/>
                  <a:pt x="250" y="202"/>
                </a:cubicBezTo>
                <a:cubicBezTo>
                  <a:pt x="250" y="202"/>
                  <a:pt x="250" y="202"/>
                  <a:pt x="250" y="202"/>
                </a:cubicBezTo>
                <a:cubicBezTo>
                  <a:pt x="251" y="202"/>
                  <a:pt x="251" y="202"/>
                  <a:pt x="251" y="202"/>
                </a:cubicBezTo>
                <a:cubicBezTo>
                  <a:pt x="251" y="201"/>
                  <a:pt x="251" y="201"/>
                  <a:pt x="251" y="201"/>
                </a:cubicBezTo>
                <a:cubicBezTo>
                  <a:pt x="251" y="201"/>
                  <a:pt x="251" y="201"/>
                  <a:pt x="251" y="201"/>
                </a:cubicBezTo>
                <a:cubicBezTo>
                  <a:pt x="252" y="201"/>
                  <a:pt x="252" y="201"/>
                  <a:pt x="252" y="201"/>
                </a:cubicBezTo>
                <a:cubicBezTo>
                  <a:pt x="252" y="201"/>
                  <a:pt x="252" y="201"/>
                  <a:pt x="252" y="201"/>
                </a:cubicBezTo>
                <a:cubicBezTo>
                  <a:pt x="253" y="201"/>
                  <a:pt x="253" y="201"/>
                  <a:pt x="253" y="201"/>
                </a:cubicBezTo>
                <a:cubicBezTo>
                  <a:pt x="254" y="201"/>
                  <a:pt x="254" y="201"/>
                  <a:pt x="254" y="201"/>
                </a:cubicBezTo>
                <a:cubicBezTo>
                  <a:pt x="256" y="202"/>
                  <a:pt x="256" y="202"/>
                  <a:pt x="256" y="202"/>
                </a:cubicBezTo>
                <a:cubicBezTo>
                  <a:pt x="258" y="203"/>
                  <a:pt x="258" y="203"/>
                  <a:pt x="258" y="203"/>
                </a:cubicBezTo>
                <a:cubicBezTo>
                  <a:pt x="259" y="203"/>
                  <a:pt x="259" y="203"/>
                  <a:pt x="259" y="203"/>
                </a:cubicBezTo>
                <a:cubicBezTo>
                  <a:pt x="259" y="203"/>
                  <a:pt x="259" y="203"/>
                  <a:pt x="259" y="203"/>
                </a:cubicBezTo>
                <a:cubicBezTo>
                  <a:pt x="258" y="204"/>
                  <a:pt x="258" y="204"/>
                  <a:pt x="258" y="204"/>
                </a:cubicBezTo>
                <a:cubicBezTo>
                  <a:pt x="259" y="204"/>
                  <a:pt x="259" y="204"/>
                  <a:pt x="259" y="204"/>
                </a:cubicBezTo>
                <a:cubicBezTo>
                  <a:pt x="260" y="203"/>
                  <a:pt x="260" y="203"/>
                  <a:pt x="260" y="203"/>
                </a:cubicBezTo>
                <a:cubicBezTo>
                  <a:pt x="261" y="203"/>
                  <a:pt x="261" y="203"/>
                  <a:pt x="261" y="203"/>
                </a:cubicBezTo>
                <a:cubicBezTo>
                  <a:pt x="262" y="203"/>
                  <a:pt x="262" y="203"/>
                  <a:pt x="262" y="203"/>
                </a:cubicBezTo>
                <a:cubicBezTo>
                  <a:pt x="262" y="203"/>
                  <a:pt x="262" y="203"/>
                  <a:pt x="262" y="203"/>
                </a:cubicBezTo>
                <a:cubicBezTo>
                  <a:pt x="263" y="204"/>
                  <a:pt x="263" y="204"/>
                  <a:pt x="263" y="204"/>
                </a:cubicBezTo>
                <a:cubicBezTo>
                  <a:pt x="263" y="203"/>
                  <a:pt x="263" y="203"/>
                  <a:pt x="263" y="203"/>
                </a:cubicBezTo>
                <a:cubicBezTo>
                  <a:pt x="264" y="204"/>
                  <a:pt x="264" y="204"/>
                  <a:pt x="264" y="204"/>
                </a:cubicBezTo>
                <a:cubicBezTo>
                  <a:pt x="264" y="203"/>
                  <a:pt x="264" y="203"/>
                  <a:pt x="264" y="203"/>
                </a:cubicBezTo>
                <a:cubicBezTo>
                  <a:pt x="265" y="203"/>
                  <a:pt x="265" y="203"/>
                  <a:pt x="265" y="203"/>
                </a:cubicBezTo>
                <a:cubicBezTo>
                  <a:pt x="266" y="203"/>
                  <a:pt x="266" y="203"/>
                  <a:pt x="266" y="203"/>
                </a:cubicBezTo>
                <a:cubicBezTo>
                  <a:pt x="268" y="204"/>
                  <a:pt x="268" y="204"/>
                  <a:pt x="268" y="204"/>
                </a:cubicBezTo>
                <a:cubicBezTo>
                  <a:pt x="268" y="205"/>
                  <a:pt x="268" y="205"/>
                  <a:pt x="268" y="205"/>
                </a:cubicBezTo>
                <a:cubicBezTo>
                  <a:pt x="269" y="205"/>
                  <a:pt x="269" y="205"/>
                  <a:pt x="269" y="205"/>
                </a:cubicBezTo>
                <a:cubicBezTo>
                  <a:pt x="270" y="205"/>
                  <a:pt x="270" y="205"/>
                  <a:pt x="270" y="205"/>
                </a:cubicBezTo>
                <a:cubicBezTo>
                  <a:pt x="270" y="207"/>
                  <a:pt x="270" y="207"/>
                  <a:pt x="270" y="207"/>
                </a:cubicBezTo>
                <a:cubicBezTo>
                  <a:pt x="269" y="207"/>
                  <a:pt x="269" y="207"/>
                  <a:pt x="269" y="207"/>
                </a:cubicBezTo>
                <a:cubicBezTo>
                  <a:pt x="269" y="208"/>
                  <a:pt x="269" y="208"/>
                  <a:pt x="269" y="208"/>
                </a:cubicBezTo>
                <a:cubicBezTo>
                  <a:pt x="270" y="207"/>
                  <a:pt x="270" y="207"/>
                  <a:pt x="270" y="207"/>
                </a:cubicBezTo>
                <a:cubicBezTo>
                  <a:pt x="271" y="208"/>
                  <a:pt x="271" y="208"/>
                  <a:pt x="271" y="208"/>
                </a:cubicBezTo>
                <a:cubicBezTo>
                  <a:pt x="271" y="209"/>
                  <a:pt x="271" y="209"/>
                  <a:pt x="271" y="209"/>
                </a:cubicBezTo>
                <a:cubicBezTo>
                  <a:pt x="270" y="209"/>
                  <a:pt x="270" y="209"/>
                  <a:pt x="270" y="209"/>
                </a:cubicBezTo>
                <a:cubicBezTo>
                  <a:pt x="271" y="210"/>
                  <a:pt x="271" y="210"/>
                  <a:pt x="271" y="210"/>
                </a:cubicBezTo>
                <a:cubicBezTo>
                  <a:pt x="272" y="209"/>
                  <a:pt x="272" y="209"/>
                  <a:pt x="272" y="209"/>
                </a:cubicBezTo>
                <a:cubicBezTo>
                  <a:pt x="272" y="210"/>
                  <a:pt x="272" y="210"/>
                  <a:pt x="272" y="210"/>
                </a:cubicBezTo>
                <a:cubicBezTo>
                  <a:pt x="272" y="211"/>
                  <a:pt x="272" y="211"/>
                  <a:pt x="272" y="211"/>
                </a:cubicBezTo>
                <a:cubicBezTo>
                  <a:pt x="272" y="210"/>
                  <a:pt x="272" y="210"/>
                  <a:pt x="272" y="210"/>
                </a:cubicBezTo>
                <a:cubicBezTo>
                  <a:pt x="271" y="211"/>
                  <a:pt x="271" y="211"/>
                  <a:pt x="271" y="211"/>
                </a:cubicBezTo>
                <a:cubicBezTo>
                  <a:pt x="270" y="211"/>
                  <a:pt x="270" y="211"/>
                  <a:pt x="270" y="211"/>
                </a:cubicBezTo>
                <a:cubicBezTo>
                  <a:pt x="272" y="212"/>
                  <a:pt x="272" y="212"/>
                  <a:pt x="272" y="212"/>
                </a:cubicBezTo>
                <a:cubicBezTo>
                  <a:pt x="272" y="213"/>
                  <a:pt x="272" y="213"/>
                  <a:pt x="272" y="213"/>
                </a:cubicBezTo>
                <a:cubicBezTo>
                  <a:pt x="272" y="212"/>
                  <a:pt x="272" y="212"/>
                  <a:pt x="272" y="212"/>
                </a:cubicBezTo>
                <a:cubicBezTo>
                  <a:pt x="272" y="213"/>
                  <a:pt x="272" y="213"/>
                  <a:pt x="272" y="213"/>
                </a:cubicBezTo>
                <a:cubicBezTo>
                  <a:pt x="273" y="212"/>
                  <a:pt x="273" y="212"/>
                  <a:pt x="273" y="212"/>
                </a:cubicBezTo>
                <a:cubicBezTo>
                  <a:pt x="274" y="213"/>
                  <a:pt x="274" y="213"/>
                  <a:pt x="274" y="213"/>
                </a:cubicBezTo>
                <a:cubicBezTo>
                  <a:pt x="275" y="213"/>
                  <a:pt x="275" y="213"/>
                  <a:pt x="275" y="213"/>
                </a:cubicBezTo>
                <a:cubicBezTo>
                  <a:pt x="275" y="214"/>
                  <a:pt x="275" y="214"/>
                  <a:pt x="275" y="214"/>
                </a:cubicBezTo>
                <a:cubicBezTo>
                  <a:pt x="276" y="213"/>
                  <a:pt x="276" y="213"/>
                  <a:pt x="276" y="213"/>
                </a:cubicBezTo>
                <a:cubicBezTo>
                  <a:pt x="277" y="214"/>
                  <a:pt x="277" y="214"/>
                  <a:pt x="277" y="214"/>
                </a:cubicBezTo>
                <a:cubicBezTo>
                  <a:pt x="277" y="215"/>
                  <a:pt x="277" y="215"/>
                  <a:pt x="277" y="215"/>
                </a:cubicBezTo>
                <a:cubicBezTo>
                  <a:pt x="278" y="216"/>
                  <a:pt x="278" y="216"/>
                  <a:pt x="278" y="216"/>
                </a:cubicBezTo>
                <a:cubicBezTo>
                  <a:pt x="279" y="215"/>
                  <a:pt x="279" y="215"/>
                  <a:pt x="279" y="215"/>
                </a:cubicBezTo>
                <a:cubicBezTo>
                  <a:pt x="279" y="214"/>
                  <a:pt x="279" y="214"/>
                  <a:pt x="279" y="214"/>
                </a:cubicBezTo>
                <a:cubicBezTo>
                  <a:pt x="280" y="214"/>
                  <a:pt x="280" y="214"/>
                  <a:pt x="280" y="214"/>
                </a:cubicBezTo>
                <a:cubicBezTo>
                  <a:pt x="280" y="215"/>
                  <a:pt x="280" y="215"/>
                  <a:pt x="280" y="215"/>
                </a:cubicBezTo>
                <a:cubicBezTo>
                  <a:pt x="279" y="216"/>
                  <a:pt x="279" y="216"/>
                  <a:pt x="279" y="216"/>
                </a:cubicBezTo>
                <a:cubicBezTo>
                  <a:pt x="278" y="217"/>
                  <a:pt x="278" y="217"/>
                  <a:pt x="278" y="217"/>
                </a:cubicBezTo>
                <a:cubicBezTo>
                  <a:pt x="277" y="218"/>
                  <a:pt x="277" y="218"/>
                  <a:pt x="277" y="218"/>
                </a:cubicBezTo>
                <a:cubicBezTo>
                  <a:pt x="278" y="220"/>
                  <a:pt x="278" y="220"/>
                  <a:pt x="278" y="220"/>
                </a:cubicBezTo>
                <a:cubicBezTo>
                  <a:pt x="277" y="220"/>
                  <a:pt x="277" y="220"/>
                  <a:pt x="277" y="220"/>
                </a:cubicBezTo>
                <a:cubicBezTo>
                  <a:pt x="277" y="219"/>
                  <a:pt x="277" y="219"/>
                  <a:pt x="277" y="219"/>
                </a:cubicBezTo>
                <a:cubicBezTo>
                  <a:pt x="277" y="220"/>
                  <a:pt x="277" y="220"/>
                  <a:pt x="277" y="220"/>
                </a:cubicBezTo>
                <a:cubicBezTo>
                  <a:pt x="276" y="221"/>
                  <a:pt x="276" y="221"/>
                  <a:pt x="276" y="221"/>
                </a:cubicBezTo>
                <a:cubicBezTo>
                  <a:pt x="274" y="221"/>
                  <a:pt x="274" y="221"/>
                  <a:pt x="274" y="221"/>
                </a:cubicBezTo>
                <a:cubicBezTo>
                  <a:pt x="272" y="220"/>
                  <a:pt x="272" y="220"/>
                  <a:pt x="272" y="220"/>
                </a:cubicBezTo>
                <a:cubicBezTo>
                  <a:pt x="274" y="221"/>
                  <a:pt x="274" y="221"/>
                  <a:pt x="274" y="221"/>
                </a:cubicBezTo>
                <a:cubicBezTo>
                  <a:pt x="276" y="221"/>
                  <a:pt x="276" y="221"/>
                  <a:pt x="276" y="221"/>
                </a:cubicBezTo>
                <a:cubicBezTo>
                  <a:pt x="277" y="222"/>
                  <a:pt x="277" y="222"/>
                  <a:pt x="277" y="222"/>
                </a:cubicBezTo>
                <a:cubicBezTo>
                  <a:pt x="277" y="224"/>
                  <a:pt x="277" y="224"/>
                  <a:pt x="277" y="224"/>
                </a:cubicBezTo>
                <a:cubicBezTo>
                  <a:pt x="276" y="225"/>
                  <a:pt x="276" y="225"/>
                  <a:pt x="276" y="225"/>
                </a:cubicBezTo>
                <a:cubicBezTo>
                  <a:pt x="276" y="225"/>
                  <a:pt x="276" y="225"/>
                  <a:pt x="276" y="225"/>
                </a:cubicBezTo>
                <a:cubicBezTo>
                  <a:pt x="275" y="226"/>
                  <a:pt x="275" y="226"/>
                  <a:pt x="275" y="226"/>
                </a:cubicBezTo>
                <a:cubicBezTo>
                  <a:pt x="275" y="226"/>
                  <a:pt x="275" y="226"/>
                  <a:pt x="275" y="226"/>
                </a:cubicBezTo>
                <a:cubicBezTo>
                  <a:pt x="276" y="228"/>
                  <a:pt x="276" y="228"/>
                  <a:pt x="276" y="228"/>
                </a:cubicBezTo>
                <a:cubicBezTo>
                  <a:pt x="277" y="228"/>
                  <a:pt x="277" y="228"/>
                  <a:pt x="277" y="228"/>
                </a:cubicBezTo>
                <a:cubicBezTo>
                  <a:pt x="277" y="228"/>
                  <a:pt x="277" y="228"/>
                  <a:pt x="277" y="228"/>
                </a:cubicBezTo>
                <a:cubicBezTo>
                  <a:pt x="275" y="228"/>
                  <a:pt x="275" y="228"/>
                  <a:pt x="275" y="228"/>
                </a:cubicBezTo>
                <a:cubicBezTo>
                  <a:pt x="276" y="229"/>
                  <a:pt x="276" y="229"/>
                  <a:pt x="276" y="229"/>
                </a:cubicBezTo>
                <a:cubicBezTo>
                  <a:pt x="277" y="230"/>
                  <a:pt x="277" y="230"/>
                  <a:pt x="277" y="230"/>
                </a:cubicBezTo>
                <a:cubicBezTo>
                  <a:pt x="277" y="230"/>
                  <a:pt x="277" y="230"/>
                  <a:pt x="277" y="230"/>
                </a:cubicBezTo>
                <a:cubicBezTo>
                  <a:pt x="277" y="229"/>
                  <a:pt x="277" y="229"/>
                  <a:pt x="277" y="229"/>
                </a:cubicBezTo>
                <a:cubicBezTo>
                  <a:pt x="278" y="229"/>
                  <a:pt x="278" y="229"/>
                  <a:pt x="278" y="229"/>
                </a:cubicBezTo>
                <a:cubicBezTo>
                  <a:pt x="279" y="229"/>
                  <a:pt x="279" y="229"/>
                  <a:pt x="279" y="229"/>
                </a:cubicBezTo>
                <a:cubicBezTo>
                  <a:pt x="279" y="230"/>
                  <a:pt x="279" y="230"/>
                  <a:pt x="279" y="230"/>
                </a:cubicBezTo>
                <a:cubicBezTo>
                  <a:pt x="279" y="231"/>
                  <a:pt x="279" y="231"/>
                  <a:pt x="279" y="231"/>
                </a:cubicBezTo>
                <a:cubicBezTo>
                  <a:pt x="279" y="232"/>
                  <a:pt x="279" y="232"/>
                  <a:pt x="279" y="232"/>
                </a:cubicBezTo>
                <a:cubicBezTo>
                  <a:pt x="278" y="233"/>
                  <a:pt x="278" y="233"/>
                  <a:pt x="278" y="233"/>
                </a:cubicBezTo>
                <a:cubicBezTo>
                  <a:pt x="278" y="234"/>
                  <a:pt x="278" y="234"/>
                  <a:pt x="278" y="234"/>
                </a:cubicBezTo>
                <a:cubicBezTo>
                  <a:pt x="277" y="235"/>
                  <a:pt x="277" y="235"/>
                  <a:pt x="277" y="235"/>
                </a:cubicBezTo>
                <a:cubicBezTo>
                  <a:pt x="278" y="235"/>
                  <a:pt x="278" y="235"/>
                  <a:pt x="278" y="235"/>
                </a:cubicBezTo>
                <a:cubicBezTo>
                  <a:pt x="279" y="232"/>
                  <a:pt x="279" y="232"/>
                  <a:pt x="279" y="232"/>
                </a:cubicBezTo>
                <a:cubicBezTo>
                  <a:pt x="280" y="231"/>
                  <a:pt x="280" y="231"/>
                  <a:pt x="280" y="231"/>
                </a:cubicBezTo>
                <a:cubicBezTo>
                  <a:pt x="281" y="231"/>
                  <a:pt x="281" y="231"/>
                  <a:pt x="281" y="231"/>
                </a:cubicBezTo>
                <a:cubicBezTo>
                  <a:pt x="281" y="232"/>
                  <a:pt x="281" y="232"/>
                  <a:pt x="281" y="232"/>
                </a:cubicBezTo>
                <a:cubicBezTo>
                  <a:pt x="281" y="234"/>
                  <a:pt x="281" y="234"/>
                  <a:pt x="281" y="234"/>
                </a:cubicBezTo>
                <a:cubicBezTo>
                  <a:pt x="280" y="234"/>
                  <a:pt x="280" y="234"/>
                  <a:pt x="280" y="234"/>
                </a:cubicBezTo>
                <a:cubicBezTo>
                  <a:pt x="281" y="235"/>
                  <a:pt x="281" y="235"/>
                  <a:pt x="281" y="235"/>
                </a:cubicBezTo>
                <a:cubicBezTo>
                  <a:pt x="280" y="236"/>
                  <a:pt x="280" y="236"/>
                  <a:pt x="280" y="236"/>
                </a:cubicBezTo>
                <a:cubicBezTo>
                  <a:pt x="281" y="235"/>
                  <a:pt x="281" y="235"/>
                  <a:pt x="281" y="235"/>
                </a:cubicBezTo>
                <a:cubicBezTo>
                  <a:pt x="281" y="234"/>
                  <a:pt x="281" y="234"/>
                  <a:pt x="281" y="234"/>
                </a:cubicBezTo>
                <a:cubicBezTo>
                  <a:pt x="282" y="233"/>
                  <a:pt x="282" y="233"/>
                  <a:pt x="282" y="233"/>
                </a:cubicBezTo>
                <a:cubicBezTo>
                  <a:pt x="283" y="233"/>
                  <a:pt x="283" y="233"/>
                  <a:pt x="283" y="233"/>
                </a:cubicBezTo>
                <a:cubicBezTo>
                  <a:pt x="284" y="232"/>
                  <a:pt x="284" y="232"/>
                  <a:pt x="284" y="232"/>
                </a:cubicBezTo>
                <a:cubicBezTo>
                  <a:pt x="284" y="232"/>
                  <a:pt x="284" y="232"/>
                  <a:pt x="284" y="232"/>
                </a:cubicBezTo>
                <a:cubicBezTo>
                  <a:pt x="285" y="233"/>
                  <a:pt x="285" y="233"/>
                  <a:pt x="285" y="233"/>
                </a:cubicBezTo>
                <a:cubicBezTo>
                  <a:pt x="285" y="232"/>
                  <a:pt x="285" y="232"/>
                  <a:pt x="285" y="232"/>
                </a:cubicBezTo>
                <a:cubicBezTo>
                  <a:pt x="286" y="232"/>
                  <a:pt x="286" y="232"/>
                  <a:pt x="286" y="232"/>
                </a:cubicBezTo>
                <a:cubicBezTo>
                  <a:pt x="286" y="231"/>
                  <a:pt x="286" y="231"/>
                  <a:pt x="286" y="231"/>
                </a:cubicBezTo>
                <a:cubicBezTo>
                  <a:pt x="286" y="231"/>
                  <a:pt x="286" y="231"/>
                  <a:pt x="286" y="231"/>
                </a:cubicBezTo>
                <a:cubicBezTo>
                  <a:pt x="288" y="230"/>
                  <a:pt x="288" y="230"/>
                  <a:pt x="288" y="230"/>
                </a:cubicBezTo>
                <a:cubicBezTo>
                  <a:pt x="288" y="230"/>
                  <a:pt x="288" y="230"/>
                  <a:pt x="288" y="230"/>
                </a:cubicBezTo>
                <a:cubicBezTo>
                  <a:pt x="288" y="232"/>
                  <a:pt x="288" y="232"/>
                  <a:pt x="288" y="232"/>
                </a:cubicBezTo>
                <a:cubicBezTo>
                  <a:pt x="288" y="233"/>
                  <a:pt x="288" y="233"/>
                  <a:pt x="288" y="233"/>
                </a:cubicBezTo>
                <a:cubicBezTo>
                  <a:pt x="289" y="231"/>
                  <a:pt x="289" y="231"/>
                  <a:pt x="289" y="231"/>
                </a:cubicBezTo>
                <a:cubicBezTo>
                  <a:pt x="289" y="230"/>
                  <a:pt x="289" y="230"/>
                  <a:pt x="289" y="230"/>
                </a:cubicBezTo>
                <a:cubicBezTo>
                  <a:pt x="289" y="230"/>
                  <a:pt x="289" y="230"/>
                  <a:pt x="289" y="230"/>
                </a:cubicBezTo>
                <a:cubicBezTo>
                  <a:pt x="289" y="230"/>
                  <a:pt x="289" y="230"/>
                  <a:pt x="289" y="230"/>
                </a:cubicBezTo>
                <a:cubicBezTo>
                  <a:pt x="290" y="229"/>
                  <a:pt x="290" y="229"/>
                  <a:pt x="290" y="229"/>
                </a:cubicBezTo>
                <a:cubicBezTo>
                  <a:pt x="290" y="229"/>
                  <a:pt x="290" y="229"/>
                  <a:pt x="290" y="229"/>
                </a:cubicBezTo>
                <a:cubicBezTo>
                  <a:pt x="291" y="228"/>
                  <a:pt x="291" y="228"/>
                  <a:pt x="291" y="228"/>
                </a:cubicBezTo>
                <a:cubicBezTo>
                  <a:pt x="291" y="227"/>
                  <a:pt x="291" y="227"/>
                  <a:pt x="291" y="227"/>
                </a:cubicBezTo>
                <a:cubicBezTo>
                  <a:pt x="292" y="227"/>
                  <a:pt x="292" y="227"/>
                  <a:pt x="292" y="227"/>
                </a:cubicBezTo>
                <a:cubicBezTo>
                  <a:pt x="292" y="226"/>
                  <a:pt x="292" y="226"/>
                  <a:pt x="292" y="226"/>
                </a:cubicBezTo>
                <a:cubicBezTo>
                  <a:pt x="293" y="226"/>
                  <a:pt x="293" y="226"/>
                  <a:pt x="293" y="226"/>
                </a:cubicBezTo>
                <a:cubicBezTo>
                  <a:pt x="293" y="227"/>
                  <a:pt x="293" y="227"/>
                  <a:pt x="293" y="227"/>
                </a:cubicBezTo>
                <a:cubicBezTo>
                  <a:pt x="293" y="226"/>
                  <a:pt x="293" y="226"/>
                  <a:pt x="293" y="226"/>
                </a:cubicBezTo>
                <a:cubicBezTo>
                  <a:pt x="293" y="226"/>
                  <a:pt x="293" y="226"/>
                  <a:pt x="293" y="226"/>
                </a:cubicBezTo>
                <a:cubicBezTo>
                  <a:pt x="292" y="226"/>
                  <a:pt x="292" y="226"/>
                  <a:pt x="292" y="226"/>
                </a:cubicBezTo>
                <a:cubicBezTo>
                  <a:pt x="292" y="225"/>
                  <a:pt x="292" y="225"/>
                  <a:pt x="292" y="225"/>
                </a:cubicBezTo>
                <a:cubicBezTo>
                  <a:pt x="293" y="224"/>
                  <a:pt x="293" y="224"/>
                  <a:pt x="293" y="224"/>
                </a:cubicBezTo>
                <a:cubicBezTo>
                  <a:pt x="293" y="224"/>
                  <a:pt x="293" y="224"/>
                  <a:pt x="293" y="224"/>
                </a:cubicBezTo>
                <a:cubicBezTo>
                  <a:pt x="294" y="224"/>
                  <a:pt x="294" y="224"/>
                  <a:pt x="294" y="224"/>
                </a:cubicBezTo>
                <a:cubicBezTo>
                  <a:pt x="294" y="223"/>
                  <a:pt x="294" y="223"/>
                  <a:pt x="294" y="223"/>
                </a:cubicBezTo>
                <a:cubicBezTo>
                  <a:pt x="294" y="223"/>
                  <a:pt x="294" y="223"/>
                  <a:pt x="294" y="223"/>
                </a:cubicBezTo>
                <a:cubicBezTo>
                  <a:pt x="294" y="222"/>
                  <a:pt x="294" y="222"/>
                  <a:pt x="294" y="222"/>
                </a:cubicBezTo>
                <a:cubicBezTo>
                  <a:pt x="295" y="222"/>
                  <a:pt x="295" y="222"/>
                  <a:pt x="295" y="222"/>
                </a:cubicBezTo>
                <a:cubicBezTo>
                  <a:pt x="296" y="221"/>
                  <a:pt x="296" y="221"/>
                  <a:pt x="296" y="221"/>
                </a:cubicBezTo>
                <a:cubicBezTo>
                  <a:pt x="295" y="220"/>
                  <a:pt x="295" y="220"/>
                  <a:pt x="295" y="220"/>
                </a:cubicBezTo>
                <a:cubicBezTo>
                  <a:pt x="296" y="219"/>
                  <a:pt x="296" y="219"/>
                  <a:pt x="296" y="219"/>
                </a:cubicBezTo>
                <a:cubicBezTo>
                  <a:pt x="297" y="219"/>
                  <a:pt x="297" y="219"/>
                  <a:pt x="297" y="219"/>
                </a:cubicBezTo>
                <a:cubicBezTo>
                  <a:pt x="298" y="219"/>
                  <a:pt x="298" y="219"/>
                  <a:pt x="298" y="219"/>
                </a:cubicBezTo>
                <a:cubicBezTo>
                  <a:pt x="297" y="220"/>
                  <a:pt x="297" y="220"/>
                  <a:pt x="297" y="220"/>
                </a:cubicBezTo>
                <a:cubicBezTo>
                  <a:pt x="298" y="220"/>
                  <a:pt x="298" y="220"/>
                  <a:pt x="298" y="220"/>
                </a:cubicBezTo>
                <a:cubicBezTo>
                  <a:pt x="298" y="220"/>
                  <a:pt x="298" y="220"/>
                  <a:pt x="298" y="220"/>
                </a:cubicBezTo>
                <a:cubicBezTo>
                  <a:pt x="297" y="220"/>
                  <a:pt x="297" y="220"/>
                  <a:pt x="297" y="220"/>
                </a:cubicBezTo>
                <a:cubicBezTo>
                  <a:pt x="297" y="221"/>
                  <a:pt x="297" y="221"/>
                  <a:pt x="297" y="221"/>
                </a:cubicBezTo>
                <a:cubicBezTo>
                  <a:pt x="298" y="221"/>
                  <a:pt x="298" y="221"/>
                  <a:pt x="298" y="221"/>
                </a:cubicBezTo>
                <a:cubicBezTo>
                  <a:pt x="297" y="222"/>
                  <a:pt x="297" y="222"/>
                  <a:pt x="297" y="222"/>
                </a:cubicBezTo>
                <a:cubicBezTo>
                  <a:pt x="297" y="222"/>
                  <a:pt x="297" y="222"/>
                  <a:pt x="297" y="222"/>
                </a:cubicBezTo>
                <a:cubicBezTo>
                  <a:pt x="297" y="222"/>
                  <a:pt x="297" y="222"/>
                  <a:pt x="297" y="222"/>
                </a:cubicBezTo>
                <a:cubicBezTo>
                  <a:pt x="297" y="222"/>
                  <a:pt x="297" y="222"/>
                  <a:pt x="297" y="222"/>
                </a:cubicBezTo>
                <a:cubicBezTo>
                  <a:pt x="298" y="222"/>
                  <a:pt x="298" y="222"/>
                  <a:pt x="298" y="222"/>
                </a:cubicBezTo>
                <a:cubicBezTo>
                  <a:pt x="298" y="223"/>
                  <a:pt x="298" y="223"/>
                  <a:pt x="298" y="223"/>
                </a:cubicBezTo>
                <a:cubicBezTo>
                  <a:pt x="297" y="223"/>
                  <a:pt x="297" y="223"/>
                  <a:pt x="297" y="223"/>
                </a:cubicBezTo>
                <a:cubicBezTo>
                  <a:pt x="298" y="223"/>
                  <a:pt x="298" y="223"/>
                  <a:pt x="298" y="223"/>
                </a:cubicBezTo>
                <a:cubicBezTo>
                  <a:pt x="298" y="224"/>
                  <a:pt x="298" y="224"/>
                  <a:pt x="298" y="224"/>
                </a:cubicBezTo>
                <a:cubicBezTo>
                  <a:pt x="297" y="224"/>
                  <a:pt x="297" y="224"/>
                  <a:pt x="297" y="224"/>
                </a:cubicBezTo>
                <a:cubicBezTo>
                  <a:pt x="298" y="225"/>
                  <a:pt x="298" y="225"/>
                  <a:pt x="298" y="225"/>
                </a:cubicBezTo>
                <a:cubicBezTo>
                  <a:pt x="298" y="226"/>
                  <a:pt x="298" y="226"/>
                  <a:pt x="298" y="226"/>
                </a:cubicBezTo>
                <a:cubicBezTo>
                  <a:pt x="299" y="227"/>
                  <a:pt x="299" y="227"/>
                  <a:pt x="299" y="227"/>
                </a:cubicBezTo>
                <a:cubicBezTo>
                  <a:pt x="298" y="227"/>
                  <a:pt x="298" y="227"/>
                  <a:pt x="298" y="227"/>
                </a:cubicBezTo>
                <a:cubicBezTo>
                  <a:pt x="298" y="227"/>
                  <a:pt x="298" y="227"/>
                  <a:pt x="298" y="227"/>
                </a:cubicBezTo>
                <a:cubicBezTo>
                  <a:pt x="297" y="227"/>
                  <a:pt x="297" y="227"/>
                  <a:pt x="297" y="227"/>
                </a:cubicBezTo>
                <a:cubicBezTo>
                  <a:pt x="298" y="228"/>
                  <a:pt x="298" y="228"/>
                  <a:pt x="298" y="228"/>
                </a:cubicBezTo>
                <a:cubicBezTo>
                  <a:pt x="298" y="228"/>
                  <a:pt x="298" y="228"/>
                  <a:pt x="298" y="228"/>
                </a:cubicBezTo>
                <a:cubicBezTo>
                  <a:pt x="298" y="228"/>
                  <a:pt x="298" y="228"/>
                  <a:pt x="298" y="228"/>
                </a:cubicBezTo>
                <a:cubicBezTo>
                  <a:pt x="299" y="227"/>
                  <a:pt x="299" y="227"/>
                  <a:pt x="299" y="227"/>
                </a:cubicBezTo>
                <a:cubicBezTo>
                  <a:pt x="299" y="228"/>
                  <a:pt x="299" y="228"/>
                  <a:pt x="299" y="228"/>
                </a:cubicBezTo>
                <a:cubicBezTo>
                  <a:pt x="300" y="228"/>
                  <a:pt x="300" y="228"/>
                  <a:pt x="300" y="228"/>
                </a:cubicBezTo>
                <a:cubicBezTo>
                  <a:pt x="299" y="229"/>
                  <a:pt x="299" y="229"/>
                  <a:pt x="299" y="229"/>
                </a:cubicBezTo>
                <a:cubicBezTo>
                  <a:pt x="298" y="230"/>
                  <a:pt x="298" y="230"/>
                  <a:pt x="298" y="230"/>
                </a:cubicBezTo>
                <a:cubicBezTo>
                  <a:pt x="297" y="229"/>
                  <a:pt x="297" y="229"/>
                  <a:pt x="297" y="229"/>
                </a:cubicBezTo>
                <a:cubicBezTo>
                  <a:pt x="297" y="230"/>
                  <a:pt x="297" y="230"/>
                  <a:pt x="297" y="230"/>
                </a:cubicBezTo>
                <a:cubicBezTo>
                  <a:pt x="297" y="230"/>
                  <a:pt x="297" y="230"/>
                  <a:pt x="297" y="230"/>
                </a:cubicBezTo>
                <a:cubicBezTo>
                  <a:pt x="299" y="230"/>
                  <a:pt x="299" y="230"/>
                  <a:pt x="299" y="230"/>
                </a:cubicBezTo>
                <a:cubicBezTo>
                  <a:pt x="300" y="230"/>
                  <a:pt x="300" y="230"/>
                  <a:pt x="300" y="230"/>
                </a:cubicBezTo>
                <a:cubicBezTo>
                  <a:pt x="300" y="231"/>
                  <a:pt x="300" y="231"/>
                  <a:pt x="300" y="231"/>
                </a:cubicBezTo>
                <a:cubicBezTo>
                  <a:pt x="299" y="231"/>
                  <a:pt x="299" y="231"/>
                  <a:pt x="299" y="231"/>
                </a:cubicBezTo>
                <a:cubicBezTo>
                  <a:pt x="300" y="232"/>
                  <a:pt x="300" y="232"/>
                  <a:pt x="300" y="232"/>
                </a:cubicBezTo>
                <a:cubicBezTo>
                  <a:pt x="301" y="231"/>
                  <a:pt x="301" y="231"/>
                  <a:pt x="301" y="231"/>
                </a:cubicBezTo>
                <a:cubicBezTo>
                  <a:pt x="301" y="232"/>
                  <a:pt x="301" y="232"/>
                  <a:pt x="301" y="232"/>
                </a:cubicBezTo>
                <a:cubicBezTo>
                  <a:pt x="300" y="233"/>
                  <a:pt x="300" y="233"/>
                  <a:pt x="300" y="233"/>
                </a:cubicBezTo>
                <a:cubicBezTo>
                  <a:pt x="298" y="233"/>
                  <a:pt x="298" y="233"/>
                  <a:pt x="298" y="233"/>
                </a:cubicBezTo>
                <a:cubicBezTo>
                  <a:pt x="298" y="233"/>
                  <a:pt x="298" y="233"/>
                  <a:pt x="298" y="233"/>
                </a:cubicBezTo>
                <a:cubicBezTo>
                  <a:pt x="297" y="233"/>
                  <a:pt x="297" y="233"/>
                  <a:pt x="297" y="233"/>
                </a:cubicBezTo>
                <a:cubicBezTo>
                  <a:pt x="298" y="234"/>
                  <a:pt x="298" y="234"/>
                  <a:pt x="298" y="234"/>
                </a:cubicBezTo>
                <a:cubicBezTo>
                  <a:pt x="297" y="234"/>
                  <a:pt x="297" y="234"/>
                  <a:pt x="297" y="234"/>
                </a:cubicBezTo>
                <a:cubicBezTo>
                  <a:pt x="298" y="234"/>
                  <a:pt x="298" y="234"/>
                  <a:pt x="298" y="234"/>
                </a:cubicBezTo>
                <a:cubicBezTo>
                  <a:pt x="300" y="234"/>
                  <a:pt x="300" y="234"/>
                  <a:pt x="300" y="234"/>
                </a:cubicBezTo>
                <a:cubicBezTo>
                  <a:pt x="301" y="234"/>
                  <a:pt x="301" y="234"/>
                  <a:pt x="301" y="234"/>
                </a:cubicBezTo>
                <a:cubicBezTo>
                  <a:pt x="301" y="234"/>
                  <a:pt x="301" y="234"/>
                  <a:pt x="301" y="234"/>
                </a:cubicBezTo>
                <a:cubicBezTo>
                  <a:pt x="301" y="234"/>
                  <a:pt x="301" y="234"/>
                  <a:pt x="301" y="234"/>
                </a:cubicBezTo>
                <a:cubicBezTo>
                  <a:pt x="301" y="235"/>
                  <a:pt x="301" y="235"/>
                  <a:pt x="301" y="235"/>
                </a:cubicBezTo>
                <a:cubicBezTo>
                  <a:pt x="300" y="235"/>
                  <a:pt x="300" y="235"/>
                  <a:pt x="300" y="235"/>
                </a:cubicBezTo>
                <a:cubicBezTo>
                  <a:pt x="299" y="235"/>
                  <a:pt x="299" y="235"/>
                  <a:pt x="299" y="235"/>
                </a:cubicBezTo>
                <a:cubicBezTo>
                  <a:pt x="298" y="237"/>
                  <a:pt x="298" y="237"/>
                  <a:pt x="298" y="237"/>
                </a:cubicBezTo>
                <a:cubicBezTo>
                  <a:pt x="299" y="236"/>
                  <a:pt x="299" y="236"/>
                  <a:pt x="299" y="236"/>
                </a:cubicBezTo>
                <a:cubicBezTo>
                  <a:pt x="300" y="236"/>
                  <a:pt x="300" y="236"/>
                  <a:pt x="300" y="236"/>
                </a:cubicBezTo>
                <a:cubicBezTo>
                  <a:pt x="301" y="236"/>
                  <a:pt x="301" y="236"/>
                  <a:pt x="301" y="236"/>
                </a:cubicBezTo>
                <a:cubicBezTo>
                  <a:pt x="301" y="236"/>
                  <a:pt x="301" y="236"/>
                  <a:pt x="301" y="236"/>
                </a:cubicBezTo>
                <a:cubicBezTo>
                  <a:pt x="301" y="237"/>
                  <a:pt x="301" y="237"/>
                  <a:pt x="301" y="237"/>
                </a:cubicBezTo>
                <a:cubicBezTo>
                  <a:pt x="301" y="237"/>
                  <a:pt x="301" y="237"/>
                  <a:pt x="301" y="237"/>
                </a:cubicBezTo>
                <a:cubicBezTo>
                  <a:pt x="300" y="237"/>
                  <a:pt x="300" y="237"/>
                  <a:pt x="300" y="237"/>
                </a:cubicBezTo>
                <a:cubicBezTo>
                  <a:pt x="300" y="238"/>
                  <a:pt x="300" y="238"/>
                  <a:pt x="300" y="238"/>
                </a:cubicBezTo>
                <a:cubicBezTo>
                  <a:pt x="300" y="238"/>
                  <a:pt x="300" y="238"/>
                  <a:pt x="300" y="238"/>
                </a:cubicBezTo>
                <a:cubicBezTo>
                  <a:pt x="301" y="238"/>
                  <a:pt x="301" y="238"/>
                  <a:pt x="301" y="238"/>
                </a:cubicBezTo>
                <a:cubicBezTo>
                  <a:pt x="301" y="237"/>
                  <a:pt x="301" y="237"/>
                  <a:pt x="301" y="237"/>
                </a:cubicBezTo>
                <a:cubicBezTo>
                  <a:pt x="302" y="238"/>
                  <a:pt x="302" y="238"/>
                  <a:pt x="302" y="238"/>
                </a:cubicBezTo>
                <a:cubicBezTo>
                  <a:pt x="303" y="239"/>
                  <a:pt x="303" y="239"/>
                  <a:pt x="303" y="239"/>
                </a:cubicBezTo>
                <a:cubicBezTo>
                  <a:pt x="302" y="240"/>
                  <a:pt x="302" y="240"/>
                  <a:pt x="302" y="240"/>
                </a:cubicBezTo>
                <a:cubicBezTo>
                  <a:pt x="301" y="240"/>
                  <a:pt x="301" y="240"/>
                  <a:pt x="301" y="240"/>
                </a:cubicBezTo>
                <a:cubicBezTo>
                  <a:pt x="301" y="240"/>
                  <a:pt x="301" y="240"/>
                  <a:pt x="301" y="240"/>
                </a:cubicBezTo>
                <a:cubicBezTo>
                  <a:pt x="300" y="240"/>
                  <a:pt x="300" y="240"/>
                  <a:pt x="300" y="240"/>
                </a:cubicBezTo>
                <a:cubicBezTo>
                  <a:pt x="301" y="241"/>
                  <a:pt x="301" y="241"/>
                  <a:pt x="301" y="241"/>
                </a:cubicBezTo>
                <a:cubicBezTo>
                  <a:pt x="301" y="241"/>
                  <a:pt x="301" y="241"/>
                  <a:pt x="301" y="241"/>
                </a:cubicBezTo>
                <a:cubicBezTo>
                  <a:pt x="302" y="241"/>
                  <a:pt x="302" y="241"/>
                  <a:pt x="302" y="241"/>
                </a:cubicBezTo>
                <a:cubicBezTo>
                  <a:pt x="302" y="241"/>
                  <a:pt x="302" y="241"/>
                  <a:pt x="302" y="241"/>
                </a:cubicBezTo>
                <a:cubicBezTo>
                  <a:pt x="303" y="241"/>
                  <a:pt x="303" y="241"/>
                  <a:pt x="303" y="241"/>
                </a:cubicBezTo>
                <a:cubicBezTo>
                  <a:pt x="303" y="242"/>
                  <a:pt x="303" y="242"/>
                  <a:pt x="303" y="242"/>
                </a:cubicBezTo>
                <a:cubicBezTo>
                  <a:pt x="302" y="242"/>
                  <a:pt x="302" y="242"/>
                  <a:pt x="302" y="242"/>
                </a:cubicBezTo>
                <a:cubicBezTo>
                  <a:pt x="303" y="242"/>
                  <a:pt x="303" y="242"/>
                  <a:pt x="303" y="242"/>
                </a:cubicBezTo>
                <a:cubicBezTo>
                  <a:pt x="303" y="242"/>
                  <a:pt x="303" y="242"/>
                  <a:pt x="303" y="242"/>
                </a:cubicBezTo>
                <a:cubicBezTo>
                  <a:pt x="304" y="243"/>
                  <a:pt x="304" y="243"/>
                  <a:pt x="304" y="243"/>
                </a:cubicBezTo>
                <a:cubicBezTo>
                  <a:pt x="304" y="244"/>
                  <a:pt x="304" y="244"/>
                  <a:pt x="304" y="244"/>
                </a:cubicBezTo>
                <a:cubicBezTo>
                  <a:pt x="303" y="244"/>
                  <a:pt x="303" y="244"/>
                  <a:pt x="303" y="244"/>
                </a:cubicBezTo>
                <a:cubicBezTo>
                  <a:pt x="302" y="245"/>
                  <a:pt x="302" y="245"/>
                  <a:pt x="302" y="245"/>
                </a:cubicBezTo>
                <a:cubicBezTo>
                  <a:pt x="302" y="245"/>
                  <a:pt x="302" y="245"/>
                  <a:pt x="302" y="245"/>
                </a:cubicBezTo>
                <a:cubicBezTo>
                  <a:pt x="301" y="245"/>
                  <a:pt x="301" y="245"/>
                  <a:pt x="301" y="245"/>
                </a:cubicBezTo>
                <a:cubicBezTo>
                  <a:pt x="302" y="245"/>
                  <a:pt x="302" y="245"/>
                  <a:pt x="302" y="245"/>
                </a:cubicBezTo>
                <a:cubicBezTo>
                  <a:pt x="302" y="246"/>
                  <a:pt x="302" y="246"/>
                  <a:pt x="302" y="246"/>
                </a:cubicBezTo>
                <a:cubicBezTo>
                  <a:pt x="301" y="246"/>
                  <a:pt x="301" y="246"/>
                  <a:pt x="301" y="246"/>
                </a:cubicBezTo>
                <a:cubicBezTo>
                  <a:pt x="300" y="245"/>
                  <a:pt x="300" y="245"/>
                  <a:pt x="300" y="245"/>
                </a:cubicBezTo>
                <a:cubicBezTo>
                  <a:pt x="299" y="245"/>
                  <a:pt x="299" y="245"/>
                  <a:pt x="299" y="245"/>
                </a:cubicBezTo>
                <a:cubicBezTo>
                  <a:pt x="300" y="246"/>
                  <a:pt x="300" y="246"/>
                  <a:pt x="300" y="246"/>
                </a:cubicBezTo>
                <a:cubicBezTo>
                  <a:pt x="300" y="247"/>
                  <a:pt x="300" y="247"/>
                  <a:pt x="300" y="247"/>
                </a:cubicBezTo>
                <a:cubicBezTo>
                  <a:pt x="301" y="247"/>
                  <a:pt x="301" y="247"/>
                  <a:pt x="301" y="247"/>
                </a:cubicBezTo>
                <a:cubicBezTo>
                  <a:pt x="301" y="248"/>
                  <a:pt x="301" y="248"/>
                  <a:pt x="301" y="248"/>
                </a:cubicBezTo>
                <a:cubicBezTo>
                  <a:pt x="301" y="248"/>
                  <a:pt x="301" y="248"/>
                  <a:pt x="301" y="248"/>
                </a:cubicBezTo>
                <a:cubicBezTo>
                  <a:pt x="300" y="248"/>
                  <a:pt x="300" y="248"/>
                  <a:pt x="300" y="248"/>
                </a:cubicBezTo>
                <a:cubicBezTo>
                  <a:pt x="300" y="249"/>
                  <a:pt x="300" y="249"/>
                  <a:pt x="300" y="249"/>
                </a:cubicBezTo>
                <a:cubicBezTo>
                  <a:pt x="299" y="249"/>
                  <a:pt x="299" y="249"/>
                  <a:pt x="299" y="249"/>
                </a:cubicBezTo>
                <a:cubicBezTo>
                  <a:pt x="300" y="249"/>
                  <a:pt x="300" y="249"/>
                  <a:pt x="300" y="249"/>
                </a:cubicBezTo>
                <a:cubicBezTo>
                  <a:pt x="301" y="249"/>
                  <a:pt x="301" y="249"/>
                  <a:pt x="301" y="249"/>
                </a:cubicBezTo>
                <a:cubicBezTo>
                  <a:pt x="301" y="249"/>
                  <a:pt x="301" y="249"/>
                  <a:pt x="301" y="249"/>
                </a:cubicBezTo>
                <a:cubicBezTo>
                  <a:pt x="302" y="248"/>
                  <a:pt x="302" y="248"/>
                  <a:pt x="302" y="248"/>
                </a:cubicBezTo>
                <a:cubicBezTo>
                  <a:pt x="303" y="248"/>
                  <a:pt x="303" y="248"/>
                  <a:pt x="303" y="248"/>
                </a:cubicBezTo>
                <a:cubicBezTo>
                  <a:pt x="303" y="249"/>
                  <a:pt x="303" y="249"/>
                  <a:pt x="303" y="249"/>
                </a:cubicBezTo>
                <a:cubicBezTo>
                  <a:pt x="303" y="249"/>
                  <a:pt x="303" y="249"/>
                  <a:pt x="303" y="249"/>
                </a:cubicBezTo>
                <a:cubicBezTo>
                  <a:pt x="303" y="250"/>
                  <a:pt x="303" y="250"/>
                  <a:pt x="303" y="250"/>
                </a:cubicBezTo>
                <a:cubicBezTo>
                  <a:pt x="303" y="250"/>
                  <a:pt x="303" y="250"/>
                  <a:pt x="303" y="250"/>
                </a:cubicBezTo>
                <a:cubicBezTo>
                  <a:pt x="303" y="250"/>
                  <a:pt x="303" y="250"/>
                  <a:pt x="303" y="250"/>
                </a:cubicBezTo>
                <a:cubicBezTo>
                  <a:pt x="303" y="251"/>
                  <a:pt x="303" y="251"/>
                  <a:pt x="303" y="251"/>
                </a:cubicBezTo>
                <a:cubicBezTo>
                  <a:pt x="303" y="251"/>
                  <a:pt x="303" y="251"/>
                  <a:pt x="303" y="251"/>
                </a:cubicBezTo>
                <a:cubicBezTo>
                  <a:pt x="304" y="250"/>
                  <a:pt x="304" y="250"/>
                  <a:pt x="304" y="250"/>
                </a:cubicBezTo>
                <a:cubicBezTo>
                  <a:pt x="304" y="251"/>
                  <a:pt x="304" y="251"/>
                  <a:pt x="304" y="251"/>
                </a:cubicBezTo>
                <a:cubicBezTo>
                  <a:pt x="305" y="251"/>
                  <a:pt x="305" y="251"/>
                  <a:pt x="305" y="251"/>
                </a:cubicBezTo>
                <a:cubicBezTo>
                  <a:pt x="305" y="252"/>
                  <a:pt x="305" y="252"/>
                  <a:pt x="305" y="252"/>
                </a:cubicBezTo>
                <a:cubicBezTo>
                  <a:pt x="305" y="252"/>
                  <a:pt x="305" y="252"/>
                  <a:pt x="305" y="252"/>
                </a:cubicBezTo>
                <a:cubicBezTo>
                  <a:pt x="305" y="253"/>
                  <a:pt x="305" y="253"/>
                  <a:pt x="305" y="253"/>
                </a:cubicBezTo>
                <a:cubicBezTo>
                  <a:pt x="305" y="253"/>
                  <a:pt x="305" y="253"/>
                  <a:pt x="305" y="253"/>
                </a:cubicBezTo>
                <a:cubicBezTo>
                  <a:pt x="306" y="251"/>
                  <a:pt x="306" y="251"/>
                  <a:pt x="306" y="251"/>
                </a:cubicBezTo>
                <a:cubicBezTo>
                  <a:pt x="306" y="252"/>
                  <a:pt x="306" y="252"/>
                  <a:pt x="306" y="252"/>
                </a:cubicBezTo>
                <a:cubicBezTo>
                  <a:pt x="306" y="252"/>
                  <a:pt x="306" y="252"/>
                  <a:pt x="306" y="252"/>
                </a:cubicBezTo>
                <a:cubicBezTo>
                  <a:pt x="307" y="253"/>
                  <a:pt x="307" y="253"/>
                  <a:pt x="307" y="253"/>
                </a:cubicBezTo>
                <a:cubicBezTo>
                  <a:pt x="305" y="253"/>
                  <a:pt x="305" y="253"/>
                  <a:pt x="305" y="253"/>
                </a:cubicBezTo>
                <a:cubicBezTo>
                  <a:pt x="304" y="255"/>
                  <a:pt x="304" y="255"/>
                  <a:pt x="304" y="255"/>
                </a:cubicBezTo>
                <a:cubicBezTo>
                  <a:pt x="303" y="255"/>
                  <a:pt x="303" y="255"/>
                  <a:pt x="303" y="255"/>
                </a:cubicBezTo>
                <a:cubicBezTo>
                  <a:pt x="302" y="255"/>
                  <a:pt x="302" y="255"/>
                  <a:pt x="302" y="255"/>
                </a:cubicBezTo>
                <a:cubicBezTo>
                  <a:pt x="303" y="256"/>
                  <a:pt x="303" y="256"/>
                  <a:pt x="303" y="256"/>
                </a:cubicBezTo>
                <a:cubicBezTo>
                  <a:pt x="304" y="256"/>
                  <a:pt x="304" y="256"/>
                  <a:pt x="304" y="256"/>
                </a:cubicBezTo>
                <a:cubicBezTo>
                  <a:pt x="306" y="254"/>
                  <a:pt x="306" y="254"/>
                  <a:pt x="306" y="254"/>
                </a:cubicBezTo>
                <a:cubicBezTo>
                  <a:pt x="306" y="254"/>
                  <a:pt x="306" y="254"/>
                  <a:pt x="306" y="254"/>
                </a:cubicBezTo>
                <a:cubicBezTo>
                  <a:pt x="306" y="255"/>
                  <a:pt x="306" y="255"/>
                  <a:pt x="306" y="255"/>
                </a:cubicBezTo>
                <a:cubicBezTo>
                  <a:pt x="306" y="255"/>
                  <a:pt x="306" y="255"/>
                  <a:pt x="306" y="255"/>
                </a:cubicBezTo>
                <a:cubicBezTo>
                  <a:pt x="305" y="256"/>
                  <a:pt x="305" y="256"/>
                  <a:pt x="305" y="256"/>
                </a:cubicBezTo>
                <a:cubicBezTo>
                  <a:pt x="306" y="256"/>
                  <a:pt x="306" y="256"/>
                  <a:pt x="306" y="256"/>
                </a:cubicBezTo>
                <a:cubicBezTo>
                  <a:pt x="307" y="255"/>
                  <a:pt x="307" y="255"/>
                  <a:pt x="307" y="255"/>
                </a:cubicBezTo>
                <a:cubicBezTo>
                  <a:pt x="307" y="254"/>
                  <a:pt x="307" y="254"/>
                  <a:pt x="307" y="254"/>
                </a:cubicBezTo>
                <a:cubicBezTo>
                  <a:pt x="308" y="254"/>
                  <a:pt x="308" y="254"/>
                  <a:pt x="308" y="254"/>
                </a:cubicBezTo>
                <a:cubicBezTo>
                  <a:pt x="308" y="254"/>
                  <a:pt x="308" y="254"/>
                  <a:pt x="308" y="254"/>
                </a:cubicBezTo>
                <a:cubicBezTo>
                  <a:pt x="308" y="255"/>
                  <a:pt x="308" y="255"/>
                  <a:pt x="308" y="255"/>
                </a:cubicBezTo>
                <a:cubicBezTo>
                  <a:pt x="307" y="255"/>
                  <a:pt x="307" y="255"/>
                  <a:pt x="307" y="255"/>
                </a:cubicBezTo>
                <a:cubicBezTo>
                  <a:pt x="308" y="255"/>
                  <a:pt x="308" y="255"/>
                  <a:pt x="308" y="255"/>
                </a:cubicBezTo>
                <a:cubicBezTo>
                  <a:pt x="309" y="255"/>
                  <a:pt x="309" y="255"/>
                  <a:pt x="309" y="255"/>
                </a:cubicBezTo>
                <a:cubicBezTo>
                  <a:pt x="309" y="255"/>
                  <a:pt x="309" y="255"/>
                  <a:pt x="309" y="255"/>
                </a:cubicBezTo>
                <a:cubicBezTo>
                  <a:pt x="308" y="256"/>
                  <a:pt x="308" y="256"/>
                  <a:pt x="308" y="256"/>
                </a:cubicBezTo>
                <a:cubicBezTo>
                  <a:pt x="307" y="257"/>
                  <a:pt x="307" y="257"/>
                  <a:pt x="307" y="257"/>
                </a:cubicBezTo>
                <a:cubicBezTo>
                  <a:pt x="308" y="257"/>
                  <a:pt x="308" y="257"/>
                  <a:pt x="308" y="257"/>
                </a:cubicBezTo>
                <a:cubicBezTo>
                  <a:pt x="308" y="256"/>
                  <a:pt x="308" y="256"/>
                  <a:pt x="308" y="256"/>
                </a:cubicBezTo>
                <a:cubicBezTo>
                  <a:pt x="310" y="255"/>
                  <a:pt x="310" y="255"/>
                  <a:pt x="310" y="255"/>
                </a:cubicBezTo>
                <a:cubicBezTo>
                  <a:pt x="310" y="255"/>
                  <a:pt x="310" y="255"/>
                  <a:pt x="310" y="255"/>
                </a:cubicBezTo>
                <a:cubicBezTo>
                  <a:pt x="310" y="255"/>
                  <a:pt x="310" y="255"/>
                  <a:pt x="310" y="255"/>
                </a:cubicBezTo>
                <a:cubicBezTo>
                  <a:pt x="310" y="256"/>
                  <a:pt x="310" y="256"/>
                  <a:pt x="310" y="256"/>
                </a:cubicBezTo>
                <a:cubicBezTo>
                  <a:pt x="311" y="255"/>
                  <a:pt x="311" y="255"/>
                  <a:pt x="311" y="255"/>
                </a:cubicBezTo>
                <a:cubicBezTo>
                  <a:pt x="311" y="255"/>
                  <a:pt x="311" y="255"/>
                  <a:pt x="311" y="255"/>
                </a:cubicBezTo>
                <a:cubicBezTo>
                  <a:pt x="311" y="257"/>
                  <a:pt x="311" y="257"/>
                  <a:pt x="311" y="257"/>
                </a:cubicBezTo>
                <a:cubicBezTo>
                  <a:pt x="310" y="257"/>
                  <a:pt x="310" y="257"/>
                  <a:pt x="310" y="257"/>
                </a:cubicBezTo>
                <a:cubicBezTo>
                  <a:pt x="311" y="257"/>
                  <a:pt x="311" y="257"/>
                  <a:pt x="311" y="257"/>
                </a:cubicBezTo>
                <a:cubicBezTo>
                  <a:pt x="311" y="257"/>
                  <a:pt x="311" y="257"/>
                  <a:pt x="311" y="257"/>
                </a:cubicBezTo>
                <a:cubicBezTo>
                  <a:pt x="312" y="258"/>
                  <a:pt x="312" y="258"/>
                  <a:pt x="312" y="258"/>
                </a:cubicBezTo>
                <a:cubicBezTo>
                  <a:pt x="313" y="257"/>
                  <a:pt x="313" y="257"/>
                  <a:pt x="313" y="257"/>
                </a:cubicBezTo>
                <a:cubicBezTo>
                  <a:pt x="314" y="257"/>
                  <a:pt x="314" y="257"/>
                  <a:pt x="314" y="257"/>
                </a:cubicBezTo>
                <a:cubicBezTo>
                  <a:pt x="315" y="257"/>
                  <a:pt x="315" y="257"/>
                  <a:pt x="315" y="257"/>
                </a:cubicBezTo>
                <a:cubicBezTo>
                  <a:pt x="315" y="258"/>
                  <a:pt x="315" y="258"/>
                  <a:pt x="315" y="258"/>
                </a:cubicBezTo>
                <a:cubicBezTo>
                  <a:pt x="314" y="258"/>
                  <a:pt x="314" y="258"/>
                  <a:pt x="314" y="258"/>
                </a:cubicBezTo>
                <a:cubicBezTo>
                  <a:pt x="314" y="258"/>
                  <a:pt x="314" y="258"/>
                  <a:pt x="314" y="258"/>
                </a:cubicBezTo>
                <a:cubicBezTo>
                  <a:pt x="316" y="258"/>
                  <a:pt x="316" y="258"/>
                  <a:pt x="316" y="258"/>
                </a:cubicBezTo>
                <a:cubicBezTo>
                  <a:pt x="317" y="259"/>
                  <a:pt x="317" y="259"/>
                  <a:pt x="317" y="259"/>
                </a:cubicBezTo>
                <a:cubicBezTo>
                  <a:pt x="315" y="259"/>
                  <a:pt x="315" y="259"/>
                  <a:pt x="315" y="259"/>
                </a:cubicBezTo>
                <a:cubicBezTo>
                  <a:pt x="315" y="260"/>
                  <a:pt x="315" y="260"/>
                  <a:pt x="315" y="260"/>
                </a:cubicBezTo>
                <a:cubicBezTo>
                  <a:pt x="313" y="260"/>
                  <a:pt x="313" y="260"/>
                  <a:pt x="313" y="260"/>
                </a:cubicBezTo>
                <a:cubicBezTo>
                  <a:pt x="313" y="260"/>
                  <a:pt x="313" y="260"/>
                  <a:pt x="313" y="260"/>
                </a:cubicBezTo>
                <a:cubicBezTo>
                  <a:pt x="312" y="260"/>
                  <a:pt x="312" y="260"/>
                  <a:pt x="312" y="260"/>
                </a:cubicBezTo>
                <a:cubicBezTo>
                  <a:pt x="311" y="261"/>
                  <a:pt x="311" y="261"/>
                  <a:pt x="311" y="261"/>
                </a:cubicBezTo>
                <a:cubicBezTo>
                  <a:pt x="309" y="261"/>
                  <a:pt x="309" y="261"/>
                  <a:pt x="309" y="261"/>
                </a:cubicBezTo>
                <a:cubicBezTo>
                  <a:pt x="307" y="261"/>
                  <a:pt x="307" y="261"/>
                  <a:pt x="307" y="261"/>
                </a:cubicBezTo>
                <a:cubicBezTo>
                  <a:pt x="307" y="262"/>
                  <a:pt x="307" y="262"/>
                  <a:pt x="307" y="262"/>
                </a:cubicBezTo>
                <a:cubicBezTo>
                  <a:pt x="309" y="261"/>
                  <a:pt x="309" y="261"/>
                  <a:pt x="309" y="261"/>
                </a:cubicBezTo>
                <a:cubicBezTo>
                  <a:pt x="310" y="261"/>
                  <a:pt x="310" y="261"/>
                  <a:pt x="310" y="261"/>
                </a:cubicBezTo>
                <a:cubicBezTo>
                  <a:pt x="311" y="261"/>
                  <a:pt x="311" y="261"/>
                  <a:pt x="311" y="261"/>
                </a:cubicBezTo>
                <a:cubicBezTo>
                  <a:pt x="311" y="261"/>
                  <a:pt x="311" y="261"/>
                  <a:pt x="311" y="261"/>
                </a:cubicBezTo>
                <a:cubicBezTo>
                  <a:pt x="309" y="262"/>
                  <a:pt x="309" y="262"/>
                  <a:pt x="309" y="262"/>
                </a:cubicBezTo>
                <a:cubicBezTo>
                  <a:pt x="308" y="262"/>
                  <a:pt x="308" y="262"/>
                  <a:pt x="308" y="262"/>
                </a:cubicBezTo>
                <a:cubicBezTo>
                  <a:pt x="306" y="263"/>
                  <a:pt x="306" y="263"/>
                  <a:pt x="306" y="263"/>
                </a:cubicBezTo>
                <a:cubicBezTo>
                  <a:pt x="306" y="263"/>
                  <a:pt x="306" y="263"/>
                  <a:pt x="306" y="263"/>
                </a:cubicBezTo>
                <a:cubicBezTo>
                  <a:pt x="305" y="263"/>
                  <a:pt x="305" y="263"/>
                  <a:pt x="305" y="263"/>
                </a:cubicBezTo>
                <a:cubicBezTo>
                  <a:pt x="304" y="264"/>
                  <a:pt x="304" y="264"/>
                  <a:pt x="304" y="264"/>
                </a:cubicBezTo>
                <a:cubicBezTo>
                  <a:pt x="304" y="264"/>
                  <a:pt x="304" y="264"/>
                  <a:pt x="304" y="264"/>
                </a:cubicBezTo>
                <a:cubicBezTo>
                  <a:pt x="303" y="263"/>
                  <a:pt x="303" y="263"/>
                  <a:pt x="303" y="263"/>
                </a:cubicBezTo>
                <a:cubicBezTo>
                  <a:pt x="302" y="262"/>
                  <a:pt x="302" y="262"/>
                  <a:pt x="302" y="262"/>
                </a:cubicBezTo>
                <a:cubicBezTo>
                  <a:pt x="302" y="263"/>
                  <a:pt x="302" y="263"/>
                  <a:pt x="302" y="263"/>
                </a:cubicBezTo>
                <a:cubicBezTo>
                  <a:pt x="301" y="263"/>
                  <a:pt x="301" y="263"/>
                  <a:pt x="301" y="263"/>
                </a:cubicBezTo>
                <a:cubicBezTo>
                  <a:pt x="302" y="263"/>
                  <a:pt x="302" y="263"/>
                  <a:pt x="302" y="263"/>
                </a:cubicBezTo>
                <a:cubicBezTo>
                  <a:pt x="302" y="264"/>
                  <a:pt x="302" y="264"/>
                  <a:pt x="302" y="264"/>
                </a:cubicBezTo>
                <a:cubicBezTo>
                  <a:pt x="304" y="265"/>
                  <a:pt x="304" y="265"/>
                  <a:pt x="304" y="265"/>
                </a:cubicBezTo>
                <a:cubicBezTo>
                  <a:pt x="304" y="265"/>
                  <a:pt x="304" y="265"/>
                  <a:pt x="304" y="265"/>
                </a:cubicBezTo>
                <a:cubicBezTo>
                  <a:pt x="303" y="265"/>
                  <a:pt x="303" y="265"/>
                  <a:pt x="303" y="265"/>
                </a:cubicBezTo>
                <a:cubicBezTo>
                  <a:pt x="303" y="266"/>
                  <a:pt x="303" y="266"/>
                  <a:pt x="303" y="266"/>
                </a:cubicBezTo>
                <a:cubicBezTo>
                  <a:pt x="303" y="266"/>
                  <a:pt x="303" y="266"/>
                  <a:pt x="303" y="266"/>
                </a:cubicBezTo>
                <a:cubicBezTo>
                  <a:pt x="304" y="266"/>
                  <a:pt x="304" y="266"/>
                  <a:pt x="304" y="266"/>
                </a:cubicBezTo>
                <a:cubicBezTo>
                  <a:pt x="304" y="266"/>
                  <a:pt x="304" y="266"/>
                  <a:pt x="304" y="266"/>
                </a:cubicBezTo>
                <a:cubicBezTo>
                  <a:pt x="304" y="266"/>
                  <a:pt x="304" y="266"/>
                  <a:pt x="304" y="266"/>
                </a:cubicBezTo>
                <a:cubicBezTo>
                  <a:pt x="305" y="265"/>
                  <a:pt x="305" y="265"/>
                  <a:pt x="305" y="265"/>
                </a:cubicBezTo>
                <a:cubicBezTo>
                  <a:pt x="306" y="265"/>
                  <a:pt x="306" y="265"/>
                  <a:pt x="306" y="265"/>
                </a:cubicBezTo>
                <a:cubicBezTo>
                  <a:pt x="307" y="264"/>
                  <a:pt x="307" y="264"/>
                  <a:pt x="307" y="264"/>
                </a:cubicBezTo>
                <a:cubicBezTo>
                  <a:pt x="308" y="264"/>
                  <a:pt x="308" y="264"/>
                  <a:pt x="308" y="264"/>
                </a:cubicBezTo>
                <a:cubicBezTo>
                  <a:pt x="308" y="263"/>
                  <a:pt x="308" y="263"/>
                  <a:pt x="308" y="263"/>
                </a:cubicBezTo>
                <a:cubicBezTo>
                  <a:pt x="309" y="262"/>
                  <a:pt x="309" y="262"/>
                  <a:pt x="309" y="262"/>
                </a:cubicBezTo>
                <a:cubicBezTo>
                  <a:pt x="310" y="262"/>
                  <a:pt x="310" y="262"/>
                  <a:pt x="310" y="262"/>
                </a:cubicBezTo>
                <a:cubicBezTo>
                  <a:pt x="312" y="262"/>
                  <a:pt x="312" y="262"/>
                  <a:pt x="312" y="262"/>
                </a:cubicBezTo>
                <a:cubicBezTo>
                  <a:pt x="313" y="262"/>
                  <a:pt x="313" y="262"/>
                  <a:pt x="313" y="262"/>
                </a:cubicBezTo>
                <a:cubicBezTo>
                  <a:pt x="314" y="262"/>
                  <a:pt x="314" y="262"/>
                  <a:pt x="314" y="262"/>
                </a:cubicBezTo>
                <a:cubicBezTo>
                  <a:pt x="313" y="262"/>
                  <a:pt x="313" y="262"/>
                  <a:pt x="313" y="262"/>
                </a:cubicBezTo>
                <a:cubicBezTo>
                  <a:pt x="312" y="262"/>
                  <a:pt x="312" y="262"/>
                  <a:pt x="312" y="262"/>
                </a:cubicBezTo>
                <a:cubicBezTo>
                  <a:pt x="312" y="261"/>
                  <a:pt x="312" y="261"/>
                  <a:pt x="312" y="261"/>
                </a:cubicBezTo>
                <a:cubicBezTo>
                  <a:pt x="313" y="261"/>
                  <a:pt x="313" y="261"/>
                  <a:pt x="313" y="261"/>
                </a:cubicBezTo>
                <a:cubicBezTo>
                  <a:pt x="315" y="261"/>
                  <a:pt x="315" y="261"/>
                  <a:pt x="315" y="261"/>
                </a:cubicBezTo>
                <a:cubicBezTo>
                  <a:pt x="316" y="261"/>
                  <a:pt x="316" y="261"/>
                  <a:pt x="316" y="261"/>
                </a:cubicBezTo>
                <a:cubicBezTo>
                  <a:pt x="317" y="263"/>
                  <a:pt x="317" y="263"/>
                  <a:pt x="317" y="263"/>
                </a:cubicBezTo>
                <a:cubicBezTo>
                  <a:pt x="317" y="263"/>
                  <a:pt x="317" y="263"/>
                  <a:pt x="317" y="263"/>
                </a:cubicBezTo>
                <a:cubicBezTo>
                  <a:pt x="316" y="264"/>
                  <a:pt x="316" y="264"/>
                  <a:pt x="316" y="264"/>
                </a:cubicBezTo>
                <a:cubicBezTo>
                  <a:pt x="315" y="264"/>
                  <a:pt x="315" y="264"/>
                  <a:pt x="315" y="264"/>
                </a:cubicBezTo>
                <a:cubicBezTo>
                  <a:pt x="314" y="265"/>
                  <a:pt x="314" y="265"/>
                  <a:pt x="314" y="265"/>
                </a:cubicBezTo>
                <a:cubicBezTo>
                  <a:pt x="316" y="265"/>
                  <a:pt x="316" y="265"/>
                  <a:pt x="316" y="265"/>
                </a:cubicBezTo>
                <a:cubicBezTo>
                  <a:pt x="316" y="265"/>
                  <a:pt x="316" y="265"/>
                  <a:pt x="316" y="265"/>
                </a:cubicBezTo>
                <a:cubicBezTo>
                  <a:pt x="316" y="265"/>
                  <a:pt x="316" y="265"/>
                  <a:pt x="316" y="265"/>
                </a:cubicBezTo>
                <a:cubicBezTo>
                  <a:pt x="317" y="264"/>
                  <a:pt x="317" y="264"/>
                  <a:pt x="317" y="264"/>
                </a:cubicBezTo>
                <a:cubicBezTo>
                  <a:pt x="318" y="264"/>
                  <a:pt x="318" y="264"/>
                  <a:pt x="318" y="264"/>
                </a:cubicBezTo>
                <a:cubicBezTo>
                  <a:pt x="319" y="264"/>
                  <a:pt x="319" y="264"/>
                  <a:pt x="319" y="264"/>
                </a:cubicBezTo>
                <a:cubicBezTo>
                  <a:pt x="319" y="264"/>
                  <a:pt x="319" y="264"/>
                  <a:pt x="319" y="264"/>
                </a:cubicBezTo>
                <a:cubicBezTo>
                  <a:pt x="319" y="264"/>
                  <a:pt x="319" y="264"/>
                  <a:pt x="319" y="264"/>
                </a:cubicBezTo>
                <a:cubicBezTo>
                  <a:pt x="319" y="265"/>
                  <a:pt x="319" y="265"/>
                  <a:pt x="319" y="265"/>
                </a:cubicBezTo>
                <a:cubicBezTo>
                  <a:pt x="320" y="265"/>
                  <a:pt x="320" y="265"/>
                  <a:pt x="320" y="265"/>
                </a:cubicBezTo>
                <a:cubicBezTo>
                  <a:pt x="321" y="265"/>
                  <a:pt x="321" y="265"/>
                  <a:pt x="321" y="265"/>
                </a:cubicBezTo>
                <a:cubicBezTo>
                  <a:pt x="321" y="266"/>
                  <a:pt x="321" y="266"/>
                  <a:pt x="321" y="266"/>
                </a:cubicBezTo>
                <a:cubicBezTo>
                  <a:pt x="320" y="265"/>
                  <a:pt x="320" y="265"/>
                  <a:pt x="320" y="265"/>
                </a:cubicBezTo>
                <a:cubicBezTo>
                  <a:pt x="320" y="265"/>
                  <a:pt x="320" y="265"/>
                  <a:pt x="320" y="265"/>
                </a:cubicBezTo>
                <a:cubicBezTo>
                  <a:pt x="320" y="266"/>
                  <a:pt x="320" y="266"/>
                  <a:pt x="320" y="266"/>
                </a:cubicBezTo>
                <a:cubicBezTo>
                  <a:pt x="321" y="267"/>
                  <a:pt x="321" y="267"/>
                  <a:pt x="321" y="267"/>
                </a:cubicBezTo>
                <a:cubicBezTo>
                  <a:pt x="322" y="267"/>
                  <a:pt x="322" y="267"/>
                  <a:pt x="322" y="267"/>
                </a:cubicBezTo>
                <a:cubicBezTo>
                  <a:pt x="321" y="268"/>
                  <a:pt x="321" y="268"/>
                  <a:pt x="321" y="268"/>
                </a:cubicBezTo>
                <a:cubicBezTo>
                  <a:pt x="320" y="268"/>
                  <a:pt x="320" y="268"/>
                  <a:pt x="320" y="268"/>
                </a:cubicBezTo>
                <a:cubicBezTo>
                  <a:pt x="319" y="268"/>
                  <a:pt x="319" y="268"/>
                  <a:pt x="319" y="268"/>
                </a:cubicBezTo>
                <a:cubicBezTo>
                  <a:pt x="321" y="268"/>
                  <a:pt x="321" y="268"/>
                  <a:pt x="321" y="268"/>
                </a:cubicBezTo>
                <a:cubicBezTo>
                  <a:pt x="320" y="269"/>
                  <a:pt x="320" y="269"/>
                  <a:pt x="320" y="269"/>
                </a:cubicBezTo>
                <a:cubicBezTo>
                  <a:pt x="320" y="269"/>
                  <a:pt x="320" y="269"/>
                  <a:pt x="320" y="269"/>
                </a:cubicBezTo>
                <a:cubicBezTo>
                  <a:pt x="320" y="270"/>
                  <a:pt x="320" y="270"/>
                  <a:pt x="320" y="270"/>
                </a:cubicBezTo>
                <a:cubicBezTo>
                  <a:pt x="319" y="270"/>
                  <a:pt x="319" y="270"/>
                  <a:pt x="319" y="270"/>
                </a:cubicBezTo>
                <a:cubicBezTo>
                  <a:pt x="318" y="270"/>
                  <a:pt x="318" y="270"/>
                  <a:pt x="318" y="270"/>
                </a:cubicBezTo>
                <a:cubicBezTo>
                  <a:pt x="318" y="270"/>
                  <a:pt x="318" y="270"/>
                  <a:pt x="318" y="270"/>
                </a:cubicBezTo>
                <a:cubicBezTo>
                  <a:pt x="319" y="271"/>
                  <a:pt x="319" y="271"/>
                  <a:pt x="319" y="271"/>
                </a:cubicBezTo>
                <a:cubicBezTo>
                  <a:pt x="320" y="271"/>
                  <a:pt x="320" y="271"/>
                  <a:pt x="320" y="271"/>
                </a:cubicBezTo>
                <a:cubicBezTo>
                  <a:pt x="321" y="271"/>
                  <a:pt x="321" y="271"/>
                  <a:pt x="321" y="271"/>
                </a:cubicBezTo>
                <a:cubicBezTo>
                  <a:pt x="320" y="272"/>
                  <a:pt x="320" y="272"/>
                  <a:pt x="320" y="272"/>
                </a:cubicBezTo>
                <a:cubicBezTo>
                  <a:pt x="319" y="272"/>
                  <a:pt x="319" y="272"/>
                  <a:pt x="319" y="272"/>
                </a:cubicBezTo>
                <a:cubicBezTo>
                  <a:pt x="319" y="272"/>
                  <a:pt x="319" y="272"/>
                  <a:pt x="319" y="272"/>
                </a:cubicBezTo>
                <a:cubicBezTo>
                  <a:pt x="320" y="272"/>
                  <a:pt x="320" y="272"/>
                  <a:pt x="320" y="272"/>
                </a:cubicBezTo>
                <a:cubicBezTo>
                  <a:pt x="320" y="272"/>
                  <a:pt x="320" y="272"/>
                  <a:pt x="320" y="272"/>
                </a:cubicBezTo>
                <a:cubicBezTo>
                  <a:pt x="321" y="272"/>
                  <a:pt x="321" y="272"/>
                  <a:pt x="321" y="272"/>
                </a:cubicBezTo>
                <a:cubicBezTo>
                  <a:pt x="320" y="273"/>
                  <a:pt x="320" y="273"/>
                  <a:pt x="320" y="273"/>
                </a:cubicBezTo>
                <a:cubicBezTo>
                  <a:pt x="320" y="274"/>
                  <a:pt x="320" y="274"/>
                  <a:pt x="320" y="274"/>
                </a:cubicBezTo>
                <a:cubicBezTo>
                  <a:pt x="320" y="274"/>
                  <a:pt x="320" y="274"/>
                  <a:pt x="320" y="274"/>
                </a:cubicBezTo>
                <a:cubicBezTo>
                  <a:pt x="319" y="274"/>
                  <a:pt x="319" y="274"/>
                  <a:pt x="319" y="274"/>
                </a:cubicBezTo>
                <a:cubicBezTo>
                  <a:pt x="318" y="275"/>
                  <a:pt x="318" y="275"/>
                  <a:pt x="318" y="275"/>
                </a:cubicBezTo>
                <a:cubicBezTo>
                  <a:pt x="317" y="275"/>
                  <a:pt x="317" y="275"/>
                  <a:pt x="317" y="275"/>
                </a:cubicBezTo>
                <a:cubicBezTo>
                  <a:pt x="316" y="276"/>
                  <a:pt x="316" y="276"/>
                  <a:pt x="316" y="276"/>
                </a:cubicBezTo>
                <a:cubicBezTo>
                  <a:pt x="316" y="276"/>
                  <a:pt x="316" y="276"/>
                  <a:pt x="316" y="276"/>
                </a:cubicBezTo>
                <a:cubicBezTo>
                  <a:pt x="315" y="276"/>
                  <a:pt x="315" y="276"/>
                  <a:pt x="315" y="276"/>
                </a:cubicBezTo>
                <a:cubicBezTo>
                  <a:pt x="315" y="276"/>
                  <a:pt x="315" y="276"/>
                  <a:pt x="315" y="276"/>
                </a:cubicBezTo>
                <a:cubicBezTo>
                  <a:pt x="314" y="277"/>
                  <a:pt x="314" y="277"/>
                  <a:pt x="314" y="277"/>
                </a:cubicBezTo>
                <a:cubicBezTo>
                  <a:pt x="314" y="277"/>
                  <a:pt x="314" y="277"/>
                  <a:pt x="314" y="277"/>
                </a:cubicBezTo>
                <a:cubicBezTo>
                  <a:pt x="313" y="277"/>
                  <a:pt x="313" y="277"/>
                  <a:pt x="313" y="277"/>
                </a:cubicBezTo>
                <a:cubicBezTo>
                  <a:pt x="313" y="277"/>
                  <a:pt x="313" y="277"/>
                  <a:pt x="313" y="277"/>
                </a:cubicBezTo>
                <a:cubicBezTo>
                  <a:pt x="312" y="277"/>
                  <a:pt x="312" y="277"/>
                  <a:pt x="312" y="277"/>
                </a:cubicBezTo>
                <a:cubicBezTo>
                  <a:pt x="312" y="277"/>
                  <a:pt x="312" y="277"/>
                  <a:pt x="312" y="277"/>
                </a:cubicBezTo>
                <a:cubicBezTo>
                  <a:pt x="311" y="277"/>
                  <a:pt x="311" y="277"/>
                  <a:pt x="311" y="277"/>
                </a:cubicBezTo>
                <a:cubicBezTo>
                  <a:pt x="310" y="277"/>
                  <a:pt x="310" y="277"/>
                  <a:pt x="310" y="277"/>
                </a:cubicBezTo>
                <a:cubicBezTo>
                  <a:pt x="309" y="276"/>
                  <a:pt x="309" y="276"/>
                  <a:pt x="309" y="276"/>
                </a:cubicBezTo>
                <a:cubicBezTo>
                  <a:pt x="309" y="277"/>
                  <a:pt x="309" y="277"/>
                  <a:pt x="309" y="277"/>
                </a:cubicBezTo>
                <a:cubicBezTo>
                  <a:pt x="309" y="277"/>
                  <a:pt x="309" y="277"/>
                  <a:pt x="309" y="277"/>
                </a:cubicBezTo>
                <a:cubicBezTo>
                  <a:pt x="308" y="277"/>
                  <a:pt x="308" y="277"/>
                  <a:pt x="308" y="277"/>
                </a:cubicBezTo>
                <a:cubicBezTo>
                  <a:pt x="307" y="277"/>
                  <a:pt x="307" y="277"/>
                  <a:pt x="307" y="277"/>
                </a:cubicBezTo>
                <a:cubicBezTo>
                  <a:pt x="307" y="278"/>
                  <a:pt x="307" y="278"/>
                  <a:pt x="307" y="278"/>
                </a:cubicBezTo>
                <a:cubicBezTo>
                  <a:pt x="307" y="278"/>
                  <a:pt x="307" y="278"/>
                  <a:pt x="307" y="278"/>
                </a:cubicBezTo>
                <a:cubicBezTo>
                  <a:pt x="307" y="278"/>
                  <a:pt x="307" y="278"/>
                  <a:pt x="307" y="278"/>
                </a:cubicBezTo>
                <a:cubicBezTo>
                  <a:pt x="307" y="279"/>
                  <a:pt x="307" y="279"/>
                  <a:pt x="307" y="279"/>
                </a:cubicBezTo>
                <a:cubicBezTo>
                  <a:pt x="306" y="279"/>
                  <a:pt x="306" y="279"/>
                  <a:pt x="306" y="279"/>
                </a:cubicBezTo>
                <a:cubicBezTo>
                  <a:pt x="306" y="279"/>
                  <a:pt x="306" y="279"/>
                  <a:pt x="306" y="279"/>
                </a:cubicBezTo>
                <a:cubicBezTo>
                  <a:pt x="306" y="280"/>
                  <a:pt x="306" y="280"/>
                  <a:pt x="306" y="280"/>
                </a:cubicBezTo>
                <a:cubicBezTo>
                  <a:pt x="305" y="280"/>
                  <a:pt x="305" y="280"/>
                  <a:pt x="305" y="280"/>
                </a:cubicBezTo>
                <a:cubicBezTo>
                  <a:pt x="305" y="281"/>
                  <a:pt x="305" y="281"/>
                  <a:pt x="305" y="281"/>
                </a:cubicBezTo>
                <a:cubicBezTo>
                  <a:pt x="304" y="281"/>
                  <a:pt x="304" y="281"/>
                  <a:pt x="304" y="281"/>
                </a:cubicBezTo>
                <a:cubicBezTo>
                  <a:pt x="303" y="282"/>
                  <a:pt x="303" y="282"/>
                  <a:pt x="303" y="282"/>
                </a:cubicBezTo>
                <a:cubicBezTo>
                  <a:pt x="303" y="282"/>
                  <a:pt x="303" y="282"/>
                  <a:pt x="303" y="282"/>
                </a:cubicBezTo>
                <a:cubicBezTo>
                  <a:pt x="302" y="282"/>
                  <a:pt x="302" y="282"/>
                  <a:pt x="302" y="282"/>
                </a:cubicBezTo>
                <a:cubicBezTo>
                  <a:pt x="301" y="282"/>
                  <a:pt x="301" y="282"/>
                  <a:pt x="301" y="282"/>
                </a:cubicBezTo>
                <a:cubicBezTo>
                  <a:pt x="301" y="283"/>
                  <a:pt x="301" y="283"/>
                  <a:pt x="301" y="283"/>
                </a:cubicBezTo>
                <a:cubicBezTo>
                  <a:pt x="300" y="283"/>
                  <a:pt x="300" y="283"/>
                  <a:pt x="300" y="283"/>
                </a:cubicBezTo>
                <a:cubicBezTo>
                  <a:pt x="300" y="283"/>
                  <a:pt x="300" y="283"/>
                  <a:pt x="300" y="283"/>
                </a:cubicBezTo>
                <a:cubicBezTo>
                  <a:pt x="298" y="282"/>
                  <a:pt x="298" y="282"/>
                  <a:pt x="298" y="282"/>
                </a:cubicBezTo>
                <a:cubicBezTo>
                  <a:pt x="298" y="282"/>
                  <a:pt x="298" y="282"/>
                  <a:pt x="298" y="282"/>
                </a:cubicBezTo>
                <a:cubicBezTo>
                  <a:pt x="297" y="283"/>
                  <a:pt x="297" y="283"/>
                  <a:pt x="297" y="283"/>
                </a:cubicBezTo>
                <a:cubicBezTo>
                  <a:pt x="297" y="282"/>
                  <a:pt x="297" y="282"/>
                  <a:pt x="297" y="282"/>
                </a:cubicBezTo>
                <a:cubicBezTo>
                  <a:pt x="295" y="283"/>
                  <a:pt x="295" y="283"/>
                  <a:pt x="295" y="283"/>
                </a:cubicBezTo>
                <a:cubicBezTo>
                  <a:pt x="294" y="283"/>
                  <a:pt x="294" y="283"/>
                  <a:pt x="294" y="283"/>
                </a:cubicBezTo>
                <a:cubicBezTo>
                  <a:pt x="294" y="282"/>
                  <a:pt x="294" y="282"/>
                  <a:pt x="294" y="282"/>
                </a:cubicBezTo>
                <a:cubicBezTo>
                  <a:pt x="293" y="282"/>
                  <a:pt x="293" y="282"/>
                  <a:pt x="293" y="282"/>
                </a:cubicBezTo>
                <a:cubicBezTo>
                  <a:pt x="293" y="283"/>
                  <a:pt x="293" y="283"/>
                  <a:pt x="293" y="283"/>
                </a:cubicBezTo>
                <a:cubicBezTo>
                  <a:pt x="292" y="283"/>
                  <a:pt x="292" y="283"/>
                  <a:pt x="292" y="283"/>
                </a:cubicBezTo>
                <a:cubicBezTo>
                  <a:pt x="291" y="282"/>
                  <a:pt x="291" y="282"/>
                  <a:pt x="291" y="282"/>
                </a:cubicBezTo>
                <a:cubicBezTo>
                  <a:pt x="290" y="282"/>
                  <a:pt x="290" y="282"/>
                  <a:pt x="290" y="282"/>
                </a:cubicBezTo>
                <a:cubicBezTo>
                  <a:pt x="289" y="282"/>
                  <a:pt x="289" y="282"/>
                  <a:pt x="289" y="282"/>
                </a:cubicBezTo>
                <a:cubicBezTo>
                  <a:pt x="288" y="282"/>
                  <a:pt x="288" y="282"/>
                  <a:pt x="288" y="282"/>
                </a:cubicBezTo>
                <a:cubicBezTo>
                  <a:pt x="288" y="282"/>
                  <a:pt x="288" y="282"/>
                  <a:pt x="288" y="282"/>
                </a:cubicBezTo>
                <a:cubicBezTo>
                  <a:pt x="287" y="282"/>
                  <a:pt x="287" y="282"/>
                  <a:pt x="287" y="282"/>
                </a:cubicBezTo>
                <a:cubicBezTo>
                  <a:pt x="286" y="282"/>
                  <a:pt x="286" y="282"/>
                  <a:pt x="286" y="282"/>
                </a:cubicBezTo>
                <a:cubicBezTo>
                  <a:pt x="285" y="281"/>
                  <a:pt x="285" y="281"/>
                  <a:pt x="285" y="281"/>
                </a:cubicBezTo>
                <a:cubicBezTo>
                  <a:pt x="284" y="282"/>
                  <a:pt x="284" y="282"/>
                  <a:pt x="284" y="282"/>
                </a:cubicBezTo>
                <a:cubicBezTo>
                  <a:pt x="284" y="282"/>
                  <a:pt x="284" y="282"/>
                  <a:pt x="284" y="282"/>
                </a:cubicBezTo>
                <a:cubicBezTo>
                  <a:pt x="283" y="281"/>
                  <a:pt x="283" y="281"/>
                  <a:pt x="283" y="281"/>
                </a:cubicBezTo>
                <a:cubicBezTo>
                  <a:pt x="282" y="282"/>
                  <a:pt x="282" y="282"/>
                  <a:pt x="282" y="282"/>
                </a:cubicBezTo>
                <a:cubicBezTo>
                  <a:pt x="281" y="282"/>
                  <a:pt x="281" y="282"/>
                  <a:pt x="281" y="282"/>
                </a:cubicBezTo>
                <a:cubicBezTo>
                  <a:pt x="281" y="282"/>
                  <a:pt x="281" y="282"/>
                  <a:pt x="281" y="282"/>
                </a:cubicBezTo>
                <a:cubicBezTo>
                  <a:pt x="279" y="281"/>
                  <a:pt x="279" y="281"/>
                  <a:pt x="279" y="281"/>
                </a:cubicBezTo>
                <a:cubicBezTo>
                  <a:pt x="278" y="281"/>
                  <a:pt x="278" y="281"/>
                  <a:pt x="278" y="281"/>
                </a:cubicBezTo>
                <a:cubicBezTo>
                  <a:pt x="277" y="281"/>
                  <a:pt x="277" y="281"/>
                  <a:pt x="277" y="281"/>
                </a:cubicBezTo>
                <a:cubicBezTo>
                  <a:pt x="276" y="280"/>
                  <a:pt x="276" y="280"/>
                  <a:pt x="276" y="280"/>
                </a:cubicBezTo>
                <a:cubicBezTo>
                  <a:pt x="275" y="281"/>
                  <a:pt x="275" y="281"/>
                  <a:pt x="275" y="281"/>
                </a:cubicBezTo>
                <a:cubicBezTo>
                  <a:pt x="275" y="281"/>
                  <a:pt x="275" y="281"/>
                  <a:pt x="275" y="281"/>
                </a:cubicBezTo>
                <a:cubicBezTo>
                  <a:pt x="275" y="282"/>
                  <a:pt x="275" y="282"/>
                  <a:pt x="275" y="282"/>
                </a:cubicBezTo>
                <a:cubicBezTo>
                  <a:pt x="275" y="282"/>
                  <a:pt x="275" y="282"/>
                  <a:pt x="275" y="282"/>
                </a:cubicBezTo>
                <a:cubicBezTo>
                  <a:pt x="274" y="282"/>
                  <a:pt x="274" y="282"/>
                  <a:pt x="274" y="282"/>
                </a:cubicBezTo>
                <a:cubicBezTo>
                  <a:pt x="272" y="283"/>
                  <a:pt x="272" y="283"/>
                  <a:pt x="272" y="283"/>
                </a:cubicBezTo>
                <a:cubicBezTo>
                  <a:pt x="271" y="284"/>
                  <a:pt x="271" y="284"/>
                  <a:pt x="271" y="284"/>
                </a:cubicBezTo>
                <a:cubicBezTo>
                  <a:pt x="271" y="284"/>
                  <a:pt x="271" y="284"/>
                  <a:pt x="271" y="284"/>
                </a:cubicBezTo>
                <a:cubicBezTo>
                  <a:pt x="271" y="285"/>
                  <a:pt x="271" y="285"/>
                  <a:pt x="271" y="285"/>
                </a:cubicBezTo>
                <a:cubicBezTo>
                  <a:pt x="271" y="286"/>
                  <a:pt x="271" y="286"/>
                  <a:pt x="271" y="286"/>
                </a:cubicBezTo>
                <a:cubicBezTo>
                  <a:pt x="270" y="287"/>
                  <a:pt x="270" y="287"/>
                  <a:pt x="270" y="287"/>
                </a:cubicBezTo>
                <a:cubicBezTo>
                  <a:pt x="269" y="287"/>
                  <a:pt x="269" y="287"/>
                  <a:pt x="269" y="287"/>
                </a:cubicBezTo>
                <a:cubicBezTo>
                  <a:pt x="268" y="287"/>
                  <a:pt x="268" y="287"/>
                  <a:pt x="268" y="287"/>
                </a:cubicBezTo>
                <a:cubicBezTo>
                  <a:pt x="267" y="287"/>
                  <a:pt x="267" y="287"/>
                  <a:pt x="267" y="287"/>
                </a:cubicBezTo>
                <a:cubicBezTo>
                  <a:pt x="266" y="288"/>
                  <a:pt x="266" y="288"/>
                  <a:pt x="266" y="288"/>
                </a:cubicBezTo>
                <a:cubicBezTo>
                  <a:pt x="265" y="288"/>
                  <a:pt x="265" y="288"/>
                  <a:pt x="265" y="288"/>
                </a:cubicBezTo>
                <a:cubicBezTo>
                  <a:pt x="265" y="288"/>
                  <a:pt x="265" y="288"/>
                  <a:pt x="265" y="288"/>
                </a:cubicBezTo>
                <a:cubicBezTo>
                  <a:pt x="264" y="288"/>
                  <a:pt x="264" y="288"/>
                  <a:pt x="264" y="288"/>
                </a:cubicBezTo>
                <a:cubicBezTo>
                  <a:pt x="264" y="289"/>
                  <a:pt x="264" y="289"/>
                  <a:pt x="264" y="289"/>
                </a:cubicBezTo>
                <a:cubicBezTo>
                  <a:pt x="263" y="289"/>
                  <a:pt x="263" y="289"/>
                  <a:pt x="263" y="289"/>
                </a:cubicBezTo>
                <a:cubicBezTo>
                  <a:pt x="262" y="290"/>
                  <a:pt x="262" y="290"/>
                  <a:pt x="262" y="290"/>
                </a:cubicBezTo>
                <a:cubicBezTo>
                  <a:pt x="262" y="290"/>
                  <a:pt x="262" y="290"/>
                  <a:pt x="262" y="290"/>
                </a:cubicBezTo>
                <a:cubicBezTo>
                  <a:pt x="261" y="290"/>
                  <a:pt x="261" y="290"/>
                  <a:pt x="261" y="290"/>
                </a:cubicBezTo>
                <a:cubicBezTo>
                  <a:pt x="260" y="292"/>
                  <a:pt x="260" y="292"/>
                  <a:pt x="260" y="292"/>
                </a:cubicBezTo>
                <a:cubicBezTo>
                  <a:pt x="259" y="292"/>
                  <a:pt x="259" y="292"/>
                  <a:pt x="259" y="292"/>
                </a:cubicBezTo>
                <a:cubicBezTo>
                  <a:pt x="258" y="294"/>
                  <a:pt x="258" y="294"/>
                  <a:pt x="258" y="294"/>
                </a:cubicBezTo>
                <a:cubicBezTo>
                  <a:pt x="257" y="294"/>
                  <a:pt x="257" y="294"/>
                  <a:pt x="257" y="294"/>
                </a:cubicBezTo>
                <a:cubicBezTo>
                  <a:pt x="256" y="295"/>
                  <a:pt x="256" y="295"/>
                  <a:pt x="256" y="295"/>
                </a:cubicBezTo>
                <a:cubicBezTo>
                  <a:pt x="255" y="296"/>
                  <a:pt x="255" y="296"/>
                  <a:pt x="255" y="296"/>
                </a:cubicBezTo>
                <a:cubicBezTo>
                  <a:pt x="255" y="297"/>
                  <a:pt x="255" y="297"/>
                  <a:pt x="255" y="297"/>
                </a:cubicBezTo>
                <a:cubicBezTo>
                  <a:pt x="254" y="297"/>
                  <a:pt x="254" y="297"/>
                  <a:pt x="254" y="297"/>
                </a:cubicBezTo>
                <a:cubicBezTo>
                  <a:pt x="252" y="298"/>
                  <a:pt x="252" y="298"/>
                  <a:pt x="252" y="298"/>
                </a:cubicBezTo>
                <a:cubicBezTo>
                  <a:pt x="252" y="299"/>
                  <a:pt x="252" y="299"/>
                  <a:pt x="252" y="299"/>
                </a:cubicBezTo>
                <a:cubicBezTo>
                  <a:pt x="250" y="300"/>
                  <a:pt x="250" y="300"/>
                  <a:pt x="250" y="300"/>
                </a:cubicBezTo>
                <a:cubicBezTo>
                  <a:pt x="248" y="300"/>
                  <a:pt x="248" y="300"/>
                  <a:pt x="248" y="300"/>
                </a:cubicBezTo>
                <a:cubicBezTo>
                  <a:pt x="249" y="300"/>
                  <a:pt x="249" y="300"/>
                  <a:pt x="249" y="300"/>
                </a:cubicBezTo>
                <a:cubicBezTo>
                  <a:pt x="252" y="299"/>
                  <a:pt x="252" y="299"/>
                  <a:pt x="252" y="299"/>
                </a:cubicBezTo>
                <a:cubicBezTo>
                  <a:pt x="254" y="299"/>
                  <a:pt x="254" y="299"/>
                  <a:pt x="254" y="299"/>
                </a:cubicBezTo>
                <a:cubicBezTo>
                  <a:pt x="255" y="298"/>
                  <a:pt x="255" y="298"/>
                  <a:pt x="255" y="298"/>
                </a:cubicBezTo>
                <a:cubicBezTo>
                  <a:pt x="256" y="296"/>
                  <a:pt x="256" y="296"/>
                  <a:pt x="256" y="296"/>
                </a:cubicBezTo>
                <a:cubicBezTo>
                  <a:pt x="257" y="295"/>
                  <a:pt x="257" y="295"/>
                  <a:pt x="257" y="295"/>
                </a:cubicBezTo>
                <a:cubicBezTo>
                  <a:pt x="258" y="295"/>
                  <a:pt x="258" y="295"/>
                  <a:pt x="258" y="295"/>
                </a:cubicBezTo>
                <a:cubicBezTo>
                  <a:pt x="260" y="293"/>
                  <a:pt x="260" y="293"/>
                  <a:pt x="260" y="293"/>
                </a:cubicBezTo>
                <a:cubicBezTo>
                  <a:pt x="263" y="291"/>
                  <a:pt x="263" y="291"/>
                  <a:pt x="263" y="291"/>
                </a:cubicBezTo>
                <a:cubicBezTo>
                  <a:pt x="265" y="290"/>
                  <a:pt x="265" y="290"/>
                  <a:pt x="265" y="290"/>
                </a:cubicBezTo>
                <a:cubicBezTo>
                  <a:pt x="266" y="290"/>
                  <a:pt x="266" y="290"/>
                  <a:pt x="266" y="290"/>
                </a:cubicBezTo>
                <a:cubicBezTo>
                  <a:pt x="268" y="289"/>
                  <a:pt x="268" y="289"/>
                  <a:pt x="268" y="289"/>
                </a:cubicBezTo>
                <a:cubicBezTo>
                  <a:pt x="270" y="289"/>
                  <a:pt x="270" y="289"/>
                  <a:pt x="270" y="289"/>
                </a:cubicBezTo>
                <a:cubicBezTo>
                  <a:pt x="273" y="288"/>
                  <a:pt x="273" y="288"/>
                  <a:pt x="273" y="288"/>
                </a:cubicBezTo>
                <a:cubicBezTo>
                  <a:pt x="274" y="288"/>
                  <a:pt x="274" y="288"/>
                  <a:pt x="274" y="288"/>
                </a:cubicBezTo>
                <a:cubicBezTo>
                  <a:pt x="274" y="288"/>
                  <a:pt x="274" y="288"/>
                  <a:pt x="274" y="288"/>
                </a:cubicBezTo>
                <a:cubicBezTo>
                  <a:pt x="277" y="288"/>
                  <a:pt x="277" y="288"/>
                  <a:pt x="277" y="288"/>
                </a:cubicBezTo>
                <a:cubicBezTo>
                  <a:pt x="279" y="288"/>
                  <a:pt x="279" y="288"/>
                  <a:pt x="279" y="288"/>
                </a:cubicBezTo>
                <a:cubicBezTo>
                  <a:pt x="281" y="289"/>
                  <a:pt x="281" y="289"/>
                  <a:pt x="281" y="289"/>
                </a:cubicBezTo>
                <a:cubicBezTo>
                  <a:pt x="281" y="290"/>
                  <a:pt x="281" y="290"/>
                  <a:pt x="281" y="290"/>
                </a:cubicBezTo>
                <a:cubicBezTo>
                  <a:pt x="279" y="289"/>
                  <a:pt x="279" y="289"/>
                  <a:pt x="279" y="289"/>
                </a:cubicBezTo>
                <a:cubicBezTo>
                  <a:pt x="280" y="290"/>
                  <a:pt x="280" y="290"/>
                  <a:pt x="280" y="290"/>
                </a:cubicBezTo>
                <a:cubicBezTo>
                  <a:pt x="279" y="290"/>
                  <a:pt x="279" y="290"/>
                  <a:pt x="279" y="290"/>
                </a:cubicBezTo>
                <a:cubicBezTo>
                  <a:pt x="280" y="290"/>
                  <a:pt x="280" y="290"/>
                  <a:pt x="280" y="290"/>
                </a:cubicBezTo>
                <a:cubicBezTo>
                  <a:pt x="281" y="290"/>
                  <a:pt x="281" y="290"/>
                  <a:pt x="281" y="290"/>
                </a:cubicBezTo>
                <a:cubicBezTo>
                  <a:pt x="281" y="291"/>
                  <a:pt x="281" y="291"/>
                  <a:pt x="281" y="291"/>
                </a:cubicBezTo>
                <a:cubicBezTo>
                  <a:pt x="281" y="291"/>
                  <a:pt x="281" y="291"/>
                  <a:pt x="281" y="291"/>
                </a:cubicBezTo>
                <a:cubicBezTo>
                  <a:pt x="281" y="291"/>
                  <a:pt x="281" y="291"/>
                  <a:pt x="281" y="291"/>
                </a:cubicBezTo>
                <a:cubicBezTo>
                  <a:pt x="281" y="293"/>
                  <a:pt x="281" y="293"/>
                  <a:pt x="281" y="293"/>
                </a:cubicBezTo>
                <a:cubicBezTo>
                  <a:pt x="280" y="293"/>
                  <a:pt x="280" y="293"/>
                  <a:pt x="280" y="293"/>
                </a:cubicBezTo>
                <a:cubicBezTo>
                  <a:pt x="279" y="293"/>
                  <a:pt x="279" y="293"/>
                  <a:pt x="279" y="293"/>
                </a:cubicBezTo>
                <a:cubicBezTo>
                  <a:pt x="278" y="293"/>
                  <a:pt x="278" y="293"/>
                  <a:pt x="278" y="293"/>
                </a:cubicBezTo>
                <a:cubicBezTo>
                  <a:pt x="277" y="294"/>
                  <a:pt x="277" y="294"/>
                  <a:pt x="277" y="294"/>
                </a:cubicBezTo>
                <a:cubicBezTo>
                  <a:pt x="276" y="294"/>
                  <a:pt x="276" y="294"/>
                  <a:pt x="276" y="294"/>
                </a:cubicBezTo>
                <a:cubicBezTo>
                  <a:pt x="275" y="294"/>
                  <a:pt x="275" y="294"/>
                  <a:pt x="275" y="294"/>
                </a:cubicBezTo>
                <a:cubicBezTo>
                  <a:pt x="274" y="293"/>
                  <a:pt x="274" y="293"/>
                  <a:pt x="274" y="293"/>
                </a:cubicBezTo>
                <a:cubicBezTo>
                  <a:pt x="274" y="294"/>
                  <a:pt x="274" y="294"/>
                  <a:pt x="274" y="294"/>
                </a:cubicBezTo>
                <a:cubicBezTo>
                  <a:pt x="273" y="294"/>
                  <a:pt x="273" y="294"/>
                  <a:pt x="273" y="294"/>
                </a:cubicBezTo>
                <a:cubicBezTo>
                  <a:pt x="272" y="294"/>
                  <a:pt x="272" y="294"/>
                  <a:pt x="272" y="294"/>
                </a:cubicBezTo>
                <a:cubicBezTo>
                  <a:pt x="271" y="294"/>
                  <a:pt x="271" y="294"/>
                  <a:pt x="271" y="294"/>
                </a:cubicBezTo>
                <a:cubicBezTo>
                  <a:pt x="272" y="294"/>
                  <a:pt x="272" y="294"/>
                  <a:pt x="272" y="294"/>
                </a:cubicBezTo>
                <a:cubicBezTo>
                  <a:pt x="273" y="294"/>
                  <a:pt x="273" y="294"/>
                  <a:pt x="273" y="294"/>
                </a:cubicBezTo>
                <a:cubicBezTo>
                  <a:pt x="275" y="295"/>
                  <a:pt x="275" y="295"/>
                  <a:pt x="275" y="295"/>
                </a:cubicBezTo>
                <a:cubicBezTo>
                  <a:pt x="275" y="295"/>
                  <a:pt x="275" y="295"/>
                  <a:pt x="275" y="295"/>
                </a:cubicBezTo>
                <a:cubicBezTo>
                  <a:pt x="275" y="296"/>
                  <a:pt x="275" y="296"/>
                  <a:pt x="275" y="296"/>
                </a:cubicBezTo>
                <a:cubicBezTo>
                  <a:pt x="276" y="296"/>
                  <a:pt x="276" y="296"/>
                  <a:pt x="276" y="296"/>
                </a:cubicBezTo>
                <a:cubicBezTo>
                  <a:pt x="277" y="295"/>
                  <a:pt x="277" y="295"/>
                  <a:pt x="277" y="295"/>
                </a:cubicBezTo>
                <a:cubicBezTo>
                  <a:pt x="278" y="295"/>
                  <a:pt x="278" y="295"/>
                  <a:pt x="278" y="295"/>
                </a:cubicBezTo>
                <a:cubicBezTo>
                  <a:pt x="278" y="295"/>
                  <a:pt x="278" y="295"/>
                  <a:pt x="278" y="295"/>
                </a:cubicBezTo>
                <a:cubicBezTo>
                  <a:pt x="279" y="295"/>
                  <a:pt x="279" y="295"/>
                  <a:pt x="279" y="295"/>
                </a:cubicBezTo>
                <a:cubicBezTo>
                  <a:pt x="279" y="296"/>
                  <a:pt x="279" y="296"/>
                  <a:pt x="279" y="296"/>
                </a:cubicBezTo>
                <a:cubicBezTo>
                  <a:pt x="278" y="296"/>
                  <a:pt x="278" y="296"/>
                  <a:pt x="278" y="296"/>
                </a:cubicBezTo>
                <a:cubicBezTo>
                  <a:pt x="277" y="298"/>
                  <a:pt x="277" y="298"/>
                  <a:pt x="277" y="298"/>
                </a:cubicBezTo>
                <a:cubicBezTo>
                  <a:pt x="277" y="299"/>
                  <a:pt x="277" y="299"/>
                  <a:pt x="277" y="299"/>
                </a:cubicBezTo>
                <a:cubicBezTo>
                  <a:pt x="276" y="299"/>
                  <a:pt x="276" y="299"/>
                  <a:pt x="276" y="299"/>
                </a:cubicBezTo>
                <a:cubicBezTo>
                  <a:pt x="278" y="299"/>
                  <a:pt x="278" y="299"/>
                  <a:pt x="278" y="299"/>
                </a:cubicBezTo>
                <a:cubicBezTo>
                  <a:pt x="278" y="299"/>
                  <a:pt x="278" y="299"/>
                  <a:pt x="278" y="299"/>
                </a:cubicBezTo>
                <a:cubicBezTo>
                  <a:pt x="277" y="300"/>
                  <a:pt x="277" y="300"/>
                  <a:pt x="277" y="300"/>
                </a:cubicBezTo>
                <a:cubicBezTo>
                  <a:pt x="278" y="301"/>
                  <a:pt x="278" y="301"/>
                  <a:pt x="278" y="301"/>
                </a:cubicBezTo>
                <a:cubicBezTo>
                  <a:pt x="278" y="301"/>
                  <a:pt x="278" y="301"/>
                  <a:pt x="278" y="301"/>
                </a:cubicBezTo>
                <a:cubicBezTo>
                  <a:pt x="278" y="303"/>
                  <a:pt x="278" y="303"/>
                  <a:pt x="278" y="303"/>
                </a:cubicBezTo>
                <a:cubicBezTo>
                  <a:pt x="278" y="303"/>
                  <a:pt x="278" y="303"/>
                  <a:pt x="278" y="303"/>
                </a:cubicBezTo>
                <a:cubicBezTo>
                  <a:pt x="279" y="304"/>
                  <a:pt x="279" y="304"/>
                  <a:pt x="279" y="304"/>
                </a:cubicBezTo>
                <a:cubicBezTo>
                  <a:pt x="280" y="304"/>
                  <a:pt x="280" y="304"/>
                  <a:pt x="280" y="304"/>
                </a:cubicBezTo>
                <a:cubicBezTo>
                  <a:pt x="280" y="304"/>
                  <a:pt x="280" y="304"/>
                  <a:pt x="280" y="304"/>
                </a:cubicBezTo>
                <a:cubicBezTo>
                  <a:pt x="281" y="304"/>
                  <a:pt x="281" y="304"/>
                  <a:pt x="281" y="304"/>
                </a:cubicBezTo>
                <a:cubicBezTo>
                  <a:pt x="281" y="305"/>
                  <a:pt x="281" y="305"/>
                  <a:pt x="281" y="305"/>
                </a:cubicBezTo>
                <a:cubicBezTo>
                  <a:pt x="280" y="305"/>
                  <a:pt x="280" y="305"/>
                  <a:pt x="280" y="305"/>
                </a:cubicBezTo>
                <a:cubicBezTo>
                  <a:pt x="281" y="306"/>
                  <a:pt x="281" y="306"/>
                  <a:pt x="281" y="306"/>
                </a:cubicBezTo>
                <a:cubicBezTo>
                  <a:pt x="283" y="306"/>
                  <a:pt x="283" y="306"/>
                  <a:pt x="283" y="306"/>
                </a:cubicBezTo>
                <a:cubicBezTo>
                  <a:pt x="283" y="306"/>
                  <a:pt x="283" y="306"/>
                  <a:pt x="283" y="306"/>
                </a:cubicBezTo>
                <a:cubicBezTo>
                  <a:pt x="284" y="306"/>
                  <a:pt x="284" y="306"/>
                  <a:pt x="284" y="306"/>
                </a:cubicBezTo>
                <a:cubicBezTo>
                  <a:pt x="285" y="306"/>
                  <a:pt x="285" y="306"/>
                  <a:pt x="285" y="306"/>
                </a:cubicBezTo>
                <a:cubicBezTo>
                  <a:pt x="285" y="307"/>
                  <a:pt x="285" y="307"/>
                  <a:pt x="285" y="307"/>
                </a:cubicBezTo>
                <a:cubicBezTo>
                  <a:pt x="287" y="307"/>
                  <a:pt x="287" y="307"/>
                  <a:pt x="287" y="307"/>
                </a:cubicBezTo>
                <a:cubicBezTo>
                  <a:pt x="287" y="307"/>
                  <a:pt x="287" y="307"/>
                  <a:pt x="287" y="307"/>
                </a:cubicBezTo>
                <a:cubicBezTo>
                  <a:pt x="288" y="306"/>
                  <a:pt x="288" y="306"/>
                  <a:pt x="288" y="306"/>
                </a:cubicBezTo>
                <a:cubicBezTo>
                  <a:pt x="288" y="306"/>
                  <a:pt x="288" y="306"/>
                  <a:pt x="288" y="306"/>
                </a:cubicBezTo>
                <a:cubicBezTo>
                  <a:pt x="288" y="307"/>
                  <a:pt x="288" y="307"/>
                  <a:pt x="288" y="307"/>
                </a:cubicBezTo>
                <a:cubicBezTo>
                  <a:pt x="289" y="307"/>
                  <a:pt x="289" y="307"/>
                  <a:pt x="289" y="307"/>
                </a:cubicBezTo>
                <a:cubicBezTo>
                  <a:pt x="291" y="308"/>
                  <a:pt x="291" y="308"/>
                  <a:pt x="291" y="308"/>
                </a:cubicBezTo>
                <a:cubicBezTo>
                  <a:pt x="291" y="308"/>
                  <a:pt x="291" y="308"/>
                  <a:pt x="291" y="308"/>
                </a:cubicBezTo>
                <a:cubicBezTo>
                  <a:pt x="290" y="308"/>
                  <a:pt x="290" y="308"/>
                  <a:pt x="290" y="308"/>
                </a:cubicBezTo>
                <a:cubicBezTo>
                  <a:pt x="290" y="308"/>
                  <a:pt x="290" y="308"/>
                  <a:pt x="290" y="308"/>
                </a:cubicBezTo>
                <a:cubicBezTo>
                  <a:pt x="291" y="309"/>
                  <a:pt x="291" y="309"/>
                  <a:pt x="291" y="309"/>
                </a:cubicBezTo>
                <a:cubicBezTo>
                  <a:pt x="292" y="309"/>
                  <a:pt x="292" y="309"/>
                  <a:pt x="292" y="309"/>
                </a:cubicBezTo>
                <a:cubicBezTo>
                  <a:pt x="292" y="309"/>
                  <a:pt x="292" y="309"/>
                  <a:pt x="292" y="309"/>
                </a:cubicBezTo>
                <a:cubicBezTo>
                  <a:pt x="291" y="309"/>
                  <a:pt x="291" y="309"/>
                  <a:pt x="291" y="309"/>
                </a:cubicBezTo>
                <a:cubicBezTo>
                  <a:pt x="291" y="309"/>
                  <a:pt x="291" y="309"/>
                  <a:pt x="291" y="309"/>
                </a:cubicBezTo>
                <a:cubicBezTo>
                  <a:pt x="290" y="309"/>
                  <a:pt x="290" y="309"/>
                  <a:pt x="290" y="309"/>
                </a:cubicBezTo>
                <a:cubicBezTo>
                  <a:pt x="289" y="310"/>
                  <a:pt x="289" y="310"/>
                  <a:pt x="289" y="310"/>
                </a:cubicBezTo>
                <a:cubicBezTo>
                  <a:pt x="287" y="311"/>
                  <a:pt x="287" y="311"/>
                  <a:pt x="287" y="311"/>
                </a:cubicBezTo>
                <a:cubicBezTo>
                  <a:pt x="286" y="311"/>
                  <a:pt x="286" y="311"/>
                  <a:pt x="286" y="311"/>
                </a:cubicBezTo>
                <a:cubicBezTo>
                  <a:pt x="284" y="311"/>
                  <a:pt x="284" y="311"/>
                  <a:pt x="284" y="311"/>
                </a:cubicBezTo>
                <a:cubicBezTo>
                  <a:pt x="283" y="311"/>
                  <a:pt x="283" y="311"/>
                  <a:pt x="283" y="311"/>
                </a:cubicBezTo>
                <a:cubicBezTo>
                  <a:pt x="282" y="312"/>
                  <a:pt x="282" y="312"/>
                  <a:pt x="282" y="312"/>
                </a:cubicBezTo>
                <a:cubicBezTo>
                  <a:pt x="281" y="312"/>
                  <a:pt x="281" y="312"/>
                  <a:pt x="281" y="312"/>
                </a:cubicBezTo>
                <a:cubicBezTo>
                  <a:pt x="281" y="312"/>
                  <a:pt x="281" y="312"/>
                  <a:pt x="281" y="312"/>
                </a:cubicBezTo>
                <a:cubicBezTo>
                  <a:pt x="280" y="312"/>
                  <a:pt x="280" y="312"/>
                  <a:pt x="280" y="312"/>
                </a:cubicBezTo>
                <a:cubicBezTo>
                  <a:pt x="279" y="311"/>
                  <a:pt x="279" y="311"/>
                  <a:pt x="279" y="311"/>
                </a:cubicBezTo>
                <a:cubicBezTo>
                  <a:pt x="279" y="311"/>
                  <a:pt x="279" y="311"/>
                  <a:pt x="279" y="311"/>
                </a:cubicBezTo>
                <a:cubicBezTo>
                  <a:pt x="279" y="312"/>
                  <a:pt x="279" y="312"/>
                  <a:pt x="279" y="312"/>
                </a:cubicBezTo>
                <a:cubicBezTo>
                  <a:pt x="278" y="312"/>
                  <a:pt x="278" y="312"/>
                  <a:pt x="278" y="312"/>
                </a:cubicBezTo>
                <a:cubicBezTo>
                  <a:pt x="277" y="313"/>
                  <a:pt x="277" y="313"/>
                  <a:pt x="277" y="313"/>
                </a:cubicBezTo>
                <a:cubicBezTo>
                  <a:pt x="278" y="313"/>
                  <a:pt x="278" y="313"/>
                  <a:pt x="278" y="313"/>
                </a:cubicBezTo>
                <a:cubicBezTo>
                  <a:pt x="276" y="314"/>
                  <a:pt x="276" y="314"/>
                  <a:pt x="276" y="314"/>
                </a:cubicBezTo>
                <a:cubicBezTo>
                  <a:pt x="275" y="315"/>
                  <a:pt x="275" y="315"/>
                  <a:pt x="275" y="315"/>
                </a:cubicBezTo>
                <a:cubicBezTo>
                  <a:pt x="274" y="316"/>
                  <a:pt x="274" y="316"/>
                  <a:pt x="274" y="316"/>
                </a:cubicBezTo>
                <a:cubicBezTo>
                  <a:pt x="273" y="316"/>
                  <a:pt x="273" y="316"/>
                  <a:pt x="273" y="316"/>
                </a:cubicBezTo>
                <a:cubicBezTo>
                  <a:pt x="273" y="316"/>
                  <a:pt x="273" y="316"/>
                  <a:pt x="273" y="316"/>
                </a:cubicBezTo>
                <a:cubicBezTo>
                  <a:pt x="272" y="316"/>
                  <a:pt x="272" y="316"/>
                  <a:pt x="272" y="316"/>
                </a:cubicBezTo>
                <a:cubicBezTo>
                  <a:pt x="272" y="317"/>
                  <a:pt x="272" y="317"/>
                  <a:pt x="272" y="317"/>
                </a:cubicBezTo>
                <a:cubicBezTo>
                  <a:pt x="272" y="317"/>
                  <a:pt x="272" y="317"/>
                  <a:pt x="272" y="317"/>
                </a:cubicBezTo>
                <a:cubicBezTo>
                  <a:pt x="272" y="317"/>
                  <a:pt x="272" y="317"/>
                  <a:pt x="272" y="317"/>
                </a:cubicBezTo>
                <a:cubicBezTo>
                  <a:pt x="271" y="317"/>
                  <a:pt x="271" y="317"/>
                  <a:pt x="271" y="317"/>
                </a:cubicBezTo>
                <a:cubicBezTo>
                  <a:pt x="270" y="317"/>
                  <a:pt x="270" y="317"/>
                  <a:pt x="270" y="317"/>
                </a:cubicBezTo>
                <a:cubicBezTo>
                  <a:pt x="270" y="316"/>
                  <a:pt x="270" y="316"/>
                  <a:pt x="270" y="316"/>
                </a:cubicBezTo>
                <a:cubicBezTo>
                  <a:pt x="270" y="316"/>
                  <a:pt x="270" y="316"/>
                  <a:pt x="270" y="316"/>
                </a:cubicBezTo>
                <a:cubicBezTo>
                  <a:pt x="269" y="316"/>
                  <a:pt x="269" y="316"/>
                  <a:pt x="269" y="316"/>
                </a:cubicBezTo>
                <a:cubicBezTo>
                  <a:pt x="269" y="315"/>
                  <a:pt x="269" y="315"/>
                  <a:pt x="269" y="315"/>
                </a:cubicBezTo>
                <a:cubicBezTo>
                  <a:pt x="269" y="314"/>
                  <a:pt x="269" y="314"/>
                  <a:pt x="269" y="314"/>
                </a:cubicBezTo>
                <a:cubicBezTo>
                  <a:pt x="269" y="314"/>
                  <a:pt x="269" y="314"/>
                  <a:pt x="269" y="314"/>
                </a:cubicBezTo>
                <a:cubicBezTo>
                  <a:pt x="270" y="312"/>
                  <a:pt x="270" y="312"/>
                  <a:pt x="270" y="312"/>
                </a:cubicBezTo>
                <a:cubicBezTo>
                  <a:pt x="271" y="312"/>
                  <a:pt x="271" y="312"/>
                  <a:pt x="271" y="312"/>
                </a:cubicBezTo>
                <a:cubicBezTo>
                  <a:pt x="271" y="311"/>
                  <a:pt x="271" y="311"/>
                  <a:pt x="271" y="311"/>
                </a:cubicBezTo>
                <a:cubicBezTo>
                  <a:pt x="273" y="310"/>
                  <a:pt x="273" y="310"/>
                  <a:pt x="273" y="310"/>
                </a:cubicBezTo>
                <a:cubicBezTo>
                  <a:pt x="274" y="310"/>
                  <a:pt x="274" y="310"/>
                  <a:pt x="274" y="310"/>
                </a:cubicBezTo>
                <a:cubicBezTo>
                  <a:pt x="276" y="309"/>
                  <a:pt x="276" y="309"/>
                  <a:pt x="276" y="309"/>
                </a:cubicBezTo>
                <a:cubicBezTo>
                  <a:pt x="277" y="308"/>
                  <a:pt x="277" y="308"/>
                  <a:pt x="277" y="308"/>
                </a:cubicBezTo>
                <a:cubicBezTo>
                  <a:pt x="278" y="309"/>
                  <a:pt x="278" y="309"/>
                  <a:pt x="278" y="309"/>
                </a:cubicBezTo>
                <a:cubicBezTo>
                  <a:pt x="278" y="309"/>
                  <a:pt x="278" y="309"/>
                  <a:pt x="278" y="309"/>
                </a:cubicBezTo>
                <a:cubicBezTo>
                  <a:pt x="279" y="310"/>
                  <a:pt x="279" y="310"/>
                  <a:pt x="279" y="310"/>
                </a:cubicBezTo>
                <a:cubicBezTo>
                  <a:pt x="279" y="309"/>
                  <a:pt x="279" y="309"/>
                  <a:pt x="279" y="309"/>
                </a:cubicBezTo>
                <a:cubicBezTo>
                  <a:pt x="279" y="309"/>
                  <a:pt x="279" y="309"/>
                  <a:pt x="279" y="309"/>
                </a:cubicBezTo>
                <a:cubicBezTo>
                  <a:pt x="280" y="309"/>
                  <a:pt x="280" y="309"/>
                  <a:pt x="280" y="309"/>
                </a:cubicBezTo>
                <a:cubicBezTo>
                  <a:pt x="281" y="309"/>
                  <a:pt x="281" y="309"/>
                  <a:pt x="281" y="309"/>
                </a:cubicBezTo>
                <a:cubicBezTo>
                  <a:pt x="282" y="308"/>
                  <a:pt x="282" y="308"/>
                  <a:pt x="282" y="308"/>
                </a:cubicBezTo>
                <a:cubicBezTo>
                  <a:pt x="280" y="308"/>
                  <a:pt x="280" y="308"/>
                  <a:pt x="280" y="308"/>
                </a:cubicBezTo>
                <a:cubicBezTo>
                  <a:pt x="278" y="308"/>
                  <a:pt x="278" y="308"/>
                  <a:pt x="278" y="308"/>
                </a:cubicBezTo>
                <a:cubicBezTo>
                  <a:pt x="278" y="308"/>
                  <a:pt x="278" y="308"/>
                  <a:pt x="278" y="308"/>
                </a:cubicBezTo>
                <a:cubicBezTo>
                  <a:pt x="277" y="308"/>
                  <a:pt x="277" y="308"/>
                  <a:pt x="277" y="308"/>
                </a:cubicBezTo>
                <a:cubicBezTo>
                  <a:pt x="276" y="308"/>
                  <a:pt x="276" y="308"/>
                  <a:pt x="276" y="308"/>
                </a:cubicBezTo>
                <a:cubicBezTo>
                  <a:pt x="275" y="308"/>
                  <a:pt x="275" y="308"/>
                  <a:pt x="275" y="308"/>
                </a:cubicBezTo>
                <a:cubicBezTo>
                  <a:pt x="276" y="307"/>
                  <a:pt x="276" y="307"/>
                  <a:pt x="276" y="307"/>
                </a:cubicBezTo>
                <a:cubicBezTo>
                  <a:pt x="277" y="307"/>
                  <a:pt x="277" y="307"/>
                  <a:pt x="277" y="307"/>
                </a:cubicBezTo>
                <a:cubicBezTo>
                  <a:pt x="278" y="306"/>
                  <a:pt x="278" y="306"/>
                  <a:pt x="278" y="306"/>
                </a:cubicBezTo>
                <a:cubicBezTo>
                  <a:pt x="278" y="306"/>
                  <a:pt x="278" y="306"/>
                  <a:pt x="278" y="306"/>
                </a:cubicBezTo>
                <a:cubicBezTo>
                  <a:pt x="278" y="306"/>
                  <a:pt x="278" y="306"/>
                  <a:pt x="278" y="306"/>
                </a:cubicBezTo>
                <a:cubicBezTo>
                  <a:pt x="277" y="305"/>
                  <a:pt x="277" y="305"/>
                  <a:pt x="277" y="305"/>
                </a:cubicBezTo>
                <a:cubicBezTo>
                  <a:pt x="277" y="307"/>
                  <a:pt x="277" y="307"/>
                  <a:pt x="277" y="307"/>
                </a:cubicBezTo>
                <a:cubicBezTo>
                  <a:pt x="276" y="307"/>
                  <a:pt x="276" y="307"/>
                  <a:pt x="276" y="307"/>
                </a:cubicBezTo>
                <a:cubicBezTo>
                  <a:pt x="275" y="308"/>
                  <a:pt x="275" y="308"/>
                  <a:pt x="275" y="308"/>
                </a:cubicBezTo>
                <a:cubicBezTo>
                  <a:pt x="274" y="308"/>
                  <a:pt x="274" y="308"/>
                  <a:pt x="274" y="308"/>
                </a:cubicBezTo>
                <a:cubicBezTo>
                  <a:pt x="273" y="308"/>
                  <a:pt x="273" y="308"/>
                  <a:pt x="273" y="308"/>
                </a:cubicBezTo>
                <a:cubicBezTo>
                  <a:pt x="271" y="309"/>
                  <a:pt x="271" y="309"/>
                  <a:pt x="271" y="309"/>
                </a:cubicBezTo>
                <a:cubicBezTo>
                  <a:pt x="271" y="309"/>
                  <a:pt x="271" y="309"/>
                  <a:pt x="271" y="309"/>
                </a:cubicBezTo>
                <a:cubicBezTo>
                  <a:pt x="271" y="308"/>
                  <a:pt x="271" y="308"/>
                  <a:pt x="271" y="308"/>
                </a:cubicBezTo>
                <a:cubicBezTo>
                  <a:pt x="271" y="308"/>
                  <a:pt x="271" y="308"/>
                  <a:pt x="271" y="308"/>
                </a:cubicBezTo>
                <a:cubicBezTo>
                  <a:pt x="272" y="307"/>
                  <a:pt x="272" y="307"/>
                  <a:pt x="272" y="307"/>
                </a:cubicBezTo>
                <a:cubicBezTo>
                  <a:pt x="271" y="308"/>
                  <a:pt x="271" y="308"/>
                  <a:pt x="271" y="308"/>
                </a:cubicBezTo>
                <a:cubicBezTo>
                  <a:pt x="270" y="309"/>
                  <a:pt x="270" y="309"/>
                  <a:pt x="270" y="309"/>
                </a:cubicBezTo>
                <a:cubicBezTo>
                  <a:pt x="269" y="309"/>
                  <a:pt x="269" y="309"/>
                  <a:pt x="269" y="309"/>
                </a:cubicBezTo>
                <a:cubicBezTo>
                  <a:pt x="269" y="309"/>
                  <a:pt x="269" y="309"/>
                  <a:pt x="269" y="309"/>
                </a:cubicBezTo>
                <a:cubicBezTo>
                  <a:pt x="268" y="309"/>
                  <a:pt x="268" y="309"/>
                  <a:pt x="268" y="309"/>
                </a:cubicBezTo>
                <a:cubicBezTo>
                  <a:pt x="268" y="309"/>
                  <a:pt x="268" y="309"/>
                  <a:pt x="268" y="309"/>
                </a:cubicBezTo>
                <a:cubicBezTo>
                  <a:pt x="267" y="309"/>
                  <a:pt x="267" y="309"/>
                  <a:pt x="267" y="309"/>
                </a:cubicBezTo>
                <a:cubicBezTo>
                  <a:pt x="266" y="309"/>
                  <a:pt x="266" y="309"/>
                  <a:pt x="266" y="309"/>
                </a:cubicBezTo>
                <a:cubicBezTo>
                  <a:pt x="265" y="308"/>
                  <a:pt x="265" y="308"/>
                  <a:pt x="265" y="308"/>
                </a:cubicBezTo>
                <a:cubicBezTo>
                  <a:pt x="265" y="308"/>
                  <a:pt x="265" y="308"/>
                  <a:pt x="265" y="308"/>
                </a:cubicBezTo>
                <a:cubicBezTo>
                  <a:pt x="265" y="308"/>
                  <a:pt x="265" y="308"/>
                  <a:pt x="265" y="308"/>
                </a:cubicBezTo>
                <a:cubicBezTo>
                  <a:pt x="265" y="308"/>
                  <a:pt x="265" y="308"/>
                  <a:pt x="265" y="308"/>
                </a:cubicBezTo>
                <a:cubicBezTo>
                  <a:pt x="265" y="307"/>
                  <a:pt x="265" y="307"/>
                  <a:pt x="265" y="307"/>
                </a:cubicBezTo>
                <a:cubicBezTo>
                  <a:pt x="265" y="307"/>
                  <a:pt x="265" y="307"/>
                  <a:pt x="265" y="307"/>
                </a:cubicBezTo>
                <a:cubicBezTo>
                  <a:pt x="265" y="306"/>
                  <a:pt x="265" y="306"/>
                  <a:pt x="265" y="306"/>
                </a:cubicBezTo>
                <a:cubicBezTo>
                  <a:pt x="265" y="306"/>
                  <a:pt x="265" y="306"/>
                  <a:pt x="265" y="306"/>
                </a:cubicBezTo>
                <a:cubicBezTo>
                  <a:pt x="264" y="305"/>
                  <a:pt x="264" y="305"/>
                  <a:pt x="264" y="305"/>
                </a:cubicBezTo>
                <a:cubicBezTo>
                  <a:pt x="264" y="305"/>
                  <a:pt x="264" y="305"/>
                  <a:pt x="264" y="305"/>
                </a:cubicBezTo>
                <a:cubicBezTo>
                  <a:pt x="264" y="305"/>
                  <a:pt x="264" y="305"/>
                  <a:pt x="264" y="305"/>
                </a:cubicBezTo>
                <a:cubicBezTo>
                  <a:pt x="265" y="300"/>
                  <a:pt x="265" y="300"/>
                  <a:pt x="265" y="300"/>
                </a:cubicBezTo>
                <a:cubicBezTo>
                  <a:pt x="265" y="298"/>
                  <a:pt x="265" y="298"/>
                  <a:pt x="265" y="298"/>
                </a:cubicBezTo>
                <a:cubicBezTo>
                  <a:pt x="264" y="297"/>
                  <a:pt x="264" y="297"/>
                  <a:pt x="264" y="297"/>
                </a:cubicBezTo>
                <a:cubicBezTo>
                  <a:pt x="263" y="297"/>
                  <a:pt x="263" y="297"/>
                  <a:pt x="263" y="297"/>
                </a:cubicBezTo>
                <a:cubicBezTo>
                  <a:pt x="262" y="297"/>
                  <a:pt x="262" y="297"/>
                  <a:pt x="262" y="297"/>
                </a:cubicBezTo>
                <a:cubicBezTo>
                  <a:pt x="261" y="297"/>
                  <a:pt x="261" y="297"/>
                  <a:pt x="261" y="297"/>
                </a:cubicBezTo>
                <a:cubicBezTo>
                  <a:pt x="260" y="297"/>
                  <a:pt x="260" y="297"/>
                  <a:pt x="260" y="297"/>
                </a:cubicBezTo>
                <a:cubicBezTo>
                  <a:pt x="260" y="296"/>
                  <a:pt x="260" y="296"/>
                  <a:pt x="260" y="296"/>
                </a:cubicBezTo>
                <a:cubicBezTo>
                  <a:pt x="260" y="296"/>
                  <a:pt x="260" y="296"/>
                  <a:pt x="260" y="296"/>
                </a:cubicBezTo>
                <a:cubicBezTo>
                  <a:pt x="259" y="297"/>
                  <a:pt x="259" y="297"/>
                  <a:pt x="259" y="297"/>
                </a:cubicBezTo>
                <a:cubicBezTo>
                  <a:pt x="258" y="298"/>
                  <a:pt x="258" y="298"/>
                  <a:pt x="258" y="298"/>
                </a:cubicBezTo>
                <a:cubicBezTo>
                  <a:pt x="257" y="299"/>
                  <a:pt x="257" y="299"/>
                  <a:pt x="257" y="299"/>
                </a:cubicBezTo>
                <a:cubicBezTo>
                  <a:pt x="256" y="300"/>
                  <a:pt x="256" y="300"/>
                  <a:pt x="256" y="300"/>
                </a:cubicBezTo>
                <a:cubicBezTo>
                  <a:pt x="256" y="301"/>
                  <a:pt x="256" y="301"/>
                  <a:pt x="256" y="301"/>
                </a:cubicBezTo>
                <a:cubicBezTo>
                  <a:pt x="255" y="301"/>
                  <a:pt x="255" y="301"/>
                  <a:pt x="255" y="301"/>
                </a:cubicBezTo>
                <a:cubicBezTo>
                  <a:pt x="255" y="302"/>
                  <a:pt x="255" y="302"/>
                  <a:pt x="255" y="302"/>
                </a:cubicBezTo>
                <a:cubicBezTo>
                  <a:pt x="255" y="303"/>
                  <a:pt x="255" y="303"/>
                  <a:pt x="255" y="303"/>
                </a:cubicBezTo>
                <a:cubicBezTo>
                  <a:pt x="253" y="304"/>
                  <a:pt x="253" y="304"/>
                  <a:pt x="253" y="304"/>
                </a:cubicBezTo>
                <a:cubicBezTo>
                  <a:pt x="253" y="305"/>
                  <a:pt x="253" y="305"/>
                  <a:pt x="253" y="305"/>
                </a:cubicBezTo>
                <a:cubicBezTo>
                  <a:pt x="251" y="306"/>
                  <a:pt x="251" y="306"/>
                  <a:pt x="251" y="306"/>
                </a:cubicBezTo>
                <a:cubicBezTo>
                  <a:pt x="251" y="307"/>
                  <a:pt x="251" y="307"/>
                  <a:pt x="251" y="307"/>
                </a:cubicBezTo>
                <a:cubicBezTo>
                  <a:pt x="251" y="307"/>
                  <a:pt x="251" y="307"/>
                  <a:pt x="251" y="307"/>
                </a:cubicBezTo>
                <a:cubicBezTo>
                  <a:pt x="250" y="307"/>
                  <a:pt x="250" y="307"/>
                  <a:pt x="250" y="307"/>
                </a:cubicBezTo>
                <a:cubicBezTo>
                  <a:pt x="249" y="307"/>
                  <a:pt x="249" y="307"/>
                  <a:pt x="249" y="307"/>
                </a:cubicBezTo>
                <a:cubicBezTo>
                  <a:pt x="249" y="307"/>
                  <a:pt x="249" y="307"/>
                  <a:pt x="249" y="307"/>
                </a:cubicBezTo>
                <a:cubicBezTo>
                  <a:pt x="249" y="307"/>
                  <a:pt x="249" y="307"/>
                  <a:pt x="249" y="307"/>
                </a:cubicBezTo>
                <a:cubicBezTo>
                  <a:pt x="248" y="308"/>
                  <a:pt x="248" y="308"/>
                  <a:pt x="248" y="308"/>
                </a:cubicBezTo>
                <a:cubicBezTo>
                  <a:pt x="235" y="308"/>
                  <a:pt x="235" y="308"/>
                  <a:pt x="235" y="308"/>
                </a:cubicBezTo>
                <a:cubicBezTo>
                  <a:pt x="233" y="308"/>
                  <a:pt x="233" y="308"/>
                  <a:pt x="233" y="308"/>
                </a:cubicBezTo>
                <a:cubicBezTo>
                  <a:pt x="232" y="309"/>
                  <a:pt x="232" y="309"/>
                  <a:pt x="232" y="309"/>
                </a:cubicBezTo>
                <a:cubicBezTo>
                  <a:pt x="231" y="309"/>
                  <a:pt x="231" y="309"/>
                  <a:pt x="231" y="309"/>
                </a:cubicBezTo>
                <a:cubicBezTo>
                  <a:pt x="230" y="310"/>
                  <a:pt x="230" y="310"/>
                  <a:pt x="230" y="310"/>
                </a:cubicBezTo>
                <a:cubicBezTo>
                  <a:pt x="228" y="311"/>
                  <a:pt x="228" y="311"/>
                  <a:pt x="228" y="311"/>
                </a:cubicBezTo>
                <a:cubicBezTo>
                  <a:pt x="227" y="312"/>
                  <a:pt x="227" y="312"/>
                  <a:pt x="227" y="312"/>
                </a:cubicBezTo>
                <a:cubicBezTo>
                  <a:pt x="226" y="312"/>
                  <a:pt x="226" y="312"/>
                  <a:pt x="226" y="312"/>
                </a:cubicBezTo>
                <a:cubicBezTo>
                  <a:pt x="223" y="315"/>
                  <a:pt x="223" y="315"/>
                  <a:pt x="223" y="315"/>
                </a:cubicBezTo>
                <a:cubicBezTo>
                  <a:pt x="214" y="317"/>
                  <a:pt x="214" y="317"/>
                  <a:pt x="214" y="317"/>
                </a:cubicBezTo>
                <a:cubicBezTo>
                  <a:pt x="214" y="319"/>
                  <a:pt x="214" y="319"/>
                  <a:pt x="214" y="319"/>
                </a:cubicBezTo>
                <a:cubicBezTo>
                  <a:pt x="212" y="319"/>
                  <a:pt x="212" y="319"/>
                  <a:pt x="212" y="319"/>
                </a:cubicBezTo>
                <a:cubicBezTo>
                  <a:pt x="197" y="323"/>
                  <a:pt x="197" y="323"/>
                  <a:pt x="197" y="323"/>
                </a:cubicBezTo>
                <a:cubicBezTo>
                  <a:pt x="196" y="322"/>
                  <a:pt x="196" y="322"/>
                  <a:pt x="196" y="322"/>
                </a:cubicBezTo>
                <a:cubicBezTo>
                  <a:pt x="197" y="321"/>
                  <a:pt x="197" y="321"/>
                  <a:pt x="197" y="321"/>
                </a:cubicBezTo>
                <a:cubicBezTo>
                  <a:pt x="199" y="320"/>
                  <a:pt x="199" y="320"/>
                  <a:pt x="199" y="320"/>
                </a:cubicBezTo>
                <a:cubicBezTo>
                  <a:pt x="199" y="319"/>
                  <a:pt x="199" y="319"/>
                  <a:pt x="199" y="319"/>
                </a:cubicBezTo>
                <a:cubicBezTo>
                  <a:pt x="200" y="318"/>
                  <a:pt x="200" y="318"/>
                  <a:pt x="200" y="318"/>
                </a:cubicBezTo>
                <a:cubicBezTo>
                  <a:pt x="200" y="318"/>
                  <a:pt x="200" y="318"/>
                  <a:pt x="200" y="318"/>
                </a:cubicBezTo>
                <a:cubicBezTo>
                  <a:pt x="201" y="312"/>
                  <a:pt x="201" y="312"/>
                  <a:pt x="201" y="312"/>
                </a:cubicBezTo>
                <a:cubicBezTo>
                  <a:pt x="198" y="300"/>
                  <a:pt x="198" y="300"/>
                  <a:pt x="198" y="300"/>
                </a:cubicBezTo>
                <a:cubicBezTo>
                  <a:pt x="195" y="298"/>
                  <a:pt x="195" y="298"/>
                  <a:pt x="195" y="298"/>
                </a:cubicBezTo>
                <a:cubicBezTo>
                  <a:pt x="194" y="297"/>
                  <a:pt x="194" y="297"/>
                  <a:pt x="194" y="297"/>
                </a:cubicBezTo>
                <a:cubicBezTo>
                  <a:pt x="176" y="289"/>
                  <a:pt x="176" y="289"/>
                  <a:pt x="176" y="289"/>
                </a:cubicBezTo>
                <a:cubicBezTo>
                  <a:pt x="175" y="289"/>
                  <a:pt x="175" y="289"/>
                  <a:pt x="175" y="289"/>
                </a:cubicBezTo>
                <a:cubicBezTo>
                  <a:pt x="174" y="288"/>
                  <a:pt x="174" y="288"/>
                  <a:pt x="174" y="288"/>
                </a:cubicBezTo>
                <a:cubicBezTo>
                  <a:pt x="174" y="288"/>
                  <a:pt x="174" y="288"/>
                  <a:pt x="174" y="288"/>
                </a:cubicBezTo>
                <a:cubicBezTo>
                  <a:pt x="172" y="288"/>
                  <a:pt x="172" y="288"/>
                  <a:pt x="172" y="288"/>
                </a:cubicBezTo>
                <a:cubicBezTo>
                  <a:pt x="171" y="287"/>
                  <a:pt x="171" y="287"/>
                  <a:pt x="171" y="287"/>
                </a:cubicBezTo>
                <a:cubicBezTo>
                  <a:pt x="171" y="287"/>
                  <a:pt x="171" y="287"/>
                  <a:pt x="171" y="287"/>
                </a:cubicBezTo>
                <a:cubicBezTo>
                  <a:pt x="170" y="287"/>
                  <a:pt x="170" y="287"/>
                  <a:pt x="170" y="287"/>
                </a:cubicBezTo>
                <a:cubicBezTo>
                  <a:pt x="169" y="287"/>
                  <a:pt x="169" y="287"/>
                  <a:pt x="169" y="287"/>
                </a:cubicBezTo>
                <a:cubicBezTo>
                  <a:pt x="168" y="287"/>
                  <a:pt x="168" y="287"/>
                  <a:pt x="168" y="287"/>
                </a:cubicBezTo>
                <a:cubicBezTo>
                  <a:pt x="168" y="286"/>
                  <a:pt x="168" y="286"/>
                  <a:pt x="168" y="286"/>
                </a:cubicBezTo>
                <a:cubicBezTo>
                  <a:pt x="167" y="286"/>
                  <a:pt x="167" y="286"/>
                  <a:pt x="167" y="286"/>
                </a:cubicBezTo>
                <a:cubicBezTo>
                  <a:pt x="165" y="286"/>
                  <a:pt x="165" y="286"/>
                  <a:pt x="165" y="286"/>
                </a:cubicBezTo>
                <a:cubicBezTo>
                  <a:pt x="165" y="285"/>
                  <a:pt x="165" y="285"/>
                  <a:pt x="165" y="285"/>
                </a:cubicBezTo>
                <a:cubicBezTo>
                  <a:pt x="164" y="285"/>
                  <a:pt x="164" y="285"/>
                  <a:pt x="164" y="285"/>
                </a:cubicBezTo>
                <a:cubicBezTo>
                  <a:pt x="163" y="284"/>
                  <a:pt x="163" y="284"/>
                  <a:pt x="163" y="284"/>
                </a:cubicBezTo>
                <a:cubicBezTo>
                  <a:pt x="162" y="284"/>
                  <a:pt x="162" y="284"/>
                  <a:pt x="162" y="284"/>
                </a:cubicBezTo>
                <a:cubicBezTo>
                  <a:pt x="162" y="284"/>
                  <a:pt x="162" y="284"/>
                  <a:pt x="162" y="284"/>
                </a:cubicBezTo>
                <a:cubicBezTo>
                  <a:pt x="161" y="284"/>
                  <a:pt x="161" y="284"/>
                  <a:pt x="161" y="284"/>
                </a:cubicBezTo>
                <a:cubicBezTo>
                  <a:pt x="160" y="284"/>
                  <a:pt x="160" y="284"/>
                  <a:pt x="160" y="284"/>
                </a:cubicBezTo>
                <a:cubicBezTo>
                  <a:pt x="160" y="284"/>
                  <a:pt x="160" y="284"/>
                  <a:pt x="160" y="284"/>
                </a:cubicBezTo>
                <a:cubicBezTo>
                  <a:pt x="159" y="284"/>
                  <a:pt x="159" y="284"/>
                  <a:pt x="159" y="284"/>
                </a:cubicBezTo>
                <a:cubicBezTo>
                  <a:pt x="159" y="283"/>
                  <a:pt x="159" y="283"/>
                  <a:pt x="159" y="283"/>
                </a:cubicBezTo>
                <a:cubicBezTo>
                  <a:pt x="158" y="283"/>
                  <a:pt x="158" y="283"/>
                  <a:pt x="158" y="283"/>
                </a:cubicBezTo>
                <a:cubicBezTo>
                  <a:pt x="158" y="283"/>
                  <a:pt x="158" y="283"/>
                  <a:pt x="158" y="283"/>
                </a:cubicBezTo>
                <a:cubicBezTo>
                  <a:pt x="157" y="282"/>
                  <a:pt x="157" y="282"/>
                  <a:pt x="157" y="282"/>
                </a:cubicBezTo>
                <a:cubicBezTo>
                  <a:pt x="157" y="282"/>
                  <a:pt x="157" y="282"/>
                  <a:pt x="157" y="282"/>
                </a:cubicBezTo>
                <a:cubicBezTo>
                  <a:pt x="156" y="281"/>
                  <a:pt x="156" y="281"/>
                  <a:pt x="156" y="281"/>
                </a:cubicBezTo>
                <a:cubicBezTo>
                  <a:pt x="155" y="281"/>
                  <a:pt x="155" y="281"/>
                  <a:pt x="155" y="281"/>
                </a:cubicBezTo>
                <a:cubicBezTo>
                  <a:pt x="154" y="281"/>
                  <a:pt x="154" y="281"/>
                  <a:pt x="154" y="281"/>
                </a:cubicBezTo>
                <a:lnTo>
                  <a:pt x="39" y="271"/>
                </a:lnTo>
                <a:close/>
              </a:path>
            </a:pathLst>
          </a:custGeom>
          <a:solidFill>
            <a:srgbClr val="82BFD2"/>
          </a:solidFill>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noFill/>
            </a:endParaRPr>
          </a:p>
        </p:txBody>
      </p:sp>
    </p:spTree>
    <p:extLst>
      <p:ext uri="{BB962C8B-B14F-4D97-AF65-F5344CB8AC3E}">
        <p14:creationId xmlns:p14="http://schemas.microsoft.com/office/powerpoint/2010/main" val="3719009519"/>
      </p:ext>
    </p:extLst>
  </p:cSld>
  <p:clrMapOvr>
    <a:masterClrMapping/>
  </p:clrMapOvr>
  <mc:AlternateContent xmlns:mc="http://schemas.openxmlformats.org/markup-compatibility/2006" xmlns:p14="http://schemas.microsoft.com/office/powerpoint/2010/main">
    <mc:Choice Requires="p14">
      <p:transition spd="slow" p14:dur="2000" advTm="346"/>
    </mc:Choice>
    <mc:Fallback xmlns="">
      <p:transition spd="slow" advTm="34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068876"/>
            <a:ext cx="6984156" cy="5708496"/>
          </a:xfrm>
          <a:prstGeom prst="rect">
            <a:avLst/>
          </a:prstGeom>
          <a:solidFill>
            <a:schemeClr val="accent1"/>
          </a:solidFill>
          <a:ln>
            <a:noFill/>
          </a:ln>
          <a:extLst/>
        </p:spPr>
      </p:pic>
      <p:sp>
        <p:nvSpPr>
          <p:cNvPr id="5" name="Rounded Rectangle 4"/>
          <p:cNvSpPr/>
          <p:nvPr/>
        </p:nvSpPr>
        <p:spPr>
          <a:xfrm>
            <a:off x="2051880" y="1545774"/>
            <a:ext cx="1440000" cy="1067137"/>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cs typeface="+mn-cs"/>
              </a:rPr>
              <a:t>FPT Deputy Ministers’ Table on Service Delivery Collaboration</a:t>
            </a:r>
          </a:p>
        </p:txBody>
      </p:sp>
      <p:sp>
        <p:nvSpPr>
          <p:cNvPr id="6" name="Rounded Rectangle 5"/>
          <p:cNvSpPr/>
          <p:nvPr/>
        </p:nvSpPr>
        <p:spPr>
          <a:xfrm>
            <a:off x="611560" y="1545774"/>
            <a:ext cx="1296144" cy="1067137"/>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cs typeface="+mn-cs"/>
              </a:rPr>
              <a:t>FPT Clerks and Cabinet Secretaries</a:t>
            </a:r>
          </a:p>
        </p:txBody>
      </p:sp>
      <p:sp>
        <p:nvSpPr>
          <p:cNvPr id="7" name="Rounded Rectangle 6"/>
          <p:cNvSpPr/>
          <p:nvPr/>
        </p:nvSpPr>
        <p:spPr>
          <a:xfrm>
            <a:off x="4140112" y="3198351"/>
            <a:ext cx="1440000" cy="719840"/>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cs typeface="+mn-cs"/>
              </a:rPr>
              <a:t>Joint Councils</a:t>
            </a:r>
          </a:p>
        </p:txBody>
      </p:sp>
      <p:sp>
        <p:nvSpPr>
          <p:cNvPr id="8" name="Rounded Rectangle 7"/>
          <p:cNvSpPr/>
          <p:nvPr/>
        </p:nvSpPr>
        <p:spPr>
          <a:xfrm>
            <a:off x="4139952" y="4168484"/>
            <a:ext cx="1440000" cy="967785"/>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cs typeface="+mn-cs"/>
              </a:rPr>
              <a:t>Identity Management Sub Committee (IMSC)</a:t>
            </a:r>
          </a:p>
        </p:txBody>
      </p:sp>
      <p:sp>
        <p:nvSpPr>
          <p:cNvPr id="9" name="Rounded Rectangle 8"/>
          <p:cNvSpPr/>
          <p:nvPr/>
        </p:nvSpPr>
        <p:spPr>
          <a:xfrm>
            <a:off x="3619376" y="1545774"/>
            <a:ext cx="1240657" cy="1067137"/>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cs typeface="+mn-cs"/>
              </a:rPr>
              <a:t>Public Sector </a:t>
            </a:r>
            <a:br>
              <a:rPr kumimoji="0" lang="en-CA" sz="1400" b="0" i="0" u="none" strike="noStrike" kern="0" cap="none" spc="0" normalizeH="0" baseline="0" noProof="0" dirty="0" smtClean="0">
                <a:ln>
                  <a:noFill/>
                </a:ln>
                <a:solidFill>
                  <a:prstClr val="white"/>
                </a:solidFill>
                <a:effectLst/>
                <a:uLnTx/>
                <a:uFillTx/>
                <a:latin typeface="Calibri"/>
                <a:ea typeface="+mn-ea"/>
                <a:cs typeface="+mn-cs"/>
              </a:rPr>
            </a:br>
            <a:r>
              <a:rPr kumimoji="0" lang="en-CA" sz="1400" b="0" i="0" u="none" strike="noStrike" kern="0" cap="none" spc="0" normalizeH="0" baseline="0" noProof="0" dirty="0" smtClean="0">
                <a:ln>
                  <a:noFill/>
                </a:ln>
                <a:solidFill>
                  <a:prstClr val="white"/>
                </a:solidFill>
                <a:effectLst/>
                <a:uLnTx/>
                <a:uFillTx/>
                <a:latin typeface="Calibri"/>
                <a:ea typeface="+mn-ea"/>
                <a:cs typeface="+mn-cs"/>
              </a:rPr>
              <a:t>Service Delivery Council</a:t>
            </a:r>
          </a:p>
        </p:txBody>
      </p:sp>
      <p:sp>
        <p:nvSpPr>
          <p:cNvPr id="10" name="Rounded Rectangle 9"/>
          <p:cNvSpPr/>
          <p:nvPr/>
        </p:nvSpPr>
        <p:spPr>
          <a:xfrm>
            <a:off x="5004048" y="1530987"/>
            <a:ext cx="1206094" cy="1067137"/>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cs typeface="+mn-cs"/>
              </a:rPr>
              <a:t>Public Sector </a:t>
            </a:r>
            <a:br>
              <a:rPr kumimoji="0" lang="en-CA" sz="1400" b="0" i="0" u="none" strike="noStrike" kern="0" cap="none" spc="0" normalizeH="0" baseline="0" noProof="0" dirty="0" smtClean="0">
                <a:ln>
                  <a:noFill/>
                </a:ln>
                <a:solidFill>
                  <a:prstClr val="white"/>
                </a:solidFill>
                <a:effectLst/>
                <a:uLnTx/>
                <a:uFillTx/>
                <a:latin typeface="Calibri"/>
                <a:ea typeface="+mn-ea"/>
                <a:cs typeface="+mn-cs"/>
              </a:rPr>
            </a:br>
            <a:r>
              <a:rPr kumimoji="0" lang="en-CA" sz="1400" b="0" i="0" u="none" strike="noStrike" kern="0" cap="none" spc="0" normalizeH="0" baseline="0" noProof="0" dirty="0" smtClean="0">
                <a:ln>
                  <a:noFill/>
                </a:ln>
                <a:solidFill>
                  <a:prstClr val="white"/>
                </a:solidFill>
                <a:effectLst/>
                <a:uLnTx/>
                <a:uFillTx/>
                <a:latin typeface="Calibri"/>
                <a:ea typeface="+mn-ea"/>
                <a:cs typeface="+mn-cs"/>
              </a:rPr>
              <a:t>CIO Council</a:t>
            </a:r>
          </a:p>
        </p:txBody>
      </p:sp>
      <p:cxnSp>
        <p:nvCxnSpPr>
          <p:cNvPr id="11" name="Elbow Connector 10"/>
          <p:cNvCxnSpPr/>
          <p:nvPr/>
        </p:nvCxnSpPr>
        <p:spPr>
          <a:xfrm rot="16200000" flipH="1">
            <a:off x="4221184" y="2631432"/>
            <a:ext cx="657448" cy="620406"/>
          </a:xfrm>
          <a:prstGeom prst="bentConnector3">
            <a:avLst>
              <a:gd name="adj1" fmla="val 44205"/>
            </a:avLst>
          </a:prstGeom>
          <a:noFill/>
          <a:ln w="19050" cap="flat" cmpd="sng" algn="ctr">
            <a:solidFill>
              <a:sysClr val="windowText" lastClr="000000"/>
            </a:solidFill>
            <a:prstDash val="solid"/>
          </a:ln>
          <a:effectLst/>
        </p:spPr>
      </p:cxnSp>
      <p:cxnSp>
        <p:nvCxnSpPr>
          <p:cNvPr id="12" name="Elbow Connector 11"/>
          <p:cNvCxnSpPr>
            <a:stCxn id="10" idx="2"/>
            <a:endCxn id="7" idx="0"/>
          </p:cNvCxnSpPr>
          <p:nvPr/>
        </p:nvCxnSpPr>
        <p:spPr>
          <a:xfrm rot="5400000">
            <a:off x="4933491" y="2524746"/>
            <a:ext cx="600227" cy="746983"/>
          </a:xfrm>
          <a:prstGeom prst="bentConnector3">
            <a:avLst>
              <a:gd name="adj1" fmla="val 50000"/>
            </a:avLst>
          </a:prstGeom>
          <a:noFill/>
          <a:ln w="19050" cap="flat" cmpd="sng" algn="ctr">
            <a:solidFill>
              <a:sysClr val="windowText" lastClr="000000"/>
            </a:solidFill>
            <a:prstDash val="solid"/>
          </a:ln>
          <a:effectLst/>
        </p:spPr>
      </p:cxnSp>
      <p:cxnSp>
        <p:nvCxnSpPr>
          <p:cNvPr id="13" name="Straight Connector 12"/>
          <p:cNvCxnSpPr/>
          <p:nvPr/>
        </p:nvCxnSpPr>
        <p:spPr>
          <a:xfrm flipH="1">
            <a:off x="4859952" y="3990199"/>
            <a:ext cx="160" cy="216063"/>
          </a:xfrm>
          <a:prstGeom prst="line">
            <a:avLst/>
          </a:prstGeom>
          <a:noFill/>
          <a:ln w="9525" cap="flat" cmpd="sng" algn="ctr">
            <a:solidFill>
              <a:srgbClr val="004D71">
                <a:shade val="95000"/>
                <a:satMod val="105000"/>
              </a:srgbClr>
            </a:solidFill>
            <a:prstDash val="solid"/>
          </a:ln>
          <a:effectLst/>
        </p:spPr>
      </p:cxnSp>
      <p:sp>
        <p:nvSpPr>
          <p:cNvPr id="14" name="Rectangle 13"/>
          <p:cNvSpPr/>
          <p:nvPr/>
        </p:nvSpPr>
        <p:spPr>
          <a:xfrm>
            <a:off x="6822690" y="3104964"/>
            <a:ext cx="1548092" cy="921258"/>
          </a:xfrm>
          <a:prstGeom prst="rect">
            <a:avLst/>
          </a:prstGeom>
          <a:solidFill>
            <a:schemeClr val="accent3">
              <a:lumMod val="60000"/>
              <a:lumOff val="4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200" b="0" i="0" u="none" strike="noStrike" kern="0" cap="none" spc="0" normalizeH="0" baseline="0" noProof="0" dirty="0" smtClean="0">
                <a:ln>
                  <a:noFill/>
                </a:ln>
                <a:solidFill>
                  <a:prstClr val="white"/>
                </a:solidFill>
                <a:effectLst/>
                <a:uLnTx/>
                <a:uFillTx/>
                <a:latin typeface="Calibri"/>
                <a:ea typeface="+mn-ea"/>
                <a:cs typeface="+mn-cs"/>
              </a:rPr>
              <a:t>Digital Identification Authentication Council of Canada (DIACC)</a:t>
            </a:r>
          </a:p>
        </p:txBody>
      </p:sp>
      <p:sp>
        <p:nvSpPr>
          <p:cNvPr id="15" name="Rectangle 14"/>
          <p:cNvSpPr/>
          <p:nvPr/>
        </p:nvSpPr>
        <p:spPr>
          <a:xfrm>
            <a:off x="6732240" y="1530826"/>
            <a:ext cx="1707752" cy="1067297"/>
          </a:xfrm>
          <a:prstGeom prst="rect">
            <a:avLst/>
          </a:prstGeom>
          <a:solidFill>
            <a:schemeClr val="accent3">
              <a:lumMod val="60000"/>
              <a:lumOff val="4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rPr>
              <a:t>DIACC* Board of Directors</a:t>
            </a:r>
            <a:br>
              <a:rPr kumimoji="0" lang="en-CA" sz="1400" b="0" i="0" u="none" strike="noStrike" kern="0" cap="none" spc="0" normalizeH="0" baseline="0" noProof="0" dirty="0" smtClean="0">
                <a:ln>
                  <a:noFill/>
                </a:ln>
                <a:solidFill>
                  <a:prstClr val="white"/>
                </a:solidFill>
                <a:effectLst/>
                <a:uLnTx/>
                <a:uFillTx/>
                <a:latin typeface="Calibri"/>
                <a:ea typeface="+mn-ea"/>
              </a:rPr>
            </a:br>
            <a:r>
              <a:rPr kumimoji="0" lang="en-CA" sz="1400" b="0" i="0" u="none" strike="noStrike" kern="0" cap="none" spc="0" normalizeH="0" baseline="0" noProof="0" dirty="0" smtClean="0">
                <a:ln>
                  <a:noFill/>
                </a:ln>
                <a:solidFill>
                  <a:prstClr val="white"/>
                </a:solidFill>
                <a:effectLst/>
                <a:uLnTx/>
                <a:uFillTx/>
                <a:latin typeface="Calibri"/>
                <a:ea typeface="+mn-ea"/>
              </a:rPr>
              <a:t>(Includes </a:t>
            </a:r>
            <a:r>
              <a:rPr lang="en-CA" sz="1400" b="0" kern="0" noProof="0" dirty="0" smtClean="0">
                <a:solidFill>
                  <a:prstClr val="white"/>
                </a:solidFill>
                <a:latin typeface="Calibri"/>
                <a:ea typeface="+mn-ea"/>
              </a:rPr>
              <a:t>Public Sector membership)</a:t>
            </a:r>
            <a:endParaRPr kumimoji="0" lang="en-CA" sz="1400" b="0" i="0" u="none" strike="noStrike" kern="0" cap="none" spc="0" normalizeH="0" baseline="0" noProof="0" dirty="0" smtClean="0">
              <a:ln>
                <a:noFill/>
              </a:ln>
              <a:solidFill>
                <a:prstClr val="white"/>
              </a:solidFill>
              <a:effectLst/>
              <a:uLnTx/>
              <a:uFillTx/>
              <a:latin typeface="Calibri"/>
              <a:ea typeface="+mn-ea"/>
            </a:endParaRPr>
          </a:p>
        </p:txBody>
      </p:sp>
      <p:cxnSp>
        <p:nvCxnSpPr>
          <p:cNvPr id="16" name="Straight Connector 15"/>
          <p:cNvCxnSpPr>
            <a:stCxn id="15" idx="2"/>
            <a:endCxn id="14" idx="0"/>
          </p:cNvCxnSpPr>
          <p:nvPr/>
        </p:nvCxnSpPr>
        <p:spPr>
          <a:xfrm>
            <a:off x="7586116" y="2598123"/>
            <a:ext cx="10620" cy="506841"/>
          </a:xfrm>
          <a:prstGeom prst="line">
            <a:avLst/>
          </a:prstGeom>
          <a:noFill/>
          <a:ln w="19050" cap="flat" cmpd="sng" algn="ctr">
            <a:solidFill>
              <a:sysClr val="windowText" lastClr="000000"/>
            </a:solidFill>
            <a:prstDash val="solid"/>
          </a:ln>
          <a:effectLst/>
        </p:spPr>
      </p:cxnSp>
      <p:cxnSp>
        <p:nvCxnSpPr>
          <p:cNvPr id="17" name="Elbow Connector 16"/>
          <p:cNvCxnSpPr>
            <a:endCxn id="14" idx="1"/>
          </p:cNvCxnSpPr>
          <p:nvPr/>
        </p:nvCxnSpPr>
        <p:spPr>
          <a:xfrm>
            <a:off x="5580112" y="3558272"/>
            <a:ext cx="1242578" cy="7321"/>
          </a:xfrm>
          <a:prstGeom prst="bentConnector3">
            <a:avLst/>
          </a:prstGeom>
          <a:noFill/>
          <a:ln w="19050" cap="flat" cmpd="sng" algn="ctr">
            <a:solidFill>
              <a:sysClr val="windowText" lastClr="000000"/>
            </a:solidFill>
            <a:prstDash val="dash"/>
          </a:ln>
          <a:effectLst/>
        </p:spPr>
      </p:cxnSp>
      <p:cxnSp>
        <p:nvCxnSpPr>
          <p:cNvPr id="18" name="Straight Connector 17"/>
          <p:cNvCxnSpPr>
            <a:stCxn id="7" idx="2"/>
          </p:cNvCxnSpPr>
          <p:nvPr/>
        </p:nvCxnSpPr>
        <p:spPr>
          <a:xfrm flipH="1">
            <a:off x="4859952" y="3918191"/>
            <a:ext cx="160" cy="288071"/>
          </a:xfrm>
          <a:prstGeom prst="line">
            <a:avLst/>
          </a:prstGeom>
          <a:noFill/>
          <a:ln w="19050" cap="flat" cmpd="sng" algn="ctr">
            <a:solidFill>
              <a:sysClr val="windowText" lastClr="000000"/>
            </a:solidFill>
            <a:prstDash val="solid"/>
          </a:ln>
          <a:effectLst/>
        </p:spPr>
      </p:cxnSp>
      <p:cxnSp>
        <p:nvCxnSpPr>
          <p:cNvPr id="19" name="Elbow Connector 18"/>
          <p:cNvCxnSpPr>
            <a:stCxn id="6" idx="2"/>
          </p:cNvCxnSpPr>
          <p:nvPr/>
        </p:nvCxnSpPr>
        <p:spPr>
          <a:xfrm rot="16200000" flipH="1">
            <a:off x="2223451" y="1649092"/>
            <a:ext cx="952682" cy="2880320"/>
          </a:xfrm>
          <a:prstGeom prst="bentConnector2">
            <a:avLst/>
          </a:prstGeom>
          <a:noFill/>
          <a:ln w="19050" cap="flat" cmpd="sng" algn="ctr">
            <a:solidFill>
              <a:sysClr val="windowText" lastClr="000000"/>
            </a:solidFill>
            <a:prstDash val="dash"/>
          </a:ln>
          <a:effectLst/>
        </p:spPr>
      </p:cxnSp>
      <p:cxnSp>
        <p:nvCxnSpPr>
          <p:cNvPr id="20" name="Elbow Connector 19"/>
          <p:cNvCxnSpPr>
            <a:stCxn id="5" idx="2"/>
            <a:endCxn id="7" idx="1"/>
          </p:cNvCxnSpPr>
          <p:nvPr/>
        </p:nvCxnSpPr>
        <p:spPr>
          <a:xfrm rot="16200000" flipH="1">
            <a:off x="2983316" y="2401475"/>
            <a:ext cx="945360" cy="1368232"/>
          </a:xfrm>
          <a:prstGeom prst="bentConnector2">
            <a:avLst/>
          </a:prstGeom>
          <a:noFill/>
          <a:ln w="19050" cap="flat" cmpd="sng" algn="ctr">
            <a:solidFill>
              <a:sysClr val="windowText" lastClr="000000"/>
            </a:solidFill>
            <a:prstDash val="dash"/>
          </a:ln>
          <a:effectLst/>
        </p:spPr>
      </p:cxnSp>
      <p:cxnSp>
        <p:nvCxnSpPr>
          <p:cNvPr id="21" name="Elbow Connector 20"/>
          <p:cNvCxnSpPr>
            <a:stCxn id="10" idx="3"/>
            <a:endCxn id="15" idx="1"/>
          </p:cNvCxnSpPr>
          <p:nvPr/>
        </p:nvCxnSpPr>
        <p:spPr>
          <a:xfrm flipV="1">
            <a:off x="6210142" y="2064475"/>
            <a:ext cx="522098" cy="81"/>
          </a:xfrm>
          <a:prstGeom prst="bentConnector3">
            <a:avLst>
              <a:gd name="adj1" fmla="val 50000"/>
            </a:avLst>
          </a:prstGeom>
          <a:noFill/>
          <a:ln w="19050" cap="flat" cmpd="sng" algn="ctr">
            <a:solidFill>
              <a:sysClr val="windowText" lastClr="000000"/>
            </a:solidFill>
            <a:prstDash val="dash"/>
          </a:ln>
          <a:effectLst/>
        </p:spPr>
      </p:cxnSp>
      <p:sp>
        <p:nvSpPr>
          <p:cNvPr id="22" name="Rounded Rectangle 21"/>
          <p:cNvSpPr/>
          <p:nvPr/>
        </p:nvSpPr>
        <p:spPr>
          <a:xfrm>
            <a:off x="4139952" y="5493229"/>
            <a:ext cx="1440000" cy="587243"/>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cs typeface="+mn-cs"/>
              </a:rPr>
              <a:t>IMSC Working Groups</a:t>
            </a:r>
          </a:p>
        </p:txBody>
      </p:sp>
      <p:sp>
        <p:nvSpPr>
          <p:cNvPr id="23" name="Rectangle 22"/>
          <p:cNvSpPr/>
          <p:nvPr/>
        </p:nvSpPr>
        <p:spPr>
          <a:xfrm>
            <a:off x="6822690" y="5481228"/>
            <a:ext cx="1548092" cy="587243"/>
          </a:xfrm>
          <a:prstGeom prst="rect">
            <a:avLst/>
          </a:prstGeom>
          <a:solidFill>
            <a:schemeClr val="accent3">
              <a:lumMod val="60000"/>
              <a:lumOff val="4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cs typeface="+mn-cs"/>
              </a:rPr>
              <a:t>DIACC Working Groups</a:t>
            </a:r>
          </a:p>
        </p:txBody>
      </p:sp>
      <p:cxnSp>
        <p:nvCxnSpPr>
          <p:cNvPr id="24" name="Straight Connector 23"/>
          <p:cNvCxnSpPr>
            <a:stCxn id="14" idx="2"/>
            <a:endCxn id="23" idx="0"/>
          </p:cNvCxnSpPr>
          <p:nvPr/>
        </p:nvCxnSpPr>
        <p:spPr>
          <a:xfrm>
            <a:off x="7596736" y="4026222"/>
            <a:ext cx="0" cy="1455006"/>
          </a:xfrm>
          <a:prstGeom prst="line">
            <a:avLst/>
          </a:prstGeom>
          <a:noFill/>
          <a:ln w="19050" cap="flat" cmpd="sng" algn="ctr">
            <a:solidFill>
              <a:sysClr val="windowText" lastClr="000000"/>
            </a:solidFill>
            <a:prstDash val="solid"/>
          </a:ln>
          <a:effectLst/>
        </p:spPr>
      </p:cxnSp>
      <p:cxnSp>
        <p:nvCxnSpPr>
          <p:cNvPr id="25" name="Straight Connector 24"/>
          <p:cNvCxnSpPr/>
          <p:nvPr/>
        </p:nvCxnSpPr>
        <p:spPr>
          <a:xfrm>
            <a:off x="4859952" y="5155673"/>
            <a:ext cx="0" cy="322769"/>
          </a:xfrm>
          <a:prstGeom prst="line">
            <a:avLst/>
          </a:prstGeom>
          <a:noFill/>
          <a:ln w="19050" cap="flat" cmpd="sng" algn="ctr">
            <a:solidFill>
              <a:sysClr val="windowText" lastClr="000000"/>
            </a:solidFill>
            <a:prstDash val="solid"/>
          </a:ln>
          <a:effectLst/>
        </p:spPr>
      </p:cxnSp>
      <p:cxnSp>
        <p:nvCxnSpPr>
          <p:cNvPr id="26" name="Elbow Connector 25"/>
          <p:cNvCxnSpPr>
            <a:stCxn id="22" idx="3"/>
            <a:endCxn id="23" idx="1"/>
          </p:cNvCxnSpPr>
          <p:nvPr/>
        </p:nvCxnSpPr>
        <p:spPr>
          <a:xfrm flipV="1">
            <a:off x="5579952" y="5774850"/>
            <a:ext cx="1242738" cy="12001"/>
          </a:xfrm>
          <a:prstGeom prst="bentConnector3">
            <a:avLst/>
          </a:prstGeom>
          <a:noFill/>
          <a:ln w="19050" cap="flat" cmpd="sng" algn="ctr">
            <a:solidFill>
              <a:sysClr val="windowText" lastClr="000000"/>
            </a:solidFill>
            <a:prstDash val="dash"/>
          </a:ln>
          <a:effectLst/>
        </p:spPr>
      </p:cxnSp>
      <p:sp>
        <p:nvSpPr>
          <p:cNvPr id="27" name="TextBox 26"/>
          <p:cNvSpPr txBox="1"/>
          <p:nvPr/>
        </p:nvSpPr>
        <p:spPr>
          <a:xfrm>
            <a:off x="2269079" y="872716"/>
            <a:ext cx="2280829" cy="442674"/>
          </a:xfrm>
          <a:prstGeom prst="roundRect">
            <a:avLst/>
          </a:prstGeom>
          <a:solidFill>
            <a:schemeClr val="tx2"/>
          </a:solidFill>
          <a:ln>
            <a:noFill/>
          </a:ln>
        </p:spPr>
        <p:txBody>
          <a:bodyPr wrap="square" rtlCol="0">
            <a:spAutoFit/>
          </a:bodyPr>
          <a:lstStyle/>
          <a:p>
            <a:pPr algn="ctr" fontAlgn="auto">
              <a:spcBef>
                <a:spcPts val="0"/>
              </a:spcBef>
              <a:spcAft>
                <a:spcPts val="0"/>
              </a:spcAft>
            </a:pPr>
            <a:r>
              <a:rPr lang="en-CA" sz="2000" b="1" dirty="0" smtClean="0">
                <a:solidFill>
                  <a:schemeClr val="bg1"/>
                </a:solidFill>
                <a:latin typeface="Calibri"/>
                <a:ea typeface="+mn-ea"/>
              </a:rPr>
              <a:t>Public Sector</a:t>
            </a:r>
            <a:endParaRPr lang="en-CA" sz="2000" b="1" dirty="0">
              <a:solidFill>
                <a:schemeClr val="bg1"/>
              </a:solidFill>
              <a:latin typeface="Calibri"/>
              <a:ea typeface="+mn-ea"/>
            </a:endParaRPr>
          </a:p>
        </p:txBody>
      </p:sp>
      <p:sp>
        <p:nvSpPr>
          <p:cNvPr id="28" name="TextBox 27"/>
          <p:cNvSpPr txBox="1"/>
          <p:nvPr/>
        </p:nvSpPr>
        <p:spPr>
          <a:xfrm>
            <a:off x="6663029" y="836712"/>
            <a:ext cx="1867413" cy="584775"/>
          </a:xfrm>
          <a:prstGeom prst="rect">
            <a:avLst/>
          </a:prstGeom>
          <a:solidFill>
            <a:schemeClr val="accent3">
              <a:lumMod val="60000"/>
              <a:lumOff val="40000"/>
            </a:schemeClr>
          </a:solidFill>
          <a:ln>
            <a:noFill/>
          </a:ln>
        </p:spPr>
        <p:txBody>
          <a:bodyPr wrap="square" rtlCol="0">
            <a:spAutoFit/>
          </a:bodyPr>
          <a:lstStyle/>
          <a:p>
            <a:pPr algn="ctr" fontAlgn="auto">
              <a:spcBef>
                <a:spcPts val="0"/>
              </a:spcBef>
              <a:spcAft>
                <a:spcPts val="0"/>
              </a:spcAft>
            </a:pPr>
            <a:r>
              <a:rPr lang="en-CA" sz="1600" b="1" dirty="0" smtClean="0">
                <a:solidFill>
                  <a:schemeClr val="bg1"/>
                </a:solidFill>
                <a:latin typeface="Calibri"/>
                <a:ea typeface="+mn-ea"/>
              </a:rPr>
              <a:t>Private Sector/</a:t>
            </a:r>
            <a:br>
              <a:rPr lang="en-CA" sz="1600" b="1" dirty="0" smtClean="0">
                <a:solidFill>
                  <a:schemeClr val="bg1"/>
                </a:solidFill>
                <a:latin typeface="Calibri"/>
                <a:ea typeface="+mn-ea"/>
              </a:rPr>
            </a:br>
            <a:r>
              <a:rPr lang="en-CA" sz="1600" b="1" dirty="0" smtClean="0">
                <a:solidFill>
                  <a:schemeClr val="bg1"/>
                </a:solidFill>
                <a:latin typeface="Calibri"/>
                <a:ea typeface="+mn-ea"/>
              </a:rPr>
              <a:t>Industry Initiatives</a:t>
            </a:r>
            <a:endParaRPr lang="en-CA" sz="1600" b="1" dirty="0">
              <a:solidFill>
                <a:schemeClr val="bg1"/>
              </a:solidFill>
              <a:latin typeface="Calibri"/>
              <a:ea typeface="+mn-ea"/>
            </a:endParaRPr>
          </a:p>
        </p:txBody>
      </p:sp>
      <p:sp>
        <p:nvSpPr>
          <p:cNvPr id="37" name="Rounded Rectangle 36"/>
          <p:cNvSpPr/>
          <p:nvPr/>
        </p:nvSpPr>
        <p:spPr>
          <a:xfrm>
            <a:off x="2483768" y="4168484"/>
            <a:ext cx="1440000" cy="967785"/>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cs typeface="+mn-cs"/>
              </a:rPr>
              <a:t>Canada’s Digital Interchange</a:t>
            </a:r>
            <a:br>
              <a:rPr kumimoji="0" lang="en-CA" sz="1400" b="0" i="0" u="none" strike="noStrike" kern="0" cap="none" spc="0" normalizeH="0" baseline="0" noProof="0" dirty="0" smtClean="0">
                <a:ln>
                  <a:noFill/>
                </a:ln>
                <a:solidFill>
                  <a:prstClr val="white"/>
                </a:solidFill>
                <a:effectLst/>
                <a:uLnTx/>
                <a:uFillTx/>
                <a:latin typeface="Calibri"/>
                <a:ea typeface="+mn-ea"/>
                <a:cs typeface="+mn-cs"/>
              </a:rPr>
            </a:br>
            <a:r>
              <a:rPr kumimoji="0" lang="en-CA" sz="1400" b="0" i="0" u="none" strike="noStrike" kern="0" cap="none" spc="0" normalizeH="0" baseline="0" noProof="0" dirty="0" smtClean="0">
                <a:ln>
                  <a:noFill/>
                </a:ln>
                <a:solidFill>
                  <a:prstClr val="white"/>
                </a:solidFill>
                <a:effectLst/>
                <a:uLnTx/>
                <a:uFillTx/>
                <a:latin typeface="Calibri"/>
                <a:ea typeface="+mn-ea"/>
                <a:cs typeface="+mn-cs"/>
              </a:rPr>
              <a:t>(CDI)</a:t>
            </a:r>
          </a:p>
        </p:txBody>
      </p:sp>
      <p:sp>
        <p:nvSpPr>
          <p:cNvPr id="38" name="Rounded Rectangle 37"/>
          <p:cNvSpPr/>
          <p:nvPr/>
        </p:nvSpPr>
        <p:spPr>
          <a:xfrm>
            <a:off x="755576" y="4202675"/>
            <a:ext cx="1440000" cy="967785"/>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000" b="0" kern="0" dirty="0" smtClean="0">
                <a:solidFill>
                  <a:prstClr val="white"/>
                </a:solidFill>
                <a:latin typeface="Calibri"/>
                <a:ea typeface="+mn-ea"/>
              </a:rPr>
              <a:t>Immigration Refugee Citizenship Canada / Employment Social Development Canada</a:t>
            </a:r>
          </a:p>
          <a:p>
            <a:pPr marL="0" marR="0" lvl="0" indent="0" algn="ctr" defTabSz="914400" eaLnBrk="1" fontAlgn="auto" latinLnBrk="0" hangingPunct="1">
              <a:lnSpc>
                <a:spcPct val="100000"/>
              </a:lnSpc>
              <a:spcBef>
                <a:spcPts val="0"/>
              </a:spcBef>
              <a:spcAft>
                <a:spcPts val="0"/>
              </a:spcAft>
              <a:buClrTx/>
              <a:buSzTx/>
              <a:buFontTx/>
              <a:buNone/>
              <a:tabLst/>
              <a:defRPr/>
            </a:pPr>
            <a:r>
              <a:rPr lang="en-CA" sz="1600" b="0" kern="0" dirty="0" smtClean="0">
                <a:solidFill>
                  <a:prstClr val="white"/>
                </a:solidFill>
                <a:latin typeface="Calibri"/>
                <a:ea typeface="+mn-ea"/>
              </a:rPr>
              <a:t>IRCC/ESDC</a:t>
            </a:r>
            <a:endParaRPr kumimoji="0" lang="en-CA" sz="1600" b="0" i="0" u="none" strike="noStrike" kern="0" cap="none" spc="0" normalizeH="0" baseline="0" noProof="0" dirty="0" smtClean="0">
              <a:ln>
                <a:noFill/>
              </a:ln>
              <a:solidFill>
                <a:prstClr val="white"/>
              </a:solidFill>
              <a:effectLst/>
              <a:uLnTx/>
              <a:uFillTx/>
              <a:latin typeface="Calibri"/>
              <a:ea typeface="+mn-ea"/>
            </a:endParaRPr>
          </a:p>
        </p:txBody>
      </p:sp>
      <p:cxnSp>
        <p:nvCxnSpPr>
          <p:cNvPr id="42" name="Straight Connector 41"/>
          <p:cNvCxnSpPr>
            <a:stCxn id="37" idx="3"/>
            <a:endCxn id="8" idx="1"/>
          </p:cNvCxnSpPr>
          <p:nvPr/>
        </p:nvCxnSpPr>
        <p:spPr bwMode="auto">
          <a:xfrm>
            <a:off x="3923768" y="4652377"/>
            <a:ext cx="216184" cy="0"/>
          </a:xfrm>
          <a:prstGeom prst="line">
            <a:avLst/>
          </a:prstGeom>
          <a:solidFill>
            <a:schemeClr val="bg1"/>
          </a:solidFill>
          <a:ln w="9525" cap="flat" cmpd="sng" algn="ctr">
            <a:solidFill>
              <a:schemeClr val="tx1"/>
            </a:solidFill>
            <a:prstDash val="dash"/>
            <a:round/>
            <a:headEnd type="none" w="med" len="med"/>
            <a:tailEnd type="none" w="med" len="med"/>
          </a:ln>
          <a:effectLst>
            <a:outerShdw blurRad="63500" dist="107763" dir="18900000" algn="ctr" rotWithShape="0">
              <a:srgbClr val="808080">
                <a:alpha val="50000"/>
              </a:srgbClr>
            </a:outerShdw>
          </a:effectLst>
        </p:spPr>
      </p:cxnSp>
      <p:sp>
        <p:nvSpPr>
          <p:cNvPr id="43" name="Rounded Rectangle 42"/>
          <p:cNvSpPr/>
          <p:nvPr/>
        </p:nvSpPr>
        <p:spPr>
          <a:xfrm>
            <a:off x="755576" y="5463867"/>
            <a:ext cx="1440000" cy="645967"/>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400" b="0" kern="0" dirty="0">
                <a:solidFill>
                  <a:prstClr val="white"/>
                </a:solidFill>
                <a:latin typeface="Calibri"/>
              </a:rPr>
              <a:t>Identity Linkages </a:t>
            </a:r>
            <a:r>
              <a:rPr lang="en-CA" sz="1400" b="0" kern="0" dirty="0" smtClean="0">
                <a:solidFill>
                  <a:prstClr val="white"/>
                </a:solidFill>
                <a:latin typeface="Calibri"/>
              </a:rPr>
              <a:t>Project (ILP)</a:t>
            </a:r>
            <a:endParaRPr lang="en-CA" sz="1400" b="0" kern="0" dirty="0">
              <a:solidFill>
                <a:prstClr val="white"/>
              </a:solidFill>
              <a:latin typeface="Calibri"/>
            </a:endParaRPr>
          </a:p>
        </p:txBody>
      </p:sp>
      <p:sp>
        <p:nvSpPr>
          <p:cNvPr id="44" name="Rounded Rectangle 43"/>
          <p:cNvSpPr/>
          <p:nvPr/>
        </p:nvSpPr>
        <p:spPr>
          <a:xfrm>
            <a:off x="2483928" y="5493229"/>
            <a:ext cx="1440000" cy="587243"/>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smtClean="0">
                <a:ln>
                  <a:noFill/>
                </a:ln>
                <a:solidFill>
                  <a:prstClr val="white"/>
                </a:solidFill>
                <a:effectLst/>
                <a:uLnTx/>
                <a:uFillTx/>
                <a:latin typeface="Calibri"/>
                <a:ea typeface="+mn-ea"/>
                <a:cs typeface="+mn-cs"/>
              </a:rPr>
              <a:t>CDI</a:t>
            </a:r>
            <a:br>
              <a:rPr kumimoji="0" lang="en-CA" sz="1400" b="0" i="0" u="none" strike="noStrike" kern="0" cap="none" spc="0" normalizeH="0" baseline="0" noProof="0" dirty="0" smtClean="0">
                <a:ln>
                  <a:noFill/>
                </a:ln>
                <a:solidFill>
                  <a:prstClr val="white"/>
                </a:solidFill>
                <a:effectLst/>
                <a:uLnTx/>
                <a:uFillTx/>
                <a:latin typeface="Calibri"/>
                <a:ea typeface="+mn-ea"/>
                <a:cs typeface="+mn-cs"/>
              </a:rPr>
            </a:br>
            <a:r>
              <a:rPr kumimoji="0" lang="en-CA" sz="1400" b="0" i="0" u="none" strike="noStrike" kern="0" cap="none" spc="0" normalizeH="0" baseline="0" noProof="0" dirty="0" smtClean="0">
                <a:ln>
                  <a:noFill/>
                </a:ln>
                <a:solidFill>
                  <a:prstClr val="white"/>
                </a:solidFill>
                <a:effectLst/>
                <a:uLnTx/>
                <a:uFillTx/>
                <a:latin typeface="Calibri"/>
                <a:ea typeface="+mn-ea"/>
                <a:cs typeface="+mn-cs"/>
              </a:rPr>
              <a:t>Working Groups</a:t>
            </a:r>
          </a:p>
        </p:txBody>
      </p:sp>
      <p:cxnSp>
        <p:nvCxnSpPr>
          <p:cNvPr id="46" name="Straight Connector 45"/>
          <p:cNvCxnSpPr>
            <a:stCxn id="38" idx="2"/>
          </p:cNvCxnSpPr>
          <p:nvPr/>
        </p:nvCxnSpPr>
        <p:spPr bwMode="auto">
          <a:xfrm>
            <a:off x="1475576" y="5170460"/>
            <a:ext cx="0" cy="293407"/>
          </a:xfrm>
          <a:prstGeom prst="line">
            <a:avLst/>
          </a:prstGeom>
          <a:solidFill>
            <a:schemeClr val="bg1"/>
          </a:solidFill>
          <a:ln w="9525" cap="flat" cmpd="sng" algn="ctr">
            <a:solidFill>
              <a:schemeClr val="tx1"/>
            </a:solidFill>
            <a:prstDash val="solid"/>
            <a:round/>
            <a:headEnd type="none" w="med" len="med"/>
            <a:tailEnd type="none" w="med" len="med"/>
          </a:ln>
          <a:effectLst>
            <a:outerShdw blurRad="63500" dist="107763" dir="18900000" algn="ctr" rotWithShape="0">
              <a:srgbClr val="808080">
                <a:alpha val="50000"/>
              </a:srgbClr>
            </a:outerShdw>
          </a:effectLst>
        </p:spPr>
      </p:cxnSp>
      <p:cxnSp>
        <p:nvCxnSpPr>
          <p:cNvPr id="48" name="Straight Connector 47"/>
          <p:cNvCxnSpPr>
            <a:stCxn id="37" idx="2"/>
          </p:cNvCxnSpPr>
          <p:nvPr/>
        </p:nvCxnSpPr>
        <p:spPr bwMode="auto">
          <a:xfrm>
            <a:off x="3203768" y="5136269"/>
            <a:ext cx="160" cy="320957"/>
          </a:xfrm>
          <a:prstGeom prst="line">
            <a:avLst/>
          </a:prstGeom>
          <a:solidFill>
            <a:schemeClr val="bg1"/>
          </a:solidFill>
          <a:ln w="9525" cap="flat" cmpd="sng" algn="ctr">
            <a:solidFill>
              <a:schemeClr val="tx1"/>
            </a:solidFill>
            <a:prstDash val="solid"/>
            <a:round/>
            <a:headEnd type="none" w="med" len="med"/>
            <a:tailEnd type="none" w="med" len="med"/>
          </a:ln>
          <a:effectLst>
            <a:outerShdw blurRad="63500" dist="107763" dir="18900000" algn="ctr" rotWithShape="0">
              <a:srgbClr val="808080">
                <a:alpha val="50000"/>
              </a:srgbClr>
            </a:outerShdw>
          </a:effectLst>
        </p:spPr>
      </p:cxnSp>
      <p:cxnSp>
        <p:nvCxnSpPr>
          <p:cNvPr id="52" name="Straight Connector 51"/>
          <p:cNvCxnSpPr>
            <a:stCxn id="44" idx="3"/>
            <a:endCxn id="22" idx="1"/>
          </p:cNvCxnSpPr>
          <p:nvPr/>
        </p:nvCxnSpPr>
        <p:spPr bwMode="auto">
          <a:xfrm>
            <a:off x="3923928" y="5786851"/>
            <a:ext cx="216024" cy="0"/>
          </a:xfrm>
          <a:prstGeom prst="line">
            <a:avLst/>
          </a:prstGeom>
          <a:solidFill>
            <a:schemeClr val="bg1"/>
          </a:solidFill>
          <a:ln w="12700" cap="flat" cmpd="sng" algn="ctr">
            <a:solidFill>
              <a:schemeClr val="tx1"/>
            </a:solidFill>
            <a:prstDash val="dash"/>
            <a:round/>
            <a:headEnd type="none" w="med" len="med"/>
            <a:tailEnd type="none" w="med" len="med"/>
          </a:ln>
          <a:effectLst>
            <a:outerShdw blurRad="63500" dist="107763" dir="18900000" algn="ctr" rotWithShape="0">
              <a:srgbClr val="808080">
                <a:alpha val="50000"/>
              </a:srgbClr>
            </a:outerShdw>
          </a:effectLst>
        </p:spPr>
      </p:cxnSp>
      <p:sp>
        <p:nvSpPr>
          <p:cNvPr id="2" name="Title 1"/>
          <p:cNvSpPr>
            <a:spLocks noGrp="1"/>
          </p:cNvSpPr>
          <p:nvPr>
            <p:ph type="title"/>
          </p:nvPr>
        </p:nvSpPr>
        <p:spPr>
          <a:xfrm>
            <a:off x="1325096" y="260648"/>
            <a:ext cx="6179064" cy="523220"/>
          </a:xfrm>
          <a:noFill/>
        </p:spPr>
        <p:txBody>
          <a:bodyPr wrap="none">
            <a:spAutoFit/>
          </a:bodyPr>
          <a:lstStyle/>
          <a:p>
            <a:pPr>
              <a:spcBef>
                <a:spcPts val="0"/>
              </a:spcBef>
            </a:pPr>
            <a:r>
              <a:rPr lang="en-CA" sz="2800" b="1" dirty="0">
                <a:solidFill>
                  <a:schemeClr val="accent1"/>
                </a:solidFill>
                <a:ea typeface="Nexa Bold" charset="0"/>
                <a:cs typeface="Nexa Bold" charset="0"/>
              </a:rPr>
              <a:t>Pan-Canadian Trust Framework: Context</a:t>
            </a:r>
          </a:p>
        </p:txBody>
      </p:sp>
      <p:sp>
        <p:nvSpPr>
          <p:cNvPr id="40" name="Slide Number Placeholder 1"/>
          <p:cNvSpPr txBox="1">
            <a:spLocks/>
          </p:cNvSpPr>
          <p:nvPr/>
        </p:nvSpPr>
        <p:spPr>
          <a:xfrm>
            <a:off x="6722876" y="6376243"/>
            <a:ext cx="2133600" cy="365125"/>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2D4B517-E49B-41B6-9DBC-23634E0F1CDC}" type="slidenum">
              <a:rPr kumimoji="0" lang="en-CA" sz="14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4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TextBox 2"/>
          <p:cNvSpPr txBox="1"/>
          <p:nvPr/>
        </p:nvSpPr>
        <p:spPr>
          <a:xfrm>
            <a:off x="930212" y="6109834"/>
            <a:ext cx="2710999" cy="707886"/>
          </a:xfrm>
          <a:prstGeom prst="rect">
            <a:avLst/>
          </a:prstGeom>
          <a:noFill/>
        </p:spPr>
        <p:txBody>
          <a:bodyPr wrap="none" rtlCol="0">
            <a:spAutoFit/>
          </a:bodyPr>
          <a:lstStyle/>
          <a:p>
            <a:r>
              <a:rPr lang="en-CA" sz="1000" b="1" u="sng" dirty="0" smtClean="0"/>
              <a:t>Other Initiatives Underway</a:t>
            </a:r>
          </a:p>
          <a:p>
            <a:pPr marL="171450" indent="-171450">
              <a:buFont typeface="Arial" panose="020B0604020202020204" pitchFamily="34" charset="0"/>
              <a:buChar char="•"/>
            </a:pPr>
            <a:r>
              <a:rPr lang="en-CA" sz="1000" dirty="0" smtClean="0"/>
              <a:t>Death Notification Project</a:t>
            </a:r>
          </a:p>
          <a:p>
            <a:pPr marL="171450" indent="-171450">
              <a:buFont typeface="Arial" panose="020B0604020202020204" pitchFamily="34" charset="0"/>
              <a:buChar char="•"/>
            </a:pPr>
            <a:r>
              <a:rPr lang="en-CA" sz="1000" dirty="0" smtClean="0"/>
              <a:t>Business Number or Expedited Business Start</a:t>
            </a:r>
          </a:p>
          <a:p>
            <a:pPr marL="171450" indent="-171450">
              <a:buFont typeface="Arial" panose="020B0604020202020204" pitchFamily="34" charset="0"/>
              <a:buChar char="•"/>
            </a:pPr>
            <a:r>
              <a:rPr lang="en-CA" sz="1000" dirty="0"/>
              <a:t>DIACC Proof of Concept for </a:t>
            </a:r>
            <a:r>
              <a:rPr lang="en-CA" sz="1000" dirty="0" smtClean="0"/>
              <a:t>Residency</a:t>
            </a:r>
            <a:endParaRPr lang="en-CA" sz="1000" dirty="0"/>
          </a:p>
        </p:txBody>
      </p:sp>
      <p:sp>
        <p:nvSpPr>
          <p:cNvPr id="61" name="TextBox 60"/>
          <p:cNvSpPr txBox="1"/>
          <p:nvPr/>
        </p:nvSpPr>
        <p:spPr>
          <a:xfrm>
            <a:off x="5247624" y="6376243"/>
            <a:ext cx="3292889" cy="246221"/>
          </a:xfrm>
          <a:prstGeom prst="rect">
            <a:avLst/>
          </a:prstGeom>
          <a:noFill/>
        </p:spPr>
        <p:txBody>
          <a:bodyPr wrap="none" rtlCol="0">
            <a:spAutoFit/>
          </a:bodyPr>
          <a:lstStyle/>
          <a:p>
            <a:r>
              <a:rPr lang="en-CA" sz="1000" i="1" dirty="0" smtClean="0"/>
              <a:t>*Digital Identification and Authentication Council of Canada</a:t>
            </a:r>
            <a:endParaRPr lang="en-CA" sz="1000" i="1" dirty="0"/>
          </a:p>
        </p:txBody>
      </p:sp>
    </p:spTree>
    <p:extLst>
      <p:ext uri="{BB962C8B-B14F-4D97-AF65-F5344CB8AC3E}">
        <p14:creationId xmlns:p14="http://schemas.microsoft.com/office/powerpoint/2010/main" val="383856533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983" y="5270902"/>
            <a:ext cx="2800833" cy="1398458"/>
          </a:xfrm>
          <a:prstGeom prst="rect">
            <a:avLst/>
          </a:prstGeom>
          <a:solidFill>
            <a:schemeClr val="tx2">
              <a:lumMod val="40000"/>
              <a:lumOff val="60000"/>
            </a:schemeClr>
          </a:solidFill>
        </p:spPr>
        <p:txBody>
          <a:bodyPr wrap="square" rtlCol="0">
            <a:noAutofit/>
          </a:bodyPr>
          <a:lstStyle/>
          <a:p>
            <a:r>
              <a:rPr lang="en-CA" sz="1200" i="1" dirty="0" smtClean="0"/>
              <a:t>Currently the Pan-Canadian Trust Framework suite consists of 11 deliverables:</a:t>
            </a:r>
            <a:endParaRPr lang="en-CA" sz="1200" i="1" dirty="0"/>
          </a:p>
        </p:txBody>
      </p:sp>
      <p:sp>
        <p:nvSpPr>
          <p:cNvPr id="5" name="Title 4"/>
          <p:cNvSpPr>
            <a:spLocks noGrp="1"/>
          </p:cNvSpPr>
          <p:nvPr>
            <p:ph type="title"/>
          </p:nvPr>
        </p:nvSpPr>
        <p:spPr>
          <a:xfrm>
            <a:off x="817854" y="332656"/>
            <a:ext cx="6755054" cy="523220"/>
          </a:xfrm>
          <a:noFill/>
        </p:spPr>
        <p:txBody>
          <a:bodyPr wrap="none">
            <a:spAutoFit/>
          </a:bodyPr>
          <a:lstStyle/>
          <a:p>
            <a:pPr>
              <a:spcBef>
                <a:spcPts val="0"/>
              </a:spcBef>
            </a:pPr>
            <a:r>
              <a:rPr lang="en-CA" sz="2800" b="1" dirty="0">
                <a:solidFill>
                  <a:schemeClr val="accent1"/>
                </a:solidFill>
                <a:ea typeface="Nexa Bold" charset="0"/>
                <a:cs typeface="Nexa Bold" charset="0"/>
              </a:rPr>
              <a:t>Pan-Canadian Trust Framework Deliverables</a:t>
            </a:r>
          </a:p>
        </p:txBody>
      </p:sp>
      <p:sp>
        <p:nvSpPr>
          <p:cNvPr id="4" name="Slide Number Placeholder 3"/>
          <p:cNvSpPr>
            <a:spLocks noGrp="1"/>
          </p:cNvSpPr>
          <p:nvPr>
            <p:ph type="sldNum" sz="quarter" idx="11"/>
          </p:nvPr>
        </p:nvSpPr>
        <p:spPr/>
        <p:txBody>
          <a:bodyPr/>
          <a:lstStyle/>
          <a:p>
            <a:fld id="{DF044BA6-B347-413F-8785-B9E57AEA84CA}" type="slidenum">
              <a:rPr lang="en-CA" smtClean="0">
                <a:solidFill>
                  <a:prstClr val="black">
                    <a:tint val="75000"/>
                  </a:prstClr>
                </a:solidFill>
              </a:rPr>
              <a:pPr/>
              <a:t>6</a:t>
            </a:fld>
            <a:endParaRPr lang="en-CA" dirty="0">
              <a:solidFill>
                <a:prstClr val="black">
                  <a:tint val="75000"/>
                </a:prst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46422"/>
            <a:ext cx="1512168" cy="1963997"/>
          </a:xfrm>
          <a:prstGeom prst="rect">
            <a:avLst/>
          </a:prstGeom>
          <a:noFill/>
          <a:ln w="2540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2717" y="1448780"/>
            <a:ext cx="1525619" cy="1967644"/>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5043" y="1484784"/>
            <a:ext cx="1527137" cy="1954342"/>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2665" y="3501008"/>
            <a:ext cx="1545961" cy="1980220"/>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4132" y="1484784"/>
            <a:ext cx="1374272" cy="1771679"/>
          </a:xfrm>
          <a:prstGeom prst="rect">
            <a:avLst/>
          </a:prstGeom>
          <a:noFill/>
          <a:ln w="2540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6160" y="2420888"/>
            <a:ext cx="1374272" cy="1779251"/>
          </a:xfrm>
          <a:prstGeom prst="rect">
            <a:avLst/>
          </a:prstGeom>
          <a:noFill/>
          <a:ln w="2540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9919" y="3465004"/>
            <a:ext cx="1422541" cy="1836204"/>
          </a:xfrm>
          <a:prstGeom prst="rect">
            <a:avLst/>
          </a:prstGeom>
          <a:noFill/>
          <a:ln w="2540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99550" y="3501008"/>
            <a:ext cx="1611370" cy="2067218"/>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05235" y="4437112"/>
            <a:ext cx="1675675" cy="2160240"/>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Lst>
        </p:spPr>
      </p:pic>
      <p:sp>
        <p:nvSpPr>
          <p:cNvPr id="3" name="Rectangle 2"/>
          <p:cNvSpPr/>
          <p:nvPr/>
        </p:nvSpPr>
        <p:spPr>
          <a:xfrm>
            <a:off x="611560" y="3032956"/>
            <a:ext cx="1512168" cy="1944216"/>
          </a:xfrm>
          <a:prstGeom prst="rect">
            <a:avLst/>
          </a:prstGeom>
          <a:solidFill>
            <a:schemeClr val="bg1"/>
          </a:solidFill>
          <a:ln w="25400">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200" dirty="0" smtClean="0">
              <a:solidFill>
                <a:schemeClr val="tx1"/>
              </a:solidFill>
            </a:endParaRPr>
          </a:p>
          <a:p>
            <a:pPr algn="ctr"/>
            <a:r>
              <a:rPr lang="en-CA" sz="1200" b="1" dirty="0" smtClean="0">
                <a:solidFill>
                  <a:schemeClr val="tx1"/>
                </a:solidFill>
              </a:rPr>
              <a:t>IMSC Discussion Paper:</a:t>
            </a:r>
          </a:p>
          <a:p>
            <a:pPr algn="ctr"/>
            <a:r>
              <a:rPr lang="en-CA" sz="1200" dirty="0" smtClean="0">
                <a:solidFill>
                  <a:schemeClr val="tx1"/>
                </a:solidFill>
              </a:rPr>
              <a:t/>
            </a:r>
            <a:br>
              <a:rPr lang="en-CA" sz="1200" dirty="0" smtClean="0">
                <a:solidFill>
                  <a:schemeClr val="tx1"/>
                </a:solidFill>
              </a:rPr>
            </a:br>
            <a:r>
              <a:rPr lang="en-CA" sz="1050" dirty="0" smtClean="0">
                <a:solidFill>
                  <a:schemeClr val="tx1"/>
                </a:solidFill>
              </a:rPr>
              <a:t>Digital Identity: Roles and Responsibilities of the Public and Private Sector </a:t>
            </a:r>
            <a:endParaRPr lang="en-CA" sz="1200" dirty="0">
              <a:solidFill>
                <a:schemeClr val="tx1"/>
              </a:solidFill>
            </a:endParaRPr>
          </a:p>
        </p:txBody>
      </p:sp>
      <p:sp>
        <p:nvSpPr>
          <p:cNvPr id="6" name="TextBox 5"/>
          <p:cNvSpPr txBox="1"/>
          <p:nvPr/>
        </p:nvSpPr>
        <p:spPr>
          <a:xfrm>
            <a:off x="107504" y="978425"/>
            <a:ext cx="2041585" cy="307777"/>
          </a:xfrm>
          <a:prstGeom prst="rect">
            <a:avLst/>
          </a:prstGeom>
          <a:noFill/>
        </p:spPr>
        <p:txBody>
          <a:bodyPr wrap="none" rtlCol="0">
            <a:spAutoFit/>
          </a:bodyPr>
          <a:lstStyle/>
          <a:p>
            <a:r>
              <a:rPr lang="en-CA" sz="1400" b="1" u="sng" dirty="0" smtClean="0"/>
              <a:t>Overview and Discussion</a:t>
            </a:r>
            <a:endParaRPr lang="en-CA" sz="1400" b="1" u="sng" dirty="0"/>
          </a:p>
        </p:txBody>
      </p:sp>
      <p:sp>
        <p:nvSpPr>
          <p:cNvPr id="16" name="TextBox 15"/>
          <p:cNvSpPr txBox="1"/>
          <p:nvPr/>
        </p:nvSpPr>
        <p:spPr>
          <a:xfrm>
            <a:off x="2761535" y="978425"/>
            <a:ext cx="3826689" cy="307777"/>
          </a:xfrm>
          <a:prstGeom prst="rect">
            <a:avLst/>
          </a:prstGeom>
          <a:noFill/>
        </p:spPr>
        <p:txBody>
          <a:bodyPr wrap="none" rtlCol="0">
            <a:spAutoFit/>
          </a:bodyPr>
          <a:lstStyle/>
          <a:p>
            <a:r>
              <a:rPr lang="en-CA" sz="1400" b="1" u="sng" dirty="0" smtClean="0"/>
              <a:t>Component Overviews and Conformance Criteria</a:t>
            </a:r>
            <a:endParaRPr lang="en-CA" sz="1400" b="1" u="sng" dirty="0"/>
          </a:p>
        </p:txBody>
      </p:sp>
      <p:sp>
        <p:nvSpPr>
          <p:cNvPr id="17" name="TextBox 16"/>
          <p:cNvSpPr txBox="1"/>
          <p:nvPr/>
        </p:nvSpPr>
        <p:spPr>
          <a:xfrm>
            <a:off x="6624228" y="978425"/>
            <a:ext cx="2314864" cy="307777"/>
          </a:xfrm>
          <a:prstGeom prst="rect">
            <a:avLst/>
          </a:prstGeom>
          <a:noFill/>
        </p:spPr>
        <p:txBody>
          <a:bodyPr wrap="none" rtlCol="0">
            <a:spAutoFit/>
          </a:bodyPr>
          <a:lstStyle/>
          <a:p>
            <a:r>
              <a:rPr lang="en-CA" sz="1400" b="1" u="sng" dirty="0" smtClean="0"/>
              <a:t>Standards and Specifications</a:t>
            </a:r>
            <a:endParaRPr lang="en-CA" sz="1400" b="1" u="sng" dirty="0"/>
          </a:p>
        </p:txBody>
      </p:sp>
      <p:pic>
        <p:nvPicPr>
          <p:cNvPr id="8"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10574" y="4491118"/>
            <a:ext cx="1453914" cy="1870843"/>
          </a:xfrm>
          <a:prstGeom prst="rect">
            <a:avLst/>
          </a:prstGeom>
          <a:noFill/>
          <a:ln w="2540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tangle 8"/>
          <p:cNvSpPr/>
          <p:nvPr/>
        </p:nvSpPr>
        <p:spPr>
          <a:xfrm>
            <a:off x="251521" y="5940281"/>
            <a:ext cx="216023" cy="261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Rectangle 19"/>
          <p:cNvSpPr/>
          <p:nvPr/>
        </p:nvSpPr>
        <p:spPr>
          <a:xfrm>
            <a:off x="1547665" y="5949743"/>
            <a:ext cx="216024" cy="2875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TextBox 9"/>
          <p:cNvSpPr txBox="1"/>
          <p:nvPr/>
        </p:nvSpPr>
        <p:spPr>
          <a:xfrm>
            <a:off x="517427" y="5883659"/>
            <a:ext cx="1116124" cy="461665"/>
          </a:xfrm>
          <a:prstGeom prst="rect">
            <a:avLst/>
          </a:prstGeom>
          <a:noFill/>
        </p:spPr>
        <p:txBody>
          <a:bodyPr wrap="square" rtlCol="0">
            <a:spAutoFit/>
          </a:bodyPr>
          <a:lstStyle/>
          <a:p>
            <a:r>
              <a:rPr lang="en-CA" sz="1200" i="1" dirty="0" smtClean="0"/>
              <a:t>= published or final drafts</a:t>
            </a:r>
            <a:endParaRPr lang="en-CA" sz="1200" i="1" dirty="0"/>
          </a:p>
        </p:txBody>
      </p:sp>
      <p:sp>
        <p:nvSpPr>
          <p:cNvPr id="22" name="TextBox 21"/>
          <p:cNvSpPr txBox="1"/>
          <p:nvPr/>
        </p:nvSpPr>
        <p:spPr>
          <a:xfrm>
            <a:off x="1907704" y="5877272"/>
            <a:ext cx="1116124" cy="461665"/>
          </a:xfrm>
          <a:prstGeom prst="rect">
            <a:avLst/>
          </a:prstGeom>
          <a:noFill/>
        </p:spPr>
        <p:txBody>
          <a:bodyPr wrap="square" rtlCol="0">
            <a:spAutoFit/>
          </a:bodyPr>
          <a:lstStyle/>
          <a:p>
            <a:r>
              <a:rPr lang="en-CA" sz="1200" i="1" dirty="0" smtClean="0"/>
              <a:t>= working group drafts</a:t>
            </a:r>
            <a:endParaRPr lang="en-CA" sz="1200" i="1" dirty="0"/>
          </a:p>
        </p:txBody>
      </p:sp>
    </p:spTree>
    <p:extLst>
      <p:ext uri="{BB962C8B-B14F-4D97-AF65-F5344CB8AC3E}">
        <p14:creationId xmlns:p14="http://schemas.microsoft.com/office/powerpoint/2010/main" val="1206052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90" y="131107"/>
            <a:ext cx="8120877" cy="461665"/>
          </a:xfrm>
          <a:noFill/>
        </p:spPr>
        <p:txBody>
          <a:bodyPr wrap="none">
            <a:spAutoFit/>
          </a:bodyPr>
          <a:lstStyle/>
          <a:p>
            <a:pPr>
              <a:spcBef>
                <a:spcPts val="0"/>
              </a:spcBef>
            </a:pPr>
            <a:r>
              <a:rPr lang="en-CA" sz="2400" b="1" dirty="0">
                <a:solidFill>
                  <a:schemeClr val="accent1"/>
                </a:solidFill>
                <a:ea typeface="Nexa Bold" charset="0"/>
                <a:cs typeface="Nexa Bold" charset="0"/>
              </a:rPr>
              <a:t>IMSC Critical Path 2016-2017: Pan Canadian Trust Framework: </a:t>
            </a:r>
          </a:p>
        </p:txBody>
      </p:sp>
      <p:sp>
        <p:nvSpPr>
          <p:cNvPr id="4" name="Slide Number Placeholder 3"/>
          <p:cNvSpPr>
            <a:spLocks noGrp="1"/>
          </p:cNvSpPr>
          <p:nvPr>
            <p:ph type="sldNum" sz="quarter" idx="12"/>
          </p:nvPr>
        </p:nvSpPr>
        <p:spPr>
          <a:xfrm>
            <a:off x="6434844" y="6268231"/>
            <a:ext cx="2133600" cy="365125"/>
          </a:xfrm>
        </p:spPr>
        <p:txBody>
          <a:bodyPr/>
          <a:lstStyle/>
          <a:p>
            <a:fld id="{472FE7E6-C063-462F-9C35-10504E394B46}" type="slidenum">
              <a:rPr lang="en-CA" altLang="en-US" smtClean="0">
                <a:solidFill>
                  <a:prstClr val="black">
                    <a:tint val="75000"/>
                  </a:prstClr>
                </a:solidFill>
              </a:rPr>
              <a:pPr/>
              <a:t>7</a:t>
            </a:fld>
            <a:endParaRPr lang="en-CA" altLang="en-US" dirty="0">
              <a:solidFill>
                <a:prstClr val="black">
                  <a:tint val="75000"/>
                </a:prstClr>
              </a:solidFill>
            </a:endParaRPr>
          </a:p>
        </p:txBody>
      </p:sp>
      <p:sp>
        <p:nvSpPr>
          <p:cNvPr id="6" name="TextBox 5"/>
          <p:cNvSpPr txBox="1"/>
          <p:nvPr/>
        </p:nvSpPr>
        <p:spPr>
          <a:xfrm>
            <a:off x="287825" y="1878335"/>
            <a:ext cx="7920579" cy="2522773"/>
          </a:xfrm>
          <a:prstGeom prst="rect">
            <a:avLst/>
          </a:prstGeom>
          <a:solidFill>
            <a:schemeClr val="accent2">
              <a:lumMod val="20000"/>
              <a:lumOff val="80000"/>
            </a:schemeClr>
          </a:solidFill>
          <a:ln>
            <a:noFill/>
          </a:ln>
        </p:spPr>
        <p:txBody>
          <a:bodyPr wrap="square" rtlCol="0">
            <a:noAutofit/>
          </a:bodyPr>
          <a:lstStyle>
            <a:defPPr>
              <a:defRPr lang="en-US"/>
            </a:defPPr>
            <a:lvl1pPr>
              <a:lnSpc>
                <a:spcPts val="900"/>
              </a:lnSpc>
              <a:defRPr sz="800"/>
            </a:lvl1pPr>
          </a:lstStyle>
          <a:p>
            <a:r>
              <a:rPr lang="en-CA" sz="1100" b="1" dirty="0" smtClean="0">
                <a:solidFill>
                  <a:prstClr val="black"/>
                </a:solidFill>
              </a:rPr>
              <a:t/>
            </a:r>
            <a:br>
              <a:rPr lang="en-CA" sz="1100" b="1" dirty="0" smtClean="0">
                <a:solidFill>
                  <a:prstClr val="black"/>
                </a:solidFill>
              </a:rPr>
            </a:br>
            <a:r>
              <a:rPr lang="en-CA" sz="1100" b="1" dirty="0" smtClean="0">
                <a:solidFill>
                  <a:prstClr val="black"/>
                </a:solidFill>
                <a:latin typeface="Calibri"/>
              </a:rPr>
              <a:t>Verified Person Component</a:t>
            </a:r>
          </a:p>
          <a:p>
            <a:pPr marL="171450" indent="-171450">
              <a:buFont typeface="Arial" panose="020B0604020202020204" pitchFamily="34" charset="0"/>
              <a:buChar char="•"/>
            </a:pPr>
            <a:r>
              <a:rPr lang="en-CA" sz="1100" dirty="0">
                <a:solidFill>
                  <a:prstClr val="black"/>
                </a:solidFill>
              </a:rPr>
              <a:t>Component Overview</a:t>
            </a:r>
          </a:p>
          <a:p>
            <a:pPr marL="171450" indent="-171450">
              <a:buFont typeface="Arial" panose="020B0604020202020204" pitchFamily="34" charset="0"/>
              <a:buChar char="•"/>
            </a:pPr>
            <a:r>
              <a:rPr lang="en-CA" sz="1100" dirty="0">
                <a:solidFill>
                  <a:prstClr val="black"/>
                </a:solidFill>
              </a:rPr>
              <a:t>Conformance Criteria</a:t>
            </a:r>
          </a:p>
          <a:p>
            <a:pPr fontAlgn="auto">
              <a:spcBef>
                <a:spcPts val="0"/>
              </a:spcBef>
              <a:spcAft>
                <a:spcPts val="0"/>
              </a:spcAft>
            </a:pPr>
            <a:endParaRPr lang="en-CA" sz="1100" b="1" dirty="0" smtClean="0">
              <a:solidFill>
                <a:prstClr val="black"/>
              </a:solidFill>
              <a:latin typeface="Calibri"/>
            </a:endParaRPr>
          </a:p>
          <a:p>
            <a:pPr fontAlgn="auto">
              <a:spcBef>
                <a:spcPts val="0"/>
              </a:spcBef>
              <a:spcAft>
                <a:spcPts val="0"/>
              </a:spcAft>
            </a:pPr>
            <a:endParaRPr lang="en-CA" sz="1100" b="1" dirty="0" smtClean="0">
              <a:solidFill>
                <a:prstClr val="black"/>
              </a:solidFill>
              <a:latin typeface="Calibri"/>
            </a:endParaRPr>
          </a:p>
          <a:p>
            <a:pPr fontAlgn="auto">
              <a:spcBef>
                <a:spcPts val="0"/>
              </a:spcBef>
              <a:spcAft>
                <a:spcPts val="0"/>
              </a:spcAft>
            </a:pPr>
            <a:r>
              <a:rPr lang="en-CA" sz="1100" b="1" dirty="0" smtClean="0">
                <a:solidFill>
                  <a:prstClr val="black"/>
                </a:solidFill>
                <a:latin typeface="Calibri"/>
              </a:rPr>
              <a:t>Verified Organization  / Verified Relationship </a:t>
            </a:r>
          </a:p>
          <a:p>
            <a:pPr marL="171450" indent="-171450">
              <a:buFont typeface="Arial" panose="020B0604020202020204" pitchFamily="34" charset="0"/>
              <a:buChar char="•"/>
            </a:pPr>
            <a:r>
              <a:rPr lang="en-CA" sz="1100" dirty="0">
                <a:solidFill>
                  <a:prstClr val="black"/>
                </a:solidFill>
              </a:rPr>
              <a:t>Component Overview</a:t>
            </a:r>
          </a:p>
          <a:p>
            <a:pPr marL="171450" indent="-171450">
              <a:buFont typeface="Arial" panose="020B0604020202020204" pitchFamily="34" charset="0"/>
              <a:buChar char="•"/>
            </a:pPr>
            <a:r>
              <a:rPr lang="en-CA" sz="1100" dirty="0">
                <a:solidFill>
                  <a:prstClr val="black"/>
                </a:solidFill>
              </a:rPr>
              <a:t>Conformance </a:t>
            </a:r>
            <a:r>
              <a:rPr lang="en-CA" sz="1100" dirty="0" smtClean="0">
                <a:solidFill>
                  <a:prstClr val="black"/>
                </a:solidFill>
              </a:rPr>
              <a:t>Criteria</a:t>
            </a:r>
            <a:br>
              <a:rPr lang="en-CA" sz="1100" dirty="0" smtClean="0">
                <a:solidFill>
                  <a:prstClr val="black"/>
                </a:solidFill>
              </a:rPr>
            </a:br>
            <a:endParaRPr lang="en-CA" sz="1100" dirty="0">
              <a:solidFill>
                <a:prstClr val="black"/>
              </a:solidFill>
            </a:endParaRPr>
          </a:p>
          <a:p>
            <a:pPr fontAlgn="auto">
              <a:spcBef>
                <a:spcPts val="0"/>
              </a:spcBef>
              <a:spcAft>
                <a:spcPts val="0"/>
              </a:spcAft>
            </a:pPr>
            <a:endParaRPr lang="en-CA" sz="1100" b="1" dirty="0" smtClean="0">
              <a:solidFill>
                <a:prstClr val="black"/>
              </a:solidFill>
            </a:endParaRPr>
          </a:p>
          <a:p>
            <a:pPr fontAlgn="auto">
              <a:spcBef>
                <a:spcPts val="0"/>
              </a:spcBef>
              <a:spcAft>
                <a:spcPts val="0"/>
              </a:spcAft>
            </a:pPr>
            <a:r>
              <a:rPr lang="en-CA" sz="1100" b="1" dirty="0" smtClean="0">
                <a:solidFill>
                  <a:prstClr val="black"/>
                </a:solidFill>
              </a:rPr>
              <a:t>Consent </a:t>
            </a:r>
            <a:r>
              <a:rPr lang="en-CA" sz="1100" b="1" dirty="0">
                <a:solidFill>
                  <a:prstClr val="black"/>
                </a:solidFill>
              </a:rPr>
              <a:t>and Delegation Component</a:t>
            </a:r>
          </a:p>
          <a:p>
            <a:pPr marL="171450" indent="-171450">
              <a:buFont typeface="Arial" panose="020B0604020202020204" pitchFamily="34" charset="0"/>
              <a:buChar char="•"/>
            </a:pPr>
            <a:r>
              <a:rPr lang="en-CA" sz="1100" dirty="0">
                <a:solidFill>
                  <a:prstClr val="black"/>
                </a:solidFill>
              </a:rPr>
              <a:t>Component Overview</a:t>
            </a:r>
          </a:p>
          <a:p>
            <a:pPr marL="171450" indent="-171450">
              <a:buFont typeface="Arial" panose="020B0604020202020204" pitchFamily="34" charset="0"/>
              <a:buChar char="•"/>
            </a:pPr>
            <a:r>
              <a:rPr lang="en-CA" sz="1100" dirty="0">
                <a:solidFill>
                  <a:prstClr val="black"/>
                </a:solidFill>
              </a:rPr>
              <a:t>Conformance </a:t>
            </a:r>
            <a:r>
              <a:rPr lang="en-CA" sz="1100" dirty="0" smtClean="0">
                <a:solidFill>
                  <a:prstClr val="black"/>
                </a:solidFill>
              </a:rPr>
              <a:t>Criteria</a:t>
            </a:r>
            <a:br>
              <a:rPr lang="en-CA" sz="1100" dirty="0" smtClean="0">
                <a:solidFill>
                  <a:prstClr val="black"/>
                </a:solidFill>
              </a:rPr>
            </a:br>
            <a:endParaRPr lang="en-CA" sz="1100" dirty="0" smtClean="0">
              <a:solidFill>
                <a:prstClr val="black"/>
              </a:solidFill>
            </a:endParaRPr>
          </a:p>
          <a:p>
            <a:pPr marL="171450" indent="-171450">
              <a:buFont typeface="Arial" panose="020B0604020202020204" pitchFamily="34" charset="0"/>
              <a:buChar char="•"/>
            </a:pPr>
            <a:endParaRPr lang="en-CA" sz="1100" dirty="0">
              <a:solidFill>
                <a:prstClr val="black"/>
              </a:solidFill>
            </a:endParaRPr>
          </a:p>
          <a:p>
            <a:r>
              <a:rPr lang="en-CA" sz="1100" b="1" dirty="0" smtClean="0">
                <a:solidFill>
                  <a:prstClr val="black"/>
                </a:solidFill>
              </a:rPr>
              <a:t>IMSC Discussion Paper</a:t>
            </a:r>
          </a:p>
          <a:p>
            <a:pPr marL="171450" indent="-171450">
              <a:buFont typeface="Arial" panose="020B0604020202020204" pitchFamily="34" charset="0"/>
              <a:buChar char="•"/>
            </a:pPr>
            <a:r>
              <a:rPr lang="en-CA" sz="1100" dirty="0" smtClean="0">
                <a:solidFill>
                  <a:prstClr val="black"/>
                </a:solidFill>
              </a:rPr>
              <a:t>Roles and Responsibilities the Public </a:t>
            </a:r>
            <a:br>
              <a:rPr lang="en-CA" sz="1100" dirty="0" smtClean="0">
                <a:solidFill>
                  <a:prstClr val="black"/>
                </a:solidFill>
              </a:rPr>
            </a:br>
            <a:r>
              <a:rPr lang="en-CA" sz="1100" dirty="0" smtClean="0">
                <a:solidFill>
                  <a:prstClr val="black"/>
                </a:solidFill>
              </a:rPr>
              <a:t>and Private Sector</a:t>
            </a:r>
            <a:endParaRPr lang="en-CA" sz="1100" dirty="0">
              <a:solidFill>
                <a:prstClr val="black"/>
              </a:solidFill>
            </a:endParaRPr>
          </a:p>
          <a:p>
            <a:pPr fontAlgn="auto">
              <a:spcBef>
                <a:spcPts val="0"/>
              </a:spcBef>
              <a:spcAft>
                <a:spcPts val="0"/>
              </a:spcAft>
            </a:pPr>
            <a:r>
              <a:rPr lang="en-CA" sz="1100" b="0" dirty="0" smtClean="0">
                <a:solidFill>
                  <a:prstClr val="black"/>
                </a:solidFill>
                <a:latin typeface="Calibri"/>
              </a:rPr>
              <a:t/>
            </a:r>
            <a:br>
              <a:rPr lang="en-CA" sz="1100" b="0" dirty="0" smtClean="0">
                <a:solidFill>
                  <a:prstClr val="black"/>
                </a:solidFill>
                <a:latin typeface="Calibri"/>
              </a:rPr>
            </a:br>
            <a:endParaRPr lang="en-CA" sz="1100" b="0" dirty="0" smtClean="0">
              <a:solidFill>
                <a:prstClr val="black"/>
              </a:solidFill>
              <a:latin typeface="Calibri"/>
            </a:endParaRPr>
          </a:p>
        </p:txBody>
      </p:sp>
      <p:sp>
        <p:nvSpPr>
          <p:cNvPr id="8" name="TextBox 7"/>
          <p:cNvSpPr txBox="1"/>
          <p:nvPr/>
        </p:nvSpPr>
        <p:spPr>
          <a:xfrm>
            <a:off x="287825" y="5541929"/>
            <a:ext cx="7920580" cy="803395"/>
          </a:xfrm>
          <a:prstGeom prst="rect">
            <a:avLst/>
          </a:prstGeom>
          <a:solidFill>
            <a:schemeClr val="tx2">
              <a:lumMod val="50000"/>
            </a:schemeClr>
          </a:solidFill>
          <a:ln>
            <a:noFill/>
          </a:ln>
        </p:spPr>
        <p:txBody>
          <a:bodyPr wrap="square" rtlCol="0">
            <a:noAutofit/>
          </a:bodyPr>
          <a:lstStyle>
            <a:defPPr>
              <a:defRPr lang="en-US"/>
            </a:defPPr>
            <a:lvl1pPr>
              <a:lnSpc>
                <a:spcPts val="900"/>
              </a:lnSpc>
              <a:defRPr sz="800"/>
            </a:lvl1pPr>
          </a:lstStyle>
          <a:p>
            <a:pPr fontAlgn="auto">
              <a:spcBef>
                <a:spcPts val="0"/>
              </a:spcBef>
              <a:spcAft>
                <a:spcPts val="0"/>
              </a:spcAft>
            </a:pPr>
            <a:r>
              <a:rPr lang="en-CA" sz="1100" b="1" dirty="0" smtClean="0">
                <a:solidFill>
                  <a:schemeClr val="bg1"/>
                </a:solidFill>
                <a:latin typeface="Calibri"/>
                <a:ea typeface="+mn-ea"/>
              </a:rPr>
              <a:t>Trusted Infrastructure</a:t>
            </a:r>
          </a:p>
          <a:p>
            <a:pPr marL="171450" indent="-171450" fontAlgn="auto">
              <a:spcBef>
                <a:spcPts val="0"/>
              </a:spcBef>
              <a:spcAft>
                <a:spcPts val="0"/>
              </a:spcAft>
              <a:buFont typeface="Arial" panose="020B0604020202020204" pitchFamily="34" charset="0"/>
              <a:buChar char="•"/>
            </a:pPr>
            <a:r>
              <a:rPr lang="en-CA" sz="1100" b="0" dirty="0" smtClean="0">
                <a:solidFill>
                  <a:schemeClr val="bg1"/>
                </a:solidFill>
                <a:latin typeface="Calibri"/>
                <a:ea typeface="+mn-ea"/>
              </a:rPr>
              <a:t>DIACC Trusted Components</a:t>
            </a:r>
          </a:p>
          <a:p>
            <a:pPr marL="171450" indent="-171450" fontAlgn="auto">
              <a:spcBef>
                <a:spcPts val="0"/>
              </a:spcBef>
              <a:spcAft>
                <a:spcPts val="0"/>
              </a:spcAft>
              <a:buFont typeface="Arial" panose="020B0604020202020204" pitchFamily="34" charset="0"/>
              <a:buChar char="•"/>
            </a:pPr>
            <a:r>
              <a:rPr lang="en-CA" sz="1100" b="0" dirty="0" smtClean="0">
                <a:solidFill>
                  <a:schemeClr val="bg1"/>
                </a:solidFill>
                <a:latin typeface="Calibri"/>
                <a:ea typeface="+mn-ea"/>
              </a:rPr>
              <a:t>Model Agreements</a:t>
            </a:r>
          </a:p>
          <a:p>
            <a:pPr marL="171450" indent="-171450" fontAlgn="auto">
              <a:spcBef>
                <a:spcPts val="0"/>
              </a:spcBef>
              <a:spcAft>
                <a:spcPts val="0"/>
              </a:spcAft>
              <a:buFont typeface="Arial" panose="020B0604020202020204" pitchFamily="34" charset="0"/>
              <a:buChar char="•"/>
            </a:pPr>
            <a:r>
              <a:rPr lang="en-CA" sz="1100" b="0" dirty="0" smtClean="0">
                <a:solidFill>
                  <a:schemeClr val="bg1"/>
                </a:solidFill>
                <a:latin typeface="Calibri"/>
                <a:ea typeface="+mn-ea"/>
              </a:rPr>
              <a:t>Contracts</a:t>
            </a:r>
          </a:p>
          <a:p>
            <a:pPr marL="171450" indent="-171450" fontAlgn="auto">
              <a:spcBef>
                <a:spcPts val="0"/>
              </a:spcBef>
              <a:spcAft>
                <a:spcPts val="0"/>
              </a:spcAft>
              <a:buFont typeface="Arial" panose="020B0604020202020204" pitchFamily="34" charset="0"/>
              <a:buChar char="•"/>
            </a:pPr>
            <a:r>
              <a:rPr lang="en-CA" sz="1100" b="0" dirty="0" smtClean="0">
                <a:solidFill>
                  <a:schemeClr val="bg1"/>
                </a:solidFill>
                <a:latin typeface="Calibri"/>
                <a:ea typeface="+mn-ea"/>
              </a:rPr>
              <a:t>Service Definitions</a:t>
            </a:r>
          </a:p>
          <a:p>
            <a:pPr marL="171450" indent="-171450" fontAlgn="auto">
              <a:spcBef>
                <a:spcPts val="0"/>
              </a:spcBef>
              <a:spcAft>
                <a:spcPts val="0"/>
              </a:spcAft>
              <a:buFont typeface="Arial" panose="020B0604020202020204" pitchFamily="34" charset="0"/>
              <a:buChar char="•"/>
            </a:pPr>
            <a:r>
              <a:rPr lang="en-CA" sz="1100" b="0" dirty="0" smtClean="0">
                <a:solidFill>
                  <a:schemeClr val="bg1"/>
                </a:solidFill>
                <a:latin typeface="Calibri"/>
                <a:ea typeface="+mn-ea"/>
              </a:rPr>
              <a:t>Role Definitions</a:t>
            </a:r>
            <a:endParaRPr lang="en-CA" sz="1100" b="0" dirty="0">
              <a:solidFill>
                <a:schemeClr val="bg1"/>
              </a:solidFill>
              <a:latin typeface="Calibri"/>
              <a:ea typeface="+mn-ea"/>
            </a:endParaRPr>
          </a:p>
        </p:txBody>
      </p:sp>
      <p:sp>
        <p:nvSpPr>
          <p:cNvPr id="9" name="TextBox 8"/>
          <p:cNvSpPr txBox="1"/>
          <p:nvPr/>
        </p:nvSpPr>
        <p:spPr>
          <a:xfrm>
            <a:off x="287825" y="4882051"/>
            <a:ext cx="7920580" cy="635181"/>
          </a:xfrm>
          <a:prstGeom prst="rect">
            <a:avLst/>
          </a:prstGeom>
          <a:solidFill>
            <a:schemeClr val="accent2">
              <a:lumMod val="75000"/>
            </a:schemeClr>
          </a:solidFill>
          <a:ln>
            <a:noFill/>
          </a:ln>
        </p:spPr>
        <p:txBody>
          <a:bodyPr wrap="square" rtlCol="0">
            <a:noAutofit/>
          </a:bodyPr>
          <a:lstStyle>
            <a:defPPr>
              <a:defRPr lang="en-US"/>
            </a:defPPr>
            <a:lvl1pPr>
              <a:lnSpc>
                <a:spcPts val="900"/>
              </a:lnSpc>
              <a:defRPr sz="800"/>
            </a:lvl1pPr>
          </a:lstStyle>
          <a:p>
            <a:pPr fontAlgn="auto">
              <a:spcBef>
                <a:spcPts val="0"/>
              </a:spcBef>
              <a:spcAft>
                <a:spcPts val="0"/>
              </a:spcAft>
            </a:pPr>
            <a:r>
              <a:rPr lang="en-CA" sz="1100" b="1" dirty="0" smtClean="0">
                <a:solidFill>
                  <a:schemeClr val="bg1"/>
                </a:solidFill>
                <a:latin typeface="Calibri"/>
                <a:ea typeface="+mn-ea"/>
              </a:rPr>
              <a:t>Trust Framework Certification</a:t>
            </a:r>
          </a:p>
          <a:p>
            <a:pPr marL="171450" indent="-171450" fontAlgn="auto">
              <a:spcBef>
                <a:spcPts val="0"/>
              </a:spcBef>
              <a:spcAft>
                <a:spcPts val="0"/>
              </a:spcAft>
              <a:buFont typeface="Arial" panose="020B0604020202020204" pitchFamily="34" charset="0"/>
              <a:buChar char="•"/>
            </a:pPr>
            <a:r>
              <a:rPr lang="en-CA" sz="1100" b="0" dirty="0" smtClean="0">
                <a:solidFill>
                  <a:schemeClr val="bg1"/>
                </a:solidFill>
                <a:latin typeface="Calibri"/>
                <a:ea typeface="+mn-ea"/>
              </a:rPr>
              <a:t>Map against </a:t>
            </a:r>
            <a:r>
              <a:rPr lang="en-CA" sz="1100" b="0" dirty="0">
                <a:solidFill>
                  <a:schemeClr val="bg1"/>
                </a:solidFill>
                <a:latin typeface="Calibri"/>
                <a:ea typeface="+mn-ea"/>
              </a:rPr>
              <a:t>existing </a:t>
            </a:r>
            <a:r>
              <a:rPr lang="en-CA" sz="1100" b="0" dirty="0" smtClean="0">
                <a:solidFill>
                  <a:schemeClr val="bg1"/>
                </a:solidFill>
                <a:latin typeface="Calibri"/>
                <a:ea typeface="+mn-ea"/>
              </a:rPr>
              <a:t>processes, </a:t>
            </a:r>
            <a:br>
              <a:rPr lang="en-CA" sz="1100" b="0" dirty="0" smtClean="0">
                <a:solidFill>
                  <a:schemeClr val="bg1"/>
                </a:solidFill>
                <a:latin typeface="Calibri"/>
                <a:ea typeface="+mn-ea"/>
              </a:rPr>
            </a:br>
            <a:r>
              <a:rPr lang="en-CA" sz="1100" b="0" dirty="0" smtClean="0">
                <a:solidFill>
                  <a:schemeClr val="bg1"/>
                </a:solidFill>
                <a:latin typeface="Calibri"/>
                <a:ea typeface="+mn-ea"/>
              </a:rPr>
              <a:t>specifications and standards.</a:t>
            </a:r>
          </a:p>
          <a:p>
            <a:pPr marL="171450" indent="-171450" fontAlgn="auto">
              <a:spcBef>
                <a:spcPts val="0"/>
              </a:spcBef>
              <a:spcAft>
                <a:spcPts val="0"/>
              </a:spcAft>
              <a:buFont typeface="Arial" panose="020B0604020202020204" pitchFamily="34" charset="0"/>
              <a:buChar char="•"/>
            </a:pPr>
            <a:r>
              <a:rPr lang="en-CA" sz="1100" b="0" dirty="0" smtClean="0">
                <a:solidFill>
                  <a:schemeClr val="bg1"/>
                </a:solidFill>
                <a:latin typeface="Calibri"/>
                <a:ea typeface="+mn-ea"/>
              </a:rPr>
              <a:t>Define Assessment &amp; Certification Process</a:t>
            </a:r>
            <a:endParaRPr lang="en-CA" sz="1100" b="0" dirty="0">
              <a:solidFill>
                <a:schemeClr val="bg1"/>
              </a:solidFill>
              <a:latin typeface="Calibri"/>
              <a:ea typeface="+mn-ea"/>
            </a:endParaRPr>
          </a:p>
        </p:txBody>
      </p:sp>
      <p:sp>
        <p:nvSpPr>
          <p:cNvPr id="10" name="TextBox 9"/>
          <p:cNvSpPr txBox="1"/>
          <p:nvPr/>
        </p:nvSpPr>
        <p:spPr>
          <a:xfrm>
            <a:off x="287825" y="4401108"/>
            <a:ext cx="7920580" cy="443564"/>
          </a:xfrm>
          <a:prstGeom prst="rect">
            <a:avLst/>
          </a:prstGeom>
          <a:solidFill>
            <a:schemeClr val="accent2">
              <a:lumMod val="60000"/>
              <a:lumOff val="40000"/>
            </a:schemeClr>
          </a:solidFill>
          <a:ln>
            <a:noFill/>
          </a:ln>
        </p:spPr>
        <p:txBody>
          <a:bodyPr wrap="square" rtlCol="0">
            <a:noAutofit/>
          </a:bodyPr>
          <a:lstStyle>
            <a:defPPr>
              <a:defRPr lang="en-US"/>
            </a:defPPr>
            <a:lvl1pPr>
              <a:lnSpc>
                <a:spcPts val="900"/>
              </a:lnSpc>
              <a:defRPr sz="800"/>
            </a:lvl1pPr>
          </a:lstStyle>
          <a:p>
            <a:pPr fontAlgn="auto">
              <a:spcBef>
                <a:spcPts val="0"/>
              </a:spcBef>
              <a:spcAft>
                <a:spcPts val="0"/>
              </a:spcAft>
            </a:pPr>
            <a:r>
              <a:rPr lang="en-CA" sz="1100" b="1" dirty="0" smtClean="0">
                <a:solidFill>
                  <a:prstClr val="black"/>
                </a:solidFill>
                <a:latin typeface="Calibri"/>
              </a:rPr>
              <a:t>Alpha Testing</a:t>
            </a:r>
          </a:p>
          <a:p>
            <a:pPr marL="171450" indent="-171450" fontAlgn="auto">
              <a:spcBef>
                <a:spcPts val="0"/>
              </a:spcBef>
              <a:spcAft>
                <a:spcPts val="0"/>
              </a:spcAft>
              <a:buFont typeface="Arial" panose="020B0604020202020204" pitchFamily="34" charset="0"/>
              <a:buChar char="•"/>
            </a:pPr>
            <a:r>
              <a:rPr lang="en-CA" sz="1100" b="0" dirty="0" smtClean="0">
                <a:solidFill>
                  <a:prstClr val="black"/>
                </a:solidFill>
                <a:latin typeface="Calibri"/>
              </a:rPr>
              <a:t>Validate  </a:t>
            </a:r>
            <a:r>
              <a:rPr lang="en-CA" sz="1100" dirty="0" smtClean="0">
                <a:solidFill>
                  <a:prstClr val="black"/>
                </a:solidFill>
                <a:latin typeface="Calibri"/>
              </a:rPr>
              <a:t>c</a:t>
            </a:r>
            <a:r>
              <a:rPr lang="en-CA" sz="1100" b="0" dirty="0" smtClean="0">
                <a:solidFill>
                  <a:prstClr val="black"/>
                </a:solidFill>
                <a:latin typeface="Calibri"/>
              </a:rPr>
              <a:t>onformance </a:t>
            </a:r>
            <a:r>
              <a:rPr lang="en-CA" sz="1100" dirty="0">
                <a:solidFill>
                  <a:prstClr val="black"/>
                </a:solidFill>
                <a:latin typeface="Calibri"/>
              </a:rPr>
              <a:t>c</a:t>
            </a:r>
            <a:r>
              <a:rPr lang="en-CA" sz="1100" b="0" dirty="0" smtClean="0">
                <a:solidFill>
                  <a:prstClr val="black"/>
                </a:solidFill>
                <a:latin typeface="Calibri"/>
              </a:rPr>
              <a:t>riteria </a:t>
            </a:r>
            <a:br>
              <a:rPr lang="en-CA" sz="1100" b="0" dirty="0" smtClean="0">
                <a:solidFill>
                  <a:prstClr val="black"/>
                </a:solidFill>
                <a:latin typeface="Calibri"/>
              </a:rPr>
            </a:br>
            <a:r>
              <a:rPr lang="en-CA" sz="1100" b="0" dirty="0" smtClean="0">
                <a:solidFill>
                  <a:prstClr val="black"/>
                </a:solidFill>
                <a:latin typeface="Calibri"/>
              </a:rPr>
              <a:t>in operational program context</a:t>
            </a:r>
          </a:p>
        </p:txBody>
      </p:sp>
      <p:sp>
        <p:nvSpPr>
          <p:cNvPr id="11" name="TextBox 10"/>
          <p:cNvSpPr txBox="1"/>
          <p:nvPr/>
        </p:nvSpPr>
        <p:spPr>
          <a:xfrm>
            <a:off x="279902" y="1324337"/>
            <a:ext cx="7928502" cy="553998"/>
          </a:xfrm>
          <a:prstGeom prst="rect">
            <a:avLst/>
          </a:prstGeom>
          <a:solidFill>
            <a:schemeClr val="bg1">
              <a:lumMod val="85000"/>
            </a:schemeClr>
          </a:solidFill>
          <a:ln>
            <a:noFill/>
          </a:ln>
        </p:spPr>
        <p:txBody>
          <a:bodyPr wrap="square" rtlCol="0">
            <a:spAutoFit/>
          </a:bodyPr>
          <a:lstStyle/>
          <a:p>
            <a:pPr fontAlgn="auto">
              <a:lnSpc>
                <a:spcPts val="900"/>
              </a:lnSpc>
              <a:spcBef>
                <a:spcPts val="0"/>
              </a:spcBef>
              <a:spcAft>
                <a:spcPts val="0"/>
              </a:spcAft>
            </a:pPr>
            <a:r>
              <a:rPr lang="en-CA" sz="1100" b="1" dirty="0" smtClean="0">
                <a:solidFill>
                  <a:prstClr val="black"/>
                </a:solidFill>
                <a:latin typeface="Calibri"/>
                <a:ea typeface="+mn-ea"/>
              </a:rPr>
              <a:t>MOUs &amp; Agreements</a:t>
            </a:r>
          </a:p>
          <a:p>
            <a:pPr marL="171450" indent="-171450" fontAlgn="auto">
              <a:lnSpc>
                <a:spcPts val="900"/>
              </a:lnSpc>
              <a:spcBef>
                <a:spcPts val="0"/>
              </a:spcBef>
              <a:spcAft>
                <a:spcPts val="0"/>
              </a:spcAft>
              <a:buFont typeface="Arial" panose="020B0604020202020204" pitchFamily="34" charset="0"/>
              <a:buChar char="•"/>
            </a:pPr>
            <a:r>
              <a:rPr lang="en-CA" sz="1100" dirty="0" smtClean="0">
                <a:solidFill>
                  <a:prstClr val="black"/>
                </a:solidFill>
                <a:latin typeface="Calibri"/>
                <a:ea typeface="+mn-ea"/>
              </a:rPr>
              <a:t>Letter of Intent</a:t>
            </a:r>
          </a:p>
          <a:p>
            <a:pPr marL="171450" indent="-171450" fontAlgn="auto">
              <a:lnSpc>
                <a:spcPts val="900"/>
              </a:lnSpc>
              <a:spcBef>
                <a:spcPts val="0"/>
              </a:spcBef>
              <a:spcAft>
                <a:spcPts val="0"/>
              </a:spcAft>
              <a:buFont typeface="Arial" panose="020B0604020202020204" pitchFamily="34" charset="0"/>
              <a:buChar char="•"/>
            </a:pPr>
            <a:r>
              <a:rPr lang="en-CA" sz="1100" dirty="0" smtClean="0">
                <a:solidFill>
                  <a:prstClr val="black"/>
                </a:solidFill>
                <a:latin typeface="Calibri"/>
                <a:ea typeface="+mn-ea"/>
              </a:rPr>
              <a:t>Trusted Identity Definition and Principles</a:t>
            </a:r>
          </a:p>
          <a:p>
            <a:pPr marL="628650" lvl="1" indent="-171450">
              <a:lnSpc>
                <a:spcPts val="900"/>
              </a:lnSpc>
              <a:buFont typeface="Arial" panose="020B0604020202020204" pitchFamily="34" charset="0"/>
              <a:buChar char="•"/>
            </a:pPr>
            <a:r>
              <a:rPr lang="en-CA" sz="1100" dirty="0">
                <a:solidFill>
                  <a:prstClr val="black"/>
                </a:solidFill>
              </a:rPr>
              <a:t>Integrate into </a:t>
            </a:r>
            <a:r>
              <a:rPr lang="en-CA" sz="1100" dirty="0" smtClean="0">
                <a:solidFill>
                  <a:prstClr val="black"/>
                </a:solidFill>
              </a:rPr>
              <a:t>TB  </a:t>
            </a:r>
            <a:r>
              <a:rPr lang="en-CA" sz="1100" dirty="0">
                <a:solidFill>
                  <a:prstClr val="black"/>
                </a:solidFill>
              </a:rPr>
              <a:t>policy </a:t>
            </a:r>
            <a:r>
              <a:rPr lang="en-CA" sz="1100" dirty="0" smtClean="0">
                <a:solidFill>
                  <a:prstClr val="black"/>
                </a:solidFill>
              </a:rPr>
              <a:t> (scheduled for approval)</a:t>
            </a:r>
            <a:endParaRPr lang="en-CA" sz="1100" dirty="0" smtClean="0">
              <a:solidFill>
                <a:prstClr val="black"/>
              </a:solidFill>
              <a:latin typeface="Calibri"/>
              <a:ea typeface="+mn-ea"/>
            </a:endParaRPr>
          </a:p>
        </p:txBody>
      </p:sp>
      <p:sp>
        <p:nvSpPr>
          <p:cNvPr id="12" name="TextBox 11"/>
          <p:cNvSpPr txBox="1"/>
          <p:nvPr/>
        </p:nvSpPr>
        <p:spPr>
          <a:xfrm>
            <a:off x="287825" y="908236"/>
            <a:ext cx="7920579" cy="384043"/>
          </a:xfrm>
          <a:prstGeom prst="rect">
            <a:avLst/>
          </a:prstGeom>
          <a:solidFill>
            <a:schemeClr val="bg1">
              <a:lumMod val="50000"/>
            </a:schemeClr>
          </a:solidFill>
          <a:ln>
            <a:noFill/>
          </a:ln>
        </p:spPr>
        <p:txBody>
          <a:bodyPr wrap="square" rtlCol="0">
            <a:noAutofit/>
          </a:bodyPr>
          <a:lstStyle>
            <a:defPPr>
              <a:defRPr lang="en-US"/>
            </a:defPPr>
            <a:lvl1pPr>
              <a:lnSpc>
                <a:spcPts val="900"/>
              </a:lnSpc>
              <a:defRPr sz="800" b="1"/>
            </a:lvl1pPr>
          </a:lstStyle>
          <a:p>
            <a:pPr fontAlgn="auto">
              <a:spcBef>
                <a:spcPts val="0"/>
              </a:spcBef>
              <a:spcAft>
                <a:spcPts val="0"/>
              </a:spcAft>
            </a:pPr>
            <a:endParaRPr lang="en-CA" sz="1100" dirty="0" smtClean="0">
              <a:solidFill>
                <a:prstClr val="black"/>
              </a:solidFill>
              <a:latin typeface="Calibri"/>
              <a:ea typeface="+mn-ea"/>
            </a:endParaRPr>
          </a:p>
          <a:p>
            <a:pPr fontAlgn="auto">
              <a:spcBef>
                <a:spcPts val="0"/>
              </a:spcBef>
              <a:spcAft>
                <a:spcPts val="0"/>
              </a:spcAft>
            </a:pPr>
            <a:r>
              <a:rPr lang="en-CA" sz="1100" dirty="0" smtClean="0">
                <a:solidFill>
                  <a:prstClr val="black"/>
                </a:solidFill>
                <a:latin typeface="Calibri"/>
                <a:ea typeface="+mn-ea"/>
              </a:rPr>
              <a:t>Pan-Canadian Trust Framework Approach</a:t>
            </a:r>
            <a:endParaRPr lang="en-CA" sz="1100" dirty="0">
              <a:solidFill>
                <a:prstClr val="black"/>
              </a:solidFill>
              <a:latin typeface="Calibri"/>
              <a:ea typeface="+mn-ea"/>
            </a:endParaRPr>
          </a:p>
        </p:txBody>
      </p:sp>
      <p:cxnSp>
        <p:nvCxnSpPr>
          <p:cNvPr id="13" name="Straight Connector 12"/>
          <p:cNvCxnSpPr>
            <a:stCxn id="114" idx="3"/>
            <a:endCxn id="126" idx="0"/>
          </p:cNvCxnSpPr>
          <p:nvPr/>
        </p:nvCxnSpPr>
        <p:spPr>
          <a:xfrm>
            <a:off x="7902370" y="2393761"/>
            <a:ext cx="0" cy="2097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1" idx="2"/>
            <a:endCxn id="125" idx="0"/>
          </p:cNvCxnSpPr>
          <p:nvPr/>
        </p:nvCxnSpPr>
        <p:spPr>
          <a:xfrm>
            <a:off x="7173304" y="2315960"/>
            <a:ext cx="17972" cy="217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6" idx="3"/>
            <a:endCxn id="123" idx="0"/>
          </p:cNvCxnSpPr>
          <p:nvPr/>
        </p:nvCxnSpPr>
        <p:spPr>
          <a:xfrm>
            <a:off x="5805152" y="2318865"/>
            <a:ext cx="0" cy="2172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0" idx="2"/>
            <a:endCxn id="124" idx="0"/>
          </p:cNvCxnSpPr>
          <p:nvPr/>
        </p:nvCxnSpPr>
        <p:spPr>
          <a:xfrm>
            <a:off x="6435222" y="2315960"/>
            <a:ext cx="18002" cy="217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9" idx="2"/>
            <a:endCxn id="120" idx="0"/>
          </p:cNvCxnSpPr>
          <p:nvPr/>
        </p:nvCxnSpPr>
        <p:spPr>
          <a:xfrm>
            <a:off x="4202944" y="2315960"/>
            <a:ext cx="0" cy="217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367789" y="512676"/>
            <a:ext cx="896399" cy="369332"/>
          </a:xfrm>
          <a:prstGeom prst="rect">
            <a:avLst/>
          </a:prstGeom>
          <a:solidFill>
            <a:schemeClr val="bg1"/>
          </a:solidFill>
        </p:spPr>
        <p:txBody>
          <a:bodyPr wrap="none">
            <a:spAutoFit/>
          </a:bodyPr>
          <a:lstStyle/>
          <a:p>
            <a:pP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FPT DM/Clerks</a:t>
            </a:r>
          </a:p>
          <a:p>
            <a:pP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May 2017</a:t>
            </a:r>
            <a:endParaRPr lang="en-US" altLang="en-US" sz="900" b="1" dirty="0">
              <a:solidFill>
                <a:prstClr val="black"/>
              </a:solidFill>
              <a:latin typeface="Calibri"/>
            </a:endParaRPr>
          </a:p>
        </p:txBody>
      </p:sp>
      <p:sp>
        <p:nvSpPr>
          <p:cNvPr id="19" name="Rectangle 18"/>
          <p:cNvSpPr/>
          <p:nvPr/>
        </p:nvSpPr>
        <p:spPr>
          <a:xfrm>
            <a:off x="6763918" y="512676"/>
            <a:ext cx="872355" cy="369332"/>
          </a:xfrm>
          <a:prstGeom prst="rect">
            <a:avLst/>
          </a:prstGeom>
          <a:solidFill>
            <a:schemeClr val="bg1"/>
          </a:solidFill>
        </p:spPr>
        <p:txBody>
          <a:bodyPr wrap="none">
            <a:spAutoFit/>
          </a:bodyPr>
          <a:lstStyle/>
          <a:p>
            <a:pPr algn="ct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Joint Councils</a:t>
            </a:r>
          </a:p>
          <a:p>
            <a:pPr algn="ct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Sep 2017</a:t>
            </a:r>
            <a:endParaRPr lang="en-US" altLang="en-US" sz="900" b="1" dirty="0">
              <a:solidFill>
                <a:prstClr val="black"/>
              </a:solidFill>
              <a:latin typeface="Calibri"/>
            </a:endParaRPr>
          </a:p>
        </p:txBody>
      </p:sp>
      <p:sp>
        <p:nvSpPr>
          <p:cNvPr id="20" name="Rectangle 19"/>
          <p:cNvSpPr/>
          <p:nvPr/>
        </p:nvSpPr>
        <p:spPr>
          <a:xfrm>
            <a:off x="3779912" y="512676"/>
            <a:ext cx="843501" cy="369332"/>
          </a:xfrm>
          <a:prstGeom prst="rect">
            <a:avLst/>
          </a:prstGeom>
          <a:solidFill>
            <a:schemeClr val="bg1"/>
          </a:solidFill>
        </p:spPr>
        <p:txBody>
          <a:bodyPr wrap="none">
            <a:spAutoFit/>
          </a:bodyPr>
          <a:lstStyle/>
          <a:p>
            <a:pPr algn="ct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Joint Councils</a:t>
            </a:r>
          </a:p>
          <a:p>
            <a:pPr algn="ct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Feb 2017</a:t>
            </a:r>
            <a:endParaRPr lang="en-US" altLang="en-US" sz="900" b="1" dirty="0">
              <a:solidFill>
                <a:prstClr val="black"/>
              </a:solidFill>
              <a:latin typeface="Calibri"/>
            </a:endParaRPr>
          </a:p>
        </p:txBody>
      </p:sp>
      <p:sp>
        <p:nvSpPr>
          <p:cNvPr id="21" name="TextBox 20"/>
          <p:cNvSpPr txBox="1"/>
          <p:nvPr/>
        </p:nvSpPr>
        <p:spPr>
          <a:xfrm>
            <a:off x="7380312" y="512676"/>
            <a:ext cx="1163040" cy="369332"/>
          </a:xfrm>
          <a:prstGeom prst="rect">
            <a:avLst/>
          </a:prstGeom>
          <a:noFill/>
        </p:spPr>
        <p:txBody>
          <a:bodyPr wrap="square" rtlCol="0">
            <a:spAutoFit/>
          </a:bodyPr>
          <a:lstStyle/>
          <a:p>
            <a:pPr algn="ctr" fontAlgn="auto">
              <a:spcBef>
                <a:spcPts val="0"/>
              </a:spcBef>
              <a:spcAft>
                <a:spcPts val="0"/>
              </a:spcAft>
            </a:pPr>
            <a:r>
              <a:rPr lang="en-CA" sz="900" b="1" dirty="0" smtClean="0">
                <a:solidFill>
                  <a:prstClr val="black"/>
                </a:solidFill>
                <a:latin typeface="Calibri"/>
                <a:ea typeface="+mn-ea"/>
              </a:rPr>
              <a:t>FPT DM/ Clerks</a:t>
            </a:r>
            <a:br>
              <a:rPr lang="en-CA" sz="900" b="1" dirty="0" smtClean="0">
                <a:solidFill>
                  <a:prstClr val="black"/>
                </a:solidFill>
                <a:latin typeface="Calibri"/>
                <a:ea typeface="+mn-ea"/>
              </a:rPr>
            </a:br>
            <a:r>
              <a:rPr lang="en-CA" sz="900" b="1" dirty="0" smtClean="0">
                <a:solidFill>
                  <a:prstClr val="black"/>
                </a:solidFill>
                <a:latin typeface="Calibri"/>
                <a:ea typeface="+mn-ea"/>
              </a:rPr>
              <a:t>Nov 2017</a:t>
            </a:r>
            <a:endParaRPr lang="en-CA" sz="900" b="1" dirty="0">
              <a:solidFill>
                <a:prstClr val="black"/>
              </a:solidFill>
              <a:latin typeface="Calibri"/>
              <a:ea typeface="+mn-ea"/>
            </a:endParaRPr>
          </a:p>
        </p:txBody>
      </p:sp>
      <p:cxnSp>
        <p:nvCxnSpPr>
          <p:cNvPr id="22" name="Straight Connector 21"/>
          <p:cNvCxnSpPr>
            <a:stCxn id="28" idx="2"/>
            <a:endCxn id="119" idx="0"/>
          </p:cNvCxnSpPr>
          <p:nvPr/>
        </p:nvCxnSpPr>
        <p:spPr>
          <a:xfrm flipH="1">
            <a:off x="3266840" y="2315960"/>
            <a:ext cx="8037" cy="217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28041" y="512676"/>
            <a:ext cx="599844" cy="369332"/>
          </a:xfrm>
          <a:prstGeom prst="rect">
            <a:avLst/>
          </a:prstGeom>
          <a:solidFill>
            <a:schemeClr val="bg1"/>
          </a:solidFill>
        </p:spPr>
        <p:txBody>
          <a:bodyPr wrap="none">
            <a:spAutoFit/>
          </a:bodyPr>
          <a:lstStyle/>
          <a:p>
            <a:pPr algn="ct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IMSC</a:t>
            </a:r>
          </a:p>
          <a:p>
            <a:pPr algn="ct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Jan 2017</a:t>
            </a:r>
            <a:endParaRPr lang="en-US" altLang="en-US" sz="900" b="1" dirty="0">
              <a:solidFill>
                <a:prstClr val="black"/>
              </a:solidFill>
              <a:latin typeface="Calibri"/>
            </a:endParaRPr>
          </a:p>
        </p:txBody>
      </p:sp>
      <p:sp>
        <p:nvSpPr>
          <p:cNvPr id="24" name="Isosceles Triangle 23"/>
          <p:cNvSpPr/>
          <p:nvPr/>
        </p:nvSpPr>
        <p:spPr>
          <a:xfrm>
            <a:off x="1907704" y="6524473"/>
            <a:ext cx="100740" cy="134725"/>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1" dirty="0">
              <a:solidFill>
                <a:prstClr val="white"/>
              </a:solidFill>
            </a:endParaRPr>
          </a:p>
        </p:txBody>
      </p:sp>
      <p:sp>
        <p:nvSpPr>
          <p:cNvPr id="25" name="TextBox 24"/>
          <p:cNvSpPr txBox="1"/>
          <p:nvPr/>
        </p:nvSpPr>
        <p:spPr>
          <a:xfrm>
            <a:off x="1996466" y="6484113"/>
            <a:ext cx="1223412" cy="215444"/>
          </a:xfrm>
          <a:prstGeom prst="rect">
            <a:avLst/>
          </a:prstGeom>
          <a:noFill/>
        </p:spPr>
        <p:txBody>
          <a:bodyPr wrap="none" rtlCol="0">
            <a:spAutoFit/>
          </a:bodyPr>
          <a:lstStyle/>
          <a:p>
            <a:pPr fontAlgn="auto">
              <a:spcBef>
                <a:spcPts val="0"/>
              </a:spcBef>
              <a:spcAft>
                <a:spcPts val="0"/>
              </a:spcAft>
            </a:pPr>
            <a:r>
              <a:rPr lang="en-CA" sz="800" b="1" dirty="0" smtClean="0">
                <a:solidFill>
                  <a:prstClr val="black"/>
                </a:solidFill>
                <a:latin typeface="Calibri"/>
                <a:ea typeface="+mn-ea"/>
              </a:rPr>
              <a:t>= decision/endorsement</a:t>
            </a:r>
            <a:endParaRPr lang="en-CA" sz="800" b="1" dirty="0">
              <a:solidFill>
                <a:prstClr val="black"/>
              </a:solidFill>
              <a:latin typeface="Calibri"/>
              <a:ea typeface="+mn-ea"/>
            </a:endParaRPr>
          </a:p>
        </p:txBody>
      </p:sp>
      <p:sp>
        <p:nvSpPr>
          <p:cNvPr id="26" name="TextBox 25"/>
          <p:cNvSpPr txBox="1"/>
          <p:nvPr/>
        </p:nvSpPr>
        <p:spPr>
          <a:xfrm>
            <a:off x="543853" y="6484113"/>
            <a:ext cx="986167" cy="215444"/>
          </a:xfrm>
          <a:prstGeom prst="rect">
            <a:avLst/>
          </a:prstGeom>
          <a:noFill/>
        </p:spPr>
        <p:txBody>
          <a:bodyPr wrap="none" rtlCol="0">
            <a:spAutoFit/>
          </a:bodyPr>
          <a:lstStyle/>
          <a:p>
            <a:pPr fontAlgn="auto">
              <a:spcBef>
                <a:spcPts val="0"/>
              </a:spcBef>
              <a:spcAft>
                <a:spcPts val="0"/>
              </a:spcAft>
            </a:pPr>
            <a:r>
              <a:rPr lang="en-CA" sz="800" b="1" dirty="0" smtClean="0">
                <a:solidFill>
                  <a:prstClr val="black"/>
                </a:solidFill>
                <a:latin typeface="Calibri"/>
                <a:ea typeface="+mn-ea"/>
              </a:rPr>
              <a:t>= update/direction</a:t>
            </a:r>
            <a:endParaRPr lang="en-CA" sz="800" b="1" dirty="0">
              <a:solidFill>
                <a:prstClr val="black"/>
              </a:solidFill>
              <a:latin typeface="Calibri"/>
              <a:ea typeface="+mn-ea"/>
            </a:endParaRPr>
          </a:p>
        </p:txBody>
      </p:sp>
      <p:sp>
        <p:nvSpPr>
          <p:cNvPr id="27" name="Rectangle 26"/>
          <p:cNvSpPr/>
          <p:nvPr/>
        </p:nvSpPr>
        <p:spPr>
          <a:xfrm>
            <a:off x="359532" y="6528057"/>
            <a:ext cx="115284" cy="12755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1" dirty="0">
              <a:solidFill>
                <a:prstClr val="white"/>
              </a:solidFill>
            </a:endParaRPr>
          </a:p>
        </p:txBody>
      </p:sp>
      <p:sp>
        <p:nvSpPr>
          <p:cNvPr id="28" name="Rectangle 27"/>
          <p:cNvSpPr/>
          <p:nvPr/>
        </p:nvSpPr>
        <p:spPr>
          <a:xfrm>
            <a:off x="3181231" y="2060848"/>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29" name="Rectangle 28"/>
          <p:cNvSpPr/>
          <p:nvPr/>
        </p:nvSpPr>
        <p:spPr>
          <a:xfrm>
            <a:off x="4109298" y="2060848"/>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34" name="Rectangle 33"/>
          <p:cNvSpPr/>
          <p:nvPr/>
        </p:nvSpPr>
        <p:spPr>
          <a:xfrm>
            <a:off x="7079658" y="3317904"/>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35" name="Rectangle 34"/>
          <p:cNvSpPr/>
          <p:nvPr/>
        </p:nvSpPr>
        <p:spPr>
          <a:xfrm>
            <a:off x="6105432" y="512676"/>
            <a:ext cx="628698" cy="369332"/>
          </a:xfrm>
          <a:prstGeom prst="rect">
            <a:avLst/>
          </a:prstGeom>
          <a:solidFill>
            <a:schemeClr val="bg1"/>
          </a:solidFill>
        </p:spPr>
        <p:txBody>
          <a:bodyPr wrap="none">
            <a:spAutoFit/>
          </a:bodyPr>
          <a:lstStyle/>
          <a:p>
            <a:pPr algn="ct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IMSC</a:t>
            </a:r>
          </a:p>
          <a:p>
            <a:pPr algn="ct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Aug 2017</a:t>
            </a:r>
            <a:endParaRPr lang="en-US" altLang="en-US" sz="900" b="1" dirty="0">
              <a:solidFill>
                <a:prstClr val="black"/>
              </a:solidFill>
              <a:latin typeface="Calibri"/>
            </a:endParaRPr>
          </a:p>
        </p:txBody>
      </p:sp>
      <p:sp>
        <p:nvSpPr>
          <p:cNvPr id="36" name="Rectangle 35"/>
          <p:cNvSpPr/>
          <p:nvPr/>
        </p:nvSpPr>
        <p:spPr>
          <a:xfrm>
            <a:off x="6341576" y="3317904"/>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55" name="Rectangle 54"/>
          <p:cNvSpPr/>
          <p:nvPr/>
        </p:nvSpPr>
        <p:spPr>
          <a:xfrm>
            <a:off x="7801196" y="3317904"/>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cxnSp>
        <p:nvCxnSpPr>
          <p:cNvPr id="67" name="Straight Connector 66"/>
          <p:cNvCxnSpPr>
            <a:stCxn id="117" idx="2"/>
            <a:endCxn id="122" idx="0"/>
          </p:cNvCxnSpPr>
          <p:nvPr/>
        </p:nvCxnSpPr>
        <p:spPr>
          <a:xfrm>
            <a:off x="5013064" y="2315960"/>
            <a:ext cx="0" cy="217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726510" y="512676"/>
            <a:ext cx="673582" cy="369332"/>
          </a:xfrm>
          <a:prstGeom prst="rect">
            <a:avLst/>
          </a:prstGeom>
          <a:solidFill>
            <a:schemeClr val="bg1"/>
          </a:solidFill>
        </p:spPr>
        <p:txBody>
          <a:bodyPr wrap="none">
            <a:spAutoFit/>
          </a:bodyPr>
          <a:lstStyle/>
          <a:p>
            <a:pPr algn="ct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IMSC</a:t>
            </a:r>
          </a:p>
          <a:p>
            <a:pPr algn="ctr" fontAlgn="auto">
              <a:spcBef>
                <a:spcPts val="0"/>
              </a:spcBef>
              <a:spcAft>
                <a:spcPts val="0"/>
              </a:spcAft>
            </a:pPr>
            <a:r>
              <a:rPr lang="en-US" altLang="en-US" sz="900" b="1" dirty="0" smtClean="0">
                <a:solidFill>
                  <a:srgbClr val="000000"/>
                </a:solidFill>
                <a:latin typeface="Calibri"/>
                <a:ea typeface="Calibri" pitchFamily="34" charset="0"/>
                <a:cs typeface="Times New Roman" pitchFamily="18" charset="0"/>
              </a:rPr>
              <a:t>April 2017</a:t>
            </a:r>
            <a:endParaRPr lang="en-US" altLang="en-US" sz="900" b="1" dirty="0">
              <a:solidFill>
                <a:prstClr val="black"/>
              </a:solidFill>
              <a:latin typeface="Calibri"/>
            </a:endParaRPr>
          </a:p>
        </p:txBody>
      </p:sp>
      <p:sp>
        <p:nvSpPr>
          <p:cNvPr id="70" name="Rectangle 69"/>
          <p:cNvSpPr/>
          <p:nvPr/>
        </p:nvSpPr>
        <p:spPr>
          <a:xfrm>
            <a:off x="4919418" y="3317904"/>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76" name="Rectangle 75"/>
          <p:cNvSpPr/>
          <p:nvPr/>
        </p:nvSpPr>
        <p:spPr>
          <a:xfrm>
            <a:off x="4919418" y="2694509"/>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80" name="Rectangle 79"/>
          <p:cNvSpPr/>
          <p:nvPr/>
        </p:nvSpPr>
        <p:spPr>
          <a:xfrm>
            <a:off x="6341576" y="2060848"/>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81" name="Rectangle 80"/>
          <p:cNvSpPr/>
          <p:nvPr/>
        </p:nvSpPr>
        <p:spPr>
          <a:xfrm>
            <a:off x="7079658" y="2060848"/>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85" name="TextBox 84"/>
          <p:cNvSpPr txBox="1"/>
          <p:nvPr/>
        </p:nvSpPr>
        <p:spPr>
          <a:xfrm>
            <a:off x="5174259" y="6484113"/>
            <a:ext cx="712054" cy="215444"/>
          </a:xfrm>
          <a:prstGeom prst="rect">
            <a:avLst/>
          </a:prstGeom>
          <a:noFill/>
        </p:spPr>
        <p:txBody>
          <a:bodyPr wrap="none" rtlCol="0">
            <a:spAutoFit/>
          </a:bodyPr>
          <a:lstStyle/>
          <a:p>
            <a:pPr fontAlgn="auto">
              <a:spcBef>
                <a:spcPts val="0"/>
              </a:spcBef>
              <a:spcAft>
                <a:spcPts val="0"/>
              </a:spcAft>
            </a:pPr>
            <a:r>
              <a:rPr lang="en-CA" sz="800" b="1" dirty="0" smtClean="0">
                <a:solidFill>
                  <a:prstClr val="black"/>
                </a:solidFill>
                <a:latin typeface="Calibri"/>
                <a:ea typeface="+mn-ea"/>
              </a:rPr>
              <a:t>= </a:t>
            </a:r>
            <a:r>
              <a:rPr lang="en-CA" sz="800" b="1" dirty="0" smtClean="0">
                <a:solidFill>
                  <a:prstClr val="black"/>
                </a:solidFill>
                <a:latin typeface="Calibri"/>
              </a:rPr>
              <a:t>completed</a:t>
            </a:r>
            <a:endParaRPr lang="en-CA" sz="800" b="1" dirty="0">
              <a:solidFill>
                <a:prstClr val="black"/>
              </a:solidFill>
              <a:latin typeface="Calibri"/>
              <a:ea typeface="+mn-ea"/>
            </a:endParaRPr>
          </a:p>
        </p:txBody>
      </p:sp>
      <p:sp>
        <p:nvSpPr>
          <p:cNvPr id="86" name="Hexagon 85"/>
          <p:cNvSpPr/>
          <p:nvPr/>
        </p:nvSpPr>
        <p:spPr>
          <a:xfrm>
            <a:off x="5040052" y="6519827"/>
            <a:ext cx="155445" cy="144016"/>
          </a:xfrm>
          <a:prstGeom prst="hexag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2" name="Rectangle 91"/>
          <p:cNvSpPr/>
          <p:nvPr/>
        </p:nvSpPr>
        <p:spPr>
          <a:xfrm>
            <a:off x="7079658" y="2694509"/>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93" name="Rectangle 92"/>
          <p:cNvSpPr/>
          <p:nvPr/>
        </p:nvSpPr>
        <p:spPr>
          <a:xfrm>
            <a:off x="6359578" y="2697643"/>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97" name="TextBox 96"/>
          <p:cNvSpPr txBox="1"/>
          <p:nvPr/>
        </p:nvSpPr>
        <p:spPr>
          <a:xfrm>
            <a:off x="6007900" y="6453336"/>
            <a:ext cx="2157129" cy="276999"/>
          </a:xfrm>
          <a:prstGeom prst="rect">
            <a:avLst/>
          </a:prstGeom>
          <a:noFill/>
        </p:spPr>
        <p:txBody>
          <a:bodyPr wrap="none" rtlCol="0">
            <a:spAutoFit/>
          </a:bodyPr>
          <a:lstStyle/>
          <a:p>
            <a:r>
              <a:rPr lang="en-CA" sz="1200" i="1" dirty="0" smtClean="0"/>
              <a:t>Updated as of January 30, 2017</a:t>
            </a:r>
            <a:endParaRPr lang="en-CA" sz="1200" i="1" dirty="0"/>
          </a:p>
        </p:txBody>
      </p:sp>
      <p:sp>
        <p:nvSpPr>
          <p:cNvPr id="53" name="TextBox 52"/>
          <p:cNvSpPr txBox="1"/>
          <p:nvPr/>
        </p:nvSpPr>
        <p:spPr>
          <a:xfrm>
            <a:off x="4420659" y="945668"/>
            <a:ext cx="1221745" cy="369332"/>
          </a:xfrm>
          <a:prstGeom prst="rect">
            <a:avLst/>
          </a:prstGeom>
          <a:noFill/>
        </p:spPr>
        <p:txBody>
          <a:bodyPr wrap="none" rtlCol="0">
            <a:spAutoFit/>
          </a:bodyPr>
          <a:lstStyle/>
          <a:p>
            <a:r>
              <a:rPr lang="en-CA" b="1" dirty="0" smtClean="0">
                <a:solidFill>
                  <a:schemeClr val="bg1"/>
                </a:solidFill>
              </a:rPr>
              <a:t>COMPLETE</a:t>
            </a:r>
            <a:endParaRPr lang="en-CA" b="1" dirty="0">
              <a:solidFill>
                <a:schemeClr val="bg1"/>
              </a:solidFill>
            </a:endParaRPr>
          </a:p>
        </p:txBody>
      </p:sp>
      <p:sp>
        <p:nvSpPr>
          <p:cNvPr id="83" name="TextBox 82"/>
          <p:cNvSpPr txBox="1"/>
          <p:nvPr/>
        </p:nvSpPr>
        <p:spPr>
          <a:xfrm>
            <a:off x="4443584" y="1403484"/>
            <a:ext cx="1221745" cy="369332"/>
          </a:xfrm>
          <a:prstGeom prst="rect">
            <a:avLst/>
          </a:prstGeom>
          <a:noFill/>
        </p:spPr>
        <p:txBody>
          <a:bodyPr wrap="none" rtlCol="0">
            <a:spAutoFit/>
          </a:bodyPr>
          <a:lstStyle/>
          <a:p>
            <a:r>
              <a:rPr lang="en-CA" b="1" dirty="0" smtClean="0">
                <a:solidFill>
                  <a:schemeClr val="bg1"/>
                </a:solidFill>
              </a:rPr>
              <a:t>COMPLETE</a:t>
            </a:r>
            <a:endParaRPr lang="en-CA" b="1" dirty="0">
              <a:solidFill>
                <a:schemeClr val="bg1"/>
              </a:solidFill>
            </a:endParaRPr>
          </a:p>
        </p:txBody>
      </p:sp>
      <p:sp>
        <p:nvSpPr>
          <p:cNvPr id="90" name="TextBox 89"/>
          <p:cNvSpPr txBox="1"/>
          <p:nvPr/>
        </p:nvSpPr>
        <p:spPr>
          <a:xfrm>
            <a:off x="8244408" y="2672916"/>
            <a:ext cx="867545" cy="261610"/>
          </a:xfrm>
          <a:prstGeom prst="rect">
            <a:avLst/>
          </a:prstGeom>
          <a:noFill/>
        </p:spPr>
        <p:txBody>
          <a:bodyPr wrap="none" rtlCol="0">
            <a:spAutoFit/>
          </a:bodyPr>
          <a:lstStyle/>
          <a:p>
            <a:r>
              <a:rPr lang="en-CA" sz="1100" b="1" dirty="0" smtClean="0"/>
              <a:t>IMSC (ISED)</a:t>
            </a:r>
            <a:endParaRPr lang="en-CA" sz="1100" b="1" dirty="0"/>
          </a:p>
        </p:txBody>
      </p:sp>
      <p:sp>
        <p:nvSpPr>
          <p:cNvPr id="94" name="TextBox 93"/>
          <p:cNvSpPr txBox="1"/>
          <p:nvPr/>
        </p:nvSpPr>
        <p:spPr>
          <a:xfrm>
            <a:off x="8244408" y="2087270"/>
            <a:ext cx="822661" cy="261610"/>
          </a:xfrm>
          <a:prstGeom prst="rect">
            <a:avLst/>
          </a:prstGeom>
          <a:noFill/>
        </p:spPr>
        <p:txBody>
          <a:bodyPr wrap="none" rtlCol="0">
            <a:spAutoFit/>
          </a:bodyPr>
          <a:lstStyle/>
          <a:p>
            <a:r>
              <a:rPr lang="en-CA" sz="1100" b="1" dirty="0" smtClean="0"/>
              <a:t>IMSC (TBS)</a:t>
            </a:r>
            <a:endParaRPr lang="en-CA" sz="1100" b="1" dirty="0"/>
          </a:p>
        </p:txBody>
      </p:sp>
      <p:sp>
        <p:nvSpPr>
          <p:cNvPr id="96" name="TextBox 95"/>
          <p:cNvSpPr txBox="1"/>
          <p:nvPr/>
        </p:nvSpPr>
        <p:spPr>
          <a:xfrm>
            <a:off x="8244408" y="5068836"/>
            <a:ext cx="421910" cy="261610"/>
          </a:xfrm>
          <a:prstGeom prst="rect">
            <a:avLst/>
          </a:prstGeom>
          <a:noFill/>
        </p:spPr>
        <p:txBody>
          <a:bodyPr wrap="none" rtlCol="0">
            <a:spAutoFit/>
          </a:bodyPr>
          <a:lstStyle/>
          <a:p>
            <a:r>
              <a:rPr lang="en-CA" sz="1100" b="1" dirty="0" smtClean="0"/>
              <a:t>TBD</a:t>
            </a:r>
            <a:endParaRPr lang="en-CA" sz="1100" b="1" dirty="0"/>
          </a:p>
        </p:txBody>
      </p:sp>
      <p:sp>
        <p:nvSpPr>
          <p:cNvPr id="98" name="TextBox 97"/>
          <p:cNvSpPr txBox="1"/>
          <p:nvPr/>
        </p:nvSpPr>
        <p:spPr>
          <a:xfrm>
            <a:off x="8244408" y="4535542"/>
            <a:ext cx="421910" cy="261610"/>
          </a:xfrm>
          <a:prstGeom prst="rect">
            <a:avLst/>
          </a:prstGeom>
          <a:noFill/>
        </p:spPr>
        <p:txBody>
          <a:bodyPr wrap="none" rtlCol="0">
            <a:spAutoFit/>
          </a:bodyPr>
          <a:lstStyle/>
          <a:p>
            <a:r>
              <a:rPr lang="en-CA" sz="1100" b="1" dirty="0" smtClean="0"/>
              <a:t>TBD</a:t>
            </a:r>
            <a:endParaRPr lang="en-CA" sz="1100" b="1" dirty="0"/>
          </a:p>
        </p:txBody>
      </p:sp>
      <p:sp>
        <p:nvSpPr>
          <p:cNvPr id="99" name="TextBox 98"/>
          <p:cNvSpPr txBox="1"/>
          <p:nvPr/>
        </p:nvSpPr>
        <p:spPr>
          <a:xfrm>
            <a:off x="8244408" y="5687670"/>
            <a:ext cx="421910" cy="261610"/>
          </a:xfrm>
          <a:prstGeom prst="rect">
            <a:avLst/>
          </a:prstGeom>
          <a:noFill/>
        </p:spPr>
        <p:txBody>
          <a:bodyPr wrap="none" rtlCol="0">
            <a:spAutoFit/>
          </a:bodyPr>
          <a:lstStyle/>
          <a:p>
            <a:r>
              <a:rPr lang="en-CA" sz="1100" b="1" dirty="0" smtClean="0"/>
              <a:t>TBD</a:t>
            </a:r>
            <a:endParaRPr lang="en-CA" sz="1100" b="1" dirty="0"/>
          </a:p>
        </p:txBody>
      </p:sp>
      <p:sp>
        <p:nvSpPr>
          <p:cNvPr id="57" name="Oval 56"/>
          <p:cNvSpPr/>
          <p:nvPr/>
        </p:nvSpPr>
        <p:spPr>
          <a:xfrm>
            <a:off x="3239852" y="6507873"/>
            <a:ext cx="216024" cy="167924"/>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prstClr val="white"/>
              </a:solidFill>
            </a:endParaRPr>
          </a:p>
        </p:txBody>
      </p:sp>
      <p:sp>
        <p:nvSpPr>
          <p:cNvPr id="100" name="TextBox 99"/>
          <p:cNvSpPr txBox="1"/>
          <p:nvPr/>
        </p:nvSpPr>
        <p:spPr>
          <a:xfrm>
            <a:off x="3441817" y="6484113"/>
            <a:ext cx="1497526" cy="215444"/>
          </a:xfrm>
          <a:prstGeom prst="rect">
            <a:avLst/>
          </a:prstGeom>
          <a:noFill/>
        </p:spPr>
        <p:txBody>
          <a:bodyPr wrap="none" rtlCol="0">
            <a:spAutoFit/>
          </a:bodyPr>
          <a:lstStyle/>
          <a:p>
            <a:pPr fontAlgn="auto">
              <a:spcBef>
                <a:spcPts val="0"/>
              </a:spcBef>
              <a:spcAft>
                <a:spcPts val="0"/>
              </a:spcAft>
            </a:pPr>
            <a:r>
              <a:rPr lang="en-CA" sz="800" b="1" dirty="0" smtClean="0">
                <a:solidFill>
                  <a:prstClr val="black"/>
                </a:solidFill>
                <a:latin typeface="Calibri"/>
                <a:ea typeface="+mn-ea"/>
              </a:rPr>
              <a:t>= updates due to Alpha Testing</a:t>
            </a:r>
            <a:endParaRPr lang="en-CA" sz="800" b="1" dirty="0">
              <a:solidFill>
                <a:prstClr val="black"/>
              </a:solidFill>
              <a:latin typeface="Calibri"/>
              <a:ea typeface="+mn-ea"/>
            </a:endParaRPr>
          </a:p>
        </p:txBody>
      </p:sp>
      <p:sp>
        <p:nvSpPr>
          <p:cNvPr id="101" name="Isosceles Triangle 100"/>
          <p:cNvSpPr/>
          <p:nvPr/>
        </p:nvSpPr>
        <p:spPr>
          <a:xfrm>
            <a:off x="7794388" y="2702931"/>
            <a:ext cx="230568" cy="258017"/>
          </a:xfrm>
          <a:prstGeom prst="triangl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102" name="Rectangle 101"/>
          <p:cNvSpPr/>
          <p:nvPr/>
        </p:nvSpPr>
        <p:spPr>
          <a:xfrm>
            <a:off x="5711506" y="2694509"/>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103" name="Rectangle 102"/>
          <p:cNvSpPr/>
          <p:nvPr/>
        </p:nvSpPr>
        <p:spPr>
          <a:xfrm>
            <a:off x="5711506" y="3317904"/>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114" name="Hexagon 113"/>
          <p:cNvSpPr/>
          <p:nvPr/>
        </p:nvSpPr>
        <p:spPr>
          <a:xfrm rot="16200000">
            <a:off x="7735914" y="2092305"/>
            <a:ext cx="332912" cy="270000"/>
          </a:xfrm>
          <a:prstGeom prst="hexago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6" name="Isosceles Triangle 115"/>
          <p:cNvSpPr/>
          <p:nvPr/>
        </p:nvSpPr>
        <p:spPr>
          <a:xfrm>
            <a:off x="5689868" y="2060848"/>
            <a:ext cx="230568" cy="258017"/>
          </a:xfrm>
          <a:prstGeom prst="triangl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117" name="Rectangle 116"/>
          <p:cNvSpPr/>
          <p:nvPr/>
        </p:nvSpPr>
        <p:spPr>
          <a:xfrm>
            <a:off x="4919418" y="2060848"/>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119" name="Oval 118"/>
          <p:cNvSpPr/>
          <p:nvPr/>
        </p:nvSpPr>
        <p:spPr>
          <a:xfrm>
            <a:off x="3131840"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prstClr val="white"/>
              </a:solidFill>
            </a:endParaRPr>
          </a:p>
        </p:txBody>
      </p:sp>
      <p:sp>
        <p:nvSpPr>
          <p:cNvPr id="120" name="Oval 119"/>
          <p:cNvSpPr/>
          <p:nvPr/>
        </p:nvSpPr>
        <p:spPr>
          <a:xfrm>
            <a:off x="4067944"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prstClr val="white"/>
              </a:solidFill>
            </a:endParaRPr>
          </a:p>
        </p:txBody>
      </p:sp>
      <p:sp>
        <p:nvSpPr>
          <p:cNvPr id="122" name="Oval 121"/>
          <p:cNvSpPr/>
          <p:nvPr/>
        </p:nvSpPr>
        <p:spPr>
          <a:xfrm>
            <a:off x="4878064"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prstClr val="white"/>
              </a:solidFill>
            </a:endParaRPr>
          </a:p>
        </p:txBody>
      </p:sp>
      <p:sp>
        <p:nvSpPr>
          <p:cNvPr id="123" name="Oval 122"/>
          <p:cNvSpPr/>
          <p:nvPr/>
        </p:nvSpPr>
        <p:spPr>
          <a:xfrm>
            <a:off x="5670152"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prstClr val="white"/>
              </a:solidFill>
            </a:endParaRPr>
          </a:p>
        </p:txBody>
      </p:sp>
      <p:sp>
        <p:nvSpPr>
          <p:cNvPr id="124" name="Oval 123"/>
          <p:cNvSpPr/>
          <p:nvPr/>
        </p:nvSpPr>
        <p:spPr>
          <a:xfrm>
            <a:off x="6318224"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prstClr val="white"/>
              </a:solidFill>
            </a:endParaRPr>
          </a:p>
        </p:txBody>
      </p:sp>
      <p:sp>
        <p:nvSpPr>
          <p:cNvPr id="125" name="Oval 124"/>
          <p:cNvSpPr/>
          <p:nvPr/>
        </p:nvSpPr>
        <p:spPr>
          <a:xfrm>
            <a:off x="7056276"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prstClr val="white"/>
              </a:solidFill>
            </a:endParaRPr>
          </a:p>
        </p:txBody>
      </p:sp>
      <p:sp>
        <p:nvSpPr>
          <p:cNvPr id="126" name="Oval 125"/>
          <p:cNvSpPr/>
          <p:nvPr/>
        </p:nvSpPr>
        <p:spPr>
          <a:xfrm>
            <a:off x="7767370"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solidFill>
                <a:prstClr val="white"/>
              </a:solidFill>
            </a:endParaRPr>
          </a:p>
        </p:txBody>
      </p:sp>
      <p:sp>
        <p:nvSpPr>
          <p:cNvPr id="127" name="TextBox 126"/>
          <p:cNvSpPr txBox="1"/>
          <p:nvPr/>
        </p:nvSpPr>
        <p:spPr>
          <a:xfrm>
            <a:off x="4372670" y="4961114"/>
            <a:ext cx="1495474" cy="369332"/>
          </a:xfrm>
          <a:prstGeom prst="rect">
            <a:avLst/>
          </a:prstGeom>
          <a:noFill/>
        </p:spPr>
        <p:txBody>
          <a:bodyPr wrap="none" rtlCol="0">
            <a:spAutoFit/>
          </a:bodyPr>
          <a:lstStyle/>
          <a:p>
            <a:r>
              <a:rPr lang="en-CA" b="1" dirty="0" smtClean="0">
                <a:solidFill>
                  <a:schemeClr val="bg1"/>
                </a:solidFill>
              </a:rPr>
              <a:t>NOT STARTED</a:t>
            </a:r>
            <a:endParaRPr lang="en-CA" b="1" dirty="0">
              <a:solidFill>
                <a:schemeClr val="bg1"/>
              </a:solidFill>
            </a:endParaRPr>
          </a:p>
        </p:txBody>
      </p:sp>
      <p:sp>
        <p:nvSpPr>
          <p:cNvPr id="129" name="TextBox 128"/>
          <p:cNvSpPr txBox="1"/>
          <p:nvPr/>
        </p:nvSpPr>
        <p:spPr>
          <a:xfrm>
            <a:off x="4427984" y="5723964"/>
            <a:ext cx="1178528" cy="369332"/>
          </a:xfrm>
          <a:prstGeom prst="rect">
            <a:avLst/>
          </a:prstGeom>
          <a:noFill/>
        </p:spPr>
        <p:txBody>
          <a:bodyPr wrap="none" rtlCol="0">
            <a:spAutoFit/>
          </a:bodyPr>
          <a:lstStyle/>
          <a:p>
            <a:r>
              <a:rPr lang="en-CA" b="1" dirty="0" smtClean="0">
                <a:solidFill>
                  <a:schemeClr val="bg1"/>
                </a:solidFill>
              </a:rPr>
              <a:t>DEFERRED</a:t>
            </a:r>
            <a:endParaRPr lang="en-CA" b="1" dirty="0">
              <a:solidFill>
                <a:schemeClr val="bg1"/>
              </a:solidFill>
            </a:endParaRPr>
          </a:p>
        </p:txBody>
      </p:sp>
      <p:sp>
        <p:nvSpPr>
          <p:cNvPr id="149" name="Rectangle 148"/>
          <p:cNvSpPr/>
          <p:nvPr/>
        </p:nvSpPr>
        <p:spPr>
          <a:xfrm>
            <a:off x="3167844" y="3749952"/>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150" name="Isosceles Triangle 149"/>
          <p:cNvSpPr/>
          <p:nvPr/>
        </p:nvSpPr>
        <p:spPr>
          <a:xfrm>
            <a:off x="4896036" y="3717032"/>
            <a:ext cx="230568" cy="258017"/>
          </a:xfrm>
          <a:prstGeom prst="triangl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sz="1800" b="0" dirty="0">
              <a:solidFill>
                <a:prstClr val="white"/>
              </a:solidFill>
            </a:endParaRPr>
          </a:p>
        </p:txBody>
      </p:sp>
      <p:sp>
        <p:nvSpPr>
          <p:cNvPr id="151" name="TextBox 150"/>
          <p:cNvSpPr txBox="1"/>
          <p:nvPr/>
        </p:nvSpPr>
        <p:spPr>
          <a:xfrm>
            <a:off x="8244408" y="3825044"/>
            <a:ext cx="487634" cy="261610"/>
          </a:xfrm>
          <a:prstGeom prst="rect">
            <a:avLst/>
          </a:prstGeom>
          <a:noFill/>
        </p:spPr>
        <p:txBody>
          <a:bodyPr wrap="none" rtlCol="0">
            <a:spAutoFit/>
          </a:bodyPr>
          <a:lstStyle/>
          <a:p>
            <a:r>
              <a:rPr lang="en-CA" sz="1100" b="1" dirty="0" smtClean="0"/>
              <a:t>IMSC</a:t>
            </a:r>
            <a:endParaRPr lang="en-CA" sz="1100" b="1" dirty="0"/>
          </a:p>
        </p:txBody>
      </p:sp>
      <p:sp>
        <p:nvSpPr>
          <p:cNvPr id="88" name="TextBox 87"/>
          <p:cNvSpPr txBox="1"/>
          <p:nvPr/>
        </p:nvSpPr>
        <p:spPr>
          <a:xfrm>
            <a:off x="8244408" y="3275402"/>
            <a:ext cx="421910" cy="261610"/>
          </a:xfrm>
          <a:prstGeom prst="rect">
            <a:avLst/>
          </a:prstGeom>
          <a:noFill/>
        </p:spPr>
        <p:txBody>
          <a:bodyPr wrap="none" rtlCol="0">
            <a:spAutoFit/>
          </a:bodyPr>
          <a:lstStyle/>
          <a:p>
            <a:r>
              <a:rPr lang="en-CA" sz="1100" b="1" dirty="0" smtClean="0"/>
              <a:t>TBD</a:t>
            </a:r>
            <a:endParaRPr lang="en-CA" sz="1100" b="1" dirty="0"/>
          </a:p>
        </p:txBody>
      </p:sp>
      <p:sp>
        <p:nvSpPr>
          <p:cNvPr id="89" name="TextBox 88"/>
          <p:cNvSpPr txBox="1"/>
          <p:nvPr/>
        </p:nvSpPr>
        <p:spPr>
          <a:xfrm>
            <a:off x="8244408" y="1592796"/>
            <a:ext cx="393056" cy="261610"/>
          </a:xfrm>
          <a:prstGeom prst="rect">
            <a:avLst/>
          </a:prstGeom>
          <a:noFill/>
        </p:spPr>
        <p:txBody>
          <a:bodyPr wrap="none" rtlCol="0">
            <a:spAutoFit/>
          </a:bodyPr>
          <a:lstStyle/>
          <a:p>
            <a:r>
              <a:rPr lang="en-CA" sz="1100" b="1" u="sng" dirty="0" smtClean="0"/>
              <a:t>OPI</a:t>
            </a:r>
            <a:endParaRPr lang="en-CA" sz="1100" b="1" u="sng" dirty="0"/>
          </a:p>
        </p:txBody>
      </p:sp>
    </p:spTree>
    <p:extLst>
      <p:ext uri="{BB962C8B-B14F-4D97-AF65-F5344CB8AC3E}">
        <p14:creationId xmlns:p14="http://schemas.microsoft.com/office/powerpoint/2010/main" val="3485526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028" y="274638"/>
            <a:ext cx="7436651" cy="584775"/>
          </a:xfrm>
          <a:noFill/>
        </p:spPr>
        <p:txBody>
          <a:bodyPr wrap="none">
            <a:spAutoFit/>
          </a:bodyPr>
          <a:lstStyle/>
          <a:p>
            <a:pPr>
              <a:spcBef>
                <a:spcPts val="0"/>
              </a:spcBef>
            </a:pPr>
            <a:r>
              <a:rPr lang="en-CA" sz="3200" b="1" dirty="0">
                <a:solidFill>
                  <a:schemeClr val="accent1"/>
                </a:solidFill>
                <a:ea typeface="Nexa Bold" charset="0"/>
                <a:cs typeface="Nexa Bold" charset="0"/>
              </a:rPr>
              <a:t>Trust Framework: Progress on Deliverables</a:t>
            </a:r>
          </a:p>
        </p:txBody>
      </p:sp>
      <p:sp>
        <p:nvSpPr>
          <p:cNvPr id="4" name="Slide Number Placeholder 3"/>
          <p:cNvSpPr>
            <a:spLocks noGrp="1"/>
          </p:cNvSpPr>
          <p:nvPr>
            <p:ph type="sldNum" sz="quarter" idx="12"/>
          </p:nvPr>
        </p:nvSpPr>
        <p:spPr/>
        <p:txBody>
          <a:bodyPr/>
          <a:lstStyle/>
          <a:p>
            <a:fld id="{472FE7E6-C063-462F-9C35-10504E394B46}" type="slidenum">
              <a:rPr lang="en-CA" altLang="en-US" smtClean="0">
                <a:solidFill>
                  <a:prstClr val="black">
                    <a:tint val="75000"/>
                  </a:prstClr>
                </a:solidFill>
              </a:rPr>
              <a:pPr/>
              <a:t>8</a:t>
            </a:fld>
            <a:endParaRPr lang="en-CA" altLang="en-US" dirty="0">
              <a:solidFill>
                <a:prstClr val="black">
                  <a:tint val="75000"/>
                </a:prst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48154640"/>
              </p:ext>
            </p:extLst>
          </p:nvPr>
        </p:nvGraphicFramePr>
        <p:xfrm>
          <a:off x="215516" y="944724"/>
          <a:ext cx="8640960" cy="5273040"/>
        </p:xfrm>
        <a:graphic>
          <a:graphicData uri="http://schemas.openxmlformats.org/drawingml/2006/table">
            <a:tbl>
              <a:tblPr firstRow="1" bandRow="1">
                <a:tableStyleId>{5C22544A-7EE6-4342-B048-85BDC9FD1C3A}</a:tableStyleId>
              </a:tblPr>
              <a:tblGrid>
                <a:gridCol w="2052228"/>
                <a:gridCol w="3240360"/>
                <a:gridCol w="1296144"/>
                <a:gridCol w="972108"/>
                <a:gridCol w="1080120"/>
              </a:tblGrid>
              <a:tr h="370840">
                <a:tc>
                  <a:txBody>
                    <a:bodyPr/>
                    <a:lstStyle/>
                    <a:p>
                      <a:pPr algn="ctr"/>
                      <a:r>
                        <a:rPr lang="en-CA" sz="1100" dirty="0" smtClean="0"/>
                        <a:t>Pan-Canadian</a:t>
                      </a:r>
                      <a:r>
                        <a:rPr lang="en-CA" sz="1100" baseline="0" dirty="0" smtClean="0"/>
                        <a:t> Trust Framework</a:t>
                      </a:r>
                      <a:endParaRPr lang="en-CA" sz="1100" dirty="0"/>
                    </a:p>
                  </a:txBody>
                  <a:tcPr anchor="ctr"/>
                </a:tc>
                <a:tc>
                  <a:txBody>
                    <a:bodyPr/>
                    <a:lstStyle/>
                    <a:p>
                      <a:pPr algn="ctr"/>
                      <a:r>
                        <a:rPr lang="en-CA" sz="1100" dirty="0" smtClean="0"/>
                        <a:t>Deliverable(s)</a:t>
                      </a:r>
                      <a:endParaRPr lang="en-CA" sz="1100" dirty="0"/>
                    </a:p>
                  </a:txBody>
                  <a:tcPr anchor="ctr"/>
                </a:tc>
                <a:tc>
                  <a:txBody>
                    <a:bodyPr/>
                    <a:lstStyle/>
                    <a:p>
                      <a:pPr algn="ctr"/>
                      <a:r>
                        <a:rPr lang="en-CA" sz="1100" dirty="0" smtClean="0"/>
                        <a:t>Status</a:t>
                      </a:r>
                      <a:endParaRPr lang="en-CA" sz="1100" dirty="0"/>
                    </a:p>
                  </a:txBody>
                  <a:tcPr anchor="ctr"/>
                </a:tc>
                <a:tc>
                  <a:txBody>
                    <a:bodyPr/>
                    <a:lstStyle/>
                    <a:p>
                      <a:pPr algn="ctr"/>
                      <a:r>
                        <a:rPr lang="en-CA" sz="1100" dirty="0" smtClean="0"/>
                        <a:t>Est. Date</a:t>
                      </a:r>
                      <a:endParaRPr lang="en-CA" sz="1100" dirty="0"/>
                    </a:p>
                  </a:txBody>
                  <a:tcPr anchor="ctr"/>
                </a:tc>
                <a:tc>
                  <a:txBody>
                    <a:bodyPr/>
                    <a:lstStyle/>
                    <a:p>
                      <a:pPr algn="ctr"/>
                      <a:r>
                        <a:rPr lang="en-CA" sz="1100" dirty="0" smtClean="0"/>
                        <a:t>Lead(s)</a:t>
                      </a:r>
                      <a:endParaRPr lang="en-CA" sz="1100" dirty="0"/>
                    </a:p>
                  </a:txBody>
                  <a:tcPr anchor="ctr"/>
                </a:tc>
              </a:tr>
              <a:tr h="370840">
                <a:tc>
                  <a:txBody>
                    <a:bodyPr/>
                    <a:lstStyle/>
                    <a:p>
                      <a:pPr algn="ctr"/>
                      <a:r>
                        <a:rPr lang="en-CA" sz="1100" b="1" dirty="0" smtClean="0"/>
                        <a:t>MOU</a:t>
                      </a:r>
                      <a:r>
                        <a:rPr lang="en-CA" sz="1100" b="1" baseline="0" dirty="0" smtClean="0"/>
                        <a:t> &amp; </a:t>
                      </a:r>
                      <a:r>
                        <a:rPr lang="en-CA" sz="1100" b="1" dirty="0" smtClean="0"/>
                        <a:t>Agreements</a:t>
                      </a:r>
                      <a:endParaRPr lang="en-CA" sz="1100" b="1" dirty="0"/>
                    </a:p>
                  </a:txBody>
                  <a:tcPr anchor="ctr"/>
                </a:tc>
                <a:tc>
                  <a:txBody>
                    <a:bodyPr/>
                    <a:lstStyle/>
                    <a:p>
                      <a:pPr marL="285750" indent="-285750">
                        <a:buFont typeface="Arial" panose="020B0604020202020204" pitchFamily="34" charset="0"/>
                        <a:buChar char="•"/>
                      </a:pPr>
                      <a:r>
                        <a:rPr lang="en-CA" sz="1100" dirty="0" smtClean="0"/>
                        <a:t>Letter of Intent</a:t>
                      </a:r>
                      <a:endParaRPr lang="en-CA" sz="1100" dirty="0"/>
                    </a:p>
                  </a:txBody>
                  <a:tcPr/>
                </a:tc>
                <a:tc>
                  <a:txBody>
                    <a:bodyPr/>
                    <a:lstStyle/>
                    <a:p>
                      <a:r>
                        <a:rPr lang="en-CA" sz="1100" dirty="0" smtClean="0"/>
                        <a:t>Complete</a:t>
                      </a:r>
                      <a:endParaRPr lang="en-CA" sz="1100" dirty="0"/>
                    </a:p>
                  </a:txBody>
                  <a:tcPr/>
                </a:tc>
                <a:tc>
                  <a:txBody>
                    <a:bodyPr/>
                    <a:lstStyle/>
                    <a:p>
                      <a:r>
                        <a:rPr lang="en-CA" sz="1100" dirty="0" smtClean="0"/>
                        <a:t>Apr</a:t>
                      </a:r>
                      <a:r>
                        <a:rPr lang="en-CA" sz="1100" baseline="0" dirty="0" smtClean="0"/>
                        <a:t> 2016</a:t>
                      </a:r>
                      <a:endParaRPr lang="en-CA" sz="1100" dirty="0"/>
                    </a:p>
                  </a:txBody>
                  <a:tcPr/>
                </a:tc>
                <a:tc>
                  <a:txBody>
                    <a:bodyPr/>
                    <a:lstStyle/>
                    <a:p>
                      <a:r>
                        <a:rPr lang="en-CA" sz="1100" dirty="0" smtClean="0"/>
                        <a:t>IMSC/DIACC</a:t>
                      </a:r>
                      <a:endParaRPr lang="en-CA" sz="1100" dirty="0"/>
                    </a:p>
                  </a:txBody>
                  <a:tcPr/>
                </a:tc>
              </a:tr>
              <a:tr h="370840">
                <a:tc>
                  <a:txBody>
                    <a:bodyPr/>
                    <a:lstStyle/>
                    <a:p>
                      <a:pPr algn="ctr"/>
                      <a:r>
                        <a:rPr lang="en-CA" sz="1100" b="1" dirty="0" smtClean="0"/>
                        <a:t>Trust</a:t>
                      </a:r>
                      <a:r>
                        <a:rPr lang="en-CA" sz="1100" b="1" baseline="0" dirty="0" smtClean="0"/>
                        <a:t> Framework Overview</a:t>
                      </a:r>
                      <a:endParaRPr lang="en-CA" sz="1100" b="1" dirty="0"/>
                    </a:p>
                  </a:txBody>
                  <a:tcPr anchor="ctr"/>
                </a:tc>
                <a:tc>
                  <a:txBody>
                    <a:bodyPr/>
                    <a:lstStyle/>
                    <a:p>
                      <a:pPr marL="285750" indent="-285750">
                        <a:buFont typeface="Arial" panose="020B0604020202020204" pitchFamily="34" charset="0"/>
                        <a:buChar char="•"/>
                      </a:pPr>
                      <a:r>
                        <a:rPr lang="en-CA" sz="1100" dirty="0" smtClean="0"/>
                        <a:t>Pan-Canadian Trust Framework</a:t>
                      </a:r>
                      <a:r>
                        <a:rPr lang="en-CA" sz="1100" baseline="0" dirty="0" smtClean="0"/>
                        <a:t> Overview</a:t>
                      </a:r>
                      <a:endParaRPr lang="en-CA" sz="1100" dirty="0"/>
                    </a:p>
                  </a:txBody>
                  <a:tcPr/>
                </a:tc>
                <a:tc>
                  <a:txBody>
                    <a:bodyPr/>
                    <a:lstStyle/>
                    <a:p>
                      <a:r>
                        <a:rPr lang="en-CA" sz="1100" dirty="0" smtClean="0"/>
                        <a:t>Published</a:t>
                      </a:r>
                      <a:endParaRPr lang="en-CA" sz="1100" dirty="0"/>
                    </a:p>
                  </a:txBody>
                  <a:tcPr/>
                </a:tc>
                <a:tc>
                  <a:txBody>
                    <a:bodyPr/>
                    <a:lstStyle/>
                    <a:p>
                      <a:r>
                        <a:rPr lang="en-CA" sz="1100" dirty="0" smtClean="0"/>
                        <a:t>Aug</a:t>
                      </a:r>
                      <a:r>
                        <a:rPr lang="en-CA" sz="1100" baseline="0" dirty="0" smtClean="0"/>
                        <a:t> 2016</a:t>
                      </a:r>
                      <a:endParaRPr lang="en-CA" sz="1100" dirty="0"/>
                    </a:p>
                  </a:txBody>
                  <a:tcPr/>
                </a:tc>
                <a:tc>
                  <a:txBody>
                    <a:bodyPr/>
                    <a:lstStyle/>
                    <a:p>
                      <a:r>
                        <a:rPr lang="en-CA" sz="1100" dirty="0" smtClean="0"/>
                        <a:t>IMSC/DIACC</a:t>
                      </a:r>
                      <a:endParaRPr lang="en-CA" sz="1100" dirty="0"/>
                    </a:p>
                  </a:txBody>
                  <a:tcPr/>
                </a:tc>
              </a:tr>
              <a:tr h="370840">
                <a:tc>
                  <a:txBody>
                    <a:bodyPr/>
                    <a:lstStyle/>
                    <a:p>
                      <a:pPr algn="ctr"/>
                      <a:r>
                        <a:rPr lang="en-CA" sz="1100" b="1" dirty="0" smtClean="0"/>
                        <a:t>User</a:t>
                      </a:r>
                      <a:r>
                        <a:rPr lang="en-CA" sz="1100" b="1" baseline="0" dirty="0" smtClean="0"/>
                        <a:t> Sign-In Component</a:t>
                      </a:r>
                      <a:endParaRPr lang="en-CA" sz="1100" b="1" dirty="0"/>
                    </a:p>
                  </a:txBody>
                  <a:tcPr anchor="ctr"/>
                </a:tc>
                <a:tc>
                  <a:txBody>
                    <a:bodyPr/>
                    <a:lstStyle/>
                    <a:p>
                      <a:pPr marL="285750" indent="-285750">
                        <a:buFont typeface="Arial" panose="020B0604020202020204" pitchFamily="34" charset="0"/>
                        <a:buChar char="•"/>
                      </a:pPr>
                      <a:r>
                        <a:rPr lang="en-CA" sz="1100" dirty="0" smtClean="0"/>
                        <a:t>User Sign-In </a:t>
                      </a:r>
                      <a:r>
                        <a:rPr lang="en-CA" sz="1100" baseline="0" dirty="0" smtClean="0"/>
                        <a:t>Component Overview</a:t>
                      </a:r>
                    </a:p>
                    <a:p>
                      <a:pPr marL="285750" lvl="0" indent="-285750">
                        <a:buFont typeface="Arial" panose="020B0604020202020204" pitchFamily="34" charset="0"/>
                        <a:buChar char="•"/>
                      </a:pPr>
                      <a:r>
                        <a:rPr lang="en-CA" sz="1100" baseline="0" dirty="0" smtClean="0"/>
                        <a:t>User Sign-In Conformance Criteria</a:t>
                      </a:r>
                      <a:endParaRPr lang="en-CA" sz="110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100" dirty="0" smtClean="0"/>
                        <a:t>WG Draft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100" dirty="0" smtClean="0"/>
                        <a:t>Feedback from Industry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100" dirty="0" smtClean="0"/>
                        <a:t>Alpha</a:t>
                      </a:r>
                      <a:r>
                        <a:rPr lang="en-CA" sz="1100" baseline="0" dirty="0" smtClean="0"/>
                        <a:t> Testing*</a:t>
                      </a:r>
                      <a:endParaRPr lang="en-CA" sz="1100" dirty="0" smtClean="0"/>
                    </a:p>
                    <a:p>
                      <a:endParaRPr lang="en-CA"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100" dirty="0" smtClean="0"/>
                        <a:t>May </a:t>
                      </a:r>
                      <a:r>
                        <a:rPr lang="en-CA" sz="1100" baseline="0" dirty="0" smtClean="0"/>
                        <a:t>2017</a:t>
                      </a:r>
                      <a:endParaRPr lang="en-CA" sz="1100" dirty="0" smtClean="0"/>
                    </a:p>
                    <a:p>
                      <a:endParaRPr lang="en-CA" sz="1100" dirty="0"/>
                    </a:p>
                  </a:txBody>
                  <a:tcPr/>
                </a:tc>
                <a:tc>
                  <a:txBody>
                    <a:bodyPr/>
                    <a:lstStyle/>
                    <a:p>
                      <a:r>
                        <a:rPr lang="en-CA" sz="1100" dirty="0" smtClean="0"/>
                        <a:t>DIACC</a:t>
                      </a:r>
                      <a:endParaRPr lang="en-CA" sz="1100" dirty="0"/>
                    </a:p>
                  </a:txBody>
                  <a:tcPr/>
                </a:tc>
              </a:tr>
              <a:tr h="370840">
                <a:tc>
                  <a:txBody>
                    <a:bodyPr/>
                    <a:lstStyle/>
                    <a:p>
                      <a:pPr algn="ctr"/>
                      <a:r>
                        <a:rPr lang="en-CA" sz="1100" b="1" dirty="0" smtClean="0"/>
                        <a:t>Verified</a:t>
                      </a:r>
                      <a:r>
                        <a:rPr lang="en-CA" sz="1100" b="1" baseline="0" dirty="0" smtClean="0"/>
                        <a:t> Person Component</a:t>
                      </a:r>
                      <a:endParaRPr lang="en-CA" sz="1100" b="1" dirty="0"/>
                    </a:p>
                  </a:txBody>
                  <a:tcPr anchor="ctr"/>
                </a:tc>
                <a:tc>
                  <a:txBody>
                    <a:bodyPr/>
                    <a:lstStyle/>
                    <a:p>
                      <a:pPr marL="285750" indent="-285750">
                        <a:buFont typeface="Arial" panose="020B0604020202020204" pitchFamily="34" charset="0"/>
                        <a:buChar char="•"/>
                      </a:pPr>
                      <a:r>
                        <a:rPr lang="en-CA" sz="1100" dirty="0" smtClean="0"/>
                        <a:t>Verified</a:t>
                      </a:r>
                      <a:r>
                        <a:rPr lang="en-CA" sz="1100" baseline="0" dirty="0" smtClean="0"/>
                        <a:t> Person Component Overview</a:t>
                      </a:r>
                    </a:p>
                    <a:p>
                      <a:pPr marL="285750" lvl="0" indent="-285750">
                        <a:buFont typeface="Arial" panose="020B0604020202020204" pitchFamily="34" charset="0"/>
                        <a:buChar char="•"/>
                      </a:pPr>
                      <a:r>
                        <a:rPr lang="en-CA" sz="1100" baseline="0" dirty="0" smtClean="0"/>
                        <a:t>Verified Person Conformance Criteria</a:t>
                      </a:r>
                      <a:endParaRPr lang="en-CA" sz="110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100" dirty="0" smtClean="0"/>
                        <a:t>WG Draft</a:t>
                      </a:r>
                    </a:p>
                    <a:p>
                      <a:pPr marL="171450" indent="-171450">
                        <a:buFont typeface="Arial" panose="020B0604020202020204" pitchFamily="34" charset="0"/>
                        <a:buChar char="•"/>
                      </a:pPr>
                      <a:r>
                        <a:rPr lang="en-CA" sz="1100" dirty="0" smtClean="0"/>
                        <a:t>Feedback from Jurisdictions</a:t>
                      </a:r>
                    </a:p>
                    <a:p>
                      <a:pPr marL="171450" indent="-171450">
                        <a:buFont typeface="Arial" panose="020B0604020202020204" pitchFamily="34" charset="0"/>
                        <a:buChar char="•"/>
                      </a:pPr>
                      <a:r>
                        <a:rPr lang="en-CA" sz="1100" dirty="0" smtClean="0"/>
                        <a:t>Alpha</a:t>
                      </a:r>
                      <a:r>
                        <a:rPr lang="en-CA" sz="1100" baseline="0" dirty="0" smtClean="0"/>
                        <a:t> Testing*</a:t>
                      </a:r>
                      <a:endParaRPr lang="en-CA" sz="1100" dirty="0"/>
                    </a:p>
                  </a:txBody>
                  <a:tcPr/>
                </a:tc>
                <a:tc>
                  <a:txBody>
                    <a:bodyPr/>
                    <a:lstStyle/>
                    <a:p>
                      <a:r>
                        <a:rPr lang="en-CA" sz="1100" dirty="0" smtClean="0"/>
                        <a:t>May </a:t>
                      </a:r>
                      <a:r>
                        <a:rPr lang="en-CA" sz="1100" baseline="0" dirty="0" smtClean="0"/>
                        <a:t>2017</a:t>
                      </a:r>
                      <a:endParaRPr lang="en-CA" sz="1100" dirty="0"/>
                    </a:p>
                  </a:txBody>
                  <a:tcPr/>
                </a:tc>
                <a:tc>
                  <a:txBody>
                    <a:bodyPr/>
                    <a:lstStyle/>
                    <a:p>
                      <a:r>
                        <a:rPr lang="en-CA" sz="1100" dirty="0" smtClean="0"/>
                        <a:t>IMSC (TBS)</a:t>
                      </a:r>
                      <a:endParaRPr lang="en-CA" sz="1100" dirty="0"/>
                    </a:p>
                  </a:txBody>
                  <a:tcPr/>
                </a:tc>
              </a:tr>
              <a:tr h="370840">
                <a:tc>
                  <a:txBody>
                    <a:bodyPr/>
                    <a:lstStyle/>
                    <a:p>
                      <a:pPr algn="ctr"/>
                      <a:r>
                        <a:rPr lang="en-CA" sz="1100" b="1" dirty="0" smtClean="0"/>
                        <a:t>Consent and Delegation Component</a:t>
                      </a:r>
                      <a:endParaRPr lang="en-CA" sz="1100" b="1" dirty="0"/>
                    </a:p>
                  </a:txBody>
                  <a:tcPr anchor="ctr"/>
                </a:tc>
                <a:tc>
                  <a:txBody>
                    <a:bodyPr/>
                    <a:lstStyle/>
                    <a:p>
                      <a:pPr marL="285750" indent="-285750">
                        <a:buFont typeface="Arial" panose="020B0604020202020204" pitchFamily="34" charset="0"/>
                        <a:buChar char="•"/>
                      </a:pPr>
                      <a:r>
                        <a:rPr lang="en-CA" sz="1100" dirty="0" smtClean="0"/>
                        <a:t>Consent</a:t>
                      </a:r>
                      <a:r>
                        <a:rPr lang="en-CA" sz="1100" baseline="0" dirty="0" smtClean="0"/>
                        <a:t> and Delegation Overview</a:t>
                      </a:r>
                      <a:endParaRPr lang="en-CA" sz="1100" dirty="0"/>
                    </a:p>
                  </a:txBody>
                  <a:tcPr/>
                </a:tc>
                <a:tc>
                  <a:txBody>
                    <a:bodyPr/>
                    <a:lstStyle/>
                    <a:p>
                      <a:r>
                        <a:rPr lang="en-CA" sz="1100" dirty="0" smtClean="0"/>
                        <a:t>Initiation</a:t>
                      </a:r>
                      <a:endParaRPr lang="en-CA" sz="1100" dirty="0"/>
                    </a:p>
                  </a:txBody>
                  <a:tcPr/>
                </a:tc>
                <a:tc>
                  <a:txBody>
                    <a:bodyPr/>
                    <a:lstStyle/>
                    <a:p>
                      <a:r>
                        <a:rPr lang="en-CA" sz="1100" dirty="0" smtClean="0"/>
                        <a:t>Fall 2017</a:t>
                      </a:r>
                      <a:endParaRPr lang="en-CA" sz="1100" dirty="0"/>
                    </a:p>
                  </a:txBody>
                  <a:tcPr/>
                </a:tc>
                <a:tc>
                  <a:txBody>
                    <a:bodyPr/>
                    <a:lstStyle/>
                    <a:p>
                      <a:r>
                        <a:rPr lang="en-CA" sz="1100" dirty="0" smtClean="0"/>
                        <a:t>TBD</a:t>
                      </a:r>
                      <a:endParaRPr lang="en-CA" sz="1100" dirty="0"/>
                    </a:p>
                  </a:txBody>
                  <a:tcPr/>
                </a:tc>
              </a:tr>
              <a:tr h="370840">
                <a:tc>
                  <a:txBody>
                    <a:bodyPr/>
                    <a:lstStyle/>
                    <a:p>
                      <a:pPr algn="ctr"/>
                      <a:r>
                        <a:rPr lang="en-CA" sz="1100" b="1" dirty="0" smtClean="0"/>
                        <a:t>Verified</a:t>
                      </a:r>
                      <a:r>
                        <a:rPr lang="en-CA" sz="1100" b="1" baseline="0" dirty="0" smtClean="0"/>
                        <a:t> Organization Component</a:t>
                      </a:r>
                      <a:endParaRPr lang="en-CA" sz="1100" b="1" dirty="0"/>
                    </a:p>
                  </a:txBody>
                  <a:tcPr anchor="ctr"/>
                </a:tc>
                <a:tc>
                  <a:txBody>
                    <a:bodyPr/>
                    <a:lstStyle/>
                    <a:p>
                      <a:pPr marL="285750" indent="-285750">
                        <a:buFont typeface="Arial" panose="020B0604020202020204" pitchFamily="34" charset="0"/>
                        <a:buChar char="•"/>
                      </a:pPr>
                      <a:r>
                        <a:rPr lang="en-CA" sz="1100" dirty="0" smtClean="0"/>
                        <a:t>Verified</a:t>
                      </a:r>
                      <a:r>
                        <a:rPr lang="en-CA" sz="1100" baseline="0" dirty="0" smtClean="0"/>
                        <a:t> Organization Component Overview</a:t>
                      </a:r>
                      <a:endParaRPr lang="en-CA"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100" dirty="0" smtClean="0"/>
                        <a:t>WG Draft</a:t>
                      </a:r>
                    </a:p>
                    <a:p>
                      <a:endParaRPr lang="en-CA" sz="1100" dirty="0"/>
                    </a:p>
                  </a:txBody>
                  <a:tcPr/>
                </a:tc>
                <a:tc>
                  <a:txBody>
                    <a:bodyPr/>
                    <a:lstStyle/>
                    <a:p>
                      <a:r>
                        <a:rPr lang="en-CA" sz="1100" dirty="0" smtClean="0"/>
                        <a:t>Nov </a:t>
                      </a:r>
                      <a:r>
                        <a:rPr lang="en-CA" sz="1100" baseline="0" dirty="0" smtClean="0"/>
                        <a:t>2017</a:t>
                      </a:r>
                      <a:endParaRPr lang="en-CA" sz="1100" dirty="0"/>
                    </a:p>
                  </a:txBody>
                  <a:tcPr/>
                </a:tc>
                <a:tc>
                  <a:txBody>
                    <a:bodyPr/>
                    <a:lstStyle/>
                    <a:p>
                      <a:r>
                        <a:rPr lang="en-CA" sz="1100" dirty="0" smtClean="0"/>
                        <a:t>IMSC (ISED)</a:t>
                      </a:r>
                      <a:endParaRPr lang="en-CA" sz="1100" dirty="0"/>
                    </a:p>
                  </a:txBody>
                  <a:tcPr/>
                </a:tc>
              </a:tr>
              <a:tr h="370840">
                <a:tc>
                  <a:txBody>
                    <a:bodyPr/>
                    <a:lstStyle/>
                    <a:p>
                      <a:pPr algn="ctr"/>
                      <a:r>
                        <a:rPr lang="en-CA" sz="1100" b="1" dirty="0" smtClean="0"/>
                        <a:t>Verified</a:t>
                      </a:r>
                      <a:r>
                        <a:rPr lang="en-CA" sz="1100" b="1" baseline="0" dirty="0" smtClean="0"/>
                        <a:t> Relationship Component</a:t>
                      </a:r>
                      <a:endParaRPr lang="en-CA" sz="1100" b="1"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100" dirty="0" smtClean="0"/>
                        <a:t>Verified</a:t>
                      </a:r>
                      <a:r>
                        <a:rPr lang="en-CA" sz="1100" baseline="0" dirty="0" smtClean="0"/>
                        <a:t> Organization Component Overview</a:t>
                      </a:r>
                      <a:endParaRPr lang="en-CA" sz="1100" dirty="0"/>
                    </a:p>
                  </a:txBody>
                  <a:tcPr/>
                </a:tc>
                <a:tc>
                  <a:txBody>
                    <a:bodyPr/>
                    <a:lstStyle/>
                    <a:p>
                      <a:r>
                        <a:rPr lang="en-CA" sz="1100" dirty="0" smtClean="0"/>
                        <a:t>Initiated</a:t>
                      </a:r>
                      <a:endParaRPr lang="en-CA" sz="1100" dirty="0"/>
                    </a:p>
                  </a:txBody>
                  <a:tcPr/>
                </a:tc>
                <a:tc>
                  <a:txBody>
                    <a:bodyPr/>
                    <a:lstStyle/>
                    <a:p>
                      <a:r>
                        <a:rPr lang="en-CA" sz="1100" dirty="0" smtClean="0"/>
                        <a:t>Nov 2017</a:t>
                      </a:r>
                      <a:endParaRPr lang="en-CA" sz="1100" dirty="0"/>
                    </a:p>
                  </a:txBody>
                  <a:tcPr/>
                </a:tc>
                <a:tc>
                  <a:txBody>
                    <a:bodyPr/>
                    <a:lstStyle/>
                    <a:p>
                      <a:r>
                        <a:rPr lang="en-CA" sz="1100" dirty="0" smtClean="0"/>
                        <a:t>IMSC(ISED)</a:t>
                      </a:r>
                      <a:endParaRPr lang="en-CA" sz="1100" dirty="0"/>
                    </a:p>
                  </a:txBody>
                  <a:tcPr/>
                </a:tc>
              </a:tr>
              <a:tr h="610996">
                <a:tc>
                  <a:txBody>
                    <a:bodyPr/>
                    <a:lstStyle/>
                    <a:p>
                      <a:pPr algn="ctr"/>
                      <a:r>
                        <a:rPr lang="en-CA" sz="1100" b="1" dirty="0" smtClean="0"/>
                        <a:t>Standards and Specifications</a:t>
                      </a:r>
                      <a:endParaRPr lang="en-CA" sz="1100" b="1" dirty="0"/>
                    </a:p>
                  </a:txBody>
                  <a:tcPr anchor="ctr"/>
                </a:tc>
                <a:tc>
                  <a:txBody>
                    <a:bodyPr/>
                    <a:lstStyle/>
                    <a:p>
                      <a:pPr marL="285750" indent="-285750">
                        <a:buFont typeface="Arial" panose="020B0604020202020204" pitchFamily="34" charset="0"/>
                        <a:buChar char="•"/>
                      </a:pPr>
                      <a:r>
                        <a:rPr lang="en-CA" sz="1100" dirty="0" smtClean="0"/>
                        <a:t>PCIM</a:t>
                      </a:r>
                      <a:r>
                        <a:rPr lang="en-CA" sz="1100" baseline="0" dirty="0" smtClean="0"/>
                        <a:t> Validation Standard</a:t>
                      </a:r>
                    </a:p>
                    <a:p>
                      <a:pPr marL="285750" indent="-285750">
                        <a:buFont typeface="Arial" panose="020B0604020202020204" pitchFamily="34" charset="0"/>
                        <a:buChar char="•"/>
                      </a:pPr>
                      <a:r>
                        <a:rPr lang="en-CA" sz="1100" baseline="0" dirty="0" smtClean="0"/>
                        <a:t>PCIM Notification Standard</a:t>
                      </a:r>
                    </a:p>
                    <a:p>
                      <a:pPr marL="285750" indent="-285750">
                        <a:buFont typeface="Arial" panose="020B0604020202020204" pitchFamily="34" charset="0"/>
                        <a:buChar char="•"/>
                      </a:pPr>
                      <a:r>
                        <a:rPr lang="en-CA" sz="1100" baseline="0" dirty="0" smtClean="0"/>
                        <a:t>PCIM Retrieval Standard</a:t>
                      </a:r>
                    </a:p>
                    <a:p>
                      <a:pPr marL="285750" indent="-285750">
                        <a:buFont typeface="Arial" panose="020B0604020202020204" pitchFamily="34" charset="0"/>
                        <a:buChar char="•"/>
                      </a:pPr>
                      <a:r>
                        <a:rPr lang="en-CA" sz="1100" baseline="0" dirty="0" smtClean="0"/>
                        <a:t>PCIM Information Exchange Specification</a:t>
                      </a:r>
                      <a:endParaRPr lang="en-CA" sz="1100" dirty="0"/>
                    </a:p>
                  </a:txBody>
                  <a:tcPr/>
                </a:tc>
                <a:tc>
                  <a:txBody>
                    <a:bodyPr/>
                    <a:lstStyle/>
                    <a:p>
                      <a:r>
                        <a:rPr lang="en-CA" sz="1100" dirty="0" smtClean="0"/>
                        <a:t>Released</a:t>
                      </a:r>
                      <a:r>
                        <a:rPr lang="en-CA" sz="1100" baseline="0" dirty="0" smtClean="0"/>
                        <a:t> Versions</a:t>
                      </a:r>
                      <a:endParaRPr lang="en-CA" sz="1100" dirty="0"/>
                    </a:p>
                  </a:txBody>
                  <a:tcPr/>
                </a:tc>
                <a:tc>
                  <a:txBody>
                    <a:bodyPr/>
                    <a:lstStyle/>
                    <a:p>
                      <a:r>
                        <a:rPr lang="en-CA" sz="1100" dirty="0" smtClean="0"/>
                        <a:t>Sept 2016</a:t>
                      </a:r>
                      <a:endParaRPr lang="en-CA" sz="1100" dirty="0"/>
                    </a:p>
                  </a:txBody>
                  <a:tcPr/>
                </a:tc>
                <a:tc>
                  <a:txBody>
                    <a:bodyPr/>
                    <a:lstStyle/>
                    <a:p>
                      <a:r>
                        <a:rPr lang="en-CA" sz="1100" dirty="0" smtClean="0"/>
                        <a:t>IMSC</a:t>
                      </a:r>
                      <a:endParaRPr lang="en-CA" sz="1100" dirty="0"/>
                    </a:p>
                  </a:txBody>
                  <a:tcPr/>
                </a:tc>
              </a:tr>
              <a:tr h="370840">
                <a:tc>
                  <a:txBody>
                    <a:bodyPr/>
                    <a:lstStyle/>
                    <a:p>
                      <a:pPr algn="ctr"/>
                      <a:r>
                        <a:rPr lang="en-CA" sz="1100" b="1" dirty="0" smtClean="0"/>
                        <a:t>Discussion Paper</a:t>
                      </a:r>
                      <a:endParaRPr lang="en-CA" sz="1100" b="1" dirty="0"/>
                    </a:p>
                  </a:txBody>
                  <a:tcPr anchor="ctr"/>
                </a:tc>
                <a:tc>
                  <a:txBody>
                    <a:bodyPr/>
                    <a:lstStyle/>
                    <a:p>
                      <a:pPr marL="285750" indent="-285750">
                        <a:buFont typeface="Arial" panose="020B0604020202020204" pitchFamily="34" charset="0"/>
                        <a:buChar char="•"/>
                      </a:pPr>
                      <a:r>
                        <a:rPr lang="en-CA" sz="1100" dirty="0" smtClean="0"/>
                        <a:t>Digital Identity: Roles and Responsibilities of the Public and Private Sector </a:t>
                      </a:r>
                      <a:endParaRPr lang="en-CA" sz="1100" dirty="0"/>
                    </a:p>
                  </a:txBody>
                  <a:tcPr/>
                </a:tc>
                <a:tc>
                  <a:txBody>
                    <a:bodyPr/>
                    <a:lstStyle/>
                    <a:p>
                      <a:r>
                        <a:rPr lang="en-CA" sz="1100" dirty="0" smtClean="0"/>
                        <a:t>Initiated</a:t>
                      </a:r>
                      <a:endParaRPr lang="en-CA" sz="1100" dirty="0"/>
                    </a:p>
                  </a:txBody>
                  <a:tcPr/>
                </a:tc>
                <a:tc>
                  <a:txBody>
                    <a:bodyPr/>
                    <a:lstStyle/>
                    <a:p>
                      <a:r>
                        <a:rPr lang="en-CA" sz="1100" dirty="0" smtClean="0"/>
                        <a:t>April 2017</a:t>
                      </a:r>
                      <a:endParaRPr lang="en-CA" sz="1100" dirty="0"/>
                    </a:p>
                  </a:txBody>
                  <a:tcPr/>
                </a:tc>
                <a:tc>
                  <a:txBody>
                    <a:bodyPr/>
                    <a:lstStyle/>
                    <a:p>
                      <a:r>
                        <a:rPr lang="en-CA" sz="1100" dirty="0" smtClean="0"/>
                        <a:t>IMSC</a:t>
                      </a:r>
                      <a:endParaRPr lang="en-CA" sz="1100" dirty="0"/>
                    </a:p>
                  </a:txBody>
                  <a:tcPr/>
                </a:tc>
              </a:tr>
            </a:tbl>
          </a:graphicData>
        </a:graphic>
      </p:graphicFrame>
      <p:sp>
        <p:nvSpPr>
          <p:cNvPr id="6" name="TextBox 5"/>
          <p:cNvSpPr txBox="1"/>
          <p:nvPr/>
        </p:nvSpPr>
        <p:spPr>
          <a:xfrm>
            <a:off x="5184068" y="6381328"/>
            <a:ext cx="2639762" cy="276999"/>
          </a:xfrm>
          <a:prstGeom prst="rect">
            <a:avLst/>
          </a:prstGeom>
          <a:noFill/>
        </p:spPr>
        <p:txBody>
          <a:bodyPr wrap="none" rtlCol="0">
            <a:spAutoFit/>
          </a:bodyPr>
          <a:lstStyle/>
          <a:p>
            <a:r>
              <a:rPr lang="en-CA" sz="1200" i="1" dirty="0" smtClean="0"/>
              <a:t>*Details of Alpha Testing on Next Slide</a:t>
            </a:r>
            <a:endParaRPr lang="en-CA" sz="1200" i="1" dirty="0"/>
          </a:p>
        </p:txBody>
      </p:sp>
    </p:spTree>
    <p:extLst>
      <p:ext uri="{BB962C8B-B14F-4D97-AF65-F5344CB8AC3E}">
        <p14:creationId xmlns:p14="http://schemas.microsoft.com/office/powerpoint/2010/main" val="3014437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556" y="281211"/>
            <a:ext cx="6628161" cy="584775"/>
          </a:xfrm>
          <a:noFill/>
        </p:spPr>
        <p:txBody>
          <a:bodyPr wrap="none">
            <a:spAutoFit/>
          </a:bodyPr>
          <a:lstStyle/>
          <a:p>
            <a:pPr>
              <a:spcBef>
                <a:spcPts val="0"/>
              </a:spcBef>
            </a:pPr>
            <a:r>
              <a:rPr lang="en-CA" sz="3200" b="1" dirty="0">
                <a:solidFill>
                  <a:schemeClr val="accent1"/>
                </a:solidFill>
                <a:ea typeface="Nexa Bold" charset="0"/>
                <a:cs typeface="Nexa Bold" charset="0"/>
              </a:rPr>
              <a:t>Alpha Testing of Conformance Criteria</a:t>
            </a:r>
          </a:p>
        </p:txBody>
      </p:sp>
      <p:sp>
        <p:nvSpPr>
          <p:cNvPr id="3" name="Content Placeholder 2"/>
          <p:cNvSpPr>
            <a:spLocks noGrp="1"/>
          </p:cNvSpPr>
          <p:nvPr>
            <p:ph idx="1"/>
          </p:nvPr>
        </p:nvSpPr>
        <p:spPr>
          <a:xfrm>
            <a:off x="467544" y="1016732"/>
            <a:ext cx="8244916" cy="5364596"/>
          </a:xfrm>
        </p:spPr>
        <p:txBody>
          <a:bodyPr/>
          <a:lstStyle/>
          <a:p>
            <a:pPr marL="0" indent="0">
              <a:buNone/>
              <a:defRPr/>
            </a:pPr>
            <a:r>
              <a:rPr lang="en-CA" altLang="en-US" sz="2400" b="1" dirty="0" smtClean="0">
                <a:ea typeface="MS PGothic" pitchFamily="34" charset="-128"/>
              </a:rPr>
              <a:t>“Alpha Testing”</a:t>
            </a:r>
          </a:p>
          <a:p>
            <a:pPr>
              <a:defRPr/>
            </a:pPr>
            <a:r>
              <a:rPr lang="en-CA" altLang="en-US" sz="2000" dirty="0" smtClean="0">
                <a:ea typeface="MS PGothic" pitchFamily="34" charset="-128"/>
              </a:rPr>
              <a:t>Involves validation of the conformance criteria in a program or operational context.</a:t>
            </a:r>
          </a:p>
          <a:p>
            <a:pPr>
              <a:defRPr/>
            </a:pPr>
            <a:r>
              <a:rPr lang="en-CA" altLang="en-US" sz="2000" dirty="0" smtClean="0">
                <a:ea typeface="MS PGothic" pitchFamily="34" charset="-128"/>
              </a:rPr>
              <a:t>Validation includes the following:</a:t>
            </a:r>
          </a:p>
          <a:p>
            <a:pPr lvl="1">
              <a:defRPr/>
            </a:pPr>
            <a:r>
              <a:rPr lang="en-CA" altLang="en-US" sz="1600" dirty="0" smtClean="0">
                <a:ea typeface="MS PGothic" pitchFamily="34" charset="-128"/>
              </a:rPr>
              <a:t>Testing, feedback and revisions to conformance criteria as required</a:t>
            </a:r>
          </a:p>
          <a:p>
            <a:pPr lvl="1">
              <a:defRPr/>
            </a:pPr>
            <a:r>
              <a:rPr lang="en-CA" altLang="en-US" sz="1600" dirty="0" smtClean="0">
                <a:ea typeface="MS PGothic" pitchFamily="34" charset="-128"/>
              </a:rPr>
              <a:t>Development of guidance to support the interpretation and implementation of the conformance criteria</a:t>
            </a:r>
            <a:endParaRPr lang="en-CA" altLang="en-US" sz="1600" dirty="0">
              <a:ea typeface="MS PGothic" pitchFamily="34" charset="-128"/>
            </a:endParaRPr>
          </a:p>
          <a:p>
            <a:pPr marL="0" indent="0">
              <a:buNone/>
              <a:defRPr/>
            </a:pPr>
            <a:endParaRPr lang="en-CA" altLang="en-US" sz="1800" b="1" dirty="0" smtClean="0">
              <a:ea typeface="MS PGothic" pitchFamily="34" charset="-128"/>
            </a:endParaRPr>
          </a:p>
          <a:p>
            <a:pPr marL="0" indent="0">
              <a:buNone/>
              <a:defRPr/>
            </a:pPr>
            <a:r>
              <a:rPr lang="en-CA" altLang="en-US" sz="2400" b="1" dirty="0" smtClean="0">
                <a:ea typeface="MS PGothic" pitchFamily="34" charset="-128"/>
              </a:rPr>
              <a:t>What does this mean for Business Owners / Program Delivery Managers?</a:t>
            </a:r>
          </a:p>
          <a:p>
            <a:pPr>
              <a:defRPr/>
            </a:pPr>
            <a:r>
              <a:rPr lang="en-CA" altLang="en-US" sz="2000" dirty="0" smtClean="0">
                <a:ea typeface="MS PGothic" pitchFamily="34" charset="-128"/>
              </a:rPr>
              <a:t>Opportunity to provide tangible and concrete feedback</a:t>
            </a:r>
          </a:p>
          <a:p>
            <a:pPr>
              <a:defRPr/>
            </a:pPr>
            <a:r>
              <a:rPr lang="en-CA" altLang="en-US" sz="2000" dirty="0" smtClean="0">
                <a:ea typeface="MS PGothic" pitchFamily="34" charset="-128"/>
              </a:rPr>
              <a:t>Develop a common understanding of similar processes carried out in different programs and jurisdictions</a:t>
            </a:r>
          </a:p>
          <a:p>
            <a:pPr>
              <a:defRPr/>
            </a:pPr>
            <a:r>
              <a:rPr lang="en-CA" altLang="en-US" sz="2000" dirty="0" smtClean="0">
                <a:ea typeface="MS PGothic" pitchFamily="34" charset="-128"/>
              </a:rPr>
              <a:t>Inform the development and practical application of the trust framework</a:t>
            </a:r>
          </a:p>
          <a:p>
            <a:pPr>
              <a:defRPr/>
            </a:pPr>
            <a:r>
              <a:rPr lang="en-CA" altLang="en-US" sz="2000" dirty="0" smtClean="0">
                <a:ea typeface="MS PGothic" pitchFamily="34" charset="-128"/>
              </a:rPr>
              <a:t>Use as input into service design, digital transformation initiatives.</a:t>
            </a:r>
          </a:p>
          <a:p>
            <a:pPr lvl="2">
              <a:defRPr/>
            </a:pPr>
            <a:endParaRPr lang="en-CA" altLang="en-US" sz="1800" dirty="0" smtClean="0">
              <a:ea typeface="MS PGothic" pitchFamily="34" charset="-128"/>
            </a:endParaRPr>
          </a:p>
          <a:p>
            <a:pPr lvl="1">
              <a:defRPr/>
            </a:pPr>
            <a:endParaRPr lang="en-CA" altLang="en-US" sz="2400" dirty="0" smtClean="0">
              <a:ea typeface="MS PGothic" pitchFamily="34" charset="-128"/>
            </a:endParaRPr>
          </a:p>
          <a:p>
            <a:pPr lvl="1">
              <a:buFont typeface="Arial" panose="020B0604020202020204" pitchFamily="34" charset="0"/>
              <a:buChar char="•"/>
              <a:defRPr/>
            </a:pPr>
            <a:endParaRPr lang="en-CA" altLang="en-US" sz="2400" b="1" dirty="0" smtClean="0">
              <a:ea typeface="MS PGothic" pitchFamily="34" charset="-128"/>
            </a:endParaRPr>
          </a:p>
          <a:p>
            <a:pPr>
              <a:defRPr/>
            </a:pPr>
            <a:endParaRPr lang="en-CA" sz="2800" dirty="0" smtClean="0">
              <a:ea typeface="MS PGothic" pitchFamily="34" charset="-128"/>
            </a:endParaRPr>
          </a:p>
          <a:p>
            <a:pPr marL="457200" lvl="1" indent="0">
              <a:buNone/>
              <a:defRPr/>
            </a:pPr>
            <a:endParaRPr lang="en-CA" dirty="0"/>
          </a:p>
        </p:txBody>
      </p:sp>
      <p:sp>
        <p:nvSpPr>
          <p:cNvPr id="4" name="Slide Number Placeholder 3"/>
          <p:cNvSpPr>
            <a:spLocks noGrp="1"/>
          </p:cNvSpPr>
          <p:nvPr>
            <p:ph type="sldNum" sz="quarter" idx="12"/>
          </p:nvPr>
        </p:nvSpPr>
        <p:spPr>
          <a:xfrm>
            <a:off x="6553200" y="6412247"/>
            <a:ext cx="2133600" cy="365125"/>
          </a:xfrm>
        </p:spPr>
        <p:txBody>
          <a:bodyPr/>
          <a:lstStyle/>
          <a:p>
            <a:fld id="{472FE7E6-C063-462F-9C35-10504E394B46}" type="slidenum">
              <a:rPr lang="en-CA" altLang="en-US" smtClean="0">
                <a:solidFill>
                  <a:prstClr val="black">
                    <a:tint val="75000"/>
                  </a:prstClr>
                </a:solidFill>
              </a:rPr>
              <a:pPr/>
              <a:t>9</a:t>
            </a:fld>
            <a:endParaRPr lang="en-CA" altLang="en-US" dirty="0">
              <a:solidFill>
                <a:prstClr val="black">
                  <a:tint val="75000"/>
                </a:prstClr>
              </a:solidFill>
            </a:endParaRPr>
          </a:p>
        </p:txBody>
      </p:sp>
    </p:spTree>
    <p:extLst>
      <p:ext uri="{BB962C8B-B14F-4D97-AF65-F5344CB8AC3E}">
        <p14:creationId xmlns:p14="http://schemas.microsoft.com/office/powerpoint/2010/main" val="3345157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5890f5a94343371e6cfd6ad1&quot;,&quot;SmartGridHorizontal&quot;:0,&quot;LinkedExcelSources&quot;:{},&quot;LinkedProjectSources&quot;:{},&quot;FlowConfig&quot;:{&quot;Canvas&quot;:{&quot;Slide&quot;:0,&quot;Width&quot;:0,&quot;Height&quot;:0},&quot;Timeline&quot;:{&quot;Actions&quot;:[]}},&quot;LinkedSlideMergeSources&quot;:{}}"/>
</p:tagLst>
</file>

<file path=ppt/tags/tag2.xml><?xml version="1.0" encoding="utf-8"?>
<p:tagLst xmlns:a="http://schemas.openxmlformats.org/drawingml/2006/main" xmlns:r="http://schemas.openxmlformats.org/officeDocument/2006/relationships" xmlns:p="http://schemas.openxmlformats.org/presentationml/2006/main">
  <p:tag name="ENGAGECOLOR" val="{&quot;FillColor&quot;:{&quot;ColorIndex&quot;:4,&quot;ColorModifier&quot;:1,&quot;BrightnessModifier&quot;:0}}"/>
</p:tagLst>
</file>

<file path=ppt/tags/tag3.xml><?xml version="1.0" encoding="utf-8"?>
<p:tagLst xmlns:a="http://schemas.openxmlformats.org/drawingml/2006/main" xmlns:r="http://schemas.openxmlformats.org/officeDocument/2006/relationships" xmlns:p="http://schemas.openxmlformats.org/presentationml/2006/main">
  <p:tag name="ENGAGEREGION" val="Canada"/>
  <p:tag name="ENGAGECOLOR" val="{&quot;FillColor&quot;:{&quot;ColorIndex&quot;:2,&quot;ColorModifier&quot;:1,&quot;BrightnessModifier&quot;:0}}"/>
</p:tagLst>
</file>

<file path=ppt/tags/tag4.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5.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6.xml><?xml version="1.0" encoding="utf-8"?>
<p:tagLst xmlns:a="http://schemas.openxmlformats.org/drawingml/2006/main" xmlns:r="http://schemas.openxmlformats.org/officeDocument/2006/relationships" xmlns:p="http://schemas.openxmlformats.org/presentationml/2006/main">
  <p:tag name="ENGAGECOLOR" val="{&quot;OutlineColor&quot;:{&quot;ColorIndex&quot;:2,&quot;ColorModifier&quot;:0,&quot;BrightnessModifier&quot;:0}}"/>
</p:tagLst>
</file>

<file path=ppt/tags/tag7.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8.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9.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heme/theme1.xml><?xml version="1.0" encoding="utf-8"?>
<a:theme xmlns:a="http://schemas.openxmlformats.org/drawingml/2006/main" name="Office Theme">
  <a:themeElements>
    <a:clrScheme name="TBS-SCT NEW">
      <a:dk1>
        <a:sysClr val="windowText" lastClr="000000"/>
      </a:dk1>
      <a:lt1>
        <a:sysClr val="window" lastClr="FFFFFF"/>
      </a:lt1>
      <a:dk2>
        <a:srgbClr val="004D71"/>
      </a:dk2>
      <a:lt2>
        <a:srgbClr val="FFFFFF"/>
      </a:lt2>
      <a:accent1>
        <a:srgbClr val="004D71"/>
      </a:accent1>
      <a:accent2>
        <a:srgbClr val="3095B4"/>
      </a:accent2>
      <a:accent3>
        <a:srgbClr val="333E48"/>
      </a:accent3>
      <a:accent4>
        <a:srgbClr val="63CECA"/>
      </a:accent4>
      <a:accent5>
        <a:srgbClr val="CD202C"/>
      </a:accent5>
      <a:accent6>
        <a:srgbClr val="CFDE00"/>
      </a:accent6>
      <a:hlink>
        <a:srgbClr val="0415FF"/>
      </a:hlink>
      <a:folHlink>
        <a:srgbClr val="FF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2318</TotalTime>
  <Words>1698</Words>
  <Application>Microsoft Office PowerPoint</Application>
  <PresentationFormat>On-screen Show (4:3)</PresentationFormat>
  <Paragraphs>481</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Update - Pan-Canadian Trust Framework  Joint Councils February 22, 2017  Identity Management Sub-Committee (IMSC)  IMSC Co-Chairs:  Rob Devries, Province of Ontario, Ministry of Government and Consumer Services Rita Whittle, Government of Canada, Treasury Board Secretariat  </vt:lpstr>
      <vt:lpstr>PowerPoint Presentation</vt:lpstr>
      <vt:lpstr>Pan-Canadian Trust Framework - A Brief History</vt:lpstr>
      <vt:lpstr>PowerPoint Presentation</vt:lpstr>
      <vt:lpstr>Pan-Canadian Trust Framework: Context</vt:lpstr>
      <vt:lpstr>Pan-Canadian Trust Framework Deliverables</vt:lpstr>
      <vt:lpstr>IMSC Critical Path 2016-2017: Pan Canadian Trust Framework: </vt:lpstr>
      <vt:lpstr>Trust Framework: Progress on Deliverables</vt:lpstr>
      <vt:lpstr>Alpha Testing of Conformance Criteria</vt:lpstr>
      <vt:lpstr>Risks and Mitigation Discussion</vt:lpstr>
      <vt:lpstr>Proposed Next Steps</vt:lpstr>
      <vt:lpstr>Annexes</vt:lpstr>
      <vt:lpstr>PowerPoint Presentation</vt:lpstr>
      <vt:lpstr>Annex B: Pan-Canadian Trust Framework Components</vt:lpstr>
      <vt:lpstr>Annex C: Verified Person Component Example</vt:lpstr>
      <vt:lpstr>Annex D: Federating Identity: Milestones and Initiatives 2004-2017 </vt:lpstr>
      <vt:lpstr>Annex E: IMSC Members</vt:lpstr>
    </vt:vector>
  </TitlesOfParts>
  <Company>TBS-SCT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Perrier, Matthew C.</dc:creator>
  <cp:lastModifiedBy>Bouma, Tim</cp:lastModifiedBy>
  <cp:revision>242</cp:revision>
  <cp:lastPrinted>2017-01-30T16:51:43Z</cp:lastPrinted>
  <dcterms:created xsi:type="dcterms:W3CDTF">2015-11-06T15:38:40Z</dcterms:created>
  <dcterms:modified xsi:type="dcterms:W3CDTF">2017-01-31T20:38:02Z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55a83484-384f-4b17-a949-6c95b0a4ca30</vt:lpwstr>
  </property>
  <property fmtid="{D5CDD505-2E9C-101B-9397-08002B2CF9AE}" pid="3" name="TBSSCTCLASSIFICATION">
    <vt:lpwstr>UNCLASSIFIED</vt:lpwstr>
  </property>
  <property fmtid="{D5CDD505-2E9C-101B-9397-08002B2CF9AE}" pid="4" name="SECCLASS">
    <vt:lpwstr>CLASSN</vt:lpwstr>
  </property>
</Properties>
</file>