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7.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8.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9.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0.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1.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12.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13.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14.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15.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16.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17.xml" ContentType="application/vnd.openxmlformats-officedocument.presentationml.notesSlide+xml"/>
  <Override PartName="/ppt/comments/comment1.xml" ContentType="application/vnd.openxmlformats-officedocument.presentationml.comment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8" r:id="rId2"/>
    <p:sldId id="264" r:id="rId3"/>
    <p:sldId id="306" r:id="rId4"/>
    <p:sldId id="313" r:id="rId5"/>
    <p:sldId id="314" r:id="rId6"/>
    <p:sldId id="311" r:id="rId7"/>
    <p:sldId id="300" r:id="rId8"/>
    <p:sldId id="302" r:id="rId9"/>
    <p:sldId id="304" r:id="rId10"/>
    <p:sldId id="301" r:id="rId11"/>
    <p:sldId id="292" r:id="rId12"/>
    <p:sldId id="283" r:id="rId13"/>
    <p:sldId id="315" r:id="rId14"/>
    <p:sldId id="309" r:id="rId15"/>
    <p:sldId id="308" r:id="rId16"/>
    <p:sldId id="307" r:id="rId17"/>
    <p:sldId id="299" r:id="rId18"/>
  </p:sldIdLst>
  <p:sldSz cx="9144000" cy="6858000" type="screen4x3"/>
  <p:notesSz cx="7010400" cy="92964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482">
          <p15:clr>
            <a:srgbClr val="A4A3A4"/>
          </p15:clr>
        </p15:guide>
        <p15:guide id="3" orient="horz" pos="300">
          <p15:clr>
            <a:srgbClr val="A4A3A4"/>
          </p15:clr>
        </p15:guide>
        <p15:guide id="4" orient="horz" pos="572">
          <p15:clr>
            <a:srgbClr val="A4A3A4"/>
          </p15:clr>
        </p15:guide>
        <p15:guide id="5" pos="2880">
          <p15:clr>
            <a:srgbClr val="A4A3A4"/>
          </p15:clr>
        </p15:guide>
        <p15:guide id="6" pos="4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olden, Nathan" initials="N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6635" autoAdjust="0"/>
    <p:restoredTop sz="93491" autoAdjust="0"/>
  </p:normalViewPr>
  <p:slideViewPr>
    <p:cSldViewPr showGuides="1">
      <p:cViewPr>
        <p:scale>
          <a:sx n="90" d="100"/>
          <a:sy n="90" d="100"/>
        </p:scale>
        <p:origin x="-2328" y="-654"/>
      </p:cViewPr>
      <p:guideLst>
        <p:guide orient="horz" pos="2160"/>
        <p:guide orient="horz" pos="482"/>
        <p:guide orient="horz" pos="300"/>
        <p:guide orient="horz" pos="572"/>
        <p:guide pos="2880"/>
        <p:guide pos="499"/>
      </p:guideLst>
    </p:cSldViewPr>
  </p:slideViewPr>
  <p:notesTextViewPr>
    <p:cViewPr>
      <p:scale>
        <a:sx n="1" d="1"/>
        <a:sy n="1" d="1"/>
      </p:scale>
      <p:origin x="0" y="0"/>
    </p:cViewPr>
  </p:notesTextViewPr>
  <p:sorterViewPr>
    <p:cViewPr>
      <p:scale>
        <a:sx n="100" d="100"/>
        <a:sy n="100" d="100"/>
      </p:scale>
      <p:origin x="0" y="222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2-09T11:49:08.447" idx="1">
    <p:pos x="3717" y="3659"/>
    <p:text>I found no equivalent for these. They should be spelled out in both languages.</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411D8-70B2-44BD-84B3-9E4B6B0BD3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B09F6A15-AE63-4C75-AF07-C3E5F7E4BE2A}">
      <dgm:prSet custT="1"/>
      <dgm:spPr>
        <a:solidFill>
          <a:srgbClr val="FF9999"/>
        </a:solidFill>
        <a:ln>
          <a:noFill/>
        </a:ln>
      </dgm:spPr>
      <dgm:t>
        <a:bodyPr/>
        <a:lstStyle/>
        <a:p>
          <a:r>
            <a:rPr lang="fr-CA" sz="2000" b="1" noProof="0" dirty="0" smtClean="0">
              <a:solidFill>
                <a:schemeClr val="tx1"/>
              </a:solidFill>
              <a:latin typeface="Arial" panose="020B0604020202020204" pitchFamily="34" charset="0"/>
              <a:cs typeface="Arial" panose="020B0604020202020204" pitchFamily="34" charset="0"/>
            </a:rPr>
            <a:t>Données ouvertes</a:t>
          </a:r>
          <a:endParaRPr lang="fr-CA" sz="2000" b="1" noProof="0" dirty="0">
            <a:solidFill>
              <a:schemeClr val="tx1"/>
            </a:solidFill>
            <a:latin typeface="Arial" panose="020B0604020202020204" pitchFamily="34" charset="0"/>
            <a:cs typeface="Arial" panose="020B0604020202020204" pitchFamily="34" charset="0"/>
          </a:endParaRPr>
        </a:p>
      </dgm:t>
    </dgm:pt>
    <dgm:pt modelId="{F68E3DB2-8B0A-4EC1-BBA1-20AFCC2DAC9B}" type="parTrans" cxnId="{F4DE65B8-AF9D-46F5-9907-C84D112510FF}">
      <dgm:prSet/>
      <dgm:spPr/>
      <dgm:t>
        <a:bodyPr/>
        <a:lstStyle/>
        <a:p>
          <a:endParaRPr lang="en-CA"/>
        </a:p>
      </dgm:t>
    </dgm:pt>
    <dgm:pt modelId="{A9BD654E-629A-4E6D-A52C-CFB6A62CD76E}" type="sibTrans" cxnId="{F4DE65B8-AF9D-46F5-9907-C84D112510FF}">
      <dgm:prSet/>
      <dgm:spPr/>
      <dgm:t>
        <a:bodyPr/>
        <a:lstStyle/>
        <a:p>
          <a:endParaRPr lang="en-CA"/>
        </a:p>
      </dgm:t>
    </dgm:pt>
    <dgm:pt modelId="{3A803BF9-AC99-4D62-85D0-214536F793A9}">
      <dgm:prSet custT="1"/>
      <dgm:spPr>
        <a:solidFill>
          <a:schemeClr val="accent3">
            <a:alpha val="89804"/>
          </a:schemeClr>
        </a:solidFill>
        <a:ln>
          <a:noFill/>
        </a:ln>
      </dgm:spPr>
      <dgm:t>
        <a:bodyPr/>
        <a:lstStyle/>
        <a:p>
          <a:r>
            <a:rPr lang="fr-CA" sz="2000" b="1" noProof="0" dirty="0" smtClean="0">
              <a:solidFill>
                <a:schemeClr val="tx1"/>
              </a:solidFill>
              <a:latin typeface="Arial" panose="020B0604020202020204" pitchFamily="34" charset="0"/>
              <a:cs typeface="Arial" panose="020B0604020202020204" pitchFamily="34" charset="0"/>
            </a:rPr>
            <a:t>Service aux entreprises</a:t>
          </a:r>
          <a:endParaRPr lang="fr-CA" noProof="0" dirty="0" smtClean="0">
            <a:solidFill>
              <a:schemeClr val="tx1"/>
            </a:solidFill>
            <a:latin typeface="Arial" panose="020B0604020202020204" pitchFamily="34" charset="0"/>
            <a:cs typeface="Arial" panose="020B0604020202020204" pitchFamily="34" charset="0"/>
          </a:endParaRPr>
        </a:p>
      </dgm:t>
    </dgm:pt>
    <dgm:pt modelId="{5C18E49B-EA59-43E7-8968-384C01359743}" type="sibTrans" cxnId="{E2BD6CA4-4A33-40BE-985A-5DFD5CFDEAAB}">
      <dgm:prSet/>
      <dgm:spPr/>
      <dgm:t>
        <a:bodyPr/>
        <a:lstStyle/>
        <a:p>
          <a:endParaRPr lang="en-CA"/>
        </a:p>
      </dgm:t>
    </dgm:pt>
    <dgm:pt modelId="{3ABFDB41-6507-48AB-BA86-AE139FA5067E}" type="parTrans" cxnId="{E2BD6CA4-4A33-40BE-985A-5DFD5CFDEAAB}">
      <dgm:prSet/>
      <dgm:spPr/>
      <dgm:t>
        <a:bodyPr/>
        <a:lstStyle/>
        <a:p>
          <a:endParaRPr lang="en-CA"/>
        </a:p>
      </dgm:t>
    </dgm:pt>
    <dgm:pt modelId="{219DF33F-513C-42A1-9546-7E23FFC52A7A}">
      <dgm:prSet phldrT="[Text]" custT="1"/>
      <dgm:spPr>
        <a:solidFill>
          <a:schemeClr val="accent1"/>
        </a:solidFill>
        <a:ln>
          <a:noFill/>
        </a:ln>
      </dgm:spPr>
      <dgm:t>
        <a:bodyPr/>
        <a:lstStyle/>
        <a:p>
          <a:r>
            <a:rPr lang="fr-CA" sz="2000" b="1" noProof="0" dirty="0" smtClean="0">
              <a:solidFill>
                <a:schemeClr val="tx1"/>
              </a:solidFill>
              <a:latin typeface="Arial" panose="020B0604020202020204" pitchFamily="34" charset="0"/>
              <a:cs typeface="Arial" panose="020B0604020202020204" pitchFamily="34" charset="0"/>
            </a:rPr>
            <a:t>Gestion de l’identité</a:t>
          </a:r>
          <a:endParaRPr lang="fr-CA" sz="2000" noProof="0" dirty="0">
            <a:solidFill>
              <a:schemeClr val="tx1"/>
            </a:solidFill>
            <a:latin typeface="Arial" panose="020B0604020202020204" pitchFamily="34" charset="0"/>
            <a:cs typeface="Arial" panose="020B0604020202020204" pitchFamily="34" charset="0"/>
          </a:endParaRPr>
        </a:p>
      </dgm:t>
    </dgm:pt>
    <dgm:pt modelId="{12FC9CF8-245F-4B7F-8861-91E5158DA443}" type="parTrans" cxnId="{74D93ABB-EE3F-4C6D-97B0-23DB9A930F7A}">
      <dgm:prSet/>
      <dgm:spPr/>
      <dgm:t>
        <a:bodyPr/>
        <a:lstStyle/>
        <a:p>
          <a:endParaRPr lang="en-CA"/>
        </a:p>
      </dgm:t>
    </dgm:pt>
    <dgm:pt modelId="{401CEF5D-5B72-40C5-A775-07859F2C29BD}" type="sibTrans" cxnId="{74D93ABB-EE3F-4C6D-97B0-23DB9A930F7A}">
      <dgm:prSet/>
      <dgm:spPr/>
      <dgm:t>
        <a:bodyPr/>
        <a:lstStyle/>
        <a:p>
          <a:endParaRPr lang="en-CA"/>
        </a:p>
      </dgm:t>
    </dgm:pt>
    <dgm:pt modelId="{3C7750A2-BF28-4FA5-8970-205AC385E0CD}">
      <dgm:prSet/>
      <dgm:spPr>
        <a:solidFill>
          <a:schemeClr val="accent1">
            <a:lumMod val="60000"/>
            <a:lumOff val="40000"/>
            <a:alpha val="89804"/>
          </a:schemeClr>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Carrefour numérique canadien (CNC)</a:t>
          </a:r>
          <a:endParaRPr lang="fr-CA" noProof="0" dirty="0"/>
        </a:p>
      </dgm:t>
    </dgm:pt>
    <dgm:pt modelId="{A3C2444F-2F48-464F-8836-B9AA5865DB0C}" type="sibTrans" cxnId="{8BC447BF-3EA6-4081-8480-4B69A0E7A3FB}">
      <dgm:prSet/>
      <dgm:spPr/>
      <dgm:t>
        <a:bodyPr/>
        <a:lstStyle/>
        <a:p>
          <a:endParaRPr lang="en-CA"/>
        </a:p>
      </dgm:t>
    </dgm:pt>
    <dgm:pt modelId="{2A0273E5-49FA-49EF-9A25-19B419D9496A}" type="parTrans" cxnId="{8BC447BF-3EA6-4081-8480-4B69A0E7A3FB}">
      <dgm:prSet/>
      <dgm:spPr/>
      <dgm:t>
        <a:bodyPr/>
        <a:lstStyle/>
        <a:p>
          <a:endParaRPr lang="en-CA"/>
        </a:p>
      </dgm:t>
    </dgm:pt>
    <dgm:pt modelId="{C24BC2D6-BE93-401C-8D8D-33BE798479A5}">
      <dgm:prSet/>
      <dgm:spPr>
        <a:solidFill>
          <a:schemeClr val="accent1">
            <a:lumMod val="60000"/>
            <a:lumOff val="40000"/>
            <a:alpha val="89804"/>
          </a:schemeClr>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Mise en œuvre de la norme sur la validation de l’identité</a:t>
          </a:r>
        </a:p>
      </dgm:t>
    </dgm:pt>
    <dgm:pt modelId="{EE2E93FB-E86C-4D60-A59C-A4062C4CB5C6}" type="sibTrans" cxnId="{06085245-325A-4B5B-A211-D13FF3FD4512}">
      <dgm:prSet/>
      <dgm:spPr/>
      <dgm:t>
        <a:bodyPr/>
        <a:lstStyle/>
        <a:p>
          <a:endParaRPr lang="en-CA"/>
        </a:p>
      </dgm:t>
    </dgm:pt>
    <dgm:pt modelId="{DC09FF16-D97A-4DEE-9604-8D9C2357E019}" type="parTrans" cxnId="{06085245-325A-4B5B-A211-D13FF3FD4512}">
      <dgm:prSet/>
      <dgm:spPr/>
      <dgm:t>
        <a:bodyPr/>
        <a:lstStyle/>
        <a:p>
          <a:endParaRPr lang="en-CA"/>
        </a:p>
      </dgm:t>
    </dgm:pt>
    <dgm:pt modelId="{64102192-07DA-4F6D-9A5F-E81FE27A0EFC}">
      <dgm:prSet phldrT="[Text]"/>
      <dgm:spPr>
        <a:solidFill>
          <a:schemeClr val="accent1">
            <a:lumMod val="60000"/>
            <a:lumOff val="40000"/>
            <a:alpha val="89804"/>
          </a:schemeClr>
        </a:solidFill>
        <a:ln>
          <a:noFill/>
        </a:ln>
      </dgm:spPr>
      <dgm:t>
        <a:bodyPr/>
        <a:lstStyle/>
        <a:p>
          <a:endParaRPr lang="fr-CA" noProof="0" dirty="0">
            <a:solidFill>
              <a:schemeClr val="tx1"/>
            </a:solidFill>
            <a:latin typeface="Arial" panose="020B0604020202020204" pitchFamily="34" charset="0"/>
            <a:cs typeface="Arial" panose="020B0604020202020204" pitchFamily="34" charset="0"/>
          </a:endParaRPr>
        </a:p>
      </dgm:t>
    </dgm:pt>
    <dgm:pt modelId="{2A3D98E5-67D8-4F4A-88DE-53FEF770A59F}" type="sibTrans" cxnId="{5BEE7564-1649-4275-9F2B-50D7004DE404}">
      <dgm:prSet/>
      <dgm:spPr/>
      <dgm:t>
        <a:bodyPr/>
        <a:lstStyle/>
        <a:p>
          <a:endParaRPr lang="en-CA"/>
        </a:p>
      </dgm:t>
    </dgm:pt>
    <dgm:pt modelId="{E086BB83-2DA0-4BD3-8BD5-D60EDCA62E2B}" type="parTrans" cxnId="{5BEE7564-1649-4275-9F2B-50D7004DE404}">
      <dgm:prSet/>
      <dgm:spPr/>
      <dgm:t>
        <a:bodyPr/>
        <a:lstStyle/>
        <a:p>
          <a:endParaRPr lang="en-CA"/>
        </a:p>
      </dgm:t>
    </dgm:pt>
    <dgm:pt modelId="{7B968DF4-A770-459E-8165-3B11E4EE43C6}">
      <dgm:prSet phldrT="[Text]"/>
      <dgm:spPr>
        <a:solidFill>
          <a:schemeClr val="accent1">
            <a:lumMod val="60000"/>
            <a:lumOff val="40000"/>
            <a:alpha val="89804"/>
          </a:schemeClr>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Cadre pancanadien de la fiabilité de l’identité</a:t>
          </a:r>
          <a:endParaRPr lang="fr-CA" noProof="0" dirty="0">
            <a:solidFill>
              <a:schemeClr val="tx1"/>
            </a:solidFill>
            <a:latin typeface="Arial" panose="020B0604020202020204" pitchFamily="34" charset="0"/>
            <a:cs typeface="Arial" panose="020B0604020202020204" pitchFamily="34" charset="0"/>
          </a:endParaRPr>
        </a:p>
      </dgm:t>
    </dgm:pt>
    <dgm:pt modelId="{20ACF56A-5976-487D-9E73-F7AEE5ED0FCE}" type="sibTrans" cxnId="{868630A1-85B0-4227-86FB-580E62A49FF3}">
      <dgm:prSet/>
      <dgm:spPr/>
      <dgm:t>
        <a:bodyPr/>
        <a:lstStyle/>
        <a:p>
          <a:endParaRPr lang="en-CA"/>
        </a:p>
      </dgm:t>
    </dgm:pt>
    <dgm:pt modelId="{0F5317FE-A2EE-4DBA-941D-5D714D7CF977}" type="parTrans" cxnId="{868630A1-85B0-4227-86FB-580E62A49FF3}">
      <dgm:prSet/>
      <dgm:spPr/>
      <dgm:t>
        <a:bodyPr/>
        <a:lstStyle/>
        <a:p>
          <a:endParaRPr lang="en-CA"/>
        </a:p>
      </dgm:t>
    </dgm:pt>
    <dgm:pt modelId="{D52BA35F-06CE-491D-934F-66341E57492D}">
      <dgm:prSet/>
      <dgm:spPr>
        <a:solidFill>
          <a:srgbClr val="FFD5D5"/>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Croissance des intervenants : alphabétisation des données, promotion et sensibilisation.</a:t>
          </a:r>
          <a:endParaRPr lang="fr-CA" noProof="0" dirty="0">
            <a:solidFill>
              <a:schemeClr val="tx1"/>
            </a:solidFill>
            <a:latin typeface="Arial" panose="020B0604020202020204" pitchFamily="34" charset="0"/>
            <a:cs typeface="Arial" panose="020B0604020202020204" pitchFamily="34" charset="0"/>
          </a:endParaRPr>
        </a:p>
      </dgm:t>
    </dgm:pt>
    <dgm:pt modelId="{B4E29279-F66A-4C97-9FD5-8D1A39DE41DD}" type="sibTrans" cxnId="{AC64056B-D0E3-4DE1-BBE3-E43209566F22}">
      <dgm:prSet/>
      <dgm:spPr/>
      <dgm:t>
        <a:bodyPr/>
        <a:lstStyle/>
        <a:p>
          <a:endParaRPr lang="en-CA"/>
        </a:p>
      </dgm:t>
    </dgm:pt>
    <dgm:pt modelId="{47F90BD8-644F-4A5F-A778-D6BDD23AF344}" type="parTrans" cxnId="{AC64056B-D0E3-4DE1-BBE3-E43209566F22}">
      <dgm:prSet/>
      <dgm:spPr/>
      <dgm:t>
        <a:bodyPr/>
        <a:lstStyle/>
        <a:p>
          <a:endParaRPr lang="en-CA"/>
        </a:p>
      </dgm:t>
    </dgm:pt>
    <dgm:pt modelId="{EC6508AC-ABB5-44DB-AF7A-52260EFDD38F}">
      <dgm:prSet/>
      <dgm:spPr>
        <a:solidFill>
          <a:srgbClr val="FFD5D5"/>
        </a:solidFill>
        <a:ln>
          <a:noFill/>
        </a:ln>
      </dgm:spPr>
      <dgm:t>
        <a:bodyPr/>
        <a:lstStyle/>
        <a:p>
          <a:endParaRPr lang="fr-CA" noProof="0" dirty="0">
            <a:solidFill>
              <a:schemeClr val="tx1"/>
            </a:solidFill>
            <a:latin typeface="Arial" panose="020B0604020202020204" pitchFamily="34" charset="0"/>
            <a:cs typeface="Arial" panose="020B0604020202020204" pitchFamily="34" charset="0"/>
          </a:endParaRPr>
        </a:p>
      </dgm:t>
    </dgm:pt>
    <dgm:pt modelId="{E73A5E71-87F7-49A4-9A63-2472CC6C903D}" type="sibTrans" cxnId="{28E7432C-D018-45B9-AD74-B061503AA1D9}">
      <dgm:prSet/>
      <dgm:spPr/>
      <dgm:t>
        <a:bodyPr/>
        <a:lstStyle/>
        <a:p>
          <a:endParaRPr lang="en-CA"/>
        </a:p>
      </dgm:t>
    </dgm:pt>
    <dgm:pt modelId="{91C3564A-F2E6-4DCC-989F-0A8277E83E0E}" type="parTrans" cxnId="{28E7432C-D018-45B9-AD74-B061503AA1D9}">
      <dgm:prSet/>
      <dgm:spPr/>
      <dgm:t>
        <a:bodyPr/>
        <a:lstStyle/>
        <a:p>
          <a:endParaRPr lang="en-CA"/>
        </a:p>
      </dgm:t>
    </dgm:pt>
    <dgm:pt modelId="{A57B9EB4-6254-40CB-BA6A-070A2413128A}">
      <dgm:prSet/>
      <dgm:spPr>
        <a:solidFill>
          <a:srgbClr val="FFD5D5"/>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Recherche de jeux de données fédérés</a:t>
          </a:r>
          <a:endParaRPr lang="fr-CA" noProof="0" dirty="0">
            <a:solidFill>
              <a:schemeClr val="tx1"/>
            </a:solidFill>
            <a:latin typeface="Arial" panose="020B0604020202020204" pitchFamily="34" charset="0"/>
            <a:cs typeface="Arial" panose="020B0604020202020204" pitchFamily="34" charset="0"/>
          </a:endParaRPr>
        </a:p>
      </dgm:t>
    </dgm:pt>
    <dgm:pt modelId="{94CC54A4-4C33-4E5A-9CB6-36AAB04D1A61}" type="sibTrans" cxnId="{2E17B57A-756C-4442-A671-9DE9158C2C00}">
      <dgm:prSet/>
      <dgm:spPr/>
      <dgm:t>
        <a:bodyPr/>
        <a:lstStyle/>
        <a:p>
          <a:endParaRPr lang="en-CA"/>
        </a:p>
      </dgm:t>
    </dgm:pt>
    <dgm:pt modelId="{2D3C309F-B685-4CE7-BDCE-B4CAE9AED7E6}" type="parTrans" cxnId="{2E17B57A-756C-4442-A671-9DE9158C2C00}">
      <dgm:prSet/>
      <dgm:spPr/>
      <dgm:t>
        <a:bodyPr/>
        <a:lstStyle/>
        <a:p>
          <a:endParaRPr lang="en-CA"/>
        </a:p>
      </dgm:t>
    </dgm:pt>
    <dgm:pt modelId="{9A1F40ED-12D9-4323-A430-1B69E5904C0C}">
      <dgm:prSet/>
      <dgm:spPr>
        <a:solidFill>
          <a:srgbClr val="FFD5D5"/>
        </a:solidFill>
        <a:ln>
          <a:noFill/>
        </a:ln>
      </dgm:spPr>
      <dgm:t>
        <a:bodyPr/>
        <a:lstStyle/>
        <a:p>
          <a:endParaRPr lang="fr-CA" noProof="0" dirty="0">
            <a:solidFill>
              <a:schemeClr val="tx1"/>
            </a:solidFill>
            <a:latin typeface="Arial" panose="020B0604020202020204" pitchFamily="34" charset="0"/>
            <a:cs typeface="Arial" panose="020B0604020202020204" pitchFamily="34" charset="0"/>
          </a:endParaRPr>
        </a:p>
      </dgm:t>
    </dgm:pt>
    <dgm:pt modelId="{49C6F772-324A-49C7-A284-9655945CFDB3}" type="sibTrans" cxnId="{BFCE7960-7BB0-4831-8359-8A28854032E3}">
      <dgm:prSet/>
      <dgm:spPr/>
      <dgm:t>
        <a:bodyPr/>
        <a:lstStyle/>
        <a:p>
          <a:endParaRPr lang="en-CA"/>
        </a:p>
      </dgm:t>
    </dgm:pt>
    <dgm:pt modelId="{F3DD6838-EC7E-4C9C-A128-5A57C6AC7207}" type="parTrans" cxnId="{BFCE7960-7BB0-4831-8359-8A28854032E3}">
      <dgm:prSet/>
      <dgm:spPr/>
      <dgm:t>
        <a:bodyPr/>
        <a:lstStyle/>
        <a:p>
          <a:endParaRPr lang="en-CA"/>
        </a:p>
      </dgm:t>
    </dgm:pt>
    <dgm:pt modelId="{AD2626E6-6B62-4121-B65B-6218BBF29D2B}">
      <dgm:prSet/>
      <dgm:spPr>
        <a:solidFill>
          <a:srgbClr val="FFD5D5"/>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Octroi de licences, principes et normes sur les données ouvertes communes.</a:t>
          </a:r>
          <a:endParaRPr lang="fr-CA" noProof="0" dirty="0">
            <a:solidFill>
              <a:schemeClr val="tx1"/>
            </a:solidFill>
            <a:latin typeface="Arial" panose="020B0604020202020204" pitchFamily="34" charset="0"/>
            <a:cs typeface="Arial" panose="020B0604020202020204" pitchFamily="34" charset="0"/>
          </a:endParaRPr>
        </a:p>
      </dgm:t>
    </dgm:pt>
    <dgm:pt modelId="{E92E0EB4-69FA-48E3-A873-1EFE9E567AEF}" type="sibTrans" cxnId="{35BE4BC0-A2FA-4923-92D3-4BE91D3A5E99}">
      <dgm:prSet/>
      <dgm:spPr/>
      <dgm:t>
        <a:bodyPr/>
        <a:lstStyle/>
        <a:p>
          <a:endParaRPr lang="en-CA"/>
        </a:p>
      </dgm:t>
    </dgm:pt>
    <dgm:pt modelId="{6F3960DF-E4F2-48FC-9AF3-0776DEA3F71D}" type="parTrans" cxnId="{35BE4BC0-A2FA-4923-92D3-4BE91D3A5E99}">
      <dgm:prSet/>
      <dgm:spPr/>
      <dgm:t>
        <a:bodyPr/>
        <a:lstStyle/>
        <a:p>
          <a:endParaRPr lang="en-CA"/>
        </a:p>
      </dgm:t>
    </dgm:pt>
    <dgm:pt modelId="{E0AE674D-3435-41CB-A739-6BD7B7E65952}">
      <dgm:prSet phldrT="[Text]"/>
      <dgm:spPr>
        <a:solidFill>
          <a:schemeClr val="accent3">
            <a:lumMod val="60000"/>
            <a:lumOff val="40000"/>
          </a:schemeClr>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Démarrage accéléré des entreprises (DAE</a:t>
          </a:r>
          <a:r>
            <a:rPr lang="fr-CA" noProof="0" dirty="0" smtClean="0">
              <a:solidFill>
                <a:schemeClr val="tx1"/>
              </a:solidFill>
              <a:latin typeface="Arial Narrow" panose="020B0606020202030204" pitchFamily="34" charset="0"/>
              <a:cs typeface="Arial" panose="020B0604020202020204" pitchFamily="34" charset="0"/>
            </a:rPr>
            <a:t>)</a:t>
          </a:r>
          <a:endParaRPr lang="fr-CA" noProof="0" dirty="0">
            <a:solidFill>
              <a:schemeClr val="tx1"/>
            </a:solidFill>
            <a:latin typeface="Arial" panose="020B0604020202020204" pitchFamily="34" charset="0"/>
            <a:cs typeface="Arial" panose="020B0604020202020204" pitchFamily="34" charset="0"/>
          </a:endParaRPr>
        </a:p>
      </dgm:t>
    </dgm:pt>
    <dgm:pt modelId="{1E7C01B6-7C2F-48D1-A61E-863349BF4756}" type="sibTrans" cxnId="{96A47084-FB8F-4BA9-80FB-EB86E2B9AE51}">
      <dgm:prSet/>
      <dgm:spPr/>
      <dgm:t>
        <a:bodyPr/>
        <a:lstStyle/>
        <a:p>
          <a:endParaRPr lang="en-CA"/>
        </a:p>
      </dgm:t>
    </dgm:pt>
    <dgm:pt modelId="{CA9E0AD9-BD03-4E38-B777-91E9D8661CD7}" type="parTrans" cxnId="{96A47084-FB8F-4BA9-80FB-EB86E2B9AE51}">
      <dgm:prSet/>
      <dgm:spPr/>
      <dgm:t>
        <a:bodyPr/>
        <a:lstStyle/>
        <a:p>
          <a:endParaRPr lang="en-CA"/>
        </a:p>
      </dgm:t>
    </dgm:pt>
    <dgm:pt modelId="{E0264F3F-3BC1-4351-B436-49202C7DAD27}">
      <dgm:prSet phldrT="[Text]"/>
      <dgm:spPr>
        <a:solidFill>
          <a:schemeClr val="accent3">
            <a:lumMod val="60000"/>
            <a:lumOff val="40000"/>
          </a:schemeClr>
        </a:solidFill>
        <a:ln>
          <a:noFill/>
        </a:ln>
      </dgm:spPr>
      <dgm:t>
        <a:bodyPr/>
        <a:lstStyle/>
        <a:p>
          <a:endParaRPr lang="fr-CA" noProof="0" dirty="0">
            <a:solidFill>
              <a:schemeClr val="tx1"/>
            </a:solidFill>
            <a:latin typeface="Arial" panose="020B0604020202020204" pitchFamily="34" charset="0"/>
            <a:cs typeface="Arial" panose="020B0604020202020204" pitchFamily="34" charset="0"/>
          </a:endParaRPr>
        </a:p>
      </dgm:t>
    </dgm:pt>
    <dgm:pt modelId="{13860F60-95DB-4971-B10B-267059BA6F35}" type="sibTrans" cxnId="{2045E366-B1F7-4050-A333-C7EC473AB885}">
      <dgm:prSet/>
      <dgm:spPr/>
      <dgm:t>
        <a:bodyPr/>
        <a:lstStyle/>
        <a:p>
          <a:endParaRPr lang="en-CA"/>
        </a:p>
      </dgm:t>
    </dgm:pt>
    <dgm:pt modelId="{4AA79255-9A35-4B9E-B490-0601F92FF730}" type="parTrans" cxnId="{2045E366-B1F7-4050-A333-C7EC473AB885}">
      <dgm:prSet/>
      <dgm:spPr/>
      <dgm:t>
        <a:bodyPr/>
        <a:lstStyle/>
        <a:p>
          <a:endParaRPr lang="en-CA"/>
        </a:p>
      </dgm:t>
    </dgm:pt>
    <dgm:pt modelId="{6073CA61-675F-450A-ACE2-BF6AB7DE9B67}">
      <dgm:prSet phldrT="[Text]"/>
      <dgm:spPr>
        <a:solidFill>
          <a:schemeClr val="accent3">
            <a:lumMod val="60000"/>
            <a:lumOff val="40000"/>
          </a:schemeClr>
        </a:solidFill>
        <a:ln>
          <a:noFill/>
        </a:ln>
      </dgm:spPr>
      <dgm:t>
        <a:bodyPr/>
        <a:lstStyle/>
        <a:p>
          <a:r>
            <a:rPr lang="fr-CA" noProof="0" dirty="0" smtClean="0">
              <a:latin typeface="Arial" panose="020B0604020202020204" pitchFamily="34" charset="0"/>
              <a:cs typeface="Arial" panose="020B0604020202020204" pitchFamily="34" charset="0"/>
            </a:rPr>
            <a:t>Regroupement des services fédéraux et FPT et autres initiatives de collaboration</a:t>
          </a:r>
          <a:endParaRPr lang="fr-CA" noProof="0" dirty="0">
            <a:solidFill>
              <a:schemeClr val="tx1"/>
            </a:solidFill>
            <a:latin typeface="Arial" panose="020B0604020202020204" pitchFamily="34" charset="0"/>
            <a:cs typeface="Arial" panose="020B0604020202020204" pitchFamily="34" charset="0"/>
          </a:endParaRPr>
        </a:p>
      </dgm:t>
    </dgm:pt>
    <dgm:pt modelId="{FA1A2560-62DE-44FA-B413-646A7E92F742}" type="sibTrans" cxnId="{822F3CAC-E9B4-4762-9B1E-E9953B9FB4F7}">
      <dgm:prSet/>
      <dgm:spPr/>
      <dgm:t>
        <a:bodyPr/>
        <a:lstStyle/>
        <a:p>
          <a:endParaRPr lang="en-CA"/>
        </a:p>
      </dgm:t>
    </dgm:pt>
    <dgm:pt modelId="{3273B023-9A80-46F6-B2A4-E730B1DEAF52}" type="parTrans" cxnId="{822F3CAC-E9B4-4762-9B1E-E9953B9FB4F7}">
      <dgm:prSet/>
      <dgm:spPr/>
      <dgm:t>
        <a:bodyPr/>
        <a:lstStyle/>
        <a:p>
          <a:endParaRPr lang="en-CA"/>
        </a:p>
      </dgm:t>
    </dgm:pt>
    <dgm:pt modelId="{F013EBBB-90A7-420A-BA74-1F86F2A18B46}">
      <dgm:prSet phldrT="[Text]"/>
      <dgm:spPr>
        <a:solidFill>
          <a:schemeClr val="accent3">
            <a:lumMod val="60000"/>
            <a:lumOff val="40000"/>
          </a:schemeClr>
        </a:solidFill>
        <a:ln>
          <a:noFill/>
        </a:ln>
      </dgm:spPr>
      <dgm:t>
        <a:bodyPr/>
        <a:lstStyle/>
        <a:p>
          <a:endParaRPr lang="fr-CA" noProof="0" dirty="0">
            <a:solidFill>
              <a:schemeClr val="tx1"/>
            </a:solidFill>
            <a:latin typeface="Arial" panose="020B0604020202020204" pitchFamily="34" charset="0"/>
            <a:cs typeface="Arial" panose="020B0604020202020204" pitchFamily="34" charset="0"/>
          </a:endParaRPr>
        </a:p>
      </dgm:t>
    </dgm:pt>
    <dgm:pt modelId="{83958D40-8945-48C0-A196-B736903EDE21}" type="sibTrans" cxnId="{47043378-0DB7-49EF-BBF5-5E8408E6789D}">
      <dgm:prSet/>
      <dgm:spPr/>
      <dgm:t>
        <a:bodyPr/>
        <a:lstStyle/>
        <a:p>
          <a:endParaRPr lang="en-CA"/>
        </a:p>
      </dgm:t>
    </dgm:pt>
    <dgm:pt modelId="{83FC270E-DD2C-43CD-9A1E-7487AF5EFE77}" type="parTrans" cxnId="{47043378-0DB7-49EF-BBF5-5E8408E6789D}">
      <dgm:prSet/>
      <dgm:spPr/>
      <dgm:t>
        <a:bodyPr/>
        <a:lstStyle/>
        <a:p>
          <a:endParaRPr lang="en-CA"/>
        </a:p>
      </dgm:t>
    </dgm:pt>
    <dgm:pt modelId="{2E2D25A6-6790-4B52-AE8D-92D2E56BEC75}">
      <dgm:prSet phldrT="[Text]"/>
      <dgm:spPr>
        <a:solidFill>
          <a:schemeClr val="accent3">
            <a:lumMod val="60000"/>
            <a:lumOff val="40000"/>
          </a:schemeClr>
        </a:solidFill>
        <a:ln>
          <a:noFill/>
        </a:ln>
      </dgm:spPr>
      <dgm:t>
        <a:bodyPr/>
        <a:lstStyle/>
        <a:p>
          <a:r>
            <a:rPr lang="fr-CA" noProof="0" dirty="0" smtClean="0">
              <a:solidFill>
                <a:schemeClr val="tx1"/>
              </a:solidFill>
              <a:latin typeface="Arial" panose="020B0604020202020204" pitchFamily="34" charset="0"/>
              <a:cs typeface="Arial" panose="020B0604020202020204" pitchFamily="34" charset="0"/>
            </a:rPr>
            <a:t>Numéro d’entreprise (NE)</a:t>
          </a:r>
          <a:endParaRPr lang="fr-CA" noProof="0" dirty="0">
            <a:solidFill>
              <a:schemeClr val="tx1"/>
            </a:solidFill>
            <a:latin typeface="Arial" panose="020B0604020202020204" pitchFamily="34" charset="0"/>
            <a:cs typeface="Arial" panose="020B0604020202020204" pitchFamily="34" charset="0"/>
          </a:endParaRPr>
        </a:p>
      </dgm:t>
    </dgm:pt>
    <dgm:pt modelId="{3F887D52-3ACB-4DED-971A-7E1142B537D9}" type="sibTrans" cxnId="{9163600A-6E12-4B61-819E-5E2CF6738706}">
      <dgm:prSet/>
      <dgm:spPr/>
      <dgm:t>
        <a:bodyPr/>
        <a:lstStyle/>
        <a:p>
          <a:endParaRPr lang="en-CA"/>
        </a:p>
      </dgm:t>
    </dgm:pt>
    <dgm:pt modelId="{5A2A8500-CE0B-4BA8-8B13-E2EF4F724C8E}" type="parTrans" cxnId="{9163600A-6E12-4B61-819E-5E2CF6738706}">
      <dgm:prSet/>
      <dgm:spPr/>
      <dgm:t>
        <a:bodyPr/>
        <a:lstStyle/>
        <a:p>
          <a:endParaRPr lang="en-CA"/>
        </a:p>
      </dgm:t>
    </dgm:pt>
    <dgm:pt modelId="{0D53164C-D9F3-4323-AB9E-5D2728557A1B}">
      <dgm:prSet/>
      <dgm:spPr>
        <a:solidFill>
          <a:schemeClr val="accent1">
            <a:lumMod val="60000"/>
            <a:lumOff val="40000"/>
            <a:alpha val="89804"/>
          </a:schemeClr>
        </a:solidFill>
        <a:ln>
          <a:noFill/>
        </a:ln>
      </dgm:spPr>
      <dgm:t>
        <a:bodyPr/>
        <a:lstStyle/>
        <a:p>
          <a:endParaRPr lang="fr-CA" noProof="0" dirty="0" smtClean="0">
            <a:solidFill>
              <a:schemeClr val="tx1"/>
            </a:solidFill>
            <a:latin typeface="Arial" panose="020B0604020202020204" pitchFamily="34" charset="0"/>
            <a:cs typeface="Arial" panose="020B0604020202020204" pitchFamily="34" charset="0"/>
          </a:endParaRPr>
        </a:p>
      </dgm:t>
    </dgm:pt>
    <dgm:pt modelId="{7D1C57CF-F73F-46CD-B67A-3800BCF98232}" type="sibTrans" cxnId="{24CBF24F-8882-4E62-950F-F78BA16F4A5F}">
      <dgm:prSet/>
      <dgm:spPr/>
      <dgm:t>
        <a:bodyPr/>
        <a:lstStyle/>
        <a:p>
          <a:endParaRPr lang="en-CA"/>
        </a:p>
      </dgm:t>
    </dgm:pt>
    <dgm:pt modelId="{E91B9A30-5301-4C2A-852A-94EA9A9B268E}" type="parTrans" cxnId="{24CBF24F-8882-4E62-950F-F78BA16F4A5F}">
      <dgm:prSet/>
      <dgm:spPr/>
      <dgm:t>
        <a:bodyPr/>
        <a:lstStyle/>
        <a:p>
          <a:endParaRPr lang="en-CA"/>
        </a:p>
      </dgm:t>
    </dgm:pt>
    <dgm:pt modelId="{93DD2D28-F709-417D-96D3-47630536A79A}" type="pres">
      <dgm:prSet presAssocID="{582411D8-70B2-44BD-84B3-9E4B6B0BD3D2}" presName="Name0" presStyleCnt="0">
        <dgm:presLayoutVars>
          <dgm:dir/>
          <dgm:animLvl val="lvl"/>
          <dgm:resizeHandles val="exact"/>
        </dgm:presLayoutVars>
      </dgm:prSet>
      <dgm:spPr/>
      <dgm:t>
        <a:bodyPr/>
        <a:lstStyle/>
        <a:p>
          <a:endParaRPr lang="en-CA"/>
        </a:p>
      </dgm:t>
    </dgm:pt>
    <dgm:pt modelId="{33E5B0B3-11CE-4F3D-AC24-1F94253EE13A}" type="pres">
      <dgm:prSet presAssocID="{3A803BF9-AC99-4D62-85D0-214536F793A9}" presName="composite" presStyleCnt="0"/>
      <dgm:spPr/>
    </dgm:pt>
    <dgm:pt modelId="{B5CB7FE5-49E0-4AE9-B126-58CE35F369CB}" type="pres">
      <dgm:prSet presAssocID="{3A803BF9-AC99-4D62-85D0-214536F793A9}" presName="parTx" presStyleLbl="alignNode1" presStyleIdx="0" presStyleCnt="3" custLinFactNeighborX="9186" custLinFactNeighborY="6299">
        <dgm:presLayoutVars>
          <dgm:chMax val="0"/>
          <dgm:chPref val="0"/>
          <dgm:bulletEnabled val="1"/>
        </dgm:presLayoutVars>
      </dgm:prSet>
      <dgm:spPr/>
      <dgm:t>
        <a:bodyPr/>
        <a:lstStyle/>
        <a:p>
          <a:endParaRPr lang="en-CA"/>
        </a:p>
      </dgm:t>
    </dgm:pt>
    <dgm:pt modelId="{DEF05068-CBC3-43CE-91D4-BFAAF91B970E}" type="pres">
      <dgm:prSet presAssocID="{3A803BF9-AC99-4D62-85D0-214536F793A9}" presName="desTx" presStyleLbl="alignAccFollowNode1" presStyleIdx="0" presStyleCnt="3" custLinFactNeighborX="9268" custLinFactNeighborY="2169">
        <dgm:presLayoutVars>
          <dgm:bulletEnabled val="1"/>
        </dgm:presLayoutVars>
      </dgm:prSet>
      <dgm:spPr>
        <a:prstGeom prst="flowChartDocument">
          <a:avLst/>
        </a:prstGeom>
      </dgm:spPr>
      <dgm:t>
        <a:bodyPr/>
        <a:lstStyle/>
        <a:p>
          <a:endParaRPr lang="en-CA"/>
        </a:p>
      </dgm:t>
    </dgm:pt>
    <dgm:pt modelId="{C5B7A056-4F5D-4B91-9642-41B79F70917A}" type="pres">
      <dgm:prSet presAssocID="{5C18E49B-EA59-43E7-8968-384C01359743}" presName="space" presStyleCnt="0"/>
      <dgm:spPr/>
    </dgm:pt>
    <dgm:pt modelId="{DD682861-EB34-4B98-8287-524E3C17D44B}" type="pres">
      <dgm:prSet presAssocID="{B09F6A15-AE63-4C75-AF07-C3E5F7E4BE2A}" presName="composite" presStyleCnt="0"/>
      <dgm:spPr/>
    </dgm:pt>
    <dgm:pt modelId="{71315460-F9FE-4699-935C-3499CE688C15}" type="pres">
      <dgm:prSet presAssocID="{B09F6A15-AE63-4C75-AF07-C3E5F7E4BE2A}" presName="parTx" presStyleLbl="alignNode1" presStyleIdx="1" presStyleCnt="3" custLinFactNeighborX="3556" custLinFactNeighborY="8719">
        <dgm:presLayoutVars>
          <dgm:chMax val="0"/>
          <dgm:chPref val="0"/>
          <dgm:bulletEnabled val="1"/>
        </dgm:presLayoutVars>
      </dgm:prSet>
      <dgm:spPr/>
      <dgm:t>
        <a:bodyPr/>
        <a:lstStyle/>
        <a:p>
          <a:endParaRPr lang="en-CA"/>
        </a:p>
      </dgm:t>
    </dgm:pt>
    <dgm:pt modelId="{862D11EF-AA4A-489F-B42E-9A62A02F4DB2}" type="pres">
      <dgm:prSet presAssocID="{B09F6A15-AE63-4C75-AF07-C3E5F7E4BE2A}" presName="desTx" presStyleLbl="alignAccFollowNode1" presStyleIdx="1" presStyleCnt="3" custLinFactNeighborX="3393" custLinFactNeighborY="2728">
        <dgm:presLayoutVars>
          <dgm:bulletEnabled val="1"/>
        </dgm:presLayoutVars>
      </dgm:prSet>
      <dgm:spPr>
        <a:prstGeom prst="flowChartDocument">
          <a:avLst/>
        </a:prstGeom>
      </dgm:spPr>
      <dgm:t>
        <a:bodyPr/>
        <a:lstStyle/>
        <a:p>
          <a:endParaRPr lang="en-CA"/>
        </a:p>
      </dgm:t>
    </dgm:pt>
    <dgm:pt modelId="{54A7AE26-9E36-4020-8256-F46DD0D60CC3}" type="pres">
      <dgm:prSet presAssocID="{A9BD654E-629A-4E6D-A52C-CFB6A62CD76E}" presName="space" presStyleCnt="0"/>
      <dgm:spPr/>
    </dgm:pt>
    <dgm:pt modelId="{794E2C70-07DB-45BB-A47F-1E5BC39BCF63}" type="pres">
      <dgm:prSet presAssocID="{219DF33F-513C-42A1-9546-7E23FFC52A7A}" presName="composite" presStyleCnt="0"/>
      <dgm:spPr/>
    </dgm:pt>
    <dgm:pt modelId="{95DA6994-5862-4883-95BE-99D44059C6A0}" type="pres">
      <dgm:prSet presAssocID="{219DF33F-513C-42A1-9546-7E23FFC52A7A}" presName="parTx" presStyleLbl="alignNode1" presStyleIdx="2" presStyleCnt="3" custScaleY="121155" custLinFactNeighborX="12493" custLinFactNeighborY="7331">
        <dgm:presLayoutVars>
          <dgm:chMax val="0"/>
          <dgm:chPref val="0"/>
          <dgm:bulletEnabled val="1"/>
        </dgm:presLayoutVars>
      </dgm:prSet>
      <dgm:spPr/>
      <dgm:t>
        <a:bodyPr/>
        <a:lstStyle/>
        <a:p>
          <a:endParaRPr lang="en-CA"/>
        </a:p>
      </dgm:t>
    </dgm:pt>
    <dgm:pt modelId="{3CD8D34A-C10A-4F51-AA92-BCF04C546AEF}" type="pres">
      <dgm:prSet presAssocID="{219DF33F-513C-42A1-9546-7E23FFC52A7A}" presName="desTx" presStyleLbl="alignAccFollowNode1" presStyleIdx="2" presStyleCnt="3" custLinFactNeighborX="12600" custLinFactNeighborY="1294">
        <dgm:presLayoutVars>
          <dgm:bulletEnabled val="1"/>
        </dgm:presLayoutVars>
      </dgm:prSet>
      <dgm:spPr>
        <a:prstGeom prst="flowChartDocument">
          <a:avLst/>
        </a:prstGeom>
      </dgm:spPr>
      <dgm:t>
        <a:bodyPr/>
        <a:lstStyle/>
        <a:p>
          <a:endParaRPr lang="en-CA"/>
        </a:p>
      </dgm:t>
    </dgm:pt>
  </dgm:ptLst>
  <dgm:cxnLst>
    <dgm:cxn modelId="{9D3F4751-DBC9-4D1F-8494-C19471129CB5}" type="presOf" srcId="{3C7750A2-BF28-4FA5-8970-205AC385E0CD}" destId="{3CD8D34A-C10A-4F51-AA92-BCF04C546AEF}" srcOrd="0" destOrd="4" presId="urn:microsoft.com/office/officeart/2005/8/layout/hList1"/>
    <dgm:cxn modelId="{96A47084-FB8F-4BA9-80FB-EB86E2B9AE51}" srcId="{3A803BF9-AC99-4D62-85D0-214536F793A9}" destId="{E0AE674D-3435-41CB-A739-6BD7B7E65952}" srcOrd="4" destOrd="0" parTransId="{CA9E0AD9-BD03-4E38-B777-91E9D8661CD7}" sibTransId="{1E7C01B6-7C2F-48D1-A61E-863349BF4756}"/>
    <dgm:cxn modelId="{04942DF3-98C8-46E2-89FF-26DF3D7F5A2A}" type="presOf" srcId="{F013EBBB-90A7-420A-BA74-1F86F2A18B46}" destId="{DEF05068-CBC3-43CE-91D4-BFAAF91B970E}" srcOrd="0" destOrd="1" presId="urn:microsoft.com/office/officeart/2005/8/layout/hList1"/>
    <dgm:cxn modelId="{F23EBCD8-A23C-42DE-9217-64527164C129}" type="presOf" srcId="{D52BA35F-06CE-491D-934F-66341E57492D}" destId="{862D11EF-AA4A-489F-B42E-9A62A02F4DB2}" srcOrd="0" destOrd="4" presId="urn:microsoft.com/office/officeart/2005/8/layout/hList1"/>
    <dgm:cxn modelId="{2F69C6F8-833B-4CEB-964C-0A89E74A3C48}" type="presOf" srcId="{B09F6A15-AE63-4C75-AF07-C3E5F7E4BE2A}" destId="{71315460-F9FE-4699-935C-3499CE688C15}" srcOrd="0" destOrd="0" presId="urn:microsoft.com/office/officeart/2005/8/layout/hList1"/>
    <dgm:cxn modelId="{B394E622-0B73-4C48-AB64-4C58D136C854}" type="presOf" srcId="{582411D8-70B2-44BD-84B3-9E4B6B0BD3D2}" destId="{93DD2D28-F709-417D-96D3-47630536A79A}" srcOrd="0" destOrd="0" presId="urn:microsoft.com/office/officeart/2005/8/layout/hList1"/>
    <dgm:cxn modelId="{AC64056B-D0E3-4DE1-BBE3-E43209566F22}" srcId="{B09F6A15-AE63-4C75-AF07-C3E5F7E4BE2A}" destId="{D52BA35F-06CE-491D-934F-66341E57492D}" srcOrd="4" destOrd="0" parTransId="{47F90BD8-644F-4A5F-A778-D6BDD23AF344}" sibTransId="{B4E29279-F66A-4C97-9FD5-8D1A39DE41DD}"/>
    <dgm:cxn modelId="{265C7D76-CDD3-46C9-B869-7B4F21DA85B9}" type="presOf" srcId="{2E2D25A6-6790-4B52-AE8D-92D2E56BEC75}" destId="{DEF05068-CBC3-43CE-91D4-BFAAF91B970E}" srcOrd="0" destOrd="0" presId="urn:microsoft.com/office/officeart/2005/8/layout/hList1"/>
    <dgm:cxn modelId="{27454E5C-53EA-49F1-B7FE-73E730F6D978}" type="presOf" srcId="{E0AE674D-3435-41CB-A739-6BD7B7E65952}" destId="{DEF05068-CBC3-43CE-91D4-BFAAF91B970E}" srcOrd="0" destOrd="4" presId="urn:microsoft.com/office/officeart/2005/8/layout/hList1"/>
    <dgm:cxn modelId="{ABC5FEAF-B1CD-453F-9AE8-D0F7CE649D24}" type="presOf" srcId="{3A803BF9-AC99-4D62-85D0-214536F793A9}" destId="{B5CB7FE5-49E0-4AE9-B126-58CE35F369CB}" srcOrd="0" destOrd="0" presId="urn:microsoft.com/office/officeart/2005/8/layout/hList1"/>
    <dgm:cxn modelId="{E2BD6CA4-4A33-40BE-985A-5DFD5CFDEAAB}" srcId="{582411D8-70B2-44BD-84B3-9E4B6B0BD3D2}" destId="{3A803BF9-AC99-4D62-85D0-214536F793A9}" srcOrd="0" destOrd="0" parTransId="{3ABFDB41-6507-48AB-BA86-AE139FA5067E}" sibTransId="{5C18E49B-EA59-43E7-8968-384C01359743}"/>
    <dgm:cxn modelId="{B3344B22-DD4A-4DF5-95C0-7A439E311B85}" type="presOf" srcId="{7B968DF4-A770-459E-8165-3B11E4EE43C6}" destId="{3CD8D34A-C10A-4F51-AA92-BCF04C546AEF}" srcOrd="0" destOrd="0" presId="urn:microsoft.com/office/officeart/2005/8/layout/hList1"/>
    <dgm:cxn modelId="{BFCE7960-7BB0-4831-8359-8A28854032E3}" srcId="{B09F6A15-AE63-4C75-AF07-C3E5F7E4BE2A}" destId="{9A1F40ED-12D9-4323-A430-1B69E5904C0C}" srcOrd="1" destOrd="0" parTransId="{F3DD6838-EC7E-4C9C-A128-5A57C6AC7207}" sibTransId="{49C6F772-324A-49C7-A284-9655945CFDB3}"/>
    <dgm:cxn modelId="{BEC8408D-CACC-4923-B7B1-97EBB4C52581}" type="presOf" srcId="{0D53164C-D9F3-4323-AB9E-5D2728557A1B}" destId="{3CD8D34A-C10A-4F51-AA92-BCF04C546AEF}" srcOrd="0" destOrd="3" presId="urn:microsoft.com/office/officeart/2005/8/layout/hList1"/>
    <dgm:cxn modelId="{FC6B283B-D425-4EAF-B21A-78221D649D52}" type="presOf" srcId="{AD2626E6-6B62-4121-B65B-6218BBF29D2B}" destId="{862D11EF-AA4A-489F-B42E-9A62A02F4DB2}" srcOrd="0" destOrd="0" presId="urn:microsoft.com/office/officeart/2005/8/layout/hList1"/>
    <dgm:cxn modelId="{6C81399F-1E4D-4D82-BC3C-D2923E542B0E}" type="presOf" srcId="{219DF33F-513C-42A1-9546-7E23FFC52A7A}" destId="{95DA6994-5862-4883-95BE-99D44059C6A0}" srcOrd="0" destOrd="0" presId="urn:microsoft.com/office/officeart/2005/8/layout/hList1"/>
    <dgm:cxn modelId="{35BE4BC0-A2FA-4923-92D3-4BE91D3A5E99}" srcId="{B09F6A15-AE63-4C75-AF07-C3E5F7E4BE2A}" destId="{AD2626E6-6B62-4121-B65B-6218BBF29D2B}" srcOrd="0" destOrd="0" parTransId="{6F3960DF-E4F2-48FC-9AF3-0776DEA3F71D}" sibTransId="{E92E0EB4-69FA-48E3-A873-1EFE9E567AEF}"/>
    <dgm:cxn modelId="{868630A1-85B0-4227-86FB-580E62A49FF3}" srcId="{219DF33F-513C-42A1-9546-7E23FFC52A7A}" destId="{7B968DF4-A770-459E-8165-3B11E4EE43C6}" srcOrd="0" destOrd="0" parTransId="{0F5317FE-A2EE-4DBA-941D-5D714D7CF977}" sibTransId="{20ACF56A-5976-487D-9E73-F7AEE5ED0FCE}"/>
    <dgm:cxn modelId="{F4DE65B8-AF9D-46F5-9907-C84D112510FF}" srcId="{582411D8-70B2-44BD-84B3-9E4B6B0BD3D2}" destId="{B09F6A15-AE63-4C75-AF07-C3E5F7E4BE2A}" srcOrd="1" destOrd="0" parTransId="{F68E3DB2-8B0A-4EC1-BBA1-20AFCC2DAC9B}" sibTransId="{A9BD654E-629A-4E6D-A52C-CFB6A62CD76E}"/>
    <dgm:cxn modelId="{93C6039C-314F-433D-AAC4-7BDFE7A619EC}" type="presOf" srcId="{EC6508AC-ABB5-44DB-AF7A-52260EFDD38F}" destId="{862D11EF-AA4A-489F-B42E-9A62A02F4DB2}" srcOrd="0" destOrd="3" presId="urn:microsoft.com/office/officeart/2005/8/layout/hList1"/>
    <dgm:cxn modelId="{8BC447BF-3EA6-4081-8480-4B69A0E7A3FB}" srcId="{219DF33F-513C-42A1-9546-7E23FFC52A7A}" destId="{3C7750A2-BF28-4FA5-8970-205AC385E0CD}" srcOrd="4" destOrd="0" parTransId="{2A0273E5-49FA-49EF-9A25-19B419D9496A}" sibTransId="{A3C2444F-2F48-464F-8836-B9AA5865DB0C}"/>
    <dgm:cxn modelId="{B2A479D3-51F0-4A1D-9197-8C51DF9FA724}" type="presOf" srcId="{C24BC2D6-BE93-401C-8D8D-33BE798479A5}" destId="{3CD8D34A-C10A-4F51-AA92-BCF04C546AEF}" srcOrd="0" destOrd="2" presId="urn:microsoft.com/office/officeart/2005/8/layout/hList1"/>
    <dgm:cxn modelId="{28E7432C-D018-45B9-AD74-B061503AA1D9}" srcId="{B09F6A15-AE63-4C75-AF07-C3E5F7E4BE2A}" destId="{EC6508AC-ABB5-44DB-AF7A-52260EFDD38F}" srcOrd="3" destOrd="0" parTransId="{91C3564A-F2E6-4DCC-989F-0A8277E83E0E}" sibTransId="{E73A5E71-87F7-49A4-9A63-2472CC6C903D}"/>
    <dgm:cxn modelId="{5BEE7564-1649-4275-9F2B-50D7004DE404}" srcId="{219DF33F-513C-42A1-9546-7E23FFC52A7A}" destId="{64102192-07DA-4F6D-9A5F-E81FE27A0EFC}" srcOrd="1" destOrd="0" parTransId="{E086BB83-2DA0-4BD3-8BD5-D60EDCA62E2B}" sibTransId="{2A3D98E5-67D8-4F4A-88DE-53FEF770A59F}"/>
    <dgm:cxn modelId="{24CBF24F-8882-4E62-950F-F78BA16F4A5F}" srcId="{219DF33F-513C-42A1-9546-7E23FFC52A7A}" destId="{0D53164C-D9F3-4323-AB9E-5D2728557A1B}" srcOrd="3" destOrd="0" parTransId="{E91B9A30-5301-4C2A-852A-94EA9A9B268E}" sibTransId="{7D1C57CF-F73F-46CD-B67A-3800BCF98232}"/>
    <dgm:cxn modelId="{74D93ABB-EE3F-4C6D-97B0-23DB9A930F7A}" srcId="{582411D8-70B2-44BD-84B3-9E4B6B0BD3D2}" destId="{219DF33F-513C-42A1-9546-7E23FFC52A7A}" srcOrd="2" destOrd="0" parTransId="{12FC9CF8-245F-4B7F-8861-91E5158DA443}" sibTransId="{401CEF5D-5B72-40C5-A775-07859F2C29BD}"/>
    <dgm:cxn modelId="{93C02D59-88C5-454F-81DE-B752C6396D78}" type="presOf" srcId="{9A1F40ED-12D9-4323-A430-1B69E5904C0C}" destId="{862D11EF-AA4A-489F-B42E-9A62A02F4DB2}" srcOrd="0" destOrd="1" presId="urn:microsoft.com/office/officeart/2005/8/layout/hList1"/>
    <dgm:cxn modelId="{47043378-0DB7-49EF-BBF5-5E8408E6789D}" srcId="{3A803BF9-AC99-4D62-85D0-214536F793A9}" destId="{F013EBBB-90A7-420A-BA74-1F86F2A18B46}" srcOrd="1" destOrd="0" parTransId="{83FC270E-DD2C-43CD-9A1E-7487AF5EFE77}" sibTransId="{83958D40-8945-48C0-A196-B736903EDE21}"/>
    <dgm:cxn modelId="{33C6E23F-913B-45D9-8693-4CE7DCC34F43}" type="presOf" srcId="{A57B9EB4-6254-40CB-BA6A-070A2413128A}" destId="{862D11EF-AA4A-489F-B42E-9A62A02F4DB2}" srcOrd="0" destOrd="2" presId="urn:microsoft.com/office/officeart/2005/8/layout/hList1"/>
    <dgm:cxn modelId="{06085245-325A-4B5B-A211-D13FF3FD4512}" srcId="{219DF33F-513C-42A1-9546-7E23FFC52A7A}" destId="{C24BC2D6-BE93-401C-8D8D-33BE798479A5}" srcOrd="2" destOrd="0" parTransId="{DC09FF16-D97A-4DEE-9604-8D9C2357E019}" sibTransId="{EE2E93FB-E86C-4D60-A59C-A4062C4CB5C6}"/>
    <dgm:cxn modelId="{2E17B57A-756C-4442-A671-9DE9158C2C00}" srcId="{B09F6A15-AE63-4C75-AF07-C3E5F7E4BE2A}" destId="{A57B9EB4-6254-40CB-BA6A-070A2413128A}" srcOrd="2" destOrd="0" parTransId="{2D3C309F-B685-4CE7-BDCE-B4CAE9AED7E6}" sibTransId="{94CC54A4-4C33-4E5A-9CB6-36AAB04D1A61}"/>
    <dgm:cxn modelId="{2425CFFC-BB8D-471F-BAF2-C5BEFC3660F8}" type="presOf" srcId="{E0264F3F-3BC1-4351-B436-49202C7DAD27}" destId="{DEF05068-CBC3-43CE-91D4-BFAAF91B970E}" srcOrd="0" destOrd="3" presId="urn:microsoft.com/office/officeart/2005/8/layout/hList1"/>
    <dgm:cxn modelId="{1319EDC5-BF1C-45FC-ACED-8EB7ADCB7371}" type="presOf" srcId="{64102192-07DA-4F6D-9A5F-E81FE27A0EFC}" destId="{3CD8D34A-C10A-4F51-AA92-BCF04C546AEF}" srcOrd="0" destOrd="1" presId="urn:microsoft.com/office/officeart/2005/8/layout/hList1"/>
    <dgm:cxn modelId="{E86404C2-F1AA-45AC-A799-76316AE6EDE8}" type="presOf" srcId="{6073CA61-675F-450A-ACE2-BF6AB7DE9B67}" destId="{DEF05068-CBC3-43CE-91D4-BFAAF91B970E}" srcOrd="0" destOrd="2" presId="urn:microsoft.com/office/officeart/2005/8/layout/hList1"/>
    <dgm:cxn modelId="{9163600A-6E12-4B61-819E-5E2CF6738706}" srcId="{3A803BF9-AC99-4D62-85D0-214536F793A9}" destId="{2E2D25A6-6790-4B52-AE8D-92D2E56BEC75}" srcOrd="0" destOrd="0" parTransId="{5A2A8500-CE0B-4BA8-8B13-E2EF4F724C8E}" sibTransId="{3F887D52-3ACB-4DED-971A-7E1142B537D9}"/>
    <dgm:cxn modelId="{822F3CAC-E9B4-4762-9B1E-E9953B9FB4F7}" srcId="{3A803BF9-AC99-4D62-85D0-214536F793A9}" destId="{6073CA61-675F-450A-ACE2-BF6AB7DE9B67}" srcOrd="2" destOrd="0" parTransId="{3273B023-9A80-46F6-B2A4-E730B1DEAF52}" sibTransId="{FA1A2560-62DE-44FA-B413-646A7E92F742}"/>
    <dgm:cxn modelId="{2045E366-B1F7-4050-A333-C7EC473AB885}" srcId="{3A803BF9-AC99-4D62-85D0-214536F793A9}" destId="{E0264F3F-3BC1-4351-B436-49202C7DAD27}" srcOrd="3" destOrd="0" parTransId="{4AA79255-9A35-4B9E-B490-0601F92FF730}" sibTransId="{13860F60-95DB-4971-B10B-267059BA6F35}"/>
    <dgm:cxn modelId="{518E47C9-207B-49EC-A6FE-A542028C8135}" type="presParOf" srcId="{93DD2D28-F709-417D-96D3-47630536A79A}" destId="{33E5B0B3-11CE-4F3D-AC24-1F94253EE13A}" srcOrd="0" destOrd="0" presId="urn:microsoft.com/office/officeart/2005/8/layout/hList1"/>
    <dgm:cxn modelId="{213CCE50-1E75-4564-BB56-4D7B7BD118C5}" type="presParOf" srcId="{33E5B0B3-11CE-4F3D-AC24-1F94253EE13A}" destId="{B5CB7FE5-49E0-4AE9-B126-58CE35F369CB}" srcOrd="0" destOrd="0" presId="urn:microsoft.com/office/officeart/2005/8/layout/hList1"/>
    <dgm:cxn modelId="{C4E57D63-3B6C-48CC-A4F7-014EE70CA22E}" type="presParOf" srcId="{33E5B0B3-11CE-4F3D-AC24-1F94253EE13A}" destId="{DEF05068-CBC3-43CE-91D4-BFAAF91B970E}" srcOrd="1" destOrd="0" presId="urn:microsoft.com/office/officeart/2005/8/layout/hList1"/>
    <dgm:cxn modelId="{4FA87C72-33D4-4E70-97B6-A79CF4F50FFC}" type="presParOf" srcId="{93DD2D28-F709-417D-96D3-47630536A79A}" destId="{C5B7A056-4F5D-4B91-9642-41B79F70917A}" srcOrd="1" destOrd="0" presId="urn:microsoft.com/office/officeart/2005/8/layout/hList1"/>
    <dgm:cxn modelId="{28DFCC64-7130-47B6-8567-FC2D88B50479}" type="presParOf" srcId="{93DD2D28-F709-417D-96D3-47630536A79A}" destId="{DD682861-EB34-4B98-8287-524E3C17D44B}" srcOrd="2" destOrd="0" presId="urn:microsoft.com/office/officeart/2005/8/layout/hList1"/>
    <dgm:cxn modelId="{FF078C7C-2A4A-4214-9FFE-6EE6E01BA1CB}" type="presParOf" srcId="{DD682861-EB34-4B98-8287-524E3C17D44B}" destId="{71315460-F9FE-4699-935C-3499CE688C15}" srcOrd="0" destOrd="0" presId="urn:microsoft.com/office/officeart/2005/8/layout/hList1"/>
    <dgm:cxn modelId="{E280E841-B44A-4791-ACE8-81E9FCE2CDAB}" type="presParOf" srcId="{DD682861-EB34-4B98-8287-524E3C17D44B}" destId="{862D11EF-AA4A-489F-B42E-9A62A02F4DB2}" srcOrd="1" destOrd="0" presId="urn:microsoft.com/office/officeart/2005/8/layout/hList1"/>
    <dgm:cxn modelId="{D229E09B-C2FF-40F3-9AB5-36A619C1532C}" type="presParOf" srcId="{93DD2D28-F709-417D-96D3-47630536A79A}" destId="{54A7AE26-9E36-4020-8256-F46DD0D60CC3}" srcOrd="3" destOrd="0" presId="urn:microsoft.com/office/officeart/2005/8/layout/hList1"/>
    <dgm:cxn modelId="{B1097F1B-C449-4116-AB81-265943E1FEC6}" type="presParOf" srcId="{93DD2D28-F709-417D-96D3-47630536A79A}" destId="{794E2C70-07DB-45BB-A47F-1E5BC39BCF63}" srcOrd="4" destOrd="0" presId="urn:microsoft.com/office/officeart/2005/8/layout/hList1"/>
    <dgm:cxn modelId="{2F564781-38A7-46D3-93C1-DA88BE0EA1D6}" type="presParOf" srcId="{794E2C70-07DB-45BB-A47F-1E5BC39BCF63}" destId="{95DA6994-5862-4883-95BE-99D44059C6A0}" srcOrd="0" destOrd="0" presId="urn:microsoft.com/office/officeart/2005/8/layout/hList1"/>
    <dgm:cxn modelId="{49ED75D8-DB3F-48F3-B80F-43FCFEC06ED1}" type="presParOf" srcId="{794E2C70-07DB-45BB-A47F-1E5BC39BCF63}" destId="{3CD8D34A-C10A-4F51-AA92-BCF04C546AEF}"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B7FE5-49E0-4AE9-B126-58CE35F369CB}">
      <dsp:nvSpPr>
        <dsp:cNvPr id="0" name=""/>
        <dsp:cNvSpPr/>
      </dsp:nvSpPr>
      <dsp:spPr>
        <a:xfrm>
          <a:off x="216017" y="132691"/>
          <a:ext cx="2325633" cy="689408"/>
        </a:xfrm>
        <a:prstGeom prst="rect">
          <a:avLst/>
        </a:prstGeom>
        <a:solidFill>
          <a:schemeClr val="accent3">
            <a:alpha val="89804"/>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fr-CA" sz="2000" b="1" kern="1200" noProof="0" dirty="0" smtClean="0">
              <a:solidFill>
                <a:schemeClr val="tx1"/>
              </a:solidFill>
              <a:latin typeface="Arial" panose="020B0604020202020204" pitchFamily="34" charset="0"/>
              <a:cs typeface="Arial" panose="020B0604020202020204" pitchFamily="34" charset="0"/>
            </a:rPr>
            <a:t>Service aux entreprises</a:t>
          </a:r>
          <a:endParaRPr lang="fr-CA" kern="1200" noProof="0" dirty="0" smtClean="0">
            <a:solidFill>
              <a:schemeClr val="tx1"/>
            </a:solidFill>
            <a:latin typeface="Arial" panose="020B0604020202020204" pitchFamily="34" charset="0"/>
            <a:cs typeface="Arial" panose="020B0604020202020204" pitchFamily="34" charset="0"/>
          </a:endParaRPr>
        </a:p>
      </dsp:txBody>
      <dsp:txXfrm>
        <a:off x="216017" y="132691"/>
        <a:ext cx="2325633" cy="689408"/>
      </dsp:txXfrm>
    </dsp:sp>
    <dsp:sp modelId="{DEF05068-CBC3-43CE-91D4-BFAAF91B970E}">
      <dsp:nvSpPr>
        <dsp:cNvPr id="0" name=""/>
        <dsp:cNvSpPr/>
      </dsp:nvSpPr>
      <dsp:spPr>
        <a:xfrm>
          <a:off x="217924" y="820760"/>
          <a:ext cx="2325633" cy="1940371"/>
        </a:xfrm>
        <a:prstGeom prst="flowChartDocument">
          <a:avLst/>
        </a:prstGeom>
        <a:solidFill>
          <a:schemeClr val="accent3">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Numéro d’entreprise (NE)</a:t>
          </a: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fr-CA" sz="1000" kern="1200" noProof="0" dirty="0" smtClean="0">
              <a:latin typeface="Arial" panose="020B0604020202020204" pitchFamily="34" charset="0"/>
              <a:cs typeface="Arial" panose="020B0604020202020204" pitchFamily="34" charset="0"/>
            </a:rPr>
            <a:t>Regroupement des services fédéraux et FPT et autres initiatives de collaboration</a:t>
          </a: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Démarrage accéléré des entreprises (DAE</a:t>
          </a:r>
          <a:r>
            <a:rPr lang="fr-CA" sz="1000" kern="1200" noProof="0" dirty="0" smtClean="0">
              <a:solidFill>
                <a:schemeClr val="tx1"/>
              </a:solidFill>
              <a:latin typeface="Arial Narrow" panose="020B0606020202030204" pitchFamily="34" charset="0"/>
              <a:cs typeface="Arial" panose="020B0604020202020204" pitchFamily="34" charset="0"/>
            </a:rPr>
            <a:t>)</a:t>
          </a:r>
          <a:endParaRPr lang="fr-CA" sz="1000" kern="1200" noProof="0" dirty="0">
            <a:solidFill>
              <a:schemeClr val="tx1"/>
            </a:solidFill>
            <a:latin typeface="Arial" panose="020B0604020202020204" pitchFamily="34" charset="0"/>
            <a:cs typeface="Arial" panose="020B0604020202020204" pitchFamily="34" charset="0"/>
          </a:endParaRPr>
        </a:p>
      </dsp:txBody>
      <dsp:txXfrm>
        <a:off x="217924" y="820760"/>
        <a:ext cx="2325633" cy="1556070"/>
      </dsp:txXfrm>
    </dsp:sp>
    <dsp:sp modelId="{71315460-F9FE-4699-935C-3499CE688C15}">
      <dsp:nvSpPr>
        <dsp:cNvPr id="0" name=""/>
        <dsp:cNvSpPr/>
      </dsp:nvSpPr>
      <dsp:spPr>
        <a:xfrm>
          <a:off x="2736306" y="149375"/>
          <a:ext cx="2325633" cy="689408"/>
        </a:xfrm>
        <a:prstGeom prst="rect">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fr-CA" sz="2000" b="1" kern="1200" noProof="0" dirty="0" smtClean="0">
              <a:solidFill>
                <a:schemeClr val="tx1"/>
              </a:solidFill>
              <a:latin typeface="Arial" panose="020B0604020202020204" pitchFamily="34" charset="0"/>
              <a:cs typeface="Arial" panose="020B0604020202020204" pitchFamily="34" charset="0"/>
            </a:rPr>
            <a:t>Données ouvertes</a:t>
          </a:r>
          <a:endParaRPr lang="fr-CA" sz="2000" b="1" kern="1200" noProof="0" dirty="0">
            <a:solidFill>
              <a:schemeClr val="tx1"/>
            </a:solidFill>
            <a:latin typeface="Arial" panose="020B0604020202020204" pitchFamily="34" charset="0"/>
            <a:cs typeface="Arial" panose="020B0604020202020204" pitchFamily="34" charset="0"/>
          </a:endParaRPr>
        </a:p>
      </dsp:txBody>
      <dsp:txXfrm>
        <a:off x="2736306" y="149375"/>
        <a:ext cx="2325633" cy="689408"/>
      </dsp:txXfrm>
    </dsp:sp>
    <dsp:sp modelId="{862D11EF-AA4A-489F-B42E-9A62A02F4DB2}">
      <dsp:nvSpPr>
        <dsp:cNvPr id="0" name=""/>
        <dsp:cNvSpPr/>
      </dsp:nvSpPr>
      <dsp:spPr>
        <a:xfrm>
          <a:off x="2732516" y="831607"/>
          <a:ext cx="2325633" cy="1940371"/>
        </a:xfrm>
        <a:prstGeom prst="flowChartDocument">
          <a:avLst/>
        </a:prstGeom>
        <a:solidFill>
          <a:srgbClr val="FFD5D5"/>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Octroi de licences, principes et normes sur les données ouvertes communes.</a:t>
          </a: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Recherche de jeux de données fédérés</a:t>
          </a: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Croissance des intervenants : alphabétisation des données, promotion et sensibilisation.</a:t>
          </a:r>
          <a:endParaRPr lang="fr-CA" sz="1000" kern="1200" noProof="0" dirty="0">
            <a:solidFill>
              <a:schemeClr val="tx1"/>
            </a:solidFill>
            <a:latin typeface="Arial" panose="020B0604020202020204" pitchFamily="34" charset="0"/>
            <a:cs typeface="Arial" panose="020B0604020202020204" pitchFamily="34" charset="0"/>
          </a:endParaRPr>
        </a:p>
      </dsp:txBody>
      <dsp:txXfrm>
        <a:off x="2732516" y="831607"/>
        <a:ext cx="2325633" cy="1556070"/>
      </dsp:txXfrm>
    </dsp:sp>
    <dsp:sp modelId="{95DA6994-5862-4883-95BE-99D44059C6A0}">
      <dsp:nvSpPr>
        <dsp:cNvPr id="0" name=""/>
        <dsp:cNvSpPr/>
      </dsp:nvSpPr>
      <dsp:spPr>
        <a:xfrm>
          <a:off x="5307214" y="103345"/>
          <a:ext cx="2325633" cy="835252"/>
        </a:xfrm>
        <a:prstGeom prst="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fr-CA" sz="2000" b="1" kern="1200" noProof="0" dirty="0" smtClean="0">
              <a:solidFill>
                <a:schemeClr val="tx1"/>
              </a:solidFill>
              <a:latin typeface="Arial" panose="020B0604020202020204" pitchFamily="34" charset="0"/>
              <a:cs typeface="Arial" panose="020B0604020202020204" pitchFamily="34" charset="0"/>
            </a:rPr>
            <a:t>Gestion de l’identité</a:t>
          </a:r>
          <a:endParaRPr lang="fr-CA" sz="2000" kern="1200" noProof="0" dirty="0">
            <a:solidFill>
              <a:schemeClr val="tx1"/>
            </a:solidFill>
            <a:latin typeface="Arial" panose="020B0604020202020204" pitchFamily="34" charset="0"/>
            <a:cs typeface="Arial" panose="020B0604020202020204" pitchFamily="34" charset="0"/>
          </a:endParaRPr>
        </a:p>
      </dsp:txBody>
      <dsp:txXfrm>
        <a:off x="5307214" y="103345"/>
        <a:ext cx="2325633" cy="835252"/>
      </dsp:txXfrm>
    </dsp:sp>
    <dsp:sp modelId="{3CD8D34A-C10A-4F51-AA92-BCF04C546AEF}">
      <dsp:nvSpPr>
        <dsp:cNvPr id="0" name=""/>
        <dsp:cNvSpPr/>
      </dsp:nvSpPr>
      <dsp:spPr>
        <a:xfrm>
          <a:off x="5307214" y="840243"/>
          <a:ext cx="2325633" cy="1940371"/>
        </a:xfrm>
        <a:prstGeom prst="flowChartDocument">
          <a:avLst/>
        </a:prstGeom>
        <a:solidFill>
          <a:schemeClr val="accent1">
            <a:lumMod val="60000"/>
            <a:lumOff val="40000"/>
            <a:alpha val="89804"/>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Cadre pancanadien de la fiabilité de l’identité</a:t>
          </a: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endParaRPr lang="fr-CA" sz="1000" kern="1200" noProof="0" dirty="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Mise en œuvre de la norme sur la validation de l’identité</a:t>
          </a:r>
        </a:p>
        <a:p>
          <a:pPr marL="57150" lvl="1" indent="-57150" algn="l" defTabSz="444500">
            <a:lnSpc>
              <a:spcPct val="90000"/>
            </a:lnSpc>
            <a:spcBef>
              <a:spcPct val="0"/>
            </a:spcBef>
            <a:spcAft>
              <a:spcPct val="15000"/>
            </a:spcAft>
            <a:buChar char="••"/>
          </a:pPr>
          <a:endParaRPr lang="fr-CA" sz="1000" kern="1200" noProof="0" dirty="0" smtClean="0">
            <a:solidFill>
              <a:schemeClr val="tx1"/>
            </a:solidFill>
            <a:latin typeface="Arial" panose="020B0604020202020204" pitchFamily="34" charset="0"/>
            <a:cs typeface="Arial" panose="020B0604020202020204" pitchFamily="34" charset="0"/>
          </a:endParaRPr>
        </a:p>
        <a:p>
          <a:pPr marL="57150" lvl="1" indent="-57150" algn="l" defTabSz="444500">
            <a:lnSpc>
              <a:spcPct val="90000"/>
            </a:lnSpc>
            <a:spcBef>
              <a:spcPct val="0"/>
            </a:spcBef>
            <a:spcAft>
              <a:spcPct val="15000"/>
            </a:spcAft>
            <a:buChar char="••"/>
          </a:pPr>
          <a:r>
            <a:rPr lang="fr-CA" sz="1000" kern="1200" noProof="0" dirty="0" smtClean="0">
              <a:solidFill>
                <a:schemeClr val="tx1"/>
              </a:solidFill>
              <a:latin typeface="Arial" panose="020B0604020202020204" pitchFamily="34" charset="0"/>
              <a:cs typeface="Arial" panose="020B0604020202020204" pitchFamily="34" charset="0"/>
            </a:rPr>
            <a:t>Carrefour numérique canadien (CNC)</a:t>
          </a:r>
          <a:endParaRPr lang="fr-CA" sz="1000" kern="1200" noProof="0" dirty="0"/>
        </a:p>
      </dsp:txBody>
      <dsp:txXfrm>
        <a:off x="5307214" y="840243"/>
        <a:ext cx="2325633" cy="15560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C125156-8CB5-4F94-B1DD-9DEF660CA43A}" type="datetimeFigureOut">
              <a:rPr lang="en-CA" smtClean="0"/>
              <a:t>10/02/2017</a:t>
            </a:fld>
            <a:endParaRPr lang="en-CA"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C297B32-12A3-46AB-84D3-B62C0D6D9FAB}" type="slidenum">
              <a:rPr lang="en-CA" smtClean="0"/>
              <a:t>‹#›</a:t>
            </a:fld>
            <a:endParaRPr lang="en-CA" dirty="0"/>
          </a:p>
        </p:txBody>
      </p:sp>
    </p:spTree>
    <p:extLst>
      <p:ext uri="{BB962C8B-B14F-4D97-AF65-F5344CB8AC3E}">
        <p14:creationId xmlns:p14="http://schemas.microsoft.com/office/powerpoint/2010/main" val="1193717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5BE00D6-E049-4381-83C8-29CB14B5448F}" type="datetimeFigureOut">
              <a:rPr lang="en-CA" smtClean="0"/>
              <a:t>10/02/2017</a:t>
            </a:fld>
            <a:endParaRPr lang="en-CA"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3A5D88-BC26-4EFA-A680-927F6A4ACCF4}" type="slidenum">
              <a:rPr lang="en-CA" smtClean="0"/>
              <a:t>‹#›</a:t>
            </a:fld>
            <a:endParaRPr lang="en-CA" dirty="0"/>
          </a:p>
        </p:txBody>
      </p:sp>
    </p:spTree>
    <p:extLst>
      <p:ext uri="{BB962C8B-B14F-4D97-AF65-F5344CB8AC3E}">
        <p14:creationId xmlns:p14="http://schemas.microsoft.com/office/powerpoint/2010/main" val="274462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 Target="../slides/slide1.xml"/><Relationship Id="rId4"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slide" Target="../slides/slide10.xml"/><Relationship Id="rId4"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slide" Target="../slides/slide11.xml"/><Relationship Id="rId4"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slide" Target="../slides/slide12.xml"/><Relationship Id="rId4"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5" Type="http://schemas.openxmlformats.org/officeDocument/2006/relationships/slide" Target="../slides/slide13.xml"/><Relationship Id="rId4"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5" Type="http://schemas.openxmlformats.org/officeDocument/2006/relationships/slide" Target="../slides/slide14.xml"/><Relationship Id="rId4"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slide" Target="../slides/slide15.xml"/><Relationship Id="rId4"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tags" Target="../tags/tag425.xml"/><Relationship Id="rId5" Type="http://schemas.openxmlformats.org/officeDocument/2006/relationships/slide" Target="../slides/slide16.xml"/><Relationship Id="rId4"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 Id="rId5" Type="http://schemas.openxmlformats.org/officeDocument/2006/relationships/slide" Target="../slides/slide17.xml"/><Relationship Id="rId4"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 Target="../slides/slide2.xml"/><Relationship Id="rId4"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slide" Target="../slides/slide3.xml"/><Relationship Id="rId4"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 Target="../slides/slide4.xml"/><Relationship Id="rId4"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 Target="../slides/slide5.xml"/><Relationship Id="rId4"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slide" Target="../slides/slide6.xml"/><Relationship Id="rId4"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slide" Target="../slides/slide7.xml"/><Relationship Id="rId4"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slide" Target="../slides/slide8.xml"/><Relationship Id="rId4"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slide" Target="../slides/slide9.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a:t>
            </a:fld>
            <a:endParaRPr lang="en-CA" dirty="0"/>
          </a:p>
        </p:txBody>
      </p:sp>
    </p:spTree>
    <p:extLst>
      <p:ext uri="{BB962C8B-B14F-4D97-AF65-F5344CB8AC3E}">
        <p14:creationId xmlns:p14="http://schemas.microsoft.com/office/powerpoint/2010/main" val="167555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10</a:t>
            </a:fld>
            <a:endParaRPr lang="en-CA" dirty="0"/>
          </a:p>
        </p:txBody>
      </p:sp>
    </p:spTree>
    <p:extLst>
      <p:ext uri="{BB962C8B-B14F-4D97-AF65-F5344CB8AC3E}">
        <p14:creationId xmlns:p14="http://schemas.microsoft.com/office/powerpoint/2010/main" val="167882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11</a:t>
            </a:fld>
            <a:endParaRPr lang="en-CA" dirty="0"/>
          </a:p>
        </p:txBody>
      </p:sp>
    </p:spTree>
    <p:extLst>
      <p:ext uri="{BB962C8B-B14F-4D97-AF65-F5344CB8AC3E}">
        <p14:creationId xmlns:p14="http://schemas.microsoft.com/office/powerpoint/2010/main" val="127135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12</a:t>
            </a:fld>
            <a:endParaRPr lang="en-CA" dirty="0"/>
          </a:p>
        </p:txBody>
      </p:sp>
    </p:spTree>
    <p:extLst>
      <p:ext uri="{BB962C8B-B14F-4D97-AF65-F5344CB8AC3E}">
        <p14:creationId xmlns:p14="http://schemas.microsoft.com/office/powerpoint/2010/main" val="87648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13</a:t>
            </a:fld>
            <a:endParaRPr lang="en-CA" dirty="0"/>
          </a:p>
        </p:txBody>
      </p:sp>
    </p:spTree>
    <p:extLst>
      <p:ext uri="{BB962C8B-B14F-4D97-AF65-F5344CB8AC3E}">
        <p14:creationId xmlns:p14="http://schemas.microsoft.com/office/powerpoint/2010/main" val="2041496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fr-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14</a:t>
            </a:fld>
            <a:endParaRPr lang="en-CA" dirty="0"/>
          </a:p>
        </p:txBody>
      </p:sp>
    </p:spTree>
    <p:extLst>
      <p:ext uri="{BB962C8B-B14F-4D97-AF65-F5344CB8AC3E}">
        <p14:creationId xmlns:p14="http://schemas.microsoft.com/office/powerpoint/2010/main" val="2560403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fr-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15</a:t>
            </a:fld>
            <a:endParaRPr lang="en-CA" dirty="0"/>
          </a:p>
        </p:txBody>
      </p:sp>
    </p:spTree>
    <p:extLst>
      <p:ext uri="{BB962C8B-B14F-4D97-AF65-F5344CB8AC3E}">
        <p14:creationId xmlns:p14="http://schemas.microsoft.com/office/powerpoint/2010/main" val="110760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fr-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16</a:t>
            </a:fld>
            <a:endParaRPr lang="en-CA" dirty="0"/>
          </a:p>
        </p:txBody>
      </p:sp>
    </p:spTree>
    <p:extLst>
      <p:ext uri="{BB962C8B-B14F-4D97-AF65-F5344CB8AC3E}">
        <p14:creationId xmlns:p14="http://schemas.microsoft.com/office/powerpoint/2010/main" val="37401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17</a:t>
            </a:fld>
            <a:endParaRPr lang="en-CA" dirty="0"/>
          </a:p>
        </p:txBody>
      </p:sp>
    </p:spTree>
    <p:extLst>
      <p:ext uri="{BB962C8B-B14F-4D97-AF65-F5344CB8AC3E}">
        <p14:creationId xmlns:p14="http://schemas.microsoft.com/office/powerpoint/2010/main" val="339419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2</a:t>
            </a:fld>
            <a:endParaRPr lang="en-CA" dirty="0"/>
          </a:p>
        </p:txBody>
      </p:sp>
    </p:spTree>
    <p:extLst>
      <p:ext uri="{BB962C8B-B14F-4D97-AF65-F5344CB8AC3E}">
        <p14:creationId xmlns:p14="http://schemas.microsoft.com/office/powerpoint/2010/main" val="269324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219B1D5F-2F06-42E5-9D60-F939EAB8C07F}" type="slidenum">
              <a:rPr lang="en-CA" smtClean="0"/>
              <a:t>3</a:t>
            </a:fld>
            <a:endParaRPr lang="en-CA" dirty="0"/>
          </a:p>
        </p:txBody>
      </p:sp>
    </p:spTree>
    <p:extLst>
      <p:ext uri="{BB962C8B-B14F-4D97-AF65-F5344CB8AC3E}">
        <p14:creationId xmlns:p14="http://schemas.microsoft.com/office/powerpoint/2010/main" val="17384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4</a:t>
            </a:fld>
            <a:endParaRPr lang="en-CA" dirty="0"/>
          </a:p>
        </p:txBody>
      </p:sp>
    </p:spTree>
    <p:extLst>
      <p:ext uri="{BB962C8B-B14F-4D97-AF65-F5344CB8AC3E}">
        <p14:creationId xmlns:p14="http://schemas.microsoft.com/office/powerpoint/2010/main" val="380375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fr-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5</a:t>
            </a:fld>
            <a:endParaRPr lang="en-CA" dirty="0"/>
          </a:p>
        </p:txBody>
      </p:sp>
    </p:spTree>
    <p:extLst>
      <p:ext uri="{BB962C8B-B14F-4D97-AF65-F5344CB8AC3E}">
        <p14:creationId xmlns:p14="http://schemas.microsoft.com/office/powerpoint/2010/main" val="2283269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fr-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6</a:t>
            </a:fld>
            <a:endParaRPr lang="en-CA" dirty="0"/>
          </a:p>
        </p:txBody>
      </p:sp>
    </p:spTree>
    <p:extLst>
      <p:ext uri="{BB962C8B-B14F-4D97-AF65-F5344CB8AC3E}">
        <p14:creationId xmlns:p14="http://schemas.microsoft.com/office/powerpoint/2010/main" val="388094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7</a:t>
            </a:fld>
            <a:endParaRPr lang="en-CA" dirty="0"/>
          </a:p>
        </p:txBody>
      </p:sp>
    </p:spTree>
    <p:extLst>
      <p:ext uri="{BB962C8B-B14F-4D97-AF65-F5344CB8AC3E}">
        <p14:creationId xmlns:p14="http://schemas.microsoft.com/office/powerpoint/2010/main" val="350303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8</a:t>
            </a:fld>
            <a:endParaRPr lang="en-CA" dirty="0"/>
          </a:p>
        </p:txBody>
      </p:sp>
    </p:spTree>
    <p:extLst>
      <p:ext uri="{BB962C8B-B14F-4D97-AF65-F5344CB8AC3E}">
        <p14:creationId xmlns:p14="http://schemas.microsoft.com/office/powerpoint/2010/main" val="392610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p:sp>
      <p:sp>
        <p:nvSpPr>
          <p:cNvPr id="3" name="Notes Placeholder 2"/>
          <p:cNvSpPr>
            <a:spLocks noGrp="1"/>
          </p:cNvSpPr>
          <p:nvPr>
            <p:ph type="body" idx="1"/>
            <p:custDataLst>
              <p:tags r:id="rId2"/>
            </p:custDataLst>
          </p:nvPr>
        </p:nvSpPr>
        <p:spPr/>
        <p:txBody>
          <a:bodyPr/>
          <a:lstStyle/>
          <a:p>
            <a:endParaRPr lang="en-CA" dirty="0"/>
          </a:p>
        </p:txBody>
      </p:sp>
      <p:sp>
        <p:nvSpPr>
          <p:cNvPr id="4" name="Slide Number Placeholder 3"/>
          <p:cNvSpPr>
            <a:spLocks noGrp="1"/>
          </p:cNvSpPr>
          <p:nvPr>
            <p:ph type="sldNum" sz="quarter" idx="10"/>
            <p:custDataLst>
              <p:tags r:id="rId3"/>
            </p:custDataLst>
          </p:nvPr>
        </p:nvSpPr>
        <p:spPr/>
        <p:txBody>
          <a:bodyPr/>
          <a:lstStyle/>
          <a:p>
            <a:fld id="{EB3A5D88-BC26-4EFA-A680-927F6A4ACCF4}" type="slidenum">
              <a:rPr lang="en-CA" smtClean="0"/>
              <a:t>9</a:t>
            </a:fld>
            <a:endParaRPr lang="en-CA" dirty="0"/>
          </a:p>
        </p:txBody>
      </p:sp>
    </p:spTree>
    <p:extLst>
      <p:ext uri="{BB962C8B-B14F-4D97-AF65-F5344CB8AC3E}">
        <p14:creationId xmlns:p14="http://schemas.microsoft.com/office/powerpoint/2010/main" val="2907495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971600" y="2127977"/>
            <a:ext cx="7188758" cy="987095"/>
          </a:xfrm>
          <a:prstGeom prst="rect">
            <a:avLst/>
          </a:prstGeom>
        </p:spPr>
        <p:txBody>
          <a:bodyPr anchor="t"/>
          <a:lstStyle>
            <a:lvl1pPr algn="ctr">
              <a:defRPr sz="6600" b="0" cap="none" baseline="0">
                <a:solidFill>
                  <a:schemeClr val="tx2"/>
                </a:solidFill>
              </a:defRPr>
            </a:lvl1pPr>
          </a:lstStyle>
          <a:p>
            <a:r>
              <a:rPr lang="en-US" dirty="0" smtClean="0"/>
              <a:t>Section title</a:t>
            </a:r>
            <a:endParaRPr lang="en-CA"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flipH="1" flipV="1">
            <a:off x="-180528" y="2889262"/>
            <a:ext cx="4146550" cy="424815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flipH="1" flipV="1">
            <a:off x="-252536" y="3104964"/>
            <a:ext cx="4134385" cy="4235688"/>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flipH="1" flipV="1">
            <a:off x="-252536" y="4155921"/>
            <a:ext cx="3111500" cy="2931033"/>
          </a:xfrm>
          <a:prstGeom prst="rect">
            <a:avLst/>
          </a:prstGeom>
        </p:spPr>
      </p:pic>
      <p:sp>
        <p:nvSpPr>
          <p:cNvPr id="13" name="Slide Number Placeholder 5"/>
          <p:cNvSpPr>
            <a:spLocks noGrp="1"/>
          </p:cNvSpPr>
          <p:nvPr>
            <p:ph type="sldNum" sz="quarter" idx="12"/>
          </p:nvPr>
        </p:nvSpPr>
        <p:spPr>
          <a:xfrm>
            <a:off x="6553200" y="6356350"/>
            <a:ext cx="2133600" cy="365125"/>
          </a:xfrm>
        </p:spPr>
        <p:txBody>
          <a:bodyPr/>
          <a:lstStyle/>
          <a:p>
            <a:fld id="{32D4B517-E49B-41B6-9DBC-23634E0F1CDC}" type="slidenum">
              <a:rPr lang="en-CA" smtClean="0"/>
              <a:t>‹#›</a:t>
            </a:fld>
            <a:endParaRPr lang="en-CA" dirty="0"/>
          </a:p>
        </p:txBody>
      </p:sp>
    </p:spTree>
    <p:extLst>
      <p:ext uri="{BB962C8B-B14F-4D97-AF65-F5344CB8AC3E}">
        <p14:creationId xmlns:p14="http://schemas.microsoft.com/office/powerpoint/2010/main" val="374503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4188" y="274638"/>
            <a:ext cx="7138987"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63713" y="1600200"/>
            <a:ext cx="7129462"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dt" sz="half" idx="10"/>
          </p:nvPr>
        </p:nvSpPr>
        <p:spPr>
          <a:xfrm>
            <a:off x="663575" y="6245225"/>
            <a:ext cx="2133600" cy="476250"/>
          </a:xfrm>
          <a:prstGeom prst="rect">
            <a:avLst/>
          </a:prstGeom>
          <a:ln/>
        </p:spPr>
        <p:txBody>
          <a:bodyPr/>
          <a:lstStyle>
            <a:lvl1pPr>
              <a:defRPr/>
            </a:lvl1pPr>
          </a:lstStyle>
          <a:p>
            <a:pPr>
              <a:defRPr/>
            </a:pPr>
            <a:endParaRPr lang="en-US" dirty="0">
              <a:solidFill>
                <a:prstClr val="black"/>
              </a:solidFill>
            </a:endParaRPr>
          </a:p>
        </p:txBody>
      </p:sp>
      <p:sp>
        <p:nvSpPr>
          <p:cNvPr id="5" name="Rectangle 17"/>
          <p:cNvSpPr>
            <a:spLocks noGrp="1" noChangeArrowheads="1"/>
          </p:cNvSpPr>
          <p:nvPr>
            <p:ph type="ftr" sz="quarter" idx="11"/>
          </p:nvPr>
        </p:nvSpPr>
        <p:spPr>
          <a:xfrm>
            <a:off x="3330575" y="6245225"/>
            <a:ext cx="2895600" cy="476250"/>
          </a:xfrm>
          <a:prstGeom prst="rect">
            <a:avLst/>
          </a:prstGeom>
          <a:ln/>
        </p:spPr>
        <p:txBody>
          <a:bodyPr/>
          <a:lstStyle>
            <a:lvl1pPr>
              <a:defRPr/>
            </a:lvl1pPr>
          </a:lstStyle>
          <a:p>
            <a:pPr>
              <a:defRPr/>
            </a:pPr>
            <a:endParaRPr lang="en-US" dirty="0">
              <a:solidFill>
                <a:prstClr val="black"/>
              </a:solidFill>
            </a:endParaRPr>
          </a:p>
        </p:txBody>
      </p:sp>
      <p:sp>
        <p:nvSpPr>
          <p:cNvPr id="6" name="Rectangle 18"/>
          <p:cNvSpPr>
            <a:spLocks noGrp="1" noChangeArrowheads="1"/>
          </p:cNvSpPr>
          <p:nvPr>
            <p:ph type="sldNum" sz="quarter" idx="12"/>
          </p:nvPr>
        </p:nvSpPr>
        <p:spPr>
          <a:ln/>
        </p:spPr>
        <p:txBody>
          <a:bodyPr/>
          <a:lstStyle>
            <a:lvl1pPr>
              <a:defRPr/>
            </a:lvl1pPr>
          </a:lstStyle>
          <a:p>
            <a:fld id="{472FE7E6-C063-462F-9C35-10504E394B46}" type="slidenum">
              <a:rPr lang="en-CA" altLang="en-US">
                <a:solidFill>
                  <a:prstClr val="black">
                    <a:tint val="75000"/>
                  </a:prstClr>
                </a:solidFill>
              </a:rPr>
              <a:pPr/>
              <a:t>‹#›</a:t>
            </a:fld>
            <a:endParaRPr lang="en-CA" altLang="en-US" dirty="0">
              <a:solidFill>
                <a:prstClr val="black">
                  <a:tint val="75000"/>
                </a:prstClr>
              </a:solidFill>
            </a:endParaRPr>
          </a:p>
        </p:txBody>
      </p:sp>
    </p:spTree>
    <p:extLst>
      <p:ext uri="{BB962C8B-B14F-4D97-AF65-F5344CB8AC3E}">
        <p14:creationId xmlns:p14="http://schemas.microsoft.com/office/powerpoint/2010/main" val="168649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fld id="{A444E51B-6A98-4ECF-8B52-DB85A314C573}" type="datetime1">
              <a:rPr lang="en-CA" smtClean="0"/>
              <a:t>10/02/2017</a:t>
            </a:fld>
            <a:endParaRPr lang="en-CA" dirty="0"/>
          </a:p>
        </p:txBody>
      </p:sp>
      <p:sp>
        <p:nvSpPr>
          <p:cNvPr id="7" name="Slide Number Placeholder 6"/>
          <p:cNvSpPr>
            <a:spLocks noGrp="1"/>
          </p:cNvSpPr>
          <p:nvPr>
            <p:ph type="sldNum" sz="quarter" idx="11"/>
          </p:nvPr>
        </p:nvSpPr>
        <p:spPr/>
        <p:txBody>
          <a:bodyPr rtlCol="0"/>
          <a:lstStyle/>
          <a:p>
            <a:fld id="{374973A6-BE83-4102-AF5C-FA72E8C2D22B}" type="slidenum">
              <a:rPr lang="en-CA" smtClean="0"/>
              <a:t>‹#›</a:t>
            </a:fld>
            <a:endParaRPr lang="en-CA" dirty="0"/>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CA" dirty="0"/>
          </a:p>
        </p:txBody>
      </p:sp>
    </p:spTree>
    <p:extLst>
      <p:ext uri="{BB962C8B-B14F-4D97-AF65-F5344CB8AC3E}">
        <p14:creationId xmlns:p14="http://schemas.microsoft.com/office/powerpoint/2010/main" val="80920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892A1E-8954-4241-BFAA-EFCF0D62658D}" type="datetimeFigureOut">
              <a:rPr lang="en-CA" smtClean="0">
                <a:solidFill>
                  <a:prstClr val="black">
                    <a:tint val="75000"/>
                  </a:prstClr>
                </a:solidFill>
              </a:rPr>
              <a:pPr/>
              <a:t>10/02/2017</a:t>
            </a:fld>
            <a:endParaRPr lang="en-CA" dirty="0">
              <a:solidFill>
                <a:prstClr val="black">
                  <a:tint val="75000"/>
                </a:prstClr>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C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F044BA6-B347-413F-8785-B9E57AEA84CA}" type="slidenum">
              <a:rPr lang="en-CA" smtClean="0">
                <a:solidFill>
                  <a:prstClr val="black">
                    <a:tint val="75000"/>
                  </a:prstClr>
                </a:solidFill>
              </a:rPr>
              <a:pPr/>
              <a:t>‹#›</a:t>
            </a:fld>
            <a:endParaRPr lang="en-CA" dirty="0">
              <a:solidFill>
                <a:prstClr val="black">
                  <a:tint val="75000"/>
                </a:prstClr>
              </a:solidFill>
            </a:endParaRPr>
          </a:p>
        </p:txBody>
      </p:sp>
      <p:sp>
        <p:nvSpPr>
          <p:cNvPr id="7" name="hr" descr="UNCLASSIFIED / NON CLASSIFIÉ"/>
          <p:cNvSpPr txBox="1"/>
          <p:nvPr userDrawn="1"/>
        </p:nvSpPr>
        <p:spPr>
          <a:xfrm>
            <a:off x="0" y="0"/>
            <a:ext cx="9144000" cy="276999"/>
          </a:xfrm>
          <a:prstGeom prst="rect">
            <a:avLst/>
          </a:prstGeom>
          <a:noFill/>
        </p:spPr>
        <p:txBody>
          <a:bodyPr vert="horz" rtlCol="0">
            <a:spAutoFit/>
          </a:bodyPr>
          <a:lstStyle/>
          <a:p>
            <a:pPr algn="r"/>
            <a:r>
              <a:rPr lang="en-CA" sz="1200" b="0" i="0" u="none" baseline="0" smtClean="0">
                <a:solidFill>
                  <a:srgbClr val="000000"/>
                </a:solidFill>
                <a:latin typeface="arial"/>
              </a:rPr>
              <a:t>UNCLASSIFIED / NON CLASSIFIÉ</a:t>
            </a:r>
            <a:endParaRPr lang="en-CA" sz="1200" b="0" i="0" u="none" baseline="0" dirty="0">
              <a:solidFill>
                <a:srgbClr val="000000"/>
              </a:solidFill>
              <a:latin typeface="arial"/>
            </a:endParaRPr>
          </a:p>
        </p:txBody>
      </p:sp>
    </p:spTree>
    <p:extLst>
      <p:ext uri="{BB962C8B-B14F-4D97-AF65-F5344CB8AC3E}">
        <p14:creationId xmlns:p14="http://schemas.microsoft.com/office/powerpoint/2010/main" val="22435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English">
    <p:spTree>
      <p:nvGrpSpPr>
        <p:cNvPr id="1" name=""/>
        <p:cNvGrpSpPr/>
        <p:nvPr/>
      </p:nvGrpSpPr>
      <p:grpSpPr>
        <a:xfrm>
          <a:off x="0" y="0"/>
          <a:ext cx="0" cy="0"/>
          <a:chOff x="0" y="0"/>
          <a:chExt cx="0" cy="0"/>
        </a:xfrm>
      </p:grpSpPr>
      <p:sp>
        <p:nvSpPr>
          <p:cNvPr id="14" name="Freeform 15"/>
          <p:cNvSpPr>
            <a:spLocks/>
          </p:cNvSpPr>
          <p:nvPr userDrawn="1"/>
        </p:nvSpPr>
        <p:spPr bwMode="auto">
          <a:xfrm>
            <a:off x="6962268" y="563604"/>
            <a:ext cx="2181225" cy="150813"/>
          </a:xfrm>
          <a:custGeom>
            <a:avLst/>
            <a:gdLst>
              <a:gd name="T0" fmla="*/ 96 w 1374"/>
              <a:gd name="T1" fmla="*/ 0 h 95"/>
              <a:gd name="T2" fmla="*/ 90 w 1374"/>
              <a:gd name="T3" fmla="*/ 0 h 95"/>
              <a:gd name="T4" fmla="*/ 0 w 1374"/>
              <a:gd name="T5" fmla="*/ 95 h 95"/>
              <a:gd name="T6" fmla="*/ 6 w 1374"/>
              <a:gd name="T7" fmla="*/ 95 h 95"/>
              <a:gd name="T8" fmla="*/ 1374 w 1374"/>
              <a:gd name="T9" fmla="*/ 95 h 95"/>
              <a:gd name="T10" fmla="*/ 1374 w 1374"/>
              <a:gd name="T11" fmla="*/ 0 h 95"/>
              <a:gd name="T12" fmla="*/ 96 w 137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374" h="95">
                <a:moveTo>
                  <a:pt x="96" y="0"/>
                </a:moveTo>
                <a:lnTo>
                  <a:pt x="90" y="0"/>
                </a:lnTo>
                <a:lnTo>
                  <a:pt x="0" y="95"/>
                </a:lnTo>
                <a:lnTo>
                  <a:pt x="6" y="95"/>
                </a:lnTo>
                <a:lnTo>
                  <a:pt x="1374" y="95"/>
                </a:lnTo>
                <a:lnTo>
                  <a:pt x="1374" y="0"/>
                </a:lnTo>
                <a:lnTo>
                  <a:pt x="96" y="0"/>
                </a:lnTo>
                <a:close/>
              </a:path>
            </a:pathLst>
          </a:custGeom>
          <a:solidFill>
            <a:srgbClr val="333E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 name="Freeform 14"/>
          <p:cNvSpPr>
            <a:spLocks/>
          </p:cNvSpPr>
          <p:nvPr userDrawn="1"/>
        </p:nvSpPr>
        <p:spPr bwMode="auto">
          <a:xfrm>
            <a:off x="6828918" y="563604"/>
            <a:ext cx="276225" cy="150813"/>
          </a:xfrm>
          <a:custGeom>
            <a:avLst/>
            <a:gdLst>
              <a:gd name="T0" fmla="*/ 96 w 174"/>
              <a:gd name="T1" fmla="*/ 0 h 95"/>
              <a:gd name="T2" fmla="*/ 96 w 174"/>
              <a:gd name="T3" fmla="*/ 0 h 95"/>
              <a:gd name="T4" fmla="*/ 0 w 174"/>
              <a:gd name="T5" fmla="*/ 95 h 95"/>
              <a:gd name="T6" fmla="*/ 6 w 174"/>
              <a:gd name="T7" fmla="*/ 95 h 95"/>
              <a:gd name="T8" fmla="*/ 84 w 174"/>
              <a:gd name="T9" fmla="*/ 95 h 95"/>
              <a:gd name="T10" fmla="*/ 174 w 174"/>
              <a:gd name="T11" fmla="*/ 0 h 95"/>
              <a:gd name="T12" fmla="*/ 96 w 17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74" h="95">
                <a:moveTo>
                  <a:pt x="96" y="0"/>
                </a:moveTo>
                <a:lnTo>
                  <a:pt x="96" y="0"/>
                </a:lnTo>
                <a:lnTo>
                  <a:pt x="0" y="95"/>
                </a:lnTo>
                <a:lnTo>
                  <a:pt x="6" y="95"/>
                </a:lnTo>
                <a:lnTo>
                  <a:pt x="84" y="95"/>
                </a:lnTo>
                <a:lnTo>
                  <a:pt x="174" y="0"/>
                </a:lnTo>
                <a:lnTo>
                  <a:pt x="96" y="0"/>
                </a:lnTo>
                <a:close/>
              </a:path>
            </a:pathLst>
          </a:custGeom>
          <a:solidFill>
            <a:srgbClr val="CFD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 name="Freeform 13"/>
          <p:cNvSpPr>
            <a:spLocks/>
          </p:cNvSpPr>
          <p:nvPr userDrawn="1"/>
        </p:nvSpPr>
        <p:spPr bwMode="auto">
          <a:xfrm>
            <a:off x="-508" y="563604"/>
            <a:ext cx="6981826" cy="150813"/>
          </a:xfrm>
          <a:custGeom>
            <a:avLst/>
            <a:gdLst>
              <a:gd name="T0" fmla="*/ 4398 w 4398"/>
              <a:gd name="T1" fmla="*/ 0 h 95"/>
              <a:gd name="T2" fmla="*/ 0 w 4398"/>
              <a:gd name="T3" fmla="*/ 0 h 95"/>
              <a:gd name="T4" fmla="*/ 0 w 4398"/>
              <a:gd name="T5" fmla="*/ 95 h 95"/>
              <a:gd name="T6" fmla="*/ 4302 w 4398"/>
              <a:gd name="T7" fmla="*/ 95 h 95"/>
              <a:gd name="T8" fmla="*/ 4398 w 4398"/>
              <a:gd name="T9" fmla="*/ 0 h 95"/>
            </a:gdLst>
            <a:ahLst/>
            <a:cxnLst>
              <a:cxn ang="0">
                <a:pos x="T0" y="T1"/>
              </a:cxn>
              <a:cxn ang="0">
                <a:pos x="T2" y="T3"/>
              </a:cxn>
              <a:cxn ang="0">
                <a:pos x="T4" y="T5"/>
              </a:cxn>
              <a:cxn ang="0">
                <a:pos x="T6" y="T7"/>
              </a:cxn>
              <a:cxn ang="0">
                <a:pos x="T8" y="T9"/>
              </a:cxn>
            </a:cxnLst>
            <a:rect l="0" t="0" r="r" b="b"/>
            <a:pathLst>
              <a:path w="4398" h="95">
                <a:moveTo>
                  <a:pt x="4398" y="0"/>
                </a:moveTo>
                <a:lnTo>
                  <a:pt x="0" y="0"/>
                </a:lnTo>
                <a:lnTo>
                  <a:pt x="0" y="95"/>
                </a:lnTo>
                <a:lnTo>
                  <a:pt x="4302" y="95"/>
                </a:lnTo>
                <a:lnTo>
                  <a:pt x="439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 name="Title 1"/>
          <p:cNvSpPr>
            <a:spLocks noGrp="1"/>
          </p:cNvSpPr>
          <p:nvPr>
            <p:ph type="ctrTitle" hasCustomPrompt="1"/>
          </p:nvPr>
        </p:nvSpPr>
        <p:spPr>
          <a:xfrm>
            <a:off x="827584" y="2060848"/>
            <a:ext cx="7702550" cy="613891"/>
          </a:xfrm>
          <a:prstGeom prst="rect">
            <a:avLst/>
          </a:prstGeom>
        </p:spPr>
        <p:txBody>
          <a:bodyPr/>
          <a:lstStyle>
            <a:lvl1pPr algn="l">
              <a:defRPr sz="3600">
                <a:solidFill>
                  <a:schemeClr val="tx2"/>
                </a:solidFill>
              </a:defRPr>
            </a:lvl1pPr>
          </a:lstStyle>
          <a:p>
            <a:r>
              <a:rPr lang="en-US" dirty="0" smtClean="0"/>
              <a:t>Title</a:t>
            </a:r>
            <a:endParaRPr lang="en-CA" dirty="0"/>
          </a:p>
        </p:txBody>
      </p:sp>
      <p:sp>
        <p:nvSpPr>
          <p:cNvPr id="18" name="Text Placeholder 14"/>
          <p:cNvSpPr>
            <a:spLocks noGrp="1"/>
          </p:cNvSpPr>
          <p:nvPr>
            <p:ph type="body" sz="quarter" idx="13" hasCustomPrompt="1"/>
          </p:nvPr>
        </p:nvSpPr>
        <p:spPr>
          <a:xfrm>
            <a:off x="827584" y="2708920"/>
            <a:ext cx="7704856" cy="720080"/>
          </a:xfrm>
          <a:prstGeom prst="rect">
            <a:avLst/>
          </a:prstGeom>
        </p:spPr>
        <p:txBody>
          <a:bodyPr/>
          <a:lstStyle>
            <a:lvl1pPr marL="0" indent="0">
              <a:buNone/>
              <a:defRPr sz="2400">
                <a:solidFill>
                  <a:schemeClr val="accent3"/>
                </a:solidFill>
              </a:defRPr>
            </a:lvl1pPr>
          </a:lstStyle>
          <a:p>
            <a:pPr lvl="0"/>
            <a:r>
              <a:rPr lang="en-US" dirty="0" smtClean="0"/>
              <a:t>Sub-title</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025" y="911005"/>
            <a:ext cx="4265733" cy="393759"/>
          </a:xfrm>
          <a:prstGeom prst="rect">
            <a:avLst/>
          </a:prstGeom>
        </p:spPr>
      </p:pic>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7370" y="806228"/>
            <a:ext cx="1570676" cy="484291"/>
          </a:xfrm>
          <a:prstGeom prst="rect">
            <a:avLst/>
          </a:prstGeom>
        </p:spPr>
      </p:pic>
      <p:sp>
        <p:nvSpPr>
          <p:cNvPr id="21" name="Slide Number Placeholder 5"/>
          <p:cNvSpPr>
            <a:spLocks noGrp="1"/>
          </p:cNvSpPr>
          <p:nvPr>
            <p:ph type="sldNum" sz="quarter" idx="12"/>
          </p:nvPr>
        </p:nvSpPr>
        <p:spPr>
          <a:xfrm>
            <a:off x="6553200" y="6356350"/>
            <a:ext cx="2133600" cy="365125"/>
          </a:xfrm>
        </p:spPr>
        <p:txBody>
          <a:bodyPr/>
          <a:lstStyle/>
          <a:p>
            <a:fld id="{32D4B517-E49B-41B6-9DBC-23634E0F1CDC}" type="slidenum">
              <a:rPr lang="en-CA" smtClean="0"/>
              <a:t>‹#›</a:t>
            </a:fld>
            <a:endParaRPr lang="en-CA" dirty="0"/>
          </a:p>
        </p:txBody>
      </p:sp>
    </p:spTree>
    <p:extLst>
      <p:ext uri="{BB962C8B-B14F-4D97-AF65-F5344CB8AC3E}">
        <p14:creationId xmlns:p14="http://schemas.microsoft.com/office/powerpoint/2010/main" val="3516616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Page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
        <p:nvSpPr>
          <p:cNvPr id="8" name="Text Placeholder 7"/>
          <p:cNvSpPr>
            <a:spLocks noGrp="1"/>
          </p:cNvSpPr>
          <p:nvPr>
            <p:ph type="body" sz="quarter" idx="11" hasCustomPrompt="1"/>
          </p:nvPr>
        </p:nvSpPr>
        <p:spPr>
          <a:xfrm>
            <a:off x="759199" y="138062"/>
            <a:ext cx="5432982" cy="878670"/>
          </a:xfrm>
          <a:prstGeom prst="rect">
            <a:avLst/>
          </a:prstGeom>
        </p:spPr>
        <p:txBody>
          <a:bodyPr lIns="0" tIns="0" rIns="0" bIns="0"/>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aseline="0">
                <a:solidFill>
                  <a:schemeClr val="accent1"/>
                </a:solidFill>
                <a:latin typeface="Calibri" panose="020F0502020204030204" pitchFamily="34" charset="0"/>
              </a:defRPr>
            </a:lvl1pPr>
            <a:lvl2pPr marL="457200" indent="0">
              <a:buNone/>
              <a:defRPr/>
            </a:lvl2pPr>
          </a:lstStyle>
          <a:p>
            <a:pPr lvl="0"/>
            <a:r>
              <a:rPr lang="en-US" dirty="0" smtClean="0"/>
              <a:t>Header text</a:t>
            </a:r>
          </a:p>
        </p:txBody>
      </p:sp>
      <p:sp>
        <p:nvSpPr>
          <p:cNvPr id="11" name="Content Placeholder 2"/>
          <p:cNvSpPr>
            <a:spLocks noGrp="1"/>
          </p:cNvSpPr>
          <p:nvPr>
            <p:ph idx="10" hasCustomPrompt="1"/>
          </p:nvPr>
        </p:nvSpPr>
        <p:spPr>
          <a:xfrm>
            <a:off x="786210" y="1124744"/>
            <a:ext cx="7571580" cy="5293146"/>
          </a:xfrm>
          <a:prstGeom prst="rect">
            <a:avLst/>
          </a:prstGeom>
        </p:spPr>
        <p:txBody>
          <a:bodyPr lIns="0" tIns="0" rIns="0" bIns="0"/>
          <a:lstStyle>
            <a:lvl1pPr marL="0" indent="0">
              <a:buNone/>
              <a:defRPr sz="2200">
                <a:solidFill>
                  <a:srgbClr val="004D7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dirty="0" smtClean="0"/>
              <a:t>Click to add text</a:t>
            </a:r>
          </a:p>
        </p:txBody>
      </p:sp>
    </p:spTree>
    <p:extLst>
      <p:ext uri="{BB962C8B-B14F-4D97-AF65-F5344CB8AC3E}">
        <p14:creationId xmlns:p14="http://schemas.microsoft.com/office/powerpoint/2010/main" val="2077113458"/>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age With Picture and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
        <p:nvSpPr>
          <p:cNvPr id="16" name="Title 1"/>
          <p:cNvSpPr>
            <a:spLocks noGrp="1"/>
          </p:cNvSpPr>
          <p:nvPr>
            <p:ph type="title" hasCustomPrompt="1"/>
          </p:nvPr>
        </p:nvSpPr>
        <p:spPr>
          <a:xfrm>
            <a:off x="1825980" y="4617625"/>
            <a:ext cx="5482323" cy="467559"/>
          </a:xfrm>
          <a:prstGeom prst="rect">
            <a:avLst/>
          </a:prstGeom>
        </p:spPr>
        <p:txBody>
          <a:bodyPr anchor="t"/>
          <a:lstStyle>
            <a:lvl1pPr algn="l">
              <a:defRPr sz="1800" b="1" baseline="0">
                <a:solidFill>
                  <a:schemeClr val="tx2"/>
                </a:solidFill>
              </a:defRPr>
            </a:lvl1pPr>
          </a:lstStyle>
          <a:p>
            <a:r>
              <a:rPr lang="en-US" dirty="0" smtClean="0"/>
              <a:t>Photo Caption</a:t>
            </a:r>
            <a:endParaRPr lang="en-CA" dirty="0"/>
          </a:p>
        </p:txBody>
      </p:sp>
      <p:sp>
        <p:nvSpPr>
          <p:cNvPr id="17" name="Picture Placeholder 2"/>
          <p:cNvSpPr>
            <a:spLocks noGrp="1"/>
          </p:cNvSpPr>
          <p:nvPr>
            <p:ph type="pic" idx="1" hasCustomPrompt="1"/>
          </p:nvPr>
        </p:nvSpPr>
        <p:spPr>
          <a:xfrm>
            <a:off x="1821904" y="1196752"/>
            <a:ext cx="5486400" cy="33947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
        <p:nvSpPr>
          <p:cNvPr id="19" name="Rectangle 18"/>
          <p:cNvSpPr/>
          <p:nvPr userDrawn="1"/>
        </p:nvSpPr>
        <p:spPr>
          <a:xfrm>
            <a:off x="1821904" y="4617132"/>
            <a:ext cx="45719" cy="4675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84198446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Page Image">
    <p:bg>
      <p:bgPr>
        <a:solidFill>
          <a:schemeClr val="bg2"/>
        </a:solidFill>
        <a:effectLst/>
      </p:bgPr>
    </p:bg>
    <p:spTree>
      <p:nvGrpSpPr>
        <p:cNvPr id="1" name=""/>
        <p:cNvGrpSpPr/>
        <p:nvPr/>
      </p:nvGrpSpPr>
      <p:grpSpPr>
        <a:xfrm>
          <a:off x="0" y="0"/>
          <a:ext cx="0" cy="0"/>
          <a:chOff x="0" y="0"/>
          <a:chExt cx="0" cy="0"/>
        </a:xfrm>
      </p:grpSpPr>
      <p:sp>
        <p:nvSpPr>
          <p:cNvPr id="12" name="Picture Placeholder 2"/>
          <p:cNvSpPr>
            <a:spLocks noGrp="1"/>
          </p:cNvSpPr>
          <p:nvPr>
            <p:ph type="pic" idx="1" hasCustomPrompt="1"/>
          </p:nvPr>
        </p:nvSpPr>
        <p:spPr>
          <a:xfrm>
            <a:off x="0" y="548680"/>
            <a:ext cx="9144000" cy="6309320"/>
          </a:xfrm>
          <a:prstGeom prst="rect">
            <a:avLst/>
          </a:prstGeom>
        </p:spPr>
        <p:txBody>
          <a:bodyPr/>
          <a:lstStyle>
            <a:lvl1pPr marL="0" indent="0">
              <a:buNone/>
              <a:defRPr sz="14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Tree>
    <p:extLst>
      <p:ext uri="{BB962C8B-B14F-4D97-AF65-F5344CB8AC3E}">
        <p14:creationId xmlns:p14="http://schemas.microsoft.com/office/powerpoint/2010/main" val="1313740679"/>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Photo Collage">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4667692" y="841784"/>
            <a:ext cx="4476307" cy="3795823"/>
          </a:xfrm>
          <a:prstGeom prst="rect">
            <a:avLst/>
          </a:prstGeom>
        </p:spPr>
        <p:txBody>
          <a:bodyPr/>
          <a:lstStyle>
            <a:lvl1pPr marL="0" indent="0">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
        <p:nvSpPr>
          <p:cNvPr id="4" name="Text Placeholder 5"/>
          <p:cNvSpPr>
            <a:spLocks noGrp="1"/>
          </p:cNvSpPr>
          <p:nvPr>
            <p:ph type="body" sz="quarter" idx="11" hasCustomPrompt="1"/>
          </p:nvPr>
        </p:nvSpPr>
        <p:spPr>
          <a:xfrm>
            <a:off x="0" y="841784"/>
            <a:ext cx="4486940" cy="2571750"/>
          </a:xfrm>
          <a:prstGeom prst="rect">
            <a:avLst/>
          </a:prstGeom>
        </p:spPr>
        <p:txBody>
          <a:bodyPr lIns="180000" tIns="108000" rIns="180000" bIns="108000"/>
          <a:lstStyle>
            <a:lvl1pPr marL="0" indent="0">
              <a:buNone/>
              <a:defRPr sz="1800"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add text</a:t>
            </a:r>
            <a:endParaRPr lang="en-CA" dirty="0"/>
          </a:p>
        </p:txBody>
      </p:sp>
      <p:sp>
        <p:nvSpPr>
          <p:cNvPr id="5" name="Picture Placeholder 3"/>
          <p:cNvSpPr>
            <a:spLocks noGrp="1"/>
          </p:cNvSpPr>
          <p:nvPr>
            <p:ph type="pic" sz="quarter" idx="12" hasCustomPrompt="1"/>
          </p:nvPr>
        </p:nvSpPr>
        <p:spPr>
          <a:xfrm>
            <a:off x="184298" y="3413534"/>
            <a:ext cx="4302642" cy="2571750"/>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6" name="Picture Placeholder 7"/>
          <p:cNvSpPr>
            <a:spLocks noGrp="1"/>
          </p:cNvSpPr>
          <p:nvPr>
            <p:ph type="pic" sz="quarter" idx="13" hasCustomPrompt="1"/>
          </p:nvPr>
        </p:nvSpPr>
        <p:spPr>
          <a:xfrm>
            <a:off x="4667694" y="4637497"/>
            <a:ext cx="2171584" cy="1347787"/>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7" name="Picture Placeholder 7"/>
          <p:cNvSpPr>
            <a:spLocks noGrp="1"/>
          </p:cNvSpPr>
          <p:nvPr>
            <p:ph type="pic" sz="quarter" idx="14" hasCustomPrompt="1"/>
          </p:nvPr>
        </p:nvSpPr>
        <p:spPr>
          <a:xfrm>
            <a:off x="7020029" y="4637497"/>
            <a:ext cx="2123971" cy="1347787"/>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9" name="Rectangle 8"/>
          <p:cNvSpPr/>
          <p:nvPr userDrawn="1"/>
        </p:nvSpPr>
        <p:spPr>
          <a:xfrm>
            <a:off x="4486940" y="4637497"/>
            <a:ext cx="180753" cy="1347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p:cNvSpPr/>
          <p:nvPr userDrawn="1"/>
        </p:nvSpPr>
        <p:spPr>
          <a:xfrm>
            <a:off x="4486940" y="841784"/>
            <a:ext cx="180753" cy="3795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p:cNvSpPr/>
          <p:nvPr userDrawn="1"/>
        </p:nvSpPr>
        <p:spPr>
          <a:xfrm>
            <a:off x="3545" y="3413534"/>
            <a:ext cx="180753"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Slide Number Placeholder 5"/>
          <p:cNvSpPr>
            <a:spLocks noGrp="1"/>
          </p:cNvSpPr>
          <p:nvPr>
            <p:ph type="sldNum" sz="quarter" idx="15"/>
          </p:nvPr>
        </p:nvSpPr>
        <p:spPr>
          <a:xfrm>
            <a:off x="6553200" y="6356350"/>
            <a:ext cx="2133600" cy="365125"/>
          </a:xfrm>
        </p:spPr>
        <p:txBody>
          <a:bodyPr/>
          <a:lstStyle/>
          <a:p>
            <a:fld id="{32D4B517-E49B-41B6-9DBC-23634E0F1CDC}" type="slidenum">
              <a:rPr lang="en-CA" smtClean="0"/>
              <a:t>‹#›</a:t>
            </a:fld>
            <a:endParaRPr lang="en-CA" dirty="0"/>
          </a:p>
        </p:txBody>
      </p:sp>
      <p:sp>
        <p:nvSpPr>
          <p:cNvPr id="8" name="Rectangle 7"/>
          <p:cNvSpPr/>
          <p:nvPr userDrawn="1"/>
        </p:nvSpPr>
        <p:spPr>
          <a:xfrm>
            <a:off x="6839277" y="4637496"/>
            <a:ext cx="180753" cy="13477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739582759"/>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dirty="0"/>
          </a:p>
        </p:txBody>
      </p:sp>
    </p:spTree>
    <p:extLst>
      <p:ext uri="{BB962C8B-B14F-4D97-AF65-F5344CB8AC3E}">
        <p14:creationId xmlns:p14="http://schemas.microsoft.com/office/powerpoint/2010/main" val="1983473791"/>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s">
    <p:bg>
      <p:bgPr>
        <a:solidFill>
          <a:schemeClr val="bg2"/>
        </a:solidFill>
        <a:effectLst/>
      </p:bgPr>
    </p:bg>
    <p:spTree>
      <p:nvGrpSpPr>
        <p:cNvPr id="1" name=""/>
        <p:cNvGrpSpPr/>
        <p:nvPr/>
      </p:nvGrpSpPr>
      <p:grpSpPr>
        <a:xfrm>
          <a:off x="0" y="0"/>
          <a:ext cx="0" cy="0"/>
          <a:chOff x="0" y="0"/>
          <a:chExt cx="0" cy="0"/>
        </a:xfrm>
      </p:grpSpPr>
      <p:sp>
        <p:nvSpPr>
          <p:cNvPr id="336" name="TextBox 335"/>
          <p:cNvSpPr txBox="1"/>
          <p:nvPr userDrawn="1"/>
        </p:nvSpPr>
        <p:spPr>
          <a:xfrm>
            <a:off x="216426" y="728700"/>
            <a:ext cx="1728192" cy="4154984"/>
          </a:xfrm>
          <a:prstGeom prst="rect">
            <a:avLst/>
          </a:prstGeom>
          <a:noFill/>
        </p:spPr>
        <p:txBody>
          <a:bodyPr wrap="square" rtlCol="0">
            <a:spAutoFit/>
          </a:bodyPr>
          <a:lstStyle/>
          <a:p>
            <a:r>
              <a:rPr lang="en-CA" sz="1200" dirty="0" smtClean="0"/>
              <a:t>This is</a:t>
            </a:r>
            <a:r>
              <a:rPr lang="en-CA" sz="1200" baseline="0" dirty="0" smtClean="0"/>
              <a:t> the sample</a:t>
            </a:r>
            <a:br>
              <a:rPr lang="en-CA" sz="1200" baseline="0" dirty="0" smtClean="0"/>
            </a:br>
            <a:r>
              <a:rPr lang="en-CA" sz="1200" baseline="0" dirty="0" smtClean="0"/>
              <a:t>icon page.</a:t>
            </a:r>
          </a:p>
          <a:p>
            <a:endParaRPr lang="en-CA" sz="1200" dirty="0" smtClean="0"/>
          </a:p>
          <a:p>
            <a:r>
              <a:rPr lang="en-CA" sz="1200" dirty="0" smtClean="0"/>
              <a:t>It features a </a:t>
            </a:r>
            <a:r>
              <a:rPr lang="en-CA" sz="1200" baseline="0" dirty="0" smtClean="0"/>
              <a:t/>
            </a:r>
            <a:br>
              <a:rPr lang="en-CA" sz="1200" baseline="0" dirty="0" smtClean="0"/>
            </a:br>
            <a:r>
              <a:rPr lang="en-CA" sz="1200" baseline="0" dirty="0" smtClean="0"/>
              <a:t>selection of symbols</a:t>
            </a:r>
            <a:br>
              <a:rPr lang="en-CA" sz="1200" baseline="0" dirty="0" smtClean="0"/>
            </a:br>
            <a:r>
              <a:rPr lang="en-CA" sz="1200" baseline="0" dirty="0" smtClean="0"/>
              <a:t>for use in your presentation.</a:t>
            </a:r>
          </a:p>
          <a:p>
            <a:endParaRPr lang="en-CA" sz="1200" baseline="0" dirty="0" smtClean="0"/>
          </a:p>
          <a:p>
            <a:r>
              <a:rPr lang="en-CA" sz="1200" baseline="0" dirty="0" smtClean="0"/>
              <a:t>To use a particular symbol, simply go to the </a:t>
            </a:r>
            <a:r>
              <a:rPr lang="en-CA" sz="1200" b="1" baseline="0" dirty="0" smtClean="0"/>
              <a:t>(1) View </a:t>
            </a:r>
            <a:r>
              <a:rPr lang="en-CA" sz="1200" baseline="0" dirty="0" smtClean="0"/>
              <a:t>Tab and select </a:t>
            </a:r>
            <a:r>
              <a:rPr lang="en-CA" sz="1200" b="1" baseline="0" dirty="0" smtClean="0"/>
              <a:t>Slide Master (2)</a:t>
            </a:r>
            <a:r>
              <a:rPr lang="en-CA" sz="1200" baseline="0" dirty="0" smtClean="0"/>
              <a:t>. Navigate to the last layout and select the icon(s) you would like to use. Copy them, return to </a:t>
            </a:r>
            <a:r>
              <a:rPr lang="en-CA" sz="1200" b="1" baseline="0" dirty="0" smtClean="0"/>
              <a:t>(3) Normal</a:t>
            </a:r>
            <a:r>
              <a:rPr lang="en-CA" sz="1200" baseline="0" dirty="0" smtClean="0"/>
              <a:t> view and paste them on the correct slide. Change the colour by choosing a new shape fill if you wish.</a:t>
            </a:r>
            <a:endParaRPr lang="en-CA" sz="1200" dirty="0"/>
          </a:p>
        </p:txBody>
      </p:sp>
      <p:pic>
        <p:nvPicPr>
          <p:cNvPr id="337" name="Picture 3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560" y="5090395"/>
            <a:ext cx="7455283" cy="1124008"/>
          </a:xfrm>
          <a:prstGeom prst="rect">
            <a:avLst/>
          </a:prstGeom>
        </p:spPr>
      </p:pic>
      <p:grpSp>
        <p:nvGrpSpPr>
          <p:cNvPr id="338" name="Group 337"/>
          <p:cNvGrpSpPr/>
          <p:nvPr userDrawn="1"/>
        </p:nvGrpSpPr>
        <p:grpSpPr>
          <a:xfrm>
            <a:off x="5351681" y="5109414"/>
            <a:ext cx="407963" cy="407963"/>
            <a:chOff x="5159011" y="3985346"/>
            <a:chExt cx="407963" cy="407963"/>
          </a:xfrm>
        </p:grpSpPr>
        <p:sp>
          <p:nvSpPr>
            <p:cNvPr id="339" name="Oval 338"/>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0" name="TextBox 339"/>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1</a:t>
              </a:r>
              <a:endParaRPr lang="en-CA" b="1" dirty="0">
                <a:solidFill>
                  <a:schemeClr val="bg2"/>
                </a:solidFill>
              </a:endParaRPr>
            </a:p>
          </p:txBody>
        </p:sp>
      </p:grpSp>
      <p:grpSp>
        <p:nvGrpSpPr>
          <p:cNvPr id="341" name="Group 340"/>
          <p:cNvGrpSpPr/>
          <p:nvPr userDrawn="1"/>
        </p:nvGrpSpPr>
        <p:grpSpPr>
          <a:xfrm>
            <a:off x="2449627" y="5437286"/>
            <a:ext cx="407963" cy="407963"/>
            <a:chOff x="5159011" y="3985346"/>
            <a:chExt cx="407963" cy="407963"/>
          </a:xfrm>
        </p:grpSpPr>
        <p:sp>
          <p:nvSpPr>
            <p:cNvPr id="342" name="Oval 341"/>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3" name="TextBox 342"/>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2</a:t>
              </a:r>
              <a:endParaRPr lang="en-CA" b="1" dirty="0">
                <a:solidFill>
                  <a:schemeClr val="bg2"/>
                </a:solidFill>
              </a:endParaRPr>
            </a:p>
          </p:txBody>
        </p:sp>
      </p:grpSp>
      <p:grpSp>
        <p:nvGrpSpPr>
          <p:cNvPr id="344" name="Group 343"/>
          <p:cNvGrpSpPr/>
          <p:nvPr userDrawn="1"/>
        </p:nvGrpSpPr>
        <p:grpSpPr>
          <a:xfrm>
            <a:off x="373172" y="5821805"/>
            <a:ext cx="407963" cy="407963"/>
            <a:chOff x="5159011" y="3985346"/>
            <a:chExt cx="407963" cy="407963"/>
          </a:xfrm>
        </p:grpSpPr>
        <p:sp>
          <p:nvSpPr>
            <p:cNvPr id="345" name="Oval 344"/>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6" name="TextBox 345"/>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3</a:t>
              </a:r>
              <a:endParaRPr lang="en-CA" b="1" dirty="0">
                <a:solidFill>
                  <a:schemeClr val="bg2"/>
                </a:solidFill>
              </a:endParaRPr>
            </a:p>
          </p:txBody>
        </p:sp>
      </p:grpSp>
      <p:sp>
        <p:nvSpPr>
          <p:cNvPr id="14" name="Freeform 5"/>
          <p:cNvSpPr>
            <a:spLocks/>
          </p:cNvSpPr>
          <p:nvPr userDrawn="1"/>
        </p:nvSpPr>
        <p:spPr bwMode="auto">
          <a:xfrm>
            <a:off x="4824413" y="654050"/>
            <a:ext cx="331788" cy="296863"/>
          </a:xfrm>
          <a:custGeom>
            <a:avLst/>
            <a:gdLst>
              <a:gd name="T0" fmla="*/ 43 w 86"/>
              <a:gd name="T1" fmla="*/ 77 h 77"/>
              <a:gd name="T2" fmla="*/ 0 w 86"/>
              <a:gd name="T3" fmla="*/ 24 h 77"/>
              <a:gd name="T4" fmla="*/ 24 w 86"/>
              <a:gd name="T5" fmla="*/ 0 h 77"/>
              <a:gd name="T6" fmla="*/ 43 w 86"/>
              <a:gd name="T7" fmla="*/ 11 h 77"/>
              <a:gd name="T8" fmla="*/ 62 w 86"/>
              <a:gd name="T9" fmla="*/ 0 h 77"/>
              <a:gd name="T10" fmla="*/ 86 w 86"/>
              <a:gd name="T11" fmla="*/ 24 h 77"/>
              <a:gd name="T12" fmla="*/ 43 w 8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6" h="77">
                <a:moveTo>
                  <a:pt x="43" y="77"/>
                </a:moveTo>
                <a:cubicBezTo>
                  <a:pt x="33" y="57"/>
                  <a:pt x="0" y="50"/>
                  <a:pt x="0" y="24"/>
                </a:cubicBezTo>
                <a:cubicBezTo>
                  <a:pt x="0" y="11"/>
                  <a:pt x="11" y="0"/>
                  <a:pt x="24" y="0"/>
                </a:cubicBezTo>
                <a:cubicBezTo>
                  <a:pt x="32" y="0"/>
                  <a:pt x="39" y="5"/>
                  <a:pt x="43" y="11"/>
                </a:cubicBezTo>
                <a:cubicBezTo>
                  <a:pt x="47" y="5"/>
                  <a:pt x="54" y="0"/>
                  <a:pt x="62" y="0"/>
                </a:cubicBezTo>
                <a:cubicBezTo>
                  <a:pt x="75" y="0"/>
                  <a:pt x="86" y="11"/>
                  <a:pt x="86" y="24"/>
                </a:cubicBezTo>
                <a:cubicBezTo>
                  <a:pt x="86" y="50"/>
                  <a:pt x="53" y="57"/>
                  <a:pt x="43"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5" name="Group 14"/>
          <p:cNvGrpSpPr/>
          <p:nvPr userDrawn="1"/>
        </p:nvGrpSpPr>
        <p:grpSpPr>
          <a:xfrm>
            <a:off x="6303963" y="2513013"/>
            <a:ext cx="277813" cy="361950"/>
            <a:chOff x="6303963" y="2513013"/>
            <a:chExt cx="277813" cy="361950"/>
          </a:xfrm>
        </p:grpSpPr>
        <p:sp>
          <p:nvSpPr>
            <p:cNvPr id="16" name="Freeform 6"/>
            <p:cNvSpPr>
              <a:spLocks noEditPoints="1"/>
            </p:cNvSpPr>
            <p:nvPr userDrawn="1"/>
          </p:nvSpPr>
          <p:spPr bwMode="auto">
            <a:xfrm>
              <a:off x="6303963" y="2620963"/>
              <a:ext cx="277813" cy="254000"/>
            </a:xfrm>
            <a:custGeom>
              <a:avLst/>
              <a:gdLst>
                <a:gd name="T0" fmla="*/ 71 w 72"/>
                <a:gd name="T1" fmla="*/ 43 h 66"/>
                <a:gd name="T2" fmla="*/ 57 w 72"/>
                <a:gd name="T3" fmla="*/ 15 h 66"/>
                <a:gd name="T4" fmla="*/ 44 w 72"/>
                <a:gd name="T5" fmla="*/ 3 h 66"/>
                <a:gd name="T6" fmla="*/ 40 w 72"/>
                <a:gd name="T7" fmla="*/ 1 h 66"/>
                <a:gd name="T8" fmla="*/ 36 w 72"/>
                <a:gd name="T9" fmla="*/ 1 h 66"/>
                <a:gd name="T10" fmla="*/ 32 w 72"/>
                <a:gd name="T11" fmla="*/ 1 h 66"/>
                <a:gd name="T12" fmla="*/ 27 w 72"/>
                <a:gd name="T13" fmla="*/ 4 h 66"/>
                <a:gd name="T14" fmla="*/ 4 w 72"/>
                <a:gd name="T15" fmla="*/ 33 h 66"/>
                <a:gd name="T16" fmla="*/ 1 w 72"/>
                <a:gd name="T17" fmla="*/ 50 h 66"/>
                <a:gd name="T18" fmla="*/ 13 w 72"/>
                <a:gd name="T19" fmla="*/ 63 h 66"/>
                <a:gd name="T20" fmla="*/ 59 w 72"/>
                <a:gd name="T21" fmla="*/ 63 h 66"/>
                <a:gd name="T22" fmla="*/ 71 w 72"/>
                <a:gd name="T23" fmla="*/ 51 h 66"/>
                <a:gd name="T24" fmla="*/ 71 w 72"/>
                <a:gd name="T25" fmla="*/ 43 h 66"/>
                <a:gd name="T26" fmla="*/ 38 w 72"/>
                <a:gd name="T27" fmla="*/ 48 h 66"/>
                <a:gd name="T28" fmla="*/ 38 w 72"/>
                <a:gd name="T29" fmla="*/ 53 h 66"/>
                <a:gd name="T30" fmla="*/ 34 w 72"/>
                <a:gd name="T31" fmla="*/ 53 h 66"/>
                <a:gd name="T32" fmla="*/ 34 w 72"/>
                <a:gd name="T33" fmla="*/ 48 h 66"/>
                <a:gd name="T34" fmla="*/ 25 w 72"/>
                <a:gd name="T35" fmla="*/ 46 h 66"/>
                <a:gd name="T36" fmla="*/ 27 w 72"/>
                <a:gd name="T37" fmla="*/ 41 h 66"/>
                <a:gd name="T38" fmla="*/ 35 w 72"/>
                <a:gd name="T39" fmla="*/ 43 h 66"/>
                <a:gd name="T40" fmla="*/ 40 w 72"/>
                <a:gd name="T41" fmla="*/ 40 h 66"/>
                <a:gd name="T42" fmla="*/ 34 w 72"/>
                <a:gd name="T43" fmla="*/ 35 h 66"/>
                <a:gd name="T44" fmla="*/ 26 w 72"/>
                <a:gd name="T45" fmla="*/ 27 h 66"/>
                <a:gd name="T46" fmla="*/ 34 w 72"/>
                <a:gd name="T47" fmla="*/ 18 h 66"/>
                <a:gd name="T48" fmla="*/ 34 w 72"/>
                <a:gd name="T49" fmla="*/ 13 h 66"/>
                <a:gd name="T50" fmla="*/ 39 w 72"/>
                <a:gd name="T51" fmla="*/ 13 h 66"/>
                <a:gd name="T52" fmla="*/ 39 w 72"/>
                <a:gd name="T53" fmla="*/ 18 h 66"/>
                <a:gd name="T54" fmla="*/ 46 w 72"/>
                <a:gd name="T55" fmla="*/ 19 h 66"/>
                <a:gd name="T56" fmla="*/ 44 w 72"/>
                <a:gd name="T57" fmla="*/ 25 h 66"/>
                <a:gd name="T58" fmla="*/ 37 w 72"/>
                <a:gd name="T59" fmla="*/ 23 h 66"/>
                <a:gd name="T60" fmla="*/ 33 w 72"/>
                <a:gd name="T61" fmla="*/ 26 h 66"/>
                <a:gd name="T62" fmla="*/ 39 w 72"/>
                <a:gd name="T63" fmla="*/ 30 h 66"/>
                <a:gd name="T64" fmla="*/ 47 w 72"/>
                <a:gd name="T65" fmla="*/ 39 h 66"/>
                <a:gd name="T66" fmla="*/ 38 w 72"/>
                <a:gd name="T6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66">
                  <a:moveTo>
                    <a:pt x="71" y="43"/>
                  </a:moveTo>
                  <a:cubicBezTo>
                    <a:pt x="70" y="32"/>
                    <a:pt x="64" y="23"/>
                    <a:pt x="57" y="15"/>
                  </a:cubicBezTo>
                  <a:cubicBezTo>
                    <a:pt x="53" y="11"/>
                    <a:pt x="49" y="7"/>
                    <a:pt x="44" y="3"/>
                  </a:cubicBezTo>
                  <a:cubicBezTo>
                    <a:pt x="43" y="2"/>
                    <a:pt x="42" y="2"/>
                    <a:pt x="40" y="1"/>
                  </a:cubicBezTo>
                  <a:cubicBezTo>
                    <a:pt x="36" y="1"/>
                    <a:pt x="36" y="1"/>
                    <a:pt x="36" y="1"/>
                  </a:cubicBezTo>
                  <a:cubicBezTo>
                    <a:pt x="36" y="0"/>
                    <a:pt x="32" y="1"/>
                    <a:pt x="32" y="1"/>
                  </a:cubicBezTo>
                  <a:cubicBezTo>
                    <a:pt x="30" y="2"/>
                    <a:pt x="28" y="3"/>
                    <a:pt x="27" y="4"/>
                  </a:cubicBezTo>
                  <a:cubicBezTo>
                    <a:pt x="17" y="12"/>
                    <a:pt x="9" y="22"/>
                    <a:pt x="4" y="33"/>
                  </a:cubicBezTo>
                  <a:cubicBezTo>
                    <a:pt x="1" y="39"/>
                    <a:pt x="0" y="44"/>
                    <a:pt x="1" y="50"/>
                  </a:cubicBezTo>
                  <a:cubicBezTo>
                    <a:pt x="2" y="56"/>
                    <a:pt x="6" y="62"/>
                    <a:pt x="13" y="63"/>
                  </a:cubicBezTo>
                  <a:cubicBezTo>
                    <a:pt x="28" y="66"/>
                    <a:pt x="44" y="66"/>
                    <a:pt x="59" y="63"/>
                  </a:cubicBezTo>
                  <a:cubicBezTo>
                    <a:pt x="66" y="62"/>
                    <a:pt x="70" y="58"/>
                    <a:pt x="71" y="51"/>
                  </a:cubicBezTo>
                  <a:cubicBezTo>
                    <a:pt x="72" y="48"/>
                    <a:pt x="72" y="46"/>
                    <a:pt x="71" y="43"/>
                  </a:cubicBezTo>
                  <a:close/>
                  <a:moveTo>
                    <a:pt x="38" y="48"/>
                  </a:moveTo>
                  <a:cubicBezTo>
                    <a:pt x="38" y="53"/>
                    <a:pt x="38" y="53"/>
                    <a:pt x="38" y="53"/>
                  </a:cubicBezTo>
                  <a:cubicBezTo>
                    <a:pt x="34" y="53"/>
                    <a:pt x="34" y="53"/>
                    <a:pt x="34" y="53"/>
                  </a:cubicBezTo>
                  <a:cubicBezTo>
                    <a:pt x="34" y="48"/>
                    <a:pt x="34" y="48"/>
                    <a:pt x="34" y="48"/>
                  </a:cubicBezTo>
                  <a:cubicBezTo>
                    <a:pt x="30" y="48"/>
                    <a:pt x="27" y="47"/>
                    <a:pt x="25" y="46"/>
                  </a:cubicBezTo>
                  <a:cubicBezTo>
                    <a:pt x="27" y="41"/>
                    <a:pt x="27" y="41"/>
                    <a:pt x="27" y="41"/>
                  </a:cubicBezTo>
                  <a:cubicBezTo>
                    <a:pt x="29" y="42"/>
                    <a:pt x="32" y="43"/>
                    <a:pt x="35" y="43"/>
                  </a:cubicBezTo>
                  <a:cubicBezTo>
                    <a:pt x="38" y="43"/>
                    <a:pt x="40" y="42"/>
                    <a:pt x="40" y="40"/>
                  </a:cubicBezTo>
                  <a:cubicBezTo>
                    <a:pt x="40" y="38"/>
                    <a:pt x="38" y="37"/>
                    <a:pt x="34" y="35"/>
                  </a:cubicBezTo>
                  <a:cubicBezTo>
                    <a:pt x="29" y="34"/>
                    <a:pt x="26" y="31"/>
                    <a:pt x="26" y="27"/>
                  </a:cubicBezTo>
                  <a:cubicBezTo>
                    <a:pt x="26" y="22"/>
                    <a:pt x="29" y="19"/>
                    <a:pt x="34" y="18"/>
                  </a:cubicBezTo>
                  <a:cubicBezTo>
                    <a:pt x="34" y="13"/>
                    <a:pt x="34" y="13"/>
                    <a:pt x="34" y="13"/>
                  </a:cubicBezTo>
                  <a:cubicBezTo>
                    <a:pt x="39" y="13"/>
                    <a:pt x="39" y="13"/>
                    <a:pt x="39" y="13"/>
                  </a:cubicBezTo>
                  <a:cubicBezTo>
                    <a:pt x="39" y="18"/>
                    <a:pt x="39" y="18"/>
                    <a:pt x="39" y="18"/>
                  </a:cubicBezTo>
                  <a:cubicBezTo>
                    <a:pt x="42" y="18"/>
                    <a:pt x="44" y="18"/>
                    <a:pt x="46" y="19"/>
                  </a:cubicBezTo>
                  <a:cubicBezTo>
                    <a:pt x="44" y="25"/>
                    <a:pt x="44" y="25"/>
                    <a:pt x="44" y="25"/>
                  </a:cubicBezTo>
                  <a:cubicBezTo>
                    <a:pt x="43" y="24"/>
                    <a:pt x="41" y="23"/>
                    <a:pt x="37" y="23"/>
                  </a:cubicBezTo>
                  <a:cubicBezTo>
                    <a:pt x="34" y="23"/>
                    <a:pt x="33" y="24"/>
                    <a:pt x="33" y="26"/>
                  </a:cubicBezTo>
                  <a:cubicBezTo>
                    <a:pt x="33" y="27"/>
                    <a:pt x="35" y="28"/>
                    <a:pt x="39" y="30"/>
                  </a:cubicBezTo>
                  <a:cubicBezTo>
                    <a:pt x="45" y="32"/>
                    <a:pt x="47" y="35"/>
                    <a:pt x="47" y="39"/>
                  </a:cubicBezTo>
                  <a:cubicBezTo>
                    <a:pt x="47" y="43"/>
                    <a:pt x="44" y="47"/>
                    <a:pt x="38" y="4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 name="Freeform 7"/>
            <p:cNvSpPr>
              <a:spLocks/>
            </p:cNvSpPr>
            <p:nvPr userDrawn="1"/>
          </p:nvSpPr>
          <p:spPr bwMode="auto">
            <a:xfrm>
              <a:off x="6372225" y="2513013"/>
              <a:ext cx="142875" cy="107950"/>
            </a:xfrm>
            <a:custGeom>
              <a:avLst/>
              <a:gdLst>
                <a:gd name="T0" fmla="*/ 11 w 37"/>
                <a:gd name="T1" fmla="*/ 27 h 28"/>
                <a:gd name="T2" fmla="*/ 15 w 37"/>
                <a:gd name="T3" fmla="*/ 26 h 28"/>
                <a:gd name="T4" fmla="*/ 23 w 37"/>
                <a:gd name="T5" fmla="*/ 22 h 28"/>
                <a:gd name="T6" fmla="*/ 22 w 37"/>
                <a:gd name="T7" fmla="*/ 26 h 28"/>
                <a:gd name="T8" fmla="*/ 27 w 37"/>
                <a:gd name="T9" fmla="*/ 25 h 28"/>
                <a:gd name="T10" fmla="*/ 34 w 37"/>
                <a:gd name="T11" fmla="*/ 18 h 28"/>
                <a:gd name="T12" fmla="*/ 32 w 37"/>
                <a:gd name="T13" fmla="*/ 8 h 28"/>
                <a:gd name="T14" fmla="*/ 29 w 37"/>
                <a:gd name="T15" fmla="*/ 12 h 28"/>
                <a:gd name="T16" fmla="*/ 31 w 37"/>
                <a:gd name="T17" fmla="*/ 5 h 28"/>
                <a:gd name="T18" fmla="*/ 30 w 37"/>
                <a:gd name="T19" fmla="*/ 3 h 28"/>
                <a:gd name="T20" fmla="*/ 9 w 37"/>
                <a:gd name="T21" fmla="*/ 3 h 28"/>
                <a:gd name="T22" fmla="*/ 8 w 37"/>
                <a:gd name="T23" fmla="*/ 6 h 28"/>
                <a:gd name="T24" fmla="*/ 11 w 37"/>
                <a:gd name="T25" fmla="*/ 14 h 28"/>
                <a:gd name="T26" fmla="*/ 10 w 37"/>
                <a:gd name="T27" fmla="*/ 14 h 28"/>
                <a:gd name="T28" fmla="*/ 7 w 37"/>
                <a:gd name="T29" fmla="*/ 7 h 28"/>
                <a:gd name="T30" fmla="*/ 1 w 37"/>
                <a:gd name="T31" fmla="*/ 12 h 28"/>
                <a:gd name="T32" fmla="*/ 1 w 37"/>
                <a:gd name="T33" fmla="*/ 16 h 28"/>
                <a:gd name="T34" fmla="*/ 11 w 37"/>
                <a:gd name="T3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8">
                  <a:moveTo>
                    <a:pt x="11" y="27"/>
                  </a:moveTo>
                  <a:cubicBezTo>
                    <a:pt x="12" y="27"/>
                    <a:pt x="14" y="26"/>
                    <a:pt x="15" y="26"/>
                  </a:cubicBezTo>
                  <a:cubicBezTo>
                    <a:pt x="18" y="26"/>
                    <a:pt x="22" y="26"/>
                    <a:pt x="23" y="22"/>
                  </a:cubicBezTo>
                  <a:cubicBezTo>
                    <a:pt x="23" y="24"/>
                    <a:pt x="23" y="25"/>
                    <a:pt x="22" y="26"/>
                  </a:cubicBezTo>
                  <a:cubicBezTo>
                    <a:pt x="24" y="28"/>
                    <a:pt x="26" y="27"/>
                    <a:pt x="27" y="25"/>
                  </a:cubicBezTo>
                  <a:cubicBezTo>
                    <a:pt x="29" y="23"/>
                    <a:pt x="32" y="20"/>
                    <a:pt x="34" y="18"/>
                  </a:cubicBezTo>
                  <a:cubicBezTo>
                    <a:pt x="37" y="14"/>
                    <a:pt x="36" y="11"/>
                    <a:pt x="32" y="8"/>
                  </a:cubicBezTo>
                  <a:cubicBezTo>
                    <a:pt x="31" y="9"/>
                    <a:pt x="30" y="11"/>
                    <a:pt x="29" y="12"/>
                  </a:cubicBezTo>
                  <a:cubicBezTo>
                    <a:pt x="29" y="9"/>
                    <a:pt x="30" y="7"/>
                    <a:pt x="31" y="5"/>
                  </a:cubicBezTo>
                  <a:cubicBezTo>
                    <a:pt x="31" y="5"/>
                    <a:pt x="31" y="3"/>
                    <a:pt x="30" y="3"/>
                  </a:cubicBezTo>
                  <a:cubicBezTo>
                    <a:pt x="23" y="0"/>
                    <a:pt x="16" y="0"/>
                    <a:pt x="9" y="3"/>
                  </a:cubicBezTo>
                  <a:cubicBezTo>
                    <a:pt x="9" y="3"/>
                    <a:pt x="8" y="5"/>
                    <a:pt x="8" y="6"/>
                  </a:cubicBezTo>
                  <a:cubicBezTo>
                    <a:pt x="9" y="9"/>
                    <a:pt x="10" y="11"/>
                    <a:pt x="11" y="14"/>
                  </a:cubicBezTo>
                  <a:cubicBezTo>
                    <a:pt x="10" y="14"/>
                    <a:pt x="10" y="14"/>
                    <a:pt x="10" y="14"/>
                  </a:cubicBezTo>
                  <a:cubicBezTo>
                    <a:pt x="9" y="12"/>
                    <a:pt x="8" y="10"/>
                    <a:pt x="7" y="7"/>
                  </a:cubicBezTo>
                  <a:cubicBezTo>
                    <a:pt x="5" y="9"/>
                    <a:pt x="3" y="10"/>
                    <a:pt x="1" y="12"/>
                  </a:cubicBezTo>
                  <a:cubicBezTo>
                    <a:pt x="0" y="13"/>
                    <a:pt x="0" y="15"/>
                    <a:pt x="1" y="16"/>
                  </a:cubicBezTo>
                  <a:cubicBezTo>
                    <a:pt x="4" y="20"/>
                    <a:pt x="8" y="24"/>
                    <a:pt x="11"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8" name="Freeform 8"/>
          <p:cNvSpPr>
            <a:spLocks/>
          </p:cNvSpPr>
          <p:nvPr userDrawn="1"/>
        </p:nvSpPr>
        <p:spPr bwMode="auto">
          <a:xfrm>
            <a:off x="5357813" y="2949575"/>
            <a:ext cx="146050" cy="41275"/>
          </a:xfrm>
          <a:custGeom>
            <a:avLst/>
            <a:gdLst>
              <a:gd name="T0" fmla="*/ 2 w 38"/>
              <a:gd name="T1" fmla="*/ 6 h 11"/>
              <a:gd name="T2" fmla="*/ 18 w 38"/>
              <a:gd name="T3" fmla="*/ 0 h 11"/>
              <a:gd name="T4" fmla="*/ 35 w 38"/>
              <a:gd name="T5" fmla="*/ 5 h 11"/>
              <a:gd name="T6" fmla="*/ 38 w 38"/>
              <a:gd name="T7" fmla="*/ 8 h 11"/>
              <a:gd name="T8" fmla="*/ 36 w 38"/>
              <a:gd name="T9" fmla="*/ 11 h 11"/>
              <a:gd name="T10" fmla="*/ 31 w 38"/>
              <a:gd name="T11" fmla="*/ 11 h 11"/>
              <a:gd name="T12" fmla="*/ 18 w 38"/>
              <a:gd name="T13" fmla="*/ 7 h 11"/>
              <a:gd name="T14" fmla="*/ 8 w 38"/>
              <a:gd name="T15" fmla="*/ 11 h 11"/>
              <a:gd name="T16" fmla="*/ 3 w 38"/>
              <a:gd name="T17" fmla="*/ 11 h 11"/>
              <a:gd name="T18" fmla="*/ 0 w 38"/>
              <a:gd name="T19" fmla="*/ 9 h 11"/>
              <a:gd name="T20" fmla="*/ 2 w 38"/>
              <a:gd name="T2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1">
                <a:moveTo>
                  <a:pt x="2" y="6"/>
                </a:moveTo>
                <a:cubicBezTo>
                  <a:pt x="6" y="3"/>
                  <a:pt x="12" y="0"/>
                  <a:pt x="18" y="0"/>
                </a:cubicBezTo>
                <a:cubicBezTo>
                  <a:pt x="24" y="0"/>
                  <a:pt x="30" y="1"/>
                  <a:pt x="35" y="5"/>
                </a:cubicBezTo>
                <a:cubicBezTo>
                  <a:pt x="36" y="6"/>
                  <a:pt x="37" y="7"/>
                  <a:pt x="38" y="8"/>
                </a:cubicBezTo>
                <a:cubicBezTo>
                  <a:pt x="36" y="11"/>
                  <a:pt x="36" y="11"/>
                  <a:pt x="36" y="11"/>
                </a:cubicBezTo>
                <a:cubicBezTo>
                  <a:pt x="31" y="11"/>
                  <a:pt x="31" y="11"/>
                  <a:pt x="31" y="11"/>
                </a:cubicBezTo>
                <a:cubicBezTo>
                  <a:pt x="27" y="8"/>
                  <a:pt x="23" y="7"/>
                  <a:pt x="18" y="7"/>
                </a:cubicBezTo>
                <a:cubicBezTo>
                  <a:pt x="14" y="7"/>
                  <a:pt x="10" y="9"/>
                  <a:pt x="8" y="11"/>
                </a:cubicBezTo>
                <a:cubicBezTo>
                  <a:pt x="3" y="11"/>
                  <a:pt x="3" y="11"/>
                  <a:pt x="3" y="11"/>
                </a:cubicBezTo>
                <a:cubicBezTo>
                  <a:pt x="0" y="9"/>
                  <a:pt x="0" y="9"/>
                  <a:pt x="0" y="9"/>
                </a:cubicBezTo>
                <a:cubicBezTo>
                  <a:pt x="1" y="8"/>
                  <a:pt x="2" y="7"/>
                  <a:pt x="2"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 name="Freeform 9"/>
          <p:cNvSpPr>
            <a:spLocks/>
          </p:cNvSpPr>
          <p:nvPr userDrawn="1"/>
        </p:nvSpPr>
        <p:spPr bwMode="auto">
          <a:xfrm>
            <a:off x="5299075" y="3125788"/>
            <a:ext cx="266700" cy="115888"/>
          </a:xfrm>
          <a:custGeom>
            <a:avLst/>
            <a:gdLst>
              <a:gd name="T0" fmla="*/ 69 w 69"/>
              <a:gd name="T1" fmla="*/ 24 h 30"/>
              <a:gd name="T2" fmla="*/ 64 w 69"/>
              <a:gd name="T3" fmla="*/ 30 h 30"/>
              <a:gd name="T4" fmla="*/ 5 w 69"/>
              <a:gd name="T5" fmla="*/ 30 h 30"/>
              <a:gd name="T6" fmla="*/ 0 w 69"/>
              <a:gd name="T7" fmla="*/ 24 h 30"/>
              <a:gd name="T8" fmla="*/ 0 w 69"/>
              <a:gd name="T9" fmla="*/ 0 h 30"/>
              <a:gd name="T10" fmla="*/ 26 w 69"/>
              <a:gd name="T11" fmla="*/ 0 h 30"/>
              <a:gd name="T12" fmla="*/ 26 w 69"/>
              <a:gd name="T13" fmla="*/ 3 h 30"/>
              <a:gd name="T14" fmla="*/ 31 w 69"/>
              <a:gd name="T15" fmla="*/ 3 h 30"/>
              <a:gd name="T16" fmla="*/ 31 w 69"/>
              <a:gd name="T17" fmla="*/ 10 h 30"/>
              <a:gd name="T18" fmla="*/ 38 w 69"/>
              <a:gd name="T19" fmla="*/ 10 h 30"/>
              <a:gd name="T20" fmla="*/ 38 w 69"/>
              <a:gd name="T21" fmla="*/ 3 h 30"/>
              <a:gd name="T22" fmla="*/ 43 w 69"/>
              <a:gd name="T23" fmla="*/ 3 h 30"/>
              <a:gd name="T24" fmla="*/ 43 w 69"/>
              <a:gd name="T25" fmla="*/ 0 h 30"/>
              <a:gd name="T26" fmla="*/ 69 w 69"/>
              <a:gd name="T27" fmla="*/ 0 h 30"/>
              <a:gd name="T28" fmla="*/ 69 w 69"/>
              <a:gd name="T29" fmla="*/ 0 h 30"/>
              <a:gd name="T30" fmla="*/ 69 w 69"/>
              <a:gd name="T3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30">
                <a:moveTo>
                  <a:pt x="69" y="24"/>
                </a:moveTo>
                <a:cubicBezTo>
                  <a:pt x="69" y="27"/>
                  <a:pt x="67" y="30"/>
                  <a:pt x="64" y="30"/>
                </a:cubicBezTo>
                <a:cubicBezTo>
                  <a:pt x="5" y="30"/>
                  <a:pt x="5" y="30"/>
                  <a:pt x="5" y="30"/>
                </a:cubicBezTo>
                <a:cubicBezTo>
                  <a:pt x="2" y="30"/>
                  <a:pt x="0" y="27"/>
                  <a:pt x="0" y="24"/>
                </a:cubicBezTo>
                <a:cubicBezTo>
                  <a:pt x="0" y="0"/>
                  <a:pt x="0" y="0"/>
                  <a:pt x="0" y="0"/>
                </a:cubicBezTo>
                <a:cubicBezTo>
                  <a:pt x="26" y="0"/>
                  <a:pt x="26" y="0"/>
                  <a:pt x="26" y="0"/>
                </a:cubicBezTo>
                <a:cubicBezTo>
                  <a:pt x="26" y="3"/>
                  <a:pt x="26" y="3"/>
                  <a:pt x="26" y="3"/>
                </a:cubicBezTo>
                <a:cubicBezTo>
                  <a:pt x="31" y="3"/>
                  <a:pt x="31" y="3"/>
                  <a:pt x="31" y="3"/>
                </a:cubicBezTo>
                <a:cubicBezTo>
                  <a:pt x="31" y="10"/>
                  <a:pt x="31" y="10"/>
                  <a:pt x="31" y="10"/>
                </a:cubicBezTo>
                <a:cubicBezTo>
                  <a:pt x="38" y="10"/>
                  <a:pt x="38" y="10"/>
                  <a:pt x="38" y="10"/>
                </a:cubicBezTo>
                <a:cubicBezTo>
                  <a:pt x="38" y="3"/>
                  <a:pt x="38" y="3"/>
                  <a:pt x="38" y="3"/>
                </a:cubicBezTo>
                <a:cubicBezTo>
                  <a:pt x="43" y="3"/>
                  <a:pt x="43" y="3"/>
                  <a:pt x="43" y="3"/>
                </a:cubicBezTo>
                <a:cubicBezTo>
                  <a:pt x="43" y="0"/>
                  <a:pt x="43" y="0"/>
                  <a:pt x="43" y="0"/>
                </a:cubicBezTo>
                <a:cubicBezTo>
                  <a:pt x="69" y="0"/>
                  <a:pt x="69" y="0"/>
                  <a:pt x="69" y="0"/>
                </a:cubicBezTo>
                <a:cubicBezTo>
                  <a:pt x="69" y="0"/>
                  <a:pt x="69" y="0"/>
                  <a:pt x="69" y="0"/>
                </a:cubicBezTo>
                <a:lnTo>
                  <a:pt x="69" y="2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 name="Freeform 10"/>
          <p:cNvSpPr>
            <a:spLocks/>
          </p:cNvSpPr>
          <p:nvPr userDrawn="1"/>
        </p:nvSpPr>
        <p:spPr bwMode="auto">
          <a:xfrm>
            <a:off x="5272088" y="2998788"/>
            <a:ext cx="317500" cy="104775"/>
          </a:xfrm>
          <a:custGeom>
            <a:avLst/>
            <a:gdLst>
              <a:gd name="T0" fmla="*/ 76 w 82"/>
              <a:gd name="T1" fmla="*/ 27 h 27"/>
              <a:gd name="T2" fmla="*/ 6 w 82"/>
              <a:gd name="T3" fmla="*/ 27 h 27"/>
              <a:gd name="T4" fmla="*/ 0 w 82"/>
              <a:gd name="T5" fmla="*/ 21 h 27"/>
              <a:gd name="T6" fmla="*/ 0 w 82"/>
              <a:gd name="T7" fmla="*/ 6 h 27"/>
              <a:gd name="T8" fmla="*/ 6 w 82"/>
              <a:gd name="T9" fmla="*/ 0 h 27"/>
              <a:gd name="T10" fmla="*/ 76 w 82"/>
              <a:gd name="T11" fmla="*/ 0 h 27"/>
              <a:gd name="T12" fmla="*/ 82 w 82"/>
              <a:gd name="T13" fmla="*/ 6 h 27"/>
              <a:gd name="T14" fmla="*/ 82 w 82"/>
              <a:gd name="T15" fmla="*/ 21 h 27"/>
              <a:gd name="T16" fmla="*/ 76 w 8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7">
                <a:moveTo>
                  <a:pt x="76" y="27"/>
                </a:moveTo>
                <a:cubicBezTo>
                  <a:pt x="6" y="27"/>
                  <a:pt x="6" y="27"/>
                  <a:pt x="6" y="27"/>
                </a:cubicBezTo>
                <a:cubicBezTo>
                  <a:pt x="3" y="27"/>
                  <a:pt x="0" y="24"/>
                  <a:pt x="0" y="21"/>
                </a:cubicBezTo>
                <a:cubicBezTo>
                  <a:pt x="0" y="6"/>
                  <a:pt x="0" y="6"/>
                  <a:pt x="0" y="6"/>
                </a:cubicBezTo>
                <a:cubicBezTo>
                  <a:pt x="0" y="3"/>
                  <a:pt x="3" y="0"/>
                  <a:pt x="6" y="0"/>
                </a:cubicBezTo>
                <a:cubicBezTo>
                  <a:pt x="76" y="0"/>
                  <a:pt x="76" y="0"/>
                  <a:pt x="76" y="0"/>
                </a:cubicBezTo>
                <a:cubicBezTo>
                  <a:pt x="79" y="0"/>
                  <a:pt x="82" y="3"/>
                  <a:pt x="82" y="6"/>
                </a:cubicBezTo>
                <a:cubicBezTo>
                  <a:pt x="82" y="21"/>
                  <a:pt x="82" y="21"/>
                  <a:pt x="82" y="21"/>
                </a:cubicBezTo>
                <a:cubicBezTo>
                  <a:pt x="82" y="24"/>
                  <a:pt x="79" y="27"/>
                  <a:pt x="76"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 name="Freeform 11"/>
          <p:cNvSpPr>
            <a:spLocks noEditPoints="1"/>
          </p:cNvSpPr>
          <p:nvPr userDrawn="1"/>
        </p:nvSpPr>
        <p:spPr bwMode="auto">
          <a:xfrm>
            <a:off x="5241925" y="739775"/>
            <a:ext cx="323850" cy="323850"/>
          </a:xfrm>
          <a:custGeom>
            <a:avLst/>
            <a:gdLst>
              <a:gd name="T0" fmla="*/ 84 w 84"/>
              <a:gd name="T1" fmla="*/ 43 h 84"/>
              <a:gd name="T2" fmla="*/ 82 w 84"/>
              <a:gd name="T3" fmla="*/ 38 h 84"/>
              <a:gd name="T4" fmla="*/ 82 w 84"/>
              <a:gd name="T5" fmla="*/ 34 h 84"/>
              <a:gd name="T6" fmla="*/ 81 w 84"/>
              <a:gd name="T7" fmla="*/ 29 h 84"/>
              <a:gd name="T8" fmla="*/ 74 w 84"/>
              <a:gd name="T9" fmla="*/ 28 h 84"/>
              <a:gd name="T10" fmla="*/ 78 w 84"/>
              <a:gd name="T11" fmla="*/ 20 h 84"/>
              <a:gd name="T12" fmla="*/ 69 w 84"/>
              <a:gd name="T13" fmla="*/ 19 h 84"/>
              <a:gd name="T14" fmla="*/ 71 w 84"/>
              <a:gd name="T15" fmla="*/ 12 h 84"/>
              <a:gd name="T16" fmla="*/ 66 w 84"/>
              <a:gd name="T17" fmla="*/ 9 h 84"/>
              <a:gd name="T18" fmla="*/ 63 w 84"/>
              <a:gd name="T19" fmla="*/ 7 h 84"/>
              <a:gd name="T20" fmla="*/ 59 w 84"/>
              <a:gd name="T21" fmla="*/ 4 h 84"/>
              <a:gd name="T22" fmla="*/ 53 w 84"/>
              <a:gd name="T23" fmla="*/ 9 h 84"/>
              <a:gd name="T24" fmla="*/ 50 w 84"/>
              <a:gd name="T25" fmla="*/ 1 h 84"/>
              <a:gd name="T26" fmla="*/ 46 w 84"/>
              <a:gd name="T27" fmla="*/ 7 h 84"/>
              <a:gd name="T28" fmla="*/ 40 w 84"/>
              <a:gd name="T29" fmla="*/ 0 h 84"/>
              <a:gd name="T30" fmla="*/ 36 w 84"/>
              <a:gd name="T31" fmla="*/ 8 h 84"/>
              <a:gd name="T32" fmla="*/ 31 w 84"/>
              <a:gd name="T33" fmla="*/ 2 h 84"/>
              <a:gd name="T34" fmla="*/ 26 w 84"/>
              <a:gd name="T35" fmla="*/ 5 h 84"/>
              <a:gd name="T36" fmla="*/ 23 w 84"/>
              <a:gd name="T37" fmla="*/ 7 h 84"/>
              <a:gd name="T38" fmla="*/ 17 w 84"/>
              <a:gd name="T39" fmla="*/ 9 h 84"/>
              <a:gd name="T40" fmla="*/ 19 w 84"/>
              <a:gd name="T41" fmla="*/ 16 h 84"/>
              <a:gd name="T42" fmla="*/ 10 w 84"/>
              <a:gd name="T43" fmla="*/ 15 h 84"/>
              <a:gd name="T44" fmla="*/ 12 w 84"/>
              <a:gd name="T45" fmla="*/ 24 h 84"/>
              <a:gd name="T46" fmla="*/ 5 w 84"/>
              <a:gd name="T47" fmla="*/ 24 h 84"/>
              <a:gd name="T48" fmla="*/ 4 w 84"/>
              <a:gd name="T49" fmla="*/ 29 h 84"/>
              <a:gd name="T50" fmla="*/ 3 w 84"/>
              <a:gd name="T51" fmla="*/ 33 h 84"/>
              <a:gd name="T52" fmla="*/ 1 w 84"/>
              <a:gd name="T53" fmla="*/ 38 h 84"/>
              <a:gd name="T54" fmla="*/ 7 w 84"/>
              <a:gd name="T55" fmla="*/ 42 h 84"/>
              <a:gd name="T56" fmla="*/ 1 w 84"/>
              <a:gd name="T57" fmla="*/ 48 h 84"/>
              <a:gd name="T58" fmla="*/ 9 w 84"/>
              <a:gd name="T59" fmla="*/ 52 h 84"/>
              <a:gd name="T60" fmla="*/ 4 w 84"/>
              <a:gd name="T61" fmla="*/ 58 h 84"/>
              <a:gd name="T62" fmla="*/ 7 w 84"/>
              <a:gd name="T63" fmla="*/ 62 h 84"/>
              <a:gd name="T64" fmla="*/ 9 w 84"/>
              <a:gd name="T65" fmla="*/ 65 h 84"/>
              <a:gd name="T66" fmla="*/ 11 w 84"/>
              <a:gd name="T67" fmla="*/ 70 h 84"/>
              <a:gd name="T68" fmla="*/ 19 w 84"/>
              <a:gd name="T69" fmla="*/ 68 h 84"/>
              <a:gd name="T70" fmla="*/ 19 w 84"/>
              <a:gd name="T71" fmla="*/ 77 h 84"/>
              <a:gd name="T72" fmla="*/ 27 w 84"/>
              <a:gd name="T73" fmla="*/ 73 h 84"/>
              <a:gd name="T74" fmla="*/ 28 w 84"/>
              <a:gd name="T75" fmla="*/ 81 h 84"/>
              <a:gd name="T76" fmla="*/ 34 w 84"/>
              <a:gd name="T77" fmla="*/ 76 h 84"/>
              <a:gd name="T78" fmla="*/ 36 w 84"/>
              <a:gd name="T79" fmla="*/ 83 h 84"/>
              <a:gd name="T80" fmla="*/ 42 w 84"/>
              <a:gd name="T81" fmla="*/ 82 h 84"/>
              <a:gd name="T82" fmla="*/ 46 w 84"/>
              <a:gd name="T83" fmla="*/ 82 h 84"/>
              <a:gd name="T84" fmla="*/ 51 w 84"/>
              <a:gd name="T85" fmla="*/ 83 h 84"/>
              <a:gd name="T86" fmla="*/ 53 w 84"/>
              <a:gd name="T87" fmla="*/ 75 h 84"/>
              <a:gd name="T88" fmla="*/ 61 w 84"/>
              <a:gd name="T89" fmla="*/ 80 h 84"/>
              <a:gd name="T90" fmla="*/ 62 w 84"/>
              <a:gd name="T91" fmla="*/ 71 h 84"/>
              <a:gd name="T92" fmla="*/ 69 w 84"/>
              <a:gd name="T93" fmla="*/ 74 h 84"/>
              <a:gd name="T94" fmla="*/ 72 w 84"/>
              <a:gd name="T95" fmla="*/ 69 h 84"/>
              <a:gd name="T96" fmla="*/ 74 w 84"/>
              <a:gd name="T97" fmla="*/ 66 h 84"/>
              <a:gd name="T98" fmla="*/ 78 w 84"/>
              <a:gd name="T99" fmla="*/ 62 h 84"/>
              <a:gd name="T100" fmla="*/ 74 w 84"/>
              <a:gd name="T101" fmla="*/ 56 h 84"/>
              <a:gd name="T102" fmla="*/ 82 w 84"/>
              <a:gd name="T103" fmla="*/ 53 h 84"/>
              <a:gd name="T104" fmla="*/ 77 w 84"/>
              <a:gd name="T105" fmla="*/ 47 h 84"/>
              <a:gd name="T106" fmla="*/ 35 w 84"/>
              <a:gd name="T107" fmla="*/ 40 h 84"/>
              <a:gd name="T108" fmla="*/ 15 w 84"/>
              <a:gd name="T109" fmla="*/ 34 h 84"/>
              <a:gd name="T110" fmla="*/ 19 w 84"/>
              <a:gd name="T111" fmla="*/ 44 h 84"/>
              <a:gd name="T112" fmla="*/ 21 w 84"/>
              <a:gd name="T113" fmla="*/ 51 h 84"/>
              <a:gd name="T114" fmla="*/ 35 w 84"/>
              <a:gd name="T115" fmla="*/ 69 h 84"/>
              <a:gd name="T116" fmla="*/ 64 w 84"/>
              <a:gd name="T117"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84">
                <a:moveTo>
                  <a:pt x="82" y="46"/>
                </a:moveTo>
                <a:cubicBezTo>
                  <a:pt x="83" y="46"/>
                  <a:pt x="83" y="46"/>
                  <a:pt x="83" y="46"/>
                </a:cubicBezTo>
                <a:cubicBezTo>
                  <a:pt x="84" y="46"/>
                  <a:pt x="84" y="45"/>
                  <a:pt x="84" y="45"/>
                </a:cubicBezTo>
                <a:cubicBezTo>
                  <a:pt x="84" y="44"/>
                  <a:pt x="84" y="44"/>
                  <a:pt x="84" y="43"/>
                </a:cubicBezTo>
                <a:cubicBezTo>
                  <a:pt x="83" y="43"/>
                  <a:pt x="83" y="43"/>
                  <a:pt x="82" y="43"/>
                </a:cubicBezTo>
                <a:cubicBezTo>
                  <a:pt x="82" y="43"/>
                  <a:pt x="79" y="42"/>
                  <a:pt x="77" y="42"/>
                </a:cubicBezTo>
                <a:cubicBezTo>
                  <a:pt x="77" y="41"/>
                  <a:pt x="77" y="40"/>
                  <a:pt x="77" y="39"/>
                </a:cubicBezTo>
                <a:cubicBezTo>
                  <a:pt x="79" y="39"/>
                  <a:pt x="82" y="38"/>
                  <a:pt x="82" y="38"/>
                </a:cubicBezTo>
                <a:cubicBezTo>
                  <a:pt x="83" y="38"/>
                  <a:pt x="83" y="38"/>
                  <a:pt x="83" y="37"/>
                </a:cubicBezTo>
                <a:cubicBezTo>
                  <a:pt x="84" y="37"/>
                  <a:pt x="84" y="36"/>
                  <a:pt x="84" y="36"/>
                </a:cubicBezTo>
                <a:cubicBezTo>
                  <a:pt x="84" y="35"/>
                  <a:pt x="83" y="35"/>
                  <a:pt x="83" y="35"/>
                </a:cubicBezTo>
                <a:cubicBezTo>
                  <a:pt x="83" y="34"/>
                  <a:pt x="82" y="34"/>
                  <a:pt x="82" y="34"/>
                </a:cubicBezTo>
                <a:cubicBezTo>
                  <a:pt x="81" y="34"/>
                  <a:pt x="78" y="34"/>
                  <a:pt x="76" y="35"/>
                </a:cubicBezTo>
                <a:cubicBezTo>
                  <a:pt x="76" y="34"/>
                  <a:pt x="76" y="33"/>
                  <a:pt x="75" y="32"/>
                </a:cubicBezTo>
                <a:cubicBezTo>
                  <a:pt x="78" y="31"/>
                  <a:pt x="80" y="30"/>
                  <a:pt x="81" y="30"/>
                </a:cubicBezTo>
                <a:cubicBezTo>
                  <a:pt x="81" y="30"/>
                  <a:pt x="81" y="29"/>
                  <a:pt x="81" y="29"/>
                </a:cubicBezTo>
                <a:cubicBezTo>
                  <a:pt x="82" y="28"/>
                  <a:pt x="82" y="28"/>
                  <a:pt x="81" y="27"/>
                </a:cubicBezTo>
                <a:cubicBezTo>
                  <a:pt x="81" y="27"/>
                  <a:pt x="81" y="27"/>
                  <a:pt x="81" y="26"/>
                </a:cubicBezTo>
                <a:cubicBezTo>
                  <a:pt x="80" y="26"/>
                  <a:pt x="80" y="26"/>
                  <a:pt x="79" y="26"/>
                </a:cubicBezTo>
                <a:cubicBezTo>
                  <a:pt x="79" y="26"/>
                  <a:pt x="76" y="27"/>
                  <a:pt x="74" y="28"/>
                </a:cubicBezTo>
                <a:cubicBezTo>
                  <a:pt x="73" y="27"/>
                  <a:pt x="73" y="26"/>
                  <a:pt x="73" y="25"/>
                </a:cubicBezTo>
                <a:cubicBezTo>
                  <a:pt x="75" y="24"/>
                  <a:pt x="77" y="22"/>
                  <a:pt x="77" y="22"/>
                </a:cubicBezTo>
                <a:cubicBezTo>
                  <a:pt x="78" y="22"/>
                  <a:pt x="78" y="21"/>
                  <a:pt x="78" y="21"/>
                </a:cubicBezTo>
                <a:cubicBezTo>
                  <a:pt x="78" y="20"/>
                  <a:pt x="78" y="20"/>
                  <a:pt x="78" y="20"/>
                </a:cubicBezTo>
                <a:cubicBezTo>
                  <a:pt x="77" y="19"/>
                  <a:pt x="77" y="19"/>
                  <a:pt x="76" y="19"/>
                </a:cubicBezTo>
                <a:cubicBezTo>
                  <a:pt x="76" y="19"/>
                  <a:pt x="76" y="19"/>
                  <a:pt x="75" y="19"/>
                </a:cubicBezTo>
                <a:cubicBezTo>
                  <a:pt x="75" y="19"/>
                  <a:pt x="72" y="20"/>
                  <a:pt x="70" y="21"/>
                </a:cubicBezTo>
                <a:cubicBezTo>
                  <a:pt x="70" y="21"/>
                  <a:pt x="69" y="20"/>
                  <a:pt x="69" y="19"/>
                </a:cubicBezTo>
                <a:cubicBezTo>
                  <a:pt x="70" y="18"/>
                  <a:pt x="72" y="16"/>
                  <a:pt x="72" y="15"/>
                </a:cubicBezTo>
                <a:cubicBezTo>
                  <a:pt x="73" y="15"/>
                  <a:pt x="73" y="14"/>
                  <a:pt x="73" y="14"/>
                </a:cubicBezTo>
                <a:cubicBezTo>
                  <a:pt x="73" y="13"/>
                  <a:pt x="72" y="13"/>
                  <a:pt x="72" y="13"/>
                </a:cubicBezTo>
                <a:cubicBezTo>
                  <a:pt x="72" y="12"/>
                  <a:pt x="71" y="12"/>
                  <a:pt x="71" y="12"/>
                </a:cubicBezTo>
                <a:cubicBezTo>
                  <a:pt x="70" y="12"/>
                  <a:pt x="70" y="12"/>
                  <a:pt x="70" y="12"/>
                </a:cubicBezTo>
                <a:cubicBezTo>
                  <a:pt x="69" y="13"/>
                  <a:pt x="67" y="14"/>
                  <a:pt x="65" y="16"/>
                </a:cubicBezTo>
                <a:cubicBezTo>
                  <a:pt x="65" y="15"/>
                  <a:pt x="64" y="15"/>
                  <a:pt x="63" y="14"/>
                </a:cubicBezTo>
                <a:cubicBezTo>
                  <a:pt x="65" y="12"/>
                  <a:pt x="66" y="10"/>
                  <a:pt x="66" y="9"/>
                </a:cubicBezTo>
                <a:cubicBezTo>
                  <a:pt x="66" y="9"/>
                  <a:pt x="66" y="9"/>
                  <a:pt x="66" y="8"/>
                </a:cubicBezTo>
                <a:cubicBezTo>
                  <a:pt x="66" y="8"/>
                  <a:pt x="66" y="7"/>
                  <a:pt x="65" y="7"/>
                </a:cubicBezTo>
                <a:cubicBezTo>
                  <a:pt x="65" y="7"/>
                  <a:pt x="65" y="7"/>
                  <a:pt x="64" y="7"/>
                </a:cubicBezTo>
                <a:cubicBezTo>
                  <a:pt x="64" y="7"/>
                  <a:pt x="63" y="7"/>
                  <a:pt x="63" y="7"/>
                </a:cubicBezTo>
                <a:cubicBezTo>
                  <a:pt x="63" y="8"/>
                  <a:pt x="61" y="10"/>
                  <a:pt x="59" y="12"/>
                </a:cubicBezTo>
                <a:cubicBezTo>
                  <a:pt x="59" y="11"/>
                  <a:pt x="58" y="11"/>
                  <a:pt x="57" y="11"/>
                </a:cubicBezTo>
                <a:cubicBezTo>
                  <a:pt x="58" y="8"/>
                  <a:pt x="59" y="6"/>
                  <a:pt x="59" y="5"/>
                </a:cubicBezTo>
                <a:cubicBezTo>
                  <a:pt x="59" y="5"/>
                  <a:pt x="59" y="4"/>
                  <a:pt x="59" y="4"/>
                </a:cubicBezTo>
                <a:cubicBezTo>
                  <a:pt x="58" y="3"/>
                  <a:pt x="58" y="3"/>
                  <a:pt x="58" y="3"/>
                </a:cubicBezTo>
                <a:cubicBezTo>
                  <a:pt x="57" y="3"/>
                  <a:pt x="57" y="3"/>
                  <a:pt x="56" y="3"/>
                </a:cubicBezTo>
                <a:cubicBezTo>
                  <a:pt x="56" y="3"/>
                  <a:pt x="55" y="3"/>
                  <a:pt x="55" y="4"/>
                </a:cubicBezTo>
                <a:cubicBezTo>
                  <a:pt x="55" y="4"/>
                  <a:pt x="54" y="7"/>
                  <a:pt x="53" y="9"/>
                </a:cubicBezTo>
                <a:cubicBezTo>
                  <a:pt x="52" y="9"/>
                  <a:pt x="52" y="9"/>
                  <a:pt x="52" y="8"/>
                </a:cubicBezTo>
                <a:cubicBezTo>
                  <a:pt x="51" y="8"/>
                  <a:pt x="51" y="8"/>
                  <a:pt x="50" y="8"/>
                </a:cubicBezTo>
                <a:cubicBezTo>
                  <a:pt x="51" y="6"/>
                  <a:pt x="51" y="3"/>
                  <a:pt x="51" y="2"/>
                </a:cubicBezTo>
                <a:cubicBezTo>
                  <a:pt x="51" y="2"/>
                  <a:pt x="51" y="2"/>
                  <a:pt x="50" y="1"/>
                </a:cubicBezTo>
                <a:cubicBezTo>
                  <a:pt x="50" y="1"/>
                  <a:pt x="50" y="1"/>
                  <a:pt x="49" y="1"/>
                </a:cubicBezTo>
                <a:cubicBezTo>
                  <a:pt x="49" y="0"/>
                  <a:pt x="48" y="1"/>
                  <a:pt x="48" y="1"/>
                </a:cubicBezTo>
                <a:cubicBezTo>
                  <a:pt x="47" y="1"/>
                  <a:pt x="47" y="1"/>
                  <a:pt x="47" y="2"/>
                </a:cubicBezTo>
                <a:cubicBezTo>
                  <a:pt x="47" y="2"/>
                  <a:pt x="46" y="5"/>
                  <a:pt x="46" y="7"/>
                </a:cubicBezTo>
                <a:cubicBezTo>
                  <a:pt x="45" y="7"/>
                  <a:pt x="44" y="7"/>
                  <a:pt x="43" y="7"/>
                </a:cubicBezTo>
                <a:cubicBezTo>
                  <a:pt x="43" y="5"/>
                  <a:pt x="42" y="2"/>
                  <a:pt x="42" y="2"/>
                </a:cubicBezTo>
                <a:cubicBezTo>
                  <a:pt x="42" y="1"/>
                  <a:pt x="42" y="1"/>
                  <a:pt x="42" y="0"/>
                </a:cubicBezTo>
                <a:cubicBezTo>
                  <a:pt x="41" y="0"/>
                  <a:pt x="41" y="0"/>
                  <a:pt x="40" y="0"/>
                </a:cubicBezTo>
                <a:cubicBezTo>
                  <a:pt x="40" y="0"/>
                  <a:pt x="40" y="0"/>
                  <a:pt x="39" y="0"/>
                </a:cubicBezTo>
                <a:cubicBezTo>
                  <a:pt x="39" y="1"/>
                  <a:pt x="39" y="1"/>
                  <a:pt x="39" y="2"/>
                </a:cubicBezTo>
                <a:cubicBezTo>
                  <a:pt x="39" y="2"/>
                  <a:pt x="38" y="5"/>
                  <a:pt x="38" y="7"/>
                </a:cubicBezTo>
                <a:cubicBezTo>
                  <a:pt x="37" y="7"/>
                  <a:pt x="37" y="7"/>
                  <a:pt x="36" y="8"/>
                </a:cubicBezTo>
                <a:cubicBezTo>
                  <a:pt x="35" y="5"/>
                  <a:pt x="34" y="3"/>
                  <a:pt x="34" y="2"/>
                </a:cubicBezTo>
                <a:cubicBezTo>
                  <a:pt x="34" y="2"/>
                  <a:pt x="34" y="2"/>
                  <a:pt x="33" y="1"/>
                </a:cubicBezTo>
                <a:cubicBezTo>
                  <a:pt x="33" y="1"/>
                  <a:pt x="32" y="1"/>
                  <a:pt x="32" y="1"/>
                </a:cubicBezTo>
                <a:cubicBezTo>
                  <a:pt x="31" y="1"/>
                  <a:pt x="31" y="2"/>
                  <a:pt x="31" y="2"/>
                </a:cubicBezTo>
                <a:cubicBezTo>
                  <a:pt x="30" y="2"/>
                  <a:pt x="30" y="3"/>
                  <a:pt x="30" y="3"/>
                </a:cubicBezTo>
                <a:cubicBezTo>
                  <a:pt x="30" y="4"/>
                  <a:pt x="31" y="6"/>
                  <a:pt x="31" y="9"/>
                </a:cubicBezTo>
                <a:cubicBezTo>
                  <a:pt x="30" y="9"/>
                  <a:pt x="30" y="9"/>
                  <a:pt x="29" y="10"/>
                </a:cubicBezTo>
                <a:cubicBezTo>
                  <a:pt x="28" y="8"/>
                  <a:pt x="26" y="5"/>
                  <a:pt x="26" y="5"/>
                </a:cubicBezTo>
                <a:cubicBezTo>
                  <a:pt x="26" y="4"/>
                  <a:pt x="25" y="4"/>
                  <a:pt x="25" y="4"/>
                </a:cubicBezTo>
                <a:cubicBezTo>
                  <a:pt x="24" y="4"/>
                  <a:pt x="24" y="4"/>
                  <a:pt x="24" y="4"/>
                </a:cubicBezTo>
                <a:cubicBezTo>
                  <a:pt x="23" y="4"/>
                  <a:pt x="23" y="5"/>
                  <a:pt x="23" y="5"/>
                </a:cubicBezTo>
                <a:cubicBezTo>
                  <a:pt x="22" y="6"/>
                  <a:pt x="22" y="6"/>
                  <a:pt x="23" y="7"/>
                </a:cubicBezTo>
                <a:cubicBezTo>
                  <a:pt x="23" y="7"/>
                  <a:pt x="24" y="10"/>
                  <a:pt x="25" y="12"/>
                </a:cubicBezTo>
                <a:cubicBezTo>
                  <a:pt x="24" y="12"/>
                  <a:pt x="23" y="13"/>
                  <a:pt x="23" y="13"/>
                </a:cubicBezTo>
                <a:cubicBezTo>
                  <a:pt x="21" y="11"/>
                  <a:pt x="19" y="9"/>
                  <a:pt x="19" y="9"/>
                </a:cubicBezTo>
                <a:cubicBezTo>
                  <a:pt x="18" y="9"/>
                  <a:pt x="18" y="9"/>
                  <a:pt x="17" y="9"/>
                </a:cubicBezTo>
                <a:cubicBezTo>
                  <a:pt x="17" y="9"/>
                  <a:pt x="16" y="9"/>
                  <a:pt x="16" y="9"/>
                </a:cubicBezTo>
                <a:cubicBezTo>
                  <a:pt x="16" y="9"/>
                  <a:pt x="15" y="10"/>
                  <a:pt x="15" y="10"/>
                </a:cubicBezTo>
                <a:cubicBezTo>
                  <a:pt x="15" y="11"/>
                  <a:pt x="15" y="11"/>
                  <a:pt x="16" y="11"/>
                </a:cubicBezTo>
                <a:cubicBezTo>
                  <a:pt x="16" y="12"/>
                  <a:pt x="17" y="14"/>
                  <a:pt x="19" y="16"/>
                </a:cubicBezTo>
                <a:cubicBezTo>
                  <a:pt x="18" y="17"/>
                  <a:pt x="18" y="17"/>
                  <a:pt x="17" y="18"/>
                </a:cubicBezTo>
                <a:cubicBezTo>
                  <a:pt x="15" y="16"/>
                  <a:pt x="13" y="15"/>
                  <a:pt x="12" y="15"/>
                </a:cubicBezTo>
                <a:cubicBezTo>
                  <a:pt x="12" y="14"/>
                  <a:pt x="11" y="14"/>
                  <a:pt x="11" y="14"/>
                </a:cubicBezTo>
                <a:cubicBezTo>
                  <a:pt x="11" y="14"/>
                  <a:pt x="10" y="15"/>
                  <a:pt x="10" y="15"/>
                </a:cubicBezTo>
                <a:cubicBezTo>
                  <a:pt x="10" y="15"/>
                  <a:pt x="9" y="16"/>
                  <a:pt x="9" y="16"/>
                </a:cubicBezTo>
                <a:cubicBezTo>
                  <a:pt x="9" y="17"/>
                  <a:pt x="10" y="17"/>
                  <a:pt x="10" y="18"/>
                </a:cubicBezTo>
                <a:cubicBezTo>
                  <a:pt x="10" y="18"/>
                  <a:pt x="12" y="20"/>
                  <a:pt x="14" y="22"/>
                </a:cubicBezTo>
                <a:cubicBezTo>
                  <a:pt x="13" y="22"/>
                  <a:pt x="13" y="23"/>
                  <a:pt x="12" y="24"/>
                </a:cubicBezTo>
                <a:cubicBezTo>
                  <a:pt x="10" y="23"/>
                  <a:pt x="8" y="22"/>
                  <a:pt x="7" y="21"/>
                </a:cubicBezTo>
                <a:cubicBezTo>
                  <a:pt x="7" y="21"/>
                  <a:pt x="6" y="21"/>
                  <a:pt x="6" y="21"/>
                </a:cubicBezTo>
                <a:cubicBezTo>
                  <a:pt x="6" y="22"/>
                  <a:pt x="5" y="22"/>
                  <a:pt x="5" y="22"/>
                </a:cubicBezTo>
                <a:cubicBezTo>
                  <a:pt x="5" y="23"/>
                  <a:pt x="5" y="23"/>
                  <a:pt x="5" y="24"/>
                </a:cubicBezTo>
                <a:cubicBezTo>
                  <a:pt x="5" y="24"/>
                  <a:pt x="5" y="25"/>
                  <a:pt x="6" y="25"/>
                </a:cubicBezTo>
                <a:cubicBezTo>
                  <a:pt x="6" y="25"/>
                  <a:pt x="8" y="27"/>
                  <a:pt x="10" y="28"/>
                </a:cubicBezTo>
                <a:cubicBezTo>
                  <a:pt x="10" y="29"/>
                  <a:pt x="10" y="29"/>
                  <a:pt x="9" y="30"/>
                </a:cubicBezTo>
                <a:cubicBezTo>
                  <a:pt x="7" y="30"/>
                  <a:pt x="4" y="29"/>
                  <a:pt x="4" y="29"/>
                </a:cubicBezTo>
                <a:cubicBezTo>
                  <a:pt x="3" y="29"/>
                  <a:pt x="3" y="29"/>
                  <a:pt x="2" y="29"/>
                </a:cubicBezTo>
                <a:cubicBezTo>
                  <a:pt x="2" y="30"/>
                  <a:pt x="2" y="30"/>
                  <a:pt x="2" y="31"/>
                </a:cubicBezTo>
                <a:cubicBezTo>
                  <a:pt x="2" y="31"/>
                  <a:pt x="2" y="31"/>
                  <a:pt x="2" y="32"/>
                </a:cubicBezTo>
                <a:cubicBezTo>
                  <a:pt x="2" y="32"/>
                  <a:pt x="2" y="33"/>
                  <a:pt x="3" y="33"/>
                </a:cubicBezTo>
                <a:cubicBezTo>
                  <a:pt x="3" y="33"/>
                  <a:pt x="6" y="34"/>
                  <a:pt x="8" y="35"/>
                </a:cubicBezTo>
                <a:cubicBezTo>
                  <a:pt x="8" y="36"/>
                  <a:pt x="8" y="36"/>
                  <a:pt x="8" y="37"/>
                </a:cubicBezTo>
                <a:cubicBezTo>
                  <a:pt x="5" y="37"/>
                  <a:pt x="3" y="37"/>
                  <a:pt x="2" y="37"/>
                </a:cubicBezTo>
                <a:cubicBezTo>
                  <a:pt x="1" y="37"/>
                  <a:pt x="1" y="38"/>
                  <a:pt x="1" y="38"/>
                </a:cubicBezTo>
                <a:cubicBezTo>
                  <a:pt x="0" y="38"/>
                  <a:pt x="0" y="39"/>
                  <a:pt x="0" y="39"/>
                </a:cubicBezTo>
                <a:cubicBezTo>
                  <a:pt x="0" y="40"/>
                  <a:pt x="0" y="40"/>
                  <a:pt x="1" y="40"/>
                </a:cubicBezTo>
                <a:cubicBezTo>
                  <a:pt x="1" y="41"/>
                  <a:pt x="1" y="41"/>
                  <a:pt x="2" y="41"/>
                </a:cubicBezTo>
                <a:cubicBezTo>
                  <a:pt x="2" y="41"/>
                  <a:pt x="5" y="42"/>
                  <a:pt x="7" y="42"/>
                </a:cubicBezTo>
                <a:cubicBezTo>
                  <a:pt x="7" y="43"/>
                  <a:pt x="7" y="44"/>
                  <a:pt x="7" y="45"/>
                </a:cubicBezTo>
                <a:cubicBezTo>
                  <a:pt x="5" y="45"/>
                  <a:pt x="2" y="46"/>
                  <a:pt x="2" y="46"/>
                </a:cubicBezTo>
                <a:cubicBezTo>
                  <a:pt x="1" y="46"/>
                  <a:pt x="1" y="46"/>
                  <a:pt x="1" y="47"/>
                </a:cubicBezTo>
                <a:cubicBezTo>
                  <a:pt x="1" y="47"/>
                  <a:pt x="0" y="48"/>
                  <a:pt x="1" y="48"/>
                </a:cubicBezTo>
                <a:cubicBezTo>
                  <a:pt x="1" y="48"/>
                  <a:pt x="1" y="49"/>
                  <a:pt x="1" y="49"/>
                </a:cubicBezTo>
                <a:cubicBezTo>
                  <a:pt x="2" y="49"/>
                  <a:pt x="2" y="50"/>
                  <a:pt x="2" y="50"/>
                </a:cubicBezTo>
                <a:cubicBezTo>
                  <a:pt x="3" y="50"/>
                  <a:pt x="6" y="49"/>
                  <a:pt x="8" y="49"/>
                </a:cubicBezTo>
                <a:cubicBezTo>
                  <a:pt x="8" y="50"/>
                  <a:pt x="8" y="51"/>
                  <a:pt x="9" y="52"/>
                </a:cubicBezTo>
                <a:cubicBezTo>
                  <a:pt x="6" y="53"/>
                  <a:pt x="4" y="54"/>
                  <a:pt x="4" y="54"/>
                </a:cubicBezTo>
                <a:cubicBezTo>
                  <a:pt x="3" y="54"/>
                  <a:pt x="3" y="55"/>
                  <a:pt x="3" y="55"/>
                </a:cubicBezTo>
                <a:cubicBezTo>
                  <a:pt x="3" y="56"/>
                  <a:pt x="3" y="56"/>
                  <a:pt x="3" y="56"/>
                </a:cubicBezTo>
                <a:cubicBezTo>
                  <a:pt x="3" y="57"/>
                  <a:pt x="3" y="57"/>
                  <a:pt x="4" y="58"/>
                </a:cubicBezTo>
                <a:cubicBezTo>
                  <a:pt x="4" y="58"/>
                  <a:pt x="4" y="58"/>
                  <a:pt x="5" y="58"/>
                </a:cubicBezTo>
                <a:cubicBezTo>
                  <a:pt x="5" y="58"/>
                  <a:pt x="8" y="57"/>
                  <a:pt x="10" y="56"/>
                </a:cubicBezTo>
                <a:cubicBezTo>
                  <a:pt x="11" y="57"/>
                  <a:pt x="11" y="58"/>
                  <a:pt x="11" y="58"/>
                </a:cubicBezTo>
                <a:cubicBezTo>
                  <a:pt x="9" y="60"/>
                  <a:pt x="7" y="62"/>
                  <a:pt x="7" y="62"/>
                </a:cubicBezTo>
                <a:cubicBezTo>
                  <a:pt x="7" y="62"/>
                  <a:pt x="6" y="63"/>
                  <a:pt x="6" y="63"/>
                </a:cubicBezTo>
                <a:cubicBezTo>
                  <a:pt x="6" y="63"/>
                  <a:pt x="6" y="64"/>
                  <a:pt x="7" y="64"/>
                </a:cubicBezTo>
                <a:cubicBezTo>
                  <a:pt x="7" y="65"/>
                  <a:pt x="7" y="65"/>
                  <a:pt x="8" y="65"/>
                </a:cubicBezTo>
                <a:cubicBezTo>
                  <a:pt x="8" y="65"/>
                  <a:pt x="9" y="65"/>
                  <a:pt x="9" y="65"/>
                </a:cubicBezTo>
                <a:cubicBezTo>
                  <a:pt x="9" y="65"/>
                  <a:pt x="12" y="64"/>
                  <a:pt x="14" y="63"/>
                </a:cubicBezTo>
                <a:cubicBezTo>
                  <a:pt x="14" y="63"/>
                  <a:pt x="15" y="64"/>
                  <a:pt x="15" y="64"/>
                </a:cubicBezTo>
                <a:cubicBezTo>
                  <a:pt x="14" y="66"/>
                  <a:pt x="12" y="68"/>
                  <a:pt x="12" y="69"/>
                </a:cubicBezTo>
                <a:cubicBezTo>
                  <a:pt x="12" y="69"/>
                  <a:pt x="11" y="70"/>
                  <a:pt x="11" y="70"/>
                </a:cubicBezTo>
                <a:cubicBezTo>
                  <a:pt x="11" y="70"/>
                  <a:pt x="12" y="71"/>
                  <a:pt x="12" y="71"/>
                </a:cubicBezTo>
                <a:cubicBezTo>
                  <a:pt x="12" y="72"/>
                  <a:pt x="13" y="72"/>
                  <a:pt x="13" y="72"/>
                </a:cubicBezTo>
                <a:cubicBezTo>
                  <a:pt x="14" y="72"/>
                  <a:pt x="14" y="72"/>
                  <a:pt x="14" y="71"/>
                </a:cubicBezTo>
                <a:cubicBezTo>
                  <a:pt x="15" y="71"/>
                  <a:pt x="17" y="69"/>
                  <a:pt x="19" y="68"/>
                </a:cubicBezTo>
                <a:cubicBezTo>
                  <a:pt x="19" y="68"/>
                  <a:pt x="20" y="69"/>
                  <a:pt x="21" y="70"/>
                </a:cubicBezTo>
                <a:cubicBezTo>
                  <a:pt x="20" y="72"/>
                  <a:pt x="18" y="74"/>
                  <a:pt x="18" y="74"/>
                </a:cubicBezTo>
                <a:cubicBezTo>
                  <a:pt x="18" y="75"/>
                  <a:pt x="18" y="75"/>
                  <a:pt x="18" y="76"/>
                </a:cubicBezTo>
                <a:cubicBezTo>
                  <a:pt x="18" y="76"/>
                  <a:pt x="18" y="77"/>
                  <a:pt x="19" y="77"/>
                </a:cubicBezTo>
                <a:cubicBezTo>
                  <a:pt x="19" y="77"/>
                  <a:pt x="20" y="77"/>
                  <a:pt x="20" y="77"/>
                </a:cubicBezTo>
                <a:cubicBezTo>
                  <a:pt x="20" y="77"/>
                  <a:pt x="21" y="77"/>
                  <a:pt x="21" y="77"/>
                </a:cubicBezTo>
                <a:cubicBezTo>
                  <a:pt x="22" y="76"/>
                  <a:pt x="23" y="74"/>
                  <a:pt x="25" y="72"/>
                </a:cubicBezTo>
                <a:cubicBezTo>
                  <a:pt x="25" y="73"/>
                  <a:pt x="26" y="73"/>
                  <a:pt x="27" y="73"/>
                </a:cubicBezTo>
                <a:cubicBezTo>
                  <a:pt x="26" y="76"/>
                  <a:pt x="25" y="78"/>
                  <a:pt x="25" y="79"/>
                </a:cubicBezTo>
                <a:cubicBezTo>
                  <a:pt x="25" y="79"/>
                  <a:pt x="25" y="80"/>
                  <a:pt x="25" y="80"/>
                </a:cubicBezTo>
                <a:cubicBezTo>
                  <a:pt x="26" y="80"/>
                  <a:pt x="26" y="81"/>
                  <a:pt x="26" y="81"/>
                </a:cubicBezTo>
                <a:cubicBezTo>
                  <a:pt x="27" y="81"/>
                  <a:pt x="27" y="81"/>
                  <a:pt x="28" y="81"/>
                </a:cubicBezTo>
                <a:cubicBezTo>
                  <a:pt x="28" y="81"/>
                  <a:pt x="29" y="81"/>
                  <a:pt x="29" y="80"/>
                </a:cubicBezTo>
                <a:cubicBezTo>
                  <a:pt x="29" y="80"/>
                  <a:pt x="30" y="77"/>
                  <a:pt x="31" y="75"/>
                </a:cubicBezTo>
                <a:cubicBezTo>
                  <a:pt x="32" y="75"/>
                  <a:pt x="32" y="75"/>
                  <a:pt x="33" y="75"/>
                </a:cubicBezTo>
                <a:cubicBezTo>
                  <a:pt x="33" y="76"/>
                  <a:pt x="33" y="76"/>
                  <a:pt x="34" y="76"/>
                </a:cubicBezTo>
                <a:cubicBezTo>
                  <a:pt x="34" y="78"/>
                  <a:pt x="33" y="81"/>
                  <a:pt x="33" y="81"/>
                </a:cubicBezTo>
                <a:cubicBezTo>
                  <a:pt x="33" y="82"/>
                  <a:pt x="33" y="82"/>
                  <a:pt x="34" y="83"/>
                </a:cubicBezTo>
                <a:cubicBezTo>
                  <a:pt x="34" y="83"/>
                  <a:pt x="34" y="83"/>
                  <a:pt x="35" y="83"/>
                </a:cubicBezTo>
                <a:cubicBezTo>
                  <a:pt x="35" y="83"/>
                  <a:pt x="36" y="83"/>
                  <a:pt x="36" y="83"/>
                </a:cubicBezTo>
                <a:cubicBezTo>
                  <a:pt x="37" y="83"/>
                  <a:pt x="37" y="83"/>
                  <a:pt x="37" y="82"/>
                </a:cubicBezTo>
                <a:cubicBezTo>
                  <a:pt x="37" y="82"/>
                  <a:pt x="38" y="79"/>
                  <a:pt x="39" y="77"/>
                </a:cubicBezTo>
                <a:cubicBezTo>
                  <a:pt x="39" y="77"/>
                  <a:pt x="40" y="77"/>
                  <a:pt x="41" y="77"/>
                </a:cubicBezTo>
                <a:cubicBezTo>
                  <a:pt x="41" y="79"/>
                  <a:pt x="42" y="82"/>
                  <a:pt x="42" y="82"/>
                </a:cubicBezTo>
                <a:cubicBezTo>
                  <a:pt x="42" y="83"/>
                  <a:pt x="42" y="83"/>
                  <a:pt x="42" y="84"/>
                </a:cubicBezTo>
                <a:cubicBezTo>
                  <a:pt x="43" y="84"/>
                  <a:pt x="43" y="84"/>
                  <a:pt x="44" y="84"/>
                </a:cubicBezTo>
                <a:cubicBezTo>
                  <a:pt x="44" y="84"/>
                  <a:pt x="45" y="84"/>
                  <a:pt x="45" y="83"/>
                </a:cubicBezTo>
                <a:cubicBezTo>
                  <a:pt x="45" y="83"/>
                  <a:pt x="45" y="83"/>
                  <a:pt x="46" y="82"/>
                </a:cubicBezTo>
                <a:cubicBezTo>
                  <a:pt x="46" y="82"/>
                  <a:pt x="46" y="79"/>
                  <a:pt x="46" y="77"/>
                </a:cubicBezTo>
                <a:cubicBezTo>
                  <a:pt x="47" y="76"/>
                  <a:pt x="47" y="76"/>
                  <a:pt x="48" y="76"/>
                </a:cubicBezTo>
                <a:cubicBezTo>
                  <a:pt x="49" y="79"/>
                  <a:pt x="50" y="81"/>
                  <a:pt x="50" y="82"/>
                </a:cubicBezTo>
                <a:cubicBezTo>
                  <a:pt x="50" y="82"/>
                  <a:pt x="51" y="82"/>
                  <a:pt x="51" y="83"/>
                </a:cubicBezTo>
                <a:cubicBezTo>
                  <a:pt x="51" y="83"/>
                  <a:pt x="52" y="83"/>
                  <a:pt x="52" y="83"/>
                </a:cubicBezTo>
                <a:cubicBezTo>
                  <a:pt x="53" y="83"/>
                  <a:pt x="53" y="82"/>
                  <a:pt x="53" y="82"/>
                </a:cubicBezTo>
                <a:cubicBezTo>
                  <a:pt x="54" y="82"/>
                  <a:pt x="54" y="81"/>
                  <a:pt x="54" y="81"/>
                </a:cubicBezTo>
                <a:cubicBezTo>
                  <a:pt x="54" y="80"/>
                  <a:pt x="53" y="77"/>
                  <a:pt x="53" y="75"/>
                </a:cubicBezTo>
                <a:cubicBezTo>
                  <a:pt x="54" y="75"/>
                  <a:pt x="54" y="74"/>
                  <a:pt x="55" y="74"/>
                </a:cubicBezTo>
                <a:cubicBezTo>
                  <a:pt x="56" y="76"/>
                  <a:pt x="58" y="79"/>
                  <a:pt x="58" y="79"/>
                </a:cubicBezTo>
                <a:cubicBezTo>
                  <a:pt x="58" y="79"/>
                  <a:pt x="59" y="80"/>
                  <a:pt x="59" y="80"/>
                </a:cubicBezTo>
                <a:cubicBezTo>
                  <a:pt x="60" y="80"/>
                  <a:pt x="60" y="80"/>
                  <a:pt x="61" y="80"/>
                </a:cubicBezTo>
                <a:cubicBezTo>
                  <a:pt x="61" y="79"/>
                  <a:pt x="61" y="79"/>
                  <a:pt x="62" y="79"/>
                </a:cubicBezTo>
                <a:cubicBezTo>
                  <a:pt x="62" y="78"/>
                  <a:pt x="62" y="78"/>
                  <a:pt x="62" y="77"/>
                </a:cubicBezTo>
                <a:cubicBezTo>
                  <a:pt x="61" y="77"/>
                  <a:pt x="60" y="74"/>
                  <a:pt x="60" y="72"/>
                </a:cubicBezTo>
                <a:cubicBezTo>
                  <a:pt x="60" y="72"/>
                  <a:pt x="61" y="71"/>
                  <a:pt x="62" y="71"/>
                </a:cubicBezTo>
                <a:cubicBezTo>
                  <a:pt x="63" y="72"/>
                  <a:pt x="65" y="74"/>
                  <a:pt x="66" y="75"/>
                </a:cubicBezTo>
                <a:cubicBezTo>
                  <a:pt x="66" y="75"/>
                  <a:pt x="66" y="75"/>
                  <a:pt x="67" y="75"/>
                </a:cubicBezTo>
                <a:cubicBezTo>
                  <a:pt x="67" y="75"/>
                  <a:pt x="68" y="75"/>
                  <a:pt x="68" y="75"/>
                </a:cubicBezTo>
                <a:cubicBezTo>
                  <a:pt x="68" y="75"/>
                  <a:pt x="69" y="74"/>
                  <a:pt x="69" y="74"/>
                </a:cubicBezTo>
                <a:cubicBezTo>
                  <a:pt x="69" y="73"/>
                  <a:pt x="69" y="73"/>
                  <a:pt x="68" y="72"/>
                </a:cubicBezTo>
                <a:cubicBezTo>
                  <a:pt x="68" y="72"/>
                  <a:pt x="67" y="70"/>
                  <a:pt x="65" y="68"/>
                </a:cubicBezTo>
                <a:cubicBezTo>
                  <a:pt x="66" y="67"/>
                  <a:pt x="67" y="67"/>
                  <a:pt x="67" y="66"/>
                </a:cubicBezTo>
                <a:cubicBezTo>
                  <a:pt x="69" y="67"/>
                  <a:pt x="71" y="69"/>
                  <a:pt x="72" y="69"/>
                </a:cubicBezTo>
                <a:cubicBezTo>
                  <a:pt x="72" y="69"/>
                  <a:pt x="73" y="70"/>
                  <a:pt x="73" y="69"/>
                </a:cubicBezTo>
                <a:cubicBezTo>
                  <a:pt x="74" y="69"/>
                  <a:pt x="74" y="69"/>
                  <a:pt x="74" y="69"/>
                </a:cubicBezTo>
                <a:cubicBezTo>
                  <a:pt x="75" y="68"/>
                  <a:pt x="75" y="68"/>
                  <a:pt x="75" y="68"/>
                </a:cubicBezTo>
                <a:cubicBezTo>
                  <a:pt x="75" y="67"/>
                  <a:pt x="75" y="67"/>
                  <a:pt x="74" y="66"/>
                </a:cubicBezTo>
                <a:cubicBezTo>
                  <a:pt x="74" y="66"/>
                  <a:pt x="72" y="64"/>
                  <a:pt x="70" y="62"/>
                </a:cubicBezTo>
                <a:cubicBezTo>
                  <a:pt x="71" y="62"/>
                  <a:pt x="71" y="61"/>
                  <a:pt x="72" y="60"/>
                </a:cubicBezTo>
                <a:cubicBezTo>
                  <a:pt x="74" y="61"/>
                  <a:pt x="76" y="62"/>
                  <a:pt x="77" y="62"/>
                </a:cubicBezTo>
                <a:cubicBezTo>
                  <a:pt x="77" y="63"/>
                  <a:pt x="78" y="63"/>
                  <a:pt x="78" y="62"/>
                </a:cubicBezTo>
                <a:cubicBezTo>
                  <a:pt x="79" y="62"/>
                  <a:pt x="79" y="62"/>
                  <a:pt x="79" y="61"/>
                </a:cubicBezTo>
                <a:cubicBezTo>
                  <a:pt x="79" y="61"/>
                  <a:pt x="79" y="61"/>
                  <a:pt x="79" y="60"/>
                </a:cubicBezTo>
                <a:cubicBezTo>
                  <a:pt x="79" y="60"/>
                  <a:pt x="79" y="59"/>
                  <a:pt x="79" y="59"/>
                </a:cubicBezTo>
                <a:cubicBezTo>
                  <a:pt x="78" y="59"/>
                  <a:pt x="76" y="57"/>
                  <a:pt x="74" y="56"/>
                </a:cubicBezTo>
                <a:cubicBezTo>
                  <a:pt x="74" y="55"/>
                  <a:pt x="75" y="54"/>
                  <a:pt x="75" y="54"/>
                </a:cubicBezTo>
                <a:cubicBezTo>
                  <a:pt x="77" y="54"/>
                  <a:pt x="80" y="55"/>
                  <a:pt x="80" y="55"/>
                </a:cubicBezTo>
                <a:cubicBezTo>
                  <a:pt x="81" y="55"/>
                  <a:pt x="81" y="55"/>
                  <a:pt x="82" y="54"/>
                </a:cubicBezTo>
                <a:cubicBezTo>
                  <a:pt x="82" y="54"/>
                  <a:pt x="82" y="54"/>
                  <a:pt x="82" y="53"/>
                </a:cubicBezTo>
                <a:cubicBezTo>
                  <a:pt x="83" y="53"/>
                  <a:pt x="83" y="52"/>
                  <a:pt x="82" y="52"/>
                </a:cubicBezTo>
                <a:cubicBezTo>
                  <a:pt x="82" y="52"/>
                  <a:pt x="82" y="51"/>
                  <a:pt x="81" y="51"/>
                </a:cubicBezTo>
                <a:cubicBezTo>
                  <a:pt x="81" y="51"/>
                  <a:pt x="78" y="50"/>
                  <a:pt x="76" y="49"/>
                </a:cubicBezTo>
                <a:cubicBezTo>
                  <a:pt x="76" y="48"/>
                  <a:pt x="76" y="47"/>
                  <a:pt x="77" y="47"/>
                </a:cubicBezTo>
                <a:cubicBezTo>
                  <a:pt x="79" y="47"/>
                  <a:pt x="82" y="46"/>
                  <a:pt x="82" y="46"/>
                </a:cubicBezTo>
                <a:close/>
                <a:moveTo>
                  <a:pt x="49" y="44"/>
                </a:moveTo>
                <a:cubicBezTo>
                  <a:pt x="48" y="47"/>
                  <a:pt x="44" y="50"/>
                  <a:pt x="40" y="49"/>
                </a:cubicBezTo>
                <a:cubicBezTo>
                  <a:pt x="37" y="47"/>
                  <a:pt x="34" y="44"/>
                  <a:pt x="35" y="40"/>
                </a:cubicBezTo>
                <a:cubicBezTo>
                  <a:pt x="37" y="36"/>
                  <a:pt x="40" y="34"/>
                  <a:pt x="44" y="35"/>
                </a:cubicBezTo>
                <a:cubicBezTo>
                  <a:pt x="48" y="36"/>
                  <a:pt x="50" y="40"/>
                  <a:pt x="49" y="44"/>
                </a:cubicBezTo>
                <a:close/>
                <a:moveTo>
                  <a:pt x="15" y="45"/>
                </a:moveTo>
                <a:cubicBezTo>
                  <a:pt x="14" y="42"/>
                  <a:pt x="14" y="38"/>
                  <a:pt x="15" y="34"/>
                </a:cubicBezTo>
                <a:cubicBezTo>
                  <a:pt x="19" y="21"/>
                  <a:pt x="33" y="12"/>
                  <a:pt x="46" y="15"/>
                </a:cubicBezTo>
                <a:cubicBezTo>
                  <a:pt x="45" y="19"/>
                  <a:pt x="45" y="19"/>
                  <a:pt x="45" y="19"/>
                </a:cubicBezTo>
                <a:cubicBezTo>
                  <a:pt x="34" y="17"/>
                  <a:pt x="23" y="24"/>
                  <a:pt x="20" y="36"/>
                </a:cubicBezTo>
                <a:cubicBezTo>
                  <a:pt x="19" y="39"/>
                  <a:pt x="19" y="42"/>
                  <a:pt x="19" y="44"/>
                </a:cubicBezTo>
                <a:lnTo>
                  <a:pt x="15" y="45"/>
                </a:lnTo>
                <a:close/>
                <a:moveTo>
                  <a:pt x="35" y="69"/>
                </a:moveTo>
                <a:cubicBezTo>
                  <a:pt x="26" y="66"/>
                  <a:pt x="19" y="60"/>
                  <a:pt x="16" y="52"/>
                </a:cubicBezTo>
                <a:cubicBezTo>
                  <a:pt x="21" y="51"/>
                  <a:pt x="21" y="51"/>
                  <a:pt x="21" y="51"/>
                </a:cubicBezTo>
                <a:cubicBezTo>
                  <a:pt x="23" y="57"/>
                  <a:pt x="29" y="62"/>
                  <a:pt x="36" y="64"/>
                </a:cubicBezTo>
                <a:cubicBezTo>
                  <a:pt x="43" y="66"/>
                  <a:pt x="50" y="65"/>
                  <a:pt x="56" y="61"/>
                </a:cubicBezTo>
                <a:cubicBezTo>
                  <a:pt x="59" y="64"/>
                  <a:pt x="59" y="64"/>
                  <a:pt x="59" y="64"/>
                </a:cubicBezTo>
                <a:cubicBezTo>
                  <a:pt x="52" y="69"/>
                  <a:pt x="43" y="71"/>
                  <a:pt x="35" y="69"/>
                </a:cubicBezTo>
                <a:close/>
                <a:moveTo>
                  <a:pt x="69" y="49"/>
                </a:moveTo>
                <a:cubicBezTo>
                  <a:pt x="68" y="53"/>
                  <a:pt x="66" y="57"/>
                  <a:pt x="64" y="59"/>
                </a:cubicBezTo>
                <a:cubicBezTo>
                  <a:pt x="60" y="56"/>
                  <a:pt x="60" y="56"/>
                  <a:pt x="60" y="56"/>
                </a:cubicBezTo>
                <a:cubicBezTo>
                  <a:pt x="62" y="54"/>
                  <a:pt x="64" y="51"/>
                  <a:pt x="64" y="48"/>
                </a:cubicBezTo>
                <a:cubicBezTo>
                  <a:pt x="68" y="37"/>
                  <a:pt x="62" y="25"/>
                  <a:pt x="51" y="21"/>
                </a:cubicBezTo>
                <a:cubicBezTo>
                  <a:pt x="53" y="16"/>
                  <a:pt x="53" y="16"/>
                  <a:pt x="53" y="16"/>
                </a:cubicBezTo>
                <a:cubicBezTo>
                  <a:pt x="66" y="22"/>
                  <a:pt x="73" y="36"/>
                  <a:pt x="69" y="4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 name="Freeform 12"/>
          <p:cNvSpPr>
            <a:spLocks/>
          </p:cNvSpPr>
          <p:nvPr userDrawn="1"/>
        </p:nvSpPr>
        <p:spPr bwMode="auto">
          <a:xfrm>
            <a:off x="4244975" y="758825"/>
            <a:ext cx="431800" cy="385763"/>
          </a:xfrm>
          <a:custGeom>
            <a:avLst/>
            <a:gdLst>
              <a:gd name="T0" fmla="*/ 112 w 112"/>
              <a:gd name="T1" fmla="*/ 3 h 100"/>
              <a:gd name="T2" fmla="*/ 5 w 112"/>
              <a:gd name="T3" fmla="*/ 8 h 100"/>
              <a:gd name="T4" fmla="*/ 5 w 112"/>
              <a:gd name="T5" fmla="*/ 6 h 100"/>
              <a:gd name="T6" fmla="*/ 5 w 112"/>
              <a:gd name="T7" fmla="*/ 3 h 100"/>
              <a:gd name="T8" fmla="*/ 2 w 112"/>
              <a:gd name="T9" fmla="*/ 1 h 100"/>
              <a:gd name="T10" fmla="*/ 0 w 112"/>
              <a:gd name="T11" fmla="*/ 4 h 100"/>
              <a:gd name="T12" fmla="*/ 3 w 112"/>
              <a:gd name="T13" fmla="*/ 6 h 100"/>
              <a:gd name="T14" fmla="*/ 31 w 112"/>
              <a:gd name="T15" fmla="*/ 100 h 100"/>
              <a:gd name="T16" fmla="*/ 33 w 112"/>
              <a:gd name="T17" fmla="*/ 99 h 100"/>
              <a:gd name="T18" fmla="*/ 21 w 112"/>
              <a:gd name="T19" fmla="*/ 58 h 100"/>
              <a:gd name="T20" fmla="*/ 112 w 112"/>
              <a:gd name="T2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0">
                <a:moveTo>
                  <a:pt x="112" y="3"/>
                </a:moveTo>
                <a:cubicBezTo>
                  <a:pt x="5" y="8"/>
                  <a:pt x="5" y="8"/>
                  <a:pt x="5" y="8"/>
                </a:cubicBezTo>
                <a:cubicBezTo>
                  <a:pt x="5" y="6"/>
                  <a:pt x="5" y="6"/>
                  <a:pt x="5" y="6"/>
                </a:cubicBezTo>
                <a:cubicBezTo>
                  <a:pt x="5" y="5"/>
                  <a:pt x="6" y="4"/>
                  <a:pt x="5" y="3"/>
                </a:cubicBezTo>
                <a:cubicBezTo>
                  <a:pt x="5" y="1"/>
                  <a:pt x="3" y="0"/>
                  <a:pt x="2" y="1"/>
                </a:cubicBezTo>
                <a:cubicBezTo>
                  <a:pt x="0" y="1"/>
                  <a:pt x="0" y="3"/>
                  <a:pt x="0" y="4"/>
                </a:cubicBezTo>
                <a:cubicBezTo>
                  <a:pt x="0" y="5"/>
                  <a:pt x="1" y="6"/>
                  <a:pt x="3" y="6"/>
                </a:cubicBezTo>
                <a:cubicBezTo>
                  <a:pt x="31" y="100"/>
                  <a:pt x="31" y="100"/>
                  <a:pt x="31" y="100"/>
                </a:cubicBezTo>
                <a:cubicBezTo>
                  <a:pt x="33" y="99"/>
                  <a:pt x="33" y="99"/>
                  <a:pt x="33" y="99"/>
                </a:cubicBezTo>
                <a:cubicBezTo>
                  <a:pt x="21" y="58"/>
                  <a:pt x="21" y="58"/>
                  <a:pt x="21" y="58"/>
                </a:cubicBezTo>
                <a:lnTo>
                  <a:pt x="112" y="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 name="Freeform 13"/>
          <p:cNvSpPr>
            <a:spLocks noEditPoints="1"/>
          </p:cNvSpPr>
          <p:nvPr userDrawn="1"/>
        </p:nvSpPr>
        <p:spPr bwMode="auto">
          <a:xfrm>
            <a:off x="2924175" y="1303338"/>
            <a:ext cx="293688" cy="247650"/>
          </a:xfrm>
          <a:custGeom>
            <a:avLst/>
            <a:gdLst>
              <a:gd name="T0" fmla="*/ 73 w 76"/>
              <a:gd name="T1" fmla="*/ 0 h 64"/>
              <a:gd name="T2" fmla="*/ 65 w 76"/>
              <a:gd name="T3" fmla="*/ 0 h 64"/>
              <a:gd name="T4" fmla="*/ 62 w 76"/>
              <a:gd name="T5" fmla="*/ 3 h 64"/>
              <a:gd name="T6" fmla="*/ 62 w 76"/>
              <a:gd name="T7" fmla="*/ 5 h 64"/>
              <a:gd name="T8" fmla="*/ 10 w 76"/>
              <a:gd name="T9" fmla="*/ 23 h 64"/>
              <a:gd name="T10" fmla="*/ 8 w 76"/>
              <a:gd name="T11" fmla="*/ 21 h 64"/>
              <a:gd name="T12" fmla="*/ 2 w 76"/>
              <a:gd name="T13" fmla="*/ 21 h 64"/>
              <a:gd name="T14" fmla="*/ 0 w 76"/>
              <a:gd name="T15" fmla="*/ 23 h 64"/>
              <a:gd name="T16" fmla="*/ 0 w 76"/>
              <a:gd name="T17" fmla="*/ 41 h 64"/>
              <a:gd name="T18" fmla="*/ 2 w 76"/>
              <a:gd name="T19" fmla="*/ 43 h 64"/>
              <a:gd name="T20" fmla="*/ 8 w 76"/>
              <a:gd name="T21" fmla="*/ 43 h 64"/>
              <a:gd name="T22" fmla="*/ 10 w 76"/>
              <a:gd name="T23" fmla="*/ 41 h 64"/>
              <a:gd name="T24" fmla="*/ 24 w 76"/>
              <a:gd name="T25" fmla="*/ 46 h 64"/>
              <a:gd name="T26" fmla="*/ 23 w 76"/>
              <a:gd name="T27" fmla="*/ 49 h 64"/>
              <a:gd name="T28" fmla="*/ 23 w 76"/>
              <a:gd name="T29" fmla="*/ 51 h 64"/>
              <a:gd name="T30" fmla="*/ 24 w 76"/>
              <a:gd name="T31" fmla="*/ 52 h 64"/>
              <a:gd name="T32" fmla="*/ 38 w 76"/>
              <a:gd name="T33" fmla="*/ 57 h 64"/>
              <a:gd name="T34" fmla="*/ 39 w 76"/>
              <a:gd name="T35" fmla="*/ 57 h 64"/>
              <a:gd name="T36" fmla="*/ 42 w 76"/>
              <a:gd name="T37" fmla="*/ 55 h 64"/>
              <a:gd name="T38" fmla="*/ 43 w 76"/>
              <a:gd name="T39" fmla="*/ 52 h 64"/>
              <a:gd name="T40" fmla="*/ 62 w 76"/>
              <a:gd name="T41" fmla="*/ 59 h 64"/>
              <a:gd name="T42" fmla="*/ 62 w 76"/>
              <a:gd name="T43" fmla="*/ 61 h 64"/>
              <a:gd name="T44" fmla="*/ 65 w 76"/>
              <a:gd name="T45" fmla="*/ 64 h 64"/>
              <a:gd name="T46" fmla="*/ 73 w 76"/>
              <a:gd name="T47" fmla="*/ 64 h 64"/>
              <a:gd name="T48" fmla="*/ 76 w 76"/>
              <a:gd name="T49" fmla="*/ 61 h 64"/>
              <a:gd name="T50" fmla="*/ 76 w 76"/>
              <a:gd name="T51" fmla="*/ 3 h 64"/>
              <a:gd name="T52" fmla="*/ 73 w 76"/>
              <a:gd name="T53" fmla="*/ 0 h 64"/>
              <a:gd name="T54" fmla="*/ 40 w 76"/>
              <a:gd name="T55" fmla="*/ 54 h 64"/>
              <a:gd name="T56" fmla="*/ 38 w 76"/>
              <a:gd name="T57" fmla="*/ 55 h 64"/>
              <a:gd name="T58" fmla="*/ 25 w 76"/>
              <a:gd name="T59" fmla="*/ 50 h 64"/>
              <a:gd name="T60" fmla="*/ 25 w 76"/>
              <a:gd name="T61" fmla="*/ 50 h 64"/>
              <a:gd name="T62" fmla="*/ 25 w 76"/>
              <a:gd name="T63" fmla="*/ 49 h 64"/>
              <a:gd name="T64" fmla="*/ 26 w 76"/>
              <a:gd name="T65" fmla="*/ 46 h 64"/>
              <a:gd name="T66" fmla="*/ 41 w 76"/>
              <a:gd name="T67" fmla="*/ 51 h 64"/>
              <a:gd name="T68" fmla="*/ 40 w 76"/>
              <a:gd name="T6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64">
                <a:moveTo>
                  <a:pt x="73" y="0"/>
                </a:moveTo>
                <a:cubicBezTo>
                  <a:pt x="65" y="0"/>
                  <a:pt x="65" y="0"/>
                  <a:pt x="65" y="0"/>
                </a:cubicBezTo>
                <a:cubicBezTo>
                  <a:pt x="64" y="0"/>
                  <a:pt x="62" y="1"/>
                  <a:pt x="62" y="3"/>
                </a:cubicBezTo>
                <a:cubicBezTo>
                  <a:pt x="62" y="5"/>
                  <a:pt x="62" y="5"/>
                  <a:pt x="62" y="5"/>
                </a:cubicBezTo>
                <a:cubicBezTo>
                  <a:pt x="10" y="23"/>
                  <a:pt x="10" y="23"/>
                  <a:pt x="10" y="23"/>
                </a:cubicBezTo>
                <a:cubicBezTo>
                  <a:pt x="10" y="22"/>
                  <a:pt x="9" y="21"/>
                  <a:pt x="8" y="21"/>
                </a:cubicBezTo>
                <a:cubicBezTo>
                  <a:pt x="2" y="21"/>
                  <a:pt x="2" y="21"/>
                  <a:pt x="2" y="21"/>
                </a:cubicBezTo>
                <a:cubicBezTo>
                  <a:pt x="1" y="21"/>
                  <a:pt x="0" y="22"/>
                  <a:pt x="0" y="23"/>
                </a:cubicBezTo>
                <a:cubicBezTo>
                  <a:pt x="0" y="41"/>
                  <a:pt x="0" y="41"/>
                  <a:pt x="0" y="41"/>
                </a:cubicBezTo>
                <a:cubicBezTo>
                  <a:pt x="0" y="42"/>
                  <a:pt x="1" y="43"/>
                  <a:pt x="2" y="43"/>
                </a:cubicBezTo>
                <a:cubicBezTo>
                  <a:pt x="8" y="43"/>
                  <a:pt x="8" y="43"/>
                  <a:pt x="8" y="43"/>
                </a:cubicBezTo>
                <a:cubicBezTo>
                  <a:pt x="9" y="43"/>
                  <a:pt x="10" y="42"/>
                  <a:pt x="10" y="41"/>
                </a:cubicBezTo>
                <a:cubicBezTo>
                  <a:pt x="24" y="46"/>
                  <a:pt x="24" y="46"/>
                  <a:pt x="24" y="46"/>
                </a:cubicBezTo>
                <a:cubicBezTo>
                  <a:pt x="23" y="49"/>
                  <a:pt x="23" y="49"/>
                  <a:pt x="23" y="49"/>
                </a:cubicBezTo>
                <a:cubicBezTo>
                  <a:pt x="22" y="49"/>
                  <a:pt x="22" y="50"/>
                  <a:pt x="23" y="51"/>
                </a:cubicBezTo>
                <a:cubicBezTo>
                  <a:pt x="23" y="52"/>
                  <a:pt x="24" y="52"/>
                  <a:pt x="24" y="52"/>
                </a:cubicBezTo>
                <a:cubicBezTo>
                  <a:pt x="38" y="57"/>
                  <a:pt x="38" y="57"/>
                  <a:pt x="38" y="57"/>
                </a:cubicBezTo>
                <a:cubicBezTo>
                  <a:pt x="38" y="57"/>
                  <a:pt x="38" y="57"/>
                  <a:pt x="39" y="57"/>
                </a:cubicBezTo>
                <a:cubicBezTo>
                  <a:pt x="40" y="57"/>
                  <a:pt x="41" y="56"/>
                  <a:pt x="42" y="55"/>
                </a:cubicBezTo>
                <a:cubicBezTo>
                  <a:pt x="43" y="52"/>
                  <a:pt x="43" y="52"/>
                  <a:pt x="43" y="52"/>
                </a:cubicBezTo>
                <a:cubicBezTo>
                  <a:pt x="62" y="59"/>
                  <a:pt x="62" y="59"/>
                  <a:pt x="62" y="59"/>
                </a:cubicBezTo>
                <a:cubicBezTo>
                  <a:pt x="62" y="61"/>
                  <a:pt x="62" y="61"/>
                  <a:pt x="62" y="61"/>
                </a:cubicBezTo>
                <a:cubicBezTo>
                  <a:pt x="62" y="63"/>
                  <a:pt x="64" y="64"/>
                  <a:pt x="65" y="64"/>
                </a:cubicBezTo>
                <a:cubicBezTo>
                  <a:pt x="73" y="64"/>
                  <a:pt x="73" y="64"/>
                  <a:pt x="73" y="64"/>
                </a:cubicBezTo>
                <a:cubicBezTo>
                  <a:pt x="75" y="64"/>
                  <a:pt x="76" y="63"/>
                  <a:pt x="76" y="61"/>
                </a:cubicBezTo>
                <a:cubicBezTo>
                  <a:pt x="76" y="3"/>
                  <a:pt x="76" y="3"/>
                  <a:pt x="76" y="3"/>
                </a:cubicBezTo>
                <a:cubicBezTo>
                  <a:pt x="76" y="1"/>
                  <a:pt x="75" y="0"/>
                  <a:pt x="73" y="0"/>
                </a:cubicBezTo>
                <a:close/>
                <a:moveTo>
                  <a:pt x="40" y="54"/>
                </a:moveTo>
                <a:cubicBezTo>
                  <a:pt x="39" y="55"/>
                  <a:pt x="39" y="55"/>
                  <a:pt x="38" y="55"/>
                </a:cubicBezTo>
                <a:cubicBezTo>
                  <a:pt x="25" y="50"/>
                  <a:pt x="25" y="50"/>
                  <a:pt x="25" y="50"/>
                </a:cubicBezTo>
                <a:cubicBezTo>
                  <a:pt x="25" y="50"/>
                  <a:pt x="25" y="50"/>
                  <a:pt x="25" y="50"/>
                </a:cubicBezTo>
                <a:cubicBezTo>
                  <a:pt x="24" y="50"/>
                  <a:pt x="24" y="50"/>
                  <a:pt x="25" y="49"/>
                </a:cubicBezTo>
                <a:cubicBezTo>
                  <a:pt x="26" y="46"/>
                  <a:pt x="26" y="46"/>
                  <a:pt x="26" y="46"/>
                </a:cubicBezTo>
                <a:cubicBezTo>
                  <a:pt x="41" y="51"/>
                  <a:pt x="41" y="51"/>
                  <a:pt x="41" y="51"/>
                </a:cubicBezTo>
                <a:lnTo>
                  <a:pt x="40" y="5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4" name="Group 23"/>
          <p:cNvGrpSpPr/>
          <p:nvPr userDrawn="1"/>
        </p:nvGrpSpPr>
        <p:grpSpPr>
          <a:xfrm>
            <a:off x="3449638" y="692150"/>
            <a:ext cx="663575" cy="371476"/>
            <a:chOff x="3449638" y="692150"/>
            <a:chExt cx="663575" cy="371476"/>
          </a:xfrm>
        </p:grpSpPr>
        <p:sp>
          <p:nvSpPr>
            <p:cNvPr id="25" name="Oval 14"/>
            <p:cNvSpPr>
              <a:spLocks noChangeArrowheads="1"/>
            </p:cNvSpPr>
            <p:nvPr userDrawn="1"/>
          </p:nvSpPr>
          <p:spPr bwMode="auto">
            <a:xfrm>
              <a:off x="3554413" y="692150"/>
              <a:ext cx="76200"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 name="Freeform 15"/>
            <p:cNvSpPr>
              <a:spLocks/>
            </p:cNvSpPr>
            <p:nvPr userDrawn="1"/>
          </p:nvSpPr>
          <p:spPr bwMode="auto">
            <a:xfrm>
              <a:off x="3514725" y="777875"/>
              <a:ext cx="158750" cy="50800"/>
            </a:xfrm>
            <a:custGeom>
              <a:avLst/>
              <a:gdLst>
                <a:gd name="T0" fmla="*/ 27 w 41"/>
                <a:gd name="T1" fmla="*/ 0 h 13"/>
                <a:gd name="T2" fmla="*/ 20 w 41"/>
                <a:gd name="T3" fmla="*/ 0 h 13"/>
                <a:gd name="T4" fmla="*/ 13 w 41"/>
                <a:gd name="T5" fmla="*/ 0 h 13"/>
                <a:gd name="T6" fmla="*/ 1 w 41"/>
                <a:gd name="T7" fmla="*/ 9 h 13"/>
                <a:gd name="T8" fmla="*/ 0 w 41"/>
                <a:gd name="T9" fmla="*/ 13 h 13"/>
                <a:gd name="T10" fmla="*/ 41 w 41"/>
                <a:gd name="T11" fmla="*/ 13 h 13"/>
                <a:gd name="T12" fmla="*/ 40 w 41"/>
                <a:gd name="T13" fmla="*/ 9 h 13"/>
                <a:gd name="T14" fmla="*/ 27 w 4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3">
                  <a:moveTo>
                    <a:pt x="27" y="0"/>
                  </a:moveTo>
                  <a:cubicBezTo>
                    <a:pt x="20" y="0"/>
                    <a:pt x="20" y="0"/>
                    <a:pt x="20" y="0"/>
                  </a:cubicBezTo>
                  <a:cubicBezTo>
                    <a:pt x="13" y="0"/>
                    <a:pt x="13" y="0"/>
                    <a:pt x="13" y="0"/>
                  </a:cubicBezTo>
                  <a:cubicBezTo>
                    <a:pt x="6" y="0"/>
                    <a:pt x="2" y="6"/>
                    <a:pt x="1" y="9"/>
                  </a:cubicBezTo>
                  <a:cubicBezTo>
                    <a:pt x="0" y="13"/>
                    <a:pt x="0" y="13"/>
                    <a:pt x="0" y="13"/>
                  </a:cubicBezTo>
                  <a:cubicBezTo>
                    <a:pt x="41" y="13"/>
                    <a:pt x="41" y="13"/>
                    <a:pt x="41" y="13"/>
                  </a:cubicBezTo>
                  <a:cubicBezTo>
                    <a:pt x="40" y="9"/>
                    <a:pt x="40" y="9"/>
                    <a:pt x="40" y="9"/>
                  </a:cubicBezTo>
                  <a:cubicBezTo>
                    <a:pt x="38" y="6"/>
                    <a:pt x="34" y="0"/>
                    <a:pt x="27"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 name="Freeform 16"/>
            <p:cNvSpPr>
              <a:spLocks/>
            </p:cNvSpPr>
            <p:nvPr userDrawn="1"/>
          </p:nvSpPr>
          <p:spPr bwMode="auto">
            <a:xfrm>
              <a:off x="3681413" y="777875"/>
              <a:ext cx="180975" cy="50800"/>
            </a:xfrm>
            <a:custGeom>
              <a:avLst/>
              <a:gdLst>
                <a:gd name="T0" fmla="*/ 34 w 47"/>
                <a:gd name="T1" fmla="*/ 0 h 13"/>
                <a:gd name="T2" fmla="*/ 13 w 47"/>
                <a:gd name="T3" fmla="*/ 0 h 13"/>
                <a:gd name="T4" fmla="*/ 0 w 47"/>
                <a:gd name="T5" fmla="*/ 13 h 13"/>
                <a:gd name="T6" fmla="*/ 47 w 47"/>
                <a:gd name="T7" fmla="*/ 13 h 13"/>
                <a:gd name="T8" fmla="*/ 34 w 47"/>
                <a:gd name="T9" fmla="*/ 0 h 13"/>
              </a:gdLst>
              <a:ahLst/>
              <a:cxnLst>
                <a:cxn ang="0">
                  <a:pos x="T0" y="T1"/>
                </a:cxn>
                <a:cxn ang="0">
                  <a:pos x="T2" y="T3"/>
                </a:cxn>
                <a:cxn ang="0">
                  <a:pos x="T4" y="T5"/>
                </a:cxn>
                <a:cxn ang="0">
                  <a:pos x="T6" y="T7"/>
                </a:cxn>
                <a:cxn ang="0">
                  <a:pos x="T8" y="T9"/>
                </a:cxn>
              </a:cxnLst>
              <a:rect l="0" t="0" r="r" b="b"/>
              <a:pathLst>
                <a:path w="47" h="13">
                  <a:moveTo>
                    <a:pt x="34" y="0"/>
                  </a:moveTo>
                  <a:cubicBezTo>
                    <a:pt x="13" y="0"/>
                    <a:pt x="13" y="0"/>
                    <a:pt x="13" y="0"/>
                  </a:cubicBezTo>
                  <a:cubicBezTo>
                    <a:pt x="6" y="0"/>
                    <a:pt x="0" y="6"/>
                    <a:pt x="0" y="13"/>
                  </a:cubicBezTo>
                  <a:cubicBezTo>
                    <a:pt x="47" y="13"/>
                    <a:pt x="47" y="13"/>
                    <a:pt x="47" y="13"/>
                  </a:cubicBezTo>
                  <a:cubicBezTo>
                    <a:pt x="46" y="7"/>
                    <a:pt x="41" y="0"/>
                    <a:pt x="34"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 name="Oval 17"/>
            <p:cNvSpPr>
              <a:spLocks noChangeArrowheads="1"/>
            </p:cNvSpPr>
            <p:nvPr userDrawn="1"/>
          </p:nvSpPr>
          <p:spPr bwMode="auto">
            <a:xfrm>
              <a:off x="3730625" y="692150"/>
              <a:ext cx="77788"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 name="Freeform 18"/>
            <p:cNvSpPr>
              <a:spLocks/>
            </p:cNvSpPr>
            <p:nvPr userDrawn="1"/>
          </p:nvSpPr>
          <p:spPr bwMode="auto">
            <a:xfrm>
              <a:off x="3870325" y="777875"/>
              <a:ext cx="177800" cy="50800"/>
            </a:xfrm>
            <a:custGeom>
              <a:avLst/>
              <a:gdLst>
                <a:gd name="T0" fmla="*/ 33 w 46"/>
                <a:gd name="T1" fmla="*/ 0 h 13"/>
                <a:gd name="T2" fmla="*/ 12 w 46"/>
                <a:gd name="T3" fmla="*/ 0 h 13"/>
                <a:gd name="T4" fmla="*/ 0 w 46"/>
                <a:gd name="T5" fmla="*/ 13 h 13"/>
                <a:gd name="T6" fmla="*/ 46 w 46"/>
                <a:gd name="T7" fmla="*/ 13 h 13"/>
                <a:gd name="T8" fmla="*/ 33 w 46"/>
                <a:gd name="T9" fmla="*/ 0 h 13"/>
              </a:gdLst>
              <a:ahLst/>
              <a:cxnLst>
                <a:cxn ang="0">
                  <a:pos x="T0" y="T1"/>
                </a:cxn>
                <a:cxn ang="0">
                  <a:pos x="T2" y="T3"/>
                </a:cxn>
                <a:cxn ang="0">
                  <a:pos x="T4" y="T5"/>
                </a:cxn>
                <a:cxn ang="0">
                  <a:pos x="T6" y="T7"/>
                </a:cxn>
                <a:cxn ang="0">
                  <a:pos x="T8" y="T9"/>
                </a:cxn>
              </a:cxnLst>
              <a:rect l="0" t="0" r="r" b="b"/>
              <a:pathLst>
                <a:path w="46" h="13">
                  <a:moveTo>
                    <a:pt x="33" y="0"/>
                  </a:moveTo>
                  <a:cubicBezTo>
                    <a:pt x="12" y="0"/>
                    <a:pt x="12" y="0"/>
                    <a:pt x="12" y="0"/>
                  </a:cubicBezTo>
                  <a:cubicBezTo>
                    <a:pt x="5" y="0"/>
                    <a:pt x="0" y="6"/>
                    <a:pt x="0" y="13"/>
                  </a:cubicBezTo>
                  <a:cubicBezTo>
                    <a:pt x="46" y="13"/>
                    <a:pt x="46" y="13"/>
                    <a:pt x="46" y="13"/>
                  </a:cubicBezTo>
                  <a:cubicBezTo>
                    <a:pt x="46" y="7"/>
                    <a:pt x="41" y="0"/>
                    <a:pt x="33"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 name="Oval 19"/>
            <p:cNvSpPr>
              <a:spLocks noChangeArrowheads="1"/>
            </p:cNvSpPr>
            <p:nvPr userDrawn="1"/>
          </p:nvSpPr>
          <p:spPr bwMode="auto">
            <a:xfrm>
              <a:off x="3921125" y="692150"/>
              <a:ext cx="76200"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1" name="Freeform 20"/>
            <p:cNvSpPr>
              <a:spLocks noEditPoints="1"/>
            </p:cNvSpPr>
            <p:nvPr userDrawn="1"/>
          </p:nvSpPr>
          <p:spPr bwMode="auto">
            <a:xfrm>
              <a:off x="3449638" y="839788"/>
              <a:ext cx="663575" cy="223838"/>
            </a:xfrm>
            <a:custGeom>
              <a:avLst/>
              <a:gdLst>
                <a:gd name="T0" fmla="*/ 167 w 172"/>
                <a:gd name="T1" fmla="*/ 14 h 58"/>
                <a:gd name="T2" fmla="*/ 153 w 172"/>
                <a:gd name="T3" fmla="*/ 0 h 58"/>
                <a:gd name="T4" fmla="*/ 19 w 172"/>
                <a:gd name="T5" fmla="*/ 0 h 58"/>
                <a:gd name="T6" fmla="*/ 5 w 172"/>
                <a:gd name="T7" fmla="*/ 14 h 58"/>
                <a:gd name="T8" fmla="*/ 5 w 172"/>
                <a:gd name="T9" fmla="*/ 14 h 58"/>
                <a:gd name="T10" fmla="*/ 0 w 172"/>
                <a:gd name="T11" fmla="*/ 45 h 58"/>
                <a:gd name="T12" fmla="*/ 14 w 172"/>
                <a:gd name="T13" fmla="*/ 58 h 58"/>
                <a:gd name="T14" fmla="*/ 17 w 172"/>
                <a:gd name="T15" fmla="*/ 58 h 58"/>
                <a:gd name="T16" fmla="*/ 18 w 172"/>
                <a:gd name="T17" fmla="*/ 55 h 58"/>
                <a:gd name="T18" fmla="*/ 30 w 172"/>
                <a:gd name="T19" fmla="*/ 46 h 58"/>
                <a:gd name="T20" fmla="*/ 37 w 172"/>
                <a:gd name="T21" fmla="*/ 46 h 58"/>
                <a:gd name="T22" fmla="*/ 44 w 172"/>
                <a:gd name="T23" fmla="*/ 46 h 58"/>
                <a:gd name="T24" fmla="*/ 57 w 172"/>
                <a:gd name="T25" fmla="*/ 55 h 58"/>
                <a:gd name="T26" fmla="*/ 57 w 172"/>
                <a:gd name="T27" fmla="*/ 58 h 58"/>
                <a:gd name="T28" fmla="*/ 60 w 172"/>
                <a:gd name="T29" fmla="*/ 58 h 58"/>
                <a:gd name="T30" fmla="*/ 73 w 172"/>
                <a:gd name="T31" fmla="*/ 46 h 58"/>
                <a:gd name="T32" fmla="*/ 94 w 172"/>
                <a:gd name="T33" fmla="*/ 46 h 58"/>
                <a:gd name="T34" fmla="*/ 106 w 172"/>
                <a:gd name="T35" fmla="*/ 58 h 58"/>
                <a:gd name="T36" fmla="*/ 109 w 172"/>
                <a:gd name="T37" fmla="*/ 58 h 58"/>
                <a:gd name="T38" fmla="*/ 121 w 172"/>
                <a:gd name="T39" fmla="*/ 46 h 58"/>
                <a:gd name="T40" fmla="*/ 142 w 172"/>
                <a:gd name="T41" fmla="*/ 46 h 58"/>
                <a:gd name="T42" fmla="*/ 155 w 172"/>
                <a:gd name="T43" fmla="*/ 58 h 58"/>
                <a:gd name="T44" fmla="*/ 159 w 172"/>
                <a:gd name="T45" fmla="*/ 58 h 58"/>
                <a:gd name="T46" fmla="*/ 172 w 172"/>
                <a:gd name="T47" fmla="*/ 45 h 58"/>
                <a:gd name="T48" fmla="*/ 167 w 172"/>
                <a:gd name="T49" fmla="*/ 14 h 58"/>
                <a:gd name="T50" fmla="*/ 37 w 172"/>
                <a:gd name="T51" fmla="*/ 43 h 58"/>
                <a:gd name="T52" fmla="*/ 27 w 172"/>
                <a:gd name="T53" fmla="*/ 33 h 58"/>
                <a:gd name="T54" fmla="*/ 37 w 172"/>
                <a:gd name="T55" fmla="*/ 23 h 58"/>
                <a:gd name="T56" fmla="*/ 47 w 172"/>
                <a:gd name="T57" fmla="*/ 33 h 58"/>
                <a:gd name="T58" fmla="*/ 37 w 172"/>
                <a:gd name="T59" fmla="*/ 43 h 58"/>
                <a:gd name="T60" fmla="*/ 83 w 172"/>
                <a:gd name="T61" fmla="*/ 43 h 58"/>
                <a:gd name="T62" fmla="*/ 73 w 172"/>
                <a:gd name="T63" fmla="*/ 33 h 58"/>
                <a:gd name="T64" fmla="*/ 83 w 172"/>
                <a:gd name="T65" fmla="*/ 23 h 58"/>
                <a:gd name="T66" fmla="*/ 93 w 172"/>
                <a:gd name="T67" fmla="*/ 33 h 58"/>
                <a:gd name="T68" fmla="*/ 83 w 172"/>
                <a:gd name="T69" fmla="*/ 43 h 58"/>
                <a:gd name="T70" fmla="*/ 132 w 172"/>
                <a:gd name="T71" fmla="*/ 43 h 58"/>
                <a:gd name="T72" fmla="*/ 122 w 172"/>
                <a:gd name="T73" fmla="*/ 33 h 58"/>
                <a:gd name="T74" fmla="*/ 132 w 172"/>
                <a:gd name="T75" fmla="*/ 23 h 58"/>
                <a:gd name="T76" fmla="*/ 142 w 172"/>
                <a:gd name="T77" fmla="*/ 33 h 58"/>
                <a:gd name="T78" fmla="*/ 132 w 172"/>
                <a:gd name="T7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 h="58">
                  <a:moveTo>
                    <a:pt x="167" y="14"/>
                  </a:moveTo>
                  <a:cubicBezTo>
                    <a:pt x="167" y="6"/>
                    <a:pt x="161" y="0"/>
                    <a:pt x="153" y="0"/>
                  </a:cubicBezTo>
                  <a:cubicBezTo>
                    <a:pt x="19" y="0"/>
                    <a:pt x="19" y="0"/>
                    <a:pt x="19" y="0"/>
                  </a:cubicBezTo>
                  <a:cubicBezTo>
                    <a:pt x="12" y="0"/>
                    <a:pt x="5" y="6"/>
                    <a:pt x="5" y="14"/>
                  </a:cubicBezTo>
                  <a:cubicBezTo>
                    <a:pt x="5" y="14"/>
                    <a:pt x="5" y="14"/>
                    <a:pt x="5" y="14"/>
                  </a:cubicBezTo>
                  <a:cubicBezTo>
                    <a:pt x="0" y="45"/>
                    <a:pt x="0" y="45"/>
                    <a:pt x="0" y="45"/>
                  </a:cubicBezTo>
                  <a:cubicBezTo>
                    <a:pt x="0" y="52"/>
                    <a:pt x="6" y="58"/>
                    <a:pt x="14" y="58"/>
                  </a:cubicBezTo>
                  <a:cubicBezTo>
                    <a:pt x="17" y="58"/>
                    <a:pt x="17" y="58"/>
                    <a:pt x="17" y="58"/>
                  </a:cubicBezTo>
                  <a:cubicBezTo>
                    <a:pt x="18" y="55"/>
                    <a:pt x="18" y="55"/>
                    <a:pt x="18" y="55"/>
                  </a:cubicBezTo>
                  <a:cubicBezTo>
                    <a:pt x="19" y="52"/>
                    <a:pt x="23" y="46"/>
                    <a:pt x="30" y="46"/>
                  </a:cubicBezTo>
                  <a:cubicBezTo>
                    <a:pt x="37" y="46"/>
                    <a:pt x="37" y="46"/>
                    <a:pt x="37" y="46"/>
                  </a:cubicBezTo>
                  <a:cubicBezTo>
                    <a:pt x="44" y="46"/>
                    <a:pt x="44" y="46"/>
                    <a:pt x="44" y="46"/>
                  </a:cubicBezTo>
                  <a:cubicBezTo>
                    <a:pt x="51" y="46"/>
                    <a:pt x="55" y="52"/>
                    <a:pt x="57" y="55"/>
                  </a:cubicBezTo>
                  <a:cubicBezTo>
                    <a:pt x="57" y="58"/>
                    <a:pt x="57" y="58"/>
                    <a:pt x="57" y="58"/>
                  </a:cubicBezTo>
                  <a:cubicBezTo>
                    <a:pt x="60" y="58"/>
                    <a:pt x="60" y="58"/>
                    <a:pt x="60" y="58"/>
                  </a:cubicBezTo>
                  <a:cubicBezTo>
                    <a:pt x="61" y="52"/>
                    <a:pt x="66" y="46"/>
                    <a:pt x="73" y="46"/>
                  </a:cubicBezTo>
                  <a:cubicBezTo>
                    <a:pt x="94" y="46"/>
                    <a:pt x="94" y="46"/>
                    <a:pt x="94" y="46"/>
                  </a:cubicBezTo>
                  <a:cubicBezTo>
                    <a:pt x="101" y="46"/>
                    <a:pt x="106" y="52"/>
                    <a:pt x="106" y="58"/>
                  </a:cubicBezTo>
                  <a:cubicBezTo>
                    <a:pt x="109" y="58"/>
                    <a:pt x="109" y="58"/>
                    <a:pt x="109" y="58"/>
                  </a:cubicBezTo>
                  <a:cubicBezTo>
                    <a:pt x="109" y="52"/>
                    <a:pt x="115" y="46"/>
                    <a:pt x="121" y="46"/>
                  </a:cubicBezTo>
                  <a:cubicBezTo>
                    <a:pt x="142" y="46"/>
                    <a:pt x="142" y="46"/>
                    <a:pt x="142" y="46"/>
                  </a:cubicBezTo>
                  <a:cubicBezTo>
                    <a:pt x="150" y="46"/>
                    <a:pt x="155" y="52"/>
                    <a:pt x="155" y="58"/>
                  </a:cubicBezTo>
                  <a:cubicBezTo>
                    <a:pt x="159" y="58"/>
                    <a:pt x="159" y="58"/>
                    <a:pt x="159" y="58"/>
                  </a:cubicBezTo>
                  <a:cubicBezTo>
                    <a:pt x="166" y="58"/>
                    <a:pt x="172" y="52"/>
                    <a:pt x="172" y="45"/>
                  </a:cubicBezTo>
                  <a:lnTo>
                    <a:pt x="167" y="14"/>
                  </a:lnTo>
                  <a:close/>
                  <a:moveTo>
                    <a:pt x="37" y="43"/>
                  </a:moveTo>
                  <a:cubicBezTo>
                    <a:pt x="32" y="43"/>
                    <a:pt x="27" y="39"/>
                    <a:pt x="27" y="33"/>
                  </a:cubicBezTo>
                  <a:cubicBezTo>
                    <a:pt x="27" y="28"/>
                    <a:pt x="32" y="23"/>
                    <a:pt x="37" y="23"/>
                  </a:cubicBezTo>
                  <a:cubicBezTo>
                    <a:pt x="43" y="23"/>
                    <a:pt x="47" y="28"/>
                    <a:pt x="47" y="33"/>
                  </a:cubicBezTo>
                  <a:cubicBezTo>
                    <a:pt x="47" y="39"/>
                    <a:pt x="43" y="43"/>
                    <a:pt x="37" y="43"/>
                  </a:cubicBezTo>
                  <a:close/>
                  <a:moveTo>
                    <a:pt x="83" y="43"/>
                  </a:moveTo>
                  <a:cubicBezTo>
                    <a:pt x="78" y="43"/>
                    <a:pt x="73" y="39"/>
                    <a:pt x="73" y="33"/>
                  </a:cubicBezTo>
                  <a:cubicBezTo>
                    <a:pt x="73" y="28"/>
                    <a:pt x="78" y="23"/>
                    <a:pt x="83" y="23"/>
                  </a:cubicBezTo>
                  <a:cubicBezTo>
                    <a:pt x="89" y="23"/>
                    <a:pt x="93" y="28"/>
                    <a:pt x="93" y="33"/>
                  </a:cubicBezTo>
                  <a:cubicBezTo>
                    <a:pt x="93" y="39"/>
                    <a:pt x="89" y="43"/>
                    <a:pt x="83" y="43"/>
                  </a:cubicBezTo>
                  <a:close/>
                  <a:moveTo>
                    <a:pt x="132" y="43"/>
                  </a:moveTo>
                  <a:cubicBezTo>
                    <a:pt x="126" y="43"/>
                    <a:pt x="122" y="39"/>
                    <a:pt x="122" y="33"/>
                  </a:cubicBezTo>
                  <a:cubicBezTo>
                    <a:pt x="122" y="28"/>
                    <a:pt x="126" y="23"/>
                    <a:pt x="132" y="23"/>
                  </a:cubicBezTo>
                  <a:cubicBezTo>
                    <a:pt x="137" y="23"/>
                    <a:pt x="142" y="28"/>
                    <a:pt x="142" y="33"/>
                  </a:cubicBezTo>
                  <a:cubicBezTo>
                    <a:pt x="142" y="39"/>
                    <a:pt x="137" y="43"/>
                    <a:pt x="132" y="4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32" name="Freeform 21"/>
          <p:cNvSpPr>
            <a:spLocks noEditPoints="1"/>
          </p:cNvSpPr>
          <p:nvPr userDrawn="1"/>
        </p:nvSpPr>
        <p:spPr bwMode="auto">
          <a:xfrm>
            <a:off x="5657850" y="2987675"/>
            <a:ext cx="352425" cy="312738"/>
          </a:xfrm>
          <a:custGeom>
            <a:avLst/>
            <a:gdLst>
              <a:gd name="T0" fmla="*/ 91 w 91"/>
              <a:gd name="T1" fmla="*/ 76 h 81"/>
              <a:gd name="T2" fmla="*/ 82 w 91"/>
              <a:gd name="T3" fmla="*/ 57 h 81"/>
              <a:gd name="T4" fmla="*/ 77 w 91"/>
              <a:gd name="T5" fmla="*/ 53 h 81"/>
              <a:gd name="T6" fmla="*/ 67 w 91"/>
              <a:gd name="T7" fmla="*/ 53 h 81"/>
              <a:gd name="T8" fmla="*/ 67 w 91"/>
              <a:gd name="T9" fmla="*/ 51 h 81"/>
              <a:gd name="T10" fmla="*/ 75 w 91"/>
              <a:gd name="T11" fmla="*/ 51 h 81"/>
              <a:gd name="T12" fmla="*/ 81 w 91"/>
              <a:gd name="T13" fmla="*/ 44 h 81"/>
              <a:gd name="T14" fmla="*/ 81 w 91"/>
              <a:gd name="T15" fmla="*/ 6 h 81"/>
              <a:gd name="T16" fmla="*/ 75 w 91"/>
              <a:gd name="T17" fmla="*/ 0 h 81"/>
              <a:gd name="T18" fmla="*/ 16 w 91"/>
              <a:gd name="T19" fmla="*/ 0 h 81"/>
              <a:gd name="T20" fmla="*/ 10 w 91"/>
              <a:gd name="T21" fmla="*/ 6 h 81"/>
              <a:gd name="T22" fmla="*/ 10 w 91"/>
              <a:gd name="T23" fmla="*/ 44 h 81"/>
              <a:gd name="T24" fmla="*/ 16 w 91"/>
              <a:gd name="T25" fmla="*/ 51 h 81"/>
              <a:gd name="T26" fmla="*/ 24 w 91"/>
              <a:gd name="T27" fmla="*/ 51 h 81"/>
              <a:gd name="T28" fmla="*/ 24 w 91"/>
              <a:gd name="T29" fmla="*/ 53 h 81"/>
              <a:gd name="T30" fmla="*/ 14 w 91"/>
              <a:gd name="T31" fmla="*/ 53 h 81"/>
              <a:gd name="T32" fmla="*/ 9 w 91"/>
              <a:gd name="T33" fmla="*/ 57 h 81"/>
              <a:gd name="T34" fmla="*/ 1 w 91"/>
              <a:gd name="T35" fmla="*/ 76 h 81"/>
              <a:gd name="T36" fmla="*/ 1 w 91"/>
              <a:gd name="T37" fmla="*/ 80 h 81"/>
              <a:gd name="T38" fmla="*/ 4 w 91"/>
              <a:gd name="T39" fmla="*/ 81 h 81"/>
              <a:gd name="T40" fmla="*/ 27 w 91"/>
              <a:gd name="T41" fmla="*/ 81 h 81"/>
              <a:gd name="T42" fmla="*/ 28 w 91"/>
              <a:gd name="T43" fmla="*/ 81 h 81"/>
              <a:gd name="T44" fmla="*/ 46 w 91"/>
              <a:gd name="T45" fmla="*/ 81 h 81"/>
              <a:gd name="T46" fmla="*/ 64 w 91"/>
              <a:gd name="T47" fmla="*/ 81 h 81"/>
              <a:gd name="T48" fmla="*/ 64 w 91"/>
              <a:gd name="T49" fmla="*/ 81 h 81"/>
              <a:gd name="T50" fmla="*/ 87 w 91"/>
              <a:gd name="T51" fmla="*/ 81 h 81"/>
              <a:gd name="T52" fmla="*/ 91 w 91"/>
              <a:gd name="T53" fmla="*/ 80 h 81"/>
              <a:gd name="T54" fmla="*/ 91 w 91"/>
              <a:gd name="T55" fmla="*/ 76 h 81"/>
              <a:gd name="T56" fmla="*/ 15 w 91"/>
              <a:gd name="T57" fmla="*/ 44 h 81"/>
              <a:gd name="T58" fmla="*/ 15 w 91"/>
              <a:gd name="T59" fmla="*/ 6 h 81"/>
              <a:gd name="T60" fmla="*/ 16 w 91"/>
              <a:gd name="T61" fmla="*/ 5 h 81"/>
              <a:gd name="T62" fmla="*/ 75 w 91"/>
              <a:gd name="T63" fmla="*/ 5 h 81"/>
              <a:gd name="T64" fmla="*/ 76 w 91"/>
              <a:gd name="T65" fmla="*/ 6 h 81"/>
              <a:gd name="T66" fmla="*/ 76 w 91"/>
              <a:gd name="T67" fmla="*/ 44 h 81"/>
              <a:gd name="T68" fmla="*/ 75 w 91"/>
              <a:gd name="T69" fmla="*/ 45 h 81"/>
              <a:gd name="T70" fmla="*/ 16 w 91"/>
              <a:gd name="T71" fmla="*/ 45 h 81"/>
              <a:gd name="T72" fmla="*/ 15 w 91"/>
              <a:gd name="T73" fmla="*/ 44 h 81"/>
              <a:gd name="T74" fmla="*/ 61 w 91"/>
              <a:gd name="T75" fmla="*/ 75 h 81"/>
              <a:gd name="T76" fmla="*/ 60 w 91"/>
              <a:gd name="T77" fmla="*/ 75 h 81"/>
              <a:gd name="T78" fmla="*/ 53 w 91"/>
              <a:gd name="T79" fmla="*/ 75 h 81"/>
              <a:gd name="T80" fmla="*/ 50 w 91"/>
              <a:gd name="T81" fmla="*/ 75 h 81"/>
              <a:gd name="T82" fmla="*/ 42 w 91"/>
              <a:gd name="T83" fmla="*/ 75 h 81"/>
              <a:gd name="T84" fmla="*/ 39 w 91"/>
              <a:gd name="T85" fmla="*/ 75 h 81"/>
              <a:gd name="T86" fmla="*/ 32 w 91"/>
              <a:gd name="T87" fmla="*/ 75 h 81"/>
              <a:gd name="T88" fmla="*/ 31 w 91"/>
              <a:gd name="T89" fmla="*/ 75 h 81"/>
              <a:gd name="T90" fmla="*/ 31 w 91"/>
              <a:gd name="T91" fmla="*/ 73 h 81"/>
              <a:gd name="T92" fmla="*/ 32 w 91"/>
              <a:gd name="T93" fmla="*/ 68 h 81"/>
              <a:gd name="T94" fmla="*/ 33 w 91"/>
              <a:gd name="T95" fmla="*/ 67 h 81"/>
              <a:gd name="T96" fmla="*/ 40 w 91"/>
              <a:gd name="T97" fmla="*/ 67 h 81"/>
              <a:gd name="T98" fmla="*/ 52 w 91"/>
              <a:gd name="T99" fmla="*/ 67 h 81"/>
              <a:gd name="T100" fmla="*/ 58 w 91"/>
              <a:gd name="T101" fmla="*/ 67 h 81"/>
              <a:gd name="T102" fmla="*/ 60 w 91"/>
              <a:gd name="T103" fmla="*/ 68 h 81"/>
              <a:gd name="T104" fmla="*/ 61 w 91"/>
              <a:gd name="T105" fmla="*/ 73 h 81"/>
              <a:gd name="T106" fmla="*/ 61 w 91"/>
              <a:gd name="T107"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81">
                <a:moveTo>
                  <a:pt x="91" y="76"/>
                </a:moveTo>
                <a:cubicBezTo>
                  <a:pt x="82" y="57"/>
                  <a:pt x="82" y="57"/>
                  <a:pt x="82" y="57"/>
                </a:cubicBezTo>
                <a:cubicBezTo>
                  <a:pt x="81" y="55"/>
                  <a:pt x="79" y="53"/>
                  <a:pt x="77" y="53"/>
                </a:cubicBezTo>
                <a:cubicBezTo>
                  <a:pt x="67" y="53"/>
                  <a:pt x="67" y="53"/>
                  <a:pt x="67" y="53"/>
                </a:cubicBezTo>
                <a:cubicBezTo>
                  <a:pt x="67" y="51"/>
                  <a:pt x="67" y="51"/>
                  <a:pt x="67" y="51"/>
                </a:cubicBezTo>
                <a:cubicBezTo>
                  <a:pt x="75" y="51"/>
                  <a:pt x="75" y="51"/>
                  <a:pt x="75" y="51"/>
                </a:cubicBezTo>
                <a:cubicBezTo>
                  <a:pt x="79" y="51"/>
                  <a:pt x="81" y="48"/>
                  <a:pt x="81" y="44"/>
                </a:cubicBezTo>
                <a:cubicBezTo>
                  <a:pt x="81" y="6"/>
                  <a:pt x="81" y="6"/>
                  <a:pt x="81" y="6"/>
                </a:cubicBezTo>
                <a:cubicBezTo>
                  <a:pt x="81" y="3"/>
                  <a:pt x="79" y="0"/>
                  <a:pt x="75" y="0"/>
                </a:cubicBezTo>
                <a:cubicBezTo>
                  <a:pt x="16" y="0"/>
                  <a:pt x="16" y="0"/>
                  <a:pt x="16" y="0"/>
                </a:cubicBezTo>
                <a:cubicBezTo>
                  <a:pt x="13" y="0"/>
                  <a:pt x="10" y="3"/>
                  <a:pt x="10" y="6"/>
                </a:cubicBezTo>
                <a:cubicBezTo>
                  <a:pt x="10" y="44"/>
                  <a:pt x="10" y="44"/>
                  <a:pt x="10" y="44"/>
                </a:cubicBezTo>
                <a:cubicBezTo>
                  <a:pt x="10" y="48"/>
                  <a:pt x="13" y="51"/>
                  <a:pt x="16" y="51"/>
                </a:cubicBezTo>
                <a:cubicBezTo>
                  <a:pt x="24" y="51"/>
                  <a:pt x="24" y="51"/>
                  <a:pt x="24" y="51"/>
                </a:cubicBezTo>
                <a:cubicBezTo>
                  <a:pt x="24" y="53"/>
                  <a:pt x="24" y="53"/>
                  <a:pt x="24" y="53"/>
                </a:cubicBezTo>
                <a:cubicBezTo>
                  <a:pt x="14" y="53"/>
                  <a:pt x="14" y="53"/>
                  <a:pt x="14" y="53"/>
                </a:cubicBezTo>
                <a:cubicBezTo>
                  <a:pt x="12" y="53"/>
                  <a:pt x="10" y="55"/>
                  <a:pt x="9" y="57"/>
                </a:cubicBezTo>
                <a:cubicBezTo>
                  <a:pt x="1" y="76"/>
                  <a:pt x="1" y="76"/>
                  <a:pt x="1" y="76"/>
                </a:cubicBezTo>
                <a:cubicBezTo>
                  <a:pt x="0" y="77"/>
                  <a:pt x="0" y="78"/>
                  <a:pt x="1" y="80"/>
                </a:cubicBezTo>
                <a:cubicBezTo>
                  <a:pt x="1" y="81"/>
                  <a:pt x="3" y="81"/>
                  <a:pt x="4" y="81"/>
                </a:cubicBezTo>
                <a:cubicBezTo>
                  <a:pt x="27" y="81"/>
                  <a:pt x="27" y="81"/>
                  <a:pt x="27" y="81"/>
                </a:cubicBezTo>
                <a:cubicBezTo>
                  <a:pt x="27" y="81"/>
                  <a:pt x="28" y="81"/>
                  <a:pt x="28" y="81"/>
                </a:cubicBezTo>
                <a:cubicBezTo>
                  <a:pt x="46" y="81"/>
                  <a:pt x="46" y="81"/>
                  <a:pt x="46" y="81"/>
                </a:cubicBezTo>
                <a:cubicBezTo>
                  <a:pt x="64" y="81"/>
                  <a:pt x="64" y="81"/>
                  <a:pt x="64" y="81"/>
                </a:cubicBezTo>
                <a:cubicBezTo>
                  <a:pt x="64" y="81"/>
                  <a:pt x="64" y="81"/>
                  <a:pt x="64" y="81"/>
                </a:cubicBezTo>
                <a:cubicBezTo>
                  <a:pt x="87" y="81"/>
                  <a:pt x="87" y="81"/>
                  <a:pt x="87" y="81"/>
                </a:cubicBezTo>
                <a:cubicBezTo>
                  <a:pt x="89" y="81"/>
                  <a:pt x="90" y="81"/>
                  <a:pt x="91" y="80"/>
                </a:cubicBezTo>
                <a:cubicBezTo>
                  <a:pt x="91" y="78"/>
                  <a:pt x="91" y="77"/>
                  <a:pt x="91" y="76"/>
                </a:cubicBezTo>
                <a:close/>
                <a:moveTo>
                  <a:pt x="15" y="44"/>
                </a:moveTo>
                <a:cubicBezTo>
                  <a:pt x="15" y="6"/>
                  <a:pt x="15" y="6"/>
                  <a:pt x="15" y="6"/>
                </a:cubicBezTo>
                <a:cubicBezTo>
                  <a:pt x="15" y="6"/>
                  <a:pt x="16" y="5"/>
                  <a:pt x="16" y="5"/>
                </a:cubicBezTo>
                <a:cubicBezTo>
                  <a:pt x="75" y="5"/>
                  <a:pt x="75" y="5"/>
                  <a:pt x="75" y="5"/>
                </a:cubicBezTo>
                <a:cubicBezTo>
                  <a:pt x="76" y="5"/>
                  <a:pt x="76" y="6"/>
                  <a:pt x="76" y="6"/>
                </a:cubicBezTo>
                <a:cubicBezTo>
                  <a:pt x="76" y="44"/>
                  <a:pt x="76" y="44"/>
                  <a:pt x="76" y="44"/>
                </a:cubicBezTo>
                <a:cubicBezTo>
                  <a:pt x="76" y="45"/>
                  <a:pt x="76" y="45"/>
                  <a:pt x="75" y="45"/>
                </a:cubicBezTo>
                <a:cubicBezTo>
                  <a:pt x="16" y="45"/>
                  <a:pt x="16" y="45"/>
                  <a:pt x="16" y="45"/>
                </a:cubicBezTo>
                <a:cubicBezTo>
                  <a:pt x="16" y="45"/>
                  <a:pt x="15" y="45"/>
                  <a:pt x="15" y="44"/>
                </a:cubicBezTo>
                <a:close/>
                <a:moveTo>
                  <a:pt x="61" y="75"/>
                </a:moveTo>
                <a:cubicBezTo>
                  <a:pt x="60" y="75"/>
                  <a:pt x="60" y="75"/>
                  <a:pt x="60" y="75"/>
                </a:cubicBezTo>
                <a:cubicBezTo>
                  <a:pt x="53" y="75"/>
                  <a:pt x="53" y="75"/>
                  <a:pt x="53" y="75"/>
                </a:cubicBezTo>
                <a:cubicBezTo>
                  <a:pt x="50" y="75"/>
                  <a:pt x="50" y="75"/>
                  <a:pt x="50" y="75"/>
                </a:cubicBezTo>
                <a:cubicBezTo>
                  <a:pt x="42" y="75"/>
                  <a:pt x="42" y="75"/>
                  <a:pt x="42" y="75"/>
                </a:cubicBezTo>
                <a:cubicBezTo>
                  <a:pt x="39" y="75"/>
                  <a:pt x="39" y="75"/>
                  <a:pt x="39" y="75"/>
                </a:cubicBezTo>
                <a:cubicBezTo>
                  <a:pt x="32" y="75"/>
                  <a:pt x="32" y="75"/>
                  <a:pt x="32" y="75"/>
                </a:cubicBezTo>
                <a:cubicBezTo>
                  <a:pt x="32" y="75"/>
                  <a:pt x="31" y="75"/>
                  <a:pt x="31" y="75"/>
                </a:cubicBezTo>
                <a:cubicBezTo>
                  <a:pt x="31" y="74"/>
                  <a:pt x="30" y="74"/>
                  <a:pt x="31" y="73"/>
                </a:cubicBezTo>
                <a:cubicBezTo>
                  <a:pt x="32" y="68"/>
                  <a:pt x="32" y="68"/>
                  <a:pt x="32" y="68"/>
                </a:cubicBezTo>
                <a:cubicBezTo>
                  <a:pt x="32" y="67"/>
                  <a:pt x="33" y="67"/>
                  <a:pt x="33" y="67"/>
                </a:cubicBezTo>
                <a:cubicBezTo>
                  <a:pt x="40" y="67"/>
                  <a:pt x="40" y="67"/>
                  <a:pt x="40" y="67"/>
                </a:cubicBezTo>
                <a:cubicBezTo>
                  <a:pt x="52" y="67"/>
                  <a:pt x="52" y="67"/>
                  <a:pt x="52" y="67"/>
                </a:cubicBezTo>
                <a:cubicBezTo>
                  <a:pt x="58" y="67"/>
                  <a:pt x="58" y="67"/>
                  <a:pt x="58" y="67"/>
                </a:cubicBezTo>
                <a:cubicBezTo>
                  <a:pt x="59" y="67"/>
                  <a:pt x="59" y="67"/>
                  <a:pt x="60" y="68"/>
                </a:cubicBezTo>
                <a:cubicBezTo>
                  <a:pt x="61" y="73"/>
                  <a:pt x="61" y="73"/>
                  <a:pt x="61" y="73"/>
                </a:cubicBezTo>
                <a:cubicBezTo>
                  <a:pt x="61" y="74"/>
                  <a:pt x="61" y="74"/>
                  <a:pt x="61" y="7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3" name="Freeform 22"/>
          <p:cNvSpPr>
            <a:spLocks noEditPoints="1"/>
          </p:cNvSpPr>
          <p:nvPr userDrawn="1"/>
        </p:nvSpPr>
        <p:spPr bwMode="auto">
          <a:xfrm>
            <a:off x="4298950" y="2392363"/>
            <a:ext cx="447675" cy="347663"/>
          </a:xfrm>
          <a:custGeom>
            <a:avLst/>
            <a:gdLst>
              <a:gd name="T0" fmla="*/ 0 w 116"/>
              <a:gd name="T1" fmla="*/ 82 h 90"/>
              <a:gd name="T2" fmla="*/ 1 w 116"/>
              <a:gd name="T3" fmla="*/ 86 h 90"/>
              <a:gd name="T4" fmla="*/ 7 w 116"/>
              <a:gd name="T5" fmla="*/ 90 h 90"/>
              <a:gd name="T6" fmla="*/ 58 w 116"/>
              <a:gd name="T7" fmla="*/ 90 h 90"/>
              <a:gd name="T8" fmla="*/ 110 w 116"/>
              <a:gd name="T9" fmla="*/ 90 h 90"/>
              <a:gd name="T10" fmla="*/ 116 w 116"/>
              <a:gd name="T11" fmla="*/ 86 h 90"/>
              <a:gd name="T12" fmla="*/ 116 w 116"/>
              <a:gd name="T13" fmla="*/ 82 h 90"/>
              <a:gd name="T14" fmla="*/ 116 w 116"/>
              <a:gd name="T15" fmla="*/ 6 h 90"/>
              <a:gd name="T16" fmla="*/ 116 w 116"/>
              <a:gd name="T17" fmla="*/ 6 h 90"/>
              <a:gd name="T18" fmla="*/ 116 w 116"/>
              <a:gd name="T19" fmla="*/ 4 h 90"/>
              <a:gd name="T20" fmla="*/ 109 w 116"/>
              <a:gd name="T21" fmla="*/ 0 h 90"/>
              <a:gd name="T22" fmla="*/ 58 w 116"/>
              <a:gd name="T23" fmla="*/ 0 h 90"/>
              <a:gd name="T24" fmla="*/ 7 w 116"/>
              <a:gd name="T25" fmla="*/ 0 h 90"/>
              <a:gd name="T26" fmla="*/ 1 w 116"/>
              <a:gd name="T27" fmla="*/ 4 h 90"/>
              <a:gd name="T28" fmla="*/ 1 w 116"/>
              <a:gd name="T29" fmla="*/ 4 h 90"/>
              <a:gd name="T30" fmla="*/ 0 w 116"/>
              <a:gd name="T31" fmla="*/ 6 h 90"/>
              <a:gd name="T32" fmla="*/ 0 w 116"/>
              <a:gd name="T33" fmla="*/ 82 h 90"/>
              <a:gd name="T34" fmla="*/ 7 w 116"/>
              <a:gd name="T35" fmla="*/ 15 h 90"/>
              <a:gd name="T36" fmla="*/ 28 w 116"/>
              <a:gd name="T37" fmla="*/ 33 h 90"/>
              <a:gd name="T38" fmla="*/ 43 w 116"/>
              <a:gd name="T39" fmla="*/ 45 h 90"/>
              <a:gd name="T40" fmla="*/ 28 w 116"/>
              <a:gd name="T41" fmla="*/ 57 h 90"/>
              <a:gd name="T42" fmla="*/ 7 w 116"/>
              <a:gd name="T43" fmla="*/ 75 h 90"/>
              <a:gd name="T44" fmla="*/ 7 w 116"/>
              <a:gd name="T45" fmla="*/ 15 h 90"/>
              <a:gd name="T46" fmla="*/ 7 w 116"/>
              <a:gd name="T47" fmla="*/ 84 h 90"/>
              <a:gd name="T48" fmla="*/ 7 w 116"/>
              <a:gd name="T49" fmla="*/ 84 h 90"/>
              <a:gd name="T50" fmla="*/ 7 w 116"/>
              <a:gd name="T51" fmla="*/ 84 h 90"/>
              <a:gd name="T52" fmla="*/ 32 w 116"/>
              <a:gd name="T53" fmla="*/ 62 h 90"/>
              <a:gd name="T54" fmla="*/ 49 w 116"/>
              <a:gd name="T55" fmla="*/ 49 h 90"/>
              <a:gd name="T56" fmla="*/ 58 w 116"/>
              <a:gd name="T57" fmla="*/ 52 h 90"/>
              <a:gd name="T58" fmla="*/ 68 w 116"/>
              <a:gd name="T59" fmla="*/ 49 h 90"/>
              <a:gd name="T60" fmla="*/ 84 w 116"/>
              <a:gd name="T61" fmla="*/ 62 h 90"/>
              <a:gd name="T62" fmla="*/ 109 w 116"/>
              <a:gd name="T63" fmla="*/ 84 h 90"/>
              <a:gd name="T64" fmla="*/ 109 w 116"/>
              <a:gd name="T65" fmla="*/ 84 h 90"/>
              <a:gd name="T66" fmla="*/ 109 w 116"/>
              <a:gd name="T67" fmla="*/ 84 h 90"/>
              <a:gd name="T68" fmla="*/ 58 w 116"/>
              <a:gd name="T69" fmla="*/ 84 h 90"/>
              <a:gd name="T70" fmla="*/ 7 w 116"/>
              <a:gd name="T71" fmla="*/ 84 h 90"/>
              <a:gd name="T72" fmla="*/ 109 w 116"/>
              <a:gd name="T73" fmla="*/ 75 h 90"/>
              <a:gd name="T74" fmla="*/ 88 w 116"/>
              <a:gd name="T75" fmla="*/ 57 h 90"/>
              <a:gd name="T76" fmla="*/ 73 w 116"/>
              <a:gd name="T77" fmla="*/ 45 h 90"/>
              <a:gd name="T78" fmla="*/ 88 w 116"/>
              <a:gd name="T79" fmla="*/ 33 h 90"/>
              <a:gd name="T80" fmla="*/ 109 w 116"/>
              <a:gd name="T81" fmla="*/ 15 h 90"/>
              <a:gd name="T82" fmla="*/ 109 w 116"/>
              <a:gd name="T83" fmla="*/ 75 h 90"/>
              <a:gd name="T84" fmla="*/ 58 w 116"/>
              <a:gd name="T85" fmla="*/ 6 h 90"/>
              <a:gd name="T86" fmla="*/ 109 w 116"/>
              <a:gd name="T87" fmla="*/ 6 h 90"/>
              <a:gd name="T88" fmla="*/ 109 w 116"/>
              <a:gd name="T89" fmla="*/ 6 h 90"/>
              <a:gd name="T90" fmla="*/ 84 w 116"/>
              <a:gd name="T91" fmla="*/ 28 h 90"/>
              <a:gd name="T92" fmla="*/ 67 w 116"/>
              <a:gd name="T93" fmla="*/ 41 h 90"/>
              <a:gd name="T94" fmla="*/ 58 w 116"/>
              <a:gd name="T95" fmla="*/ 45 h 90"/>
              <a:gd name="T96" fmla="*/ 49 w 116"/>
              <a:gd name="T97" fmla="*/ 41 h 90"/>
              <a:gd name="T98" fmla="*/ 33 w 116"/>
              <a:gd name="T99" fmla="*/ 28 h 90"/>
              <a:gd name="T100" fmla="*/ 7 w 116"/>
              <a:gd name="T101" fmla="*/ 6 h 90"/>
              <a:gd name="T102" fmla="*/ 58 w 116"/>
              <a:gd name="T103"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6" h="90">
                <a:moveTo>
                  <a:pt x="0" y="82"/>
                </a:moveTo>
                <a:cubicBezTo>
                  <a:pt x="0" y="84"/>
                  <a:pt x="0" y="85"/>
                  <a:pt x="1" y="86"/>
                </a:cubicBezTo>
                <a:cubicBezTo>
                  <a:pt x="2" y="89"/>
                  <a:pt x="4" y="90"/>
                  <a:pt x="7" y="90"/>
                </a:cubicBezTo>
                <a:cubicBezTo>
                  <a:pt x="58" y="90"/>
                  <a:pt x="58" y="90"/>
                  <a:pt x="58" y="90"/>
                </a:cubicBezTo>
                <a:cubicBezTo>
                  <a:pt x="110" y="90"/>
                  <a:pt x="110" y="90"/>
                  <a:pt x="110" y="90"/>
                </a:cubicBezTo>
                <a:cubicBezTo>
                  <a:pt x="112" y="90"/>
                  <a:pt x="115" y="89"/>
                  <a:pt x="116" y="86"/>
                </a:cubicBezTo>
                <a:cubicBezTo>
                  <a:pt x="116" y="85"/>
                  <a:pt x="116" y="83"/>
                  <a:pt x="116" y="82"/>
                </a:cubicBezTo>
                <a:cubicBezTo>
                  <a:pt x="116" y="6"/>
                  <a:pt x="116" y="6"/>
                  <a:pt x="116" y="6"/>
                </a:cubicBezTo>
                <a:cubicBezTo>
                  <a:pt x="116" y="6"/>
                  <a:pt x="116" y="6"/>
                  <a:pt x="116" y="6"/>
                </a:cubicBezTo>
                <a:cubicBezTo>
                  <a:pt x="116" y="5"/>
                  <a:pt x="116" y="5"/>
                  <a:pt x="116" y="4"/>
                </a:cubicBezTo>
                <a:cubicBezTo>
                  <a:pt x="115" y="2"/>
                  <a:pt x="112" y="0"/>
                  <a:pt x="109" y="0"/>
                </a:cubicBezTo>
                <a:cubicBezTo>
                  <a:pt x="58" y="0"/>
                  <a:pt x="58" y="0"/>
                  <a:pt x="58" y="0"/>
                </a:cubicBezTo>
                <a:cubicBezTo>
                  <a:pt x="7" y="0"/>
                  <a:pt x="7" y="0"/>
                  <a:pt x="7" y="0"/>
                </a:cubicBezTo>
                <a:cubicBezTo>
                  <a:pt x="4" y="0"/>
                  <a:pt x="2" y="2"/>
                  <a:pt x="1" y="4"/>
                </a:cubicBezTo>
                <a:cubicBezTo>
                  <a:pt x="1" y="4"/>
                  <a:pt x="1" y="4"/>
                  <a:pt x="1" y="4"/>
                </a:cubicBezTo>
                <a:cubicBezTo>
                  <a:pt x="1" y="5"/>
                  <a:pt x="0" y="6"/>
                  <a:pt x="0" y="6"/>
                </a:cubicBezTo>
                <a:lnTo>
                  <a:pt x="0" y="82"/>
                </a:lnTo>
                <a:close/>
                <a:moveTo>
                  <a:pt x="7" y="15"/>
                </a:moveTo>
                <a:cubicBezTo>
                  <a:pt x="28" y="33"/>
                  <a:pt x="28" y="33"/>
                  <a:pt x="28" y="33"/>
                </a:cubicBezTo>
                <a:cubicBezTo>
                  <a:pt x="43" y="45"/>
                  <a:pt x="43" y="45"/>
                  <a:pt x="43" y="45"/>
                </a:cubicBezTo>
                <a:cubicBezTo>
                  <a:pt x="28" y="57"/>
                  <a:pt x="28" y="57"/>
                  <a:pt x="28" y="57"/>
                </a:cubicBezTo>
                <a:cubicBezTo>
                  <a:pt x="7" y="75"/>
                  <a:pt x="7" y="75"/>
                  <a:pt x="7" y="75"/>
                </a:cubicBezTo>
                <a:lnTo>
                  <a:pt x="7" y="15"/>
                </a:lnTo>
                <a:close/>
                <a:moveTo>
                  <a:pt x="7" y="84"/>
                </a:moveTo>
                <a:cubicBezTo>
                  <a:pt x="7" y="84"/>
                  <a:pt x="7" y="84"/>
                  <a:pt x="7" y="84"/>
                </a:cubicBezTo>
                <a:cubicBezTo>
                  <a:pt x="7" y="84"/>
                  <a:pt x="7" y="84"/>
                  <a:pt x="7" y="84"/>
                </a:cubicBezTo>
                <a:cubicBezTo>
                  <a:pt x="32" y="62"/>
                  <a:pt x="32" y="62"/>
                  <a:pt x="32" y="62"/>
                </a:cubicBezTo>
                <a:cubicBezTo>
                  <a:pt x="49" y="49"/>
                  <a:pt x="49" y="49"/>
                  <a:pt x="49" y="49"/>
                </a:cubicBezTo>
                <a:cubicBezTo>
                  <a:pt x="52" y="51"/>
                  <a:pt x="55" y="52"/>
                  <a:pt x="58" y="52"/>
                </a:cubicBezTo>
                <a:cubicBezTo>
                  <a:pt x="62" y="52"/>
                  <a:pt x="65" y="51"/>
                  <a:pt x="68" y="49"/>
                </a:cubicBezTo>
                <a:cubicBezTo>
                  <a:pt x="84" y="62"/>
                  <a:pt x="84" y="62"/>
                  <a:pt x="84" y="62"/>
                </a:cubicBezTo>
                <a:cubicBezTo>
                  <a:pt x="109" y="84"/>
                  <a:pt x="109" y="84"/>
                  <a:pt x="109" y="84"/>
                </a:cubicBezTo>
                <a:cubicBezTo>
                  <a:pt x="109" y="84"/>
                  <a:pt x="109" y="84"/>
                  <a:pt x="109" y="84"/>
                </a:cubicBezTo>
                <a:cubicBezTo>
                  <a:pt x="109" y="84"/>
                  <a:pt x="109" y="84"/>
                  <a:pt x="109" y="84"/>
                </a:cubicBezTo>
                <a:cubicBezTo>
                  <a:pt x="58" y="84"/>
                  <a:pt x="58" y="84"/>
                  <a:pt x="58" y="84"/>
                </a:cubicBezTo>
                <a:lnTo>
                  <a:pt x="7" y="84"/>
                </a:lnTo>
                <a:close/>
                <a:moveTo>
                  <a:pt x="109" y="75"/>
                </a:moveTo>
                <a:cubicBezTo>
                  <a:pt x="88" y="57"/>
                  <a:pt x="88" y="57"/>
                  <a:pt x="88" y="57"/>
                </a:cubicBezTo>
                <a:cubicBezTo>
                  <a:pt x="73" y="45"/>
                  <a:pt x="73" y="45"/>
                  <a:pt x="73" y="45"/>
                </a:cubicBezTo>
                <a:cubicBezTo>
                  <a:pt x="88" y="33"/>
                  <a:pt x="88" y="33"/>
                  <a:pt x="88" y="33"/>
                </a:cubicBezTo>
                <a:cubicBezTo>
                  <a:pt x="109" y="15"/>
                  <a:pt x="109" y="15"/>
                  <a:pt x="109" y="15"/>
                </a:cubicBezTo>
                <a:lnTo>
                  <a:pt x="109" y="75"/>
                </a:lnTo>
                <a:close/>
                <a:moveTo>
                  <a:pt x="58" y="6"/>
                </a:moveTo>
                <a:cubicBezTo>
                  <a:pt x="109" y="6"/>
                  <a:pt x="109" y="6"/>
                  <a:pt x="109" y="6"/>
                </a:cubicBezTo>
                <a:cubicBezTo>
                  <a:pt x="109" y="6"/>
                  <a:pt x="109" y="6"/>
                  <a:pt x="109" y="6"/>
                </a:cubicBezTo>
                <a:cubicBezTo>
                  <a:pt x="84" y="28"/>
                  <a:pt x="84" y="28"/>
                  <a:pt x="84" y="28"/>
                </a:cubicBezTo>
                <a:cubicBezTo>
                  <a:pt x="67" y="41"/>
                  <a:pt x="67" y="41"/>
                  <a:pt x="67" y="41"/>
                </a:cubicBezTo>
                <a:cubicBezTo>
                  <a:pt x="65" y="44"/>
                  <a:pt x="62" y="45"/>
                  <a:pt x="58" y="45"/>
                </a:cubicBezTo>
                <a:cubicBezTo>
                  <a:pt x="55" y="45"/>
                  <a:pt x="51" y="44"/>
                  <a:pt x="49" y="41"/>
                </a:cubicBezTo>
                <a:cubicBezTo>
                  <a:pt x="33" y="28"/>
                  <a:pt x="33" y="28"/>
                  <a:pt x="33" y="28"/>
                </a:cubicBezTo>
                <a:cubicBezTo>
                  <a:pt x="7" y="6"/>
                  <a:pt x="7" y="6"/>
                  <a:pt x="7" y="6"/>
                </a:cubicBezTo>
                <a:lnTo>
                  <a:pt x="58"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34" name="Group 33"/>
          <p:cNvGrpSpPr/>
          <p:nvPr userDrawn="1"/>
        </p:nvGrpSpPr>
        <p:grpSpPr>
          <a:xfrm>
            <a:off x="6064250" y="1249363"/>
            <a:ext cx="385763" cy="382587"/>
            <a:chOff x="6064250" y="1249363"/>
            <a:chExt cx="385763" cy="382587"/>
          </a:xfrm>
        </p:grpSpPr>
        <p:sp>
          <p:nvSpPr>
            <p:cNvPr id="35" name="Freeform 23"/>
            <p:cNvSpPr>
              <a:spLocks/>
            </p:cNvSpPr>
            <p:nvPr userDrawn="1"/>
          </p:nvSpPr>
          <p:spPr bwMode="auto">
            <a:xfrm>
              <a:off x="6188075" y="1249363"/>
              <a:ext cx="261938" cy="258763"/>
            </a:xfrm>
            <a:custGeom>
              <a:avLst/>
              <a:gdLst>
                <a:gd name="T0" fmla="*/ 5 w 68"/>
                <a:gd name="T1" fmla="*/ 0 h 67"/>
                <a:gd name="T2" fmla="*/ 0 w 68"/>
                <a:gd name="T3" fmla="*/ 5 h 67"/>
                <a:gd name="T4" fmla="*/ 5 w 68"/>
                <a:gd name="T5" fmla="*/ 11 h 67"/>
                <a:gd name="T6" fmla="*/ 56 w 68"/>
                <a:gd name="T7" fmla="*/ 62 h 67"/>
                <a:gd name="T8" fmla="*/ 62 w 68"/>
                <a:gd name="T9" fmla="*/ 67 h 67"/>
                <a:gd name="T10" fmla="*/ 68 w 68"/>
                <a:gd name="T11" fmla="*/ 62 h 67"/>
                <a:gd name="T12" fmla="*/ 5 w 6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68" h="67">
                  <a:moveTo>
                    <a:pt x="5" y="0"/>
                  </a:moveTo>
                  <a:cubicBezTo>
                    <a:pt x="2" y="0"/>
                    <a:pt x="0" y="2"/>
                    <a:pt x="0" y="5"/>
                  </a:cubicBezTo>
                  <a:cubicBezTo>
                    <a:pt x="0" y="8"/>
                    <a:pt x="2" y="11"/>
                    <a:pt x="5" y="11"/>
                  </a:cubicBezTo>
                  <a:cubicBezTo>
                    <a:pt x="33" y="11"/>
                    <a:pt x="56" y="34"/>
                    <a:pt x="56" y="62"/>
                  </a:cubicBezTo>
                  <a:cubicBezTo>
                    <a:pt x="56" y="65"/>
                    <a:pt x="59" y="67"/>
                    <a:pt x="62" y="67"/>
                  </a:cubicBezTo>
                  <a:cubicBezTo>
                    <a:pt x="65" y="67"/>
                    <a:pt x="68" y="65"/>
                    <a:pt x="68" y="62"/>
                  </a:cubicBezTo>
                  <a:cubicBezTo>
                    <a:pt x="68" y="28"/>
                    <a:pt x="40" y="0"/>
                    <a:pt x="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6" name="Freeform 24"/>
            <p:cNvSpPr>
              <a:spLocks/>
            </p:cNvSpPr>
            <p:nvPr userDrawn="1"/>
          </p:nvSpPr>
          <p:spPr bwMode="auto">
            <a:xfrm>
              <a:off x="6188075" y="1330325"/>
              <a:ext cx="176213" cy="177800"/>
            </a:xfrm>
            <a:custGeom>
              <a:avLst/>
              <a:gdLst>
                <a:gd name="T0" fmla="*/ 5 w 46"/>
                <a:gd name="T1" fmla="*/ 0 h 46"/>
                <a:gd name="T2" fmla="*/ 0 w 46"/>
                <a:gd name="T3" fmla="*/ 5 h 46"/>
                <a:gd name="T4" fmla="*/ 5 w 46"/>
                <a:gd name="T5" fmla="*/ 10 h 46"/>
                <a:gd name="T6" fmla="*/ 35 w 46"/>
                <a:gd name="T7" fmla="*/ 41 h 46"/>
                <a:gd name="T8" fmla="*/ 40 w 46"/>
                <a:gd name="T9" fmla="*/ 46 h 46"/>
                <a:gd name="T10" fmla="*/ 46 w 46"/>
                <a:gd name="T11" fmla="*/ 41 h 46"/>
                <a:gd name="T12" fmla="*/ 5 w 46"/>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5" y="0"/>
                  </a:moveTo>
                  <a:cubicBezTo>
                    <a:pt x="2" y="0"/>
                    <a:pt x="0" y="2"/>
                    <a:pt x="0" y="5"/>
                  </a:cubicBezTo>
                  <a:cubicBezTo>
                    <a:pt x="0" y="8"/>
                    <a:pt x="2" y="10"/>
                    <a:pt x="5" y="10"/>
                  </a:cubicBezTo>
                  <a:cubicBezTo>
                    <a:pt x="21" y="10"/>
                    <a:pt x="35" y="24"/>
                    <a:pt x="35" y="41"/>
                  </a:cubicBezTo>
                  <a:cubicBezTo>
                    <a:pt x="35" y="44"/>
                    <a:pt x="37" y="46"/>
                    <a:pt x="40" y="46"/>
                  </a:cubicBezTo>
                  <a:cubicBezTo>
                    <a:pt x="43" y="46"/>
                    <a:pt x="46" y="44"/>
                    <a:pt x="46" y="41"/>
                  </a:cubicBezTo>
                  <a:cubicBezTo>
                    <a:pt x="46" y="18"/>
                    <a:pt x="28" y="0"/>
                    <a:pt x="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7" name="Freeform 25"/>
            <p:cNvSpPr>
              <a:spLocks/>
            </p:cNvSpPr>
            <p:nvPr userDrawn="1"/>
          </p:nvSpPr>
          <p:spPr bwMode="auto">
            <a:xfrm>
              <a:off x="6064250" y="1381125"/>
              <a:ext cx="250825" cy="250825"/>
            </a:xfrm>
            <a:custGeom>
              <a:avLst/>
              <a:gdLst>
                <a:gd name="T0" fmla="*/ 24 w 65"/>
                <a:gd name="T1" fmla="*/ 1 h 65"/>
                <a:gd name="T2" fmla="*/ 20 w 65"/>
                <a:gd name="T3" fmla="*/ 0 h 65"/>
                <a:gd name="T4" fmla="*/ 18 w 65"/>
                <a:gd name="T5" fmla="*/ 1 h 65"/>
                <a:gd name="T6" fmla="*/ 17 w 65"/>
                <a:gd name="T7" fmla="*/ 3 h 65"/>
                <a:gd name="T8" fmla="*/ 13 w 65"/>
                <a:gd name="T9" fmla="*/ 29 h 65"/>
                <a:gd name="T10" fmla="*/ 1 w 65"/>
                <a:gd name="T11" fmla="*/ 42 h 65"/>
                <a:gd name="T12" fmla="*/ 1 w 65"/>
                <a:gd name="T13" fmla="*/ 46 h 65"/>
                <a:gd name="T14" fmla="*/ 20 w 65"/>
                <a:gd name="T15" fmla="*/ 64 h 65"/>
                <a:gd name="T16" fmla="*/ 23 w 65"/>
                <a:gd name="T17" fmla="*/ 64 h 65"/>
                <a:gd name="T18" fmla="*/ 36 w 65"/>
                <a:gd name="T19" fmla="*/ 52 h 65"/>
                <a:gd name="T20" fmla="*/ 62 w 65"/>
                <a:gd name="T21" fmla="*/ 48 h 65"/>
                <a:gd name="T22" fmla="*/ 65 w 65"/>
                <a:gd name="T23" fmla="*/ 45 h 65"/>
                <a:gd name="T24" fmla="*/ 64 w 65"/>
                <a:gd name="T25" fmla="*/ 41 h 65"/>
                <a:gd name="T26" fmla="*/ 24 w 65"/>
                <a:gd name="T2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5">
                  <a:moveTo>
                    <a:pt x="24" y="1"/>
                  </a:moveTo>
                  <a:cubicBezTo>
                    <a:pt x="23" y="0"/>
                    <a:pt x="22" y="0"/>
                    <a:pt x="20" y="0"/>
                  </a:cubicBezTo>
                  <a:cubicBezTo>
                    <a:pt x="20" y="0"/>
                    <a:pt x="19" y="0"/>
                    <a:pt x="18" y="1"/>
                  </a:cubicBezTo>
                  <a:cubicBezTo>
                    <a:pt x="18" y="2"/>
                    <a:pt x="17" y="2"/>
                    <a:pt x="17" y="3"/>
                  </a:cubicBezTo>
                  <a:cubicBezTo>
                    <a:pt x="13" y="29"/>
                    <a:pt x="13" y="29"/>
                    <a:pt x="13" y="29"/>
                  </a:cubicBezTo>
                  <a:cubicBezTo>
                    <a:pt x="1" y="42"/>
                    <a:pt x="1" y="42"/>
                    <a:pt x="1" y="42"/>
                  </a:cubicBezTo>
                  <a:cubicBezTo>
                    <a:pt x="0" y="43"/>
                    <a:pt x="0" y="45"/>
                    <a:pt x="1" y="46"/>
                  </a:cubicBezTo>
                  <a:cubicBezTo>
                    <a:pt x="20" y="64"/>
                    <a:pt x="20" y="64"/>
                    <a:pt x="20" y="64"/>
                  </a:cubicBezTo>
                  <a:cubicBezTo>
                    <a:pt x="21" y="65"/>
                    <a:pt x="22" y="65"/>
                    <a:pt x="23" y="64"/>
                  </a:cubicBezTo>
                  <a:cubicBezTo>
                    <a:pt x="36" y="52"/>
                    <a:pt x="36" y="52"/>
                    <a:pt x="36" y="52"/>
                  </a:cubicBezTo>
                  <a:cubicBezTo>
                    <a:pt x="62" y="48"/>
                    <a:pt x="62" y="48"/>
                    <a:pt x="62" y="48"/>
                  </a:cubicBezTo>
                  <a:cubicBezTo>
                    <a:pt x="64" y="48"/>
                    <a:pt x="65" y="46"/>
                    <a:pt x="65" y="45"/>
                  </a:cubicBezTo>
                  <a:cubicBezTo>
                    <a:pt x="65" y="43"/>
                    <a:pt x="65" y="42"/>
                    <a:pt x="64" y="41"/>
                  </a:cubicBezTo>
                  <a:lnTo>
                    <a:pt x="24"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38" name="Freeform 26"/>
          <p:cNvSpPr>
            <a:spLocks/>
          </p:cNvSpPr>
          <p:nvPr userDrawn="1"/>
        </p:nvSpPr>
        <p:spPr bwMode="auto">
          <a:xfrm>
            <a:off x="4283075" y="1782763"/>
            <a:ext cx="355600" cy="409575"/>
          </a:xfrm>
          <a:custGeom>
            <a:avLst/>
            <a:gdLst>
              <a:gd name="T0" fmla="*/ 90 w 92"/>
              <a:gd name="T1" fmla="*/ 49 h 106"/>
              <a:gd name="T2" fmla="*/ 6 w 92"/>
              <a:gd name="T3" fmla="*/ 1 h 106"/>
              <a:gd name="T4" fmla="*/ 2 w 92"/>
              <a:gd name="T5" fmla="*/ 1 h 106"/>
              <a:gd name="T6" fmla="*/ 0 w 92"/>
              <a:gd name="T7" fmla="*/ 4 h 106"/>
              <a:gd name="T8" fmla="*/ 0 w 92"/>
              <a:gd name="T9" fmla="*/ 102 h 106"/>
              <a:gd name="T10" fmla="*/ 2 w 92"/>
              <a:gd name="T11" fmla="*/ 105 h 106"/>
              <a:gd name="T12" fmla="*/ 4 w 92"/>
              <a:gd name="T13" fmla="*/ 106 h 106"/>
              <a:gd name="T14" fmla="*/ 6 w 92"/>
              <a:gd name="T15" fmla="*/ 105 h 106"/>
              <a:gd name="T16" fmla="*/ 90 w 92"/>
              <a:gd name="T17" fmla="*/ 56 h 106"/>
              <a:gd name="T18" fmla="*/ 92 w 92"/>
              <a:gd name="T19" fmla="*/ 53 h 106"/>
              <a:gd name="T20" fmla="*/ 90 w 92"/>
              <a:gd name="T21" fmla="*/ 4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6">
                <a:moveTo>
                  <a:pt x="90" y="49"/>
                </a:moveTo>
                <a:cubicBezTo>
                  <a:pt x="6" y="1"/>
                  <a:pt x="6" y="1"/>
                  <a:pt x="6" y="1"/>
                </a:cubicBezTo>
                <a:cubicBezTo>
                  <a:pt x="4" y="0"/>
                  <a:pt x="3" y="0"/>
                  <a:pt x="2" y="1"/>
                </a:cubicBezTo>
                <a:cubicBezTo>
                  <a:pt x="0" y="1"/>
                  <a:pt x="0" y="3"/>
                  <a:pt x="0" y="4"/>
                </a:cubicBezTo>
                <a:cubicBezTo>
                  <a:pt x="0" y="102"/>
                  <a:pt x="0" y="102"/>
                  <a:pt x="0" y="102"/>
                </a:cubicBezTo>
                <a:cubicBezTo>
                  <a:pt x="0" y="103"/>
                  <a:pt x="0" y="105"/>
                  <a:pt x="2" y="105"/>
                </a:cubicBezTo>
                <a:cubicBezTo>
                  <a:pt x="2" y="106"/>
                  <a:pt x="3" y="106"/>
                  <a:pt x="4" y="106"/>
                </a:cubicBezTo>
                <a:cubicBezTo>
                  <a:pt x="4" y="106"/>
                  <a:pt x="5" y="106"/>
                  <a:pt x="6" y="105"/>
                </a:cubicBezTo>
                <a:cubicBezTo>
                  <a:pt x="90" y="56"/>
                  <a:pt x="90" y="56"/>
                  <a:pt x="90" y="56"/>
                </a:cubicBezTo>
                <a:cubicBezTo>
                  <a:pt x="92" y="56"/>
                  <a:pt x="92" y="54"/>
                  <a:pt x="92" y="53"/>
                </a:cubicBezTo>
                <a:cubicBezTo>
                  <a:pt x="92" y="51"/>
                  <a:pt x="92" y="50"/>
                  <a:pt x="90" y="4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39" name="Group 38"/>
          <p:cNvGrpSpPr/>
          <p:nvPr userDrawn="1"/>
        </p:nvGrpSpPr>
        <p:grpSpPr>
          <a:xfrm>
            <a:off x="6113463" y="3044825"/>
            <a:ext cx="460375" cy="158750"/>
            <a:chOff x="6113463" y="3044825"/>
            <a:chExt cx="460375" cy="158750"/>
          </a:xfrm>
        </p:grpSpPr>
        <p:sp>
          <p:nvSpPr>
            <p:cNvPr id="40" name="Freeform 27"/>
            <p:cNvSpPr>
              <a:spLocks/>
            </p:cNvSpPr>
            <p:nvPr userDrawn="1"/>
          </p:nvSpPr>
          <p:spPr bwMode="auto">
            <a:xfrm>
              <a:off x="6242050" y="3103563"/>
              <a:ext cx="204788" cy="42863"/>
            </a:xfrm>
            <a:custGeom>
              <a:avLst/>
              <a:gdLst>
                <a:gd name="T0" fmla="*/ 6 w 53"/>
                <a:gd name="T1" fmla="*/ 11 h 11"/>
                <a:gd name="T2" fmla="*/ 47 w 53"/>
                <a:gd name="T3" fmla="*/ 11 h 11"/>
                <a:gd name="T4" fmla="*/ 53 w 53"/>
                <a:gd name="T5" fmla="*/ 6 h 11"/>
                <a:gd name="T6" fmla="*/ 47 w 53"/>
                <a:gd name="T7" fmla="*/ 0 h 11"/>
                <a:gd name="T8" fmla="*/ 6 w 53"/>
                <a:gd name="T9" fmla="*/ 0 h 11"/>
                <a:gd name="T10" fmla="*/ 0 w 53"/>
                <a:gd name="T11" fmla="*/ 6 h 11"/>
                <a:gd name="T12" fmla="*/ 6 w 5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53" h="11">
                  <a:moveTo>
                    <a:pt x="6" y="11"/>
                  </a:moveTo>
                  <a:cubicBezTo>
                    <a:pt x="47" y="11"/>
                    <a:pt x="47" y="11"/>
                    <a:pt x="47" y="11"/>
                  </a:cubicBezTo>
                  <a:cubicBezTo>
                    <a:pt x="50" y="11"/>
                    <a:pt x="53" y="8"/>
                    <a:pt x="53" y="6"/>
                  </a:cubicBezTo>
                  <a:cubicBezTo>
                    <a:pt x="53" y="3"/>
                    <a:pt x="50" y="0"/>
                    <a:pt x="47" y="0"/>
                  </a:cubicBezTo>
                  <a:cubicBezTo>
                    <a:pt x="6" y="0"/>
                    <a:pt x="6" y="0"/>
                    <a:pt x="6" y="0"/>
                  </a:cubicBezTo>
                  <a:cubicBezTo>
                    <a:pt x="3" y="0"/>
                    <a:pt x="0" y="3"/>
                    <a:pt x="0" y="6"/>
                  </a:cubicBezTo>
                  <a:cubicBezTo>
                    <a:pt x="0" y="8"/>
                    <a:pt x="3" y="11"/>
                    <a:pt x="6"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1" name="Freeform 28"/>
            <p:cNvSpPr>
              <a:spLocks/>
            </p:cNvSpPr>
            <p:nvPr userDrawn="1"/>
          </p:nvSpPr>
          <p:spPr bwMode="auto">
            <a:xfrm>
              <a:off x="6113463" y="3044825"/>
              <a:ext cx="209550" cy="158750"/>
            </a:xfrm>
            <a:custGeom>
              <a:avLst/>
              <a:gdLst>
                <a:gd name="T0" fmla="*/ 54 w 54"/>
                <a:gd name="T1" fmla="*/ 29 h 41"/>
                <a:gd name="T2" fmla="*/ 44 w 54"/>
                <a:gd name="T3" fmla="*/ 29 h 41"/>
                <a:gd name="T4" fmla="*/ 40 w 54"/>
                <a:gd name="T5" fmla="*/ 31 h 41"/>
                <a:gd name="T6" fmla="*/ 13 w 54"/>
                <a:gd name="T7" fmla="*/ 31 h 41"/>
                <a:gd name="T8" fmla="*/ 9 w 54"/>
                <a:gd name="T9" fmla="*/ 27 h 41"/>
                <a:gd name="T10" fmla="*/ 9 w 54"/>
                <a:gd name="T11" fmla="*/ 14 h 41"/>
                <a:gd name="T12" fmla="*/ 13 w 54"/>
                <a:gd name="T13" fmla="*/ 10 h 41"/>
                <a:gd name="T14" fmla="*/ 40 w 54"/>
                <a:gd name="T15" fmla="*/ 10 h 41"/>
                <a:gd name="T16" fmla="*/ 44 w 54"/>
                <a:gd name="T17" fmla="*/ 12 h 41"/>
                <a:gd name="T18" fmla="*/ 54 w 54"/>
                <a:gd name="T19" fmla="*/ 12 h 41"/>
                <a:gd name="T20" fmla="*/ 40 w 54"/>
                <a:gd name="T21" fmla="*/ 0 h 41"/>
                <a:gd name="T22" fmla="*/ 13 w 54"/>
                <a:gd name="T23" fmla="*/ 0 h 41"/>
                <a:gd name="T24" fmla="*/ 0 w 54"/>
                <a:gd name="T25" fmla="*/ 14 h 41"/>
                <a:gd name="T26" fmla="*/ 0 w 54"/>
                <a:gd name="T27" fmla="*/ 27 h 41"/>
                <a:gd name="T28" fmla="*/ 13 w 54"/>
                <a:gd name="T29" fmla="*/ 41 h 41"/>
                <a:gd name="T30" fmla="*/ 40 w 54"/>
                <a:gd name="T31" fmla="*/ 41 h 41"/>
                <a:gd name="T32" fmla="*/ 54 w 54"/>
                <a:gd name="T33"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1">
                  <a:moveTo>
                    <a:pt x="54" y="29"/>
                  </a:moveTo>
                  <a:cubicBezTo>
                    <a:pt x="44" y="29"/>
                    <a:pt x="44" y="29"/>
                    <a:pt x="44" y="29"/>
                  </a:cubicBezTo>
                  <a:cubicBezTo>
                    <a:pt x="43" y="30"/>
                    <a:pt x="42" y="31"/>
                    <a:pt x="40" y="31"/>
                  </a:cubicBezTo>
                  <a:cubicBezTo>
                    <a:pt x="13" y="31"/>
                    <a:pt x="13" y="31"/>
                    <a:pt x="13" y="31"/>
                  </a:cubicBezTo>
                  <a:cubicBezTo>
                    <a:pt x="11" y="31"/>
                    <a:pt x="9" y="29"/>
                    <a:pt x="9" y="27"/>
                  </a:cubicBezTo>
                  <a:cubicBezTo>
                    <a:pt x="9" y="14"/>
                    <a:pt x="9" y="14"/>
                    <a:pt x="9" y="14"/>
                  </a:cubicBezTo>
                  <a:cubicBezTo>
                    <a:pt x="9" y="12"/>
                    <a:pt x="11" y="10"/>
                    <a:pt x="13" y="10"/>
                  </a:cubicBezTo>
                  <a:cubicBezTo>
                    <a:pt x="40" y="10"/>
                    <a:pt x="40" y="10"/>
                    <a:pt x="40" y="10"/>
                  </a:cubicBezTo>
                  <a:cubicBezTo>
                    <a:pt x="42" y="10"/>
                    <a:pt x="43" y="11"/>
                    <a:pt x="44" y="12"/>
                  </a:cubicBezTo>
                  <a:cubicBezTo>
                    <a:pt x="54" y="12"/>
                    <a:pt x="54" y="12"/>
                    <a:pt x="54" y="12"/>
                  </a:cubicBezTo>
                  <a:cubicBezTo>
                    <a:pt x="53" y="6"/>
                    <a:pt x="47" y="0"/>
                    <a:pt x="40" y="0"/>
                  </a:cubicBezTo>
                  <a:cubicBezTo>
                    <a:pt x="13" y="0"/>
                    <a:pt x="13" y="0"/>
                    <a:pt x="13" y="0"/>
                  </a:cubicBezTo>
                  <a:cubicBezTo>
                    <a:pt x="6" y="0"/>
                    <a:pt x="0" y="7"/>
                    <a:pt x="0" y="14"/>
                  </a:cubicBezTo>
                  <a:cubicBezTo>
                    <a:pt x="0" y="27"/>
                    <a:pt x="0" y="27"/>
                    <a:pt x="0" y="27"/>
                  </a:cubicBezTo>
                  <a:cubicBezTo>
                    <a:pt x="0" y="34"/>
                    <a:pt x="6" y="41"/>
                    <a:pt x="13" y="41"/>
                  </a:cubicBezTo>
                  <a:cubicBezTo>
                    <a:pt x="40" y="41"/>
                    <a:pt x="40" y="41"/>
                    <a:pt x="40" y="41"/>
                  </a:cubicBezTo>
                  <a:cubicBezTo>
                    <a:pt x="47" y="41"/>
                    <a:pt x="53" y="35"/>
                    <a:pt x="54" y="2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2" name="Freeform 29"/>
            <p:cNvSpPr>
              <a:spLocks/>
            </p:cNvSpPr>
            <p:nvPr userDrawn="1"/>
          </p:nvSpPr>
          <p:spPr bwMode="auto">
            <a:xfrm>
              <a:off x="6364288" y="3044825"/>
              <a:ext cx="209550" cy="158750"/>
            </a:xfrm>
            <a:custGeom>
              <a:avLst/>
              <a:gdLst>
                <a:gd name="T0" fmla="*/ 54 w 54"/>
                <a:gd name="T1" fmla="*/ 27 h 41"/>
                <a:gd name="T2" fmla="*/ 54 w 54"/>
                <a:gd name="T3" fmla="*/ 14 h 41"/>
                <a:gd name="T4" fmla="*/ 41 w 54"/>
                <a:gd name="T5" fmla="*/ 0 h 41"/>
                <a:gd name="T6" fmla="*/ 14 w 54"/>
                <a:gd name="T7" fmla="*/ 0 h 41"/>
                <a:gd name="T8" fmla="*/ 0 w 54"/>
                <a:gd name="T9" fmla="*/ 12 h 41"/>
                <a:gd name="T10" fmla="*/ 10 w 54"/>
                <a:gd name="T11" fmla="*/ 12 h 41"/>
                <a:gd name="T12" fmla="*/ 14 w 54"/>
                <a:gd name="T13" fmla="*/ 10 h 41"/>
                <a:gd name="T14" fmla="*/ 41 w 54"/>
                <a:gd name="T15" fmla="*/ 10 h 41"/>
                <a:gd name="T16" fmla="*/ 45 w 54"/>
                <a:gd name="T17" fmla="*/ 14 h 41"/>
                <a:gd name="T18" fmla="*/ 45 w 54"/>
                <a:gd name="T19" fmla="*/ 27 h 41"/>
                <a:gd name="T20" fmla="*/ 41 w 54"/>
                <a:gd name="T21" fmla="*/ 31 h 41"/>
                <a:gd name="T22" fmla="*/ 14 w 54"/>
                <a:gd name="T23" fmla="*/ 31 h 41"/>
                <a:gd name="T24" fmla="*/ 10 w 54"/>
                <a:gd name="T25" fmla="*/ 29 h 41"/>
                <a:gd name="T26" fmla="*/ 0 w 54"/>
                <a:gd name="T27" fmla="*/ 29 h 41"/>
                <a:gd name="T28" fmla="*/ 14 w 54"/>
                <a:gd name="T29" fmla="*/ 41 h 41"/>
                <a:gd name="T30" fmla="*/ 41 w 54"/>
                <a:gd name="T31" fmla="*/ 41 h 41"/>
                <a:gd name="T32" fmla="*/ 54 w 54"/>
                <a:gd name="T33"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1">
                  <a:moveTo>
                    <a:pt x="54" y="27"/>
                  </a:moveTo>
                  <a:cubicBezTo>
                    <a:pt x="54" y="14"/>
                    <a:pt x="54" y="14"/>
                    <a:pt x="54" y="14"/>
                  </a:cubicBezTo>
                  <a:cubicBezTo>
                    <a:pt x="54" y="7"/>
                    <a:pt x="48" y="0"/>
                    <a:pt x="41" y="0"/>
                  </a:cubicBezTo>
                  <a:cubicBezTo>
                    <a:pt x="14" y="0"/>
                    <a:pt x="14" y="0"/>
                    <a:pt x="14" y="0"/>
                  </a:cubicBezTo>
                  <a:cubicBezTo>
                    <a:pt x="7" y="0"/>
                    <a:pt x="1" y="6"/>
                    <a:pt x="0" y="12"/>
                  </a:cubicBezTo>
                  <a:cubicBezTo>
                    <a:pt x="10" y="12"/>
                    <a:pt x="10" y="12"/>
                    <a:pt x="10" y="12"/>
                  </a:cubicBezTo>
                  <a:cubicBezTo>
                    <a:pt x="11" y="11"/>
                    <a:pt x="12" y="10"/>
                    <a:pt x="14" y="10"/>
                  </a:cubicBezTo>
                  <a:cubicBezTo>
                    <a:pt x="41" y="10"/>
                    <a:pt x="41" y="10"/>
                    <a:pt x="41" y="10"/>
                  </a:cubicBezTo>
                  <a:cubicBezTo>
                    <a:pt x="43" y="10"/>
                    <a:pt x="45" y="12"/>
                    <a:pt x="45" y="14"/>
                  </a:cubicBezTo>
                  <a:cubicBezTo>
                    <a:pt x="45" y="27"/>
                    <a:pt x="45" y="27"/>
                    <a:pt x="45" y="27"/>
                  </a:cubicBezTo>
                  <a:cubicBezTo>
                    <a:pt x="45" y="29"/>
                    <a:pt x="43" y="31"/>
                    <a:pt x="41" y="31"/>
                  </a:cubicBezTo>
                  <a:cubicBezTo>
                    <a:pt x="14" y="31"/>
                    <a:pt x="14" y="31"/>
                    <a:pt x="14" y="31"/>
                  </a:cubicBezTo>
                  <a:cubicBezTo>
                    <a:pt x="12" y="31"/>
                    <a:pt x="11" y="30"/>
                    <a:pt x="10" y="29"/>
                  </a:cubicBezTo>
                  <a:cubicBezTo>
                    <a:pt x="0" y="29"/>
                    <a:pt x="0" y="29"/>
                    <a:pt x="0" y="29"/>
                  </a:cubicBezTo>
                  <a:cubicBezTo>
                    <a:pt x="1" y="35"/>
                    <a:pt x="7" y="41"/>
                    <a:pt x="14" y="41"/>
                  </a:cubicBezTo>
                  <a:cubicBezTo>
                    <a:pt x="41" y="41"/>
                    <a:pt x="41" y="41"/>
                    <a:pt x="41" y="41"/>
                  </a:cubicBezTo>
                  <a:cubicBezTo>
                    <a:pt x="48" y="41"/>
                    <a:pt x="54" y="34"/>
                    <a:pt x="54"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43" name="Group 42"/>
          <p:cNvGrpSpPr/>
          <p:nvPr userDrawn="1"/>
        </p:nvGrpSpPr>
        <p:grpSpPr>
          <a:xfrm>
            <a:off x="4819650" y="1831975"/>
            <a:ext cx="436563" cy="441325"/>
            <a:chOff x="4819650" y="1831975"/>
            <a:chExt cx="436563" cy="441325"/>
          </a:xfrm>
        </p:grpSpPr>
        <p:sp>
          <p:nvSpPr>
            <p:cNvPr id="44" name="Freeform 30"/>
            <p:cNvSpPr>
              <a:spLocks noEditPoints="1"/>
            </p:cNvSpPr>
            <p:nvPr userDrawn="1"/>
          </p:nvSpPr>
          <p:spPr bwMode="auto">
            <a:xfrm>
              <a:off x="4819650" y="1831975"/>
              <a:ext cx="436563" cy="441325"/>
            </a:xfrm>
            <a:custGeom>
              <a:avLst/>
              <a:gdLst>
                <a:gd name="T0" fmla="*/ 57 w 113"/>
                <a:gd name="T1" fmla="*/ 114 h 114"/>
                <a:gd name="T2" fmla="*/ 16 w 113"/>
                <a:gd name="T3" fmla="*/ 97 h 114"/>
                <a:gd name="T4" fmla="*/ 0 w 113"/>
                <a:gd name="T5" fmla="*/ 57 h 114"/>
                <a:gd name="T6" fmla="*/ 16 w 113"/>
                <a:gd name="T7" fmla="*/ 17 h 114"/>
                <a:gd name="T8" fmla="*/ 57 w 113"/>
                <a:gd name="T9" fmla="*/ 0 h 114"/>
                <a:gd name="T10" fmla="*/ 97 w 113"/>
                <a:gd name="T11" fmla="*/ 17 h 114"/>
                <a:gd name="T12" fmla="*/ 113 w 113"/>
                <a:gd name="T13" fmla="*/ 57 h 114"/>
                <a:gd name="T14" fmla="*/ 97 w 113"/>
                <a:gd name="T15" fmla="*/ 97 h 114"/>
                <a:gd name="T16" fmla="*/ 57 w 113"/>
                <a:gd name="T17" fmla="*/ 114 h 114"/>
                <a:gd name="T18" fmla="*/ 57 w 113"/>
                <a:gd name="T19" fmla="*/ 4 h 114"/>
                <a:gd name="T20" fmla="*/ 20 w 113"/>
                <a:gd name="T21" fmla="*/ 20 h 114"/>
                <a:gd name="T22" fmla="*/ 4 w 113"/>
                <a:gd name="T23" fmla="*/ 57 h 114"/>
                <a:gd name="T24" fmla="*/ 20 w 113"/>
                <a:gd name="T25" fmla="*/ 94 h 114"/>
                <a:gd name="T26" fmla="*/ 57 w 113"/>
                <a:gd name="T27" fmla="*/ 109 h 114"/>
                <a:gd name="T28" fmla="*/ 94 w 113"/>
                <a:gd name="T29" fmla="*/ 94 h 114"/>
                <a:gd name="T30" fmla="*/ 109 w 113"/>
                <a:gd name="T31" fmla="*/ 57 h 114"/>
                <a:gd name="T32" fmla="*/ 94 w 113"/>
                <a:gd name="T33" fmla="*/ 20 h 114"/>
                <a:gd name="T34" fmla="*/ 57 w 113"/>
                <a:gd name="T35" fmla="*/ 4 h 114"/>
                <a:gd name="T36" fmla="*/ 57 w 113"/>
                <a:gd name="T37" fmla="*/ 107 h 114"/>
                <a:gd name="T38" fmla="*/ 6 w 113"/>
                <a:gd name="T39" fmla="*/ 57 h 114"/>
                <a:gd name="T40" fmla="*/ 57 w 113"/>
                <a:gd name="T41" fmla="*/ 6 h 114"/>
                <a:gd name="T42" fmla="*/ 107 w 113"/>
                <a:gd name="T43" fmla="*/ 57 h 114"/>
                <a:gd name="T44" fmla="*/ 57 w 113"/>
                <a:gd name="T45" fmla="*/ 107 h 114"/>
                <a:gd name="T46" fmla="*/ 57 w 113"/>
                <a:gd name="T47" fmla="*/ 11 h 114"/>
                <a:gd name="T48" fmla="*/ 10 w 113"/>
                <a:gd name="T49" fmla="*/ 57 h 114"/>
                <a:gd name="T50" fmla="*/ 57 w 113"/>
                <a:gd name="T51" fmla="*/ 103 h 114"/>
                <a:gd name="T52" fmla="*/ 103 w 113"/>
                <a:gd name="T53" fmla="*/ 57 h 114"/>
                <a:gd name="T54" fmla="*/ 57 w 113"/>
                <a:gd name="T5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14">
                  <a:moveTo>
                    <a:pt x="57" y="114"/>
                  </a:moveTo>
                  <a:cubicBezTo>
                    <a:pt x="41" y="114"/>
                    <a:pt x="27" y="108"/>
                    <a:pt x="16" y="97"/>
                  </a:cubicBezTo>
                  <a:cubicBezTo>
                    <a:pt x="6" y="86"/>
                    <a:pt x="0" y="72"/>
                    <a:pt x="0" y="57"/>
                  </a:cubicBezTo>
                  <a:cubicBezTo>
                    <a:pt x="0" y="42"/>
                    <a:pt x="6" y="27"/>
                    <a:pt x="16" y="17"/>
                  </a:cubicBezTo>
                  <a:cubicBezTo>
                    <a:pt x="27" y="6"/>
                    <a:pt x="41" y="0"/>
                    <a:pt x="57" y="0"/>
                  </a:cubicBezTo>
                  <a:cubicBezTo>
                    <a:pt x="72" y="0"/>
                    <a:pt x="86" y="6"/>
                    <a:pt x="97" y="17"/>
                  </a:cubicBezTo>
                  <a:cubicBezTo>
                    <a:pt x="108" y="27"/>
                    <a:pt x="113" y="42"/>
                    <a:pt x="113" y="57"/>
                  </a:cubicBezTo>
                  <a:cubicBezTo>
                    <a:pt x="113" y="72"/>
                    <a:pt x="108" y="86"/>
                    <a:pt x="97" y="97"/>
                  </a:cubicBezTo>
                  <a:cubicBezTo>
                    <a:pt x="86" y="108"/>
                    <a:pt x="72" y="114"/>
                    <a:pt x="57" y="114"/>
                  </a:cubicBezTo>
                  <a:close/>
                  <a:moveTo>
                    <a:pt x="57" y="4"/>
                  </a:moveTo>
                  <a:cubicBezTo>
                    <a:pt x="43" y="4"/>
                    <a:pt x="30" y="10"/>
                    <a:pt x="20" y="20"/>
                  </a:cubicBezTo>
                  <a:cubicBezTo>
                    <a:pt x="10" y="30"/>
                    <a:pt x="4" y="43"/>
                    <a:pt x="4" y="57"/>
                  </a:cubicBezTo>
                  <a:cubicBezTo>
                    <a:pt x="4" y="71"/>
                    <a:pt x="10" y="84"/>
                    <a:pt x="20" y="94"/>
                  </a:cubicBezTo>
                  <a:cubicBezTo>
                    <a:pt x="30" y="104"/>
                    <a:pt x="43" y="109"/>
                    <a:pt x="57" y="109"/>
                  </a:cubicBezTo>
                  <a:cubicBezTo>
                    <a:pt x="71" y="109"/>
                    <a:pt x="84" y="104"/>
                    <a:pt x="94" y="94"/>
                  </a:cubicBezTo>
                  <a:cubicBezTo>
                    <a:pt x="104" y="84"/>
                    <a:pt x="109" y="71"/>
                    <a:pt x="109" y="57"/>
                  </a:cubicBezTo>
                  <a:cubicBezTo>
                    <a:pt x="109" y="43"/>
                    <a:pt x="104" y="30"/>
                    <a:pt x="94" y="20"/>
                  </a:cubicBezTo>
                  <a:cubicBezTo>
                    <a:pt x="84" y="10"/>
                    <a:pt x="71" y="4"/>
                    <a:pt x="57" y="4"/>
                  </a:cubicBezTo>
                  <a:close/>
                  <a:moveTo>
                    <a:pt x="57" y="107"/>
                  </a:moveTo>
                  <a:cubicBezTo>
                    <a:pt x="29" y="107"/>
                    <a:pt x="6" y="85"/>
                    <a:pt x="6" y="57"/>
                  </a:cubicBezTo>
                  <a:cubicBezTo>
                    <a:pt x="6" y="29"/>
                    <a:pt x="29" y="6"/>
                    <a:pt x="57" y="6"/>
                  </a:cubicBezTo>
                  <a:cubicBezTo>
                    <a:pt x="85" y="6"/>
                    <a:pt x="107" y="29"/>
                    <a:pt x="107" y="57"/>
                  </a:cubicBezTo>
                  <a:cubicBezTo>
                    <a:pt x="107" y="85"/>
                    <a:pt x="85" y="107"/>
                    <a:pt x="57" y="107"/>
                  </a:cubicBezTo>
                  <a:close/>
                  <a:moveTo>
                    <a:pt x="57" y="11"/>
                  </a:moveTo>
                  <a:cubicBezTo>
                    <a:pt x="31" y="11"/>
                    <a:pt x="10" y="31"/>
                    <a:pt x="10" y="57"/>
                  </a:cubicBezTo>
                  <a:cubicBezTo>
                    <a:pt x="10" y="82"/>
                    <a:pt x="31" y="103"/>
                    <a:pt x="57" y="103"/>
                  </a:cubicBezTo>
                  <a:cubicBezTo>
                    <a:pt x="82" y="103"/>
                    <a:pt x="103" y="82"/>
                    <a:pt x="103" y="57"/>
                  </a:cubicBezTo>
                  <a:cubicBezTo>
                    <a:pt x="103" y="31"/>
                    <a:pt x="82" y="11"/>
                    <a:pt x="57"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5" name="Freeform 31"/>
            <p:cNvSpPr>
              <a:spLocks/>
            </p:cNvSpPr>
            <p:nvPr userDrawn="1"/>
          </p:nvSpPr>
          <p:spPr bwMode="auto">
            <a:xfrm>
              <a:off x="5013325" y="1898650"/>
              <a:ext cx="50800" cy="53975"/>
            </a:xfrm>
            <a:custGeom>
              <a:avLst/>
              <a:gdLst>
                <a:gd name="T0" fmla="*/ 0 w 13"/>
                <a:gd name="T1" fmla="*/ 2 h 14"/>
                <a:gd name="T2" fmla="*/ 3 w 13"/>
                <a:gd name="T3" fmla="*/ 0 h 14"/>
                <a:gd name="T4" fmla="*/ 4 w 13"/>
                <a:gd name="T5" fmla="*/ 1 h 14"/>
                <a:gd name="T6" fmla="*/ 10 w 13"/>
                <a:gd name="T7" fmla="*/ 10 h 14"/>
                <a:gd name="T8" fmla="*/ 10 w 13"/>
                <a:gd name="T9" fmla="*/ 10 h 14"/>
                <a:gd name="T10" fmla="*/ 10 w 13"/>
                <a:gd name="T11" fmla="*/ 1 h 14"/>
                <a:gd name="T12" fmla="*/ 11 w 13"/>
                <a:gd name="T13" fmla="*/ 0 h 14"/>
                <a:gd name="T14" fmla="*/ 13 w 13"/>
                <a:gd name="T15" fmla="*/ 1 h 14"/>
                <a:gd name="T16" fmla="*/ 13 w 13"/>
                <a:gd name="T17" fmla="*/ 12 h 14"/>
                <a:gd name="T18" fmla="*/ 11 w 13"/>
                <a:gd name="T19" fmla="*/ 14 h 14"/>
                <a:gd name="T20" fmla="*/ 9 w 13"/>
                <a:gd name="T21" fmla="*/ 14 h 14"/>
                <a:gd name="T22" fmla="*/ 4 w 13"/>
                <a:gd name="T23" fmla="*/ 5 h 14"/>
                <a:gd name="T24" fmla="*/ 4 w 13"/>
                <a:gd name="T25" fmla="*/ 5 h 14"/>
                <a:gd name="T26" fmla="*/ 4 w 13"/>
                <a:gd name="T27" fmla="*/ 13 h 14"/>
                <a:gd name="T28" fmla="*/ 2 w 13"/>
                <a:gd name="T29" fmla="*/ 14 h 14"/>
                <a:gd name="T30" fmla="*/ 0 w 13"/>
                <a:gd name="T31" fmla="*/ 13 h 14"/>
                <a:gd name="T32" fmla="*/ 0 w 13"/>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4">
                  <a:moveTo>
                    <a:pt x="0" y="2"/>
                  </a:moveTo>
                  <a:cubicBezTo>
                    <a:pt x="0" y="0"/>
                    <a:pt x="1" y="0"/>
                    <a:pt x="3" y="0"/>
                  </a:cubicBezTo>
                  <a:cubicBezTo>
                    <a:pt x="3" y="0"/>
                    <a:pt x="4" y="0"/>
                    <a:pt x="4" y="1"/>
                  </a:cubicBezTo>
                  <a:cubicBezTo>
                    <a:pt x="10" y="10"/>
                    <a:pt x="10" y="10"/>
                    <a:pt x="10" y="10"/>
                  </a:cubicBezTo>
                  <a:cubicBezTo>
                    <a:pt x="10" y="10"/>
                    <a:pt x="10" y="10"/>
                    <a:pt x="10" y="10"/>
                  </a:cubicBezTo>
                  <a:cubicBezTo>
                    <a:pt x="10" y="1"/>
                    <a:pt x="10" y="1"/>
                    <a:pt x="10" y="1"/>
                  </a:cubicBezTo>
                  <a:cubicBezTo>
                    <a:pt x="10" y="0"/>
                    <a:pt x="10" y="0"/>
                    <a:pt x="11" y="0"/>
                  </a:cubicBezTo>
                  <a:cubicBezTo>
                    <a:pt x="12" y="0"/>
                    <a:pt x="13" y="0"/>
                    <a:pt x="13" y="1"/>
                  </a:cubicBezTo>
                  <a:cubicBezTo>
                    <a:pt x="13" y="12"/>
                    <a:pt x="13" y="12"/>
                    <a:pt x="13" y="12"/>
                  </a:cubicBezTo>
                  <a:cubicBezTo>
                    <a:pt x="13" y="14"/>
                    <a:pt x="12" y="14"/>
                    <a:pt x="11" y="14"/>
                  </a:cubicBezTo>
                  <a:cubicBezTo>
                    <a:pt x="10" y="14"/>
                    <a:pt x="10" y="14"/>
                    <a:pt x="9" y="14"/>
                  </a:cubicBezTo>
                  <a:cubicBezTo>
                    <a:pt x="4" y="5"/>
                    <a:pt x="4" y="5"/>
                    <a:pt x="4" y="5"/>
                  </a:cubicBezTo>
                  <a:cubicBezTo>
                    <a:pt x="4" y="5"/>
                    <a:pt x="4" y="5"/>
                    <a:pt x="4" y="5"/>
                  </a:cubicBezTo>
                  <a:cubicBezTo>
                    <a:pt x="4" y="13"/>
                    <a:pt x="4" y="13"/>
                    <a:pt x="4" y="13"/>
                  </a:cubicBezTo>
                  <a:cubicBezTo>
                    <a:pt x="4" y="14"/>
                    <a:pt x="3" y="14"/>
                    <a:pt x="2" y="14"/>
                  </a:cubicBezTo>
                  <a:cubicBezTo>
                    <a:pt x="1" y="14"/>
                    <a:pt x="0" y="14"/>
                    <a:pt x="0" y="13"/>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6" name="Freeform 32"/>
            <p:cNvSpPr>
              <a:spLocks/>
            </p:cNvSpPr>
            <p:nvPr userDrawn="1"/>
          </p:nvSpPr>
          <p:spPr bwMode="auto">
            <a:xfrm>
              <a:off x="5153025" y="2020888"/>
              <a:ext cx="41275" cy="55563"/>
            </a:xfrm>
            <a:custGeom>
              <a:avLst/>
              <a:gdLst>
                <a:gd name="T0" fmla="*/ 0 w 11"/>
                <a:gd name="T1" fmla="*/ 1 h 14"/>
                <a:gd name="T2" fmla="*/ 2 w 11"/>
                <a:gd name="T3" fmla="*/ 0 h 14"/>
                <a:gd name="T4" fmla="*/ 9 w 11"/>
                <a:gd name="T5" fmla="*/ 0 h 14"/>
                <a:gd name="T6" fmla="*/ 11 w 11"/>
                <a:gd name="T7" fmla="*/ 1 h 14"/>
                <a:gd name="T8" fmla="*/ 9 w 11"/>
                <a:gd name="T9" fmla="*/ 2 h 14"/>
                <a:gd name="T10" fmla="*/ 3 w 11"/>
                <a:gd name="T11" fmla="*/ 2 h 14"/>
                <a:gd name="T12" fmla="*/ 3 w 11"/>
                <a:gd name="T13" fmla="*/ 5 h 14"/>
                <a:gd name="T14" fmla="*/ 9 w 11"/>
                <a:gd name="T15" fmla="*/ 5 h 14"/>
                <a:gd name="T16" fmla="*/ 10 w 11"/>
                <a:gd name="T17" fmla="*/ 6 h 14"/>
                <a:gd name="T18" fmla="*/ 9 w 11"/>
                <a:gd name="T19" fmla="*/ 8 h 14"/>
                <a:gd name="T20" fmla="*/ 3 w 11"/>
                <a:gd name="T21" fmla="*/ 8 h 14"/>
                <a:gd name="T22" fmla="*/ 3 w 11"/>
                <a:gd name="T23" fmla="*/ 11 h 14"/>
                <a:gd name="T24" fmla="*/ 10 w 11"/>
                <a:gd name="T25" fmla="*/ 11 h 14"/>
                <a:gd name="T26" fmla="*/ 11 w 11"/>
                <a:gd name="T27" fmla="*/ 12 h 14"/>
                <a:gd name="T28" fmla="*/ 10 w 11"/>
                <a:gd name="T29" fmla="*/ 14 h 14"/>
                <a:gd name="T30" fmla="*/ 2 w 11"/>
                <a:gd name="T31" fmla="*/ 14 h 14"/>
                <a:gd name="T32" fmla="*/ 0 w 11"/>
                <a:gd name="T33" fmla="*/ 12 h 14"/>
                <a:gd name="T34" fmla="*/ 0 w 11"/>
                <a:gd name="T3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0" y="1"/>
                  </a:moveTo>
                  <a:cubicBezTo>
                    <a:pt x="0" y="0"/>
                    <a:pt x="1" y="0"/>
                    <a:pt x="2" y="0"/>
                  </a:cubicBezTo>
                  <a:cubicBezTo>
                    <a:pt x="9" y="0"/>
                    <a:pt x="9" y="0"/>
                    <a:pt x="9" y="0"/>
                  </a:cubicBezTo>
                  <a:cubicBezTo>
                    <a:pt x="10" y="0"/>
                    <a:pt x="11" y="0"/>
                    <a:pt x="11" y="1"/>
                  </a:cubicBezTo>
                  <a:cubicBezTo>
                    <a:pt x="11" y="2"/>
                    <a:pt x="10" y="2"/>
                    <a:pt x="9" y="2"/>
                  </a:cubicBezTo>
                  <a:cubicBezTo>
                    <a:pt x="3" y="2"/>
                    <a:pt x="3" y="2"/>
                    <a:pt x="3" y="2"/>
                  </a:cubicBezTo>
                  <a:cubicBezTo>
                    <a:pt x="3" y="5"/>
                    <a:pt x="3" y="5"/>
                    <a:pt x="3" y="5"/>
                  </a:cubicBezTo>
                  <a:cubicBezTo>
                    <a:pt x="9" y="5"/>
                    <a:pt x="9" y="5"/>
                    <a:pt x="9" y="5"/>
                  </a:cubicBezTo>
                  <a:cubicBezTo>
                    <a:pt x="10" y="5"/>
                    <a:pt x="10" y="5"/>
                    <a:pt x="10" y="6"/>
                  </a:cubicBezTo>
                  <a:cubicBezTo>
                    <a:pt x="10" y="7"/>
                    <a:pt x="10" y="8"/>
                    <a:pt x="9" y="8"/>
                  </a:cubicBezTo>
                  <a:cubicBezTo>
                    <a:pt x="3" y="8"/>
                    <a:pt x="3" y="8"/>
                    <a:pt x="3" y="8"/>
                  </a:cubicBezTo>
                  <a:cubicBezTo>
                    <a:pt x="3" y="11"/>
                    <a:pt x="3" y="11"/>
                    <a:pt x="3" y="11"/>
                  </a:cubicBezTo>
                  <a:cubicBezTo>
                    <a:pt x="10" y="11"/>
                    <a:pt x="10" y="11"/>
                    <a:pt x="10" y="11"/>
                  </a:cubicBezTo>
                  <a:cubicBezTo>
                    <a:pt x="11" y="11"/>
                    <a:pt x="11" y="11"/>
                    <a:pt x="11" y="12"/>
                  </a:cubicBezTo>
                  <a:cubicBezTo>
                    <a:pt x="11" y="13"/>
                    <a:pt x="11" y="14"/>
                    <a:pt x="10" y="14"/>
                  </a:cubicBezTo>
                  <a:cubicBezTo>
                    <a:pt x="2" y="14"/>
                    <a:pt x="2" y="14"/>
                    <a:pt x="2" y="14"/>
                  </a:cubicBezTo>
                  <a:cubicBezTo>
                    <a:pt x="1" y="14"/>
                    <a:pt x="0" y="13"/>
                    <a:pt x="0" y="12"/>
                  </a:cubicBezTo>
                  <a:lnTo>
                    <a:pt x="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7" name="Freeform 33"/>
            <p:cNvSpPr>
              <a:spLocks/>
            </p:cNvSpPr>
            <p:nvPr userDrawn="1"/>
          </p:nvSpPr>
          <p:spPr bwMode="auto">
            <a:xfrm>
              <a:off x="5016500" y="2149475"/>
              <a:ext cx="42863" cy="53975"/>
            </a:xfrm>
            <a:custGeom>
              <a:avLst/>
              <a:gdLst>
                <a:gd name="T0" fmla="*/ 8 w 11"/>
                <a:gd name="T1" fmla="*/ 6 h 14"/>
                <a:gd name="T2" fmla="*/ 11 w 11"/>
                <a:gd name="T3" fmla="*/ 10 h 14"/>
                <a:gd name="T4" fmla="*/ 6 w 11"/>
                <a:gd name="T5" fmla="*/ 14 h 14"/>
                <a:gd name="T6" fmla="*/ 0 w 11"/>
                <a:gd name="T7" fmla="*/ 11 h 14"/>
                <a:gd name="T8" fmla="*/ 1 w 11"/>
                <a:gd name="T9" fmla="*/ 9 h 14"/>
                <a:gd name="T10" fmla="*/ 6 w 11"/>
                <a:gd name="T11" fmla="*/ 12 h 14"/>
                <a:gd name="T12" fmla="*/ 8 w 11"/>
                <a:gd name="T13" fmla="*/ 10 h 14"/>
                <a:gd name="T14" fmla="*/ 7 w 11"/>
                <a:gd name="T15" fmla="*/ 9 h 14"/>
                <a:gd name="T16" fmla="*/ 3 w 11"/>
                <a:gd name="T17" fmla="*/ 8 h 14"/>
                <a:gd name="T18" fmla="*/ 0 w 11"/>
                <a:gd name="T19" fmla="*/ 4 h 14"/>
                <a:gd name="T20" fmla="*/ 5 w 11"/>
                <a:gd name="T21" fmla="*/ 0 h 14"/>
                <a:gd name="T22" fmla="*/ 11 w 11"/>
                <a:gd name="T23" fmla="*/ 3 h 14"/>
                <a:gd name="T24" fmla="*/ 9 w 11"/>
                <a:gd name="T25" fmla="*/ 4 h 14"/>
                <a:gd name="T26" fmla="*/ 5 w 11"/>
                <a:gd name="T27" fmla="*/ 2 h 14"/>
                <a:gd name="T28" fmla="*/ 3 w 11"/>
                <a:gd name="T29" fmla="*/ 4 h 14"/>
                <a:gd name="T30" fmla="*/ 5 w 11"/>
                <a:gd name="T31" fmla="*/ 5 h 14"/>
                <a:gd name="T32" fmla="*/ 8 w 11"/>
                <a:gd name="T33"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8" y="6"/>
                  </a:moveTo>
                  <a:cubicBezTo>
                    <a:pt x="11" y="6"/>
                    <a:pt x="11" y="8"/>
                    <a:pt x="11" y="10"/>
                  </a:cubicBezTo>
                  <a:cubicBezTo>
                    <a:pt x="11" y="12"/>
                    <a:pt x="10" y="14"/>
                    <a:pt x="6" y="14"/>
                  </a:cubicBezTo>
                  <a:cubicBezTo>
                    <a:pt x="2" y="14"/>
                    <a:pt x="0" y="12"/>
                    <a:pt x="0" y="11"/>
                  </a:cubicBezTo>
                  <a:cubicBezTo>
                    <a:pt x="0" y="10"/>
                    <a:pt x="0" y="9"/>
                    <a:pt x="1" y="9"/>
                  </a:cubicBezTo>
                  <a:cubicBezTo>
                    <a:pt x="3" y="9"/>
                    <a:pt x="2" y="12"/>
                    <a:pt x="6" y="12"/>
                  </a:cubicBezTo>
                  <a:cubicBezTo>
                    <a:pt x="7" y="12"/>
                    <a:pt x="8" y="11"/>
                    <a:pt x="8" y="10"/>
                  </a:cubicBezTo>
                  <a:cubicBezTo>
                    <a:pt x="8" y="10"/>
                    <a:pt x="8" y="9"/>
                    <a:pt x="7" y="9"/>
                  </a:cubicBezTo>
                  <a:cubicBezTo>
                    <a:pt x="3" y="8"/>
                    <a:pt x="3" y="8"/>
                    <a:pt x="3" y="8"/>
                  </a:cubicBezTo>
                  <a:cubicBezTo>
                    <a:pt x="0" y="7"/>
                    <a:pt x="0" y="5"/>
                    <a:pt x="0" y="4"/>
                  </a:cubicBezTo>
                  <a:cubicBezTo>
                    <a:pt x="0" y="1"/>
                    <a:pt x="3" y="0"/>
                    <a:pt x="5" y="0"/>
                  </a:cubicBezTo>
                  <a:cubicBezTo>
                    <a:pt x="8" y="0"/>
                    <a:pt x="11" y="1"/>
                    <a:pt x="11" y="3"/>
                  </a:cubicBezTo>
                  <a:cubicBezTo>
                    <a:pt x="11" y="4"/>
                    <a:pt x="10" y="4"/>
                    <a:pt x="9" y="4"/>
                  </a:cubicBezTo>
                  <a:cubicBezTo>
                    <a:pt x="8" y="4"/>
                    <a:pt x="8" y="2"/>
                    <a:pt x="5" y="2"/>
                  </a:cubicBezTo>
                  <a:cubicBezTo>
                    <a:pt x="4" y="2"/>
                    <a:pt x="3" y="3"/>
                    <a:pt x="3" y="4"/>
                  </a:cubicBezTo>
                  <a:cubicBezTo>
                    <a:pt x="3" y="5"/>
                    <a:pt x="4" y="5"/>
                    <a:pt x="5" y="5"/>
                  </a:cubicBezTo>
                  <a:lnTo>
                    <a:pt x="8"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8" name="Freeform 34"/>
            <p:cNvSpPr>
              <a:spLocks/>
            </p:cNvSpPr>
            <p:nvPr userDrawn="1"/>
          </p:nvSpPr>
          <p:spPr bwMode="auto">
            <a:xfrm>
              <a:off x="4881563" y="2017713"/>
              <a:ext cx="66675" cy="58738"/>
            </a:xfrm>
            <a:custGeom>
              <a:avLst/>
              <a:gdLst>
                <a:gd name="T0" fmla="*/ 15 w 17"/>
                <a:gd name="T1" fmla="*/ 13 h 15"/>
                <a:gd name="T2" fmla="*/ 13 w 17"/>
                <a:gd name="T3" fmla="*/ 15 h 15"/>
                <a:gd name="T4" fmla="*/ 11 w 17"/>
                <a:gd name="T5" fmla="*/ 13 h 15"/>
                <a:gd name="T6" fmla="*/ 9 w 17"/>
                <a:gd name="T7" fmla="*/ 5 h 15"/>
                <a:gd name="T8" fmla="*/ 9 w 17"/>
                <a:gd name="T9" fmla="*/ 5 h 15"/>
                <a:gd name="T10" fmla="*/ 7 w 17"/>
                <a:gd name="T11" fmla="*/ 13 h 15"/>
                <a:gd name="T12" fmla="*/ 5 w 17"/>
                <a:gd name="T13" fmla="*/ 15 h 15"/>
                <a:gd name="T14" fmla="*/ 3 w 17"/>
                <a:gd name="T15" fmla="*/ 13 h 15"/>
                <a:gd name="T16" fmla="*/ 0 w 17"/>
                <a:gd name="T17" fmla="*/ 3 h 15"/>
                <a:gd name="T18" fmla="*/ 0 w 17"/>
                <a:gd name="T19" fmla="*/ 2 h 15"/>
                <a:gd name="T20" fmla="*/ 1 w 17"/>
                <a:gd name="T21" fmla="*/ 0 h 15"/>
                <a:gd name="T22" fmla="*/ 3 w 17"/>
                <a:gd name="T23" fmla="*/ 2 h 15"/>
                <a:gd name="T24" fmla="*/ 5 w 17"/>
                <a:gd name="T25" fmla="*/ 11 h 15"/>
                <a:gd name="T26" fmla="*/ 5 w 17"/>
                <a:gd name="T27" fmla="*/ 11 h 15"/>
                <a:gd name="T28" fmla="*/ 7 w 17"/>
                <a:gd name="T29" fmla="*/ 2 h 15"/>
                <a:gd name="T30" fmla="*/ 9 w 17"/>
                <a:gd name="T31" fmla="*/ 0 h 15"/>
                <a:gd name="T32" fmla="*/ 10 w 17"/>
                <a:gd name="T33" fmla="*/ 2 h 15"/>
                <a:gd name="T34" fmla="*/ 13 w 17"/>
                <a:gd name="T35" fmla="*/ 11 h 15"/>
                <a:gd name="T36" fmla="*/ 13 w 17"/>
                <a:gd name="T37" fmla="*/ 11 h 15"/>
                <a:gd name="T38" fmla="*/ 15 w 17"/>
                <a:gd name="T39" fmla="*/ 2 h 15"/>
                <a:gd name="T40" fmla="*/ 16 w 17"/>
                <a:gd name="T41" fmla="*/ 0 h 15"/>
                <a:gd name="T42" fmla="*/ 17 w 17"/>
                <a:gd name="T43" fmla="*/ 2 h 15"/>
                <a:gd name="T44" fmla="*/ 17 w 17"/>
                <a:gd name="T45" fmla="*/ 3 h 15"/>
                <a:gd name="T46" fmla="*/ 15 w 17"/>
                <a:gd name="T4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15">
                  <a:moveTo>
                    <a:pt x="15" y="13"/>
                  </a:moveTo>
                  <a:cubicBezTo>
                    <a:pt x="14" y="14"/>
                    <a:pt x="14" y="15"/>
                    <a:pt x="13" y="15"/>
                  </a:cubicBezTo>
                  <a:cubicBezTo>
                    <a:pt x="11" y="15"/>
                    <a:pt x="11" y="14"/>
                    <a:pt x="11" y="13"/>
                  </a:cubicBezTo>
                  <a:cubicBezTo>
                    <a:pt x="9" y="5"/>
                    <a:pt x="9" y="5"/>
                    <a:pt x="9" y="5"/>
                  </a:cubicBezTo>
                  <a:cubicBezTo>
                    <a:pt x="9" y="5"/>
                    <a:pt x="9" y="5"/>
                    <a:pt x="9" y="5"/>
                  </a:cubicBezTo>
                  <a:cubicBezTo>
                    <a:pt x="7" y="13"/>
                    <a:pt x="7" y="13"/>
                    <a:pt x="7" y="13"/>
                  </a:cubicBezTo>
                  <a:cubicBezTo>
                    <a:pt x="6" y="14"/>
                    <a:pt x="6" y="15"/>
                    <a:pt x="5" y="15"/>
                  </a:cubicBezTo>
                  <a:cubicBezTo>
                    <a:pt x="3" y="15"/>
                    <a:pt x="3" y="14"/>
                    <a:pt x="3" y="13"/>
                  </a:cubicBezTo>
                  <a:cubicBezTo>
                    <a:pt x="0" y="3"/>
                    <a:pt x="0" y="3"/>
                    <a:pt x="0" y="3"/>
                  </a:cubicBezTo>
                  <a:cubicBezTo>
                    <a:pt x="0" y="2"/>
                    <a:pt x="0" y="2"/>
                    <a:pt x="0" y="2"/>
                  </a:cubicBezTo>
                  <a:cubicBezTo>
                    <a:pt x="0" y="1"/>
                    <a:pt x="1" y="0"/>
                    <a:pt x="1" y="0"/>
                  </a:cubicBezTo>
                  <a:cubicBezTo>
                    <a:pt x="2" y="0"/>
                    <a:pt x="3" y="1"/>
                    <a:pt x="3" y="2"/>
                  </a:cubicBezTo>
                  <a:cubicBezTo>
                    <a:pt x="5" y="11"/>
                    <a:pt x="5" y="11"/>
                    <a:pt x="5" y="11"/>
                  </a:cubicBezTo>
                  <a:cubicBezTo>
                    <a:pt x="5" y="11"/>
                    <a:pt x="5" y="11"/>
                    <a:pt x="5" y="11"/>
                  </a:cubicBezTo>
                  <a:cubicBezTo>
                    <a:pt x="7" y="2"/>
                    <a:pt x="7" y="2"/>
                    <a:pt x="7" y="2"/>
                  </a:cubicBezTo>
                  <a:cubicBezTo>
                    <a:pt x="7" y="1"/>
                    <a:pt x="7" y="0"/>
                    <a:pt x="9" y="0"/>
                  </a:cubicBezTo>
                  <a:cubicBezTo>
                    <a:pt x="10" y="0"/>
                    <a:pt x="10" y="1"/>
                    <a:pt x="10" y="2"/>
                  </a:cubicBezTo>
                  <a:cubicBezTo>
                    <a:pt x="13" y="11"/>
                    <a:pt x="13" y="11"/>
                    <a:pt x="13" y="11"/>
                  </a:cubicBezTo>
                  <a:cubicBezTo>
                    <a:pt x="13" y="11"/>
                    <a:pt x="13" y="11"/>
                    <a:pt x="13" y="11"/>
                  </a:cubicBezTo>
                  <a:cubicBezTo>
                    <a:pt x="15" y="2"/>
                    <a:pt x="15" y="2"/>
                    <a:pt x="15" y="2"/>
                  </a:cubicBezTo>
                  <a:cubicBezTo>
                    <a:pt x="15" y="1"/>
                    <a:pt x="15" y="0"/>
                    <a:pt x="16" y="0"/>
                  </a:cubicBezTo>
                  <a:cubicBezTo>
                    <a:pt x="17" y="0"/>
                    <a:pt x="17" y="1"/>
                    <a:pt x="17" y="2"/>
                  </a:cubicBezTo>
                  <a:cubicBezTo>
                    <a:pt x="17" y="2"/>
                    <a:pt x="17" y="2"/>
                    <a:pt x="17" y="3"/>
                  </a:cubicBezTo>
                  <a:lnTo>
                    <a:pt x="15" y="1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49" name="Freeform 35"/>
            <p:cNvSpPr>
              <a:spLocks noEditPoints="1"/>
            </p:cNvSpPr>
            <p:nvPr userDrawn="1"/>
          </p:nvSpPr>
          <p:spPr bwMode="auto">
            <a:xfrm>
              <a:off x="5021263" y="2036763"/>
              <a:ext cx="34925" cy="31750"/>
            </a:xfrm>
            <a:custGeom>
              <a:avLst/>
              <a:gdLst>
                <a:gd name="T0" fmla="*/ 5 w 9"/>
                <a:gd name="T1" fmla="*/ 0 h 8"/>
                <a:gd name="T2" fmla="*/ 2 w 9"/>
                <a:gd name="T3" fmla="*/ 1 h 8"/>
                <a:gd name="T4" fmla="*/ 2 w 9"/>
                <a:gd name="T5" fmla="*/ 7 h 8"/>
                <a:gd name="T6" fmla="*/ 5 w 9"/>
                <a:gd name="T7" fmla="*/ 8 h 8"/>
                <a:gd name="T8" fmla="*/ 7 w 9"/>
                <a:gd name="T9" fmla="*/ 7 h 8"/>
                <a:gd name="T10" fmla="*/ 7 w 9"/>
                <a:gd name="T11" fmla="*/ 1 h 8"/>
                <a:gd name="T12" fmla="*/ 5 w 9"/>
                <a:gd name="T13" fmla="*/ 0 h 8"/>
                <a:gd name="T14" fmla="*/ 6 w 9"/>
                <a:gd name="T15" fmla="*/ 6 h 8"/>
                <a:gd name="T16" fmla="*/ 3 w 9"/>
                <a:gd name="T17" fmla="*/ 6 h 8"/>
                <a:gd name="T18" fmla="*/ 3 w 9"/>
                <a:gd name="T19" fmla="*/ 2 h 8"/>
                <a:gd name="T20" fmla="*/ 6 w 9"/>
                <a:gd name="T21" fmla="*/ 2 h 8"/>
                <a:gd name="T22" fmla="*/ 6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0"/>
                  </a:moveTo>
                  <a:cubicBezTo>
                    <a:pt x="4" y="0"/>
                    <a:pt x="3" y="0"/>
                    <a:pt x="2" y="1"/>
                  </a:cubicBezTo>
                  <a:cubicBezTo>
                    <a:pt x="0" y="3"/>
                    <a:pt x="0" y="5"/>
                    <a:pt x="2" y="7"/>
                  </a:cubicBezTo>
                  <a:cubicBezTo>
                    <a:pt x="3" y="7"/>
                    <a:pt x="4" y="8"/>
                    <a:pt x="5" y="8"/>
                  </a:cubicBezTo>
                  <a:cubicBezTo>
                    <a:pt x="6" y="8"/>
                    <a:pt x="7" y="7"/>
                    <a:pt x="7" y="7"/>
                  </a:cubicBezTo>
                  <a:cubicBezTo>
                    <a:pt x="9" y="5"/>
                    <a:pt x="9" y="3"/>
                    <a:pt x="7" y="1"/>
                  </a:cubicBezTo>
                  <a:cubicBezTo>
                    <a:pt x="7" y="0"/>
                    <a:pt x="6" y="0"/>
                    <a:pt x="5" y="0"/>
                  </a:cubicBezTo>
                  <a:close/>
                  <a:moveTo>
                    <a:pt x="6" y="6"/>
                  </a:moveTo>
                  <a:cubicBezTo>
                    <a:pt x="5" y="7"/>
                    <a:pt x="4" y="7"/>
                    <a:pt x="3" y="6"/>
                  </a:cubicBezTo>
                  <a:cubicBezTo>
                    <a:pt x="2" y="5"/>
                    <a:pt x="2" y="3"/>
                    <a:pt x="3" y="2"/>
                  </a:cubicBezTo>
                  <a:cubicBezTo>
                    <a:pt x="4" y="1"/>
                    <a:pt x="5" y="1"/>
                    <a:pt x="6" y="2"/>
                  </a:cubicBezTo>
                  <a:cubicBezTo>
                    <a:pt x="7" y="3"/>
                    <a:pt x="7" y="5"/>
                    <a:pt x="6"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0" name="Freeform 36"/>
            <p:cNvSpPr>
              <a:spLocks noEditPoints="1"/>
            </p:cNvSpPr>
            <p:nvPr userDrawn="1"/>
          </p:nvSpPr>
          <p:spPr bwMode="auto">
            <a:xfrm>
              <a:off x="4948238" y="1960563"/>
              <a:ext cx="180975" cy="184150"/>
            </a:xfrm>
            <a:custGeom>
              <a:avLst/>
              <a:gdLst>
                <a:gd name="T0" fmla="*/ 16 w 47"/>
                <a:gd name="T1" fmla="*/ 17 h 48"/>
                <a:gd name="T2" fmla="*/ 0 w 47"/>
                <a:gd name="T3" fmla="*/ 48 h 48"/>
                <a:gd name="T4" fmla="*/ 31 w 47"/>
                <a:gd name="T5" fmla="*/ 31 h 48"/>
                <a:gd name="T6" fmla="*/ 47 w 47"/>
                <a:gd name="T7" fmla="*/ 0 h 48"/>
                <a:gd name="T8" fmla="*/ 16 w 47"/>
                <a:gd name="T9" fmla="*/ 17 h 48"/>
                <a:gd name="T10" fmla="*/ 27 w 47"/>
                <a:gd name="T11" fmla="*/ 27 h 48"/>
                <a:gd name="T12" fmla="*/ 24 w 47"/>
                <a:gd name="T13" fmla="*/ 29 h 48"/>
                <a:gd name="T14" fmla="*/ 20 w 47"/>
                <a:gd name="T15" fmla="*/ 27 h 48"/>
                <a:gd name="T16" fmla="*/ 20 w 47"/>
                <a:gd name="T17" fmla="*/ 20 h 48"/>
                <a:gd name="T18" fmla="*/ 24 w 47"/>
                <a:gd name="T19" fmla="*/ 19 h 48"/>
                <a:gd name="T20" fmla="*/ 27 w 47"/>
                <a:gd name="T21" fmla="*/ 20 h 48"/>
                <a:gd name="T22" fmla="*/ 27 w 47"/>
                <a:gd name="T23"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8">
                  <a:moveTo>
                    <a:pt x="16" y="17"/>
                  </a:moveTo>
                  <a:cubicBezTo>
                    <a:pt x="0" y="48"/>
                    <a:pt x="0" y="48"/>
                    <a:pt x="0" y="48"/>
                  </a:cubicBezTo>
                  <a:cubicBezTo>
                    <a:pt x="31" y="31"/>
                    <a:pt x="31" y="31"/>
                    <a:pt x="31" y="31"/>
                  </a:cubicBezTo>
                  <a:cubicBezTo>
                    <a:pt x="47" y="0"/>
                    <a:pt x="47" y="0"/>
                    <a:pt x="47" y="0"/>
                  </a:cubicBezTo>
                  <a:lnTo>
                    <a:pt x="16" y="17"/>
                  </a:lnTo>
                  <a:close/>
                  <a:moveTo>
                    <a:pt x="27" y="27"/>
                  </a:moveTo>
                  <a:cubicBezTo>
                    <a:pt x="26" y="28"/>
                    <a:pt x="25" y="29"/>
                    <a:pt x="24" y="29"/>
                  </a:cubicBezTo>
                  <a:cubicBezTo>
                    <a:pt x="22" y="29"/>
                    <a:pt x="21" y="28"/>
                    <a:pt x="20" y="27"/>
                  </a:cubicBezTo>
                  <a:cubicBezTo>
                    <a:pt x="18" y="25"/>
                    <a:pt x="18" y="22"/>
                    <a:pt x="20" y="20"/>
                  </a:cubicBezTo>
                  <a:cubicBezTo>
                    <a:pt x="21" y="19"/>
                    <a:pt x="22" y="19"/>
                    <a:pt x="24" y="19"/>
                  </a:cubicBezTo>
                  <a:cubicBezTo>
                    <a:pt x="25" y="19"/>
                    <a:pt x="26" y="19"/>
                    <a:pt x="27" y="20"/>
                  </a:cubicBezTo>
                  <a:cubicBezTo>
                    <a:pt x="29" y="22"/>
                    <a:pt x="29" y="25"/>
                    <a:pt x="27"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1" name="Rectangle 37"/>
            <p:cNvSpPr>
              <a:spLocks noChangeArrowheads="1"/>
            </p:cNvSpPr>
            <p:nvPr userDrawn="1"/>
          </p:nvSpPr>
          <p:spPr bwMode="auto">
            <a:xfrm>
              <a:off x="4867275" y="2049463"/>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2" name="Freeform 38"/>
            <p:cNvSpPr>
              <a:spLocks/>
            </p:cNvSpPr>
            <p:nvPr userDrawn="1"/>
          </p:nvSpPr>
          <p:spPr bwMode="auto">
            <a:xfrm>
              <a:off x="4916488" y="2160588"/>
              <a:ext cx="12700" cy="15875"/>
            </a:xfrm>
            <a:custGeom>
              <a:avLst/>
              <a:gdLst>
                <a:gd name="T0" fmla="*/ 0 w 8"/>
                <a:gd name="T1" fmla="*/ 10 h 10"/>
                <a:gd name="T2" fmla="*/ 0 w 8"/>
                <a:gd name="T3" fmla="*/ 7 h 10"/>
                <a:gd name="T4" fmla="*/ 5 w 8"/>
                <a:gd name="T5" fmla="*/ 0 h 10"/>
                <a:gd name="T6" fmla="*/ 8 w 8"/>
                <a:gd name="T7" fmla="*/ 3 h 10"/>
                <a:gd name="T8" fmla="*/ 0 w 8"/>
                <a:gd name="T9" fmla="*/ 10 h 10"/>
              </a:gdLst>
              <a:ahLst/>
              <a:cxnLst>
                <a:cxn ang="0">
                  <a:pos x="T0" y="T1"/>
                </a:cxn>
                <a:cxn ang="0">
                  <a:pos x="T2" y="T3"/>
                </a:cxn>
                <a:cxn ang="0">
                  <a:pos x="T4" y="T5"/>
                </a:cxn>
                <a:cxn ang="0">
                  <a:pos x="T6" y="T7"/>
                </a:cxn>
                <a:cxn ang="0">
                  <a:pos x="T8" y="T9"/>
                </a:cxn>
              </a:cxnLst>
              <a:rect l="0" t="0" r="r" b="b"/>
              <a:pathLst>
                <a:path w="8" h="10">
                  <a:moveTo>
                    <a:pt x="0" y="10"/>
                  </a:moveTo>
                  <a:lnTo>
                    <a:pt x="0" y="7"/>
                  </a:lnTo>
                  <a:lnTo>
                    <a:pt x="5" y="0"/>
                  </a:lnTo>
                  <a:lnTo>
                    <a:pt x="8" y="3"/>
                  </a:lnTo>
                  <a:lnTo>
                    <a:pt x="0"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3" name="Rectangle 39"/>
            <p:cNvSpPr>
              <a:spLocks noChangeArrowheads="1"/>
            </p:cNvSpPr>
            <p:nvPr userDrawn="1"/>
          </p:nvSpPr>
          <p:spPr bwMode="auto">
            <a:xfrm>
              <a:off x="5037138" y="2211388"/>
              <a:ext cx="3175"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4" name="Freeform 40"/>
            <p:cNvSpPr>
              <a:spLocks/>
            </p:cNvSpPr>
            <p:nvPr userDrawn="1"/>
          </p:nvSpPr>
          <p:spPr bwMode="auto">
            <a:xfrm>
              <a:off x="5148263" y="2160588"/>
              <a:ext cx="15875" cy="15875"/>
            </a:xfrm>
            <a:custGeom>
              <a:avLst/>
              <a:gdLst>
                <a:gd name="T0" fmla="*/ 8 w 10"/>
                <a:gd name="T1" fmla="*/ 10 h 10"/>
                <a:gd name="T2" fmla="*/ 0 w 10"/>
                <a:gd name="T3" fmla="*/ 3 h 10"/>
                <a:gd name="T4" fmla="*/ 3 w 10"/>
                <a:gd name="T5" fmla="*/ 0 h 10"/>
                <a:gd name="T6" fmla="*/ 10 w 10"/>
                <a:gd name="T7" fmla="*/ 7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lnTo>
                    <a:pt x="0" y="3"/>
                  </a:lnTo>
                  <a:lnTo>
                    <a:pt x="3" y="0"/>
                  </a:lnTo>
                  <a:lnTo>
                    <a:pt x="10" y="7"/>
                  </a:lnTo>
                  <a:lnTo>
                    <a:pt x="8"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5" name="Rectangle 41"/>
            <p:cNvSpPr>
              <a:spLocks noChangeArrowheads="1"/>
            </p:cNvSpPr>
            <p:nvPr userDrawn="1"/>
          </p:nvSpPr>
          <p:spPr bwMode="auto">
            <a:xfrm>
              <a:off x="5199063" y="2049463"/>
              <a:ext cx="11113"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6" name="Freeform 42"/>
            <p:cNvSpPr>
              <a:spLocks/>
            </p:cNvSpPr>
            <p:nvPr userDrawn="1"/>
          </p:nvSpPr>
          <p:spPr bwMode="auto">
            <a:xfrm>
              <a:off x="5148263" y="1925638"/>
              <a:ext cx="15875" cy="14288"/>
            </a:xfrm>
            <a:custGeom>
              <a:avLst/>
              <a:gdLst>
                <a:gd name="T0" fmla="*/ 3 w 10"/>
                <a:gd name="T1" fmla="*/ 9 h 9"/>
                <a:gd name="T2" fmla="*/ 0 w 10"/>
                <a:gd name="T3" fmla="*/ 7 h 9"/>
                <a:gd name="T4" fmla="*/ 8 w 10"/>
                <a:gd name="T5" fmla="*/ 0 h 9"/>
                <a:gd name="T6" fmla="*/ 10 w 10"/>
                <a:gd name="T7" fmla="*/ 2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lnTo>
                    <a:pt x="0" y="7"/>
                  </a:lnTo>
                  <a:lnTo>
                    <a:pt x="8" y="0"/>
                  </a:lnTo>
                  <a:lnTo>
                    <a:pt x="10" y="2"/>
                  </a:lnTo>
                  <a:lnTo>
                    <a:pt x="3"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7" name="Rectangle 43"/>
            <p:cNvSpPr>
              <a:spLocks noChangeArrowheads="1"/>
            </p:cNvSpPr>
            <p:nvPr userDrawn="1"/>
          </p:nvSpPr>
          <p:spPr bwMode="auto">
            <a:xfrm>
              <a:off x="5037138" y="1878013"/>
              <a:ext cx="3175" cy="1270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58" name="Freeform 44"/>
            <p:cNvSpPr>
              <a:spLocks/>
            </p:cNvSpPr>
            <p:nvPr userDrawn="1"/>
          </p:nvSpPr>
          <p:spPr bwMode="auto">
            <a:xfrm>
              <a:off x="4916488" y="1925638"/>
              <a:ext cx="12700" cy="14288"/>
            </a:xfrm>
            <a:custGeom>
              <a:avLst/>
              <a:gdLst>
                <a:gd name="T0" fmla="*/ 5 w 8"/>
                <a:gd name="T1" fmla="*/ 9 h 9"/>
                <a:gd name="T2" fmla="*/ 0 w 8"/>
                <a:gd name="T3" fmla="*/ 2 h 9"/>
                <a:gd name="T4" fmla="*/ 0 w 8"/>
                <a:gd name="T5" fmla="*/ 0 h 9"/>
                <a:gd name="T6" fmla="*/ 8 w 8"/>
                <a:gd name="T7" fmla="*/ 7 h 9"/>
                <a:gd name="T8" fmla="*/ 5 w 8"/>
                <a:gd name="T9" fmla="*/ 9 h 9"/>
              </a:gdLst>
              <a:ahLst/>
              <a:cxnLst>
                <a:cxn ang="0">
                  <a:pos x="T0" y="T1"/>
                </a:cxn>
                <a:cxn ang="0">
                  <a:pos x="T2" y="T3"/>
                </a:cxn>
                <a:cxn ang="0">
                  <a:pos x="T4" y="T5"/>
                </a:cxn>
                <a:cxn ang="0">
                  <a:pos x="T6" y="T7"/>
                </a:cxn>
                <a:cxn ang="0">
                  <a:pos x="T8" y="T9"/>
                </a:cxn>
              </a:cxnLst>
              <a:rect l="0" t="0" r="r" b="b"/>
              <a:pathLst>
                <a:path w="8" h="9">
                  <a:moveTo>
                    <a:pt x="5" y="9"/>
                  </a:moveTo>
                  <a:lnTo>
                    <a:pt x="0" y="2"/>
                  </a:lnTo>
                  <a:lnTo>
                    <a:pt x="0" y="0"/>
                  </a:lnTo>
                  <a:lnTo>
                    <a:pt x="8" y="7"/>
                  </a:lnTo>
                  <a:lnTo>
                    <a:pt x="5"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59" name="Group 58"/>
          <p:cNvGrpSpPr/>
          <p:nvPr userDrawn="1"/>
        </p:nvGrpSpPr>
        <p:grpSpPr>
          <a:xfrm>
            <a:off x="5337175" y="1831975"/>
            <a:ext cx="449263" cy="449263"/>
            <a:chOff x="5337175" y="1831975"/>
            <a:chExt cx="449263" cy="449263"/>
          </a:xfrm>
        </p:grpSpPr>
        <p:sp>
          <p:nvSpPr>
            <p:cNvPr id="60" name="Freeform 45"/>
            <p:cNvSpPr>
              <a:spLocks noEditPoints="1"/>
            </p:cNvSpPr>
            <p:nvPr userDrawn="1"/>
          </p:nvSpPr>
          <p:spPr bwMode="auto">
            <a:xfrm>
              <a:off x="5337175" y="1831975"/>
              <a:ext cx="449263" cy="449263"/>
            </a:xfrm>
            <a:custGeom>
              <a:avLst/>
              <a:gdLst>
                <a:gd name="T0" fmla="*/ 58 w 116"/>
                <a:gd name="T1" fmla="*/ 116 h 116"/>
                <a:gd name="T2" fmla="*/ 17 w 116"/>
                <a:gd name="T3" fmla="*/ 99 h 116"/>
                <a:gd name="T4" fmla="*/ 0 w 116"/>
                <a:gd name="T5" fmla="*/ 58 h 116"/>
                <a:gd name="T6" fmla="*/ 17 w 116"/>
                <a:gd name="T7" fmla="*/ 17 h 116"/>
                <a:gd name="T8" fmla="*/ 58 w 116"/>
                <a:gd name="T9" fmla="*/ 0 h 116"/>
                <a:gd name="T10" fmla="*/ 99 w 116"/>
                <a:gd name="T11" fmla="*/ 17 h 116"/>
                <a:gd name="T12" fmla="*/ 116 w 116"/>
                <a:gd name="T13" fmla="*/ 58 h 116"/>
                <a:gd name="T14" fmla="*/ 99 w 116"/>
                <a:gd name="T15" fmla="*/ 99 h 116"/>
                <a:gd name="T16" fmla="*/ 58 w 116"/>
                <a:gd name="T17" fmla="*/ 116 h 116"/>
                <a:gd name="T18" fmla="*/ 58 w 116"/>
                <a:gd name="T19" fmla="*/ 4 h 116"/>
                <a:gd name="T20" fmla="*/ 20 w 116"/>
                <a:gd name="T21" fmla="*/ 20 h 116"/>
                <a:gd name="T22" fmla="*/ 4 w 116"/>
                <a:gd name="T23" fmla="*/ 58 h 116"/>
                <a:gd name="T24" fmla="*/ 20 w 116"/>
                <a:gd name="T25" fmla="*/ 96 h 116"/>
                <a:gd name="T26" fmla="*/ 58 w 116"/>
                <a:gd name="T27" fmla="*/ 112 h 116"/>
                <a:gd name="T28" fmla="*/ 96 w 116"/>
                <a:gd name="T29" fmla="*/ 96 h 116"/>
                <a:gd name="T30" fmla="*/ 112 w 116"/>
                <a:gd name="T31" fmla="*/ 58 h 116"/>
                <a:gd name="T32" fmla="*/ 96 w 116"/>
                <a:gd name="T33" fmla="*/ 20 h 116"/>
                <a:gd name="T34" fmla="*/ 58 w 116"/>
                <a:gd name="T35" fmla="*/ 4 h 116"/>
                <a:gd name="T36" fmla="*/ 58 w 116"/>
                <a:gd name="T37" fmla="*/ 110 h 116"/>
                <a:gd name="T38" fmla="*/ 6 w 116"/>
                <a:gd name="T39" fmla="*/ 58 h 116"/>
                <a:gd name="T40" fmla="*/ 58 w 116"/>
                <a:gd name="T41" fmla="*/ 6 h 116"/>
                <a:gd name="T42" fmla="*/ 110 w 116"/>
                <a:gd name="T43" fmla="*/ 58 h 116"/>
                <a:gd name="T44" fmla="*/ 58 w 116"/>
                <a:gd name="T45" fmla="*/ 110 h 116"/>
                <a:gd name="T46" fmla="*/ 58 w 116"/>
                <a:gd name="T47" fmla="*/ 11 h 116"/>
                <a:gd name="T48" fmla="*/ 11 w 116"/>
                <a:gd name="T49" fmla="*/ 58 h 116"/>
                <a:gd name="T50" fmla="*/ 58 w 116"/>
                <a:gd name="T51" fmla="*/ 105 h 116"/>
                <a:gd name="T52" fmla="*/ 105 w 116"/>
                <a:gd name="T53" fmla="*/ 58 h 116"/>
                <a:gd name="T54" fmla="*/ 58 w 116"/>
                <a:gd name="T55" fmla="*/ 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116">
                  <a:moveTo>
                    <a:pt x="58" y="116"/>
                  </a:moveTo>
                  <a:cubicBezTo>
                    <a:pt x="42" y="116"/>
                    <a:pt x="28" y="110"/>
                    <a:pt x="17" y="99"/>
                  </a:cubicBezTo>
                  <a:cubicBezTo>
                    <a:pt x="6" y="88"/>
                    <a:pt x="0" y="74"/>
                    <a:pt x="0" y="58"/>
                  </a:cubicBezTo>
                  <a:cubicBezTo>
                    <a:pt x="0" y="43"/>
                    <a:pt x="6" y="28"/>
                    <a:pt x="17" y="17"/>
                  </a:cubicBezTo>
                  <a:cubicBezTo>
                    <a:pt x="28" y="6"/>
                    <a:pt x="42" y="0"/>
                    <a:pt x="58" y="0"/>
                  </a:cubicBezTo>
                  <a:cubicBezTo>
                    <a:pt x="73" y="0"/>
                    <a:pt x="88" y="6"/>
                    <a:pt x="99" y="17"/>
                  </a:cubicBezTo>
                  <a:cubicBezTo>
                    <a:pt x="110" y="28"/>
                    <a:pt x="116" y="43"/>
                    <a:pt x="116" y="58"/>
                  </a:cubicBezTo>
                  <a:cubicBezTo>
                    <a:pt x="116" y="74"/>
                    <a:pt x="110" y="88"/>
                    <a:pt x="99" y="99"/>
                  </a:cubicBezTo>
                  <a:cubicBezTo>
                    <a:pt x="88" y="110"/>
                    <a:pt x="73" y="116"/>
                    <a:pt x="58" y="116"/>
                  </a:cubicBezTo>
                  <a:close/>
                  <a:moveTo>
                    <a:pt x="58" y="4"/>
                  </a:moveTo>
                  <a:cubicBezTo>
                    <a:pt x="44" y="4"/>
                    <a:pt x="30" y="10"/>
                    <a:pt x="20" y="20"/>
                  </a:cubicBezTo>
                  <a:cubicBezTo>
                    <a:pt x="10" y="30"/>
                    <a:pt x="4" y="44"/>
                    <a:pt x="4" y="58"/>
                  </a:cubicBezTo>
                  <a:cubicBezTo>
                    <a:pt x="4" y="72"/>
                    <a:pt x="10" y="86"/>
                    <a:pt x="20" y="96"/>
                  </a:cubicBezTo>
                  <a:cubicBezTo>
                    <a:pt x="30" y="106"/>
                    <a:pt x="44" y="112"/>
                    <a:pt x="58" y="112"/>
                  </a:cubicBezTo>
                  <a:cubicBezTo>
                    <a:pt x="72" y="112"/>
                    <a:pt x="86" y="106"/>
                    <a:pt x="96" y="96"/>
                  </a:cubicBezTo>
                  <a:cubicBezTo>
                    <a:pt x="106" y="86"/>
                    <a:pt x="112" y="72"/>
                    <a:pt x="112" y="58"/>
                  </a:cubicBezTo>
                  <a:cubicBezTo>
                    <a:pt x="112" y="44"/>
                    <a:pt x="106" y="30"/>
                    <a:pt x="96" y="20"/>
                  </a:cubicBezTo>
                  <a:cubicBezTo>
                    <a:pt x="86" y="10"/>
                    <a:pt x="72" y="4"/>
                    <a:pt x="58" y="4"/>
                  </a:cubicBezTo>
                  <a:close/>
                  <a:moveTo>
                    <a:pt x="58" y="110"/>
                  </a:moveTo>
                  <a:cubicBezTo>
                    <a:pt x="29" y="110"/>
                    <a:pt x="6" y="87"/>
                    <a:pt x="6" y="58"/>
                  </a:cubicBezTo>
                  <a:cubicBezTo>
                    <a:pt x="6" y="30"/>
                    <a:pt x="29" y="6"/>
                    <a:pt x="58" y="6"/>
                  </a:cubicBezTo>
                  <a:cubicBezTo>
                    <a:pt x="86" y="6"/>
                    <a:pt x="110" y="30"/>
                    <a:pt x="110" y="58"/>
                  </a:cubicBezTo>
                  <a:cubicBezTo>
                    <a:pt x="110" y="87"/>
                    <a:pt x="86" y="110"/>
                    <a:pt x="58" y="110"/>
                  </a:cubicBezTo>
                  <a:close/>
                  <a:moveTo>
                    <a:pt x="58" y="11"/>
                  </a:moveTo>
                  <a:cubicBezTo>
                    <a:pt x="32" y="11"/>
                    <a:pt x="11" y="32"/>
                    <a:pt x="11" y="58"/>
                  </a:cubicBezTo>
                  <a:cubicBezTo>
                    <a:pt x="11" y="84"/>
                    <a:pt x="32" y="105"/>
                    <a:pt x="58" y="105"/>
                  </a:cubicBezTo>
                  <a:cubicBezTo>
                    <a:pt x="84" y="105"/>
                    <a:pt x="105" y="84"/>
                    <a:pt x="105" y="58"/>
                  </a:cubicBezTo>
                  <a:cubicBezTo>
                    <a:pt x="105" y="32"/>
                    <a:pt x="84" y="11"/>
                    <a:pt x="58"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1" name="Freeform 46"/>
            <p:cNvSpPr>
              <a:spLocks/>
            </p:cNvSpPr>
            <p:nvPr userDrawn="1"/>
          </p:nvSpPr>
          <p:spPr bwMode="auto">
            <a:xfrm>
              <a:off x="5538788" y="1898650"/>
              <a:ext cx="46038" cy="57150"/>
            </a:xfrm>
            <a:custGeom>
              <a:avLst/>
              <a:gdLst>
                <a:gd name="T0" fmla="*/ 0 w 12"/>
                <a:gd name="T1" fmla="*/ 2 h 15"/>
                <a:gd name="T2" fmla="*/ 2 w 12"/>
                <a:gd name="T3" fmla="*/ 0 h 15"/>
                <a:gd name="T4" fmla="*/ 3 w 12"/>
                <a:gd name="T5" fmla="*/ 1 h 15"/>
                <a:gd name="T6" fmla="*/ 9 w 12"/>
                <a:gd name="T7" fmla="*/ 10 h 15"/>
                <a:gd name="T8" fmla="*/ 9 w 12"/>
                <a:gd name="T9" fmla="*/ 10 h 15"/>
                <a:gd name="T10" fmla="*/ 9 w 12"/>
                <a:gd name="T11" fmla="*/ 2 h 15"/>
                <a:gd name="T12" fmla="*/ 11 w 12"/>
                <a:gd name="T13" fmla="*/ 0 h 15"/>
                <a:gd name="T14" fmla="*/ 12 w 12"/>
                <a:gd name="T15" fmla="*/ 2 h 15"/>
                <a:gd name="T16" fmla="*/ 12 w 12"/>
                <a:gd name="T17" fmla="*/ 13 h 15"/>
                <a:gd name="T18" fmla="*/ 10 w 12"/>
                <a:gd name="T19" fmla="*/ 15 h 15"/>
                <a:gd name="T20" fmla="*/ 9 w 12"/>
                <a:gd name="T21" fmla="*/ 14 h 15"/>
                <a:gd name="T22" fmla="*/ 3 w 12"/>
                <a:gd name="T23" fmla="*/ 5 h 15"/>
                <a:gd name="T24" fmla="*/ 3 w 12"/>
                <a:gd name="T25" fmla="*/ 5 h 15"/>
                <a:gd name="T26" fmla="*/ 3 w 12"/>
                <a:gd name="T27" fmla="*/ 14 h 15"/>
                <a:gd name="T28" fmla="*/ 1 w 12"/>
                <a:gd name="T29" fmla="*/ 15 h 15"/>
                <a:gd name="T30" fmla="*/ 0 w 12"/>
                <a:gd name="T31" fmla="*/ 14 h 15"/>
                <a:gd name="T32" fmla="*/ 0 w 12"/>
                <a:gd name="T3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5">
                  <a:moveTo>
                    <a:pt x="0" y="2"/>
                  </a:moveTo>
                  <a:cubicBezTo>
                    <a:pt x="0" y="1"/>
                    <a:pt x="0" y="0"/>
                    <a:pt x="2" y="0"/>
                  </a:cubicBezTo>
                  <a:cubicBezTo>
                    <a:pt x="2" y="0"/>
                    <a:pt x="3" y="0"/>
                    <a:pt x="3" y="1"/>
                  </a:cubicBezTo>
                  <a:cubicBezTo>
                    <a:pt x="9" y="10"/>
                    <a:pt x="9" y="10"/>
                    <a:pt x="9" y="10"/>
                  </a:cubicBezTo>
                  <a:cubicBezTo>
                    <a:pt x="9" y="10"/>
                    <a:pt x="9" y="10"/>
                    <a:pt x="9" y="10"/>
                  </a:cubicBezTo>
                  <a:cubicBezTo>
                    <a:pt x="9" y="2"/>
                    <a:pt x="9" y="2"/>
                    <a:pt x="9" y="2"/>
                  </a:cubicBezTo>
                  <a:cubicBezTo>
                    <a:pt x="9" y="1"/>
                    <a:pt x="10" y="0"/>
                    <a:pt x="11" y="0"/>
                  </a:cubicBezTo>
                  <a:cubicBezTo>
                    <a:pt x="12" y="0"/>
                    <a:pt x="12" y="1"/>
                    <a:pt x="12" y="2"/>
                  </a:cubicBezTo>
                  <a:cubicBezTo>
                    <a:pt x="12" y="13"/>
                    <a:pt x="12" y="13"/>
                    <a:pt x="12" y="13"/>
                  </a:cubicBezTo>
                  <a:cubicBezTo>
                    <a:pt x="12" y="14"/>
                    <a:pt x="12" y="15"/>
                    <a:pt x="10" y="15"/>
                  </a:cubicBezTo>
                  <a:cubicBezTo>
                    <a:pt x="9" y="15"/>
                    <a:pt x="9" y="15"/>
                    <a:pt x="9" y="14"/>
                  </a:cubicBezTo>
                  <a:cubicBezTo>
                    <a:pt x="3" y="5"/>
                    <a:pt x="3" y="5"/>
                    <a:pt x="3" y="5"/>
                  </a:cubicBezTo>
                  <a:cubicBezTo>
                    <a:pt x="3" y="5"/>
                    <a:pt x="3" y="5"/>
                    <a:pt x="3" y="5"/>
                  </a:cubicBezTo>
                  <a:cubicBezTo>
                    <a:pt x="3" y="14"/>
                    <a:pt x="3" y="14"/>
                    <a:pt x="3" y="14"/>
                  </a:cubicBezTo>
                  <a:cubicBezTo>
                    <a:pt x="3" y="15"/>
                    <a:pt x="2" y="15"/>
                    <a:pt x="1" y="15"/>
                  </a:cubicBezTo>
                  <a:cubicBezTo>
                    <a:pt x="0" y="15"/>
                    <a:pt x="0" y="15"/>
                    <a:pt x="0" y="14"/>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2" name="Freeform 47"/>
            <p:cNvSpPr>
              <a:spLocks/>
            </p:cNvSpPr>
            <p:nvPr userDrawn="1"/>
          </p:nvSpPr>
          <p:spPr bwMode="auto">
            <a:xfrm>
              <a:off x="5676900" y="2025650"/>
              <a:ext cx="42863" cy="53975"/>
            </a:xfrm>
            <a:custGeom>
              <a:avLst/>
              <a:gdLst>
                <a:gd name="T0" fmla="*/ 0 w 11"/>
                <a:gd name="T1" fmla="*/ 2 h 14"/>
                <a:gd name="T2" fmla="*/ 2 w 11"/>
                <a:gd name="T3" fmla="*/ 0 h 14"/>
                <a:gd name="T4" fmla="*/ 10 w 11"/>
                <a:gd name="T5" fmla="*/ 0 h 14"/>
                <a:gd name="T6" fmla="*/ 11 w 11"/>
                <a:gd name="T7" fmla="*/ 1 h 14"/>
                <a:gd name="T8" fmla="*/ 10 w 11"/>
                <a:gd name="T9" fmla="*/ 2 h 14"/>
                <a:gd name="T10" fmla="*/ 3 w 11"/>
                <a:gd name="T11" fmla="*/ 2 h 14"/>
                <a:gd name="T12" fmla="*/ 3 w 11"/>
                <a:gd name="T13" fmla="*/ 5 h 14"/>
                <a:gd name="T14" fmla="*/ 9 w 11"/>
                <a:gd name="T15" fmla="*/ 5 h 14"/>
                <a:gd name="T16" fmla="*/ 10 w 11"/>
                <a:gd name="T17" fmla="*/ 7 h 14"/>
                <a:gd name="T18" fmla="*/ 9 w 11"/>
                <a:gd name="T19" fmla="*/ 8 h 14"/>
                <a:gd name="T20" fmla="*/ 3 w 11"/>
                <a:gd name="T21" fmla="*/ 8 h 14"/>
                <a:gd name="T22" fmla="*/ 3 w 11"/>
                <a:gd name="T23" fmla="*/ 11 h 14"/>
                <a:gd name="T24" fmla="*/ 10 w 11"/>
                <a:gd name="T25" fmla="*/ 11 h 14"/>
                <a:gd name="T26" fmla="*/ 11 w 11"/>
                <a:gd name="T27" fmla="*/ 13 h 14"/>
                <a:gd name="T28" fmla="*/ 10 w 11"/>
                <a:gd name="T29" fmla="*/ 14 h 14"/>
                <a:gd name="T30" fmla="*/ 2 w 11"/>
                <a:gd name="T31" fmla="*/ 14 h 14"/>
                <a:gd name="T32" fmla="*/ 0 w 11"/>
                <a:gd name="T33" fmla="*/ 12 h 14"/>
                <a:gd name="T34" fmla="*/ 0 w 11"/>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0" y="2"/>
                  </a:moveTo>
                  <a:cubicBezTo>
                    <a:pt x="0" y="0"/>
                    <a:pt x="1" y="0"/>
                    <a:pt x="2" y="0"/>
                  </a:cubicBezTo>
                  <a:cubicBezTo>
                    <a:pt x="10" y="0"/>
                    <a:pt x="10" y="0"/>
                    <a:pt x="10" y="0"/>
                  </a:cubicBezTo>
                  <a:cubicBezTo>
                    <a:pt x="11" y="0"/>
                    <a:pt x="11" y="0"/>
                    <a:pt x="11" y="1"/>
                  </a:cubicBezTo>
                  <a:cubicBezTo>
                    <a:pt x="11" y="2"/>
                    <a:pt x="11" y="2"/>
                    <a:pt x="10" y="2"/>
                  </a:cubicBezTo>
                  <a:cubicBezTo>
                    <a:pt x="3" y="2"/>
                    <a:pt x="3" y="2"/>
                    <a:pt x="3" y="2"/>
                  </a:cubicBezTo>
                  <a:cubicBezTo>
                    <a:pt x="3" y="5"/>
                    <a:pt x="3" y="5"/>
                    <a:pt x="3" y="5"/>
                  </a:cubicBezTo>
                  <a:cubicBezTo>
                    <a:pt x="9" y="5"/>
                    <a:pt x="9" y="5"/>
                    <a:pt x="9" y="5"/>
                  </a:cubicBezTo>
                  <a:cubicBezTo>
                    <a:pt x="10" y="5"/>
                    <a:pt x="10" y="6"/>
                    <a:pt x="10" y="7"/>
                  </a:cubicBezTo>
                  <a:cubicBezTo>
                    <a:pt x="10" y="8"/>
                    <a:pt x="10" y="8"/>
                    <a:pt x="9" y="8"/>
                  </a:cubicBezTo>
                  <a:cubicBezTo>
                    <a:pt x="3" y="8"/>
                    <a:pt x="3" y="8"/>
                    <a:pt x="3" y="8"/>
                  </a:cubicBezTo>
                  <a:cubicBezTo>
                    <a:pt x="3" y="11"/>
                    <a:pt x="3" y="11"/>
                    <a:pt x="3" y="11"/>
                  </a:cubicBezTo>
                  <a:cubicBezTo>
                    <a:pt x="10" y="11"/>
                    <a:pt x="10" y="11"/>
                    <a:pt x="10" y="11"/>
                  </a:cubicBezTo>
                  <a:cubicBezTo>
                    <a:pt x="11" y="11"/>
                    <a:pt x="11" y="12"/>
                    <a:pt x="11" y="13"/>
                  </a:cubicBezTo>
                  <a:cubicBezTo>
                    <a:pt x="11" y="14"/>
                    <a:pt x="11" y="14"/>
                    <a:pt x="10" y="14"/>
                  </a:cubicBezTo>
                  <a:cubicBezTo>
                    <a:pt x="2" y="14"/>
                    <a:pt x="2" y="14"/>
                    <a:pt x="2" y="14"/>
                  </a:cubicBezTo>
                  <a:cubicBezTo>
                    <a:pt x="1" y="14"/>
                    <a:pt x="0" y="14"/>
                    <a:pt x="0" y="12"/>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3" name="Freeform 48"/>
            <p:cNvSpPr>
              <a:spLocks/>
            </p:cNvSpPr>
            <p:nvPr userDrawn="1"/>
          </p:nvSpPr>
          <p:spPr bwMode="auto">
            <a:xfrm>
              <a:off x="5538788" y="2152650"/>
              <a:ext cx="46038" cy="58738"/>
            </a:xfrm>
            <a:custGeom>
              <a:avLst/>
              <a:gdLst>
                <a:gd name="T0" fmla="*/ 8 w 12"/>
                <a:gd name="T1" fmla="*/ 7 h 15"/>
                <a:gd name="T2" fmla="*/ 12 w 12"/>
                <a:gd name="T3" fmla="*/ 11 h 15"/>
                <a:gd name="T4" fmla="*/ 6 w 12"/>
                <a:gd name="T5" fmla="*/ 15 h 15"/>
                <a:gd name="T6" fmla="*/ 0 w 12"/>
                <a:gd name="T7" fmla="*/ 12 h 15"/>
                <a:gd name="T8" fmla="*/ 1 w 12"/>
                <a:gd name="T9" fmla="*/ 10 h 15"/>
                <a:gd name="T10" fmla="*/ 6 w 12"/>
                <a:gd name="T11" fmla="*/ 13 h 15"/>
                <a:gd name="T12" fmla="*/ 9 w 12"/>
                <a:gd name="T13" fmla="*/ 11 h 15"/>
                <a:gd name="T14" fmla="*/ 7 w 12"/>
                <a:gd name="T15" fmla="*/ 10 h 15"/>
                <a:gd name="T16" fmla="*/ 4 w 12"/>
                <a:gd name="T17" fmla="*/ 9 h 15"/>
                <a:gd name="T18" fmla="*/ 0 w 12"/>
                <a:gd name="T19" fmla="*/ 5 h 15"/>
                <a:gd name="T20" fmla="*/ 6 w 12"/>
                <a:gd name="T21" fmla="*/ 0 h 15"/>
                <a:gd name="T22" fmla="*/ 11 w 12"/>
                <a:gd name="T23" fmla="*/ 4 h 15"/>
                <a:gd name="T24" fmla="*/ 10 w 12"/>
                <a:gd name="T25" fmla="*/ 5 h 15"/>
                <a:gd name="T26" fmla="*/ 6 w 12"/>
                <a:gd name="T27" fmla="*/ 3 h 15"/>
                <a:gd name="T28" fmla="*/ 3 w 12"/>
                <a:gd name="T29" fmla="*/ 5 h 15"/>
                <a:gd name="T30" fmla="*/ 5 w 12"/>
                <a:gd name="T31" fmla="*/ 6 h 15"/>
                <a:gd name="T32" fmla="*/ 8 w 12"/>
                <a:gd name="T3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5">
                  <a:moveTo>
                    <a:pt x="8" y="7"/>
                  </a:moveTo>
                  <a:cubicBezTo>
                    <a:pt x="11" y="7"/>
                    <a:pt x="12" y="9"/>
                    <a:pt x="12" y="11"/>
                  </a:cubicBezTo>
                  <a:cubicBezTo>
                    <a:pt x="12" y="13"/>
                    <a:pt x="10" y="15"/>
                    <a:pt x="6" y="15"/>
                  </a:cubicBezTo>
                  <a:cubicBezTo>
                    <a:pt x="2" y="15"/>
                    <a:pt x="0" y="13"/>
                    <a:pt x="0" y="12"/>
                  </a:cubicBezTo>
                  <a:cubicBezTo>
                    <a:pt x="0" y="11"/>
                    <a:pt x="1" y="10"/>
                    <a:pt x="1" y="10"/>
                  </a:cubicBezTo>
                  <a:cubicBezTo>
                    <a:pt x="3" y="10"/>
                    <a:pt x="3" y="13"/>
                    <a:pt x="6" y="13"/>
                  </a:cubicBezTo>
                  <a:cubicBezTo>
                    <a:pt x="8" y="13"/>
                    <a:pt x="9" y="12"/>
                    <a:pt x="9" y="11"/>
                  </a:cubicBezTo>
                  <a:cubicBezTo>
                    <a:pt x="9" y="11"/>
                    <a:pt x="8" y="10"/>
                    <a:pt x="7" y="10"/>
                  </a:cubicBezTo>
                  <a:cubicBezTo>
                    <a:pt x="4" y="9"/>
                    <a:pt x="4" y="9"/>
                    <a:pt x="4" y="9"/>
                  </a:cubicBezTo>
                  <a:cubicBezTo>
                    <a:pt x="1" y="8"/>
                    <a:pt x="0" y="6"/>
                    <a:pt x="0" y="5"/>
                  </a:cubicBezTo>
                  <a:cubicBezTo>
                    <a:pt x="0" y="2"/>
                    <a:pt x="3" y="0"/>
                    <a:pt x="6" y="0"/>
                  </a:cubicBezTo>
                  <a:cubicBezTo>
                    <a:pt x="8" y="0"/>
                    <a:pt x="11" y="2"/>
                    <a:pt x="11" y="4"/>
                  </a:cubicBezTo>
                  <a:cubicBezTo>
                    <a:pt x="11" y="5"/>
                    <a:pt x="11" y="5"/>
                    <a:pt x="10" y="5"/>
                  </a:cubicBezTo>
                  <a:cubicBezTo>
                    <a:pt x="8" y="5"/>
                    <a:pt x="9" y="3"/>
                    <a:pt x="6" y="3"/>
                  </a:cubicBezTo>
                  <a:cubicBezTo>
                    <a:pt x="4" y="3"/>
                    <a:pt x="3" y="4"/>
                    <a:pt x="3" y="5"/>
                  </a:cubicBezTo>
                  <a:cubicBezTo>
                    <a:pt x="3" y="6"/>
                    <a:pt x="4" y="6"/>
                    <a:pt x="5" y="6"/>
                  </a:cubicBezTo>
                  <a:lnTo>
                    <a:pt x="8"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4" name="Freeform 49"/>
            <p:cNvSpPr>
              <a:spLocks noEditPoints="1"/>
            </p:cNvSpPr>
            <p:nvPr userDrawn="1"/>
          </p:nvSpPr>
          <p:spPr bwMode="auto">
            <a:xfrm>
              <a:off x="5407025" y="2020888"/>
              <a:ext cx="53975" cy="58738"/>
            </a:xfrm>
            <a:custGeom>
              <a:avLst/>
              <a:gdLst>
                <a:gd name="T0" fmla="*/ 7 w 14"/>
                <a:gd name="T1" fmla="*/ 0 h 15"/>
                <a:gd name="T2" fmla="*/ 14 w 14"/>
                <a:gd name="T3" fmla="*/ 8 h 15"/>
                <a:gd name="T4" fmla="*/ 7 w 14"/>
                <a:gd name="T5" fmla="*/ 15 h 15"/>
                <a:gd name="T6" fmla="*/ 0 w 14"/>
                <a:gd name="T7" fmla="*/ 8 h 15"/>
                <a:gd name="T8" fmla="*/ 7 w 14"/>
                <a:gd name="T9" fmla="*/ 0 h 15"/>
                <a:gd name="T10" fmla="*/ 7 w 14"/>
                <a:gd name="T11" fmla="*/ 13 h 15"/>
                <a:gd name="T12" fmla="*/ 11 w 14"/>
                <a:gd name="T13" fmla="*/ 8 h 15"/>
                <a:gd name="T14" fmla="*/ 7 w 14"/>
                <a:gd name="T15" fmla="*/ 3 h 15"/>
                <a:gd name="T16" fmla="*/ 3 w 14"/>
                <a:gd name="T17" fmla="*/ 8 h 15"/>
                <a:gd name="T18" fmla="*/ 7 w 14"/>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7" y="0"/>
                  </a:moveTo>
                  <a:cubicBezTo>
                    <a:pt x="12" y="0"/>
                    <a:pt x="14" y="3"/>
                    <a:pt x="14" y="8"/>
                  </a:cubicBezTo>
                  <a:cubicBezTo>
                    <a:pt x="14" y="12"/>
                    <a:pt x="12" y="15"/>
                    <a:pt x="7" y="15"/>
                  </a:cubicBezTo>
                  <a:cubicBezTo>
                    <a:pt x="2" y="15"/>
                    <a:pt x="0" y="12"/>
                    <a:pt x="0" y="8"/>
                  </a:cubicBezTo>
                  <a:cubicBezTo>
                    <a:pt x="0" y="3"/>
                    <a:pt x="3" y="0"/>
                    <a:pt x="7" y="0"/>
                  </a:cubicBezTo>
                  <a:close/>
                  <a:moveTo>
                    <a:pt x="7" y="13"/>
                  </a:moveTo>
                  <a:cubicBezTo>
                    <a:pt x="10" y="13"/>
                    <a:pt x="11" y="10"/>
                    <a:pt x="11" y="8"/>
                  </a:cubicBezTo>
                  <a:cubicBezTo>
                    <a:pt x="11" y="5"/>
                    <a:pt x="10" y="3"/>
                    <a:pt x="7" y="3"/>
                  </a:cubicBezTo>
                  <a:cubicBezTo>
                    <a:pt x="5" y="3"/>
                    <a:pt x="3" y="5"/>
                    <a:pt x="3" y="8"/>
                  </a:cubicBezTo>
                  <a:cubicBezTo>
                    <a:pt x="3" y="10"/>
                    <a:pt x="4" y="13"/>
                    <a:pt x="7" y="1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5" name="Rectangle 50"/>
            <p:cNvSpPr>
              <a:spLocks noChangeArrowheads="1"/>
            </p:cNvSpPr>
            <p:nvPr userDrawn="1"/>
          </p:nvSpPr>
          <p:spPr bwMode="auto">
            <a:xfrm>
              <a:off x="5384800" y="2052638"/>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6" name="Freeform 51"/>
            <p:cNvSpPr>
              <a:spLocks/>
            </p:cNvSpPr>
            <p:nvPr userDrawn="1"/>
          </p:nvSpPr>
          <p:spPr bwMode="auto">
            <a:xfrm>
              <a:off x="5434013" y="2168525"/>
              <a:ext cx="15875" cy="15875"/>
            </a:xfrm>
            <a:custGeom>
              <a:avLst/>
              <a:gdLst>
                <a:gd name="T0" fmla="*/ 3 w 10"/>
                <a:gd name="T1" fmla="*/ 10 h 10"/>
                <a:gd name="T2" fmla="*/ 0 w 10"/>
                <a:gd name="T3" fmla="*/ 7 h 10"/>
                <a:gd name="T4" fmla="*/ 8 w 10"/>
                <a:gd name="T5" fmla="*/ 0 h 10"/>
                <a:gd name="T6" fmla="*/ 10 w 10"/>
                <a:gd name="T7" fmla="*/ 2 h 10"/>
                <a:gd name="T8" fmla="*/ 3 w 10"/>
                <a:gd name="T9" fmla="*/ 10 h 10"/>
              </a:gdLst>
              <a:ahLst/>
              <a:cxnLst>
                <a:cxn ang="0">
                  <a:pos x="T0" y="T1"/>
                </a:cxn>
                <a:cxn ang="0">
                  <a:pos x="T2" y="T3"/>
                </a:cxn>
                <a:cxn ang="0">
                  <a:pos x="T4" y="T5"/>
                </a:cxn>
                <a:cxn ang="0">
                  <a:pos x="T6" y="T7"/>
                </a:cxn>
                <a:cxn ang="0">
                  <a:pos x="T8" y="T9"/>
                </a:cxn>
              </a:cxnLst>
              <a:rect l="0" t="0" r="r" b="b"/>
              <a:pathLst>
                <a:path w="10" h="10">
                  <a:moveTo>
                    <a:pt x="3" y="10"/>
                  </a:moveTo>
                  <a:lnTo>
                    <a:pt x="0" y="7"/>
                  </a:lnTo>
                  <a:lnTo>
                    <a:pt x="8" y="0"/>
                  </a:lnTo>
                  <a:lnTo>
                    <a:pt x="10" y="2"/>
                  </a:lnTo>
                  <a:lnTo>
                    <a:pt x="3"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7" name="Rectangle 52"/>
            <p:cNvSpPr>
              <a:spLocks noChangeArrowheads="1"/>
            </p:cNvSpPr>
            <p:nvPr userDrawn="1"/>
          </p:nvSpPr>
          <p:spPr bwMode="auto">
            <a:xfrm>
              <a:off x="5557838" y="2219325"/>
              <a:ext cx="3175" cy="142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8" name="Freeform 53"/>
            <p:cNvSpPr>
              <a:spLocks/>
            </p:cNvSpPr>
            <p:nvPr userDrawn="1"/>
          </p:nvSpPr>
          <p:spPr bwMode="auto">
            <a:xfrm>
              <a:off x="5673725" y="2168525"/>
              <a:ext cx="15875" cy="15875"/>
            </a:xfrm>
            <a:custGeom>
              <a:avLst/>
              <a:gdLst>
                <a:gd name="T0" fmla="*/ 7 w 10"/>
                <a:gd name="T1" fmla="*/ 10 h 10"/>
                <a:gd name="T2" fmla="*/ 0 w 10"/>
                <a:gd name="T3" fmla="*/ 2 h 10"/>
                <a:gd name="T4" fmla="*/ 2 w 10"/>
                <a:gd name="T5" fmla="*/ 0 h 10"/>
                <a:gd name="T6" fmla="*/ 10 w 10"/>
                <a:gd name="T7" fmla="*/ 7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lnTo>
                    <a:pt x="0" y="2"/>
                  </a:lnTo>
                  <a:lnTo>
                    <a:pt x="2" y="0"/>
                  </a:lnTo>
                  <a:lnTo>
                    <a:pt x="10" y="7"/>
                  </a:lnTo>
                  <a:lnTo>
                    <a:pt x="7"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69" name="Rectangle 54"/>
            <p:cNvSpPr>
              <a:spLocks noChangeArrowheads="1"/>
            </p:cNvSpPr>
            <p:nvPr userDrawn="1"/>
          </p:nvSpPr>
          <p:spPr bwMode="auto">
            <a:xfrm>
              <a:off x="5724525" y="2052638"/>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0" name="Freeform 55"/>
            <p:cNvSpPr>
              <a:spLocks/>
            </p:cNvSpPr>
            <p:nvPr userDrawn="1"/>
          </p:nvSpPr>
          <p:spPr bwMode="auto">
            <a:xfrm>
              <a:off x="5673725" y="1928813"/>
              <a:ext cx="15875" cy="11113"/>
            </a:xfrm>
            <a:custGeom>
              <a:avLst/>
              <a:gdLst>
                <a:gd name="T0" fmla="*/ 2 w 10"/>
                <a:gd name="T1" fmla="*/ 7 h 7"/>
                <a:gd name="T2" fmla="*/ 0 w 10"/>
                <a:gd name="T3" fmla="*/ 7 h 7"/>
                <a:gd name="T4" fmla="*/ 7 w 10"/>
                <a:gd name="T5" fmla="*/ 0 h 7"/>
                <a:gd name="T6" fmla="*/ 10 w 10"/>
                <a:gd name="T7" fmla="*/ 3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lnTo>
                    <a:pt x="0" y="7"/>
                  </a:lnTo>
                  <a:lnTo>
                    <a:pt x="7" y="0"/>
                  </a:lnTo>
                  <a:lnTo>
                    <a:pt x="10" y="3"/>
                  </a:lnTo>
                  <a:lnTo>
                    <a:pt x="2"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1" name="Rectangle 56"/>
            <p:cNvSpPr>
              <a:spLocks noChangeArrowheads="1"/>
            </p:cNvSpPr>
            <p:nvPr userDrawn="1"/>
          </p:nvSpPr>
          <p:spPr bwMode="auto">
            <a:xfrm>
              <a:off x="5557838" y="1878013"/>
              <a:ext cx="3175" cy="158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2" name="Freeform 57"/>
            <p:cNvSpPr>
              <a:spLocks/>
            </p:cNvSpPr>
            <p:nvPr userDrawn="1"/>
          </p:nvSpPr>
          <p:spPr bwMode="auto">
            <a:xfrm>
              <a:off x="5434013" y="1928813"/>
              <a:ext cx="15875" cy="11113"/>
            </a:xfrm>
            <a:custGeom>
              <a:avLst/>
              <a:gdLst>
                <a:gd name="T0" fmla="*/ 8 w 10"/>
                <a:gd name="T1" fmla="*/ 7 h 7"/>
                <a:gd name="T2" fmla="*/ 0 w 10"/>
                <a:gd name="T3" fmla="*/ 3 h 7"/>
                <a:gd name="T4" fmla="*/ 3 w 10"/>
                <a:gd name="T5" fmla="*/ 0 h 7"/>
                <a:gd name="T6" fmla="*/ 10 w 10"/>
                <a:gd name="T7" fmla="*/ 7 h 7"/>
                <a:gd name="T8" fmla="*/ 8 w 10"/>
                <a:gd name="T9" fmla="*/ 7 h 7"/>
              </a:gdLst>
              <a:ahLst/>
              <a:cxnLst>
                <a:cxn ang="0">
                  <a:pos x="T0" y="T1"/>
                </a:cxn>
                <a:cxn ang="0">
                  <a:pos x="T2" y="T3"/>
                </a:cxn>
                <a:cxn ang="0">
                  <a:pos x="T4" y="T5"/>
                </a:cxn>
                <a:cxn ang="0">
                  <a:pos x="T6" y="T7"/>
                </a:cxn>
                <a:cxn ang="0">
                  <a:pos x="T8" y="T9"/>
                </a:cxn>
              </a:cxnLst>
              <a:rect l="0" t="0" r="r" b="b"/>
              <a:pathLst>
                <a:path w="10" h="7">
                  <a:moveTo>
                    <a:pt x="8" y="7"/>
                  </a:moveTo>
                  <a:lnTo>
                    <a:pt x="0" y="3"/>
                  </a:lnTo>
                  <a:lnTo>
                    <a:pt x="3" y="0"/>
                  </a:lnTo>
                  <a:lnTo>
                    <a:pt x="10" y="7"/>
                  </a:lnTo>
                  <a:lnTo>
                    <a:pt x="8"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3" name="Freeform 58"/>
            <p:cNvSpPr>
              <a:spLocks noEditPoints="1"/>
            </p:cNvSpPr>
            <p:nvPr userDrawn="1"/>
          </p:nvSpPr>
          <p:spPr bwMode="auto">
            <a:xfrm>
              <a:off x="5541963" y="2041525"/>
              <a:ext cx="34925" cy="30163"/>
            </a:xfrm>
            <a:custGeom>
              <a:avLst/>
              <a:gdLst>
                <a:gd name="T0" fmla="*/ 5 w 9"/>
                <a:gd name="T1" fmla="*/ 0 h 8"/>
                <a:gd name="T2" fmla="*/ 2 w 9"/>
                <a:gd name="T3" fmla="*/ 1 h 8"/>
                <a:gd name="T4" fmla="*/ 2 w 9"/>
                <a:gd name="T5" fmla="*/ 7 h 8"/>
                <a:gd name="T6" fmla="*/ 5 w 9"/>
                <a:gd name="T7" fmla="*/ 8 h 8"/>
                <a:gd name="T8" fmla="*/ 8 w 9"/>
                <a:gd name="T9" fmla="*/ 7 h 8"/>
                <a:gd name="T10" fmla="*/ 8 w 9"/>
                <a:gd name="T11" fmla="*/ 1 h 8"/>
                <a:gd name="T12" fmla="*/ 5 w 9"/>
                <a:gd name="T13" fmla="*/ 0 h 8"/>
                <a:gd name="T14" fmla="*/ 7 w 9"/>
                <a:gd name="T15" fmla="*/ 6 h 8"/>
                <a:gd name="T16" fmla="*/ 3 w 9"/>
                <a:gd name="T17" fmla="*/ 6 h 8"/>
                <a:gd name="T18" fmla="*/ 3 w 9"/>
                <a:gd name="T19" fmla="*/ 2 h 8"/>
                <a:gd name="T20" fmla="*/ 7 w 9"/>
                <a:gd name="T21" fmla="*/ 2 h 8"/>
                <a:gd name="T22" fmla="*/ 7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0"/>
                  </a:moveTo>
                  <a:cubicBezTo>
                    <a:pt x="4" y="0"/>
                    <a:pt x="3" y="0"/>
                    <a:pt x="2" y="1"/>
                  </a:cubicBezTo>
                  <a:cubicBezTo>
                    <a:pt x="0" y="3"/>
                    <a:pt x="0" y="5"/>
                    <a:pt x="2" y="7"/>
                  </a:cubicBezTo>
                  <a:cubicBezTo>
                    <a:pt x="3" y="8"/>
                    <a:pt x="4" y="8"/>
                    <a:pt x="5" y="8"/>
                  </a:cubicBezTo>
                  <a:cubicBezTo>
                    <a:pt x="6" y="8"/>
                    <a:pt x="7" y="8"/>
                    <a:pt x="8" y="7"/>
                  </a:cubicBezTo>
                  <a:cubicBezTo>
                    <a:pt x="9" y="5"/>
                    <a:pt x="9" y="3"/>
                    <a:pt x="8" y="1"/>
                  </a:cubicBezTo>
                  <a:cubicBezTo>
                    <a:pt x="7" y="0"/>
                    <a:pt x="6" y="0"/>
                    <a:pt x="5" y="0"/>
                  </a:cubicBezTo>
                  <a:close/>
                  <a:moveTo>
                    <a:pt x="7" y="6"/>
                  </a:moveTo>
                  <a:cubicBezTo>
                    <a:pt x="6" y="7"/>
                    <a:pt x="4" y="7"/>
                    <a:pt x="3" y="6"/>
                  </a:cubicBezTo>
                  <a:cubicBezTo>
                    <a:pt x="2" y="5"/>
                    <a:pt x="2" y="3"/>
                    <a:pt x="3" y="2"/>
                  </a:cubicBezTo>
                  <a:cubicBezTo>
                    <a:pt x="4" y="1"/>
                    <a:pt x="6" y="1"/>
                    <a:pt x="7" y="2"/>
                  </a:cubicBezTo>
                  <a:cubicBezTo>
                    <a:pt x="8" y="3"/>
                    <a:pt x="8" y="5"/>
                    <a:pt x="7"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4" name="Freeform 59"/>
            <p:cNvSpPr>
              <a:spLocks noEditPoints="1"/>
            </p:cNvSpPr>
            <p:nvPr userDrawn="1"/>
          </p:nvSpPr>
          <p:spPr bwMode="auto">
            <a:xfrm>
              <a:off x="5468938" y="1963738"/>
              <a:ext cx="185738" cy="185738"/>
            </a:xfrm>
            <a:custGeom>
              <a:avLst/>
              <a:gdLst>
                <a:gd name="T0" fmla="*/ 17 w 48"/>
                <a:gd name="T1" fmla="*/ 17 h 48"/>
                <a:gd name="T2" fmla="*/ 17 w 48"/>
                <a:gd name="T3" fmla="*/ 17 h 48"/>
                <a:gd name="T4" fmla="*/ 0 w 48"/>
                <a:gd name="T5" fmla="*/ 48 h 48"/>
                <a:gd name="T6" fmla="*/ 31 w 48"/>
                <a:gd name="T7" fmla="*/ 31 h 48"/>
                <a:gd name="T8" fmla="*/ 31 w 48"/>
                <a:gd name="T9" fmla="*/ 31 h 48"/>
                <a:gd name="T10" fmla="*/ 48 w 48"/>
                <a:gd name="T11" fmla="*/ 0 h 48"/>
                <a:gd name="T12" fmla="*/ 17 w 48"/>
                <a:gd name="T13" fmla="*/ 17 h 48"/>
                <a:gd name="T14" fmla="*/ 28 w 48"/>
                <a:gd name="T15" fmla="*/ 28 h 48"/>
                <a:gd name="T16" fmla="*/ 24 w 48"/>
                <a:gd name="T17" fmla="*/ 29 h 48"/>
                <a:gd name="T18" fmla="*/ 20 w 48"/>
                <a:gd name="T19" fmla="*/ 28 h 48"/>
                <a:gd name="T20" fmla="*/ 20 w 48"/>
                <a:gd name="T21" fmla="*/ 20 h 48"/>
                <a:gd name="T22" fmla="*/ 24 w 48"/>
                <a:gd name="T23" fmla="*/ 19 h 48"/>
                <a:gd name="T24" fmla="*/ 28 w 48"/>
                <a:gd name="T25" fmla="*/ 20 h 48"/>
                <a:gd name="T26" fmla="*/ 28 w 48"/>
                <a:gd name="T27"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17" y="17"/>
                  </a:moveTo>
                  <a:cubicBezTo>
                    <a:pt x="17" y="17"/>
                    <a:pt x="17" y="17"/>
                    <a:pt x="17" y="17"/>
                  </a:cubicBezTo>
                  <a:cubicBezTo>
                    <a:pt x="0" y="48"/>
                    <a:pt x="0" y="48"/>
                    <a:pt x="0" y="48"/>
                  </a:cubicBezTo>
                  <a:cubicBezTo>
                    <a:pt x="31" y="31"/>
                    <a:pt x="31" y="31"/>
                    <a:pt x="31" y="31"/>
                  </a:cubicBezTo>
                  <a:cubicBezTo>
                    <a:pt x="31" y="31"/>
                    <a:pt x="31" y="31"/>
                    <a:pt x="31" y="31"/>
                  </a:cubicBezTo>
                  <a:cubicBezTo>
                    <a:pt x="48" y="0"/>
                    <a:pt x="48" y="0"/>
                    <a:pt x="48" y="0"/>
                  </a:cubicBezTo>
                  <a:lnTo>
                    <a:pt x="17" y="17"/>
                  </a:lnTo>
                  <a:close/>
                  <a:moveTo>
                    <a:pt x="28" y="28"/>
                  </a:moveTo>
                  <a:cubicBezTo>
                    <a:pt x="27" y="29"/>
                    <a:pt x="25" y="29"/>
                    <a:pt x="24" y="29"/>
                  </a:cubicBezTo>
                  <a:cubicBezTo>
                    <a:pt x="23" y="29"/>
                    <a:pt x="21" y="29"/>
                    <a:pt x="20" y="28"/>
                  </a:cubicBezTo>
                  <a:cubicBezTo>
                    <a:pt x="18" y="26"/>
                    <a:pt x="18" y="22"/>
                    <a:pt x="20" y="20"/>
                  </a:cubicBezTo>
                  <a:cubicBezTo>
                    <a:pt x="21" y="19"/>
                    <a:pt x="23" y="19"/>
                    <a:pt x="24" y="19"/>
                  </a:cubicBezTo>
                  <a:cubicBezTo>
                    <a:pt x="25" y="19"/>
                    <a:pt x="27" y="19"/>
                    <a:pt x="28" y="20"/>
                  </a:cubicBezTo>
                  <a:cubicBezTo>
                    <a:pt x="30" y="22"/>
                    <a:pt x="30" y="26"/>
                    <a:pt x="28" y="2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75" name="Freeform 60"/>
          <p:cNvSpPr>
            <a:spLocks noEditPoints="1"/>
          </p:cNvSpPr>
          <p:nvPr userDrawn="1"/>
        </p:nvSpPr>
        <p:spPr bwMode="auto">
          <a:xfrm>
            <a:off x="5619750" y="966788"/>
            <a:ext cx="215900" cy="215900"/>
          </a:xfrm>
          <a:custGeom>
            <a:avLst/>
            <a:gdLst>
              <a:gd name="T0" fmla="*/ 47 w 56"/>
              <a:gd name="T1" fmla="*/ 16 h 56"/>
              <a:gd name="T2" fmla="*/ 33 w 56"/>
              <a:gd name="T3" fmla="*/ 6 h 56"/>
              <a:gd name="T4" fmla="*/ 15 w 56"/>
              <a:gd name="T5" fmla="*/ 9 h 56"/>
              <a:gd name="T6" fmla="*/ 5 w 56"/>
              <a:gd name="T7" fmla="*/ 23 h 56"/>
              <a:gd name="T8" fmla="*/ 8 w 56"/>
              <a:gd name="T9" fmla="*/ 40 h 56"/>
              <a:gd name="T10" fmla="*/ 23 w 56"/>
              <a:gd name="T11" fmla="*/ 50 h 56"/>
              <a:gd name="T12" fmla="*/ 40 w 56"/>
              <a:gd name="T13" fmla="*/ 47 h 56"/>
              <a:gd name="T14" fmla="*/ 50 w 56"/>
              <a:gd name="T15" fmla="*/ 33 h 56"/>
              <a:gd name="T16" fmla="*/ 42 w 56"/>
              <a:gd name="T17" fmla="*/ 36 h 56"/>
              <a:gd name="T18" fmla="*/ 41 w 56"/>
              <a:gd name="T19" fmla="*/ 38 h 56"/>
              <a:gd name="T20" fmla="*/ 38 w 56"/>
              <a:gd name="T21" fmla="*/ 40 h 56"/>
              <a:gd name="T22" fmla="*/ 36 w 56"/>
              <a:gd name="T23" fmla="*/ 42 h 56"/>
              <a:gd name="T24" fmla="*/ 35 w 56"/>
              <a:gd name="T25" fmla="*/ 42 h 56"/>
              <a:gd name="T26" fmla="*/ 32 w 56"/>
              <a:gd name="T27" fmla="*/ 44 h 56"/>
              <a:gd name="T28" fmla="*/ 30 w 56"/>
              <a:gd name="T29" fmla="*/ 44 h 56"/>
              <a:gd name="T30" fmla="*/ 29 w 56"/>
              <a:gd name="T31" fmla="*/ 44 h 56"/>
              <a:gd name="T32" fmla="*/ 27 w 56"/>
              <a:gd name="T33" fmla="*/ 44 h 56"/>
              <a:gd name="T34" fmla="*/ 25 w 56"/>
              <a:gd name="T35" fmla="*/ 44 h 56"/>
              <a:gd name="T36" fmla="*/ 23 w 56"/>
              <a:gd name="T37" fmla="*/ 44 h 56"/>
              <a:gd name="T38" fmla="*/ 20 w 56"/>
              <a:gd name="T39" fmla="*/ 42 h 56"/>
              <a:gd name="T40" fmla="*/ 19 w 56"/>
              <a:gd name="T41" fmla="*/ 42 h 56"/>
              <a:gd name="T42" fmla="*/ 17 w 56"/>
              <a:gd name="T43" fmla="*/ 40 h 56"/>
              <a:gd name="T44" fmla="*/ 15 w 56"/>
              <a:gd name="T45" fmla="*/ 38 h 56"/>
              <a:gd name="T46" fmla="*/ 13 w 56"/>
              <a:gd name="T47" fmla="*/ 36 h 56"/>
              <a:gd name="T48" fmla="*/ 12 w 56"/>
              <a:gd name="T49" fmla="*/ 31 h 56"/>
              <a:gd name="T50" fmla="*/ 11 w 56"/>
              <a:gd name="T51" fmla="*/ 30 h 56"/>
              <a:gd name="T52" fmla="*/ 11 w 56"/>
              <a:gd name="T53" fmla="*/ 28 h 56"/>
              <a:gd name="T54" fmla="*/ 11 w 56"/>
              <a:gd name="T55" fmla="*/ 26 h 56"/>
              <a:gd name="T56" fmla="*/ 12 w 56"/>
              <a:gd name="T57" fmla="*/ 24 h 56"/>
              <a:gd name="T58" fmla="*/ 12 w 56"/>
              <a:gd name="T59" fmla="*/ 23 h 56"/>
              <a:gd name="T60" fmla="*/ 13 w 56"/>
              <a:gd name="T61" fmla="*/ 20 h 56"/>
              <a:gd name="T62" fmla="*/ 15 w 56"/>
              <a:gd name="T63" fmla="*/ 18 h 56"/>
              <a:gd name="T64" fmla="*/ 17 w 56"/>
              <a:gd name="T65" fmla="*/ 15 h 56"/>
              <a:gd name="T66" fmla="*/ 19 w 56"/>
              <a:gd name="T67" fmla="*/ 14 h 56"/>
              <a:gd name="T68" fmla="*/ 20 w 56"/>
              <a:gd name="T69" fmla="*/ 13 h 56"/>
              <a:gd name="T70" fmla="*/ 23 w 56"/>
              <a:gd name="T71" fmla="*/ 12 h 56"/>
              <a:gd name="T72" fmla="*/ 24 w 56"/>
              <a:gd name="T73" fmla="*/ 12 h 56"/>
              <a:gd name="T74" fmla="*/ 26 w 56"/>
              <a:gd name="T75" fmla="*/ 12 h 56"/>
              <a:gd name="T76" fmla="*/ 28 w 56"/>
              <a:gd name="T77" fmla="*/ 11 h 56"/>
              <a:gd name="T78" fmla="*/ 30 w 56"/>
              <a:gd name="T79" fmla="*/ 12 h 56"/>
              <a:gd name="T80" fmla="*/ 32 w 56"/>
              <a:gd name="T81" fmla="*/ 12 h 56"/>
              <a:gd name="T82" fmla="*/ 33 w 56"/>
              <a:gd name="T83" fmla="*/ 12 h 56"/>
              <a:gd name="T84" fmla="*/ 36 w 56"/>
              <a:gd name="T85" fmla="*/ 14 h 56"/>
              <a:gd name="T86" fmla="*/ 38 w 56"/>
              <a:gd name="T87" fmla="*/ 15 h 56"/>
              <a:gd name="T88" fmla="*/ 40 w 56"/>
              <a:gd name="T89" fmla="*/ 17 h 56"/>
              <a:gd name="T90" fmla="*/ 42 w 56"/>
              <a:gd name="T91" fmla="*/ 19 h 56"/>
              <a:gd name="T92" fmla="*/ 43 w 56"/>
              <a:gd name="T93" fmla="*/ 23 h 56"/>
              <a:gd name="T94" fmla="*/ 44 w 56"/>
              <a:gd name="T95" fmla="*/ 24 h 56"/>
              <a:gd name="T96" fmla="*/ 44 w 56"/>
              <a:gd name="T97" fmla="*/ 25 h 56"/>
              <a:gd name="T98" fmla="*/ 44 w 56"/>
              <a:gd name="T99" fmla="*/ 27 h 56"/>
              <a:gd name="T100" fmla="*/ 44 w 56"/>
              <a:gd name="T101" fmla="*/ 29 h 56"/>
              <a:gd name="T102" fmla="*/ 44 w 56"/>
              <a:gd name="T103" fmla="*/ 31 h 56"/>
              <a:gd name="T104" fmla="*/ 42 w 56"/>
              <a:gd name="T105"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 h="56">
                <a:moveTo>
                  <a:pt x="56" y="33"/>
                </a:moveTo>
                <a:cubicBezTo>
                  <a:pt x="56" y="23"/>
                  <a:pt x="56" y="23"/>
                  <a:pt x="56" y="23"/>
                </a:cubicBezTo>
                <a:cubicBezTo>
                  <a:pt x="50" y="23"/>
                  <a:pt x="50" y="23"/>
                  <a:pt x="50" y="23"/>
                </a:cubicBezTo>
                <a:cubicBezTo>
                  <a:pt x="49" y="20"/>
                  <a:pt x="48" y="18"/>
                  <a:pt x="47" y="16"/>
                </a:cubicBezTo>
                <a:cubicBezTo>
                  <a:pt x="51" y="12"/>
                  <a:pt x="51" y="12"/>
                  <a:pt x="51" y="12"/>
                </a:cubicBezTo>
                <a:cubicBezTo>
                  <a:pt x="44" y="5"/>
                  <a:pt x="44" y="5"/>
                  <a:pt x="44" y="5"/>
                </a:cubicBezTo>
                <a:cubicBezTo>
                  <a:pt x="40" y="9"/>
                  <a:pt x="40" y="9"/>
                  <a:pt x="40" y="9"/>
                </a:cubicBezTo>
                <a:cubicBezTo>
                  <a:pt x="38" y="7"/>
                  <a:pt x="35" y="6"/>
                  <a:pt x="33" y="6"/>
                </a:cubicBezTo>
                <a:cubicBezTo>
                  <a:pt x="33" y="0"/>
                  <a:pt x="33" y="0"/>
                  <a:pt x="33" y="0"/>
                </a:cubicBezTo>
                <a:cubicBezTo>
                  <a:pt x="23" y="0"/>
                  <a:pt x="23" y="0"/>
                  <a:pt x="23" y="0"/>
                </a:cubicBezTo>
                <a:cubicBezTo>
                  <a:pt x="23" y="6"/>
                  <a:pt x="23" y="6"/>
                  <a:pt x="23" y="6"/>
                </a:cubicBezTo>
                <a:cubicBezTo>
                  <a:pt x="20" y="6"/>
                  <a:pt x="18" y="7"/>
                  <a:pt x="15" y="9"/>
                </a:cubicBezTo>
                <a:cubicBezTo>
                  <a:pt x="11" y="5"/>
                  <a:pt x="11" y="5"/>
                  <a:pt x="11" y="5"/>
                </a:cubicBezTo>
                <a:cubicBezTo>
                  <a:pt x="4" y="12"/>
                  <a:pt x="4" y="12"/>
                  <a:pt x="4" y="12"/>
                </a:cubicBezTo>
                <a:cubicBezTo>
                  <a:pt x="8" y="16"/>
                  <a:pt x="8" y="16"/>
                  <a:pt x="8" y="16"/>
                </a:cubicBezTo>
                <a:cubicBezTo>
                  <a:pt x="7" y="18"/>
                  <a:pt x="6" y="20"/>
                  <a:pt x="5" y="23"/>
                </a:cubicBezTo>
                <a:cubicBezTo>
                  <a:pt x="0" y="23"/>
                  <a:pt x="0" y="23"/>
                  <a:pt x="0" y="23"/>
                </a:cubicBezTo>
                <a:cubicBezTo>
                  <a:pt x="0" y="33"/>
                  <a:pt x="0" y="33"/>
                  <a:pt x="0" y="33"/>
                </a:cubicBezTo>
                <a:cubicBezTo>
                  <a:pt x="5" y="33"/>
                  <a:pt x="5" y="33"/>
                  <a:pt x="5" y="33"/>
                </a:cubicBezTo>
                <a:cubicBezTo>
                  <a:pt x="6" y="36"/>
                  <a:pt x="7" y="38"/>
                  <a:pt x="8" y="40"/>
                </a:cubicBezTo>
                <a:cubicBezTo>
                  <a:pt x="4" y="44"/>
                  <a:pt x="4" y="44"/>
                  <a:pt x="4" y="44"/>
                </a:cubicBezTo>
                <a:cubicBezTo>
                  <a:pt x="11" y="51"/>
                  <a:pt x="11" y="51"/>
                  <a:pt x="11" y="51"/>
                </a:cubicBezTo>
                <a:cubicBezTo>
                  <a:pt x="15" y="47"/>
                  <a:pt x="15" y="47"/>
                  <a:pt x="15" y="47"/>
                </a:cubicBezTo>
                <a:cubicBezTo>
                  <a:pt x="18" y="49"/>
                  <a:pt x="20" y="50"/>
                  <a:pt x="23" y="50"/>
                </a:cubicBezTo>
                <a:cubicBezTo>
                  <a:pt x="23" y="56"/>
                  <a:pt x="23" y="56"/>
                  <a:pt x="23" y="56"/>
                </a:cubicBezTo>
                <a:cubicBezTo>
                  <a:pt x="33" y="56"/>
                  <a:pt x="33" y="56"/>
                  <a:pt x="33" y="56"/>
                </a:cubicBezTo>
                <a:cubicBezTo>
                  <a:pt x="33" y="50"/>
                  <a:pt x="33" y="50"/>
                  <a:pt x="33" y="50"/>
                </a:cubicBezTo>
                <a:cubicBezTo>
                  <a:pt x="35" y="50"/>
                  <a:pt x="38" y="49"/>
                  <a:pt x="40" y="47"/>
                </a:cubicBezTo>
                <a:cubicBezTo>
                  <a:pt x="44" y="51"/>
                  <a:pt x="44" y="51"/>
                  <a:pt x="44" y="51"/>
                </a:cubicBezTo>
                <a:cubicBezTo>
                  <a:pt x="51" y="44"/>
                  <a:pt x="51" y="44"/>
                  <a:pt x="51" y="44"/>
                </a:cubicBezTo>
                <a:cubicBezTo>
                  <a:pt x="47" y="40"/>
                  <a:pt x="47" y="40"/>
                  <a:pt x="47" y="40"/>
                </a:cubicBezTo>
                <a:cubicBezTo>
                  <a:pt x="48" y="38"/>
                  <a:pt x="49" y="36"/>
                  <a:pt x="50" y="33"/>
                </a:cubicBezTo>
                <a:lnTo>
                  <a:pt x="56" y="33"/>
                </a:lnTo>
                <a:close/>
                <a:moveTo>
                  <a:pt x="42" y="36"/>
                </a:moveTo>
                <a:cubicBezTo>
                  <a:pt x="42" y="36"/>
                  <a:pt x="42" y="36"/>
                  <a:pt x="42" y="36"/>
                </a:cubicBezTo>
                <a:cubicBezTo>
                  <a:pt x="42" y="36"/>
                  <a:pt x="42" y="36"/>
                  <a:pt x="42" y="36"/>
                </a:cubicBezTo>
                <a:cubicBezTo>
                  <a:pt x="42" y="36"/>
                  <a:pt x="42" y="36"/>
                  <a:pt x="42" y="37"/>
                </a:cubicBezTo>
                <a:cubicBezTo>
                  <a:pt x="42" y="37"/>
                  <a:pt x="42" y="37"/>
                  <a:pt x="42" y="37"/>
                </a:cubicBezTo>
                <a:cubicBezTo>
                  <a:pt x="41" y="37"/>
                  <a:pt x="41" y="38"/>
                  <a:pt x="41" y="38"/>
                </a:cubicBezTo>
                <a:cubicBezTo>
                  <a:pt x="41" y="38"/>
                  <a:pt x="41" y="38"/>
                  <a:pt x="41" y="38"/>
                </a:cubicBezTo>
                <a:cubicBezTo>
                  <a:pt x="40" y="38"/>
                  <a:pt x="40" y="38"/>
                  <a:pt x="40" y="39"/>
                </a:cubicBezTo>
                <a:cubicBezTo>
                  <a:pt x="40" y="39"/>
                  <a:pt x="40" y="39"/>
                  <a:pt x="40" y="39"/>
                </a:cubicBezTo>
                <a:cubicBezTo>
                  <a:pt x="40" y="39"/>
                  <a:pt x="39" y="40"/>
                  <a:pt x="38" y="40"/>
                </a:cubicBezTo>
                <a:cubicBezTo>
                  <a:pt x="38" y="40"/>
                  <a:pt x="38" y="40"/>
                  <a:pt x="38" y="40"/>
                </a:cubicBezTo>
                <a:cubicBezTo>
                  <a:pt x="38" y="41"/>
                  <a:pt x="38" y="41"/>
                  <a:pt x="38" y="41"/>
                </a:cubicBezTo>
                <a:cubicBezTo>
                  <a:pt x="38" y="41"/>
                  <a:pt x="38" y="41"/>
                  <a:pt x="38" y="41"/>
                </a:cubicBezTo>
                <a:cubicBezTo>
                  <a:pt x="37" y="41"/>
                  <a:pt x="37" y="42"/>
                  <a:pt x="36" y="42"/>
                </a:cubicBezTo>
                <a:cubicBezTo>
                  <a:pt x="36" y="42"/>
                  <a:pt x="36" y="42"/>
                  <a:pt x="36" y="42"/>
                </a:cubicBezTo>
                <a:cubicBezTo>
                  <a:pt x="36" y="42"/>
                  <a:pt x="36" y="42"/>
                  <a:pt x="36" y="42"/>
                </a:cubicBezTo>
                <a:cubicBezTo>
                  <a:pt x="36" y="42"/>
                  <a:pt x="36" y="42"/>
                  <a:pt x="36" y="42"/>
                </a:cubicBezTo>
                <a:cubicBezTo>
                  <a:pt x="36" y="42"/>
                  <a:pt x="36" y="42"/>
                  <a:pt x="35" y="42"/>
                </a:cubicBezTo>
                <a:cubicBezTo>
                  <a:pt x="35" y="42"/>
                  <a:pt x="35" y="42"/>
                  <a:pt x="35" y="42"/>
                </a:cubicBezTo>
                <a:cubicBezTo>
                  <a:pt x="34" y="43"/>
                  <a:pt x="34" y="43"/>
                  <a:pt x="33" y="44"/>
                </a:cubicBezTo>
                <a:cubicBezTo>
                  <a:pt x="33" y="44"/>
                  <a:pt x="33" y="44"/>
                  <a:pt x="33" y="44"/>
                </a:cubicBezTo>
                <a:cubicBezTo>
                  <a:pt x="33" y="44"/>
                  <a:pt x="33" y="44"/>
                  <a:pt x="33" y="44"/>
                </a:cubicBezTo>
                <a:cubicBezTo>
                  <a:pt x="32" y="44"/>
                  <a:pt x="32" y="44"/>
                  <a:pt x="32" y="44"/>
                </a:cubicBezTo>
                <a:cubicBezTo>
                  <a:pt x="32" y="44"/>
                  <a:pt x="32" y="44"/>
                  <a:pt x="32" y="44"/>
                </a:cubicBezTo>
                <a:cubicBezTo>
                  <a:pt x="31" y="44"/>
                  <a:pt x="31" y="44"/>
                  <a:pt x="31" y="44"/>
                </a:cubicBezTo>
                <a:cubicBezTo>
                  <a:pt x="31" y="44"/>
                  <a:pt x="31" y="44"/>
                  <a:pt x="31" y="44"/>
                </a:cubicBezTo>
                <a:cubicBezTo>
                  <a:pt x="31" y="44"/>
                  <a:pt x="30" y="44"/>
                  <a:pt x="30" y="44"/>
                </a:cubicBezTo>
                <a:cubicBezTo>
                  <a:pt x="30" y="44"/>
                  <a:pt x="30" y="44"/>
                  <a:pt x="30" y="44"/>
                </a:cubicBezTo>
                <a:cubicBezTo>
                  <a:pt x="30" y="44"/>
                  <a:pt x="30" y="44"/>
                  <a:pt x="29" y="44"/>
                </a:cubicBezTo>
                <a:cubicBezTo>
                  <a:pt x="29" y="44"/>
                  <a:pt x="29" y="44"/>
                  <a:pt x="29" y="44"/>
                </a:cubicBezTo>
                <a:cubicBezTo>
                  <a:pt x="29" y="44"/>
                  <a:pt x="29" y="44"/>
                  <a:pt x="29" y="44"/>
                </a:cubicBezTo>
                <a:cubicBezTo>
                  <a:pt x="29" y="44"/>
                  <a:pt x="29" y="44"/>
                  <a:pt x="28" y="44"/>
                </a:cubicBezTo>
                <a:cubicBezTo>
                  <a:pt x="28" y="44"/>
                  <a:pt x="28" y="44"/>
                  <a:pt x="28" y="44"/>
                </a:cubicBezTo>
                <a:cubicBezTo>
                  <a:pt x="27" y="44"/>
                  <a:pt x="27" y="44"/>
                  <a:pt x="27" y="44"/>
                </a:cubicBezTo>
                <a:cubicBezTo>
                  <a:pt x="27" y="44"/>
                  <a:pt x="27" y="44"/>
                  <a:pt x="27" y="44"/>
                </a:cubicBezTo>
                <a:cubicBezTo>
                  <a:pt x="26" y="44"/>
                  <a:pt x="26" y="44"/>
                  <a:pt x="26" y="44"/>
                </a:cubicBezTo>
                <a:cubicBezTo>
                  <a:pt x="26" y="44"/>
                  <a:pt x="26" y="44"/>
                  <a:pt x="26" y="44"/>
                </a:cubicBezTo>
                <a:cubicBezTo>
                  <a:pt x="26" y="44"/>
                  <a:pt x="25" y="44"/>
                  <a:pt x="25" y="44"/>
                </a:cubicBezTo>
                <a:cubicBezTo>
                  <a:pt x="25" y="44"/>
                  <a:pt x="25" y="44"/>
                  <a:pt x="25" y="44"/>
                </a:cubicBezTo>
                <a:cubicBezTo>
                  <a:pt x="25" y="44"/>
                  <a:pt x="25" y="44"/>
                  <a:pt x="24" y="44"/>
                </a:cubicBezTo>
                <a:cubicBezTo>
                  <a:pt x="24" y="44"/>
                  <a:pt x="24" y="44"/>
                  <a:pt x="24" y="44"/>
                </a:cubicBezTo>
                <a:cubicBezTo>
                  <a:pt x="24" y="44"/>
                  <a:pt x="24" y="44"/>
                  <a:pt x="24" y="44"/>
                </a:cubicBezTo>
                <a:cubicBezTo>
                  <a:pt x="24" y="44"/>
                  <a:pt x="24" y="44"/>
                  <a:pt x="23" y="44"/>
                </a:cubicBezTo>
                <a:cubicBezTo>
                  <a:pt x="23" y="44"/>
                  <a:pt x="23" y="44"/>
                  <a:pt x="23" y="44"/>
                </a:cubicBezTo>
                <a:cubicBezTo>
                  <a:pt x="23" y="44"/>
                  <a:pt x="23" y="44"/>
                  <a:pt x="23" y="44"/>
                </a:cubicBezTo>
                <a:cubicBezTo>
                  <a:pt x="23" y="44"/>
                  <a:pt x="23" y="44"/>
                  <a:pt x="23" y="44"/>
                </a:cubicBezTo>
                <a:cubicBezTo>
                  <a:pt x="22" y="43"/>
                  <a:pt x="21" y="43"/>
                  <a:pt x="20" y="42"/>
                </a:cubicBezTo>
                <a:cubicBezTo>
                  <a:pt x="20" y="42"/>
                  <a:pt x="20" y="42"/>
                  <a:pt x="20" y="42"/>
                </a:cubicBezTo>
                <a:cubicBezTo>
                  <a:pt x="19" y="42"/>
                  <a:pt x="19" y="42"/>
                  <a:pt x="19" y="42"/>
                </a:cubicBezTo>
                <a:cubicBezTo>
                  <a:pt x="19" y="42"/>
                  <a:pt x="19" y="42"/>
                  <a:pt x="19" y="42"/>
                </a:cubicBezTo>
                <a:cubicBezTo>
                  <a:pt x="19" y="42"/>
                  <a:pt x="19" y="42"/>
                  <a:pt x="19" y="42"/>
                </a:cubicBezTo>
                <a:cubicBezTo>
                  <a:pt x="18" y="42"/>
                  <a:pt x="18" y="41"/>
                  <a:pt x="17" y="41"/>
                </a:cubicBezTo>
                <a:cubicBezTo>
                  <a:pt x="17" y="41"/>
                  <a:pt x="17" y="41"/>
                  <a:pt x="17" y="41"/>
                </a:cubicBezTo>
                <a:cubicBezTo>
                  <a:pt x="17" y="41"/>
                  <a:pt x="17" y="41"/>
                  <a:pt x="17" y="40"/>
                </a:cubicBezTo>
                <a:cubicBezTo>
                  <a:pt x="17" y="40"/>
                  <a:pt x="17" y="40"/>
                  <a:pt x="17" y="40"/>
                </a:cubicBezTo>
                <a:cubicBezTo>
                  <a:pt x="16" y="40"/>
                  <a:pt x="16" y="39"/>
                  <a:pt x="15" y="39"/>
                </a:cubicBezTo>
                <a:cubicBezTo>
                  <a:pt x="15" y="39"/>
                  <a:pt x="15" y="39"/>
                  <a:pt x="15" y="39"/>
                </a:cubicBezTo>
                <a:cubicBezTo>
                  <a:pt x="15" y="38"/>
                  <a:pt x="15" y="38"/>
                  <a:pt x="15" y="38"/>
                </a:cubicBezTo>
                <a:cubicBezTo>
                  <a:pt x="15" y="38"/>
                  <a:pt x="15" y="38"/>
                  <a:pt x="15" y="38"/>
                </a:cubicBezTo>
                <a:cubicBezTo>
                  <a:pt x="14" y="38"/>
                  <a:pt x="14" y="37"/>
                  <a:pt x="14" y="37"/>
                </a:cubicBezTo>
                <a:cubicBezTo>
                  <a:pt x="14" y="37"/>
                  <a:pt x="14" y="37"/>
                  <a:pt x="14" y="37"/>
                </a:cubicBezTo>
                <a:cubicBezTo>
                  <a:pt x="14" y="36"/>
                  <a:pt x="14" y="36"/>
                  <a:pt x="13" y="36"/>
                </a:cubicBezTo>
                <a:cubicBezTo>
                  <a:pt x="13" y="36"/>
                  <a:pt x="13" y="36"/>
                  <a:pt x="13" y="36"/>
                </a:cubicBezTo>
                <a:cubicBezTo>
                  <a:pt x="13" y="36"/>
                  <a:pt x="13" y="36"/>
                  <a:pt x="13" y="36"/>
                </a:cubicBezTo>
                <a:cubicBezTo>
                  <a:pt x="13" y="34"/>
                  <a:pt x="12" y="33"/>
                  <a:pt x="12" y="32"/>
                </a:cubicBezTo>
                <a:cubicBezTo>
                  <a:pt x="12" y="32"/>
                  <a:pt x="12" y="32"/>
                  <a:pt x="12" y="32"/>
                </a:cubicBezTo>
                <a:cubicBezTo>
                  <a:pt x="12" y="32"/>
                  <a:pt x="12" y="32"/>
                  <a:pt x="12" y="31"/>
                </a:cubicBezTo>
                <a:cubicBezTo>
                  <a:pt x="12" y="31"/>
                  <a:pt x="12" y="31"/>
                  <a:pt x="12" y="31"/>
                </a:cubicBezTo>
                <a:cubicBezTo>
                  <a:pt x="11" y="31"/>
                  <a:pt x="11" y="31"/>
                  <a:pt x="11" y="30"/>
                </a:cubicBezTo>
                <a:cubicBezTo>
                  <a:pt x="11" y="30"/>
                  <a:pt x="11" y="30"/>
                  <a:pt x="11" y="30"/>
                </a:cubicBezTo>
                <a:cubicBezTo>
                  <a:pt x="11" y="30"/>
                  <a:pt x="11" y="30"/>
                  <a:pt x="11" y="30"/>
                </a:cubicBezTo>
                <a:cubicBezTo>
                  <a:pt x="11" y="30"/>
                  <a:pt x="11" y="30"/>
                  <a:pt x="11" y="29"/>
                </a:cubicBezTo>
                <a:cubicBezTo>
                  <a:pt x="11" y="29"/>
                  <a:pt x="11" y="29"/>
                  <a:pt x="11" y="29"/>
                </a:cubicBezTo>
                <a:cubicBezTo>
                  <a:pt x="11" y="29"/>
                  <a:pt x="11" y="29"/>
                  <a:pt x="11" y="29"/>
                </a:cubicBezTo>
                <a:cubicBezTo>
                  <a:pt x="11" y="28"/>
                  <a:pt x="11" y="28"/>
                  <a:pt x="11" y="28"/>
                </a:cubicBezTo>
                <a:cubicBezTo>
                  <a:pt x="11" y="28"/>
                  <a:pt x="11" y="27"/>
                  <a:pt x="11" y="27"/>
                </a:cubicBezTo>
                <a:cubicBezTo>
                  <a:pt x="11" y="27"/>
                  <a:pt x="11" y="27"/>
                  <a:pt x="11" y="27"/>
                </a:cubicBezTo>
                <a:cubicBezTo>
                  <a:pt x="11" y="27"/>
                  <a:pt x="11" y="27"/>
                  <a:pt x="11" y="26"/>
                </a:cubicBezTo>
                <a:cubicBezTo>
                  <a:pt x="11" y="26"/>
                  <a:pt x="11" y="26"/>
                  <a:pt x="11" y="26"/>
                </a:cubicBezTo>
                <a:cubicBezTo>
                  <a:pt x="11" y="26"/>
                  <a:pt x="11" y="26"/>
                  <a:pt x="11" y="25"/>
                </a:cubicBezTo>
                <a:cubicBezTo>
                  <a:pt x="11" y="25"/>
                  <a:pt x="11" y="25"/>
                  <a:pt x="11" y="25"/>
                </a:cubicBezTo>
                <a:cubicBezTo>
                  <a:pt x="11" y="25"/>
                  <a:pt x="11" y="25"/>
                  <a:pt x="12" y="25"/>
                </a:cubicBezTo>
                <a:cubicBezTo>
                  <a:pt x="12" y="25"/>
                  <a:pt x="12" y="25"/>
                  <a:pt x="12" y="24"/>
                </a:cubicBezTo>
                <a:cubicBezTo>
                  <a:pt x="12" y="24"/>
                  <a:pt x="12" y="24"/>
                  <a:pt x="12" y="24"/>
                </a:cubicBezTo>
                <a:cubicBezTo>
                  <a:pt x="12" y="24"/>
                  <a:pt x="12" y="24"/>
                  <a:pt x="12" y="24"/>
                </a:cubicBezTo>
                <a:cubicBezTo>
                  <a:pt x="12" y="23"/>
                  <a:pt x="12" y="23"/>
                  <a:pt x="12" y="23"/>
                </a:cubicBezTo>
                <a:cubicBezTo>
                  <a:pt x="12" y="23"/>
                  <a:pt x="12" y="23"/>
                  <a:pt x="12" y="23"/>
                </a:cubicBezTo>
                <a:cubicBezTo>
                  <a:pt x="12" y="23"/>
                  <a:pt x="12" y="23"/>
                  <a:pt x="12" y="23"/>
                </a:cubicBezTo>
                <a:cubicBezTo>
                  <a:pt x="12" y="22"/>
                  <a:pt x="13" y="21"/>
                  <a:pt x="13" y="20"/>
                </a:cubicBezTo>
                <a:cubicBezTo>
                  <a:pt x="13" y="20"/>
                  <a:pt x="13" y="20"/>
                  <a:pt x="13" y="20"/>
                </a:cubicBezTo>
                <a:cubicBezTo>
                  <a:pt x="13" y="20"/>
                  <a:pt x="13" y="20"/>
                  <a:pt x="13" y="20"/>
                </a:cubicBezTo>
                <a:cubicBezTo>
                  <a:pt x="13" y="20"/>
                  <a:pt x="13" y="20"/>
                  <a:pt x="13" y="20"/>
                </a:cubicBezTo>
                <a:cubicBezTo>
                  <a:pt x="14" y="19"/>
                  <a:pt x="14" y="19"/>
                  <a:pt x="14" y="19"/>
                </a:cubicBezTo>
                <a:cubicBezTo>
                  <a:pt x="14" y="19"/>
                  <a:pt x="14" y="19"/>
                  <a:pt x="14" y="19"/>
                </a:cubicBezTo>
                <a:cubicBezTo>
                  <a:pt x="14" y="19"/>
                  <a:pt x="14" y="18"/>
                  <a:pt x="15" y="18"/>
                </a:cubicBezTo>
                <a:cubicBezTo>
                  <a:pt x="15" y="18"/>
                  <a:pt x="15" y="18"/>
                  <a:pt x="15" y="18"/>
                </a:cubicBezTo>
                <a:cubicBezTo>
                  <a:pt x="15" y="17"/>
                  <a:pt x="15" y="17"/>
                  <a:pt x="15" y="17"/>
                </a:cubicBezTo>
                <a:cubicBezTo>
                  <a:pt x="15" y="17"/>
                  <a:pt x="15" y="17"/>
                  <a:pt x="15" y="17"/>
                </a:cubicBezTo>
                <a:cubicBezTo>
                  <a:pt x="16" y="17"/>
                  <a:pt x="16" y="16"/>
                  <a:pt x="17" y="15"/>
                </a:cubicBezTo>
                <a:cubicBezTo>
                  <a:pt x="17" y="15"/>
                  <a:pt x="17" y="15"/>
                  <a:pt x="17" y="15"/>
                </a:cubicBezTo>
                <a:cubicBezTo>
                  <a:pt x="17" y="15"/>
                  <a:pt x="17" y="15"/>
                  <a:pt x="17" y="15"/>
                </a:cubicBezTo>
                <a:cubicBezTo>
                  <a:pt x="17" y="15"/>
                  <a:pt x="17" y="15"/>
                  <a:pt x="17" y="15"/>
                </a:cubicBezTo>
                <a:cubicBezTo>
                  <a:pt x="18" y="15"/>
                  <a:pt x="18" y="14"/>
                  <a:pt x="19" y="14"/>
                </a:cubicBezTo>
                <a:cubicBezTo>
                  <a:pt x="19" y="14"/>
                  <a:pt x="19" y="14"/>
                  <a:pt x="19" y="14"/>
                </a:cubicBezTo>
                <a:cubicBezTo>
                  <a:pt x="19" y="14"/>
                  <a:pt x="19" y="14"/>
                  <a:pt x="19" y="14"/>
                </a:cubicBezTo>
                <a:cubicBezTo>
                  <a:pt x="19" y="14"/>
                  <a:pt x="19" y="14"/>
                  <a:pt x="19" y="14"/>
                </a:cubicBezTo>
                <a:cubicBezTo>
                  <a:pt x="20" y="14"/>
                  <a:pt x="20" y="13"/>
                  <a:pt x="20" y="13"/>
                </a:cubicBezTo>
                <a:cubicBezTo>
                  <a:pt x="20" y="13"/>
                  <a:pt x="20" y="13"/>
                  <a:pt x="20" y="13"/>
                </a:cubicBezTo>
                <a:cubicBezTo>
                  <a:pt x="21" y="13"/>
                  <a:pt x="22" y="12"/>
                  <a:pt x="23" y="12"/>
                </a:cubicBezTo>
                <a:cubicBezTo>
                  <a:pt x="23" y="12"/>
                  <a:pt x="23" y="12"/>
                  <a:pt x="23" y="12"/>
                </a:cubicBezTo>
                <a:cubicBezTo>
                  <a:pt x="23" y="12"/>
                  <a:pt x="23" y="12"/>
                  <a:pt x="23" y="12"/>
                </a:cubicBezTo>
                <a:cubicBezTo>
                  <a:pt x="23" y="12"/>
                  <a:pt x="23" y="12"/>
                  <a:pt x="23" y="12"/>
                </a:cubicBezTo>
                <a:cubicBezTo>
                  <a:pt x="24" y="12"/>
                  <a:pt x="24" y="12"/>
                  <a:pt x="24" y="12"/>
                </a:cubicBezTo>
                <a:cubicBezTo>
                  <a:pt x="24" y="12"/>
                  <a:pt x="24" y="12"/>
                  <a:pt x="24" y="12"/>
                </a:cubicBezTo>
                <a:cubicBezTo>
                  <a:pt x="24" y="12"/>
                  <a:pt x="24" y="12"/>
                  <a:pt x="24" y="12"/>
                </a:cubicBezTo>
                <a:cubicBezTo>
                  <a:pt x="25" y="12"/>
                  <a:pt x="25" y="12"/>
                  <a:pt x="25" y="12"/>
                </a:cubicBezTo>
                <a:cubicBezTo>
                  <a:pt x="25" y="12"/>
                  <a:pt x="25" y="12"/>
                  <a:pt x="25" y="12"/>
                </a:cubicBezTo>
                <a:cubicBezTo>
                  <a:pt x="25" y="12"/>
                  <a:pt x="26" y="12"/>
                  <a:pt x="26" y="12"/>
                </a:cubicBezTo>
                <a:cubicBezTo>
                  <a:pt x="26" y="12"/>
                  <a:pt x="26" y="12"/>
                  <a:pt x="26" y="12"/>
                </a:cubicBezTo>
                <a:cubicBezTo>
                  <a:pt x="26" y="11"/>
                  <a:pt x="26" y="11"/>
                  <a:pt x="27" y="11"/>
                </a:cubicBezTo>
                <a:cubicBezTo>
                  <a:pt x="27" y="11"/>
                  <a:pt x="27" y="11"/>
                  <a:pt x="27" y="11"/>
                </a:cubicBezTo>
                <a:cubicBezTo>
                  <a:pt x="27" y="11"/>
                  <a:pt x="27" y="11"/>
                  <a:pt x="28" y="11"/>
                </a:cubicBezTo>
                <a:cubicBezTo>
                  <a:pt x="28" y="11"/>
                  <a:pt x="28" y="11"/>
                  <a:pt x="28" y="11"/>
                </a:cubicBezTo>
                <a:cubicBezTo>
                  <a:pt x="29" y="11"/>
                  <a:pt x="29" y="11"/>
                  <a:pt x="29" y="11"/>
                </a:cubicBezTo>
                <a:cubicBezTo>
                  <a:pt x="29" y="11"/>
                  <a:pt x="29" y="11"/>
                  <a:pt x="29" y="12"/>
                </a:cubicBezTo>
                <a:cubicBezTo>
                  <a:pt x="29" y="12"/>
                  <a:pt x="29" y="12"/>
                  <a:pt x="29" y="12"/>
                </a:cubicBezTo>
                <a:cubicBezTo>
                  <a:pt x="30" y="12"/>
                  <a:pt x="30" y="12"/>
                  <a:pt x="30" y="12"/>
                </a:cubicBezTo>
                <a:cubicBezTo>
                  <a:pt x="30" y="12"/>
                  <a:pt x="30" y="12"/>
                  <a:pt x="30" y="12"/>
                </a:cubicBezTo>
                <a:cubicBezTo>
                  <a:pt x="30" y="12"/>
                  <a:pt x="31" y="12"/>
                  <a:pt x="31" y="12"/>
                </a:cubicBezTo>
                <a:cubicBezTo>
                  <a:pt x="31" y="12"/>
                  <a:pt x="31" y="12"/>
                  <a:pt x="31" y="12"/>
                </a:cubicBezTo>
                <a:cubicBezTo>
                  <a:pt x="31" y="12"/>
                  <a:pt x="31" y="12"/>
                  <a:pt x="32" y="12"/>
                </a:cubicBezTo>
                <a:cubicBezTo>
                  <a:pt x="32" y="12"/>
                  <a:pt x="32" y="12"/>
                  <a:pt x="32" y="12"/>
                </a:cubicBezTo>
                <a:cubicBezTo>
                  <a:pt x="32" y="12"/>
                  <a:pt x="32" y="12"/>
                  <a:pt x="33" y="12"/>
                </a:cubicBezTo>
                <a:cubicBezTo>
                  <a:pt x="33" y="12"/>
                  <a:pt x="33" y="12"/>
                  <a:pt x="33" y="12"/>
                </a:cubicBezTo>
                <a:cubicBezTo>
                  <a:pt x="33" y="12"/>
                  <a:pt x="33" y="12"/>
                  <a:pt x="33" y="12"/>
                </a:cubicBezTo>
                <a:cubicBezTo>
                  <a:pt x="34" y="12"/>
                  <a:pt x="34" y="13"/>
                  <a:pt x="35" y="13"/>
                </a:cubicBezTo>
                <a:cubicBezTo>
                  <a:pt x="35" y="13"/>
                  <a:pt x="35" y="13"/>
                  <a:pt x="35" y="13"/>
                </a:cubicBezTo>
                <a:cubicBezTo>
                  <a:pt x="36" y="13"/>
                  <a:pt x="36" y="14"/>
                  <a:pt x="36" y="14"/>
                </a:cubicBezTo>
                <a:cubicBezTo>
                  <a:pt x="36" y="14"/>
                  <a:pt x="36" y="14"/>
                  <a:pt x="36" y="14"/>
                </a:cubicBezTo>
                <a:cubicBezTo>
                  <a:pt x="36" y="14"/>
                  <a:pt x="36" y="14"/>
                  <a:pt x="36" y="14"/>
                </a:cubicBezTo>
                <a:cubicBezTo>
                  <a:pt x="36" y="14"/>
                  <a:pt x="36" y="14"/>
                  <a:pt x="36" y="14"/>
                </a:cubicBezTo>
                <a:cubicBezTo>
                  <a:pt x="37" y="14"/>
                  <a:pt x="37" y="15"/>
                  <a:pt x="38" y="15"/>
                </a:cubicBezTo>
                <a:cubicBezTo>
                  <a:pt x="38" y="15"/>
                  <a:pt x="38" y="15"/>
                  <a:pt x="38" y="15"/>
                </a:cubicBezTo>
                <a:cubicBezTo>
                  <a:pt x="38" y="15"/>
                  <a:pt x="38" y="15"/>
                  <a:pt x="38" y="15"/>
                </a:cubicBezTo>
                <a:cubicBezTo>
                  <a:pt x="38" y="15"/>
                  <a:pt x="38" y="15"/>
                  <a:pt x="38" y="15"/>
                </a:cubicBezTo>
                <a:cubicBezTo>
                  <a:pt x="39" y="16"/>
                  <a:pt x="40" y="17"/>
                  <a:pt x="40" y="17"/>
                </a:cubicBezTo>
                <a:cubicBezTo>
                  <a:pt x="40" y="17"/>
                  <a:pt x="40" y="17"/>
                  <a:pt x="40" y="17"/>
                </a:cubicBezTo>
                <a:cubicBezTo>
                  <a:pt x="40" y="17"/>
                  <a:pt x="40" y="17"/>
                  <a:pt x="41" y="18"/>
                </a:cubicBezTo>
                <a:cubicBezTo>
                  <a:pt x="41" y="18"/>
                  <a:pt x="41" y="18"/>
                  <a:pt x="41" y="18"/>
                </a:cubicBezTo>
                <a:cubicBezTo>
                  <a:pt x="41" y="18"/>
                  <a:pt x="41" y="19"/>
                  <a:pt x="42" y="19"/>
                </a:cubicBezTo>
                <a:cubicBezTo>
                  <a:pt x="42" y="19"/>
                  <a:pt x="42" y="19"/>
                  <a:pt x="42" y="19"/>
                </a:cubicBezTo>
                <a:cubicBezTo>
                  <a:pt x="42" y="19"/>
                  <a:pt x="42" y="19"/>
                  <a:pt x="42" y="20"/>
                </a:cubicBezTo>
                <a:cubicBezTo>
                  <a:pt x="42" y="20"/>
                  <a:pt x="42" y="20"/>
                  <a:pt x="42" y="20"/>
                </a:cubicBezTo>
                <a:cubicBezTo>
                  <a:pt x="42" y="20"/>
                  <a:pt x="42" y="20"/>
                  <a:pt x="42" y="20"/>
                </a:cubicBezTo>
                <a:cubicBezTo>
                  <a:pt x="43" y="21"/>
                  <a:pt x="43" y="22"/>
                  <a:pt x="43" y="23"/>
                </a:cubicBezTo>
                <a:cubicBezTo>
                  <a:pt x="43" y="23"/>
                  <a:pt x="43" y="23"/>
                  <a:pt x="43" y="23"/>
                </a:cubicBezTo>
                <a:cubicBezTo>
                  <a:pt x="43" y="23"/>
                  <a:pt x="43" y="23"/>
                  <a:pt x="43" y="23"/>
                </a:cubicBezTo>
                <a:cubicBezTo>
                  <a:pt x="43" y="23"/>
                  <a:pt x="44" y="23"/>
                  <a:pt x="44" y="24"/>
                </a:cubicBezTo>
                <a:cubicBezTo>
                  <a:pt x="44" y="24"/>
                  <a:pt x="44" y="24"/>
                  <a:pt x="44" y="24"/>
                </a:cubicBezTo>
                <a:cubicBezTo>
                  <a:pt x="44" y="24"/>
                  <a:pt x="44" y="24"/>
                  <a:pt x="44" y="24"/>
                </a:cubicBezTo>
                <a:cubicBezTo>
                  <a:pt x="44" y="25"/>
                  <a:pt x="44" y="25"/>
                  <a:pt x="44" y="25"/>
                </a:cubicBezTo>
                <a:cubicBezTo>
                  <a:pt x="44" y="25"/>
                  <a:pt x="44" y="25"/>
                  <a:pt x="44" y="25"/>
                </a:cubicBezTo>
                <a:cubicBezTo>
                  <a:pt x="44" y="25"/>
                  <a:pt x="44" y="25"/>
                  <a:pt x="44" y="25"/>
                </a:cubicBezTo>
                <a:cubicBezTo>
                  <a:pt x="44" y="26"/>
                  <a:pt x="44" y="26"/>
                  <a:pt x="44" y="26"/>
                </a:cubicBezTo>
                <a:cubicBezTo>
                  <a:pt x="44" y="26"/>
                  <a:pt x="44" y="26"/>
                  <a:pt x="44" y="26"/>
                </a:cubicBezTo>
                <a:cubicBezTo>
                  <a:pt x="44" y="27"/>
                  <a:pt x="44" y="27"/>
                  <a:pt x="44" y="27"/>
                </a:cubicBezTo>
                <a:cubicBezTo>
                  <a:pt x="44" y="27"/>
                  <a:pt x="44" y="27"/>
                  <a:pt x="44" y="27"/>
                </a:cubicBezTo>
                <a:cubicBezTo>
                  <a:pt x="44" y="27"/>
                  <a:pt x="44" y="28"/>
                  <a:pt x="44" y="28"/>
                </a:cubicBezTo>
                <a:cubicBezTo>
                  <a:pt x="44" y="28"/>
                  <a:pt x="44" y="28"/>
                  <a:pt x="44" y="29"/>
                </a:cubicBezTo>
                <a:cubicBezTo>
                  <a:pt x="44" y="29"/>
                  <a:pt x="44" y="29"/>
                  <a:pt x="44" y="29"/>
                </a:cubicBezTo>
                <a:cubicBezTo>
                  <a:pt x="44" y="29"/>
                  <a:pt x="44" y="29"/>
                  <a:pt x="44" y="29"/>
                </a:cubicBezTo>
                <a:cubicBezTo>
                  <a:pt x="44" y="30"/>
                  <a:pt x="44" y="30"/>
                  <a:pt x="44" y="30"/>
                </a:cubicBezTo>
                <a:cubicBezTo>
                  <a:pt x="44" y="30"/>
                  <a:pt x="44" y="30"/>
                  <a:pt x="44" y="30"/>
                </a:cubicBezTo>
                <a:cubicBezTo>
                  <a:pt x="44" y="30"/>
                  <a:pt x="44" y="30"/>
                  <a:pt x="44" y="30"/>
                </a:cubicBezTo>
                <a:cubicBezTo>
                  <a:pt x="44" y="31"/>
                  <a:pt x="44" y="31"/>
                  <a:pt x="44" y="31"/>
                </a:cubicBezTo>
                <a:cubicBezTo>
                  <a:pt x="44" y="31"/>
                  <a:pt x="44" y="31"/>
                  <a:pt x="44" y="31"/>
                </a:cubicBezTo>
                <a:cubicBezTo>
                  <a:pt x="44" y="32"/>
                  <a:pt x="44" y="32"/>
                  <a:pt x="44" y="32"/>
                </a:cubicBezTo>
                <a:cubicBezTo>
                  <a:pt x="44" y="32"/>
                  <a:pt x="44" y="32"/>
                  <a:pt x="44" y="32"/>
                </a:cubicBezTo>
                <a:cubicBezTo>
                  <a:pt x="43" y="33"/>
                  <a:pt x="43" y="34"/>
                  <a:pt x="42" y="3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6" name="Freeform 61"/>
          <p:cNvSpPr>
            <a:spLocks noEditPoints="1"/>
          </p:cNvSpPr>
          <p:nvPr userDrawn="1"/>
        </p:nvSpPr>
        <p:spPr bwMode="auto">
          <a:xfrm>
            <a:off x="5514975" y="1319213"/>
            <a:ext cx="301625" cy="382588"/>
          </a:xfrm>
          <a:custGeom>
            <a:avLst/>
            <a:gdLst>
              <a:gd name="T0" fmla="*/ 5 w 78"/>
              <a:gd name="T1" fmla="*/ 58 h 99"/>
              <a:gd name="T2" fmla="*/ 5 w 78"/>
              <a:gd name="T3" fmla="*/ 40 h 99"/>
              <a:gd name="T4" fmla="*/ 23 w 78"/>
              <a:gd name="T5" fmla="*/ 40 h 99"/>
              <a:gd name="T6" fmla="*/ 23 w 78"/>
              <a:gd name="T7" fmla="*/ 58 h 99"/>
              <a:gd name="T8" fmla="*/ 5 w 78"/>
              <a:gd name="T9" fmla="*/ 58 h 99"/>
              <a:gd name="T10" fmla="*/ 27 w 78"/>
              <a:gd name="T11" fmla="*/ 80 h 99"/>
              <a:gd name="T12" fmla="*/ 27 w 78"/>
              <a:gd name="T13" fmla="*/ 71 h 99"/>
              <a:gd name="T14" fmla="*/ 27 w 78"/>
              <a:gd name="T15" fmla="*/ 26 h 99"/>
              <a:gd name="T16" fmla="*/ 27 w 78"/>
              <a:gd name="T17" fmla="*/ 18 h 99"/>
              <a:gd name="T18" fmla="*/ 36 w 78"/>
              <a:gd name="T19" fmla="*/ 18 h 99"/>
              <a:gd name="T20" fmla="*/ 35 w 78"/>
              <a:gd name="T21" fmla="*/ 80 h 99"/>
              <a:gd name="T22" fmla="*/ 27 w 78"/>
              <a:gd name="T23" fmla="*/ 80 h 99"/>
              <a:gd name="T24" fmla="*/ 43 w 78"/>
              <a:gd name="T25" fmla="*/ 96 h 99"/>
              <a:gd name="T26" fmla="*/ 43 w 78"/>
              <a:gd name="T27" fmla="*/ 88 h 99"/>
              <a:gd name="T28" fmla="*/ 43 w 78"/>
              <a:gd name="T29" fmla="*/ 10 h 99"/>
              <a:gd name="T30" fmla="*/ 43 w 78"/>
              <a:gd name="T31" fmla="*/ 2 h 99"/>
              <a:gd name="T32" fmla="*/ 51 w 78"/>
              <a:gd name="T33" fmla="*/ 2 h 99"/>
              <a:gd name="T34" fmla="*/ 52 w 78"/>
              <a:gd name="T35" fmla="*/ 96 h 99"/>
              <a:gd name="T36" fmla="*/ 43 w 78"/>
              <a:gd name="T37"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99">
                <a:moveTo>
                  <a:pt x="5" y="58"/>
                </a:moveTo>
                <a:cubicBezTo>
                  <a:pt x="0" y="53"/>
                  <a:pt x="0" y="45"/>
                  <a:pt x="5" y="40"/>
                </a:cubicBezTo>
                <a:cubicBezTo>
                  <a:pt x="10" y="35"/>
                  <a:pt x="18" y="36"/>
                  <a:pt x="23" y="40"/>
                </a:cubicBezTo>
                <a:cubicBezTo>
                  <a:pt x="28" y="45"/>
                  <a:pt x="28" y="53"/>
                  <a:pt x="23" y="58"/>
                </a:cubicBezTo>
                <a:cubicBezTo>
                  <a:pt x="18" y="63"/>
                  <a:pt x="10" y="63"/>
                  <a:pt x="5" y="58"/>
                </a:cubicBezTo>
                <a:close/>
                <a:moveTo>
                  <a:pt x="27" y="80"/>
                </a:moveTo>
                <a:cubicBezTo>
                  <a:pt x="24" y="77"/>
                  <a:pt x="24" y="74"/>
                  <a:pt x="27" y="71"/>
                </a:cubicBezTo>
                <a:cubicBezTo>
                  <a:pt x="39" y="59"/>
                  <a:pt x="40" y="38"/>
                  <a:pt x="27" y="26"/>
                </a:cubicBezTo>
                <a:cubicBezTo>
                  <a:pt x="25" y="24"/>
                  <a:pt x="25" y="20"/>
                  <a:pt x="27" y="18"/>
                </a:cubicBezTo>
                <a:cubicBezTo>
                  <a:pt x="30" y="15"/>
                  <a:pt x="33" y="15"/>
                  <a:pt x="36" y="18"/>
                </a:cubicBezTo>
                <a:cubicBezTo>
                  <a:pt x="53" y="35"/>
                  <a:pt x="52" y="63"/>
                  <a:pt x="35" y="80"/>
                </a:cubicBezTo>
                <a:cubicBezTo>
                  <a:pt x="33" y="82"/>
                  <a:pt x="29" y="82"/>
                  <a:pt x="27" y="80"/>
                </a:cubicBezTo>
                <a:close/>
                <a:moveTo>
                  <a:pt x="43" y="96"/>
                </a:moveTo>
                <a:cubicBezTo>
                  <a:pt x="41" y="94"/>
                  <a:pt x="41" y="90"/>
                  <a:pt x="43" y="88"/>
                </a:cubicBezTo>
                <a:cubicBezTo>
                  <a:pt x="65" y="67"/>
                  <a:pt x="65" y="32"/>
                  <a:pt x="43" y="10"/>
                </a:cubicBezTo>
                <a:cubicBezTo>
                  <a:pt x="41" y="8"/>
                  <a:pt x="41" y="4"/>
                  <a:pt x="43" y="2"/>
                </a:cubicBezTo>
                <a:cubicBezTo>
                  <a:pt x="45" y="0"/>
                  <a:pt x="49" y="0"/>
                  <a:pt x="51" y="2"/>
                </a:cubicBezTo>
                <a:cubicBezTo>
                  <a:pt x="78" y="28"/>
                  <a:pt x="78" y="70"/>
                  <a:pt x="52" y="96"/>
                </a:cubicBezTo>
                <a:cubicBezTo>
                  <a:pt x="49" y="99"/>
                  <a:pt x="46" y="99"/>
                  <a:pt x="43" y="9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7" name="Freeform 62"/>
          <p:cNvSpPr>
            <a:spLocks/>
          </p:cNvSpPr>
          <p:nvPr userDrawn="1"/>
        </p:nvSpPr>
        <p:spPr bwMode="auto">
          <a:xfrm>
            <a:off x="4078288" y="1295400"/>
            <a:ext cx="266700" cy="274638"/>
          </a:xfrm>
          <a:custGeom>
            <a:avLst/>
            <a:gdLst>
              <a:gd name="T0" fmla="*/ 33 w 69"/>
              <a:gd name="T1" fmla="*/ 0 h 71"/>
              <a:gd name="T2" fmla="*/ 69 w 69"/>
              <a:gd name="T3" fmla="*/ 28 h 71"/>
              <a:gd name="T4" fmla="*/ 43 w 69"/>
              <a:gd name="T5" fmla="*/ 60 h 71"/>
              <a:gd name="T6" fmla="*/ 32 w 69"/>
              <a:gd name="T7" fmla="*/ 71 h 71"/>
              <a:gd name="T8" fmla="*/ 23 w 69"/>
              <a:gd name="T9" fmla="*/ 62 h 71"/>
              <a:gd name="T10" fmla="*/ 47 w 69"/>
              <a:gd name="T11" fmla="*/ 28 h 71"/>
              <a:gd name="T12" fmla="*/ 34 w 69"/>
              <a:gd name="T13" fmla="*/ 16 h 71"/>
              <a:gd name="T14" fmla="*/ 9 w 69"/>
              <a:gd name="T15" fmla="*/ 34 h 71"/>
              <a:gd name="T16" fmla="*/ 0 w 69"/>
              <a:gd name="T17" fmla="*/ 26 h 71"/>
              <a:gd name="T18" fmla="*/ 33 w 6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1">
                <a:moveTo>
                  <a:pt x="33" y="0"/>
                </a:moveTo>
                <a:cubicBezTo>
                  <a:pt x="51" y="0"/>
                  <a:pt x="69" y="8"/>
                  <a:pt x="69" y="28"/>
                </a:cubicBezTo>
                <a:cubicBezTo>
                  <a:pt x="69" y="46"/>
                  <a:pt x="48" y="53"/>
                  <a:pt x="43" y="60"/>
                </a:cubicBezTo>
                <a:cubicBezTo>
                  <a:pt x="40" y="65"/>
                  <a:pt x="41" y="71"/>
                  <a:pt x="32" y="71"/>
                </a:cubicBezTo>
                <a:cubicBezTo>
                  <a:pt x="26" y="71"/>
                  <a:pt x="23" y="67"/>
                  <a:pt x="23" y="62"/>
                </a:cubicBezTo>
                <a:cubicBezTo>
                  <a:pt x="23" y="45"/>
                  <a:pt x="47" y="42"/>
                  <a:pt x="47" y="28"/>
                </a:cubicBezTo>
                <a:cubicBezTo>
                  <a:pt x="47" y="20"/>
                  <a:pt x="42" y="16"/>
                  <a:pt x="34" y="16"/>
                </a:cubicBezTo>
                <a:cubicBezTo>
                  <a:pt x="16" y="16"/>
                  <a:pt x="23" y="34"/>
                  <a:pt x="9" y="34"/>
                </a:cubicBezTo>
                <a:cubicBezTo>
                  <a:pt x="5" y="34"/>
                  <a:pt x="0" y="31"/>
                  <a:pt x="0" y="26"/>
                </a:cubicBezTo>
                <a:cubicBezTo>
                  <a:pt x="0" y="12"/>
                  <a:pt x="16" y="0"/>
                  <a:pt x="33"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78" name="Oval 63"/>
          <p:cNvSpPr>
            <a:spLocks noChangeArrowheads="1"/>
          </p:cNvSpPr>
          <p:nvPr userDrawn="1"/>
        </p:nvSpPr>
        <p:spPr bwMode="auto">
          <a:xfrm>
            <a:off x="4159250" y="1589088"/>
            <a:ext cx="88900" cy="9207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79" name="Group 78"/>
          <p:cNvGrpSpPr/>
          <p:nvPr userDrawn="1"/>
        </p:nvGrpSpPr>
        <p:grpSpPr>
          <a:xfrm>
            <a:off x="2784475" y="1724025"/>
            <a:ext cx="325438" cy="679450"/>
            <a:chOff x="2784475" y="1724025"/>
            <a:chExt cx="325438" cy="679450"/>
          </a:xfrm>
        </p:grpSpPr>
        <p:sp>
          <p:nvSpPr>
            <p:cNvPr id="80" name="Oval 64"/>
            <p:cNvSpPr>
              <a:spLocks noChangeArrowheads="1"/>
            </p:cNvSpPr>
            <p:nvPr userDrawn="1"/>
          </p:nvSpPr>
          <p:spPr bwMode="auto">
            <a:xfrm>
              <a:off x="2894013" y="1724025"/>
              <a:ext cx="107950" cy="107950"/>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1" name="Line 65"/>
            <p:cNvSpPr>
              <a:spLocks noChangeShapeType="1"/>
            </p:cNvSpPr>
            <p:nvPr userDrawn="1"/>
          </p:nvSpPr>
          <p:spPr bwMode="auto">
            <a:xfrm>
              <a:off x="294798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2" name="Line 66"/>
            <p:cNvSpPr>
              <a:spLocks noChangeShapeType="1"/>
            </p:cNvSpPr>
            <p:nvPr userDrawn="1"/>
          </p:nvSpPr>
          <p:spPr bwMode="auto">
            <a:xfrm>
              <a:off x="294798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3" name="Freeform 67"/>
            <p:cNvSpPr>
              <a:spLocks/>
            </p:cNvSpPr>
            <p:nvPr userDrawn="1"/>
          </p:nvSpPr>
          <p:spPr bwMode="auto">
            <a:xfrm>
              <a:off x="2784475" y="1847850"/>
              <a:ext cx="325438" cy="555625"/>
            </a:xfrm>
            <a:custGeom>
              <a:avLst/>
              <a:gdLst>
                <a:gd name="T0" fmla="*/ 40 w 84"/>
                <a:gd name="T1" fmla="*/ 86 h 144"/>
                <a:gd name="T2" fmla="*/ 40 w 84"/>
                <a:gd name="T3" fmla="*/ 135 h 144"/>
                <a:gd name="T4" fmla="*/ 27 w 84"/>
                <a:gd name="T5" fmla="*/ 135 h 144"/>
                <a:gd name="T6" fmla="*/ 26 w 84"/>
                <a:gd name="T7" fmla="*/ 86 h 144"/>
                <a:gd name="T8" fmla="*/ 9 w 84"/>
                <a:gd name="T9" fmla="*/ 86 h 144"/>
                <a:gd name="T10" fmla="*/ 28 w 84"/>
                <a:gd name="T11" fmla="*/ 20 h 144"/>
                <a:gd name="T12" fmla="*/ 25 w 84"/>
                <a:gd name="T13" fmla="*/ 20 h 144"/>
                <a:gd name="T14" fmla="*/ 14 w 84"/>
                <a:gd name="T15" fmla="*/ 58 h 144"/>
                <a:gd name="T16" fmla="*/ 2 w 84"/>
                <a:gd name="T17" fmla="*/ 54 h 144"/>
                <a:gd name="T18" fmla="*/ 15 w 84"/>
                <a:gd name="T19" fmla="*/ 13 h 144"/>
                <a:gd name="T20" fmla="*/ 32 w 84"/>
                <a:gd name="T21" fmla="*/ 0 h 144"/>
                <a:gd name="T22" fmla="*/ 41 w 84"/>
                <a:gd name="T23" fmla="*/ 0 h 144"/>
                <a:gd name="T24" fmla="*/ 41 w 84"/>
                <a:gd name="T25" fmla="*/ 0 h 144"/>
                <a:gd name="T26" fmla="*/ 51 w 84"/>
                <a:gd name="T27" fmla="*/ 0 h 144"/>
                <a:gd name="T28" fmla="*/ 69 w 84"/>
                <a:gd name="T29" fmla="*/ 13 h 144"/>
                <a:gd name="T30" fmla="*/ 81 w 84"/>
                <a:gd name="T31" fmla="*/ 54 h 144"/>
                <a:gd name="T32" fmla="*/ 70 w 84"/>
                <a:gd name="T33" fmla="*/ 58 h 144"/>
                <a:gd name="T34" fmla="*/ 59 w 84"/>
                <a:gd name="T35" fmla="*/ 20 h 144"/>
                <a:gd name="T36" fmla="*/ 56 w 84"/>
                <a:gd name="T37" fmla="*/ 20 h 144"/>
                <a:gd name="T38" fmla="*/ 75 w 84"/>
                <a:gd name="T39" fmla="*/ 86 h 144"/>
                <a:gd name="T40" fmla="*/ 57 w 84"/>
                <a:gd name="T41" fmla="*/ 86 h 144"/>
                <a:gd name="T42" fmla="*/ 57 w 84"/>
                <a:gd name="T43" fmla="*/ 135 h 144"/>
                <a:gd name="T44" fmla="*/ 44 w 84"/>
                <a:gd name="T45" fmla="*/ 135 h 144"/>
                <a:gd name="T46" fmla="*/ 44 w 84"/>
                <a:gd name="T47" fmla="*/ 86 h 144"/>
                <a:gd name="T48" fmla="*/ 40 w 84"/>
                <a:gd name="T49"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4">
                  <a:moveTo>
                    <a:pt x="40" y="86"/>
                  </a:moveTo>
                  <a:cubicBezTo>
                    <a:pt x="40" y="135"/>
                    <a:pt x="40" y="135"/>
                    <a:pt x="40" y="135"/>
                  </a:cubicBezTo>
                  <a:cubicBezTo>
                    <a:pt x="40" y="144"/>
                    <a:pt x="27" y="144"/>
                    <a:pt x="27" y="135"/>
                  </a:cubicBezTo>
                  <a:cubicBezTo>
                    <a:pt x="26" y="86"/>
                    <a:pt x="26" y="86"/>
                    <a:pt x="26" y="86"/>
                  </a:cubicBezTo>
                  <a:cubicBezTo>
                    <a:pt x="9" y="86"/>
                    <a:pt x="9" y="86"/>
                    <a:pt x="9" y="86"/>
                  </a:cubicBezTo>
                  <a:cubicBezTo>
                    <a:pt x="28" y="20"/>
                    <a:pt x="28" y="20"/>
                    <a:pt x="28" y="20"/>
                  </a:cubicBezTo>
                  <a:cubicBezTo>
                    <a:pt x="25" y="20"/>
                    <a:pt x="25" y="20"/>
                    <a:pt x="25" y="20"/>
                  </a:cubicBezTo>
                  <a:cubicBezTo>
                    <a:pt x="14" y="58"/>
                    <a:pt x="14" y="58"/>
                    <a:pt x="14" y="58"/>
                  </a:cubicBezTo>
                  <a:cubicBezTo>
                    <a:pt x="11" y="66"/>
                    <a:pt x="0" y="63"/>
                    <a:pt x="2" y="54"/>
                  </a:cubicBezTo>
                  <a:cubicBezTo>
                    <a:pt x="15" y="13"/>
                    <a:pt x="15" y="13"/>
                    <a:pt x="15" y="13"/>
                  </a:cubicBezTo>
                  <a:cubicBezTo>
                    <a:pt x="16" y="9"/>
                    <a:pt x="22" y="0"/>
                    <a:pt x="32" y="0"/>
                  </a:cubicBezTo>
                  <a:cubicBezTo>
                    <a:pt x="41" y="0"/>
                    <a:pt x="41" y="0"/>
                    <a:pt x="41" y="0"/>
                  </a:cubicBezTo>
                  <a:cubicBezTo>
                    <a:pt x="41" y="0"/>
                    <a:pt x="41" y="0"/>
                    <a:pt x="41" y="0"/>
                  </a:cubicBezTo>
                  <a:cubicBezTo>
                    <a:pt x="51" y="0"/>
                    <a:pt x="51" y="0"/>
                    <a:pt x="51" y="0"/>
                  </a:cubicBezTo>
                  <a:cubicBezTo>
                    <a:pt x="61" y="0"/>
                    <a:pt x="67" y="9"/>
                    <a:pt x="69" y="13"/>
                  </a:cubicBezTo>
                  <a:cubicBezTo>
                    <a:pt x="81" y="54"/>
                    <a:pt x="81" y="54"/>
                    <a:pt x="81" y="54"/>
                  </a:cubicBezTo>
                  <a:cubicBezTo>
                    <a:pt x="84" y="62"/>
                    <a:pt x="73" y="66"/>
                    <a:pt x="70" y="58"/>
                  </a:cubicBezTo>
                  <a:cubicBezTo>
                    <a:pt x="59" y="20"/>
                    <a:pt x="59" y="20"/>
                    <a:pt x="59" y="20"/>
                  </a:cubicBezTo>
                  <a:cubicBezTo>
                    <a:pt x="56" y="20"/>
                    <a:pt x="56" y="20"/>
                    <a:pt x="56" y="20"/>
                  </a:cubicBezTo>
                  <a:cubicBezTo>
                    <a:pt x="75" y="86"/>
                    <a:pt x="75" y="86"/>
                    <a:pt x="75" y="86"/>
                  </a:cubicBezTo>
                  <a:cubicBezTo>
                    <a:pt x="57" y="86"/>
                    <a:pt x="57" y="86"/>
                    <a:pt x="57" y="86"/>
                  </a:cubicBezTo>
                  <a:cubicBezTo>
                    <a:pt x="57" y="135"/>
                    <a:pt x="57" y="135"/>
                    <a:pt x="57" y="135"/>
                  </a:cubicBezTo>
                  <a:cubicBezTo>
                    <a:pt x="57" y="144"/>
                    <a:pt x="44" y="144"/>
                    <a:pt x="44" y="135"/>
                  </a:cubicBezTo>
                  <a:cubicBezTo>
                    <a:pt x="44" y="86"/>
                    <a:pt x="44" y="86"/>
                    <a:pt x="44" y="86"/>
                  </a:cubicBezTo>
                  <a:lnTo>
                    <a:pt x="40" y="8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84" name="Group 83"/>
          <p:cNvGrpSpPr/>
          <p:nvPr userDrawn="1"/>
        </p:nvGrpSpPr>
        <p:grpSpPr>
          <a:xfrm>
            <a:off x="3194050" y="1724025"/>
            <a:ext cx="255588" cy="684213"/>
            <a:chOff x="3194050" y="1724025"/>
            <a:chExt cx="255588" cy="684213"/>
          </a:xfrm>
        </p:grpSpPr>
        <p:sp>
          <p:nvSpPr>
            <p:cNvPr id="85" name="Freeform 68"/>
            <p:cNvSpPr>
              <a:spLocks/>
            </p:cNvSpPr>
            <p:nvPr userDrawn="1"/>
          </p:nvSpPr>
          <p:spPr bwMode="auto">
            <a:xfrm>
              <a:off x="3194050" y="1847850"/>
              <a:ext cx="255588" cy="560388"/>
            </a:xfrm>
            <a:custGeom>
              <a:avLst/>
              <a:gdLst>
                <a:gd name="T0" fmla="*/ 18 w 66"/>
                <a:gd name="T1" fmla="*/ 0 h 145"/>
                <a:gd name="T2" fmla="*/ 0 w 66"/>
                <a:gd name="T3" fmla="*/ 19 h 145"/>
                <a:gd name="T4" fmla="*/ 0 w 66"/>
                <a:gd name="T5" fmla="*/ 63 h 145"/>
                <a:gd name="T6" fmla="*/ 12 w 66"/>
                <a:gd name="T7" fmla="*/ 63 h 145"/>
                <a:gd name="T8" fmla="*/ 12 w 66"/>
                <a:gd name="T9" fmla="*/ 23 h 145"/>
                <a:gd name="T10" fmla="*/ 15 w 66"/>
                <a:gd name="T11" fmla="*/ 23 h 145"/>
                <a:gd name="T12" fmla="*/ 15 w 66"/>
                <a:gd name="T13" fmla="*/ 133 h 145"/>
                <a:gd name="T14" fmla="*/ 31 w 66"/>
                <a:gd name="T15" fmla="*/ 133 h 145"/>
                <a:gd name="T16" fmla="*/ 31 w 66"/>
                <a:gd name="T17" fmla="*/ 69 h 145"/>
                <a:gd name="T18" fmla="*/ 34 w 66"/>
                <a:gd name="T19" fmla="*/ 69 h 145"/>
                <a:gd name="T20" fmla="*/ 34 w 66"/>
                <a:gd name="T21" fmla="*/ 133 h 145"/>
                <a:gd name="T22" fmla="*/ 51 w 66"/>
                <a:gd name="T23" fmla="*/ 133 h 145"/>
                <a:gd name="T24" fmla="*/ 51 w 66"/>
                <a:gd name="T25" fmla="*/ 23 h 145"/>
                <a:gd name="T26" fmla="*/ 54 w 66"/>
                <a:gd name="T27" fmla="*/ 23 h 145"/>
                <a:gd name="T28" fmla="*/ 54 w 66"/>
                <a:gd name="T29" fmla="*/ 63 h 145"/>
                <a:gd name="T30" fmla="*/ 66 w 66"/>
                <a:gd name="T31" fmla="*/ 63 h 145"/>
                <a:gd name="T32" fmla="*/ 66 w 66"/>
                <a:gd name="T33" fmla="*/ 19 h 145"/>
                <a:gd name="T34" fmla="*/ 48 w 66"/>
                <a:gd name="T35" fmla="*/ 0 h 145"/>
                <a:gd name="T36" fmla="*/ 18 w 66"/>
                <a:gd name="T3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5">
                  <a:moveTo>
                    <a:pt x="18" y="0"/>
                  </a:moveTo>
                  <a:cubicBezTo>
                    <a:pt x="8" y="0"/>
                    <a:pt x="0" y="9"/>
                    <a:pt x="0" y="19"/>
                  </a:cubicBezTo>
                  <a:cubicBezTo>
                    <a:pt x="0" y="63"/>
                    <a:pt x="0" y="63"/>
                    <a:pt x="0" y="63"/>
                  </a:cubicBezTo>
                  <a:cubicBezTo>
                    <a:pt x="0" y="71"/>
                    <a:pt x="12" y="71"/>
                    <a:pt x="12" y="63"/>
                  </a:cubicBezTo>
                  <a:cubicBezTo>
                    <a:pt x="12" y="23"/>
                    <a:pt x="12" y="23"/>
                    <a:pt x="12" y="23"/>
                  </a:cubicBezTo>
                  <a:cubicBezTo>
                    <a:pt x="15" y="23"/>
                    <a:pt x="15" y="23"/>
                    <a:pt x="15" y="23"/>
                  </a:cubicBezTo>
                  <a:cubicBezTo>
                    <a:pt x="15" y="133"/>
                    <a:pt x="15" y="133"/>
                    <a:pt x="15" y="133"/>
                  </a:cubicBezTo>
                  <a:cubicBezTo>
                    <a:pt x="15" y="145"/>
                    <a:pt x="31" y="144"/>
                    <a:pt x="31" y="133"/>
                  </a:cubicBezTo>
                  <a:cubicBezTo>
                    <a:pt x="31" y="69"/>
                    <a:pt x="31" y="69"/>
                    <a:pt x="31" y="69"/>
                  </a:cubicBezTo>
                  <a:cubicBezTo>
                    <a:pt x="34" y="69"/>
                    <a:pt x="34" y="69"/>
                    <a:pt x="34" y="69"/>
                  </a:cubicBezTo>
                  <a:cubicBezTo>
                    <a:pt x="34" y="133"/>
                    <a:pt x="34" y="133"/>
                    <a:pt x="34" y="133"/>
                  </a:cubicBezTo>
                  <a:cubicBezTo>
                    <a:pt x="34" y="144"/>
                    <a:pt x="51" y="145"/>
                    <a:pt x="51" y="133"/>
                  </a:cubicBezTo>
                  <a:cubicBezTo>
                    <a:pt x="51" y="23"/>
                    <a:pt x="51" y="23"/>
                    <a:pt x="51" y="23"/>
                  </a:cubicBezTo>
                  <a:cubicBezTo>
                    <a:pt x="54" y="23"/>
                    <a:pt x="54" y="23"/>
                    <a:pt x="54" y="23"/>
                  </a:cubicBezTo>
                  <a:cubicBezTo>
                    <a:pt x="54" y="63"/>
                    <a:pt x="54" y="63"/>
                    <a:pt x="54" y="63"/>
                  </a:cubicBezTo>
                  <a:cubicBezTo>
                    <a:pt x="54" y="71"/>
                    <a:pt x="66" y="71"/>
                    <a:pt x="66" y="63"/>
                  </a:cubicBezTo>
                  <a:cubicBezTo>
                    <a:pt x="66" y="19"/>
                    <a:pt x="66" y="19"/>
                    <a:pt x="66" y="19"/>
                  </a:cubicBezTo>
                  <a:cubicBezTo>
                    <a:pt x="66" y="10"/>
                    <a:pt x="58" y="0"/>
                    <a:pt x="48" y="0"/>
                  </a:cubicBezTo>
                  <a:lnTo>
                    <a:pt x="1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6" name="Oval 69"/>
            <p:cNvSpPr>
              <a:spLocks noChangeArrowheads="1"/>
            </p:cNvSpPr>
            <p:nvPr userDrawn="1"/>
          </p:nvSpPr>
          <p:spPr bwMode="auto">
            <a:xfrm>
              <a:off x="3268663" y="1724025"/>
              <a:ext cx="107950" cy="11271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7" name="Line 70"/>
            <p:cNvSpPr>
              <a:spLocks noChangeShapeType="1"/>
            </p:cNvSpPr>
            <p:nvPr userDrawn="1"/>
          </p:nvSpPr>
          <p:spPr bwMode="auto">
            <a:xfrm>
              <a:off x="332263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88" name="Line 71"/>
            <p:cNvSpPr>
              <a:spLocks noChangeShapeType="1"/>
            </p:cNvSpPr>
            <p:nvPr userDrawn="1"/>
          </p:nvSpPr>
          <p:spPr bwMode="auto">
            <a:xfrm>
              <a:off x="332263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89" name="Group 88"/>
          <p:cNvGrpSpPr/>
          <p:nvPr userDrawn="1"/>
        </p:nvGrpSpPr>
        <p:grpSpPr>
          <a:xfrm>
            <a:off x="6180138" y="1743075"/>
            <a:ext cx="469900" cy="649288"/>
            <a:chOff x="6180138" y="1743075"/>
            <a:chExt cx="469900" cy="649288"/>
          </a:xfrm>
        </p:grpSpPr>
        <p:sp>
          <p:nvSpPr>
            <p:cNvPr id="90" name="Freeform 72"/>
            <p:cNvSpPr>
              <a:spLocks/>
            </p:cNvSpPr>
            <p:nvPr userDrawn="1"/>
          </p:nvSpPr>
          <p:spPr bwMode="auto">
            <a:xfrm>
              <a:off x="6330950" y="1966913"/>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1" name="Freeform 73"/>
            <p:cNvSpPr>
              <a:spLocks/>
            </p:cNvSpPr>
            <p:nvPr userDrawn="1"/>
          </p:nvSpPr>
          <p:spPr bwMode="auto">
            <a:xfrm>
              <a:off x="6330950" y="2098675"/>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2" name="Freeform 74"/>
            <p:cNvSpPr>
              <a:spLocks/>
            </p:cNvSpPr>
            <p:nvPr userDrawn="1"/>
          </p:nvSpPr>
          <p:spPr bwMode="auto">
            <a:xfrm>
              <a:off x="6330950" y="2230438"/>
              <a:ext cx="242888" cy="38100"/>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3" name="Freeform 75"/>
            <p:cNvSpPr>
              <a:spLocks/>
            </p:cNvSpPr>
            <p:nvPr userDrawn="1"/>
          </p:nvSpPr>
          <p:spPr bwMode="auto">
            <a:xfrm>
              <a:off x="6342063" y="1743075"/>
              <a:ext cx="146050" cy="120650"/>
            </a:xfrm>
            <a:custGeom>
              <a:avLst/>
              <a:gdLst>
                <a:gd name="T0" fmla="*/ 4 w 38"/>
                <a:gd name="T1" fmla="*/ 31 h 31"/>
                <a:gd name="T2" fmla="*/ 34 w 38"/>
                <a:gd name="T3" fmla="*/ 31 h 31"/>
                <a:gd name="T4" fmla="*/ 38 w 38"/>
                <a:gd name="T5" fmla="*/ 28 h 31"/>
                <a:gd name="T6" fmla="*/ 38 w 38"/>
                <a:gd name="T7" fmla="*/ 13 h 31"/>
                <a:gd name="T8" fmla="*/ 34 w 38"/>
                <a:gd name="T9" fmla="*/ 9 h 31"/>
                <a:gd name="T10" fmla="*/ 29 w 38"/>
                <a:gd name="T11" fmla="*/ 9 h 31"/>
                <a:gd name="T12" fmla="*/ 29 w 38"/>
                <a:gd name="T13" fmla="*/ 9 h 31"/>
                <a:gd name="T14" fmla="*/ 29 w 38"/>
                <a:gd name="T15" fmla="*/ 1 h 31"/>
                <a:gd name="T16" fmla="*/ 27 w 38"/>
                <a:gd name="T17" fmla="*/ 0 h 31"/>
                <a:gd name="T18" fmla="*/ 11 w 38"/>
                <a:gd name="T19" fmla="*/ 0 h 31"/>
                <a:gd name="T20" fmla="*/ 9 w 38"/>
                <a:gd name="T21" fmla="*/ 1 h 31"/>
                <a:gd name="T22" fmla="*/ 9 w 38"/>
                <a:gd name="T23" fmla="*/ 9 h 31"/>
                <a:gd name="T24" fmla="*/ 9 w 38"/>
                <a:gd name="T25" fmla="*/ 9 h 31"/>
                <a:gd name="T26" fmla="*/ 4 w 38"/>
                <a:gd name="T27" fmla="*/ 9 h 31"/>
                <a:gd name="T28" fmla="*/ 0 w 38"/>
                <a:gd name="T29" fmla="*/ 13 h 31"/>
                <a:gd name="T30" fmla="*/ 0 w 38"/>
                <a:gd name="T31" fmla="*/ 28 h 31"/>
                <a:gd name="T32" fmla="*/ 4 w 38"/>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1">
                  <a:moveTo>
                    <a:pt x="4" y="31"/>
                  </a:moveTo>
                  <a:cubicBezTo>
                    <a:pt x="34" y="31"/>
                    <a:pt x="34" y="31"/>
                    <a:pt x="34" y="31"/>
                  </a:cubicBezTo>
                  <a:cubicBezTo>
                    <a:pt x="36" y="31"/>
                    <a:pt x="38" y="30"/>
                    <a:pt x="38" y="28"/>
                  </a:cubicBezTo>
                  <a:cubicBezTo>
                    <a:pt x="38" y="13"/>
                    <a:pt x="38" y="13"/>
                    <a:pt x="38" y="13"/>
                  </a:cubicBezTo>
                  <a:cubicBezTo>
                    <a:pt x="38" y="11"/>
                    <a:pt x="36" y="9"/>
                    <a:pt x="34" y="9"/>
                  </a:cubicBezTo>
                  <a:cubicBezTo>
                    <a:pt x="29" y="9"/>
                    <a:pt x="29" y="9"/>
                    <a:pt x="29" y="9"/>
                  </a:cubicBezTo>
                  <a:cubicBezTo>
                    <a:pt x="29" y="9"/>
                    <a:pt x="29" y="9"/>
                    <a:pt x="29" y="9"/>
                  </a:cubicBezTo>
                  <a:cubicBezTo>
                    <a:pt x="29" y="1"/>
                    <a:pt x="29" y="1"/>
                    <a:pt x="29" y="1"/>
                  </a:cubicBezTo>
                  <a:cubicBezTo>
                    <a:pt x="29" y="1"/>
                    <a:pt x="28" y="0"/>
                    <a:pt x="27" y="0"/>
                  </a:cubicBezTo>
                  <a:cubicBezTo>
                    <a:pt x="11" y="0"/>
                    <a:pt x="11" y="0"/>
                    <a:pt x="11" y="0"/>
                  </a:cubicBezTo>
                  <a:cubicBezTo>
                    <a:pt x="10" y="0"/>
                    <a:pt x="9" y="1"/>
                    <a:pt x="9" y="1"/>
                  </a:cubicBezTo>
                  <a:cubicBezTo>
                    <a:pt x="9" y="9"/>
                    <a:pt x="9" y="9"/>
                    <a:pt x="9" y="9"/>
                  </a:cubicBezTo>
                  <a:cubicBezTo>
                    <a:pt x="9" y="9"/>
                    <a:pt x="9" y="9"/>
                    <a:pt x="9" y="9"/>
                  </a:cubicBezTo>
                  <a:cubicBezTo>
                    <a:pt x="4" y="9"/>
                    <a:pt x="4" y="9"/>
                    <a:pt x="4" y="9"/>
                  </a:cubicBezTo>
                  <a:cubicBezTo>
                    <a:pt x="2" y="9"/>
                    <a:pt x="0" y="11"/>
                    <a:pt x="0" y="13"/>
                  </a:cubicBezTo>
                  <a:cubicBezTo>
                    <a:pt x="0" y="28"/>
                    <a:pt x="0" y="28"/>
                    <a:pt x="0" y="28"/>
                  </a:cubicBezTo>
                  <a:cubicBezTo>
                    <a:pt x="0" y="30"/>
                    <a:pt x="2" y="31"/>
                    <a:pt x="4" y="31"/>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4" name="Freeform 76"/>
            <p:cNvSpPr>
              <a:spLocks/>
            </p:cNvSpPr>
            <p:nvPr userDrawn="1"/>
          </p:nvSpPr>
          <p:spPr bwMode="auto">
            <a:xfrm>
              <a:off x="6180138" y="1804988"/>
              <a:ext cx="469900" cy="587375"/>
            </a:xfrm>
            <a:custGeom>
              <a:avLst/>
              <a:gdLst>
                <a:gd name="T0" fmla="*/ 108 w 122"/>
                <a:gd name="T1" fmla="*/ 0 h 152"/>
                <a:gd name="T2" fmla="*/ 85 w 122"/>
                <a:gd name="T3" fmla="*/ 0 h 152"/>
                <a:gd name="T4" fmla="*/ 85 w 122"/>
                <a:gd name="T5" fmla="*/ 10 h 152"/>
                <a:gd name="T6" fmla="*/ 108 w 122"/>
                <a:gd name="T7" fmla="*/ 10 h 152"/>
                <a:gd name="T8" fmla="*/ 112 w 122"/>
                <a:gd name="T9" fmla="*/ 12 h 152"/>
                <a:gd name="T10" fmla="*/ 112 w 122"/>
                <a:gd name="T11" fmla="*/ 140 h 152"/>
                <a:gd name="T12" fmla="*/ 108 w 122"/>
                <a:gd name="T13" fmla="*/ 142 h 152"/>
                <a:gd name="T14" fmla="*/ 14 w 122"/>
                <a:gd name="T15" fmla="*/ 142 h 152"/>
                <a:gd name="T16" fmla="*/ 10 w 122"/>
                <a:gd name="T17" fmla="*/ 140 h 152"/>
                <a:gd name="T18" fmla="*/ 10 w 122"/>
                <a:gd name="T19" fmla="*/ 12 h 152"/>
                <a:gd name="T20" fmla="*/ 14 w 122"/>
                <a:gd name="T21" fmla="*/ 10 h 152"/>
                <a:gd name="T22" fmla="*/ 37 w 122"/>
                <a:gd name="T23" fmla="*/ 10 h 152"/>
                <a:gd name="T24" fmla="*/ 37 w 122"/>
                <a:gd name="T25" fmla="*/ 0 h 152"/>
                <a:gd name="T26" fmla="*/ 14 w 122"/>
                <a:gd name="T27" fmla="*/ 0 h 152"/>
                <a:gd name="T28" fmla="*/ 0 w 122"/>
                <a:gd name="T29" fmla="*/ 12 h 152"/>
                <a:gd name="T30" fmla="*/ 0 w 122"/>
                <a:gd name="T31" fmla="*/ 140 h 152"/>
                <a:gd name="T32" fmla="*/ 14 w 122"/>
                <a:gd name="T33" fmla="*/ 152 h 152"/>
                <a:gd name="T34" fmla="*/ 108 w 122"/>
                <a:gd name="T35" fmla="*/ 152 h 152"/>
                <a:gd name="T36" fmla="*/ 122 w 122"/>
                <a:gd name="T37" fmla="*/ 140 h 152"/>
                <a:gd name="T38" fmla="*/ 122 w 122"/>
                <a:gd name="T39" fmla="*/ 12 h 152"/>
                <a:gd name="T40" fmla="*/ 108 w 122"/>
                <a:gd name="T4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152">
                  <a:moveTo>
                    <a:pt x="108" y="0"/>
                  </a:moveTo>
                  <a:cubicBezTo>
                    <a:pt x="85" y="0"/>
                    <a:pt x="85" y="0"/>
                    <a:pt x="85" y="0"/>
                  </a:cubicBezTo>
                  <a:cubicBezTo>
                    <a:pt x="85" y="10"/>
                    <a:pt x="85" y="10"/>
                    <a:pt x="85" y="10"/>
                  </a:cubicBezTo>
                  <a:cubicBezTo>
                    <a:pt x="108" y="10"/>
                    <a:pt x="108" y="10"/>
                    <a:pt x="108" y="10"/>
                  </a:cubicBezTo>
                  <a:cubicBezTo>
                    <a:pt x="110" y="10"/>
                    <a:pt x="112" y="11"/>
                    <a:pt x="112" y="12"/>
                  </a:cubicBezTo>
                  <a:cubicBezTo>
                    <a:pt x="112" y="140"/>
                    <a:pt x="112" y="140"/>
                    <a:pt x="112" y="140"/>
                  </a:cubicBezTo>
                  <a:cubicBezTo>
                    <a:pt x="112" y="141"/>
                    <a:pt x="110" y="142"/>
                    <a:pt x="108" y="142"/>
                  </a:cubicBezTo>
                  <a:cubicBezTo>
                    <a:pt x="14" y="142"/>
                    <a:pt x="14" y="142"/>
                    <a:pt x="14" y="142"/>
                  </a:cubicBezTo>
                  <a:cubicBezTo>
                    <a:pt x="12" y="142"/>
                    <a:pt x="10" y="141"/>
                    <a:pt x="10" y="140"/>
                  </a:cubicBezTo>
                  <a:cubicBezTo>
                    <a:pt x="10" y="12"/>
                    <a:pt x="10" y="12"/>
                    <a:pt x="10" y="12"/>
                  </a:cubicBezTo>
                  <a:cubicBezTo>
                    <a:pt x="10" y="11"/>
                    <a:pt x="12" y="10"/>
                    <a:pt x="14" y="10"/>
                  </a:cubicBezTo>
                  <a:cubicBezTo>
                    <a:pt x="37" y="10"/>
                    <a:pt x="37" y="10"/>
                    <a:pt x="37" y="10"/>
                  </a:cubicBezTo>
                  <a:cubicBezTo>
                    <a:pt x="37" y="0"/>
                    <a:pt x="37" y="0"/>
                    <a:pt x="37" y="0"/>
                  </a:cubicBezTo>
                  <a:cubicBezTo>
                    <a:pt x="14" y="0"/>
                    <a:pt x="14" y="0"/>
                    <a:pt x="14" y="0"/>
                  </a:cubicBezTo>
                  <a:cubicBezTo>
                    <a:pt x="6" y="0"/>
                    <a:pt x="0" y="5"/>
                    <a:pt x="0" y="12"/>
                  </a:cubicBezTo>
                  <a:cubicBezTo>
                    <a:pt x="0" y="140"/>
                    <a:pt x="0" y="140"/>
                    <a:pt x="0" y="140"/>
                  </a:cubicBezTo>
                  <a:cubicBezTo>
                    <a:pt x="0" y="147"/>
                    <a:pt x="6" y="152"/>
                    <a:pt x="14" y="152"/>
                  </a:cubicBezTo>
                  <a:cubicBezTo>
                    <a:pt x="108" y="152"/>
                    <a:pt x="108" y="152"/>
                    <a:pt x="108" y="152"/>
                  </a:cubicBezTo>
                  <a:cubicBezTo>
                    <a:pt x="115" y="152"/>
                    <a:pt x="122" y="147"/>
                    <a:pt x="122" y="140"/>
                  </a:cubicBezTo>
                  <a:cubicBezTo>
                    <a:pt x="122" y="12"/>
                    <a:pt x="122" y="12"/>
                    <a:pt x="122" y="12"/>
                  </a:cubicBezTo>
                  <a:cubicBezTo>
                    <a:pt x="122" y="5"/>
                    <a:pt x="115" y="0"/>
                    <a:pt x="108" y="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5" name="Freeform 77"/>
            <p:cNvSpPr>
              <a:spLocks/>
            </p:cNvSpPr>
            <p:nvPr userDrawn="1"/>
          </p:nvSpPr>
          <p:spPr bwMode="auto">
            <a:xfrm>
              <a:off x="6242050" y="1909763"/>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8 h 30"/>
                <a:gd name="T14" fmla="*/ 2 w 30"/>
                <a:gd name="T15" fmla="*/ 26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5 h 30"/>
                <a:gd name="T28" fmla="*/ 6 w 30"/>
                <a:gd name="T29" fmla="*/ 17 h 30"/>
                <a:gd name="T30" fmla="*/ 7 w 30"/>
                <a:gd name="T31" fmla="*/ 18 h 30"/>
                <a:gd name="T32" fmla="*/ 8 w 30"/>
                <a:gd name="T33" fmla="*/ 21 h 30"/>
                <a:gd name="T34" fmla="*/ 12 w 30"/>
                <a:gd name="T35" fmla="*/ 15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0"/>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29"/>
                    <a:pt x="3" y="29"/>
                    <a:pt x="3" y="28"/>
                  </a:cubicBezTo>
                  <a:cubicBezTo>
                    <a:pt x="3" y="28"/>
                    <a:pt x="2" y="27"/>
                    <a:pt x="2" y="26"/>
                  </a:cubicBezTo>
                  <a:cubicBezTo>
                    <a:pt x="2" y="26"/>
                    <a:pt x="1" y="24"/>
                    <a:pt x="1" y="23"/>
                  </a:cubicBezTo>
                  <a:cubicBezTo>
                    <a:pt x="1" y="23"/>
                    <a:pt x="1" y="22"/>
                    <a:pt x="1" y="22"/>
                  </a:cubicBezTo>
                  <a:cubicBezTo>
                    <a:pt x="0" y="20"/>
                    <a:pt x="0" y="19"/>
                    <a:pt x="0" y="19"/>
                  </a:cubicBezTo>
                  <a:cubicBezTo>
                    <a:pt x="0" y="18"/>
                    <a:pt x="0" y="17"/>
                    <a:pt x="1" y="16"/>
                  </a:cubicBezTo>
                  <a:cubicBezTo>
                    <a:pt x="3" y="15"/>
                    <a:pt x="4" y="15"/>
                    <a:pt x="5" y="15"/>
                  </a:cubicBezTo>
                  <a:cubicBezTo>
                    <a:pt x="5" y="15"/>
                    <a:pt x="5" y="15"/>
                    <a:pt x="6" y="15"/>
                  </a:cubicBezTo>
                  <a:cubicBezTo>
                    <a:pt x="6" y="16"/>
                    <a:pt x="6" y="16"/>
                    <a:pt x="6" y="17"/>
                  </a:cubicBezTo>
                  <a:cubicBezTo>
                    <a:pt x="6" y="17"/>
                    <a:pt x="7" y="18"/>
                    <a:pt x="7" y="18"/>
                  </a:cubicBezTo>
                  <a:cubicBezTo>
                    <a:pt x="7" y="20"/>
                    <a:pt x="8" y="21"/>
                    <a:pt x="8" y="21"/>
                  </a:cubicBezTo>
                  <a:cubicBezTo>
                    <a:pt x="9" y="21"/>
                    <a:pt x="10" y="19"/>
                    <a:pt x="12" y="15"/>
                  </a:cubicBezTo>
                  <a:cubicBezTo>
                    <a:pt x="14" y="12"/>
                    <a:pt x="12" y="15"/>
                    <a:pt x="14" y="13"/>
                  </a:cubicBezTo>
                  <a:cubicBezTo>
                    <a:pt x="16" y="9"/>
                    <a:pt x="18" y="7"/>
                    <a:pt x="19" y="6"/>
                  </a:cubicBezTo>
                  <a:cubicBezTo>
                    <a:pt x="20" y="4"/>
                    <a:pt x="21" y="3"/>
                    <a:pt x="22" y="2"/>
                  </a:cubicBezTo>
                  <a:cubicBezTo>
                    <a:pt x="23" y="2"/>
                    <a:pt x="24" y="1"/>
                    <a:pt x="25" y="1"/>
                  </a:cubicBezTo>
                  <a:cubicBezTo>
                    <a:pt x="26" y="0"/>
                    <a:pt x="28" y="0"/>
                    <a:pt x="30" y="0"/>
                  </a:cubicBezTo>
                  <a:lnTo>
                    <a:pt x="3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6" name="Freeform 78"/>
            <p:cNvSpPr>
              <a:spLocks/>
            </p:cNvSpPr>
            <p:nvPr userDrawn="1"/>
          </p:nvSpPr>
          <p:spPr bwMode="auto">
            <a:xfrm>
              <a:off x="6242050" y="2041525"/>
              <a:ext cx="115888" cy="115888"/>
            </a:xfrm>
            <a:custGeom>
              <a:avLst/>
              <a:gdLst>
                <a:gd name="T0" fmla="*/ 30 w 30"/>
                <a:gd name="T1" fmla="*/ 0 h 30"/>
                <a:gd name="T2" fmla="*/ 18 w 30"/>
                <a:gd name="T3" fmla="*/ 15 h 30"/>
                <a:gd name="T4" fmla="*/ 12 w 30"/>
                <a:gd name="T5" fmla="*/ 25 h 30"/>
                <a:gd name="T6" fmla="*/ 11 w 30"/>
                <a:gd name="T7" fmla="*/ 26 h 30"/>
                <a:gd name="T8" fmla="*/ 6 w 30"/>
                <a:gd name="T9" fmla="*/ 30 h 30"/>
                <a:gd name="T10" fmla="*/ 4 w 30"/>
                <a:gd name="T11" fmla="*/ 29 h 30"/>
                <a:gd name="T12" fmla="*/ 3 w 30"/>
                <a:gd name="T13" fmla="*/ 28 h 30"/>
                <a:gd name="T14" fmla="*/ 2 w 30"/>
                <a:gd name="T15" fmla="*/ 26 h 30"/>
                <a:gd name="T16" fmla="*/ 1 w 30"/>
                <a:gd name="T17" fmla="*/ 22 h 30"/>
                <a:gd name="T18" fmla="*/ 1 w 30"/>
                <a:gd name="T19" fmla="*/ 22 h 30"/>
                <a:gd name="T20" fmla="*/ 0 w 30"/>
                <a:gd name="T21" fmla="*/ 18 h 30"/>
                <a:gd name="T22" fmla="*/ 1 w 30"/>
                <a:gd name="T23" fmla="*/ 16 h 30"/>
                <a:gd name="T24" fmla="*/ 5 w 30"/>
                <a:gd name="T25" fmla="*/ 15 h 30"/>
                <a:gd name="T26" fmla="*/ 6 w 30"/>
                <a:gd name="T27" fmla="*/ 15 h 30"/>
                <a:gd name="T28" fmla="*/ 6 w 30"/>
                <a:gd name="T29" fmla="*/ 16 h 30"/>
                <a:gd name="T30" fmla="*/ 7 w 30"/>
                <a:gd name="T31" fmla="*/ 18 h 30"/>
                <a:gd name="T32" fmla="*/ 8 w 30"/>
                <a:gd name="T33" fmla="*/ 20 h 30"/>
                <a:gd name="T34" fmla="*/ 12 w 30"/>
                <a:gd name="T35" fmla="*/ 15 h 30"/>
                <a:gd name="T36" fmla="*/ 14 w 30"/>
                <a:gd name="T37" fmla="*/ 12 h 30"/>
                <a:gd name="T38" fmla="*/ 19 w 30"/>
                <a:gd name="T39" fmla="*/ 5 h 30"/>
                <a:gd name="T40" fmla="*/ 22 w 30"/>
                <a:gd name="T41" fmla="*/ 2 h 30"/>
                <a:gd name="T42" fmla="*/ 25 w 30"/>
                <a:gd name="T43" fmla="*/ 0 h 30"/>
                <a:gd name="T44" fmla="*/ 30 w 30"/>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30">
                  <a:moveTo>
                    <a:pt x="30" y="0"/>
                  </a:moveTo>
                  <a:cubicBezTo>
                    <a:pt x="26" y="5"/>
                    <a:pt x="22" y="10"/>
                    <a:pt x="18" y="15"/>
                  </a:cubicBezTo>
                  <a:cubicBezTo>
                    <a:pt x="14" y="20"/>
                    <a:pt x="15" y="19"/>
                    <a:pt x="12" y="25"/>
                  </a:cubicBezTo>
                  <a:cubicBezTo>
                    <a:pt x="12" y="25"/>
                    <a:pt x="11" y="26"/>
                    <a:pt x="11" y="26"/>
                  </a:cubicBezTo>
                  <a:cubicBezTo>
                    <a:pt x="10" y="29"/>
                    <a:pt x="8" y="30"/>
                    <a:pt x="6" y="30"/>
                  </a:cubicBezTo>
                  <a:cubicBezTo>
                    <a:pt x="6" y="30"/>
                    <a:pt x="5" y="29"/>
                    <a:pt x="4" y="29"/>
                  </a:cubicBezTo>
                  <a:cubicBezTo>
                    <a:pt x="4" y="29"/>
                    <a:pt x="3" y="29"/>
                    <a:pt x="3" y="28"/>
                  </a:cubicBezTo>
                  <a:cubicBezTo>
                    <a:pt x="3" y="27"/>
                    <a:pt x="2" y="27"/>
                    <a:pt x="2" y="26"/>
                  </a:cubicBezTo>
                  <a:cubicBezTo>
                    <a:pt x="2" y="25"/>
                    <a:pt x="1" y="24"/>
                    <a:pt x="1" y="22"/>
                  </a:cubicBezTo>
                  <a:cubicBezTo>
                    <a:pt x="1" y="22"/>
                    <a:pt x="1" y="22"/>
                    <a:pt x="1" y="22"/>
                  </a:cubicBezTo>
                  <a:cubicBezTo>
                    <a:pt x="0" y="20"/>
                    <a:pt x="0" y="19"/>
                    <a:pt x="0" y="18"/>
                  </a:cubicBezTo>
                  <a:cubicBezTo>
                    <a:pt x="0" y="17"/>
                    <a:pt x="0" y="17"/>
                    <a:pt x="1" y="16"/>
                  </a:cubicBezTo>
                  <a:cubicBezTo>
                    <a:pt x="3" y="15"/>
                    <a:pt x="4" y="15"/>
                    <a:pt x="5" y="15"/>
                  </a:cubicBezTo>
                  <a:cubicBezTo>
                    <a:pt x="5" y="15"/>
                    <a:pt x="5" y="15"/>
                    <a:pt x="6" y="15"/>
                  </a:cubicBezTo>
                  <a:cubicBezTo>
                    <a:pt x="6" y="15"/>
                    <a:pt x="6" y="16"/>
                    <a:pt x="6" y="16"/>
                  </a:cubicBezTo>
                  <a:cubicBezTo>
                    <a:pt x="6" y="17"/>
                    <a:pt x="7" y="17"/>
                    <a:pt x="7" y="18"/>
                  </a:cubicBezTo>
                  <a:cubicBezTo>
                    <a:pt x="7" y="20"/>
                    <a:pt x="8" y="20"/>
                    <a:pt x="8" y="20"/>
                  </a:cubicBezTo>
                  <a:cubicBezTo>
                    <a:pt x="9" y="20"/>
                    <a:pt x="10" y="19"/>
                    <a:pt x="12" y="15"/>
                  </a:cubicBezTo>
                  <a:cubicBezTo>
                    <a:pt x="14" y="12"/>
                    <a:pt x="12" y="15"/>
                    <a:pt x="14" y="12"/>
                  </a:cubicBezTo>
                  <a:cubicBezTo>
                    <a:pt x="16" y="9"/>
                    <a:pt x="18" y="7"/>
                    <a:pt x="19" y="5"/>
                  </a:cubicBezTo>
                  <a:cubicBezTo>
                    <a:pt x="20" y="4"/>
                    <a:pt x="21" y="3"/>
                    <a:pt x="22" y="2"/>
                  </a:cubicBezTo>
                  <a:cubicBezTo>
                    <a:pt x="23" y="1"/>
                    <a:pt x="24" y="1"/>
                    <a:pt x="25" y="0"/>
                  </a:cubicBezTo>
                  <a:cubicBezTo>
                    <a:pt x="26" y="0"/>
                    <a:pt x="28" y="0"/>
                    <a:pt x="3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97" name="Freeform 79"/>
            <p:cNvSpPr>
              <a:spLocks/>
            </p:cNvSpPr>
            <p:nvPr userDrawn="1"/>
          </p:nvSpPr>
          <p:spPr bwMode="auto">
            <a:xfrm>
              <a:off x="6242050" y="2171700"/>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9 h 30"/>
                <a:gd name="T14" fmla="*/ 2 w 30"/>
                <a:gd name="T15" fmla="*/ 27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6 h 30"/>
                <a:gd name="T28" fmla="*/ 6 w 30"/>
                <a:gd name="T29" fmla="*/ 17 h 30"/>
                <a:gd name="T30" fmla="*/ 7 w 30"/>
                <a:gd name="T31" fmla="*/ 19 h 30"/>
                <a:gd name="T32" fmla="*/ 8 w 30"/>
                <a:gd name="T33" fmla="*/ 21 h 30"/>
                <a:gd name="T34" fmla="*/ 12 w 30"/>
                <a:gd name="T35" fmla="*/ 16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1"/>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30"/>
                    <a:pt x="3" y="29"/>
                    <a:pt x="3" y="29"/>
                  </a:cubicBezTo>
                  <a:cubicBezTo>
                    <a:pt x="3" y="28"/>
                    <a:pt x="2" y="27"/>
                    <a:pt x="2" y="27"/>
                  </a:cubicBezTo>
                  <a:cubicBezTo>
                    <a:pt x="2" y="26"/>
                    <a:pt x="1" y="24"/>
                    <a:pt x="1" y="23"/>
                  </a:cubicBezTo>
                  <a:cubicBezTo>
                    <a:pt x="1" y="23"/>
                    <a:pt x="1" y="23"/>
                    <a:pt x="1" y="22"/>
                  </a:cubicBezTo>
                  <a:cubicBezTo>
                    <a:pt x="0" y="21"/>
                    <a:pt x="0" y="19"/>
                    <a:pt x="0" y="19"/>
                  </a:cubicBezTo>
                  <a:cubicBezTo>
                    <a:pt x="0" y="18"/>
                    <a:pt x="0" y="17"/>
                    <a:pt x="1" y="16"/>
                  </a:cubicBezTo>
                  <a:cubicBezTo>
                    <a:pt x="3" y="16"/>
                    <a:pt x="4" y="15"/>
                    <a:pt x="5" y="15"/>
                  </a:cubicBezTo>
                  <a:cubicBezTo>
                    <a:pt x="5" y="15"/>
                    <a:pt x="5" y="15"/>
                    <a:pt x="6" y="16"/>
                  </a:cubicBezTo>
                  <a:cubicBezTo>
                    <a:pt x="6" y="16"/>
                    <a:pt x="6" y="16"/>
                    <a:pt x="6" y="17"/>
                  </a:cubicBezTo>
                  <a:cubicBezTo>
                    <a:pt x="6" y="17"/>
                    <a:pt x="7" y="18"/>
                    <a:pt x="7" y="19"/>
                  </a:cubicBezTo>
                  <a:cubicBezTo>
                    <a:pt x="7" y="20"/>
                    <a:pt x="8" y="21"/>
                    <a:pt x="8" y="21"/>
                  </a:cubicBezTo>
                  <a:cubicBezTo>
                    <a:pt x="9" y="21"/>
                    <a:pt x="10" y="19"/>
                    <a:pt x="12" y="16"/>
                  </a:cubicBezTo>
                  <a:cubicBezTo>
                    <a:pt x="14" y="12"/>
                    <a:pt x="12" y="15"/>
                    <a:pt x="14" y="13"/>
                  </a:cubicBezTo>
                  <a:cubicBezTo>
                    <a:pt x="16" y="10"/>
                    <a:pt x="18" y="7"/>
                    <a:pt x="19" y="6"/>
                  </a:cubicBezTo>
                  <a:cubicBezTo>
                    <a:pt x="20" y="4"/>
                    <a:pt x="21" y="3"/>
                    <a:pt x="22" y="2"/>
                  </a:cubicBezTo>
                  <a:cubicBezTo>
                    <a:pt x="23" y="2"/>
                    <a:pt x="24" y="1"/>
                    <a:pt x="25" y="1"/>
                  </a:cubicBezTo>
                  <a:cubicBezTo>
                    <a:pt x="26" y="1"/>
                    <a:pt x="28" y="0"/>
                    <a:pt x="30" y="0"/>
                  </a:cubicBezTo>
                  <a:lnTo>
                    <a:pt x="3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98" name="Freeform 80"/>
          <p:cNvSpPr>
            <a:spLocks/>
          </p:cNvSpPr>
          <p:nvPr userDrawn="1"/>
        </p:nvSpPr>
        <p:spPr bwMode="auto">
          <a:xfrm>
            <a:off x="6396038" y="754063"/>
            <a:ext cx="274638" cy="271463"/>
          </a:xfrm>
          <a:custGeom>
            <a:avLst/>
            <a:gdLst>
              <a:gd name="T0" fmla="*/ 71 w 71"/>
              <a:gd name="T1" fmla="*/ 2 h 70"/>
              <a:gd name="T2" fmla="*/ 43 w 71"/>
              <a:gd name="T3" fmla="*/ 36 h 70"/>
              <a:gd name="T4" fmla="*/ 29 w 71"/>
              <a:gd name="T5" fmla="*/ 59 h 70"/>
              <a:gd name="T6" fmla="*/ 27 w 71"/>
              <a:gd name="T7" fmla="*/ 63 h 70"/>
              <a:gd name="T8" fmla="*/ 16 w 71"/>
              <a:gd name="T9" fmla="*/ 70 h 70"/>
              <a:gd name="T10" fmla="*/ 11 w 71"/>
              <a:gd name="T11" fmla="*/ 69 h 70"/>
              <a:gd name="T12" fmla="*/ 8 w 71"/>
              <a:gd name="T13" fmla="*/ 66 h 70"/>
              <a:gd name="T14" fmla="*/ 5 w 71"/>
              <a:gd name="T15" fmla="*/ 62 h 70"/>
              <a:gd name="T16" fmla="*/ 2 w 71"/>
              <a:gd name="T17" fmla="*/ 53 h 70"/>
              <a:gd name="T18" fmla="*/ 2 w 71"/>
              <a:gd name="T19" fmla="*/ 52 h 70"/>
              <a:gd name="T20" fmla="*/ 0 w 71"/>
              <a:gd name="T21" fmla="*/ 44 h 70"/>
              <a:gd name="T22" fmla="*/ 4 w 71"/>
              <a:gd name="T23" fmla="*/ 38 h 70"/>
              <a:gd name="T24" fmla="*/ 12 w 71"/>
              <a:gd name="T25" fmla="*/ 35 h 70"/>
              <a:gd name="T26" fmla="*/ 14 w 71"/>
              <a:gd name="T27" fmla="*/ 36 h 70"/>
              <a:gd name="T28" fmla="*/ 15 w 71"/>
              <a:gd name="T29" fmla="*/ 39 h 70"/>
              <a:gd name="T30" fmla="*/ 17 w 71"/>
              <a:gd name="T31" fmla="*/ 43 h 70"/>
              <a:gd name="T32" fmla="*/ 20 w 71"/>
              <a:gd name="T33" fmla="*/ 49 h 70"/>
              <a:gd name="T34" fmla="*/ 29 w 71"/>
              <a:gd name="T35" fmla="*/ 36 h 70"/>
              <a:gd name="T36" fmla="*/ 33 w 71"/>
              <a:gd name="T37" fmla="*/ 29 h 70"/>
              <a:gd name="T38" fmla="*/ 45 w 71"/>
              <a:gd name="T39" fmla="*/ 13 h 70"/>
              <a:gd name="T40" fmla="*/ 52 w 71"/>
              <a:gd name="T41" fmla="*/ 5 h 70"/>
              <a:gd name="T42" fmla="*/ 59 w 71"/>
              <a:gd name="T43" fmla="*/ 2 h 70"/>
              <a:gd name="T44" fmla="*/ 70 w 71"/>
              <a:gd name="T45" fmla="*/ 0 h 70"/>
              <a:gd name="T46" fmla="*/ 71 w 71"/>
              <a:gd name="T4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70">
                <a:moveTo>
                  <a:pt x="71" y="2"/>
                </a:moveTo>
                <a:cubicBezTo>
                  <a:pt x="61" y="13"/>
                  <a:pt x="52" y="24"/>
                  <a:pt x="43" y="36"/>
                </a:cubicBezTo>
                <a:cubicBezTo>
                  <a:pt x="35" y="48"/>
                  <a:pt x="36" y="46"/>
                  <a:pt x="29" y="59"/>
                </a:cubicBezTo>
                <a:cubicBezTo>
                  <a:pt x="28" y="60"/>
                  <a:pt x="27" y="61"/>
                  <a:pt x="27" y="63"/>
                </a:cubicBezTo>
                <a:cubicBezTo>
                  <a:pt x="24" y="68"/>
                  <a:pt x="20" y="70"/>
                  <a:pt x="16" y="70"/>
                </a:cubicBezTo>
                <a:cubicBezTo>
                  <a:pt x="14" y="70"/>
                  <a:pt x="12" y="70"/>
                  <a:pt x="11" y="69"/>
                </a:cubicBezTo>
                <a:cubicBezTo>
                  <a:pt x="10" y="69"/>
                  <a:pt x="9" y="68"/>
                  <a:pt x="8" y="66"/>
                </a:cubicBezTo>
                <a:cubicBezTo>
                  <a:pt x="7" y="65"/>
                  <a:pt x="6" y="64"/>
                  <a:pt x="5" y="62"/>
                </a:cubicBezTo>
                <a:cubicBezTo>
                  <a:pt x="4" y="60"/>
                  <a:pt x="3" y="57"/>
                  <a:pt x="2" y="53"/>
                </a:cubicBezTo>
                <a:cubicBezTo>
                  <a:pt x="2" y="53"/>
                  <a:pt x="2" y="52"/>
                  <a:pt x="2" y="52"/>
                </a:cubicBezTo>
                <a:cubicBezTo>
                  <a:pt x="1" y="48"/>
                  <a:pt x="0" y="45"/>
                  <a:pt x="0" y="44"/>
                </a:cubicBezTo>
                <a:cubicBezTo>
                  <a:pt x="0" y="42"/>
                  <a:pt x="2" y="40"/>
                  <a:pt x="4" y="38"/>
                </a:cubicBezTo>
                <a:cubicBezTo>
                  <a:pt x="7" y="36"/>
                  <a:pt x="9" y="35"/>
                  <a:pt x="12" y="35"/>
                </a:cubicBezTo>
                <a:cubicBezTo>
                  <a:pt x="13" y="35"/>
                  <a:pt x="13" y="35"/>
                  <a:pt x="14" y="36"/>
                </a:cubicBezTo>
                <a:cubicBezTo>
                  <a:pt x="14" y="36"/>
                  <a:pt x="15" y="37"/>
                  <a:pt x="15" y="39"/>
                </a:cubicBezTo>
                <a:cubicBezTo>
                  <a:pt x="16" y="40"/>
                  <a:pt x="16" y="41"/>
                  <a:pt x="17" y="43"/>
                </a:cubicBezTo>
                <a:cubicBezTo>
                  <a:pt x="18" y="47"/>
                  <a:pt x="19" y="49"/>
                  <a:pt x="20" y="49"/>
                </a:cubicBezTo>
                <a:cubicBezTo>
                  <a:pt x="21" y="49"/>
                  <a:pt x="24" y="44"/>
                  <a:pt x="29" y="36"/>
                </a:cubicBezTo>
                <a:cubicBezTo>
                  <a:pt x="34" y="28"/>
                  <a:pt x="29" y="35"/>
                  <a:pt x="33" y="29"/>
                </a:cubicBezTo>
                <a:cubicBezTo>
                  <a:pt x="38" y="22"/>
                  <a:pt x="42" y="16"/>
                  <a:pt x="45" y="13"/>
                </a:cubicBezTo>
                <a:cubicBezTo>
                  <a:pt x="47" y="10"/>
                  <a:pt x="50" y="7"/>
                  <a:pt x="52" y="5"/>
                </a:cubicBezTo>
                <a:cubicBezTo>
                  <a:pt x="54" y="4"/>
                  <a:pt x="56" y="2"/>
                  <a:pt x="59" y="2"/>
                </a:cubicBezTo>
                <a:cubicBezTo>
                  <a:pt x="62" y="1"/>
                  <a:pt x="66" y="0"/>
                  <a:pt x="70" y="0"/>
                </a:cubicBezTo>
                <a:lnTo>
                  <a:pt x="71"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99" name="Group 98"/>
          <p:cNvGrpSpPr/>
          <p:nvPr userDrawn="1"/>
        </p:nvGrpSpPr>
        <p:grpSpPr>
          <a:xfrm>
            <a:off x="4956175" y="2465388"/>
            <a:ext cx="455613" cy="352425"/>
            <a:chOff x="4956175" y="2465388"/>
            <a:chExt cx="455613" cy="352425"/>
          </a:xfrm>
        </p:grpSpPr>
        <p:sp>
          <p:nvSpPr>
            <p:cNvPr id="100" name="Line 81"/>
            <p:cNvSpPr>
              <a:spLocks noChangeShapeType="1"/>
            </p:cNvSpPr>
            <p:nvPr userDrawn="1"/>
          </p:nvSpPr>
          <p:spPr bwMode="auto">
            <a:xfrm>
              <a:off x="5029200" y="25590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1" name="Line 82"/>
            <p:cNvSpPr>
              <a:spLocks noChangeShapeType="1"/>
            </p:cNvSpPr>
            <p:nvPr userDrawn="1"/>
          </p:nvSpPr>
          <p:spPr bwMode="auto">
            <a:xfrm>
              <a:off x="5029200" y="25590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2" name="Freeform 83"/>
            <p:cNvSpPr>
              <a:spLocks/>
            </p:cNvSpPr>
            <p:nvPr userDrawn="1"/>
          </p:nvSpPr>
          <p:spPr bwMode="auto">
            <a:xfrm>
              <a:off x="5183188" y="2465388"/>
              <a:ext cx="207963" cy="101600"/>
            </a:xfrm>
            <a:custGeom>
              <a:avLst/>
              <a:gdLst>
                <a:gd name="T0" fmla="*/ 0 w 131"/>
                <a:gd name="T1" fmla="*/ 42 h 64"/>
                <a:gd name="T2" fmla="*/ 34 w 131"/>
                <a:gd name="T3" fmla="*/ 0 h 64"/>
                <a:gd name="T4" fmla="*/ 131 w 131"/>
                <a:gd name="T5" fmla="*/ 17 h 64"/>
                <a:gd name="T6" fmla="*/ 93 w 131"/>
                <a:gd name="T7" fmla="*/ 64 h 64"/>
                <a:gd name="T8" fmla="*/ 0 w 131"/>
                <a:gd name="T9" fmla="*/ 42 h 64"/>
              </a:gdLst>
              <a:ahLst/>
              <a:cxnLst>
                <a:cxn ang="0">
                  <a:pos x="T0" y="T1"/>
                </a:cxn>
                <a:cxn ang="0">
                  <a:pos x="T2" y="T3"/>
                </a:cxn>
                <a:cxn ang="0">
                  <a:pos x="T4" y="T5"/>
                </a:cxn>
                <a:cxn ang="0">
                  <a:pos x="T6" y="T7"/>
                </a:cxn>
                <a:cxn ang="0">
                  <a:pos x="T8" y="T9"/>
                </a:cxn>
              </a:cxnLst>
              <a:rect l="0" t="0" r="r" b="b"/>
              <a:pathLst>
                <a:path w="131" h="64">
                  <a:moveTo>
                    <a:pt x="0" y="42"/>
                  </a:moveTo>
                  <a:lnTo>
                    <a:pt x="34" y="0"/>
                  </a:lnTo>
                  <a:lnTo>
                    <a:pt x="131" y="17"/>
                  </a:lnTo>
                  <a:lnTo>
                    <a:pt x="93" y="64"/>
                  </a:lnTo>
                  <a:lnTo>
                    <a:pt x="0" y="4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3" name="Freeform 84"/>
            <p:cNvSpPr>
              <a:spLocks/>
            </p:cNvSpPr>
            <p:nvPr userDrawn="1"/>
          </p:nvSpPr>
          <p:spPr bwMode="auto">
            <a:xfrm>
              <a:off x="4959350" y="2481263"/>
              <a:ext cx="220663" cy="85725"/>
            </a:xfrm>
            <a:custGeom>
              <a:avLst/>
              <a:gdLst>
                <a:gd name="T0" fmla="*/ 0 w 139"/>
                <a:gd name="T1" fmla="*/ 20 h 54"/>
                <a:gd name="T2" fmla="*/ 41 w 139"/>
                <a:gd name="T3" fmla="*/ 54 h 54"/>
                <a:gd name="T4" fmla="*/ 139 w 139"/>
                <a:gd name="T5" fmla="*/ 32 h 54"/>
                <a:gd name="T6" fmla="*/ 97 w 139"/>
                <a:gd name="T7" fmla="*/ 0 h 54"/>
                <a:gd name="T8" fmla="*/ 0 w 139"/>
                <a:gd name="T9" fmla="*/ 20 h 54"/>
              </a:gdLst>
              <a:ahLst/>
              <a:cxnLst>
                <a:cxn ang="0">
                  <a:pos x="T0" y="T1"/>
                </a:cxn>
                <a:cxn ang="0">
                  <a:pos x="T2" y="T3"/>
                </a:cxn>
                <a:cxn ang="0">
                  <a:pos x="T4" y="T5"/>
                </a:cxn>
                <a:cxn ang="0">
                  <a:pos x="T6" y="T7"/>
                </a:cxn>
                <a:cxn ang="0">
                  <a:pos x="T8" y="T9"/>
                </a:cxn>
              </a:cxnLst>
              <a:rect l="0" t="0" r="r" b="b"/>
              <a:pathLst>
                <a:path w="139" h="54">
                  <a:moveTo>
                    <a:pt x="0" y="20"/>
                  </a:moveTo>
                  <a:lnTo>
                    <a:pt x="41" y="54"/>
                  </a:lnTo>
                  <a:lnTo>
                    <a:pt x="139" y="32"/>
                  </a:lnTo>
                  <a:lnTo>
                    <a:pt x="97" y="0"/>
                  </a:lnTo>
                  <a:lnTo>
                    <a:pt x="0" y="2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4" name="Freeform 85"/>
            <p:cNvSpPr>
              <a:spLocks/>
            </p:cNvSpPr>
            <p:nvPr userDrawn="1"/>
          </p:nvSpPr>
          <p:spPr bwMode="auto">
            <a:xfrm>
              <a:off x="5024438" y="2613025"/>
              <a:ext cx="150813" cy="204788"/>
            </a:xfrm>
            <a:custGeom>
              <a:avLst/>
              <a:gdLst>
                <a:gd name="T0" fmla="*/ 47 w 95"/>
                <a:gd name="T1" fmla="*/ 58 h 129"/>
                <a:gd name="T2" fmla="*/ 44 w 95"/>
                <a:gd name="T3" fmla="*/ 58 h 129"/>
                <a:gd name="T4" fmla="*/ 0 w 95"/>
                <a:gd name="T5" fmla="*/ 41 h 129"/>
                <a:gd name="T6" fmla="*/ 0 w 95"/>
                <a:gd name="T7" fmla="*/ 90 h 129"/>
                <a:gd name="T8" fmla="*/ 95 w 95"/>
                <a:gd name="T9" fmla="*/ 129 h 129"/>
                <a:gd name="T10" fmla="*/ 95 w 95"/>
                <a:gd name="T11" fmla="*/ 0 h 129"/>
                <a:gd name="T12" fmla="*/ 47 w 95"/>
                <a:gd name="T13" fmla="*/ 58 h 129"/>
              </a:gdLst>
              <a:ahLst/>
              <a:cxnLst>
                <a:cxn ang="0">
                  <a:pos x="T0" y="T1"/>
                </a:cxn>
                <a:cxn ang="0">
                  <a:pos x="T2" y="T3"/>
                </a:cxn>
                <a:cxn ang="0">
                  <a:pos x="T4" y="T5"/>
                </a:cxn>
                <a:cxn ang="0">
                  <a:pos x="T6" y="T7"/>
                </a:cxn>
                <a:cxn ang="0">
                  <a:pos x="T8" y="T9"/>
                </a:cxn>
                <a:cxn ang="0">
                  <a:pos x="T10" y="T11"/>
                </a:cxn>
                <a:cxn ang="0">
                  <a:pos x="T12" y="T13"/>
                </a:cxn>
              </a:cxnLst>
              <a:rect l="0" t="0" r="r" b="b"/>
              <a:pathLst>
                <a:path w="95" h="129">
                  <a:moveTo>
                    <a:pt x="47" y="58"/>
                  </a:moveTo>
                  <a:lnTo>
                    <a:pt x="44" y="58"/>
                  </a:lnTo>
                  <a:lnTo>
                    <a:pt x="0" y="41"/>
                  </a:lnTo>
                  <a:lnTo>
                    <a:pt x="0" y="90"/>
                  </a:lnTo>
                  <a:lnTo>
                    <a:pt x="95" y="129"/>
                  </a:lnTo>
                  <a:lnTo>
                    <a:pt x="95" y="0"/>
                  </a:lnTo>
                  <a:lnTo>
                    <a:pt x="47" y="5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5" name="Freeform 86"/>
            <p:cNvSpPr>
              <a:spLocks/>
            </p:cNvSpPr>
            <p:nvPr userDrawn="1"/>
          </p:nvSpPr>
          <p:spPr bwMode="auto">
            <a:xfrm>
              <a:off x="4956175" y="2570163"/>
              <a:ext cx="211138" cy="127000"/>
            </a:xfrm>
            <a:custGeom>
              <a:avLst/>
              <a:gdLst>
                <a:gd name="T0" fmla="*/ 43 w 133"/>
                <a:gd name="T1" fmla="*/ 0 h 80"/>
                <a:gd name="T2" fmla="*/ 43 w 133"/>
                <a:gd name="T3" fmla="*/ 0 h 80"/>
                <a:gd name="T4" fmla="*/ 0 w 133"/>
                <a:gd name="T5" fmla="*/ 46 h 80"/>
                <a:gd name="T6" fmla="*/ 43 w 133"/>
                <a:gd name="T7" fmla="*/ 63 h 80"/>
                <a:gd name="T8" fmla="*/ 87 w 133"/>
                <a:gd name="T9" fmla="*/ 80 h 80"/>
                <a:gd name="T10" fmla="*/ 133 w 133"/>
                <a:gd name="T11" fmla="*/ 24 h 80"/>
                <a:gd name="T12" fmla="*/ 43 w 133"/>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33" h="80">
                  <a:moveTo>
                    <a:pt x="43" y="0"/>
                  </a:moveTo>
                  <a:lnTo>
                    <a:pt x="43" y="0"/>
                  </a:lnTo>
                  <a:lnTo>
                    <a:pt x="0" y="46"/>
                  </a:lnTo>
                  <a:lnTo>
                    <a:pt x="43" y="63"/>
                  </a:lnTo>
                  <a:lnTo>
                    <a:pt x="87" y="80"/>
                  </a:lnTo>
                  <a:lnTo>
                    <a:pt x="133" y="24"/>
                  </a:lnTo>
                  <a:lnTo>
                    <a:pt x="43"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6" name="Freeform 87"/>
            <p:cNvSpPr>
              <a:spLocks/>
            </p:cNvSpPr>
            <p:nvPr userDrawn="1"/>
          </p:nvSpPr>
          <p:spPr bwMode="auto">
            <a:xfrm>
              <a:off x="5183188" y="2613025"/>
              <a:ext cx="150813" cy="204788"/>
            </a:xfrm>
            <a:custGeom>
              <a:avLst/>
              <a:gdLst>
                <a:gd name="T0" fmla="*/ 0 w 95"/>
                <a:gd name="T1" fmla="*/ 0 h 129"/>
                <a:gd name="T2" fmla="*/ 0 w 95"/>
                <a:gd name="T3" fmla="*/ 129 h 129"/>
                <a:gd name="T4" fmla="*/ 95 w 95"/>
                <a:gd name="T5" fmla="*/ 90 h 129"/>
                <a:gd name="T6" fmla="*/ 95 w 95"/>
                <a:gd name="T7" fmla="*/ 29 h 129"/>
                <a:gd name="T8" fmla="*/ 54 w 95"/>
                <a:gd name="T9" fmla="*/ 44 h 129"/>
                <a:gd name="T10" fmla="*/ 0 w 95"/>
                <a:gd name="T11" fmla="*/ 0 h 129"/>
              </a:gdLst>
              <a:ahLst/>
              <a:cxnLst>
                <a:cxn ang="0">
                  <a:pos x="T0" y="T1"/>
                </a:cxn>
                <a:cxn ang="0">
                  <a:pos x="T2" y="T3"/>
                </a:cxn>
                <a:cxn ang="0">
                  <a:pos x="T4" y="T5"/>
                </a:cxn>
                <a:cxn ang="0">
                  <a:pos x="T6" y="T7"/>
                </a:cxn>
                <a:cxn ang="0">
                  <a:pos x="T8" y="T9"/>
                </a:cxn>
                <a:cxn ang="0">
                  <a:pos x="T10" y="T11"/>
                </a:cxn>
              </a:cxnLst>
              <a:rect l="0" t="0" r="r" b="b"/>
              <a:pathLst>
                <a:path w="95" h="129">
                  <a:moveTo>
                    <a:pt x="0" y="0"/>
                  </a:moveTo>
                  <a:lnTo>
                    <a:pt x="0" y="129"/>
                  </a:lnTo>
                  <a:lnTo>
                    <a:pt x="95" y="90"/>
                  </a:lnTo>
                  <a:lnTo>
                    <a:pt x="95" y="29"/>
                  </a:lnTo>
                  <a:lnTo>
                    <a:pt x="54" y="44"/>
                  </a:ln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7" name="Freeform 88"/>
            <p:cNvSpPr>
              <a:spLocks/>
            </p:cNvSpPr>
            <p:nvPr userDrawn="1"/>
          </p:nvSpPr>
          <p:spPr bwMode="auto">
            <a:xfrm>
              <a:off x="5191125" y="2570163"/>
              <a:ext cx="220663" cy="104775"/>
            </a:xfrm>
            <a:custGeom>
              <a:avLst/>
              <a:gdLst>
                <a:gd name="T0" fmla="*/ 92 w 139"/>
                <a:gd name="T1" fmla="*/ 0 h 66"/>
                <a:gd name="T2" fmla="*/ 90 w 139"/>
                <a:gd name="T3" fmla="*/ 0 h 66"/>
                <a:gd name="T4" fmla="*/ 0 w 139"/>
                <a:gd name="T5" fmla="*/ 27 h 66"/>
                <a:gd name="T6" fmla="*/ 51 w 139"/>
                <a:gd name="T7" fmla="*/ 66 h 66"/>
                <a:gd name="T8" fmla="*/ 90 w 139"/>
                <a:gd name="T9" fmla="*/ 51 h 66"/>
                <a:gd name="T10" fmla="*/ 139 w 139"/>
                <a:gd name="T11" fmla="*/ 34 h 66"/>
                <a:gd name="T12" fmla="*/ 92 w 13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39" h="66">
                  <a:moveTo>
                    <a:pt x="92" y="0"/>
                  </a:moveTo>
                  <a:lnTo>
                    <a:pt x="90" y="0"/>
                  </a:lnTo>
                  <a:lnTo>
                    <a:pt x="0" y="27"/>
                  </a:lnTo>
                  <a:lnTo>
                    <a:pt x="51" y="66"/>
                  </a:lnTo>
                  <a:lnTo>
                    <a:pt x="90" y="51"/>
                  </a:lnTo>
                  <a:lnTo>
                    <a:pt x="139" y="34"/>
                  </a:lnTo>
                  <a:lnTo>
                    <a:pt x="92"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08" name="Freeform 89"/>
          <p:cNvSpPr>
            <a:spLocks noEditPoints="1"/>
          </p:cNvSpPr>
          <p:nvPr userDrawn="1"/>
        </p:nvSpPr>
        <p:spPr bwMode="auto">
          <a:xfrm>
            <a:off x="5110163" y="1287463"/>
            <a:ext cx="266700" cy="398463"/>
          </a:xfrm>
          <a:custGeom>
            <a:avLst/>
            <a:gdLst>
              <a:gd name="T0" fmla="*/ 34 w 69"/>
              <a:gd name="T1" fmla="*/ 0 h 103"/>
              <a:gd name="T2" fmla="*/ 0 w 69"/>
              <a:gd name="T3" fmla="*/ 34 h 103"/>
              <a:gd name="T4" fmla="*/ 34 w 69"/>
              <a:gd name="T5" fmla="*/ 103 h 103"/>
              <a:gd name="T6" fmla="*/ 69 w 69"/>
              <a:gd name="T7" fmla="*/ 34 h 103"/>
              <a:gd name="T8" fmla="*/ 34 w 69"/>
              <a:gd name="T9" fmla="*/ 0 h 103"/>
              <a:gd name="T10" fmla="*/ 34 w 69"/>
              <a:gd name="T11" fmla="*/ 61 h 103"/>
              <a:gd name="T12" fmla="*/ 10 w 69"/>
              <a:gd name="T13" fmla="*/ 37 h 103"/>
              <a:gd name="T14" fmla="*/ 34 w 69"/>
              <a:gd name="T15" fmla="*/ 13 h 103"/>
              <a:gd name="T16" fmla="*/ 58 w 69"/>
              <a:gd name="T17" fmla="*/ 37 h 103"/>
              <a:gd name="T18" fmla="*/ 34 w 69"/>
              <a:gd name="T19"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03">
                <a:moveTo>
                  <a:pt x="34" y="0"/>
                </a:moveTo>
                <a:cubicBezTo>
                  <a:pt x="15" y="0"/>
                  <a:pt x="0" y="15"/>
                  <a:pt x="0" y="34"/>
                </a:cubicBezTo>
                <a:cubicBezTo>
                  <a:pt x="0" y="53"/>
                  <a:pt x="34" y="103"/>
                  <a:pt x="34" y="103"/>
                </a:cubicBezTo>
                <a:cubicBezTo>
                  <a:pt x="34" y="103"/>
                  <a:pt x="69" y="53"/>
                  <a:pt x="69" y="34"/>
                </a:cubicBezTo>
                <a:cubicBezTo>
                  <a:pt x="69" y="15"/>
                  <a:pt x="53" y="0"/>
                  <a:pt x="34" y="0"/>
                </a:cubicBezTo>
                <a:close/>
                <a:moveTo>
                  <a:pt x="34" y="61"/>
                </a:moveTo>
                <a:cubicBezTo>
                  <a:pt x="21" y="61"/>
                  <a:pt x="10" y="50"/>
                  <a:pt x="10" y="37"/>
                </a:cubicBezTo>
                <a:cubicBezTo>
                  <a:pt x="10" y="24"/>
                  <a:pt x="21" y="13"/>
                  <a:pt x="34" y="13"/>
                </a:cubicBezTo>
                <a:cubicBezTo>
                  <a:pt x="47" y="13"/>
                  <a:pt x="58" y="24"/>
                  <a:pt x="58" y="37"/>
                </a:cubicBezTo>
                <a:cubicBezTo>
                  <a:pt x="58" y="50"/>
                  <a:pt x="47" y="61"/>
                  <a:pt x="34" y="6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9" name="Freeform 92"/>
          <p:cNvSpPr>
            <a:spLocks/>
          </p:cNvSpPr>
          <p:nvPr userDrawn="1"/>
        </p:nvSpPr>
        <p:spPr bwMode="auto">
          <a:xfrm>
            <a:off x="4511675" y="977900"/>
            <a:ext cx="390525" cy="328613"/>
          </a:xfrm>
          <a:custGeom>
            <a:avLst/>
            <a:gdLst>
              <a:gd name="T0" fmla="*/ 101 w 101"/>
              <a:gd name="T1" fmla="*/ 35 h 85"/>
              <a:gd name="T2" fmla="*/ 50 w 101"/>
              <a:gd name="T3" fmla="*/ 0 h 85"/>
              <a:gd name="T4" fmla="*/ 0 w 101"/>
              <a:gd name="T5" fmla="*/ 35 h 85"/>
              <a:gd name="T6" fmla="*/ 50 w 101"/>
              <a:gd name="T7" fmla="*/ 71 h 85"/>
              <a:gd name="T8" fmla="*/ 58 w 101"/>
              <a:gd name="T9" fmla="*/ 70 h 85"/>
              <a:gd name="T10" fmla="*/ 59 w 101"/>
              <a:gd name="T11" fmla="*/ 71 h 85"/>
              <a:gd name="T12" fmla="*/ 60 w 101"/>
              <a:gd name="T13" fmla="*/ 73 h 85"/>
              <a:gd name="T14" fmla="*/ 55 w 101"/>
              <a:gd name="T15" fmla="*/ 83 h 85"/>
              <a:gd name="T16" fmla="*/ 54 w 101"/>
              <a:gd name="T17" fmla="*/ 84 h 85"/>
              <a:gd name="T18" fmla="*/ 56 w 101"/>
              <a:gd name="T19" fmla="*/ 85 h 85"/>
              <a:gd name="T20" fmla="*/ 78 w 101"/>
              <a:gd name="T21" fmla="*/ 68 h 85"/>
              <a:gd name="T22" fmla="*/ 82 w 101"/>
              <a:gd name="T23" fmla="*/ 63 h 85"/>
              <a:gd name="T24" fmla="*/ 101 w 101"/>
              <a:gd name="T25"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85">
                <a:moveTo>
                  <a:pt x="101" y="35"/>
                </a:moveTo>
                <a:cubicBezTo>
                  <a:pt x="101" y="16"/>
                  <a:pt x="78" y="0"/>
                  <a:pt x="50" y="0"/>
                </a:cubicBezTo>
                <a:cubicBezTo>
                  <a:pt x="23" y="0"/>
                  <a:pt x="0" y="16"/>
                  <a:pt x="0" y="35"/>
                </a:cubicBezTo>
                <a:cubicBezTo>
                  <a:pt x="0" y="55"/>
                  <a:pt x="23" y="71"/>
                  <a:pt x="50" y="71"/>
                </a:cubicBezTo>
                <a:cubicBezTo>
                  <a:pt x="53" y="71"/>
                  <a:pt x="55" y="71"/>
                  <a:pt x="58" y="70"/>
                </a:cubicBezTo>
                <a:cubicBezTo>
                  <a:pt x="58" y="70"/>
                  <a:pt x="59" y="71"/>
                  <a:pt x="59" y="71"/>
                </a:cubicBezTo>
                <a:cubicBezTo>
                  <a:pt x="60" y="72"/>
                  <a:pt x="60" y="72"/>
                  <a:pt x="60" y="73"/>
                </a:cubicBezTo>
                <a:cubicBezTo>
                  <a:pt x="59" y="77"/>
                  <a:pt x="57" y="80"/>
                  <a:pt x="55" y="83"/>
                </a:cubicBezTo>
                <a:cubicBezTo>
                  <a:pt x="54" y="83"/>
                  <a:pt x="54" y="84"/>
                  <a:pt x="54" y="84"/>
                </a:cubicBezTo>
                <a:cubicBezTo>
                  <a:pt x="55" y="85"/>
                  <a:pt x="55" y="85"/>
                  <a:pt x="56" y="85"/>
                </a:cubicBezTo>
                <a:cubicBezTo>
                  <a:pt x="66" y="83"/>
                  <a:pt x="74" y="76"/>
                  <a:pt x="78" y="68"/>
                </a:cubicBezTo>
                <a:cubicBezTo>
                  <a:pt x="78" y="66"/>
                  <a:pt x="80" y="64"/>
                  <a:pt x="82" y="63"/>
                </a:cubicBezTo>
                <a:cubicBezTo>
                  <a:pt x="93" y="57"/>
                  <a:pt x="101" y="47"/>
                  <a:pt x="101" y="3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0" name="Freeform 93"/>
          <p:cNvSpPr>
            <a:spLocks/>
          </p:cNvSpPr>
          <p:nvPr userDrawn="1"/>
        </p:nvSpPr>
        <p:spPr bwMode="auto">
          <a:xfrm>
            <a:off x="2889250" y="2655888"/>
            <a:ext cx="393700" cy="458788"/>
          </a:xfrm>
          <a:custGeom>
            <a:avLst/>
            <a:gdLst>
              <a:gd name="T0" fmla="*/ 83 w 102"/>
              <a:gd name="T1" fmla="*/ 80 h 119"/>
              <a:gd name="T2" fmla="*/ 70 w 102"/>
              <a:gd name="T3" fmla="*/ 85 h 119"/>
              <a:gd name="T4" fmla="*/ 38 w 102"/>
              <a:gd name="T5" fmla="*/ 65 h 119"/>
              <a:gd name="T6" fmla="*/ 38 w 102"/>
              <a:gd name="T7" fmla="*/ 59 h 119"/>
              <a:gd name="T8" fmla="*/ 38 w 102"/>
              <a:gd name="T9" fmla="*/ 54 h 119"/>
              <a:gd name="T10" fmla="*/ 70 w 102"/>
              <a:gd name="T11" fmla="*/ 34 h 119"/>
              <a:gd name="T12" fmla="*/ 83 w 102"/>
              <a:gd name="T13" fmla="*/ 39 h 119"/>
              <a:gd name="T14" fmla="*/ 102 w 102"/>
              <a:gd name="T15" fmla="*/ 19 h 119"/>
              <a:gd name="T16" fmla="*/ 83 w 102"/>
              <a:gd name="T17" fmla="*/ 0 h 119"/>
              <a:gd name="T18" fmla="*/ 63 w 102"/>
              <a:gd name="T19" fmla="*/ 19 h 119"/>
              <a:gd name="T20" fmla="*/ 64 w 102"/>
              <a:gd name="T21" fmla="*/ 25 h 119"/>
              <a:gd name="T22" fmla="*/ 32 w 102"/>
              <a:gd name="T23" fmla="*/ 45 h 119"/>
              <a:gd name="T24" fmla="*/ 19 w 102"/>
              <a:gd name="T25" fmla="*/ 40 h 119"/>
              <a:gd name="T26" fmla="*/ 0 w 102"/>
              <a:gd name="T27" fmla="*/ 59 h 119"/>
              <a:gd name="T28" fmla="*/ 19 w 102"/>
              <a:gd name="T29" fmla="*/ 79 h 119"/>
              <a:gd name="T30" fmla="*/ 32 w 102"/>
              <a:gd name="T31" fmla="*/ 74 h 119"/>
              <a:gd name="T32" fmla="*/ 64 w 102"/>
              <a:gd name="T33" fmla="*/ 94 h 119"/>
              <a:gd name="T34" fmla="*/ 63 w 102"/>
              <a:gd name="T35" fmla="*/ 99 h 119"/>
              <a:gd name="T36" fmla="*/ 83 w 102"/>
              <a:gd name="T37" fmla="*/ 119 h 119"/>
              <a:gd name="T38" fmla="*/ 102 w 102"/>
              <a:gd name="T39" fmla="*/ 99 h 119"/>
              <a:gd name="T40" fmla="*/ 83 w 102"/>
              <a:gd name="T4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19">
                <a:moveTo>
                  <a:pt x="83" y="80"/>
                </a:moveTo>
                <a:cubicBezTo>
                  <a:pt x="78" y="80"/>
                  <a:pt x="73" y="82"/>
                  <a:pt x="70" y="85"/>
                </a:cubicBezTo>
                <a:cubicBezTo>
                  <a:pt x="38" y="65"/>
                  <a:pt x="38" y="65"/>
                  <a:pt x="38" y="65"/>
                </a:cubicBezTo>
                <a:cubicBezTo>
                  <a:pt x="38" y="63"/>
                  <a:pt x="38" y="61"/>
                  <a:pt x="38" y="59"/>
                </a:cubicBezTo>
                <a:cubicBezTo>
                  <a:pt x="38" y="57"/>
                  <a:pt x="38" y="56"/>
                  <a:pt x="38" y="54"/>
                </a:cubicBezTo>
                <a:cubicBezTo>
                  <a:pt x="70" y="34"/>
                  <a:pt x="70" y="34"/>
                  <a:pt x="70" y="34"/>
                </a:cubicBezTo>
                <a:cubicBezTo>
                  <a:pt x="73" y="37"/>
                  <a:pt x="78" y="39"/>
                  <a:pt x="83" y="39"/>
                </a:cubicBezTo>
                <a:cubicBezTo>
                  <a:pt x="94" y="39"/>
                  <a:pt x="102" y="30"/>
                  <a:pt x="102" y="19"/>
                </a:cubicBezTo>
                <a:cubicBezTo>
                  <a:pt x="102" y="9"/>
                  <a:pt x="94" y="0"/>
                  <a:pt x="83" y="0"/>
                </a:cubicBezTo>
                <a:cubicBezTo>
                  <a:pt x="72" y="0"/>
                  <a:pt x="63" y="9"/>
                  <a:pt x="63" y="19"/>
                </a:cubicBezTo>
                <a:cubicBezTo>
                  <a:pt x="63" y="21"/>
                  <a:pt x="64" y="23"/>
                  <a:pt x="64" y="25"/>
                </a:cubicBezTo>
                <a:cubicBezTo>
                  <a:pt x="32" y="45"/>
                  <a:pt x="32" y="45"/>
                  <a:pt x="32" y="45"/>
                </a:cubicBezTo>
                <a:cubicBezTo>
                  <a:pt x="28" y="42"/>
                  <a:pt x="24" y="40"/>
                  <a:pt x="19" y="40"/>
                </a:cubicBezTo>
                <a:cubicBezTo>
                  <a:pt x="8" y="40"/>
                  <a:pt x="0" y="49"/>
                  <a:pt x="0" y="59"/>
                </a:cubicBezTo>
                <a:cubicBezTo>
                  <a:pt x="0" y="70"/>
                  <a:pt x="8" y="79"/>
                  <a:pt x="19" y="79"/>
                </a:cubicBezTo>
                <a:cubicBezTo>
                  <a:pt x="24" y="79"/>
                  <a:pt x="29" y="77"/>
                  <a:pt x="32" y="74"/>
                </a:cubicBezTo>
                <a:cubicBezTo>
                  <a:pt x="64" y="94"/>
                  <a:pt x="64" y="94"/>
                  <a:pt x="64" y="94"/>
                </a:cubicBezTo>
                <a:cubicBezTo>
                  <a:pt x="64" y="96"/>
                  <a:pt x="63" y="97"/>
                  <a:pt x="63" y="99"/>
                </a:cubicBezTo>
                <a:cubicBezTo>
                  <a:pt x="63" y="110"/>
                  <a:pt x="72" y="119"/>
                  <a:pt x="83" y="119"/>
                </a:cubicBezTo>
                <a:cubicBezTo>
                  <a:pt x="94" y="119"/>
                  <a:pt x="102" y="110"/>
                  <a:pt x="102" y="99"/>
                </a:cubicBezTo>
                <a:cubicBezTo>
                  <a:pt x="102" y="88"/>
                  <a:pt x="94" y="80"/>
                  <a:pt x="83"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1" name="Freeform 94"/>
          <p:cNvSpPr>
            <a:spLocks noEditPoints="1"/>
          </p:cNvSpPr>
          <p:nvPr userDrawn="1"/>
        </p:nvSpPr>
        <p:spPr bwMode="auto">
          <a:xfrm>
            <a:off x="1958975" y="1349375"/>
            <a:ext cx="231775" cy="277813"/>
          </a:xfrm>
          <a:custGeom>
            <a:avLst/>
            <a:gdLst>
              <a:gd name="T0" fmla="*/ 36 w 146"/>
              <a:gd name="T1" fmla="*/ 44 h 175"/>
              <a:gd name="T2" fmla="*/ 44 w 146"/>
              <a:gd name="T3" fmla="*/ 0 h 175"/>
              <a:gd name="T4" fmla="*/ 73 w 146"/>
              <a:gd name="T5" fmla="*/ 0 h 175"/>
              <a:gd name="T6" fmla="*/ 63 w 146"/>
              <a:gd name="T7" fmla="*/ 44 h 175"/>
              <a:gd name="T8" fmla="*/ 102 w 146"/>
              <a:gd name="T9" fmla="*/ 44 h 175"/>
              <a:gd name="T10" fmla="*/ 109 w 146"/>
              <a:gd name="T11" fmla="*/ 0 h 175"/>
              <a:gd name="T12" fmla="*/ 139 w 146"/>
              <a:gd name="T13" fmla="*/ 0 h 175"/>
              <a:gd name="T14" fmla="*/ 129 w 146"/>
              <a:gd name="T15" fmla="*/ 44 h 175"/>
              <a:gd name="T16" fmla="*/ 146 w 146"/>
              <a:gd name="T17" fmla="*/ 44 h 175"/>
              <a:gd name="T18" fmla="*/ 146 w 146"/>
              <a:gd name="T19" fmla="*/ 71 h 175"/>
              <a:gd name="T20" fmla="*/ 124 w 146"/>
              <a:gd name="T21" fmla="*/ 71 h 175"/>
              <a:gd name="T22" fmla="*/ 117 w 146"/>
              <a:gd name="T23" fmla="*/ 102 h 175"/>
              <a:gd name="T24" fmla="*/ 146 w 146"/>
              <a:gd name="T25" fmla="*/ 102 h 175"/>
              <a:gd name="T26" fmla="*/ 146 w 146"/>
              <a:gd name="T27" fmla="*/ 129 h 175"/>
              <a:gd name="T28" fmla="*/ 109 w 146"/>
              <a:gd name="T29" fmla="*/ 129 h 175"/>
              <a:gd name="T30" fmla="*/ 102 w 146"/>
              <a:gd name="T31" fmla="*/ 175 h 175"/>
              <a:gd name="T32" fmla="*/ 73 w 146"/>
              <a:gd name="T33" fmla="*/ 175 h 175"/>
              <a:gd name="T34" fmla="*/ 83 w 146"/>
              <a:gd name="T35" fmla="*/ 129 h 175"/>
              <a:gd name="T36" fmla="*/ 46 w 146"/>
              <a:gd name="T37" fmla="*/ 129 h 175"/>
              <a:gd name="T38" fmla="*/ 36 w 146"/>
              <a:gd name="T39" fmla="*/ 175 h 175"/>
              <a:gd name="T40" fmla="*/ 7 w 146"/>
              <a:gd name="T41" fmla="*/ 175 h 175"/>
              <a:gd name="T42" fmla="*/ 17 w 146"/>
              <a:gd name="T43" fmla="*/ 129 h 175"/>
              <a:gd name="T44" fmla="*/ 0 w 146"/>
              <a:gd name="T45" fmla="*/ 129 h 175"/>
              <a:gd name="T46" fmla="*/ 0 w 146"/>
              <a:gd name="T47" fmla="*/ 102 h 175"/>
              <a:gd name="T48" fmla="*/ 22 w 146"/>
              <a:gd name="T49" fmla="*/ 102 h 175"/>
              <a:gd name="T50" fmla="*/ 29 w 146"/>
              <a:gd name="T51" fmla="*/ 71 h 175"/>
              <a:gd name="T52" fmla="*/ 0 w 146"/>
              <a:gd name="T53" fmla="*/ 71 h 175"/>
              <a:gd name="T54" fmla="*/ 0 w 146"/>
              <a:gd name="T55" fmla="*/ 44 h 175"/>
              <a:gd name="T56" fmla="*/ 36 w 146"/>
              <a:gd name="T57" fmla="*/ 44 h 175"/>
              <a:gd name="T58" fmla="*/ 51 w 146"/>
              <a:gd name="T59" fmla="*/ 102 h 175"/>
              <a:gd name="T60" fmla="*/ 87 w 146"/>
              <a:gd name="T61" fmla="*/ 102 h 175"/>
              <a:gd name="T62" fmla="*/ 95 w 146"/>
              <a:gd name="T63" fmla="*/ 71 h 175"/>
              <a:gd name="T64" fmla="*/ 58 w 146"/>
              <a:gd name="T65" fmla="*/ 71 h 175"/>
              <a:gd name="T66" fmla="*/ 51 w 146"/>
              <a:gd name="T67"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175">
                <a:moveTo>
                  <a:pt x="36" y="44"/>
                </a:moveTo>
                <a:lnTo>
                  <a:pt x="44" y="0"/>
                </a:lnTo>
                <a:lnTo>
                  <a:pt x="73" y="0"/>
                </a:lnTo>
                <a:lnTo>
                  <a:pt x="63" y="44"/>
                </a:lnTo>
                <a:lnTo>
                  <a:pt x="102" y="44"/>
                </a:lnTo>
                <a:lnTo>
                  <a:pt x="109" y="0"/>
                </a:lnTo>
                <a:lnTo>
                  <a:pt x="139" y="0"/>
                </a:lnTo>
                <a:lnTo>
                  <a:pt x="129" y="44"/>
                </a:lnTo>
                <a:lnTo>
                  <a:pt x="146" y="44"/>
                </a:lnTo>
                <a:lnTo>
                  <a:pt x="146" y="71"/>
                </a:lnTo>
                <a:lnTo>
                  <a:pt x="124" y="71"/>
                </a:lnTo>
                <a:lnTo>
                  <a:pt x="117" y="102"/>
                </a:lnTo>
                <a:lnTo>
                  <a:pt x="146" y="102"/>
                </a:lnTo>
                <a:lnTo>
                  <a:pt x="146" y="129"/>
                </a:lnTo>
                <a:lnTo>
                  <a:pt x="109" y="129"/>
                </a:lnTo>
                <a:lnTo>
                  <a:pt x="102" y="175"/>
                </a:lnTo>
                <a:lnTo>
                  <a:pt x="73" y="175"/>
                </a:lnTo>
                <a:lnTo>
                  <a:pt x="83" y="129"/>
                </a:lnTo>
                <a:lnTo>
                  <a:pt x="46" y="129"/>
                </a:lnTo>
                <a:lnTo>
                  <a:pt x="36" y="175"/>
                </a:lnTo>
                <a:lnTo>
                  <a:pt x="7" y="175"/>
                </a:lnTo>
                <a:lnTo>
                  <a:pt x="17" y="129"/>
                </a:lnTo>
                <a:lnTo>
                  <a:pt x="0" y="129"/>
                </a:lnTo>
                <a:lnTo>
                  <a:pt x="0" y="102"/>
                </a:lnTo>
                <a:lnTo>
                  <a:pt x="22" y="102"/>
                </a:lnTo>
                <a:lnTo>
                  <a:pt x="29" y="71"/>
                </a:lnTo>
                <a:lnTo>
                  <a:pt x="0" y="71"/>
                </a:lnTo>
                <a:lnTo>
                  <a:pt x="0" y="44"/>
                </a:lnTo>
                <a:lnTo>
                  <a:pt x="36" y="44"/>
                </a:lnTo>
                <a:close/>
                <a:moveTo>
                  <a:pt x="51" y="102"/>
                </a:moveTo>
                <a:lnTo>
                  <a:pt x="87" y="102"/>
                </a:lnTo>
                <a:lnTo>
                  <a:pt x="95" y="71"/>
                </a:lnTo>
                <a:lnTo>
                  <a:pt x="58" y="71"/>
                </a:lnTo>
                <a:lnTo>
                  <a:pt x="51" y="10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12" name="Group 111"/>
          <p:cNvGrpSpPr/>
          <p:nvPr userDrawn="1"/>
        </p:nvGrpSpPr>
        <p:grpSpPr>
          <a:xfrm>
            <a:off x="5932488" y="708025"/>
            <a:ext cx="363538" cy="366713"/>
            <a:chOff x="5932488" y="708025"/>
            <a:chExt cx="363538" cy="366713"/>
          </a:xfrm>
        </p:grpSpPr>
        <p:sp>
          <p:nvSpPr>
            <p:cNvPr id="113" name="Freeform 95"/>
            <p:cNvSpPr>
              <a:spLocks/>
            </p:cNvSpPr>
            <p:nvPr userDrawn="1"/>
          </p:nvSpPr>
          <p:spPr bwMode="auto">
            <a:xfrm>
              <a:off x="5932488" y="769938"/>
              <a:ext cx="161925" cy="131763"/>
            </a:xfrm>
            <a:custGeom>
              <a:avLst/>
              <a:gdLst>
                <a:gd name="T0" fmla="*/ 0 w 42"/>
                <a:gd name="T1" fmla="*/ 34 h 34"/>
                <a:gd name="T2" fmla="*/ 2 w 42"/>
                <a:gd name="T3" fmla="*/ 16 h 34"/>
                <a:gd name="T4" fmla="*/ 12 w 42"/>
                <a:gd name="T5" fmla="*/ 0 h 34"/>
                <a:gd name="T6" fmla="*/ 42 w 42"/>
                <a:gd name="T7" fmla="*/ 30 h 34"/>
                <a:gd name="T8" fmla="*/ 0 w 42"/>
                <a:gd name="T9" fmla="*/ 34 h 34"/>
              </a:gdLst>
              <a:ahLst/>
              <a:cxnLst>
                <a:cxn ang="0">
                  <a:pos x="T0" y="T1"/>
                </a:cxn>
                <a:cxn ang="0">
                  <a:pos x="T2" y="T3"/>
                </a:cxn>
                <a:cxn ang="0">
                  <a:pos x="T4" y="T5"/>
                </a:cxn>
                <a:cxn ang="0">
                  <a:pos x="T6" y="T7"/>
                </a:cxn>
                <a:cxn ang="0">
                  <a:pos x="T8" y="T9"/>
                </a:cxn>
              </a:cxnLst>
              <a:rect l="0" t="0" r="r" b="b"/>
              <a:pathLst>
                <a:path w="42" h="34">
                  <a:moveTo>
                    <a:pt x="0" y="34"/>
                  </a:moveTo>
                  <a:cubicBezTo>
                    <a:pt x="0" y="28"/>
                    <a:pt x="0" y="21"/>
                    <a:pt x="2" y="16"/>
                  </a:cubicBezTo>
                  <a:cubicBezTo>
                    <a:pt x="4" y="10"/>
                    <a:pt x="8" y="5"/>
                    <a:pt x="12" y="0"/>
                  </a:cubicBezTo>
                  <a:cubicBezTo>
                    <a:pt x="42" y="30"/>
                    <a:pt x="42" y="30"/>
                    <a:pt x="42" y="30"/>
                  </a:cubicBezTo>
                  <a:lnTo>
                    <a:pt x="0" y="3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4" name="Freeform 96"/>
            <p:cNvSpPr>
              <a:spLocks/>
            </p:cNvSpPr>
            <p:nvPr userDrawn="1"/>
          </p:nvSpPr>
          <p:spPr bwMode="auto">
            <a:xfrm>
              <a:off x="5932488" y="750888"/>
              <a:ext cx="363538" cy="323850"/>
            </a:xfrm>
            <a:custGeom>
              <a:avLst/>
              <a:gdLst>
                <a:gd name="T0" fmla="*/ 83 w 94"/>
                <a:gd name="T1" fmla="*/ 64 h 84"/>
                <a:gd name="T2" fmla="*/ 53 w 94"/>
                <a:gd name="T3" fmla="*/ 82 h 84"/>
                <a:gd name="T4" fmla="*/ 18 w 94"/>
                <a:gd name="T5" fmla="*/ 73 h 84"/>
                <a:gd name="T6" fmla="*/ 13 w 94"/>
                <a:gd name="T7" fmla="*/ 69 h 84"/>
                <a:gd name="T8" fmla="*/ 13 w 94"/>
                <a:gd name="T9" fmla="*/ 69 h 84"/>
                <a:gd name="T10" fmla="*/ 0 w 94"/>
                <a:gd name="T11" fmla="*/ 43 h 84"/>
                <a:gd name="T12" fmla="*/ 47 w 94"/>
                <a:gd name="T13" fmla="*/ 38 h 84"/>
                <a:gd name="T14" fmla="*/ 47 w 94"/>
                <a:gd name="T15" fmla="*/ 38 h 84"/>
                <a:gd name="T16" fmla="*/ 48 w 94"/>
                <a:gd name="T17" fmla="*/ 37 h 84"/>
                <a:gd name="T18" fmla="*/ 76 w 94"/>
                <a:gd name="T19" fmla="*/ 0 h 84"/>
                <a:gd name="T20" fmla="*/ 79 w 94"/>
                <a:gd name="T21" fmla="*/ 3 h 84"/>
                <a:gd name="T22" fmla="*/ 93 w 94"/>
                <a:gd name="T23" fmla="*/ 33 h 84"/>
                <a:gd name="T24" fmla="*/ 83 w 94"/>
                <a:gd name="T25"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84">
                  <a:moveTo>
                    <a:pt x="83" y="64"/>
                  </a:moveTo>
                  <a:cubicBezTo>
                    <a:pt x="76" y="74"/>
                    <a:pt x="65" y="81"/>
                    <a:pt x="53" y="82"/>
                  </a:cubicBezTo>
                  <a:cubicBezTo>
                    <a:pt x="41" y="84"/>
                    <a:pt x="28" y="81"/>
                    <a:pt x="18" y="73"/>
                  </a:cubicBezTo>
                  <a:cubicBezTo>
                    <a:pt x="16" y="72"/>
                    <a:pt x="15" y="70"/>
                    <a:pt x="13" y="69"/>
                  </a:cubicBezTo>
                  <a:cubicBezTo>
                    <a:pt x="13" y="69"/>
                    <a:pt x="13" y="69"/>
                    <a:pt x="13" y="69"/>
                  </a:cubicBezTo>
                  <a:cubicBezTo>
                    <a:pt x="6" y="62"/>
                    <a:pt x="2" y="53"/>
                    <a:pt x="0" y="43"/>
                  </a:cubicBezTo>
                  <a:cubicBezTo>
                    <a:pt x="47" y="38"/>
                    <a:pt x="47" y="38"/>
                    <a:pt x="47" y="38"/>
                  </a:cubicBezTo>
                  <a:cubicBezTo>
                    <a:pt x="47" y="38"/>
                    <a:pt x="47" y="38"/>
                    <a:pt x="47" y="38"/>
                  </a:cubicBezTo>
                  <a:cubicBezTo>
                    <a:pt x="48" y="37"/>
                    <a:pt x="48" y="37"/>
                    <a:pt x="48" y="37"/>
                  </a:cubicBezTo>
                  <a:cubicBezTo>
                    <a:pt x="76" y="0"/>
                    <a:pt x="76" y="0"/>
                    <a:pt x="76" y="0"/>
                  </a:cubicBezTo>
                  <a:cubicBezTo>
                    <a:pt x="77" y="1"/>
                    <a:pt x="78" y="2"/>
                    <a:pt x="79" y="3"/>
                  </a:cubicBezTo>
                  <a:cubicBezTo>
                    <a:pt x="87" y="11"/>
                    <a:pt x="92" y="22"/>
                    <a:pt x="93" y="33"/>
                  </a:cubicBezTo>
                  <a:cubicBezTo>
                    <a:pt x="94" y="44"/>
                    <a:pt x="90" y="55"/>
                    <a:pt x="83" y="64"/>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5" name="Freeform 97"/>
            <p:cNvSpPr>
              <a:spLocks/>
            </p:cNvSpPr>
            <p:nvPr userDrawn="1"/>
          </p:nvSpPr>
          <p:spPr bwMode="auto">
            <a:xfrm>
              <a:off x="5991225" y="708025"/>
              <a:ext cx="223838" cy="169863"/>
            </a:xfrm>
            <a:custGeom>
              <a:avLst/>
              <a:gdLst>
                <a:gd name="T0" fmla="*/ 58 w 58"/>
                <a:gd name="T1" fmla="*/ 9 h 44"/>
                <a:gd name="T2" fmla="*/ 31 w 58"/>
                <a:gd name="T3" fmla="*/ 44 h 44"/>
                <a:gd name="T4" fmla="*/ 0 w 58"/>
                <a:gd name="T5" fmla="*/ 13 h 44"/>
                <a:gd name="T6" fmla="*/ 28 w 58"/>
                <a:gd name="T7" fmla="*/ 1 h 44"/>
                <a:gd name="T8" fmla="*/ 58 w 58"/>
                <a:gd name="T9" fmla="*/ 9 h 44"/>
              </a:gdLst>
              <a:ahLst/>
              <a:cxnLst>
                <a:cxn ang="0">
                  <a:pos x="T0" y="T1"/>
                </a:cxn>
                <a:cxn ang="0">
                  <a:pos x="T2" y="T3"/>
                </a:cxn>
                <a:cxn ang="0">
                  <a:pos x="T4" y="T5"/>
                </a:cxn>
                <a:cxn ang="0">
                  <a:pos x="T6" y="T7"/>
                </a:cxn>
                <a:cxn ang="0">
                  <a:pos x="T8" y="T9"/>
                </a:cxn>
              </a:cxnLst>
              <a:rect l="0" t="0" r="r" b="b"/>
              <a:pathLst>
                <a:path w="58" h="44">
                  <a:moveTo>
                    <a:pt x="58" y="9"/>
                  </a:moveTo>
                  <a:cubicBezTo>
                    <a:pt x="31" y="44"/>
                    <a:pt x="31" y="44"/>
                    <a:pt x="31" y="44"/>
                  </a:cubicBezTo>
                  <a:cubicBezTo>
                    <a:pt x="0" y="13"/>
                    <a:pt x="0" y="13"/>
                    <a:pt x="0" y="13"/>
                  </a:cubicBezTo>
                  <a:cubicBezTo>
                    <a:pt x="8" y="6"/>
                    <a:pt x="18" y="1"/>
                    <a:pt x="28" y="1"/>
                  </a:cubicBezTo>
                  <a:cubicBezTo>
                    <a:pt x="38" y="0"/>
                    <a:pt x="49" y="3"/>
                    <a:pt x="58" y="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16" name="Group 115"/>
          <p:cNvGrpSpPr/>
          <p:nvPr userDrawn="1"/>
        </p:nvGrpSpPr>
        <p:grpSpPr>
          <a:xfrm>
            <a:off x="3406775" y="1298575"/>
            <a:ext cx="528638" cy="374650"/>
            <a:chOff x="3406775" y="1298575"/>
            <a:chExt cx="528638" cy="374650"/>
          </a:xfrm>
        </p:grpSpPr>
        <p:sp>
          <p:nvSpPr>
            <p:cNvPr id="117" name="Freeform 98"/>
            <p:cNvSpPr>
              <a:spLocks/>
            </p:cNvSpPr>
            <p:nvPr userDrawn="1"/>
          </p:nvSpPr>
          <p:spPr bwMode="auto">
            <a:xfrm>
              <a:off x="3684588" y="1298575"/>
              <a:ext cx="250825" cy="374650"/>
            </a:xfrm>
            <a:custGeom>
              <a:avLst/>
              <a:gdLst>
                <a:gd name="T0" fmla="*/ 0 w 158"/>
                <a:gd name="T1" fmla="*/ 236 h 236"/>
                <a:gd name="T2" fmla="*/ 32 w 158"/>
                <a:gd name="T3" fmla="*/ 236 h 236"/>
                <a:gd name="T4" fmla="*/ 59 w 158"/>
                <a:gd name="T5" fmla="*/ 236 h 236"/>
                <a:gd name="T6" fmla="*/ 158 w 158"/>
                <a:gd name="T7" fmla="*/ 120 h 236"/>
                <a:gd name="T8" fmla="*/ 59 w 158"/>
                <a:gd name="T9" fmla="*/ 0 h 236"/>
                <a:gd name="T10" fmla="*/ 32 w 158"/>
                <a:gd name="T11" fmla="*/ 0 h 236"/>
                <a:gd name="T12" fmla="*/ 0 w 158"/>
                <a:gd name="T13" fmla="*/ 0 h 236"/>
                <a:gd name="T14" fmla="*/ 100 w 158"/>
                <a:gd name="T15" fmla="*/ 120 h 236"/>
                <a:gd name="T16" fmla="*/ 0 w 158"/>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8" name="Freeform 99"/>
            <p:cNvSpPr>
              <a:spLocks/>
            </p:cNvSpPr>
            <p:nvPr userDrawn="1"/>
          </p:nvSpPr>
          <p:spPr bwMode="auto">
            <a:xfrm>
              <a:off x="3546475" y="1298575"/>
              <a:ext cx="250825" cy="374650"/>
            </a:xfrm>
            <a:custGeom>
              <a:avLst/>
              <a:gdLst>
                <a:gd name="T0" fmla="*/ 99 w 158"/>
                <a:gd name="T1" fmla="*/ 120 h 236"/>
                <a:gd name="T2" fmla="*/ 0 w 158"/>
                <a:gd name="T3" fmla="*/ 236 h 236"/>
                <a:gd name="T4" fmla="*/ 31 w 158"/>
                <a:gd name="T5" fmla="*/ 236 h 236"/>
                <a:gd name="T6" fmla="*/ 58 w 158"/>
                <a:gd name="T7" fmla="*/ 236 h 236"/>
                <a:gd name="T8" fmla="*/ 158 w 158"/>
                <a:gd name="T9" fmla="*/ 120 h 236"/>
                <a:gd name="T10" fmla="*/ 58 w 158"/>
                <a:gd name="T11" fmla="*/ 0 h 236"/>
                <a:gd name="T12" fmla="*/ 31 w 158"/>
                <a:gd name="T13" fmla="*/ 0 h 236"/>
                <a:gd name="T14" fmla="*/ 0 w 158"/>
                <a:gd name="T15" fmla="*/ 0 h 236"/>
                <a:gd name="T16" fmla="*/ 99 w 158"/>
                <a:gd name="T17" fmla="*/ 1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99" y="120"/>
                  </a:moveTo>
                  <a:lnTo>
                    <a:pt x="0" y="236"/>
                  </a:lnTo>
                  <a:lnTo>
                    <a:pt x="31" y="236"/>
                  </a:lnTo>
                  <a:lnTo>
                    <a:pt x="58" y="236"/>
                  </a:lnTo>
                  <a:lnTo>
                    <a:pt x="158" y="120"/>
                  </a:lnTo>
                  <a:lnTo>
                    <a:pt x="58" y="0"/>
                  </a:lnTo>
                  <a:lnTo>
                    <a:pt x="31" y="0"/>
                  </a:lnTo>
                  <a:lnTo>
                    <a:pt x="0" y="0"/>
                  </a:lnTo>
                  <a:lnTo>
                    <a:pt x="99" y="12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19" name="Freeform 100"/>
            <p:cNvSpPr>
              <a:spLocks/>
            </p:cNvSpPr>
            <p:nvPr userDrawn="1"/>
          </p:nvSpPr>
          <p:spPr bwMode="auto">
            <a:xfrm>
              <a:off x="3406775" y="1298575"/>
              <a:ext cx="250825" cy="374650"/>
            </a:xfrm>
            <a:custGeom>
              <a:avLst/>
              <a:gdLst>
                <a:gd name="T0" fmla="*/ 0 w 158"/>
                <a:gd name="T1" fmla="*/ 236 h 236"/>
                <a:gd name="T2" fmla="*/ 32 w 158"/>
                <a:gd name="T3" fmla="*/ 236 h 236"/>
                <a:gd name="T4" fmla="*/ 59 w 158"/>
                <a:gd name="T5" fmla="*/ 236 h 236"/>
                <a:gd name="T6" fmla="*/ 158 w 158"/>
                <a:gd name="T7" fmla="*/ 120 h 236"/>
                <a:gd name="T8" fmla="*/ 59 w 158"/>
                <a:gd name="T9" fmla="*/ 0 h 236"/>
                <a:gd name="T10" fmla="*/ 32 w 158"/>
                <a:gd name="T11" fmla="*/ 0 h 236"/>
                <a:gd name="T12" fmla="*/ 0 w 158"/>
                <a:gd name="T13" fmla="*/ 0 h 236"/>
                <a:gd name="T14" fmla="*/ 100 w 158"/>
                <a:gd name="T15" fmla="*/ 120 h 236"/>
                <a:gd name="T16" fmla="*/ 0 w 158"/>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20" name="Group 119"/>
          <p:cNvGrpSpPr/>
          <p:nvPr userDrawn="1"/>
        </p:nvGrpSpPr>
        <p:grpSpPr>
          <a:xfrm>
            <a:off x="2136775" y="796925"/>
            <a:ext cx="512763" cy="447675"/>
            <a:chOff x="2136775" y="796925"/>
            <a:chExt cx="512763" cy="447675"/>
          </a:xfrm>
        </p:grpSpPr>
        <p:sp>
          <p:nvSpPr>
            <p:cNvPr id="121" name="Freeform 101"/>
            <p:cNvSpPr>
              <a:spLocks/>
            </p:cNvSpPr>
            <p:nvPr userDrawn="1"/>
          </p:nvSpPr>
          <p:spPr bwMode="auto">
            <a:xfrm>
              <a:off x="2368550" y="796925"/>
              <a:ext cx="280988" cy="250825"/>
            </a:xfrm>
            <a:custGeom>
              <a:avLst/>
              <a:gdLst>
                <a:gd name="T0" fmla="*/ 7 w 73"/>
                <a:gd name="T1" fmla="*/ 0 h 65"/>
                <a:gd name="T2" fmla="*/ 66 w 73"/>
                <a:gd name="T3" fmla="*/ 0 h 65"/>
                <a:gd name="T4" fmla="*/ 73 w 73"/>
                <a:gd name="T5" fmla="*/ 7 h 65"/>
                <a:gd name="T6" fmla="*/ 73 w 73"/>
                <a:gd name="T7" fmla="*/ 36 h 65"/>
                <a:gd name="T8" fmla="*/ 66 w 73"/>
                <a:gd name="T9" fmla="*/ 43 h 65"/>
                <a:gd name="T10" fmla="*/ 24 w 73"/>
                <a:gd name="T11" fmla="*/ 43 h 65"/>
                <a:gd name="T12" fmla="*/ 8 w 73"/>
                <a:gd name="T13" fmla="*/ 65 h 65"/>
                <a:gd name="T14" fmla="*/ 8 w 73"/>
                <a:gd name="T15" fmla="*/ 43 h 65"/>
                <a:gd name="T16" fmla="*/ 7 w 73"/>
                <a:gd name="T17" fmla="*/ 43 h 65"/>
                <a:gd name="T18" fmla="*/ 0 w 73"/>
                <a:gd name="T19" fmla="*/ 36 h 65"/>
                <a:gd name="T20" fmla="*/ 0 w 73"/>
                <a:gd name="T21" fmla="*/ 7 h 65"/>
                <a:gd name="T22" fmla="*/ 7 w 7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5">
                  <a:moveTo>
                    <a:pt x="7" y="0"/>
                  </a:moveTo>
                  <a:cubicBezTo>
                    <a:pt x="66" y="0"/>
                    <a:pt x="66" y="0"/>
                    <a:pt x="66" y="0"/>
                  </a:cubicBezTo>
                  <a:cubicBezTo>
                    <a:pt x="70" y="0"/>
                    <a:pt x="73" y="4"/>
                    <a:pt x="73" y="7"/>
                  </a:cubicBezTo>
                  <a:cubicBezTo>
                    <a:pt x="73" y="36"/>
                    <a:pt x="73" y="36"/>
                    <a:pt x="73" y="36"/>
                  </a:cubicBezTo>
                  <a:cubicBezTo>
                    <a:pt x="73" y="40"/>
                    <a:pt x="70" y="43"/>
                    <a:pt x="66" y="43"/>
                  </a:cubicBezTo>
                  <a:cubicBezTo>
                    <a:pt x="24" y="43"/>
                    <a:pt x="24" y="43"/>
                    <a:pt x="24" y="43"/>
                  </a:cubicBezTo>
                  <a:cubicBezTo>
                    <a:pt x="8" y="65"/>
                    <a:pt x="8" y="65"/>
                    <a:pt x="8" y="65"/>
                  </a:cubicBezTo>
                  <a:cubicBezTo>
                    <a:pt x="8" y="43"/>
                    <a:pt x="8" y="43"/>
                    <a:pt x="8" y="43"/>
                  </a:cubicBezTo>
                  <a:cubicBezTo>
                    <a:pt x="7" y="43"/>
                    <a:pt x="7" y="43"/>
                    <a:pt x="7" y="43"/>
                  </a:cubicBezTo>
                  <a:cubicBezTo>
                    <a:pt x="4" y="43"/>
                    <a:pt x="0" y="40"/>
                    <a:pt x="0" y="36"/>
                  </a:cubicBezTo>
                  <a:cubicBezTo>
                    <a:pt x="0" y="7"/>
                    <a:pt x="0" y="7"/>
                    <a:pt x="0" y="7"/>
                  </a:cubicBezTo>
                  <a:cubicBezTo>
                    <a:pt x="0" y="4"/>
                    <a:pt x="4" y="0"/>
                    <a:pt x="7"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2" name="Oval 102"/>
            <p:cNvSpPr>
              <a:spLocks noChangeArrowheads="1"/>
            </p:cNvSpPr>
            <p:nvPr userDrawn="1"/>
          </p:nvSpPr>
          <p:spPr bwMode="auto">
            <a:xfrm>
              <a:off x="2198688" y="947738"/>
              <a:ext cx="180975" cy="18097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3" name="Freeform 103"/>
            <p:cNvSpPr>
              <a:spLocks/>
            </p:cNvSpPr>
            <p:nvPr userDrawn="1"/>
          </p:nvSpPr>
          <p:spPr bwMode="auto">
            <a:xfrm>
              <a:off x="2136775" y="1136650"/>
              <a:ext cx="304800" cy="107950"/>
            </a:xfrm>
            <a:custGeom>
              <a:avLst/>
              <a:gdLst>
                <a:gd name="T0" fmla="*/ 59 w 79"/>
                <a:gd name="T1" fmla="*/ 5 h 28"/>
                <a:gd name="T2" fmla="*/ 39 w 79"/>
                <a:gd name="T3" fmla="*/ 0 h 28"/>
                <a:gd name="T4" fmla="*/ 20 w 79"/>
                <a:gd name="T5" fmla="*/ 5 h 28"/>
                <a:gd name="T6" fmla="*/ 0 w 79"/>
                <a:gd name="T7" fmla="*/ 28 h 28"/>
                <a:gd name="T8" fmla="*/ 79 w 79"/>
                <a:gd name="T9" fmla="*/ 28 h 28"/>
                <a:gd name="T10" fmla="*/ 59 w 79"/>
                <a:gd name="T11" fmla="*/ 5 h 28"/>
              </a:gdLst>
              <a:ahLst/>
              <a:cxnLst>
                <a:cxn ang="0">
                  <a:pos x="T0" y="T1"/>
                </a:cxn>
                <a:cxn ang="0">
                  <a:pos x="T2" y="T3"/>
                </a:cxn>
                <a:cxn ang="0">
                  <a:pos x="T4" y="T5"/>
                </a:cxn>
                <a:cxn ang="0">
                  <a:pos x="T6" y="T7"/>
                </a:cxn>
                <a:cxn ang="0">
                  <a:pos x="T8" y="T9"/>
                </a:cxn>
                <a:cxn ang="0">
                  <a:pos x="T10" y="T11"/>
                </a:cxn>
              </a:cxnLst>
              <a:rect l="0" t="0" r="r" b="b"/>
              <a:pathLst>
                <a:path w="79" h="28">
                  <a:moveTo>
                    <a:pt x="59" y="5"/>
                  </a:moveTo>
                  <a:cubicBezTo>
                    <a:pt x="53" y="2"/>
                    <a:pt x="46" y="0"/>
                    <a:pt x="39" y="0"/>
                  </a:cubicBezTo>
                  <a:cubicBezTo>
                    <a:pt x="32" y="0"/>
                    <a:pt x="26" y="2"/>
                    <a:pt x="20" y="5"/>
                  </a:cubicBezTo>
                  <a:cubicBezTo>
                    <a:pt x="10" y="10"/>
                    <a:pt x="3" y="18"/>
                    <a:pt x="0" y="28"/>
                  </a:cubicBezTo>
                  <a:cubicBezTo>
                    <a:pt x="79" y="28"/>
                    <a:pt x="79" y="28"/>
                    <a:pt x="79" y="28"/>
                  </a:cubicBezTo>
                  <a:cubicBezTo>
                    <a:pt x="76" y="18"/>
                    <a:pt x="69" y="10"/>
                    <a:pt x="59" y="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24" name="Freeform 104"/>
          <p:cNvSpPr>
            <a:spLocks/>
          </p:cNvSpPr>
          <p:nvPr userDrawn="1"/>
        </p:nvSpPr>
        <p:spPr bwMode="auto">
          <a:xfrm>
            <a:off x="4341813" y="2867025"/>
            <a:ext cx="361950" cy="328613"/>
          </a:xfrm>
          <a:custGeom>
            <a:avLst/>
            <a:gdLst>
              <a:gd name="T0" fmla="*/ 85 w 94"/>
              <a:gd name="T1" fmla="*/ 0 h 85"/>
              <a:gd name="T2" fmla="*/ 9 w 94"/>
              <a:gd name="T3" fmla="*/ 0 h 85"/>
              <a:gd name="T4" fmla="*/ 0 w 94"/>
              <a:gd name="T5" fmla="*/ 9 h 85"/>
              <a:gd name="T6" fmla="*/ 0 w 94"/>
              <a:gd name="T7" fmla="*/ 46 h 85"/>
              <a:gd name="T8" fmla="*/ 9 w 94"/>
              <a:gd name="T9" fmla="*/ 55 h 85"/>
              <a:gd name="T10" fmla="*/ 64 w 94"/>
              <a:gd name="T11" fmla="*/ 55 h 85"/>
              <a:gd name="T12" fmla="*/ 84 w 94"/>
              <a:gd name="T13" fmla="*/ 85 h 85"/>
              <a:gd name="T14" fmla="*/ 84 w 94"/>
              <a:gd name="T15" fmla="*/ 55 h 85"/>
              <a:gd name="T16" fmla="*/ 85 w 94"/>
              <a:gd name="T17" fmla="*/ 55 h 85"/>
              <a:gd name="T18" fmla="*/ 94 w 94"/>
              <a:gd name="T19" fmla="*/ 46 h 85"/>
              <a:gd name="T20" fmla="*/ 94 w 94"/>
              <a:gd name="T21" fmla="*/ 9 h 85"/>
              <a:gd name="T22" fmla="*/ 85 w 94"/>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85">
                <a:moveTo>
                  <a:pt x="85" y="0"/>
                </a:moveTo>
                <a:cubicBezTo>
                  <a:pt x="9" y="0"/>
                  <a:pt x="9" y="0"/>
                  <a:pt x="9" y="0"/>
                </a:cubicBezTo>
                <a:cubicBezTo>
                  <a:pt x="4" y="0"/>
                  <a:pt x="0" y="4"/>
                  <a:pt x="0" y="9"/>
                </a:cubicBezTo>
                <a:cubicBezTo>
                  <a:pt x="0" y="46"/>
                  <a:pt x="0" y="46"/>
                  <a:pt x="0" y="46"/>
                </a:cubicBezTo>
                <a:cubicBezTo>
                  <a:pt x="0" y="51"/>
                  <a:pt x="4" y="55"/>
                  <a:pt x="9" y="55"/>
                </a:cubicBezTo>
                <a:cubicBezTo>
                  <a:pt x="64" y="55"/>
                  <a:pt x="64" y="55"/>
                  <a:pt x="64" y="55"/>
                </a:cubicBezTo>
                <a:cubicBezTo>
                  <a:pt x="84" y="85"/>
                  <a:pt x="84" y="85"/>
                  <a:pt x="84" y="85"/>
                </a:cubicBezTo>
                <a:cubicBezTo>
                  <a:pt x="84" y="55"/>
                  <a:pt x="84" y="55"/>
                  <a:pt x="84" y="55"/>
                </a:cubicBezTo>
                <a:cubicBezTo>
                  <a:pt x="85" y="55"/>
                  <a:pt x="85" y="55"/>
                  <a:pt x="85" y="55"/>
                </a:cubicBezTo>
                <a:cubicBezTo>
                  <a:pt x="90" y="55"/>
                  <a:pt x="94" y="51"/>
                  <a:pt x="94" y="46"/>
                </a:cubicBezTo>
                <a:cubicBezTo>
                  <a:pt x="94" y="9"/>
                  <a:pt x="94" y="9"/>
                  <a:pt x="94" y="9"/>
                </a:cubicBezTo>
                <a:cubicBezTo>
                  <a:pt x="94" y="4"/>
                  <a:pt x="90" y="0"/>
                  <a:pt x="8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5" name="Freeform 105"/>
          <p:cNvSpPr>
            <a:spLocks/>
          </p:cNvSpPr>
          <p:nvPr userDrawn="1"/>
        </p:nvSpPr>
        <p:spPr bwMode="auto">
          <a:xfrm>
            <a:off x="3843338" y="2578100"/>
            <a:ext cx="377825" cy="385763"/>
          </a:xfrm>
          <a:custGeom>
            <a:avLst/>
            <a:gdLst>
              <a:gd name="T0" fmla="*/ 93 w 98"/>
              <a:gd name="T1" fmla="*/ 19 h 100"/>
              <a:gd name="T2" fmla="*/ 79 w 98"/>
              <a:gd name="T3" fmla="*/ 14 h 100"/>
              <a:gd name="T4" fmla="*/ 79 w 98"/>
              <a:gd name="T5" fmla="*/ 14 h 100"/>
              <a:gd name="T6" fmla="*/ 23 w 98"/>
              <a:gd name="T7" fmla="*/ 14 h 100"/>
              <a:gd name="T8" fmla="*/ 22 w 98"/>
              <a:gd name="T9" fmla="*/ 14 h 100"/>
              <a:gd name="T10" fmla="*/ 0 w 98"/>
              <a:gd name="T11" fmla="*/ 0 h 100"/>
              <a:gd name="T12" fmla="*/ 3 w 98"/>
              <a:gd name="T13" fmla="*/ 4 h 100"/>
              <a:gd name="T14" fmla="*/ 9 w 98"/>
              <a:gd name="T15" fmla="*/ 19 h 100"/>
              <a:gd name="T16" fmla="*/ 4 w 98"/>
              <a:gd name="T17" fmla="*/ 33 h 100"/>
              <a:gd name="T18" fmla="*/ 4 w 98"/>
              <a:gd name="T19" fmla="*/ 80 h 100"/>
              <a:gd name="T20" fmla="*/ 9 w 98"/>
              <a:gd name="T21" fmla="*/ 94 h 100"/>
              <a:gd name="T22" fmla="*/ 23 w 98"/>
              <a:gd name="T23" fmla="*/ 100 h 100"/>
              <a:gd name="T24" fmla="*/ 79 w 98"/>
              <a:gd name="T25" fmla="*/ 100 h 100"/>
              <a:gd name="T26" fmla="*/ 93 w 98"/>
              <a:gd name="T27" fmla="*/ 94 h 100"/>
              <a:gd name="T28" fmla="*/ 98 w 98"/>
              <a:gd name="T29" fmla="*/ 80 h 100"/>
              <a:gd name="T30" fmla="*/ 98 w 98"/>
              <a:gd name="T31" fmla="*/ 33 h 100"/>
              <a:gd name="T32" fmla="*/ 93 w 98"/>
              <a:gd name="T33"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00">
                <a:moveTo>
                  <a:pt x="93" y="19"/>
                </a:moveTo>
                <a:cubicBezTo>
                  <a:pt x="89" y="16"/>
                  <a:pt x="84" y="14"/>
                  <a:pt x="79" y="14"/>
                </a:cubicBezTo>
                <a:cubicBezTo>
                  <a:pt x="79" y="14"/>
                  <a:pt x="79" y="14"/>
                  <a:pt x="79" y="14"/>
                </a:cubicBezTo>
                <a:cubicBezTo>
                  <a:pt x="23" y="14"/>
                  <a:pt x="23" y="14"/>
                  <a:pt x="23" y="14"/>
                </a:cubicBezTo>
                <a:cubicBezTo>
                  <a:pt x="23" y="14"/>
                  <a:pt x="23" y="14"/>
                  <a:pt x="22" y="14"/>
                </a:cubicBezTo>
                <a:cubicBezTo>
                  <a:pt x="17" y="6"/>
                  <a:pt x="9" y="2"/>
                  <a:pt x="0" y="0"/>
                </a:cubicBezTo>
                <a:cubicBezTo>
                  <a:pt x="1" y="2"/>
                  <a:pt x="2" y="3"/>
                  <a:pt x="3" y="4"/>
                </a:cubicBezTo>
                <a:cubicBezTo>
                  <a:pt x="7" y="9"/>
                  <a:pt x="9" y="14"/>
                  <a:pt x="9" y="19"/>
                </a:cubicBezTo>
                <a:cubicBezTo>
                  <a:pt x="6" y="23"/>
                  <a:pt x="4" y="28"/>
                  <a:pt x="4" y="33"/>
                </a:cubicBezTo>
                <a:cubicBezTo>
                  <a:pt x="4" y="80"/>
                  <a:pt x="4" y="80"/>
                  <a:pt x="4" y="80"/>
                </a:cubicBezTo>
                <a:cubicBezTo>
                  <a:pt x="4" y="85"/>
                  <a:pt x="6" y="90"/>
                  <a:pt x="9" y="94"/>
                </a:cubicBezTo>
                <a:cubicBezTo>
                  <a:pt x="13" y="98"/>
                  <a:pt x="18" y="100"/>
                  <a:pt x="23" y="100"/>
                </a:cubicBezTo>
                <a:cubicBezTo>
                  <a:pt x="79" y="100"/>
                  <a:pt x="79" y="100"/>
                  <a:pt x="79" y="100"/>
                </a:cubicBezTo>
                <a:cubicBezTo>
                  <a:pt x="84" y="100"/>
                  <a:pt x="89" y="98"/>
                  <a:pt x="93" y="94"/>
                </a:cubicBezTo>
                <a:cubicBezTo>
                  <a:pt x="96" y="90"/>
                  <a:pt x="98" y="85"/>
                  <a:pt x="98" y="80"/>
                </a:cubicBezTo>
                <a:cubicBezTo>
                  <a:pt x="98" y="33"/>
                  <a:pt x="98" y="33"/>
                  <a:pt x="98" y="33"/>
                </a:cubicBezTo>
                <a:cubicBezTo>
                  <a:pt x="98" y="28"/>
                  <a:pt x="96" y="23"/>
                  <a:pt x="93" y="1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6" name="Freeform 106"/>
          <p:cNvSpPr>
            <a:spLocks noEditPoints="1"/>
          </p:cNvSpPr>
          <p:nvPr userDrawn="1"/>
        </p:nvSpPr>
        <p:spPr bwMode="auto">
          <a:xfrm>
            <a:off x="1920875" y="2184400"/>
            <a:ext cx="377825" cy="331788"/>
          </a:xfrm>
          <a:custGeom>
            <a:avLst/>
            <a:gdLst>
              <a:gd name="T0" fmla="*/ 97 w 98"/>
              <a:gd name="T1" fmla="*/ 80 h 86"/>
              <a:gd name="T2" fmla="*/ 52 w 98"/>
              <a:gd name="T3" fmla="*/ 2 h 86"/>
              <a:gd name="T4" fmla="*/ 49 w 98"/>
              <a:gd name="T5" fmla="*/ 0 h 86"/>
              <a:gd name="T6" fmla="*/ 46 w 98"/>
              <a:gd name="T7" fmla="*/ 2 h 86"/>
              <a:gd name="T8" fmla="*/ 1 w 98"/>
              <a:gd name="T9" fmla="*/ 80 h 86"/>
              <a:gd name="T10" fmla="*/ 1 w 98"/>
              <a:gd name="T11" fmla="*/ 84 h 86"/>
              <a:gd name="T12" fmla="*/ 4 w 98"/>
              <a:gd name="T13" fmla="*/ 86 h 86"/>
              <a:gd name="T14" fmla="*/ 94 w 98"/>
              <a:gd name="T15" fmla="*/ 86 h 86"/>
              <a:gd name="T16" fmla="*/ 97 w 98"/>
              <a:gd name="T17" fmla="*/ 84 h 86"/>
              <a:gd name="T18" fmla="*/ 98 w 98"/>
              <a:gd name="T19" fmla="*/ 82 h 86"/>
              <a:gd name="T20" fmla="*/ 97 w 98"/>
              <a:gd name="T21" fmla="*/ 80 h 86"/>
              <a:gd name="T22" fmla="*/ 55 w 98"/>
              <a:gd name="T23" fmla="*/ 22 h 86"/>
              <a:gd name="T24" fmla="*/ 54 w 98"/>
              <a:gd name="T25" fmla="*/ 58 h 86"/>
              <a:gd name="T26" fmla="*/ 44 w 98"/>
              <a:gd name="T27" fmla="*/ 58 h 86"/>
              <a:gd name="T28" fmla="*/ 43 w 98"/>
              <a:gd name="T29" fmla="*/ 22 h 86"/>
              <a:gd name="T30" fmla="*/ 55 w 98"/>
              <a:gd name="T31" fmla="*/ 22 h 86"/>
              <a:gd name="T32" fmla="*/ 49 w 98"/>
              <a:gd name="T33" fmla="*/ 77 h 86"/>
              <a:gd name="T34" fmla="*/ 42 w 98"/>
              <a:gd name="T35" fmla="*/ 69 h 86"/>
              <a:gd name="T36" fmla="*/ 49 w 98"/>
              <a:gd name="T37" fmla="*/ 62 h 86"/>
              <a:gd name="T38" fmla="*/ 56 w 98"/>
              <a:gd name="T39" fmla="*/ 69 h 86"/>
              <a:gd name="T40" fmla="*/ 49 w 98"/>
              <a:gd name="T41"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6">
                <a:moveTo>
                  <a:pt x="97" y="80"/>
                </a:moveTo>
                <a:cubicBezTo>
                  <a:pt x="52" y="2"/>
                  <a:pt x="52" y="2"/>
                  <a:pt x="52" y="2"/>
                </a:cubicBezTo>
                <a:cubicBezTo>
                  <a:pt x="52" y="1"/>
                  <a:pt x="50" y="0"/>
                  <a:pt x="49" y="0"/>
                </a:cubicBezTo>
                <a:cubicBezTo>
                  <a:pt x="48" y="0"/>
                  <a:pt x="46" y="1"/>
                  <a:pt x="46" y="2"/>
                </a:cubicBezTo>
                <a:cubicBezTo>
                  <a:pt x="1" y="80"/>
                  <a:pt x="1" y="80"/>
                  <a:pt x="1" y="80"/>
                </a:cubicBezTo>
                <a:cubicBezTo>
                  <a:pt x="0" y="81"/>
                  <a:pt x="0" y="83"/>
                  <a:pt x="1" y="84"/>
                </a:cubicBezTo>
                <a:cubicBezTo>
                  <a:pt x="1" y="85"/>
                  <a:pt x="3" y="86"/>
                  <a:pt x="4" y="86"/>
                </a:cubicBezTo>
                <a:cubicBezTo>
                  <a:pt x="94" y="86"/>
                  <a:pt x="94" y="86"/>
                  <a:pt x="94" y="86"/>
                </a:cubicBezTo>
                <a:cubicBezTo>
                  <a:pt x="95" y="86"/>
                  <a:pt x="96" y="85"/>
                  <a:pt x="97" y="84"/>
                </a:cubicBezTo>
                <a:cubicBezTo>
                  <a:pt x="97" y="83"/>
                  <a:pt x="98" y="83"/>
                  <a:pt x="98" y="82"/>
                </a:cubicBezTo>
                <a:cubicBezTo>
                  <a:pt x="98" y="81"/>
                  <a:pt x="97" y="81"/>
                  <a:pt x="97" y="80"/>
                </a:cubicBezTo>
                <a:close/>
                <a:moveTo>
                  <a:pt x="55" y="22"/>
                </a:moveTo>
                <a:cubicBezTo>
                  <a:pt x="54" y="58"/>
                  <a:pt x="54" y="58"/>
                  <a:pt x="54" y="58"/>
                </a:cubicBezTo>
                <a:cubicBezTo>
                  <a:pt x="44" y="58"/>
                  <a:pt x="44" y="58"/>
                  <a:pt x="44" y="58"/>
                </a:cubicBezTo>
                <a:cubicBezTo>
                  <a:pt x="43" y="22"/>
                  <a:pt x="43" y="22"/>
                  <a:pt x="43" y="22"/>
                </a:cubicBezTo>
                <a:lnTo>
                  <a:pt x="55" y="22"/>
                </a:lnTo>
                <a:close/>
                <a:moveTo>
                  <a:pt x="49" y="77"/>
                </a:moveTo>
                <a:cubicBezTo>
                  <a:pt x="45" y="77"/>
                  <a:pt x="42" y="73"/>
                  <a:pt x="42" y="69"/>
                </a:cubicBezTo>
                <a:cubicBezTo>
                  <a:pt x="42" y="65"/>
                  <a:pt x="45" y="62"/>
                  <a:pt x="49" y="62"/>
                </a:cubicBezTo>
                <a:cubicBezTo>
                  <a:pt x="53" y="62"/>
                  <a:pt x="56" y="65"/>
                  <a:pt x="56" y="69"/>
                </a:cubicBezTo>
                <a:cubicBezTo>
                  <a:pt x="56" y="73"/>
                  <a:pt x="53" y="77"/>
                  <a:pt x="49"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7" name="Freeform 107"/>
          <p:cNvSpPr>
            <a:spLocks noEditPoints="1"/>
          </p:cNvSpPr>
          <p:nvPr userDrawn="1"/>
        </p:nvSpPr>
        <p:spPr bwMode="auto">
          <a:xfrm>
            <a:off x="3662363" y="1847850"/>
            <a:ext cx="528638" cy="528638"/>
          </a:xfrm>
          <a:custGeom>
            <a:avLst/>
            <a:gdLst>
              <a:gd name="T0" fmla="*/ 0 w 137"/>
              <a:gd name="T1" fmla="*/ 51 h 137"/>
              <a:gd name="T2" fmla="*/ 0 w 137"/>
              <a:gd name="T3" fmla="*/ 51 h 137"/>
              <a:gd name="T4" fmla="*/ 15 w 137"/>
              <a:gd name="T5" fmla="*/ 86 h 137"/>
              <a:gd name="T6" fmla="*/ 51 w 137"/>
              <a:gd name="T7" fmla="*/ 101 h 137"/>
              <a:gd name="T8" fmla="*/ 80 w 137"/>
              <a:gd name="T9" fmla="*/ 92 h 137"/>
              <a:gd name="T10" fmla="*/ 122 w 137"/>
              <a:gd name="T11" fmla="*/ 134 h 137"/>
              <a:gd name="T12" fmla="*/ 132 w 137"/>
              <a:gd name="T13" fmla="*/ 134 h 137"/>
              <a:gd name="T14" fmla="*/ 134 w 137"/>
              <a:gd name="T15" fmla="*/ 133 h 137"/>
              <a:gd name="T16" fmla="*/ 134 w 137"/>
              <a:gd name="T17" fmla="*/ 122 h 137"/>
              <a:gd name="T18" fmla="*/ 92 w 137"/>
              <a:gd name="T19" fmla="*/ 80 h 137"/>
              <a:gd name="T20" fmla="*/ 101 w 137"/>
              <a:gd name="T21" fmla="*/ 51 h 137"/>
              <a:gd name="T22" fmla="*/ 86 w 137"/>
              <a:gd name="T23" fmla="*/ 15 h 137"/>
              <a:gd name="T24" fmla="*/ 51 w 137"/>
              <a:gd name="T25" fmla="*/ 1 h 137"/>
              <a:gd name="T26" fmla="*/ 15 w 137"/>
              <a:gd name="T27" fmla="*/ 15 h 137"/>
              <a:gd name="T28" fmla="*/ 0 w 137"/>
              <a:gd name="T29" fmla="*/ 51 h 137"/>
              <a:gd name="T30" fmla="*/ 8 w 137"/>
              <a:gd name="T31" fmla="*/ 51 h 137"/>
              <a:gd name="T32" fmla="*/ 20 w 137"/>
              <a:gd name="T33" fmla="*/ 21 h 137"/>
              <a:gd name="T34" fmla="*/ 80 w 137"/>
              <a:gd name="T35" fmla="*/ 21 h 137"/>
              <a:gd name="T36" fmla="*/ 93 w 137"/>
              <a:gd name="T37" fmla="*/ 51 h 137"/>
              <a:gd name="T38" fmla="*/ 81 w 137"/>
              <a:gd name="T39" fmla="*/ 81 h 137"/>
              <a:gd name="T40" fmla="*/ 21 w 137"/>
              <a:gd name="T41" fmla="*/ 81 h 137"/>
              <a:gd name="T42" fmla="*/ 8 w 137"/>
              <a:gd name="T43" fmla="*/ 5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137">
                <a:moveTo>
                  <a:pt x="0" y="51"/>
                </a:moveTo>
                <a:cubicBezTo>
                  <a:pt x="0" y="51"/>
                  <a:pt x="0" y="51"/>
                  <a:pt x="0" y="51"/>
                </a:cubicBezTo>
                <a:cubicBezTo>
                  <a:pt x="0" y="64"/>
                  <a:pt x="6" y="77"/>
                  <a:pt x="15" y="86"/>
                </a:cubicBezTo>
                <a:cubicBezTo>
                  <a:pt x="25" y="96"/>
                  <a:pt x="37" y="101"/>
                  <a:pt x="51" y="101"/>
                </a:cubicBezTo>
                <a:cubicBezTo>
                  <a:pt x="62" y="101"/>
                  <a:pt x="72" y="98"/>
                  <a:pt x="80" y="92"/>
                </a:cubicBezTo>
                <a:cubicBezTo>
                  <a:pt x="122" y="134"/>
                  <a:pt x="122" y="134"/>
                  <a:pt x="122" y="134"/>
                </a:cubicBezTo>
                <a:cubicBezTo>
                  <a:pt x="125" y="137"/>
                  <a:pt x="130" y="137"/>
                  <a:pt x="132" y="134"/>
                </a:cubicBezTo>
                <a:cubicBezTo>
                  <a:pt x="134" y="133"/>
                  <a:pt x="134" y="133"/>
                  <a:pt x="134" y="133"/>
                </a:cubicBezTo>
                <a:cubicBezTo>
                  <a:pt x="137" y="130"/>
                  <a:pt x="137" y="125"/>
                  <a:pt x="134" y="122"/>
                </a:cubicBezTo>
                <a:cubicBezTo>
                  <a:pt x="92" y="80"/>
                  <a:pt x="92" y="80"/>
                  <a:pt x="92" y="80"/>
                </a:cubicBezTo>
                <a:cubicBezTo>
                  <a:pt x="98" y="72"/>
                  <a:pt x="101" y="62"/>
                  <a:pt x="101" y="51"/>
                </a:cubicBezTo>
                <a:cubicBezTo>
                  <a:pt x="101" y="38"/>
                  <a:pt x="96" y="25"/>
                  <a:pt x="86" y="15"/>
                </a:cubicBezTo>
                <a:cubicBezTo>
                  <a:pt x="77" y="6"/>
                  <a:pt x="64" y="1"/>
                  <a:pt x="51" y="1"/>
                </a:cubicBezTo>
                <a:cubicBezTo>
                  <a:pt x="37" y="0"/>
                  <a:pt x="24" y="6"/>
                  <a:pt x="15" y="15"/>
                </a:cubicBezTo>
                <a:cubicBezTo>
                  <a:pt x="6" y="25"/>
                  <a:pt x="0" y="37"/>
                  <a:pt x="0" y="51"/>
                </a:cubicBezTo>
                <a:close/>
                <a:moveTo>
                  <a:pt x="8" y="51"/>
                </a:moveTo>
                <a:cubicBezTo>
                  <a:pt x="8" y="40"/>
                  <a:pt x="12" y="29"/>
                  <a:pt x="20" y="21"/>
                </a:cubicBezTo>
                <a:cubicBezTo>
                  <a:pt x="37" y="4"/>
                  <a:pt x="64" y="4"/>
                  <a:pt x="80" y="21"/>
                </a:cubicBezTo>
                <a:cubicBezTo>
                  <a:pt x="89" y="29"/>
                  <a:pt x="93" y="40"/>
                  <a:pt x="93" y="51"/>
                </a:cubicBezTo>
                <a:cubicBezTo>
                  <a:pt x="93" y="62"/>
                  <a:pt x="89" y="73"/>
                  <a:pt x="81" y="81"/>
                </a:cubicBezTo>
                <a:cubicBezTo>
                  <a:pt x="64" y="98"/>
                  <a:pt x="37" y="97"/>
                  <a:pt x="21" y="81"/>
                </a:cubicBezTo>
                <a:cubicBezTo>
                  <a:pt x="12" y="72"/>
                  <a:pt x="8" y="61"/>
                  <a:pt x="8" y="5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8" name="Freeform 108"/>
          <p:cNvSpPr>
            <a:spLocks/>
          </p:cNvSpPr>
          <p:nvPr userDrawn="1"/>
        </p:nvSpPr>
        <p:spPr bwMode="auto">
          <a:xfrm>
            <a:off x="1878013" y="1712913"/>
            <a:ext cx="533400" cy="339725"/>
          </a:xfrm>
          <a:custGeom>
            <a:avLst/>
            <a:gdLst>
              <a:gd name="T0" fmla="*/ 92 w 138"/>
              <a:gd name="T1" fmla="*/ 80 h 88"/>
              <a:gd name="T2" fmla="*/ 88 w 138"/>
              <a:gd name="T3" fmla="*/ 73 h 88"/>
              <a:gd name="T4" fmla="*/ 88 w 138"/>
              <a:gd name="T5" fmla="*/ 73 h 88"/>
              <a:gd name="T6" fmla="*/ 89 w 138"/>
              <a:gd name="T7" fmla="*/ 73 h 88"/>
              <a:gd name="T8" fmla="*/ 97 w 138"/>
              <a:gd name="T9" fmla="*/ 65 h 88"/>
              <a:gd name="T10" fmla="*/ 92 w 138"/>
              <a:gd name="T11" fmla="*/ 57 h 88"/>
              <a:gd name="T12" fmla="*/ 93 w 138"/>
              <a:gd name="T13" fmla="*/ 57 h 88"/>
              <a:gd name="T14" fmla="*/ 101 w 138"/>
              <a:gd name="T15" fmla="*/ 50 h 88"/>
              <a:gd name="T16" fmla="*/ 96 w 138"/>
              <a:gd name="T17" fmla="*/ 42 h 88"/>
              <a:gd name="T18" fmla="*/ 130 w 138"/>
              <a:gd name="T19" fmla="*/ 42 h 88"/>
              <a:gd name="T20" fmla="*/ 138 w 138"/>
              <a:gd name="T21" fmla="*/ 34 h 88"/>
              <a:gd name="T22" fmla="*/ 130 w 138"/>
              <a:gd name="T23" fmla="*/ 27 h 88"/>
              <a:gd name="T24" fmla="*/ 87 w 138"/>
              <a:gd name="T25" fmla="*/ 27 h 88"/>
              <a:gd name="T26" fmla="*/ 87 w 138"/>
              <a:gd name="T27" fmla="*/ 27 h 88"/>
              <a:gd name="T28" fmla="*/ 77 w 138"/>
              <a:gd name="T29" fmla="*/ 27 h 88"/>
              <a:gd name="T30" fmla="*/ 93 w 138"/>
              <a:gd name="T31" fmla="*/ 17 h 88"/>
              <a:gd name="T32" fmla="*/ 99 w 138"/>
              <a:gd name="T33" fmla="*/ 5 h 88"/>
              <a:gd name="T34" fmla="*/ 86 w 138"/>
              <a:gd name="T35" fmla="*/ 3 h 88"/>
              <a:gd name="T36" fmla="*/ 46 w 138"/>
              <a:gd name="T37" fmla="*/ 27 h 88"/>
              <a:gd name="T38" fmla="*/ 40 w 138"/>
              <a:gd name="T39" fmla="*/ 32 h 88"/>
              <a:gd name="T40" fmla="*/ 0 w 138"/>
              <a:gd name="T41" fmla="*/ 38 h 88"/>
              <a:gd name="T42" fmla="*/ 0 w 138"/>
              <a:gd name="T43" fmla="*/ 75 h 88"/>
              <a:gd name="T44" fmla="*/ 39 w 138"/>
              <a:gd name="T45" fmla="*/ 78 h 88"/>
              <a:gd name="T46" fmla="*/ 56 w 138"/>
              <a:gd name="T47" fmla="*/ 88 h 88"/>
              <a:gd name="T48" fmla="*/ 62 w 138"/>
              <a:gd name="T49" fmla="*/ 88 h 88"/>
              <a:gd name="T50" fmla="*/ 63 w 138"/>
              <a:gd name="T51" fmla="*/ 88 h 88"/>
              <a:gd name="T52" fmla="*/ 84 w 138"/>
              <a:gd name="T53" fmla="*/ 88 h 88"/>
              <a:gd name="T54" fmla="*/ 92 w 138"/>
              <a:gd name="T55"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88">
                <a:moveTo>
                  <a:pt x="92" y="80"/>
                </a:moveTo>
                <a:cubicBezTo>
                  <a:pt x="92" y="77"/>
                  <a:pt x="91" y="74"/>
                  <a:pt x="88" y="73"/>
                </a:cubicBezTo>
                <a:cubicBezTo>
                  <a:pt x="88" y="73"/>
                  <a:pt x="88" y="73"/>
                  <a:pt x="88" y="73"/>
                </a:cubicBezTo>
                <a:cubicBezTo>
                  <a:pt x="89" y="73"/>
                  <a:pt x="89" y="73"/>
                  <a:pt x="89" y="73"/>
                </a:cubicBezTo>
                <a:cubicBezTo>
                  <a:pt x="94" y="73"/>
                  <a:pt x="97" y="69"/>
                  <a:pt x="97" y="65"/>
                </a:cubicBezTo>
                <a:cubicBezTo>
                  <a:pt x="97" y="61"/>
                  <a:pt x="95" y="59"/>
                  <a:pt x="92" y="57"/>
                </a:cubicBezTo>
                <a:cubicBezTo>
                  <a:pt x="93" y="57"/>
                  <a:pt x="93" y="57"/>
                  <a:pt x="93" y="57"/>
                </a:cubicBezTo>
                <a:cubicBezTo>
                  <a:pt x="97" y="57"/>
                  <a:pt x="101" y="54"/>
                  <a:pt x="101" y="50"/>
                </a:cubicBezTo>
                <a:cubicBezTo>
                  <a:pt x="101" y="46"/>
                  <a:pt x="99" y="44"/>
                  <a:pt x="96" y="42"/>
                </a:cubicBezTo>
                <a:cubicBezTo>
                  <a:pt x="130" y="42"/>
                  <a:pt x="130" y="42"/>
                  <a:pt x="130" y="42"/>
                </a:cubicBezTo>
                <a:cubicBezTo>
                  <a:pt x="134" y="42"/>
                  <a:pt x="138" y="39"/>
                  <a:pt x="138" y="34"/>
                </a:cubicBezTo>
                <a:cubicBezTo>
                  <a:pt x="138" y="30"/>
                  <a:pt x="134" y="27"/>
                  <a:pt x="130" y="27"/>
                </a:cubicBezTo>
                <a:cubicBezTo>
                  <a:pt x="87" y="27"/>
                  <a:pt x="87" y="27"/>
                  <a:pt x="87" y="27"/>
                </a:cubicBezTo>
                <a:cubicBezTo>
                  <a:pt x="87" y="27"/>
                  <a:pt x="87" y="27"/>
                  <a:pt x="87" y="27"/>
                </a:cubicBezTo>
                <a:cubicBezTo>
                  <a:pt x="77" y="27"/>
                  <a:pt x="77" y="27"/>
                  <a:pt x="77" y="27"/>
                </a:cubicBezTo>
                <a:cubicBezTo>
                  <a:pt x="93" y="17"/>
                  <a:pt x="93" y="17"/>
                  <a:pt x="93" y="17"/>
                </a:cubicBezTo>
                <a:cubicBezTo>
                  <a:pt x="99" y="14"/>
                  <a:pt x="101" y="8"/>
                  <a:pt x="99" y="5"/>
                </a:cubicBezTo>
                <a:cubicBezTo>
                  <a:pt x="97" y="1"/>
                  <a:pt x="91" y="0"/>
                  <a:pt x="86" y="3"/>
                </a:cubicBezTo>
                <a:cubicBezTo>
                  <a:pt x="46" y="27"/>
                  <a:pt x="46" y="27"/>
                  <a:pt x="46" y="27"/>
                </a:cubicBezTo>
                <a:cubicBezTo>
                  <a:pt x="43" y="28"/>
                  <a:pt x="42" y="30"/>
                  <a:pt x="40" y="32"/>
                </a:cubicBezTo>
                <a:cubicBezTo>
                  <a:pt x="0" y="38"/>
                  <a:pt x="0" y="38"/>
                  <a:pt x="0" y="38"/>
                </a:cubicBezTo>
                <a:cubicBezTo>
                  <a:pt x="0" y="75"/>
                  <a:pt x="0" y="75"/>
                  <a:pt x="0" y="75"/>
                </a:cubicBezTo>
                <a:cubicBezTo>
                  <a:pt x="39" y="78"/>
                  <a:pt x="39" y="78"/>
                  <a:pt x="39" y="78"/>
                </a:cubicBezTo>
                <a:cubicBezTo>
                  <a:pt x="42" y="84"/>
                  <a:pt x="48" y="88"/>
                  <a:pt x="56" y="88"/>
                </a:cubicBezTo>
                <a:cubicBezTo>
                  <a:pt x="62" y="88"/>
                  <a:pt x="62" y="88"/>
                  <a:pt x="62" y="88"/>
                </a:cubicBezTo>
                <a:cubicBezTo>
                  <a:pt x="62" y="88"/>
                  <a:pt x="63" y="88"/>
                  <a:pt x="63" y="88"/>
                </a:cubicBezTo>
                <a:cubicBezTo>
                  <a:pt x="84" y="88"/>
                  <a:pt x="84" y="88"/>
                  <a:pt x="84" y="88"/>
                </a:cubicBezTo>
                <a:cubicBezTo>
                  <a:pt x="89" y="88"/>
                  <a:pt x="92" y="84"/>
                  <a:pt x="92"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9" name="Freeform 109"/>
          <p:cNvSpPr>
            <a:spLocks noEditPoints="1"/>
          </p:cNvSpPr>
          <p:nvPr userDrawn="1"/>
        </p:nvSpPr>
        <p:spPr bwMode="auto">
          <a:xfrm>
            <a:off x="2781300" y="735013"/>
            <a:ext cx="498475" cy="441325"/>
          </a:xfrm>
          <a:custGeom>
            <a:avLst/>
            <a:gdLst>
              <a:gd name="T0" fmla="*/ 114 w 129"/>
              <a:gd name="T1" fmla="*/ 63 h 114"/>
              <a:gd name="T2" fmla="*/ 114 w 129"/>
              <a:gd name="T3" fmla="*/ 68 h 114"/>
              <a:gd name="T4" fmla="*/ 107 w 129"/>
              <a:gd name="T5" fmla="*/ 68 h 114"/>
              <a:gd name="T6" fmla="*/ 107 w 129"/>
              <a:gd name="T7" fmla="*/ 75 h 114"/>
              <a:gd name="T8" fmla="*/ 74 w 129"/>
              <a:gd name="T9" fmla="*/ 75 h 114"/>
              <a:gd name="T10" fmla="*/ 74 w 129"/>
              <a:gd name="T11" fmla="*/ 45 h 114"/>
              <a:gd name="T12" fmla="*/ 77 w 129"/>
              <a:gd name="T13" fmla="*/ 45 h 114"/>
              <a:gd name="T14" fmla="*/ 77 w 129"/>
              <a:gd name="T15" fmla="*/ 37 h 114"/>
              <a:gd name="T16" fmla="*/ 72 w 129"/>
              <a:gd name="T17" fmla="*/ 37 h 114"/>
              <a:gd name="T18" fmla="*/ 69 w 129"/>
              <a:gd name="T19" fmla="*/ 15 h 114"/>
              <a:gd name="T20" fmla="*/ 66 w 129"/>
              <a:gd name="T21" fmla="*/ 15 h 114"/>
              <a:gd name="T22" fmla="*/ 66 w 129"/>
              <a:gd name="T23" fmla="*/ 0 h 114"/>
              <a:gd name="T24" fmla="*/ 64 w 129"/>
              <a:gd name="T25" fmla="*/ 0 h 114"/>
              <a:gd name="T26" fmla="*/ 63 w 129"/>
              <a:gd name="T27" fmla="*/ 0 h 114"/>
              <a:gd name="T28" fmla="*/ 56 w 129"/>
              <a:gd name="T29" fmla="*/ 0 h 114"/>
              <a:gd name="T30" fmla="*/ 56 w 129"/>
              <a:gd name="T31" fmla="*/ 6 h 114"/>
              <a:gd name="T32" fmla="*/ 63 w 129"/>
              <a:gd name="T33" fmla="*/ 6 h 114"/>
              <a:gd name="T34" fmla="*/ 63 w 129"/>
              <a:gd name="T35" fmla="*/ 15 h 114"/>
              <a:gd name="T36" fmla="*/ 60 w 129"/>
              <a:gd name="T37" fmla="*/ 15 h 114"/>
              <a:gd name="T38" fmla="*/ 57 w 129"/>
              <a:gd name="T39" fmla="*/ 37 h 114"/>
              <a:gd name="T40" fmla="*/ 52 w 129"/>
              <a:gd name="T41" fmla="*/ 37 h 114"/>
              <a:gd name="T42" fmla="*/ 52 w 129"/>
              <a:gd name="T43" fmla="*/ 45 h 114"/>
              <a:gd name="T44" fmla="*/ 55 w 129"/>
              <a:gd name="T45" fmla="*/ 45 h 114"/>
              <a:gd name="T46" fmla="*/ 55 w 129"/>
              <a:gd name="T47" fmla="*/ 75 h 114"/>
              <a:gd name="T48" fmla="*/ 22 w 129"/>
              <a:gd name="T49" fmla="*/ 75 h 114"/>
              <a:gd name="T50" fmla="*/ 22 w 129"/>
              <a:gd name="T51" fmla="*/ 68 h 114"/>
              <a:gd name="T52" fmla="*/ 15 w 129"/>
              <a:gd name="T53" fmla="*/ 68 h 114"/>
              <a:gd name="T54" fmla="*/ 15 w 129"/>
              <a:gd name="T55" fmla="*/ 63 h 114"/>
              <a:gd name="T56" fmla="*/ 0 w 129"/>
              <a:gd name="T57" fmla="*/ 63 h 114"/>
              <a:gd name="T58" fmla="*/ 0 w 129"/>
              <a:gd name="T59" fmla="*/ 75 h 114"/>
              <a:gd name="T60" fmla="*/ 0 w 129"/>
              <a:gd name="T61" fmla="*/ 114 h 114"/>
              <a:gd name="T62" fmla="*/ 6 w 129"/>
              <a:gd name="T63" fmla="*/ 114 h 114"/>
              <a:gd name="T64" fmla="*/ 15 w 129"/>
              <a:gd name="T65" fmla="*/ 114 h 114"/>
              <a:gd name="T66" fmla="*/ 22 w 129"/>
              <a:gd name="T67" fmla="*/ 114 h 114"/>
              <a:gd name="T68" fmla="*/ 107 w 129"/>
              <a:gd name="T69" fmla="*/ 114 h 114"/>
              <a:gd name="T70" fmla="*/ 114 w 129"/>
              <a:gd name="T71" fmla="*/ 114 h 114"/>
              <a:gd name="T72" fmla="*/ 123 w 129"/>
              <a:gd name="T73" fmla="*/ 114 h 114"/>
              <a:gd name="T74" fmla="*/ 129 w 129"/>
              <a:gd name="T75" fmla="*/ 114 h 114"/>
              <a:gd name="T76" fmla="*/ 129 w 129"/>
              <a:gd name="T77" fmla="*/ 75 h 114"/>
              <a:gd name="T78" fmla="*/ 129 w 129"/>
              <a:gd name="T79" fmla="*/ 63 h 114"/>
              <a:gd name="T80" fmla="*/ 114 w 129"/>
              <a:gd name="T81" fmla="*/ 63 h 114"/>
              <a:gd name="T82" fmla="*/ 65 w 129"/>
              <a:gd name="T83" fmla="*/ 53 h 114"/>
              <a:gd name="T84" fmla="*/ 60 w 129"/>
              <a:gd name="T85" fmla="*/ 48 h 114"/>
              <a:gd name="T86" fmla="*/ 65 w 129"/>
              <a:gd name="T87" fmla="*/ 44 h 114"/>
              <a:gd name="T88" fmla="*/ 69 w 129"/>
              <a:gd name="T89" fmla="*/ 48 h 114"/>
              <a:gd name="T90" fmla="*/ 65 w 129"/>
              <a:gd name="T91" fmla="*/ 5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9" h="114">
                <a:moveTo>
                  <a:pt x="114" y="63"/>
                </a:moveTo>
                <a:cubicBezTo>
                  <a:pt x="114" y="68"/>
                  <a:pt x="114" y="68"/>
                  <a:pt x="114" y="68"/>
                </a:cubicBezTo>
                <a:cubicBezTo>
                  <a:pt x="107" y="68"/>
                  <a:pt x="107" y="68"/>
                  <a:pt x="107" y="68"/>
                </a:cubicBezTo>
                <a:cubicBezTo>
                  <a:pt x="107" y="75"/>
                  <a:pt x="107" y="75"/>
                  <a:pt x="107" y="75"/>
                </a:cubicBezTo>
                <a:cubicBezTo>
                  <a:pt x="74" y="75"/>
                  <a:pt x="74" y="75"/>
                  <a:pt x="74" y="75"/>
                </a:cubicBezTo>
                <a:cubicBezTo>
                  <a:pt x="74" y="45"/>
                  <a:pt x="74" y="45"/>
                  <a:pt x="74" y="45"/>
                </a:cubicBezTo>
                <a:cubicBezTo>
                  <a:pt x="77" y="45"/>
                  <a:pt x="77" y="45"/>
                  <a:pt x="77" y="45"/>
                </a:cubicBezTo>
                <a:cubicBezTo>
                  <a:pt x="77" y="37"/>
                  <a:pt x="77" y="37"/>
                  <a:pt x="77" y="37"/>
                </a:cubicBezTo>
                <a:cubicBezTo>
                  <a:pt x="72" y="37"/>
                  <a:pt x="72" y="37"/>
                  <a:pt x="72" y="37"/>
                </a:cubicBezTo>
                <a:cubicBezTo>
                  <a:pt x="69" y="15"/>
                  <a:pt x="69" y="15"/>
                  <a:pt x="69" y="15"/>
                </a:cubicBezTo>
                <a:cubicBezTo>
                  <a:pt x="66" y="15"/>
                  <a:pt x="66" y="15"/>
                  <a:pt x="66" y="15"/>
                </a:cubicBezTo>
                <a:cubicBezTo>
                  <a:pt x="66" y="0"/>
                  <a:pt x="66" y="0"/>
                  <a:pt x="66" y="0"/>
                </a:cubicBezTo>
                <a:cubicBezTo>
                  <a:pt x="64" y="0"/>
                  <a:pt x="64" y="0"/>
                  <a:pt x="64" y="0"/>
                </a:cubicBezTo>
                <a:cubicBezTo>
                  <a:pt x="63" y="0"/>
                  <a:pt x="63" y="0"/>
                  <a:pt x="63" y="0"/>
                </a:cubicBezTo>
                <a:cubicBezTo>
                  <a:pt x="56" y="0"/>
                  <a:pt x="56" y="0"/>
                  <a:pt x="56" y="0"/>
                </a:cubicBezTo>
                <a:cubicBezTo>
                  <a:pt x="56" y="6"/>
                  <a:pt x="56" y="6"/>
                  <a:pt x="56" y="6"/>
                </a:cubicBezTo>
                <a:cubicBezTo>
                  <a:pt x="63" y="6"/>
                  <a:pt x="63" y="6"/>
                  <a:pt x="63" y="6"/>
                </a:cubicBezTo>
                <a:cubicBezTo>
                  <a:pt x="63" y="15"/>
                  <a:pt x="63" y="15"/>
                  <a:pt x="63" y="15"/>
                </a:cubicBezTo>
                <a:cubicBezTo>
                  <a:pt x="60" y="15"/>
                  <a:pt x="60" y="15"/>
                  <a:pt x="60" y="15"/>
                </a:cubicBezTo>
                <a:cubicBezTo>
                  <a:pt x="57" y="37"/>
                  <a:pt x="57" y="37"/>
                  <a:pt x="57" y="37"/>
                </a:cubicBezTo>
                <a:cubicBezTo>
                  <a:pt x="52" y="37"/>
                  <a:pt x="52" y="37"/>
                  <a:pt x="52" y="37"/>
                </a:cubicBezTo>
                <a:cubicBezTo>
                  <a:pt x="52" y="45"/>
                  <a:pt x="52" y="45"/>
                  <a:pt x="52" y="45"/>
                </a:cubicBezTo>
                <a:cubicBezTo>
                  <a:pt x="55" y="45"/>
                  <a:pt x="55" y="45"/>
                  <a:pt x="55" y="45"/>
                </a:cubicBezTo>
                <a:cubicBezTo>
                  <a:pt x="55" y="75"/>
                  <a:pt x="55" y="75"/>
                  <a:pt x="55" y="75"/>
                </a:cubicBezTo>
                <a:cubicBezTo>
                  <a:pt x="22" y="75"/>
                  <a:pt x="22" y="75"/>
                  <a:pt x="22" y="75"/>
                </a:cubicBezTo>
                <a:cubicBezTo>
                  <a:pt x="22" y="68"/>
                  <a:pt x="22" y="68"/>
                  <a:pt x="22" y="68"/>
                </a:cubicBezTo>
                <a:cubicBezTo>
                  <a:pt x="15" y="68"/>
                  <a:pt x="15" y="68"/>
                  <a:pt x="15" y="68"/>
                </a:cubicBezTo>
                <a:cubicBezTo>
                  <a:pt x="15" y="63"/>
                  <a:pt x="15" y="63"/>
                  <a:pt x="15" y="63"/>
                </a:cubicBezTo>
                <a:cubicBezTo>
                  <a:pt x="0" y="63"/>
                  <a:pt x="0" y="63"/>
                  <a:pt x="0" y="63"/>
                </a:cubicBezTo>
                <a:cubicBezTo>
                  <a:pt x="0" y="75"/>
                  <a:pt x="0" y="75"/>
                  <a:pt x="0" y="75"/>
                </a:cubicBezTo>
                <a:cubicBezTo>
                  <a:pt x="0" y="114"/>
                  <a:pt x="0" y="114"/>
                  <a:pt x="0" y="114"/>
                </a:cubicBezTo>
                <a:cubicBezTo>
                  <a:pt x="6" y="114"/>
                  <a:pt x="6" y="114"/>
                  <a:pt x="6" y="114"/>
                </a:cubicBezTo>
                <a:cubicBezTo>
                  <a:pt x="15" y="114"/>
                  <a:pt x="15" y="114"/>
                  <a:pt x="15" y="114"/>
                </a:cubicBezTo>
                <a:cubicBezTo>
                  <a:pt x="22" y="114"/>
                  <a:pt x="22" y="114"/>
                  <a:pt x="22" y="114"/>
                </a:cubicBezTo>
                <a:cubicBezTo>
                  <a:pt x="107" y="114"/>
                  <a:pt x="107" y="114"/>
                  <a:pt x="107" y="114"/>
                </a:cubicBezTo>
                <a:cubicBezTo>
                  <a:pt x="114" y="114"/>
                  <a:pt x="114" y="114"/>
                  <a:pt x="114" y="114"/>
                </a:cubicBezTo>
                <a:cubicBezTo>
                  <a:pt x="123" y="114"/>
                  <a:pt x="123" y="114"/>
                  <a:pt x="123" y="114"/>
                </a:cubicBezTo>
                <a:cubicBezTo>
                  <a:pt x="129" y="114"/>
                  <a:pt x="129" y="114"/>
                  <a:pt x="129" y="114"/>
                </a:cubicBezTo>
                <a:cubicBezTo>
                  <a:pt x="129" y="75"/>
                  <a:pt x="129" y="75"/>
                  <a:pt x="129" y="75"/>
                </a:cubicBezTo>
                <a:cubicBezTo>
                  <a:pt x="129" y="63"/>
                  <a:pt x="129" y="63"/>
                  <a:pt x="129" y="63"/>
                </a:cubicBezTo>
                <a:lnTo>
                  <a:pt x="114" y="63"/>
                </a:lnTo>
                <a:close/>
                <a:moveTo>
                  <a:pt x="65" y="53"/>
                </a:moveTo>
                <a:cubicBezTo>
                  <a:pt x="62" y="53"/>
                  <a:pt x="60" y="51"/>
                  <a:pt x="60" y="48"/>
                </a:cubicBezTo>
                <a:cubicBezTo>
                  <a:pt x="60" y="46"/>
                  <a:pt x="62" y="44"/>
                  <a:pt x="65" y="44"/>
                </a:cubicBezTo>
                <a:cubicBezTo>
                  <a:pt x="67" y="44"/>
                  <a:pt x="69" y="46"/>
                  <a:pt x="69" y="48"/>
                </a:cubicBezTo>
                <a:cubicBezTo>
                  <a:pt x="69" y="51"/>
                  <a:pt x="67" y="53"/>
                  <a:pt x="65" y="5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30" name="Group 129"/>
          <p:cNvGrpSpPr/>
          <p:nvPr userDrawn="1"/>
        </p:nvGrpSpPr>
        <p:grpSpPr>
          <a:xfrm>
            <a:off x="3368675" y="2287588"/>
            <a:ext cx="369888" cy="557213"/>
            <a:chOff x="3368675" y="2287588"/>
            <a:chExt cx="369888" cy="557213"/>
          </a:xfrm>
        </p:grpSpPr>
        <p:sp>
          <p:nvSpPr>
            <p:cNvPr id="131" name="Freeform 110"/>
            <p:cNvSpPr>
              <a:spLocks/>
            </p:cNvSpPr>
            <p:nvPr userDrawn="1"/>
          </p:nvSpPr>
          <p:spPr bwMode="auto">
            <a:xfrm>
              <a:off x="3514725" y="2287588"/>
              <a:ext cx="77788" cy="101600"/>
            </a:xfrm>
            <a:custGeom>
              <a:avLst/>
              <a:gdLst>
                <a:gd name="T0" fmla="*/ 20 w 49"/>
                <a:gd name="T1" fmla="*/ 54 h 64"/>
                <a:gd name="T2" fmla="*/ 32 w 49"/>
                <a:gd name="T3" fmla="*/ 61 h 64"/>
                <a:gd name="T4" fmla="*/ 44 w 49"/>
                <a:gd name="T5" fmla="*/ 54 h 64"/>
                <a:gd name="T6" fmla="*/ 49 w 49"/>
                <a:gd name="T7" fmla="*/ 59 h 64"/>
                <a:gd name="T8" fmla="*/ 49 w 49"/>
                <a:gd name="T9" fmla="*/ 0 h 64"/>
                <a:gd name="T10" fmla="*/ 25 w 49"/>
                <a:gd name="T11" fmla="*/ 27 h 64"/>
                <a:gd name="T12" fmla="*/ 0 w 49"/>
                <a:gd name="T13" fmla="*/ 0 h 64"/>
                <a:gd name="T14" fmla="*/ 0 w 49"/>
                <a:gd name="T15" fmla="*/ 61 h 64"/>
                <a:gd name="T16" fmla="*/ 8 w 49"/>
                <a:gd name="T17" fmla="*/ 64 h 64"/>
                <a:gd name="T18" fmla="*/ 20 w 49"/>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64">
                  <a:moveTo>
                    <a:pt x="20" y="54"/>
                  </a:moveTo>
                  <a:lnTo>
                    <a:pt x="32" y="61"/>
                  </a:lnTo>
                  <a:lnTo>
                    <a:pt x="44" y="54"/>
                  </a:lnTo>
                  <a:lnTo>
                    <a:pt x="49" y="59"/>
                  </a:lnTo>
                  <a:lnTo>
                    <a:pt x="49" y="0"/>
                  </a:lnTo>
                  <a:lnTo>
                    <a:pt x="25" y="27"/>
                  </a:lnTo>
                  <a:lnTo>
                    <a:pt x="0" y="0"/>
                  </a:lnTo>
                  <a:lnTo>
                    <a:pt x="0" y="61"/>
                  </a:lnTo>
                  <a:lnTo>
                    <a:pt x="8" y="64"/>
                  </a:lnTo>
                  <a:lnTo>
                    <a:pt x="20" y="5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2" name="Freeform 111"/>
            <p:cNvSpPr>
              <a:spLocks/>
            </p:cNvSpPr>
            <p:nvPr userDrawn="1"/>
          </p:nvSpPr>
          <p:spPr bwMode="auto">
            <a:xfrm>
              <a:off x="3514725" y="2744788"/>
              <a:ext cx="77788" cy="100013"/>
            </a:xfrm>
            <a:custGeom>
              <a:avLst/>
              <a:gdLst>
                <a:gd name="T0" fmla="*/ 32 w 49"/>
                <a:gd name="T1" fmla="*/ 9 h 63"/>
                <a:gd name="T2" fmla="*/ 20 w 49"/>
                <a:gd name="T3" fmla="*/ 2 h 63"/>
                <a:gd name="T4" fmla="*/ 8 w 49"/>
                <a:gd name="T5" fmla="*/ 9 h 63"/>
                <a:gd name="T6" fmla="*/ 0 w 49"/>
                <a:gd name="T7" fmla="*/ 4 h 63"/>
                <a:gd name="T8" fmla="*/ 0 w 49"/>
                <a:gd name="T9" fmla="*/ 63 h 63"/>
                <a:gd name="T10" fmla="*/ 25 w 49"/>
                <a:gd name="T11" fmla="*/ 36 h 63"/>
                <a:gd name="T12" fmla="*/ 49 w 49"/>
                <a:gd name="T13" fmla="*/ 63 h 63"/>
                <a:gd name="T14" fmla="*/ 49 w 49"/>
                <a:gd name="T15" fmla="*/ 2 h 63"/>
                <a:gd name="T16" fmla="*/ 44 w 49"/>
                <a:gd name="T17" fmla="*/ 0 h 63"/>
                <a:gd name="T18" fmla="*/ 32 w 49"/>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63">
                  <a:moveTo>
                    <a:pt x="32" y="9"/>
                  </a:moveTo>
                  <a:lnTo>
                    <a:pt x="20" y="2"/>
                  </a:lnTo>
                  <a:lnTo>
                    <a:pt x="8" y="9"/>
                  </a:lnTo>
                  <a:lnTo>
                    <a:pt x="0" y="4"/>
                  </a:lnTo>
                  <a:lnTo>
                    <a:pt x="0" y="63"/>
                  </a:lnTo>
                  <a:lnTo>
                    <a:pt x="25" y="36"/>
                  </a:lnTo>
                  <a:lnTo>
                    <a:pt x="49" y="63"/>
                  </a:lnTo>
                  <a:lnTo>
                    <a:pt x="49" y="2"/>
                  </a:lnTo>
                  <a:lnTo>
                    <a:pt x="44" y="0"/>
                  </a:lnTo>
                  <a:lnTo>
                    <a:pt x="32"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3" name="Freeform 112"/>
            <p:cNvSpPr>
              <a:spLocks noEditPoints="1"/>
            </p:cNvSpPr>
            <p:nvPr userDrawn="1"/>
          </p:nvSpPr>
          <p:spPr bwMode="auto">
            <a:xfrm>
              <a:off x="3368675" y="2381250"/>
              <a:ext cx="369888" cy="369888"/>
            </a:xfrm>
            <a:custGeom>
              <a:avLst/>
              <a:gdLst>
                <a:gd name="T0" fmla="*/ 82 w 96"/>
                <a:gd name="T1" fmla="*/ 14 h 96"/>
                <a:gd name="T2" fmla="*/ 75 w 96"/>
                <a:gd name="T3" fmla="*/ 8 h 96"/>
                <a:gd name="T4" fmla="*/ 66 w 96"/>
                <a:gd name="T5" fmla="*/ 3 h 96"/>
                <a:gd name="T6" fmla="*/ 56 w 96"/>
                <a:gd name="T7" fmla="*/ 1 h 96"/>
                <a:gd name="T8" fmla="*/ 46 w 96"/>
                <a:gd name="T9" fmla="*/ 0 h 96"/>
                <a:gd name="T10" fmla="*/ 36 w 96"/>
                <a:gd name="T11" fmla="*/ 2 h 96"/>
                <a:gd name="T12" fmla="*/ 27 w 96"/>
                <a:gd name="T13" fmla="*/ 5 h 96"/>
                <a:gd name="T14" fmla="*/ 18 w 96"/>
                <a:gd name="T15" fmla="*/ 11 h 96"/>
                <a:gd name="T16" fmla="*/ 11 w 96"/>
                <a:gd name="T17" fmla="*/ 18 h 96"/>
                <a:gd name="T18" fmla="*/ 6 w 96"/>
                <a:gd name="T19" fmla="*/ 26 h 96"/>
                <a:gd name="T20" fmla="*/ 2 w 96"/>
                <a:gd name="T21" fmla="*/ 36 h 96"/>
                <a:gd name="T22" fmla="*/ 0 w 96"/>
                <a:gd name="T23" fmla="*/ 45 h 96"/>
                <a:gd name="T24" fmla="*/ 1 w 96"/>
                <a:gd name="T25" fmla="*/ 56 h 96"/>
                <a:gd name="T26" fmla="*/ 4 w 96"/>
                <a:gd name="T27" fmla="*/ 65 h 96"/>
                <a:gd name="T28" fmla="*/ 8 w 96"/>
                <a:gd name="T29" fmla="*/ 74 h 96"/>
                <a:gd name="T30" fmla="*/ 14 w 96"/>
                <a:gd name="T31" fmla="*/ 82 h 96"/>
                <a:gd name="T32" fmla="*/ 22 w 96"/>
                <a:gd name="T33" fmla="*/ 88 h 96"/>
                <a:gd name="T34" fmla="*/ 31 w 96"/>
                <a:gd name="T35" fmla="*/ 93 h 96"/>
                <a:gd name="T36" fmla="*/ 41 w 96"/>
                <a:gd name="T37" fmla="*/ 96 h 96"/>
                <a:gd name="T38" fmla="*/ 51 w 96"/>
                <a:gd name="T39" fmla="*/ 96 h 96"/>
                <a:gd name="T40" fmla="*/ 61 w 96"/>
                <a:gd name="T41" fmla="*/ 94 h 96"/>
                <a:gd name="T42" fmla="*/ 70 w 96"/>
                <a:gd name="T43" fmla="*/ 91 h 96"/>
                <a:gd name="T44" fmla="*/ 79 w 96"/>
                <a:gd name="T45" fmla="*/ 85 h 96"/>
                <a:gd name="T46" fmla="*/ 86 w 96"/>
                <a:gd name="T47" fmla="*/ 78 h 96"/>
                <a:gd name="T48" fmla="*/ 91 w 96"/>
                <a:gd name="T49" fmla="*/ 70 h 96"/>
                <a:gd name="T50" fmla="*/ 95 w 96"/>
                <a:gd name="T51" fmla="*/ 60 h 96"/>
                <a:gd name="T52" fmla="*/ 96 w 96"/>
                <a:gd name="T53" fmla="*/ 51 h 96"/>
                <a:gd name="T54" fmla="*/ 96 w 96"/>
                <a:gd name="T55" fmla="*/ 41 h 96"/>
                <a:gd name="T56" fmla="*/ 93 w 96"/>
                <a:gd name="T57" fmla="*/ 31 h 96"/>
                <a:gd name="T58" fmla="*/ 89 w 96"/>
                <a:gd name="T59" fmla="*/ 22 h 96"/>
                <a:gd name="T60" fmla="*/ 71 w 96"/>
                <a:gd name="T61" fmla="*/ 71 h 96"/>
                <a:gd name="T62" fmla="*/ 26 w 96"/>
                <a:gd name="T63" fmla="*/ 25 h 96"/>
                <a:gd name="T64" fmla="*/ 71 w 96"/>
                <a:gd name="T65"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83" y="20"/>
                  </a:moveTo>
                  <a:cubicBezTo>
                    <a:pt x="82" y="14"/>
                    <a:pt x="82" y="14"/>
                    <a:pt x="82" y="14"/>
                  </a:cubicBezTo>
                  <a:cubicBezTo>
                    <a:pt x="77" y="13"/>
                    <a:pt x="77" y="13"/>
                    <a:pt x="77" y="13"/>
                  </a:cubicBezTo>
                  <a:cubicBezTo>
                    <a:pt x="75" y="8"/>
                    <a:pt x="75" y="8"/>
                    <a:pt x="75" y="8"/>
                  </a:cubicBezTo>
                  <a:cubicBezTo>
                    <a:pt x="69" y="8"/>
                    <a:pt x="69" y="8"/>
                    <a:pt x="69" y="8"/>
                  </a:cubicBezTo>
                  <a:cubicBezTo>
                    <a:pt x="66" y="3"/>
                    <a:pt x="66" y="3"/>
                    <a:pt x="66" y="3"/>
                  </a:cubicBezTo>
                  <a:cubicBezTo>
                    <a:pt x="60" y="5"/>
                    <a:pt x="60" y="5"/>
                    <a:pt x="60" y="5"/>
                  </a:cubicBezTo>
                  <a:cubicBezTo>
                    <a:pt x="56" y="1"/>
                    <a:pt x="56" y="1"/>
                    <a:pt x="56" y="1"/>
                  </a:cubicBezTo>
                  <a:cubicBezTo>
                    <a:pt x="51" y="3"/>
                    <a:pt x="51" y="3"/>
                    <a:pt x="51" y="3"/>
                  </a:cubicBezTo>
                  <a:cubicBezTo>
                    <a:pt x="46" y="0"/>
                    <a:pt x="46" y="0"/>
                    <a:pt x="46" y="0"/>
                  </a:cubicBezTo>
                  <a:cubicBezTo>
                    <a:pt x="41" y="4"/>
                    <a:pt x="41" y="4"/>
                    <a:pt x="41" y="4"/>
                  </a:cubicBezTo>
                  <a:cubicBezTo>
                    <a:pt x="36" y="2"/>
                    <a:pt x="36" y="2"/>
                    <a:pt x="36" y="2"/>
                  </a:cubicBezTo>
                  <a:cubicBezTo>
                    <a:pt x="32" y="6"/>
                    <a:pt x="32" y="6"/>
                    <a:pt x="32" y="6"/>
                  </a:cubicBezTo>
                  <a:cubicBezTo>
                    <a:pt x="27" y="5"/>
                    <a:pt x="27" y="5"/>
                    <a:pt x="27" y="5"/>
                  </a:cubicBezTo>
                  <a:cubicBezTo>
                    <a:pt x="24" y="10"/>
                    <a:pt x="24" y="10"/>
                    <a:pt x="24" y="10"/>
                  </a:cubicBezTo>
                  <a:cubicBezTo>
                    <a:pt x="18" y="11"/>
                    <a:pt x="18" y="11"/>
                    <a:pt x="18" y="11"/>
                  </a:cubicBezTo>
                  <a:cubicBezTo>
                    <a:pt x="17" y="16"/>
                    <a:pt x="17" y="16"/>
                    <a:pt x="17" y="16"/>
                  </a:cubicBezTo>
                  <a:cubicBezTo>
                    <a:pt x="11" y="18"/>
                    <a:pt x="11" y="18"/>
                    <a:pt x="11" y="18"/>
                  </a:cubicBezTo>
                  <a:cubicBezTo>
                    <a:pt x="11" y="24"/>
                    <a:pt x="11" y="24"/>
                    <a:pt x="11" y="24"/>
                  </a:cubicBezTo>
                  <a:cubicBezTo>
                    <a:pt x="6" y="26"/>
                    <a:pt x="6" y="26"/>
                    <a:pt x="6" y="26"/>
                  </a:cubicBezTo>
                  <a:cubicBezTo>
                    <a:pt x="6" y="32"/>
                    <a:pt x="6" y="32"/>
                    <a:pt x="6" y="32"/>
                  </a:cubicBezTo>
                  <a:cubicBezTo>
                    <a:pt x="2" y="36"/>
                    <a:pt x="2" y="36"/>
                    <a:pt x="2" y="36"/>
                  </a:cubicBezTo>
                  <a:cubicBezTo>
                    <a:pt x="4" y="41"/>
                    <a:pt x="4" y="41"/>
                    <a:pt x="4" y="41"/>
                  </a:cubicBezTo>
                  <a:cubicBezTo>
                    <a:pt x="0" y="45"/>
                    <a:pt x="0" y="45"/>
                    <a:pt x="0" y="45"/>
                  </a:cubicBezTo>
                  <a:cubicBezTo>
                    <a:pt x="3" y="50"/>
                    <a:pt x="3" y="50"/>
                    <a:pt x="3" y="50"/>
                  </a:cubicBezTo>
                  <a:cubicBezTo>
                    <a:pt x="1" y="56"/>
                    <a:pt x="1" y="56"/>
                    <a:pt x="1" y="56"/>
                  </a:cubicBezTo>
                  <a:cubicBezTo>
                    <a:pt x="5" y="60"/>
                    <a:pt x="5" y="60"/>
                    <a:pt x="5" y="60"/>
                  </a:cubicBezTo>
                  <a:cubicBezTo>
                    <a:pt x="4" y="65"/>
                    <a:pt x="4" y="65"/>
                    <a:pt x="4" y="65"/>
                  </a:cubicBezTo>
                  <a:cubicBezTo>
                    <a:pt x="8" y="68"/>
                    <a:pt x="8" y="68"/>
                    <a:pt x="8" y="68"/>
                  </a:cubicBezTo>
                  <a:cubicBezTo>
                    <a:pt x="8" y="74"/>
                    <a:pt x="8" y="74"/>
                    <a:pt x="8" y="74"/>
                  </a:cubicBezTo>
                  <a:cubicBezTo>
                    <a:pt x="13" y="76"/>
                    <a:pt x="13" y="76"/>
                    <a:pt x="13" y="76"/>
                  </a:cubicBezTo>
                  <a:cubicBezTo>
                    <a:pt x="14" y="82"/>
                    <a:pt x="14" y="82"/>
                    <a:pt x="14" y="82"/>
                  </a:cubicBezTo>
                  <a:cubicBezTo>
                    <a:pt x="20" y="83"/>
                    <a:pt x="20" y="83"/>
                    <a:pt x="20" y="83"/>
                  </a:cubicBezTo>
                  <a:cubicBezTo>
                    <a:pt x="22" y="88"/>
                    <a:pt x="22" y="88"/>
                    <a:pt x="22" y="88"/>
                  </a:cubicBezTo>
                  <a:cubicBezTo>
                    <a:pt x="28" y="88"/>
                    <a:pt x="28" y="88"/>
                    <a:pt x="28" y="88"/>
                  </a:cubicBezTo>
                  <a:cubicBezTo>
                    <a:pt x="31" y="93"/>
                    <a:pt x="31" y="93"/>
                    <a:pt x="31" y="93"/>
                  </a:cubicBezTo>
                  <a:cubicBezTo>
                    <a:pt x="37" y="91"/>
                    <a:pt x="37" y="91"/>
                    <a:pt x="37" y="91"/>
                  </a:cubicBezTo>
                  <a:cubicBezTo>
                    <a:pt x="41" y="96"/>
                    <a:pt x="41" y="96"/>
                    <a:pt x="41" y="96"/>
                  </a:cubicBezTo>
                  <a:cubicBezTo>
                    <a:pt x="46" y="93"/>
                    <a:pt x="46" y="93"/>
                    <a:pt x="46" y="93"/>
                  </a:cubicBezTo>
                  <a:cubicBezTo>
                    <a:pt x="51" y="96"/>
                    <a:pt x="51" y="96"/>
                    <a:pt x="51" y="96"/>
                  </a:cubicBezTo>
                  <a:cubicBezTo>
                    <a:pt x="55" y="92"/>
                    <a:pt x="55" y="92"/>
                    <a:pt x="55" y="92"/>
                  </a:cubicBezTo>
                  <a:cubicBezTo>
                    <a:pt x="61" y="94"/>
                    <a:pt x="61" y="94"/>
                    <a:pt x="61" y="94"/>
                  </a:cubicBezTo>
                  <a:cubicBezTo>
                    <a:pt x="65" y="90"/>
                    <a:pt x="65" y="90"/>
                    <a:pt x="65" y="90"/>
                  </a:cubicBezTo>
                  <a:cubicBezTo>
                    <a:pt x="70" y="91"/>
                    <a:pt x="70" y="91"/>
                    <a:pt x="70" y="91"/>
                  </a:cubicBezTo>
                  <a:cubicBezTo>
                    <a:pt x="73" y="86"/>
                    <a:pt x="73" y="86"/>
                    <a:pt x="73" y="86"/>
                  </a:cubicBezTo>
                  <a:cubicBezTo>
                    <a:pt x="79" y="85"/>
                    <a:pt x="79" y="85"/>
                    <a:pt x="79" y="85"/>
                  </a:cubicBezTo>
                  <a:cubicBezTo>
                    <a:pt x="80" y="80"/>
                    <a:pt x="80" y="80"/>
                    <a:pt x="80" y="80"/>
                  </a:cubicBezTo>
                  <a:cubicBezTo>
                    <a:pt x="86" y="78"/>
                    <a:pt x="86" y="78"/>
                    <a:pt x="86" y="78"/>
                  </a:cubicBezTo>
                  <a:cubicBezTo>
                    <a:pt x="86" y="73"/>
                    <a:pt x="86" y="73"/>
                    <a:pt x="86" y="73"/>
                  </a:cubicBezTo>
                  <a:cubicBezTo>
                    <a:pt x="91" y="70"/>
                    <a:pt x="91" y="70"/>
                    <a:pt x="91" y="70"/>
                  </a:cubicBezTo>
                  <a:cubicBezTo>
                    <a:pt x="90" y="64"/>
                    <a:pt x="90" y="64"/>
                    <a:pt x="90" y="64"/>
                  </a:cubicBezTo>
                  <a:cubicBezTo>
                    <a:pt x="95" y="60"/>
                    <a:pt x="95" y="60"/>
                    <a:pt x="95" y="60"/>
                  </a:cubicBezTo>
                  <a:cubicBezTo>
                    <a:pt x="93" y="55"/>
                    <a:pt x="93" y="55"/>
                    <a:pt x="93" y="55"/>
                  </a:cubicBezTo>
                  <a:cubicBezTo>
                    <a:pt x="96" y="51"/>
                    <a:pt x="96" y="51"/>
                    <a:pt x="96" y="51"/>
                  </a:cubicBezTo>
                  <a:cubicBezTo>
                    <a:pt x="93" y="46"/>
                    <a:pt x="93" y="46"/>
                    <a:pt x="93" y="46"/>
                  </a:cubicBezTo>
                  <a:cubicBezTo>
                    <a:pt x="96" y="41"/>
                    <a:pt x="96" y="41"/>
                    <a:pt x="96" y="41"/>
                  </a:cubicBezTo>
                  <a:cubicBezTo>
                    <a:pt x="92" y="36"/>
                    <a:pt x="92" y="36"/>
                    <a:pt x="92" y="36"/>
                  </a:cubicBezTo>
                  <a:cubicBezTo>
                    <a:pt x="93" y="31"/>
                    <a:pt x="93" y="31"/>
                    <a:pt x="93" y="31"/>
                  </a:cubicBezTo>
                  <a:cubicBezTo>
                    <a:pt x="88" y="28"/>
                    <a:pt x="88" y="28"/>
                    <a:pt x="88" y="28"/>
                  </a:cubicBezTo>
                  <a:cubicBezTo>
                    <a:pt x="89" y="22"/>
                    <a:pt x="89" y="22"/>
                    <a:pt x="89" y="22"/>
                  </a:cubicBezTo>
                  <a:lnTo>
                    <a:pt x="83" y="20"/>
                  </a:lnTo>
                  <a:close/>
                  <a:moveTo>
                    <a:pt x="71" y="71"/>
                  </a:moveTo>
                  <a:cubicBezTo>
                    <a:pt x="59" y="83"/>
                    <a:pt x="38" y="83"/>
                    <a:pt x="26" y="71"/>
                  </a:cubicBezTo>
                  <a:cubicBezTo>
                    <a:pt x="13" y="58"/>
                    <a:pt x="13" y="38"/>
                    <a:pt x="26" y="25"/>
                  </a:cubicBezTo>
                  <a:cubicBezTo>
                    <a:pt x="38" y="13"/>
                    <a:pt x="59" y="13"/>
                    <a:pt x="71" y="25"/>
                  </a:cubicBezTo>
                  <a:cubicBezTo>
                    <a:pt x="84" y="38"/>
                    <a:pt x="84" y="58"/>
                    <a:pt x="71" y="7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34" name="Freeform 113"/>
          <p:cNvSpPr>
            <a:spLocks/>
          </p:cNvSpPr>
          <p:nvPr userDrawn="1"/>
        </p:nvSpPr>
        <p:spPr bwMode="auto">
          <a:xfrm>
            <a:off x="2425700" y="1492250"/>
            <a:ext cx="320675" cy="304800"/>
          </a:xfrm>
          <a:custGeom>
            <a:avLst/>
            <a:gdLst>
              <a:gd name="T0" fmla="*/ 48 w 83"/>
              <a:gd name="T1" fmla="*/ 6 h 79"/>
              <a:gd name="T2" fmla="*/ 54 w 83"/>
              <a:gd name="T3" fmla="*/ 18 h 79"/>
              <a:gd name="T4" fmla="*/ 60 w 83"/>
              <a:gd name="T5" fmla="*/ 22 h 79"/>
              <a:gd name="T6" fmla="*/ 74 w 83"/>
              <a:gd name="T7" fmla="*/ 24 h 79"/>
              <a:gd name="T8" fmla="*/ 78 w 83"/>
              <a:gd name="T9" fmla="*/ 38 h 79"/>
              <a:gd name="T10" fmla="*/ 68 w 83"/>
              <a:gd name="T11" fmla="*/ 47 h 79"/>
              <a:gd name="T12" fmla="*/ 66 w 83"/>
              <a:gd name="T13" fmla="*/ 54 h 79"/>
              <a:gd name="T14" fmla="*/ 68 w 83"/>
              <a:gd name="T15" fmla="*/ 68 h 79"/>
              <a:gd name="T16" fmla="*/ 57 w 83"/>
              <a:gd name="T17" fmla="*/ 76 h 79"/>
              <a:gd name="T18" fmla="*/ 45 w 83"/>
              <a:gd name="T19" fmla="*/ 70 h 79"/>
              <a:gd name="T20" fmla="*/ 37 w 83"/>
              <a:gd name="T21" fmla="*/ 70 h 79"/>
              <a:gd name="T22" fmla="*/ 25 w 83"/>
              <a:gd name="T23" fmla="*/ 76 h 79"/>
              <a:gd name="T24" fmla="*/ 14 w 83"/>
              <a:gd name="T25" fmla="*/ 68 h 79"/>
              <a:gd name="T26" fmla="*/ 16 w 83"/>
              <a:gd name="T27" fmla="*/ 54 h 79"/>
              <a:gd name="T28" fmla="*/ 14 w 83"/>
              <a:gd name="T29" fmla="*/ 47 h 79"/>
              <a:gd name="T30" fmla="*/ 4 w 83"/>
              <a:gd name="T31" fmla="*/ 38 h 79"/>
              <a:gd name="T32" fmla="*/ 9 w 83"/>
              <a:gd name="T33" fmla="*/ 24 h 79"/>
              <a:gd name="T34" fmla="*/ 22 w 83"/>
              <a:gd name="T35" fmla="*/ 22 h 79"/>
              <a:gd name="T36" fmla="*/ 28 w 83"/>
              <a:gd name="T37" fmla="*/ 18 h 79"/>
              <a:gd name="T38" fmla="*/ 34 w 83"/>
              <a:gd name="T39" fmla="*/ 6 h 79"/>
              <a:gd name="T40" fmla="*/ 48 w 83"/>
              <a:gd name="T41"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79">
                <a:moveTo>
                  <a:pt x="48" y="6"/>
                </a:moveTo>
                <a:cubicBezTo>
                  <a:pt x="54" y="18"/>
                  <a:pt x="54" y="18"/>
                  <a:pt x="54" y="18"/>
                </a:cubicBezTo>
                <a:cubicBezTo>
                  <a:pt x="55" y="20"/>
                  <a:pt x="58" y="22"/>
                  <a:pt x="60" y="22"/>
                </a:cubicBezTo>
                <a:cubicBezTo>
                  <a:pt x="74" y="24"/>
                  <a:pt x="74" y="24"/>
                  <a:pt x="74" y="24"/>
                </a:cubicBezTo>
                <a:cubicBezTo>
                  <a:pt x="80" y="25"/>
                  <a:pt x="83" y="33"/>
                  <a:pt x="78" y="38"/>
                </a:cubicBezTo>
                <a:cubicBezTo>
                  <a:pt x="68" y="47"/>
                  <a:pt x="68" y="47"/>
                  <a:pt x="68" y="47"/>
                </a:cubicBezTo>
                <a:cubicBezTo>
                  <a:pt x="67" y="49"/>
                  <a:pt x="66" y="52"/>
                  <a:pt x="66" y="54"/>
                </a:cubicBezTo>
                <a:cubicBezTo>
                  <a:pt x="68" y="68"/>
                  <a:pt x="68" y="68"/>
                  <a:pt x="68" y="68"/>
                </a:cubicBezTo>
                <a:cubicBezTo>
                  <a:pt x="70" y="74"/>
                  <a:pt x="63" y="79"/>
                  <a:pt x="57" y="76"/>
                </a:cubicBezTo>
                <a:cubicBezTo>
                  <a:pt x="45" y="70"/>
                  <a:pt x="45" y="70"/>
                  <a:pt x="45" y="70"/>
                </a:cubicBezTo>
                <a:cubicBezTo>
                  <a:pt x="43" y="69"/>
                  <a:pt x="40" y="69"/>
                  <a:pt x="37" y="70"/>
                </a:cubicBezTo>
                <a:cubicBezTo>
                  <a:pt x="25" y="76"/>
                  <a:pt x="25" y="76"/>
                  <a:pt x="25" y="76"/>
                </a:cubicBezTo>
                <a:cubicBezTo>
                  <a:pt x="20" y="79"/>
                  <a:pt x="13" y="74"/>
                  <a:pt x="14" y="68"/>
                </a:cubicBezTo>
                <a:cubicBezTo>
                  <a:pt x="16" y="54"/>
                  <a:pt x="16" y="54"/>
                  <a:pt x="16" y="54"/>
                </a:cubicBezTo>
                <a:cubicBezTo>
                  <a:pt x="17" y="52"/>
                  <a:pt x="16" y="49"/>
                  <a:pt x="14" y="47"/>
                </a:cubicBezTo>
                <a:cubicBezTo>
                  <a:pt x="4" y="38"/>
                  <a:pt x="4" y="38"/>
                  <a:pt x="4" y="38"/>
                </a:cubicBezTo>
                <a:cubicBezTo>
                  <a:pt x="0" y="33"/>
                  <a:pt x="2" y="25"/>
                  <a:pt x="9" y="24"/>
                </a:cubicBezTo>
                <a:cubicBezTo>
                  <a:pt x="22" y="22"/>
                  <a:pt x="22" y="22"/>
                  <a:pt x="22" y="22"/>
                </a:cubicBezTo>
                <a:cubicBezTo>
                  <a:pt x="25" y="22"/>
                  <a:pt x="27" y="20"/>
                  <a:pt x="28" y="18"/>
                </a:cubicBezTo>
                <a:cubicBezTo>
                  <a:pt x="34" y="6"/>
                  <a:pt x="34" y="6"/>
                  <a:pt x="34" y="6"/>
                </a:cubicBezTo>
                <a:cubicBezTo>
                  <a:pt x="37" y="0"/>
                  <a:pt x="45" y="0"/>
                  <a:pt x="48"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5" name="Freeform 114"/>
          <p:cNvSpPr>
            <a:spLocks/>
          </p:cNvSpPr>
          <p:nvPr userDrawn="1"/>
        </p:nvSpPr>
        <p:spPr bwMode="auto">
          <a:xfrm>
            <a:off x="5581650" y="2287588"/>
            <a:ext cx="582613" cy="325438"/>
          </a:xfrm>
          <a:custGeom>
            <a:avLst/>
            <a:gdLst>
              <a:gd name="T0" fmla="*/ 367 w 367"/>
              <a:gd name="T1" fmla="*/ 103 h 205"/>
              <a:gd name="T2" fmla="*/ 189 w 367"/>
              <a:gd name="T3" fmla="*/ 0 h 205"/>
              <a:gd name="T4" fmla="*/ 189 w 367"/>
              <a:gd name="T5" fmla="*/ 69 h 205"/>
              <a:gd name="T6" fmla="*/ 0 w 367"/>
              <a:gd name="T7" fmla="*/ 69 h 205"/>
              <a:gd name="T8" fmla="*/ 0 w 367"/>
              <a:gd name="T9" fmla="*/ 137 h 205"/>
              <a:gd name="T10" fmla="*/ 189 w 367"/>
              <a:gd name="T11" fmla="*/ 137 h 205"/>
              <a:gd name="T12" fmla="*/ 189 w 367"/>
              <a:gd name="T13" fmla="*/ 205 h 205"/>
              <a:gd name="T14" fmla="*/ 367 w 367"/>
              <a:gd name="T15" fmla="*/ 103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205">
                <a:moveTo>
                  <a:pt x="367" y="103"/>
                </a:moveTo>
                <a:lnTo>
                  <a:pt x="189" y="0"/>
                </a:lnTo>
                <a:lnTo>
                  <a:pt x="189" y="69"/>
                </a:lnTo>
                <a:lnTo>
                  <a:pt x="0" y="69"/>
                </a:lnTo>
                <a:lnTo>
                  <a:pt x="0" y="137"/>
                </a:lnTo>
                <a:lnTo>
                  <a:pt x="189" y="137"/>
                </a:lnTo>
                <a:lnTo>
                  <a:pt x="189" y="205"/>
                </a:lnTo>
                <a:lnTo>
                  <a:pt x="367" y="10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6" name="Freeform 115"/>
          <p:cNvSpPr>
            <a:spLocks/>
          </p:cNvSpPr>
          <p:nvPr userDrawn="1"/>
        </p:nvSpPr>
        <p:spPr bwMode="auto">
          <a:xfrm>
            <a:off x="5461000" y="2613025"/>
            <a:ext cx="579438" cy="323850"/>
          </a:xfrm>
          <a:custGeom>
            <a:avLst/>
            <a:gdLst>
              <a:gd name="T0" fmla="*/ 0 w 365"/>
              <a:gd name="T1" fmla="*/ 102 h 204"/>
              <a:gd name="T2" fmla="*/ 175 w 365"/>
              <a:gd name="T3" fmla="*/ 204 h 204"/>
              <a:gd name="T4" fmla="*/ 175 w 365"/>
              <a:gd name="T5" fmla="*/ 136 h 204"/>
              <a:gd name="T6" fmla="*/ 365 w 365"/>
              <a:gd name="T7" fmla="*/ 136 h 204"/>
              <a:gd name="T8" fmla="*/ 365 w 365"/>
              <a:gd name="T9" fmla="*/ 68 h 204"/>
              <a:gd name="T10" fmla="*/ 175 w 365"/>
              <a:gd name="T11" fmla="*/ 68 h 204"/>
              <a:gd name="T12" fmla="*/ 175 w 365"/>
              <a:gd name="T13" fmla="*/ 0 h 204"/>
              <a:gd name="T14" fmla="*/ 0 w 365"/>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204">
                <a:moveTo>
                  <a:pt x="0" y="102"/>
                </a:moveTo>
                <a:lnTo>
                  <a:pt x="175" y="204"/>
                </a:lnTo>
                <a:lnTo>
                  <a:pt x="175" y="136"/>
                </a:lnTo>
                <a:lnTo>
                  <a:pt x="365" y="136"/>
                </a:lnTo>
                <a:lnTo>
                  <a:pt x="365" y="68"/>
                </a:lnTo>
                <a:lnTo>
                  <a:pt x="175" y="68"/>
                </a:lnTo>
                <a:lnTo>
                  <a:pt x="175" y="0"/>
                </a:lnTo>
                <a:lnTo>
                  <a:pt x="0" y="10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7" name="Freeform 116"/>
          <p:cNvSpPr>
            <a:spLocks/>
          </p:cNvSpPr>
          <p:nvPr userDrawn="1"/>
        </p:nvSpPr>
        <p:spPr bwMode="auto">
          <a:xfrm>
            <a:off x="4786313" y="2971800"/>
            <a:ext cx="346075" cy="347663"/>
          </a:xfrm>
          <a:custGeom>
            <a:avLst/>
            <a:gdLst>
              <a:gd name="T0" fmla="*/ 109 w 218"/>
              <a:gd name="T1" fmla="*/ 0 h 219"/>
              <a:gd name="T2" fmla="*/ 121 w 218"/>
              <a:gd name="T3" fmla="*/ 37 h 219"/>
              <a:gd name="T4" fmla="*/ 143 w 218"/>
              <a:gd name="T5" fmla="*/ 5 h 219"/>
              <a:gd name="T6" fmla="*/ 143 w 218"/>
              <a:gd name="T7" fmla="*/ 44 h 219"/>
              <a:gd name="T8" fmla="*/ 175 w 218"/>
              <a:gd name="T9" fmla="*/ 20 h 219"/>
              <a:gd name="T10" fmla="*/ 163 w 218"/>
              <a:gd name="T11" fmla="*/ 56 h 219"/>
              <a:gd name="T12" fmla="*/ 199 w 218"/>
              <a:gd name="T13" fmla="*/ 44 h 219"/>
              <a:gd name="T14" fmla="*/ 177 w 218"/>
              <a:gd name="T15" fmla="*/ 76 h 219"/>
              <a:gd name="T16" fmla="*/ 214 w 218"/>
              <a:gd name="T17" fmla="*/ 76 h 219"/>
              <a:gd name="T18" fmla="*/ 184 w 218"/>
              <a:gd name="T19" fmla="*/ 97 h 219"/>
              <a:gd name="T20" fmla="*/ 218 w 218"/>
              <a:gd name="T21" fmla="*/ 110 h 219"/>
              <a:gd name="T22" fmla="*/ 184 w 218"/>
              <a:gd name="T23" fmla="*/ 122 h 219"/>
              <a:gd name="T24" fmla="*/ 214 w 218"/>
              <a:gd name="T25" fmla="*/ 144 h 219"/>
              <a:gd name="T26" fmla="*/ 177 w 218"/>
              <a:gd name="T27" fmla="*/ 144 h 219"/>
              <a:gd name="T28" fmla="*/ 199 w 218"/>
              <a:gd name="T29" fmla="*/ 173 h 219"/>
              <a:gd name="T30" fmla="*/ 163 w 218"/>
              <a:gd name="T31" fmla="*/ 161 h 219"/>
              <a:gd name="T32" fmla="*/ 175 w 218"/>
              <a:gd name="T33" fmla="*/ 197 h 219"/>
              <a:gd name="T34" fmla="*/ 143 w 218"/>
              <a:gd name="T35" fmla="*/ 175 h 219"/>
              <a:gd name="T36" fmla="*/ 143 w 218"/>
              <a:gd name="T37" fmla="*/ 214 h 219"/>
              <a:gd name="T38" fmla="*/ 121 w 218"/>
              <a:gd name="T39" fmla="*/ 183 h 219"/>
              <a:gd name="T40" fmla="*/ 109 w 218"/>
              <a:gd name="T41" fmla="*/ 219 h 219"/>
              <a:gd name="T42" fmla="*/ 99 w 218"/>
              <a:gd name="T43" fmla="*/ 183 h 219"/>
              <a:gd name="T44" fmla="*/ 75 w 218"/>
              <a:gd name="T45" fmla="*/ 214 h 219"/>
              <a:gd name="T46" fmla="*/ 77 w 218"/>
              <a:gd name="T47" fmla="*/ 175 h 219"/>
              <a:gd name="T48" fmla="*/ 46 w 218"/>
              <a:gd name="T49" fmla="*/ 197 h 219"/>
              <a:gd name="T50" fmla="*/ 58 w 218"/>
              <a:gd name="T51" fmla="*/ 161 h 219"/>
              <a:gd name="T52" fmla="*/ 21 w 218"/>
              <a:gd name="T53" fmla="*/ 173 h 219"/>
              <a:gd name="T54" fmla="*/ 43 w 218"/>
              <a:gd name="T55" fmla="*/ 144 h 219"/>
              <a:gd name="T56" fmla="*/ 7 w 218"/>
              <a:gd name="T57" fmla="*/ 144 h 219"/>
              <a:gd name="T58" fmla="*/ 36 w 218"/>
              <a:gd name="T59" fmla="*/ 122 h 219"/>
              <a:gd name="T60" fmla="*/ 0 w 218"/>
              <a:gd name="T61" fmla="*/ 110 h 219"/>
              <a:gd name="T62" fmla="*/ 36 w 218"/>
              <a:gd name="T63" fmla="*/ 97 h 219"/>
              <a:gd name="T64" fmla="*/ 7 w 218"/>
              <a:gd name="T65" fmla="*/ 76 h 219"/>
              <a:gd name="T66" fmla="*/ 43 w 218"/>
              <a:gd name="T67" fmla="*/ 76 h 219"/>
              <a:gd name="T68" fmla="*/ 21 w 218"/>
              <a:gd name="T69" fmla="*/ 44 h 219"/>
              <a:gd name="T70" fmla="*/ 58 w 218"/>
              <a:gd name="T71" fmla="*/ 56 h 219"/>
              <a:gd name="T72" fmla="*/ 46 w 218"/>
              <a:gd name="T73" fmla="*/ 20 h 219"/>
              <a:gd name="T74" fmla="*/ 77 w 218"/>
              <a:gd name="T75" fmla="*/ 44 h 219"/>
              <a:gd name="T76" fmla="*/ 75 w 218"/>
              <a:gd name="T77" fmla="*/ 5 h 219"/>
              <a:gd name="T78" fmla="*/ 99 w 218"/>
              <a:gd name="T79" fmla="*/ 37 h 219"/>
              <a:gd name="T80" fmla="*/ 109 w 218"/>
              <a:gd name="T8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 h="219">
                <a:moveTo>
                  <a:pt x="109" y="0"/>
                </a:moveTo>
                <a:lnTo>
                  <a:pt x="121" y="37"/>
                </a:lnTo>
                <a:lnTo>
                  <a:pt x="143" y="5"/>
                </a:lnTo>
                <a:lnTo>
                  <a:pt x="143" y="44"/>
                </a:lnTo>
                <a:lnTo>
                  <a:pt x="175" y="20"/>
                </a:lnTo>
                <a:lnTo>
                  <a:pt x="163" y="56"/>
                </a:lnTo>
                <a:lnTo>
                  <a:pt x="199" y="44"/>
                </a:lnTo>
                <a:lnTo>
                  <a:pt x="177" y="76"/>
                </a:lnTo>
                <a:lnTo>
                  <a:pt x="214" y="76"/>
                </a:lnTo>
                <a:lnTo>
                  <a:pt x="184" y="97"/>
                </a:lnTo>
                <a:lnTo>
                  <a:pt x="218" y="110"/>
                </a:lnTo>
                <a:lnTo>
                  <a:pt x="184" y="122"/>
                </a:lnTo>
                <a:lnTo>
                  <a:pt x="214" y="144"/>
                </a:lnTo>
                <a:lnTo>
                  <a:pt x="177" y="144"/>
                </a:lnTo>
                <a:lnTo>
                  <a:pt x="199" y="173"/>
                </a:lnTo>
                <a:lnTo>
                  <a:pt x="163" y="161"/>
                </a:lnTo>
                <a:lnTo>
                  <a:pt x="175" y="197"/>
                </a:lnTo>
                <a:lnTo>
                  <a:pt x="143" y="175"/>
                </a:lnTo>
                <a:lnTo>
                  <a:pt x="143" y="214"/>
                </a:lnTo>
                <a:lnTo>
                  <a:pt x="121" y="183"/>
                </a:lnTo>
                <a:lnTo>
                  <a:pt x="109" y="219"/>
                </a:lnTo>
                <a:lnTo>
                  <a:pt x="99" y="183"/>
                </a:lnTo>
                <a:lnTo>
                  <a:pt x="75" y="214"/>
                </a:lnTo>
                <a:lnTo>
                  <a:pt x="77" y="175"/>
                </a:lnTo>
                <a:lnTo>
                  <a:pt x="46" y="197"/>
                </a:lnTo>
                <a:lnTo>
                  <a:pt x="58" y="161"/>
                </a:lnTo>
                <a:lnTo>
                  <a:pt x="21" y="173"/>
                </a:lnTo>
                <a:lnTo>
                  <a:pt x="43" y="144"/>
                </a:lnTo>
                <a:lnTo>
                  <a:pt x="7" y="144"/>
                </a:lnTo>
                <a:lnTo>
                  <a:pt x="36" y="122"/>
                </a:lnTo>
                <a:lnTo>
                  <a:pt x="0" y="110"/>
                </a:lnTo>
                <a:lnTo>
                  <a:pt x="36" y="97"/>
                </a:lnTo>
                <a:lnTo>
                  <a:pt x="7" y="76"/>
                </a:lnTo>
                <a:lnTo>
                  <a:pt x="43" y="76"/>
                </a:lnTo>
                <a:lnTo>
                  <a:pt x="21" y="44"/>
                </a:lnTo>
                <a:lnTo>
                  <a:pt x="58" y="56"/>
                </a:lnTo>
                <a:lnTo>
                  <a:pt x="46" y="20"/>
                </a:lnTo>
                <a:lnTo>
                  <a:pt x="77" y="44"/>
                </a:lnTo>
                <a:lnTo>
                  <a:pt x="75" y="5"/>
                </a:lnTo>
                <a:lnTo>
                  <a:pt x="99" y="37"/>
                </a:lnTo>
                <a:lnTo>
                  <a:pt x="109"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8" name="Freeform 117"/>
          <p:cNvSpPr>
            <a:spLocks noEditPoints="1"/>
          </p:cNvSpPr>
          <p:nvPr userDrawn="1"/>
        </p:nvSpPr>
        <p:spPr bwMode="auto">
          <a:xfrm>
            <a:off x="2314575" y="2006600"/>
            <a:ext cx="327025" cy="358775"/>
          </a:xfrm>
          <a:custGeom>
            <a:avLst/>
            <a:gdLst>
              <a:gd name="T0" fmla="*/ 41 w 85"/>
              <a:gd name="T1" fmla="*/ 15 h 93"/>
              <a:gd name="T2" fmla="*/ 43 w 85"/>
              <a:gd name="T3" fmla="*/ 0 h 93"/>
              <a:gd name="T4" fmla="*/ 45 w 85"/>
              <a:gd name="T5" fmla="*/ 15 h 93"/>
              <a:gd name="T6" fmla="*/ 85 w 85"/>
              <a:gd name="T7" fmla="*/ 41 h 93"/>
              <a:gd name="T8" fmla="*/ 70 w 85"/>
              <a:gd name="T9" fmla="*/ 39 h 93"/>
              <a:gd name="T10" fmla="*/ 70 w 85"/>
              <a:gd name="T11" fmla="*/ 44 h 93"/>
              <a:gd name="T12" fmla="*/ 85 w 85"/>
              <a:gd name="T13" fmla="*/ 41 h 93"/>
              <a:gd name="T14" fmla="*/ 15 w 85"/>
              <a:gd name="T15" fmla="*/ 39 h 93"/>
              <a:gd name="T16" fmla="*/ 0 w 85"/>
              <a:gd name="T17" fmla="*/ 41 h 93"/>
              <a:gd name="T18" fmla="*/ 15 w 85"/>
              <a:gd name="T19" fmla="*/ 44 h 93"/>
              <a:gd name="T20" fmla="*/ 64 w 85"/>
              <a:gd name="T21" fmla="*/ 23 h 93"/>
              <a:gd name="T22" fmla="*/ 72 w 85"/>
              <a:gd name="T23" fmla="*/ 12 h 93"/>
              <a:gd name="T24" fmla="*/ 61 w 85"/>
              <a:gd name="T25" fmla="*/ 20 h 93"/>
              <a:gd name="T26" fmla="*/ 62 w 85"/>
              <a:gd name="T27" fmla="*/ 24 h 93"/>
              <a:gd name="T28" fmla="*/ 17 w 85"/>
              <a:gd name="T29" fmla="*/ 70 h 93"/>
              <a:gd name="T30" fmla="*/ 25 w 85"/>
              <a:gd name="T31" fmla="*/ 59 h 93"/>
              <a:gd name="T32" fmla="*/ 14 w 85"/>
              <a:gd name="T33" fmla="*/ 67 h 93"/>
              <a:gd name="T34" fmla="*/ 15 w 85"/>
              <a:gd name="T35" fmla="*/ 71 h 93"/>
              <a:gd name="T36" fmla="*/ 25 w 85"/>
              <a:gd name="T37" fmla="*/ 23 h 93"/>
              <a:gd name="T38" fmla="*/ 17 w 85"/>
              <a:gd name="T39" fmla="*/ 12 h 93"/>
              <a:gd name="T40" fmla="*/ 14 w 85"/>
              <a:gd name="T41" fmla="*/ 16 h 93"/>
              <a:gd name="T42" fmla="*/ 23 w 85"/>
              <a:gd name="T43" fmla="*/ 24 h 93"/>
              <a:gd name="T44" fmla="*/ 72 w 85"/>
              <a:gd name="T45" fmla="*/ 70 h 93"/>
              <a:gd name="T46" fmla="*/ 64 w 85"/>
              <a:gd name="T47" fmla="*/ 59 h 93"/>
              <a:gd name="T48" fmla="*/ 61 w 85"/>
              <a:gd name="T49" fmla="*/ 62 h 93"/>
              <a:gd name="T50" fmla="*/ 70 w 85"/>
              <a:gd name="T51" fmla="*/ 71 h 93"/>
              <a:gd name="T52" fmla="*/ 65 w 85"/>
              <a:gd name="T53" fmla="*/ 42 h 93"/>
              <a:gd name="T54" fmla="*/ 59 w 85"/>
              <a:gd name="T55" fmla="*/ 56 h 93"/>
              <a:gd name="T56" fmla="*/ 54 w 85"/>
              <a:gd name="T57" fmla="*/ 69 h 93"/>
              <a:gd name="T58" fmla="*/ 54 w 85"/>
              <a:gd name="T59" fmla="*/ 71 h 93"/>
              <a:gd name="T60" fmla="*/ 52 w 85"/>
              <a:gd name="T61" fmla="*/ 73 h 93"/>
              <a:gd name="T62" fmla="*/ 32 w 85"/>
              <a:gd name="T63" fmla="*/ 71 h 93"/>
              <a:gd name="T64" fmla="*/ 31 w 85"/>
              <a:gd name="T65" fmla="*/ 71 h 93"/>
              <a:gd name="T66" fmla="*/ 26 w 85"/>
              <a:gd name="T67" fmla="*/ 56 h 93"/>
              <a:gd name="T68" fmla="*/ 26 w 85"/>
              <a:gd name="T69" fmla="*/ 56 h 93"/>
              <a:gd name="T70" fmla="*/ 43 w 85"/>
              <a:gd name="T71" fmla="*/ 20 h 93"/>
              <a:gd name="T72" fmla="*/ 61 w 85"/>
              <a:gd name="T73" fmla="*/ 42 h 93"/>
              <a:gd name="T74" fmla="*/ 25 w 85"/>
              <a:gd name="T75" fmla="*/ 42 h 93"/>
              <a:gd name="T76" fmla="*/ 30 w 85"/>
              <a:gd name="T77" fmla="*/ 55 h 93"/>
              <a:gd name="T78" fmla="*/ 35 w 85"/>
              <a:gd name="T79" fmla="*/ 69 h 93"/>
              <a:gd name="T80" fmla="*/ 35 w 85"/>
              <a:gd name="T81" fmla="*/ 70 h 93"/>
              <a:gd name="T82" fmla="*/ 51 w 85"/>
              <a:gd name="T83" fmla="*/ 69 h 93"/>
              <a:gd name="T84" fmla="*/ 55 w 85"/>
              <a:gd name="T85" fmla="*/ 55 h 93"/>
              <a:gd name="T86" fmla="*/ 61 w 85"/>
              <a:gd name="T87" fmla="*/ 42 h 93"/>
              <a:gd name="T88" fmla="*/ 54 w 85"/>
              <a:gd name="T89" fmla="*/ 76 h 93"/>
              <a:gd name="T90" fmla="*/ 33 w 85"/>
              <a:gd name="T91" fmla="*/ 74 h 93"/>
              <a:gd name="T92" fmla="*/ 32 w 85"/>
              <a:gd name="T93" fmla="*/ 76 h 93"/>
              <a:gd name="T94" fmla="*/ 52 w 85"/>
              <a:gd name="T95" fmla="*/ 78 h 93"/>
              <a:gd name="T96" fmla="*/ 54 w 85"/>
              <a:gd name="T97" fmla="*/ 81 h 93"/>
              <a:gd name="T98" fmla="*/ 52 w 85"/>
              <a:gd name="T99" fmla="*/ 79 h 93"/>
              <a:gd name="T100" fmla="*/ 32 w 85"/>
              <a:gd name="T101" fmla="*/ 81 h 93"/>
              <a:gd name="T102" fmla="*/ 33 w 85"/>
              <a:gd name="T103" fmla="*/ 82 h 93"/>
              <a:gd name="T104" fmla="*/ 54 w 85"/>
              <a:gd name="T105" fmla="*/ 81 h 93"/>
              <a:gd name="T106" fmla="*/ 54 w 85"/>
              <a:gd name="T107" fmla="*/ 85 h 93"/>
              <a:gd name="T108" fmla="*/ 33 w 85"/>
              <a:gd name="T109" fmla="*/ 84 h 93"/>
              <a:gd name="T110" fmla="*/ 32 w 85"/>
              <a:gd name="T111" fmla="*/ 85 h 93"/>
              <a:gd name="T112" fmla="*/ 52 w 85"/>
              <a:gd name="T113" fmla="*/ 87 h 93"/>
              <a:gd name="T114" fmla="*/ 47 w 85"/>
              <a:gd name="T115" fmla="*/ 88 h 93"/>
              <a:gd name="T116" fmla="*/ 38 w 85"/>
              <a:gd name="T117" fmla="*/ 90 h 93"/>
              <a:gd name="T118" fmla="*/ 45 w 85"/>
              <a:gd name="T119" fmla="*/ 92 h 93"/>
              <a:gd name="T120" fmla="*/ 47 w 85"/>
              <a:gd name="T12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 h="93">
                <a:moveTo>
                  <a:pt x="43" y="17"/>
                </a:moveTo>
                <a:cubicBezTo>
                  <a:pt x="42" y="17"/>
                  <a:pt x="41" y="16"/>
                  <a:pt x="41" y="15"/>
                </a:cubicBezTo>
                <a:cubicBezTo>
                  <a:pt x="41" y="2"/>
                  <a:pt x="41" y="2"/>
                  <a:pt x="41" y="2"/>
                </a:cubicBezTo>
                <a:cubicBezTo>
                  <a:pt x="41" y="1"/>
                  <a:pt x="42" y="0"/>
                  <a:pt x="43" y="0"/>
                </a:cubicBezTo>
                <a:cubicBezTo>
                  <a:pt x="44" y="0"/>
                  <a:pt x="45" y="1"/>
                  <a:pt x="45" y="2"/>
                </a:cubicBezTo>
                <a:cubicBezTo>
                  <a:pt x="45" y="15"/>
                  <a:pt x="45" y="15"/>
                  <a:pt x="45" y="15"/>
                </a:cubicBezTo>
                <a:cubicBezTo>
                  <a:pt x="45" y="16"/>
                  <a:pt x="44" y="17"/>
                  <a:pt x="43" y="17"/>
                </a:cubicBezTo>
                <a:close/>
                <a:moveTo>
                  <a:pt x="85" y="41"/>
                </a:moveTo>
                <a:cubicBezTo>
                  <a:pt x="85" y="40"/>
                  <a:pt x="84" y="39"/>
                  <a:pt x="83" y="39"/>
                </a:cubicBezTo>
                <a:cubicBezTo>
                  <a:pt x="70" y="39"/>
                  <a:pt x="70" y="39"/>
                  <a:pt x="70" y="39"/>
                </a:cubicBezTo>
                <a:cubicBezTo>
                  <a:pt x="69" y="39"/>
                  <a:pt x="68" y="40"/>
                  <a:pt x="68" y="41"/>
                </a:cubicBezTo>
                <a:cubicBezTo>
                  <a:pt x="68" y="43"/>
                  <a:pt x="69" y="44"/>
                  <a:pt x="70" y="44"/>
                </a:cubicBezTo>
                <a:cubicBezTo>
                  <a:pt x="83" y="44"/>
                  <a:pt x="83" y="44"/>
                  <a:pt x="83" y="44"/>
                </a:cubicBezTo>
                <a:cubicBezTo>
                  <a:pt x="84" y="44"/>
                  <a:pt x="85" y="43"/>
                  <a:pt x="85" y="41"/>
                </a:cubicBezTo>
                <a:close/>
                <a:moveTo>
                  <a:pt x="17" y="41"/>
                </a:moveTo>
                <a:cubicBezTo>
                  <a:pt x="17" y="40"/>
                  <a:pt x="16" y="39"/>
                  <a:pt x="15" y="39"/>
                </a:cubicBezTo>
                <a:cubicBezTo>
                  <a:pt x="2" y="39"/>
                  <a:pt x="2" y="39"/>
                  <a:pt x="2" y="39"/>
                </a:cubicBezTo>
                <a:cubicBezTo>
                  <a:pt x="1" y="39"/>
                  <a:pt x="0" y="40"/>
                  <a:pt x="0" y="41"/>
                </a:cubicBezTo>
                <a:cubicBezTo>
                  <a:pt x="0" y="43"/>
                  <a:pt x="1" y="44"/>
                  <a:pt x="2" y="44"/>
                </a:cubicBezTo>
                <a:cubicBezTo>
                  <a:pt x="15" y="44"/>
                  <a:pt x="15" y="44"/>
                  <a:pt x="15" y="44"/>
                </a:cubicBezTo>
                <a:cubicBezTo>
                  <a:pt x="16" y="44"/>
                  <a:pt x="17" y="43"/>
                  <a:pt x="17" y="41"/>
                </a:cubicBezTo>
                <a:close/>
                <a:moveTo>
                  <a:pt x="64" y="23"/>
                </a:moveTo>
                <a:cubicBezTo>
                  <a:pt x="72" y="16"/>
                  <a:pt x="72" y="16"/>
                  <a:pt x="72" y="16"/>
                </a:cubicBezTo>
                <a:cubicBezTo>
                  <a:pt x="73" y="15"/>
                  <a:pt x="73" y="13"/>
                  <a:pt x="72" y="12"/>
                </a:cubicBezTo>
                <a:cubicBezTo>
                  <a:pt x="71" y="11"/>
                  <a:pt x="70" y="11"/>
                  <a:pt x="69" y="12"/>
                </a:cubicBezTo>
                <a:cubicBezTo>
                  <a:pt x="61" y="20"/>
                  <a:pt x="61" y="20"/>
                  <a:pt x="61" y="20"/>
                </a:cubicBezTo>
                <a:cubicBezTo>
                  <a:pt x="60" y="21"/>
                  <a:pt x="60" y="23"/>
                  <a:pt x="61" y="23"/>
                </a:cubicBezTo>
                <a:cubicBezTo>
                  <a:pt x="61" y="24"/>
                  <a:pt x="62" y="24"/>
                  <a:pt x="62" y="24"/>
                </a:cubicBezTo>
                <a:cubicBezTo>
                  <a:pt x="63" y="24"/>
                  <a:pt x="64" y="24"/>
                  <a:pt x="64" y="23"/>
                </a:cubicBezTo>
                <a:close/>
                <a:moveTo>
                  <a:pt x="17" y="70"/>
                </a:moveTo>
                <a:cubicBezTo>
                  <a:pt x="25" y="62"/>
                  <a:pt x="25" y="62"/>
                  <a:pt x="25" y="62"/>
                </a:cubicBezTo>
                <a:cubicBezTo>
                  <a:pt x="26" y="62"/>
                  <a:pt x="26" y="60"/>
                  <a:pt x="25" y="59"/>
                </a:cubicBezTo>
                <a:cubicBezTo>
                  <a:pt x="24" y="58"/>
                  <a:pt x="23" y="58"/>
                  <a:pt x="22" y="59"/>
                </a:cubicBezTo>
                <a:cubicBezTo>
                  <a:pt x="14" y="67"/>
                  <a:pt x="14" y="67"/>
                  <a:pt x="14" y="67"/>
                </a:cubicBezTo>
                <a:cubicBezTo>
                  <a:pt x="13" y="68"/>
                  <a:pt x="13" y="70"/>
                  <a:pt x="14" y="70"/>
                </a:cubicBezTo>
                <a:cubicBezTo>
                  <a:pt x="14" y="71"/>
                  <a:pt x="15" y="71"/>
                  <a:pt x="15" y="71"/>
                </a:cubicBezTo>
                <a:cubicBezTo>
                  <a:pt x="16" y="71"/>
                  <a:pt x="17" y="71"/>
                  <a:pt x="17" y="70"/>
                </a:cubicBezTo>
                <a:close/>
                <a:moveTo>
                  <a:pt x="25" y="23"/>
                </a:moveTo>
                <a:cubicBezTo>
                  <a:pt x="26" y="23"/>
                  <a:pt x="26" y="21"/>
                  <a:pt x="25" y="20"/>
                </a:cubicBezTo>
                <a:cubicBezTo>
                  <a:pt x="17" y="12"/>
                  <a:pt x="17" y="12"/>
                  <a:pt x="17" y="12"/>
                </a:cubicBezTo>
                <a:cubicBezTo>
                  <a:pt x="16" y="11"/>
                  <a:pt x="15" y="11"/>
                  <a:pt x="14" y="12"/>
                </a:cubicBezTo>
                <a:cubicBezTo>
                  <a:pt x="13" y="13"/>
                  <a:pt x="13" y="15"/>
                  <a:pt x="14" y="16"/>
                </a:cubicBezTo>
                <a:cubicBezTo>
                  <a:pt x="22" y="23"/>
                  <a:pt x="22" y="23"/>
                  <a:pt x="22" y="23"/>
                </a:cubicBezTo>
                <a:cubicBezTo>
                  <a:pt x="22" y="24"/>
                  <a:pt x="23" y="24"/>
                  <a:pt x="23" y="24"/>
                </a:cubicBezTo>
                <a:cubicBezTo>
                  <a:pt x="24" y="24"/>
                  <a:pt x="24" y="24"/>
                  <a:pt x="25" y="23"/>
                </a:cubicBezTo>
                <a:close/>
                <a:moveTo>
                  <a:pt x="72" y="70"/>
                </a:moveTo>
                <a:cubicBezTo>
                  <a:pt x="73" y="70"/>
                  <a:pt x="73" y="68"/>
                  <a:pt x="72" y="67"/>
                </a:cubicBezTo>
                <a:cubicBezTo>
                  <a:pt x="64" y="59"/>
                  <a:pt x="64" y="59"/>
                  <a:pt x="64" y="59"/>
                </a:cubicBezTo>
                <a:cubicBezTo>
                  <a:pt x="63" y="58"/>
                  <a:pt x="62" y="58"/>
                  <a:pt x="61" y="59"/>
                </a:cubicBezTo>
                <a:cubicBezTo>
                  <a:pt x="60" y="60"/>
                  <a:pt x="60" y="62"/>
                  <a:pt x="61" y="62"/>
                </a:cubicBezTo>
                <a:cubicBezTo>
                  <a:pt x="69" y="70"/>
                  <a:pt x="69" y="70"/>
                  <a:pt x="69" y="70"/>
                </a:cubicBezTo>
                <a:cubicBezTo>
                  <a:pt x="69" y="71"/>
                  <a:pt x="70" y="71"/>
                  <a:pt x="70" y="71"/>
                </a:cubicBezTo>
                <a:cubicBezTo>
                  <a:pt x="71" y="71"/>
                  <a:pt x="71" y="71"/>
                  <a:pt x="72" y="70"/>
                </a:cubicBezTo>
                <a:close/>
                <a:moveTo>
                  <a:pt x="65" y="42"/>
                </a:moveTo>
                <a:cubicBezTo>
                  <a:pt x="65" y="47"/>
                  <a:pt x="63" y="52"/>
                  <a:pt x="59" y="56"/>
                </a:cubicBezTo>
                <a:cubicBezTo>
                  <a:pt x="59" y="56"/>
                  <a:pt x="59" y="56"/>
                  <a:pt x="59" y="56"/>
                </a:cubicBezTo>
                <a:cubicBezTo>
                  <a:pt x="59" y="56"/>
                  <a:pt x="54" y="62"/>
                  <a:pt x="54" y="69"/>
                </a:cubicBezTo>
                <a:cubicBezTo>
                  <a:pt x="54" y="69"/>
                  <a:pt x="54" y="69"/>
                  <a:pt x="54" y="69"/>
                </a:cubicBezTo>
                <a:cubicBezTo>
                  <a:pt x="54" y="71"/>
                  <a:pt x="54" y="71"/>
                  <a:pt x="54" y="71"/>
                </a:cubicBezTo>
                <a:cubicBezTo>
                  <a:pt x="54" y="71"/>
                  <a:pt x="54" y="71"/>
                  <a:pt x="54" y="71"/>
                </a:cubicBezTo>
                <a:cubicBezTo>
                  <a:pt x="54" y="71"/>
                  <a:pt x="54" y="71"/>
                  <a:pt x="54" y="71"/>
                </a:cubicBezTo>
                <a:cubicBezTo>
                  <a:pt x="54" y="72"/>
                  <a:pt x="53" y="73"/>
                  <a:pt x="52" y="73"/>
                </a:cubicBezTo>
                <a:cubicBezTo>
                  <a:pt x="33" y="73"/>
                  <a:pt x="33" y="73"/>
                  <a:pt x="33" y="73"/>
                </a:cubicBezTo>
                <a:cubicBezTo>
                  <a:pt x="32" y="73"/>
                  <a:pt x="32" y="72"/>
                  <a:pt x="32" y="71"/>
                </a:cubicBezTo>
                <a:cubicBezTo>
                  <a:pt x="32" y="71"/>
                  <a:pt x="32" y="71"/>
                  <a:pt x="32" y="71"/>
                </a:cubicBezTo>
                <a:cubicBezTo>
                  <a:pt x="31" y="71"/>
                  <a:pt x="31" y="71"/>
                  <a:pt x="31" y="71"/>
                </a:cubicBezTo>
                <a:cubicBezTo>
                  <a:pt x="31" y="69"/>
                  <a:pt x="31" y="69"/>
                  <a:pt x="31" y="69"/>
                </a:cubicBezTo>
                <a:cubicBezTo>
                  <a:pt x="31" y="62"/>
                  <a:pt x="26" y="56"/>
                  <a:pt x="26" y="56"/>
                </a:cubicBezTo>
                <a:cubicBezTo>
                  <a:pt x="26" y="56"/>
                  <a:pt x="26" y="56"/>
                  <a:pt x="26" y="56"/>
                </a:cubicBezTo>
                <a:cubicBezTo>
                  <a:pt x="26" y="56"/>
                  <a:pt x="26" y="56"/>
                  <a:pt x="26" y="56"/>
                </a:cubicBezTo>
                <a:cubicBezTo>
                  <a:pt x="23" y="52"/>
                  <a:pt x="21" y="47"/>
                  <a:pt x="21" y="42"/>
                </a:cubicBezTo>
                <a:cubicBezTo>
                  <a:pt x="21" y="30"/>
                  <a:pt x="31" y="20"/>
                  <a:pt x="43" y="20"/>
                </a:cubicBezTo>
                <a:cubicBezTo>
                  <a:pt x="55" y="20"/>
                  <a:pt x="65" y="30"/>
                  <a:pt x="65" y="42"/>
                </a:cubicBezTo>
                <a:close/>
                <a:moveTo>
                  <a:pt x="61" y="42"/>
                </a:moveTo>
                <a:cubicBezTo>
                  <a:pt x="61" y="32"/>
                  <a:pt x="53" y="24"/>
                  <a:pt x="43" y="24"/>
                </a:cubicBezTo>
                <a:cubicBezTo>
                  <a:pt x="33" y="24"/>
                  <a:pt x="25" y="32"/>
                  <a:pt x="25" y="42"/>
                </a:cubicBezTo>
                <a:cubicBezTo>
                  <a:pt x="25" y="46"/>
                  <a:pt x="26" y="50"/>
                  <a:pt x="29" y="54"/>
                </a:cubicBezTo>
                <a:cubicBezTo>
                  <a:pt x="30" y="55"/>
                  <a:pt x="30" y="55"/>
                  <a:pt x="30" y="55"/>
                </a:cubicBezTo>
                <a:cubicBezTo>
                  <a:pt x="30" y="55"/>
                  <a:pt x="30" y="55"/>
                  <a:pt x="30" y="55"/>
                </a:cubicBezTo>
                <a:cubicBezTo>
                  <a:pt x="32" y="58"/>
                  <a:pt x="35" y="63"/>
                  <a:pt x="35" y="69"/>
                </a:cubicBezTo>
                <a:cubicBezTo>
                  <a:pt x="35" y="69"/>
                  <a:pt x="35" y="69"/>
                  <a:pt x="35" y="69"/>
                </a:cubicBezTo>
                <a:cubicBezTo>
                  <a:pt x="35" y="70"/>
                  <a:pt x="35" y="70"/>
                  <a:pt x="35" y="70"/>
                </a:cubicBezTo>
                <a:cubicBezTo>
                  <a:pt x="51" y="70"/>
                  <a:pt x="51" y="70"/>
                  <a:pt x="51" y="70"/>
                </a:cubicBezTo>
                <a:cubicBezTo>
                  <a:pt x="51" y="69"/>
                  <a:pt x="51" y="69"/>
                  <a:pt x="51" y="69"/>
                </a:cubicBezTo>
                <a:cubicBezTo>
                  <a:pt x="51" y="63"/>
                  <a:pt x="53" y="58"/>
                  <a:pt x="55" y="56"/>
                </a:cubicBezTo>
                <a:cubicBezTo>
                  <a:pt x="55" y="55"/>
                  <a:pt x="55" y="55"/>
                  <a:pt x="55" y="55"/>
                </a:cubicBezTo>
                <a:cubicBezTo>
                  <a:pt x="56" y="54"/>
                  <a:pt x="56" y="54"/>
                  <a:pt x="56" y="54"/>
                </a:cubicBezTo>
                <a:cubicBezTo>
                  <a:pt x="59" y="50"/>
                  <a:pt x="61" y="46"/>
                  <a:pt x="61" y="42"/>
                </a:cubicBezTo>
                <a:close/>
                <a:moveTo>
                  <a:pt x="54" y="76"/>
                </a:moveTo>
                <a:cubicBezTo>
                  <a:pt x="54" y="76"/>
                  <a:pt x="54" y="76"/>
                  <a:pt x="54" y="76"/>
                </a:cubicBezTo>
                <a:cubicBezTo>
                  <a:pt x="54" y="75"/>
                  <a:pt x="53" y="74"/>
                  <a:pt x="52" y="74"/>
                </a:cubicBezTo>
                <a:cubicBezTo>
                  <a:pt x="33" y="74"/>
                  <a:pt x="33" y="74"/>
                  <a:pt x="33" y="74"/>
                </a:cubicBezTo>
                <a:cubicBezTo>
                  <a:pt x="32" y="74"/>
                  <a:pt x="32" y="75"/>
                  <a:pt x="32" y="76"/>
                </a:cubicBezTo>
                <a:cubicBezTo>
                  <a:pt x="32" y="76"/>
                  <a:pt x="32" y="76"/>
                  <a:pt x="32" y="76"/>
                </a:cubicBezTo>
                <a:cubicBezTo>
                  <a:pt x="32" y="77"/>
                  <a:pt x="32" y="78"/>
                  <a:pt x="33" y="78"/>
                </a:cubicBezTo>
                <a:cubicBezTo>
                  <a:pt x="52" y="78"/>
                  <a:pt x="52" y="78"/>
                  <a:pt x="52" y="78"/>
                </a:cubicBezTo>
                <a:cubicBezTo>
                  <a:pt x="53" y="78"/>
                  <a:pt x="54" y="77"/>
                  <a:pt x="54" y="76"/>
                </a:cubicBezTo>
                <a:close/>
                <a:moveTo>
                  <a:pt x="54" y="81"/>
                </a:moveTo>
                <a:cubicBezTo>
                  <a:pt x="54" y="81"/>
                  <a:pt x="54" y="81"/>
                  <a:pt x="54" y="81"/>
                </a:cubicBezTo>
                <a:cubicBezTo>
                  <a:pt x="54" y="80"/>
                  <a:pt x="53" y="79"/>
                  <a:pt x="52" y="79"/>
                </a:cubicBezTo>
                <a:cubicBezTo>
                  <a:pt x="33" y="79"/>
                  <a:pt x="33" y="79"/>
                  <a:pt x="33" y="79"/>
                </a:cubicBezTo>
                <a:cubicBezTo>
                  <a:pt x="32" y="79"/>
                  <a:pt x="32" y="80"/>
                  <a:pt x="32" y="81"/>
                </a:cubicBezTo>
                <a:cubicBezTo>
                  <a:pt x="32" y="81"/>
                  <a:pt x="32" y="81"/>
                  <a:pt x="32" y="81"/>
                </a:cubicBezTo>
                <a:cubicBezTo>
                  <a:pt x="32" y="82"/>
                  <a:pt x="32" y="82"/>
                  <a:pt x="33" y="82"/>
                </a:cubicBezTo>
                <a:cubicBezTo>
                  <a:pt x="52" y="82"/>
                  <a:pt x="52" y="82"/>
                  <a:pt x="52" y="82"/>
                </a:cubicBezTo>
                <a:cubicBezTo>
                  <a:pt x="53" y="82"/>
                  <a:pt x="54" y="82"/>
                  <a:pt x="54" y="81"/>
                </a:cubicBezTo>
                <a:close/>
                <a:moveTo>
                  <a:pt x="54" y="85"/>
                </a:moveTo>
                <a:cubicBezTo>
                  <a:pt x="54" y="85"/>
                  <a:pt x="54" y="85"/>
                  <a:pt x="54" y="85"/>
                </a:cubicBezTo>
                <a:cubicBezTo>
                  <a:pt x="54" y="84"/>
                  <a:pt x="53" y="84"/>
                  <a:pt x="52" y="84"/>
                </a:cubicBezTo>
                <a:cubicBezTo>
                  <a:pt x="33" y="84"/>
                  <a:pt x="33" y="84"/>
                  <a:pt x="33" y="84"/>
                </a:cubicBezTo>
                <a:cubicBezTo>
                  <a:pt x="32" y="84"/>
                  <a:pt x="32" y="84"/>
                  <a:pt x="32" y="85"/>
                </a:cubicBezTo>
                <a:cubicBezTo>
                  <a:pt x="32" y="85"/>
                  <a:pt x="32" y="85"/>
                  <a:pt x="32" y="85"/>
                </a:cubicBezTo>
                <a:cubicBezTo>
                  <a:pt x="32" y="86"/>
                  <a:pt x="32" y="87"/>
                  <a:pt x="33" y="87"/>
                </a:cubicBezTo>
                <a:cubicBezTo>
                  <a:pt x="52" y="87"/>
                  <a:pt x="52" y="87"/>
                  <a:pt x="52" y="87"/>
                </a:cubicBezTo>
                <a:cubicBezTo>
                  <a:pt x="53" y="87"/>
                  <a:pt x="54" y="86"/>
                  <a:pt x="54" y="85"/>
                </a:cubicBezTo>
                <a:close/>
                <a:moveTo>
                  <a:pt x="47" y="88"/>
                </a:moveTo>
                <a:cubicBezTo>
                  <a:pt x="39" y="88"/>
                  <a:pt x="39" y="88"/>
                  <a:pt x="39" y="88"/>
                </a:cubicBezTo>
                <a:cubicBezTo>
                  <a:pt x="37" y="88"/>
                  <a:pt x="37" y="90"/>
                  <a:pt x="38" y="90"/>
                </a:cubicBezTo>
                <a:cubicBezTo>
                  <a:pt x="40" y="92"/>
                  <a:pt x="40" y="92"/>
                  <a:pt x="40" y="92"/>
                </a:cubicBezTo>
                <a:cubicBezTo>
                  <a:pt x="42" y="93"/>
                  <a:pt x="44" y="93"/>
                  <a:pt x="45" y="92"/>
                </a:cubicBezTo>
                <a:cubicBezTo>
                  <a:pt x="48" y="90"/>
                  <a:pt x="48" y="90"/>
                  <a:pt x="48" y="90"/>
                </a:cubicBezTo>
                <a:cubicBezTo>
                  <a:pt x="49" y="90"/>
                  <a:pt x="48" y="88"/>
                  <a:pt x="47" y="8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39" name="Freeform 118"/>
          <p:cNvSpPr>
            <a:spLocks noEditPoints="1"/>
          </p:cNvSpPr>
          <p:nvPr userDrawn="1"/>
        </p:nvSpPr>
        <p:spPr bwMode="auto">
          <a:xfrm>
            <a:off x="2554288" y="2373313"/>
            <a:ext cx="169863" cy="282575"/>
          </a:xfrm>
          <a:custGeom>
            <a:avLst/>
            <a:gdLst>
              <a:gd name="T0" fmla="*/ 38 w 44"/>
              <a:gd name="T1" fmla="*/ 36 h 73"/>
              <a:gd name="T2" fmla="*/ 33 w 44"/>
              <a:gd name="T3" fmla="*/ 49 h 73"/>
              <a:gd name="T4" fmla="*/ 33 w 44"/>
              <a:gd name="T5" fmla="*/ 51 h 73"/>
              <a:gd name="T6" fmla="*/ 33 w 44"/>
              <a:gd name="T7" fmla="*/ 51 h 73"/>
              <a:gd name="T8" fmla="*/ 12 w 44"/>
              <a:gd name="T9" fmla="*/ 53 h 73"/>
              <a:gd name="T10" fmla="*/ 10 w 44"/>
              <a:gd name="T11" fmla="*/ 51 h 73"/>
              <a:gd name="T12" fmla="*/ 10 w 44"/>
              <a:gd name="T13" fmla="*/ 49 h 73"/>
              <a:gd name="T14" fmla="*/ 5 w 44"/>
              <a:gd name="T15" fmla="*/ 36 h 73"/>
              <a:gd name="T16" fmla="*/ 0 w 44"/>
              <a:gd name="T17" fmla="*/ 22 h 73"/>
              <a:gd name="T18" fmla="*/ 44 w 44"/>
              <a:gd name="T19" fmla="*/ 22 h 73"/>
              <a:gd name="T20" fmla="*/ 22 w 44"/>
              <a:gd name="T21" fmla="*/ 4 h 73"/>
              <a:gd name="T22" fmla="*/ 8 w 44"/>
              <a:gd name="T23" fmla="*/ 34 h 73"/>
              <a:gd name="T24" fmla="*/ 9 w 44"/>
              <a:gd name="T25" fmla="*/ 35 h 73"/>
              <a:gd name="T26" fmla="*/ 14 w 44"/>
              <a:gd name="T27" fmla="*/ 49 h 73"/>
              <a:gd name="T28" fmla="*/ 29 w 44"/>
              <a:gd name="T29" fmla="*/ 50 h 73"/>
              <a:gd name="T30" fmla="*/ 34 w 44"/>
              <a:gd name="T31" fmla="*/ 36 h 73"/>
              <a:gd name="T32" fmla="*/ 35 w 44"/>
              <a:gd name="T33" fmla="*/ 34 h 73"/>
              <a:gd name="T34" fmla="*/ 33 w 44"/>
              <a:gd name="T35" fmla="*/ 56 h 73"/>
              <a:gd name="T36" fmla="*/ 31 w 44"/>
              <a:gd name="T37" fmla="*/ 54 h 73"/>
              <a:gd name="T38" fmla="*/ 10 w 44"/>
              <a:gd name="T39" fmla="*/ 56 h 73"/>
              <a:gd name="T40" fmla="*/ 12 w 44"/>
              <a:gd name="T41" fmla="*/ 58 h 73"/>
              <a:gd name="T42" fmla="*/ 33 w 44"/>
              <a:gd name="T43" fmla="*/ 56 h 73"/>
              <a:gd name="T44" fmla="*/ 33 w 44"/>
              <a:gd name="T45" fmla="*/ 61 h 73"/>
              <a:gd name="T46" fmla="*/ 12 w 44"/>
              <a:gd name="T47" fmla="*/ 59 h 73"/>
              <a:gd name="T48" fmla="*/ 10 w 44"/>
              <a:gd name="T49" fmla="*/ 61 h 73"/>
              <a:gd name="T50" fmla="*/ 31 w 44"/>
              <a:gd name="T51" fmla="*/ 62 h 73"/>
              <a:gd name="T52" fmla="*/ 33 w 44"/>
              <a:gd name="T53" fmla="*/ 65 h 73"/>
              <a:gd name="T54" fmla="*/ 31 w 44"/>
              <a:gd name="T55" fmla="*/ 64 h 73"/>
              <a:gd name="T56" fmla="*/ 10 w 44"/>
              <a:gd name="T57" fmla="*/ 65 h 73"/>
              <a:gd name="T58" fmla="*/ 12 w 44"/>
              <a:gd name="T59" fmla="*/ 67 h 73"/>
              <a:gd name="T60" fmla="*/ 33 w 44"/>
              <a:gd name="T61" fmla="*/ 65 h 73"/>
              <a:gd name="T62" fmla="*/ 17 w 44"/>
              <a:gd name="T63" fmla="*/ 68 h 73"/>
              <a:gd name="T64" fmla="*/ 19 w 44"/>
              <a:gd name="T65" fmla="*/ 72 h 73"/>
              <a:gd name="T66" fmla="*/ 27 w 44"/>
              <a:gd name="T67" fmla="*/ 7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73">
                <a:moveTo>
                  <a:pt x="44" y="22"/>
                </a:moveTo>
                <a:cubicBezTo>
                  <a:pt x="44" y="27"/>
                  <a:pt x="42" y="32"/>
                  <a:pt x="38" y="36"/>
                </a:cubicBezTo>
                <a:cubicBezTo>
                  <a:pt x="38" y="36"/>
                  <a:pt x="38" y="36"/>
                  <a:pt x="38" y="36"/>
                </a:cubicBezTo>
                <a:cubicBezTo>
                  <a:pt x="38" y="36"/>
                  <a:pt x="33" y="42"/>
                  <a:pt x="33" y="49"/>
                </a:cubicBezTo>
                <a:cubicBezTo>
                  <a:pt x="33" y="49"/>
                  <a:pt x="33" y="49"/>
                  <a:pt x="33" y="49"/>
                </a:cubicBezTo>
                <a:cubicBezTo>
                  <a:pt x="33" y="51"/>
                  <a:pt x="33" y="51"/>
                  <a:pt x="33" y="51"/>
                </a:cubicBezTo>
                <a:cubicBezTo>
                  <a:pt x="33" y="51"/>
                  <a:pt x="33" y="51"/>
                  <a:pt x="33" y="51"/>
                </a:cubicBezTo>
                <a:cubicBezTo>
                  <a:pt x="33" y="51"/>
                  <a:pt x="33" y="51"/>
                  <a:pt x="33" y="51"/>
                </a:cubicBezTo>
                <a:cubicBezTo>
                  <a:pt x="33" y="52"/>
                  <a:pt x="32" y="53"/>
                  <a:pt x="31" y="53"/>
                </a:cubicBezTo>
                <a:cubicBezTo>
                  <a:pt x="12" y="53"/>
                  <a:pt x="12" y="53"/>
                  <a:pt x="12" y="53"/>
                </a:cubicBezTo>
                <a:cubicBezTo>
                  <a:pt x="11" y="53"/>
                  <a:pt x="10" y="52"/>
                  <a:pt x="10" y="51"/>
                </a:cubicBezTo>
                <a:cubicBezTo>
                  <a:pt x="10" y="51"/>
                  <a:pt x="10" y="51"/>
                  <a:pt x="10" y="51"/>
                </a:cubicBezTo>
                <a:cubicBezTo>
                  <a:pt x="10" y="51"/>
                  <a:pt x="10" y="51"/>
                  <a:pt x="10" y="51"/>
                </a:cubicBezTo>
                <a:cubicBezTo>
                  <a:pt x="10" y="49"/>
                  <a:pt x="10" y="49"/>
                  <a:pt x="10" y="49"/>
                </a:cubicBezTo>
                <a:cubicBezTo>
                  <a:pt x="10" y="42"/>
                  <a:pt x="5" y="36"/>
                  <a:pt x="5" y="36"/>
                </a:cubicBezTo>
                <a:cubicBezTo>
                  <a:pt x="5" y="36"/>
                  <a:pt x="5" y="36"/>
                  <a:pt x="5" y="36"/>
                </a:cubicBezTo>
                <a:cubicBezTo>
                  <a:pt x="5" y="36"/>
                  <a:pt x="5" y="36"/>
                  <a:pt x="5" y="36"/>
                </a:cubicBezTo>
                <a:cubicBezTo>
                  <a:pt x="2" y="32"/>
                  <a:pt x="0" y="27"/>
                  <a:pt x="0" y="22"/>
                </a:cubicBezTo>
                <a:cubicBezTo>
                  <a:pt x="0" y="10"/>
                  <a:pt x="10" y="0"/>
                  <a:pt x="22" y="0"/>
                </a:cubicBezTo>
                <a:cubicBezTo>
                  <a:pt x="34" y="0"/>
                  <a:pt x="44" y="10"/>
                  <a:pt x="44" y="22"/>
                </a:cubicBezTo>
                <a:close/>
                <a:moveTo>
                  <a:pt x="40" y="22"/>
                </a:moveTo>
                <a:cubicBezTo>
                  <a:pt x="40" y="12"/>
                  <a:pt x="32" y="4"/>
                  <a:pt x="22" y="4"/>
                </a:cubicBezTo>
                <a:cubicBezTo>
                  <a:pt x="12" y="4"/>
                  <a:pt x="4" y="12"/>
                  <a:pt x="4" y="22"/>
                </a:cubicBezTo>
                <a:cubicBezTo>
                  <a:pt x="4" y="26"/>
                  <a:pt x="5" y="30"/>
                  <a:pt x="8" y="34"/>
                </a:cubicBezTo>
                <a:cubicBezTo>
                  <a:pt x="9" y="35"/>
                  <a:pt x="9" y="35"/>
                  <a:pt x="9" y="35"/>
                </a:cubicBezTo>
                <a:cubicBezTo>
                  <a:pt x="9" y="35"/>
                  <a:pt x="9" y="35"/>
                  <a:pt x="9" y="35"/>
                </a:cubicBezTo>
                <a:cubicBezTo>
                  <a:pt x="11" y="38"/>
                  <a:pt x="14" y="43"/>
                  <a:pt x="14" y="49"/>
                </a:cubicBezTo>
                <a:cubicBezTo>
                  <a:pt x="14" y="49"/>
                  <a:pt x="14" y="49"/>
                  <a:pt x="14" y="49"/>
                </a:cubicBezTo>
                <a:cubicBezTo>
                  <a:pt x="14" y="50"/>
                  <a:pt x="14" y="50"/>
                  <a:pt x="14" y="50"/>
                </a:cubicBezTo>
                <a:cubicBezTo>
                  <a:pt x="29" y="50"/>
                  <a:pt x="29" y="50"/>
                  <a:pt x="29" y="50"/>
                </a:cubicBezTo>
                <a:cubicBezTo>
                  <a:pt x="29" y="49"/>
                  <a:pt x="29" y="49"/>
                  <a:pt x="29" y="49"/>
                </a:cubicBezTo>
                <a:cubicBezTo>
                  <a:pt x="30" y="43"/>
                  <a:pt x="32" y="38"/>
                  <a:pt x="34" y="36"/>
                </a:cubicBezTo>
                <a:cubicBezTo>
                  <a:pt x="34" y="35"/>
                  <a:pt x="34" y="35"/>
                  <a:pt x="34" y="35"/>
                </a:cubicBezTo>
                <a:cubicBezTo>
                  <a:pt x="35" y="34"/>
                  <a:pt x="35" y="34"/>
                  <a:pt x="35" y="34"/>
                </a:cubicBezTo>
                <a:cubicBezTo>
                  <a:pt x="38" y="30"/>
                  <a:pt x="40" y="26"/>
                  <a:pt x="40" y="22"/>
                </a:cubicBezTo>
                <a:close/>
                <a:moveTo>
                  <a:pt x="33" y="56"/>
                </a:moveTo>
                <a:cubicBezTo>
                  <a:pt x="33" y="56"/>
                  <a:pt x="33" y="56"/>
                  <a:pt x="33" y="56"/>
                </a:cubicBezTo>
                <a:cubicBezTo>
                  <a:pt x="33" y="55"/>
                  <a:pt x="32" y="54"/>
                  <a:pt x="31" y="54"/>
                </a:cubicBezTo>
                <a:cubicBezTo>
                  <a:pt x="12" y="54"/>
                  <a:pt x="12" y="54"/>
                  <a:pt x="12" y="54"/>
                </a:cubicBezTo>
                <a:cubicBezTo>
                  <a:pt x="11" y="54"/>
                  <a:pt x="10" y="55"/>
                  <a:pt x="10" y="56"/>
                </a:cubicBezTo>
                <a:cubicBezTo>
                  <a:pt x="10" y="56"/>
                  <a:pt x="10" y="56"/>
                  <a:pt x="10" y="56"/>
                </a:cubicBezTo>
                <a:cubicBezTo>
                  <a:pt x="10" y="57"/>
                  <a:pt x="11" y="58"/>
                  <a:pt x="12" y="58"/>
                </a:cubicBezTo>
                <a:cubicBezTo>
                  <a:pt x="31" y="58"/>
                  <a:pt x="31" y="58"/>
                  <a:pt x="31" y="58"/>
                </a:cubicBezTo>
                <a:cubicBezTo>
                  <a:pt x="32" y="58"/>
                  <a:pt x="33" y="57"/>
                  <a:pt x="33" y="56"/>
                </a:cubicBezTo>
                <a:close/>
                <a:moveTo>
                  <a:pt x="33" y="61"/>
                </a:moveTo>
                <a:cubicBezTo>
                  <a:pt x="33" y="61"/>
                  <a:pt x="33" y="61"/>
                  <a:pt x="33" y="61"/>
                </a:cubicBezTo>
                <a:cubicBezTo>
                  <a:pt x="33" y="60"/>
                  <a:pt x="32" y="59"/>
                  <a:pt x="31" y="59"/>
                </a:cubicBezTo>
                <a:cubicBezTo>
                  <a:pt x="12" y="59"/>
                  <a:pt x="12" y="59"/>
                  <a:pt x="12" y="59"/>
                </a:cubicBezTo>
                <a:cubicBezTo>
                  <a:pt x="11" y="59"/>
                  <a:pt x="10" y="60"/>
                  <a:pt x="10" y="61"/>
                </a:cubicBezTo>
                <a:cubicBezTo>
                  <a:pt x="10" y="61"/>
                  <a:pt x="10" y="61"/>
                  <a:pt x="10" y="61"/>
                </a:cubicBezTo>
                <a:cubicBezTo>
                  <a:pt x="10" y="62"/>
                  <a:pt x="11" y="62"/>
                  <a:pt x="12" y="62"/>
                </a:cubicBezTo>
                <a:cubicBezTo>
                  <a:pt x="31" y="62"/>
                  <a:pt x="31" y="62"/>
                  <a:pt x="31" y="62"/>
                </a:cubicBezTo>
                <a:cubicBezTo>
                  <a:pt x="32" y="62"/>
                  <a:pt x="33" y="62"/>
                  <a:pt x="33" y="61"/>
                </a:cubicBezTo>
                <a:close/>
                <a:moveTo>
                  <a:pt x="33" y="65"/>
                </a:moveTo>
                <a:cubicBezTo>
                  <a:pt x="33" y="65"/>
                  <a:pt x="33" y="65"/>
                  <a:pt x="33" y="65"/>
                </a:cubicBezTo>
                <a:cubicBezTo>
                  <a:pt x="33" y="64"/>
                  <a:pt x="32" y="64"/>
                  <a:pt x="31" y="64"/>
                </a:cubicBezTo>
                <a:cubicBezTo>
                  <a:pt x="12" y="64"/>
                  <a:pt x="12" y="64"/>
                  <a:pt x="12" y="64"/>
                </a:cubicBezTo>
                <a:cubicBezTo>
                  <a:pt x="11" y="64"/>
                  <a:pt x="10" y="64"/>
                  <a:pt x="10" y="65"/>
                </a:cubicBezTo>
                <a:cubicBezTo>
                  <a:pt x="10" y="65"/>
                  <a:pt x="10" y="65"/>
                  <a:pt x="10" y="65"/>
                </a:cubicBezTo>
                <a:cubicBezTo>
                  <a:pt x="10" y="66"/>
                  <a:pt x="11" y="67"/>
                  <a:pt x="12" y="67"/>
                </a:cubicBezTo>
                <a:cubicBezTo>
                  <a:pt x="31" y="67"/>
                  <a:pt x="31" y="67"/>
                  <a:pt x="31" y="67"/>
                </a:cubicBezTo>
                <a:cubicBezTo>
                  <a:pt x="32" y="67"/>
                  <a:pt x="33" y="66"/>
                  <a:pt x="33" y="65"/>
                </a:cubicBezTo>
                <a:close/>
                <a:moveTo>
                  <a:pt x="26" y="68"/>
                </a:moveTo>
                <a:cubicBezTo>
                  <a:pt x="17" y="68"/>
                  <a:pt x="17" y="68"/>
                  <a:pt x="17" y="68"/>
                </a:cubicBezTo>
                <a:cubicBezTo>
                  <a:pt x="16" y="68"/>
                  <a:pt x="16" y="70"/>
                  <a:pt x="17" y="70"/>
                </a:cubicBezTo>
                <a:cubicBezTo>
                  <a:pt x="19" y="72"/>
                  <a:pt x="19" y="72"/>
                  <a:pt x="19" y="72"/>
                </a:cubicBezTo>
                <a:cubicBezTo>
                  <a:pt x="21" y="73"/>
                  <a:pt x="23" y="73"/>
                  <a:pt x="24" y="72"/>
                </a:cubicBezTo>
                <a:cubicBezTo>
                  <a:pt x="27" y="70"/>
                  <a:pt x="27" y="70"/>
                  <a:pt x="27" y="70"/>
                </a:cubicBezTo>
                <a:cubicBezTo>
                  <a:pt x="28" y="70"/>
                  <a:pt x="27" y="68"/>
                  <a:pt x="26" y="6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0" name="Freeform 119"/>
          <p:cNvSpPr>
            <a:spLocks noEditPoints="1"/>
          </p:cNvSpPr>
          <p:nvPr userDrawn="1"/>
        </p:nvSpPr>
        <p:spPr bwMode="auto">
          <a:xfrm>
            <a:off x="1835150" y="3125788"/>
            <a:ext cx="644525" cy="468313"/>
          </a:xfrm>
          <a:custGeom>
            <a:avLst/>
            <a:gdLst>
              <a:gd name="T0" fmla="*/ 57 w 167"/>
              <a:gd name="T1" fmla="*/ 50 h 121"/>
              <a:gd name="T2" fmla="*/ 38 w 167"/>
              <a:gd name="T3" fmla="*/ 0 h 121"/>
              <a:gd name="T4" fmla="*/ 87 w 167"/>
              <a:gd name="T5" fmla="*/ 30 h 121"/>
              <a:gd name="T6" fmla="*/ 108 w 167"/>
              <a:gd name="T7" fmla="*/ 29 h 121"/>
              <a:gd name="T8" fmla="*/ 113 w 167"/>
              <a:gd name="T9" fmla="*/ 37 h 121"/>
              <a:gd name="T10" fmla="*/ 108 w 167"/>
              <a:gd name="T11" fmla="*/ 46 h 121"/>
              <a:gd name="T12" fmla="*/ 94 w 167"/>
              <a:gd name="T13" fmla="*/ 47 h 121"/>
              <a:gd name="T14" fmla="*/ 142 w 167"/>
              <a:gd name="T15" fmla="*/ 50 h 121"/>
              <a:gd name="T16" fmla="*/ 138 w 167"/>
              <a:gd name="T17" fmla="*/ 52 h 121"/>
              <a:gd name="T18" fmla="*/ 155 w 167"/>
              <a:gd name="T19" fmla="*/ 56 h 121"/>
              <a:gd name="T20" fmla="*/ 142 w 167"/>
              <a:gd name="T21" fmla="*/ 79 h 121"/>
              <a:gd name="T22" fmla="*/ 10 w 167"/>
              <a:gd name="T23" fmla="*/ 61 h 121"/>
              <a:gd name="T24" fmla="*/ 0 w 167"/>
              <a:gd name="T25" fmla="*/ 34 h 121"/>
              <a:gd name="T26" fmla="*/ 18 w 167"/>
              <a:gd name="T27" fmla="*/ 46 h 121"/>
              <a:gd name="T28" fmla="*/ 14 w 167"/>
              <a:gd name="T29" fmla="*/ 34 h 121"/>
              <a:gd name="T30" fmla="*/ 30 w 167"/>
              <a:gd name="T31" fmla="*/ 23 h 121"/>
              <a:gd name="T32" fmla="*/ 101 w 167"/>
              <a:gd name="T33" fmla="*/ 88 h 121"/>
              <a:gd name="T34" fmla="*/ 112 w 167"/>
              <a:gd name="T35" fmla="*/ 88 h 121"/>
              <a:gd name="T36" fmla="*/ 116 w 167"/>
              <a:gd name="T37" fmla="*/ 95 h 121"/>
              <a:gd name="T38" fmla="*/ 112 w 167"/>
              <a:gd name="T39" fmla="*/ 102 h 121"/>
              <a:gd name="T40" fmla="*/ 96 w 167"/>
              <a:gd name="T41" fmla="*/ 102 h 121"/>
              <a:gd name="T42" fmla="*/ 74 w 167"/>
              <a:gd name="T43" fmla="*/ 121 h 121"/>
              <a:gd name="T44" fmla="*/ 66 w 167"/>
              <a:gd name="T45" fmla="*/ 85 h 121"/>
              <a:gd name="T46" fmla="*/ 101 w 167"/>
              <a:gd name="T47" fmla="*/ 88 h 121"/>
              <a:gd name="T48" fmla="*/ 112 w 167"/>
              <a:gd name="T49" fmla="*/ 91 h 121"/>
              <a:gd name="T50" fmla="*/ 112 w 167"/>
              <a:gd name="T51" fmla="*/ 95 h 121"/>
              <a:gd name="T52" fmla="*/ 112 w 167"/>
              <a:gd name="T53" fmla="*/ 98 h 121"/>
              <a:gd name="T54" fmla="*/ 113 w 167"/>
              <a:gd name="T55" fmla="*/ 95 h 121"/>
              <a:gd name="T56" fmla="*/ 108 w 167"/>
              <a:gd name="T57" fmla="*/ 32 h 121"/>
              <a:gd name="T58" fmla="*/ 108 w 167"/>
              <a:gd name="T59" fmla="*/ 32 h 121"/>
              <a:gd name="T60" fmla="*/ 106 w 167"/>
              <a:gd name="T61" fmla="*/ 37 h 121"/>
              <a:gd name="T62" fmla="*/ 108 w 167"/>
              <a:gd name="T63" fmla="*/ 43 h 121"/>
              <a:gd name="T64" fmla="*/ 110 w 167"/>
              <a:gd name="T65" fmla="*/ 37 h 121"/>
              <a:gd name="T66" fmla="*/ 108 w 167"/>
              <a:gd name="T67" fmla="*/ 3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121">
                <a:moveTo>
                  <a:pt x="40" y="50"/>
                </a:moveTo>
                <a:cubicBezTo>
                  <a:pt x="57" y="50"/>
                  <a:pt x="57" y="50"/>
                  <a:pt x="57" y="50"/>
                </a:cubicBezTo>
                <a:cubicBezTo>
                  <a:pt x="30" y="0"/>
                  <a:pt x="30" y="0"/>
                  <a:pt x="30" y="0"/>
                </a:cubicBezTo>
                <a:cubicBezTo>
                  <a:pt x="38" y="0"/>
                  <a:pt x="38" y="0"/>
                  <a:pt x="38" y="0"/>
                </a:cubicBezTo>
                <a:cubicBezTo>
                  <a:pt x="76" y="31"/>
                  <a:pt x="76" y="31"/>
                  <a:pt x="76" y="31"/>
                </a:cubicBezTo>
                <a:cubicBezTo>
                  <a:pt x="79" y="31"/>
                  <a:pt x="83" y="30"/>
                  <a:pt x="87" y="30"/>
                </a:cubicBezTo>
                <a:cubicBezTo>
                  <a:pt x="93" y="29"/>
                  <a:pt x="100" y="29"/>
                  <a:pt x="106" y="29"/>
                </a:cubicBezTo>
                <a:cubicBezTo>
                  <a:pt x="107" y="29"/>
                  <a:pt x="107" y="29"/>
                  <a:pt x="108" y="29"/>
                </a:cubicBezTo>
                <a:cubicBezTo>
                  <a:pt x="110" y="29"/>
                  <a:pt x="111" y="30"/>
                  <a:pt x="112" y="32"/>
                </a:cubicBezTo>
                <a:cubicBezTo>
                  <a:pt x="112" y="33"/>
                  <a:pt x="113" y="35"/>
                  <a:pt x="113" y="37"/>
                </a:cubicBezTo>
                <a:cubicBezTo>
                  <a:pt x="113" y="40"/>
                  <a:pt x="112" y="42"/>
                  <a:pt x="112" y="43"/>
                </a:cubicBezTo>
                <a:cubicBezTo>
                  <a:pt x="111" y="45"/>
                  <a:pt x="110" y="46"/>
                  <a:pt x="108" y="46"/>
                </a:cubicBezTo>
                <a:cubicBezTo>
                  <a:pt x="108" y="46"/>
                  <a:pt x="108" y="46"/>
                  <a:pt x="107" y="46"/>
                </a:cubicBezTo>
                <a:cubicBezTo>
                  <a:pt x="103" y="47"/>
                  <a:pt x="99" y="47"/>
                  <a:pt x="94" y="47"/>
                </a:cubicBezTo>
                <a:cubicBezTo>
                  <a:pt x="98" y="50"/>
                  <a:pt x="98" y="50"/>
                  <a:pt x="98" y="50"/>
                </a:cubicBezTo>
                <a:cubicBezTo>
                  <a:pt x="142" y="50"/>
                  <a:pt x="142" y="50"/>
                  <a:pt x="142" y="50"/>
                </a:cubicBezTo>
                <a:cubicBezTo>
                  <a:pt x="144" y="51"/>
                  <a:pt x="146" y="51"/>
                  <a:pt x="147" y="52"/>
                </a:cubicBezTo>
                <a:cubicBezTo>
                  <a:pt x="138" y="52"/>
                  <a:pt x="138" y="52"/>
                  <a:pt x="138" y="52"/>
                </a:cubicBezTo>
                <a:cubicBezTo>
                  <a:pt x="141" y="56"/>
                  <a:pt x="141" y="56"/>
                  <a:pt x="141" y="56"/>
                </a:cubicBezTo>
                <a:cubicBezTo>
                  <a:pt x="155" y="56"/>
                  <a:pt x="155" y="56"/>
                  <a:pt x="155" y="56"/>
                </a:cubicBezTo>
                <a:cubicBezTo>
                  <a:pt x="160" y="59"/>
                  <a:pt x="164" y="64"/>
                  <a:pt x="167" y="69"/>
                </a:cubicBezTo>
                <a:cubicBezTo>
                  <a:pt x="167" y="76"/>
                  <a:pt x="156" y="78"/>
                  <a:pt x="142" y="79"/>
                </a:cubicBezTo>
                <a:cubicBezTo>
                  <a:pt x="65" y="79"/>
                  <a:pt x="65" y="79"/>
                  <a:pt x="65" y="79"/>
                </a:cubicBezTo>
                <a:cubicBezTo>
                  <a:pt x="10" y="61"/>
                  <a:pt x="10" y="61"/>
                  <a:pt x="10" y="61"/>
                </a:cubicBezTo>
                <a:cubicBezTo>
                  <a:pt x="10" y="51"/>
                  <a:pt x="10" y="51"/>
                  <a:pt x="10" y="51"/>
                </a:cubicBezTo>
                <a:cubicBezTo>
                  <a:pt x="0" y="34"/>
                  <a:pt x="0" y="34"/>
                  <a:pt x="0" y="34"/>
                </a:cubicBezTo>
                <a:cubicBezTo>
                  <a:pt x="7" y="34"/>
                  <a:pt x="7" y="34"/>
                  <a:pt x="7" y="34"/>
                </a:cubicBezTo>
                <a:cubicBezTo>
                  <a:pt x="18" y="46"/>
                  <a:pt x="18" y="46"/>
                  <a:pt x="18" y="46"/>
                </a:cubicBezTo>
                <a:cubicBezTo>
                  <a:pt x="19" y="45"/>
                  <a:pt x="19" y="45"/>
                  <a:pt x="19" y="45"/>
                </a:cubicBezTo>
                <a:cubicBezTo>
                  <a:pt x="14" y="34"/>
                  <a:pt x="14" y="34"/>
                  <a:pt x="14" y="34"/>
                </a:cubicBezTo>
                <a:cubicBezTo>
                  <a:pt x="16" y="23"/>
                  <a:pt x="16" y="23"/>
                  <a:pt x="16" y="23"/>
                </a:cubicBezTo>
                <a:cubicBezTo>
                  <a:pt x="30" y="23"/>
                  <a:pt x="30" y="23"/>
                  <a:pt x="30" y="23"/>
                </a:cubicBezTo>
                <a:cubicBezTo>
                  <a:pt x="40" y="50"/>
                  <a:pt x="40" y="50"/>
                  <a:pt x="40" y="50"/>
                </a:cubicBezTo>
                <a:close/>
                <a:moveTo>
                  <a:pt x="101" y="88"/>
                </a:moveTo>
                <a:cubicBezTo>
                  <a:pt x="105" y="88"/>
                  <a:pt x="108" y="88"/>
                  <a:pt x="112" y="88"/>
                </a:cubicBezTo>
                <a:cubicBezTo>
                  <a:pt x="112" y="88"/>
                  <a:pt x="112" y="88"/>
                  <a:pt x="112" y="88"/>
                </a:cubicBezTo>
                <a:cubicBezTo>
                  <a:pt x="114" y="88"/>
                  <a:pt x="115" y="89"/>
                  <a:pt x="116" y="90"/>
                </a:cubicBezTo>
                <a:cubicBezTo>
                  <a:pt x="116" y="92"/>
                  <a:pt x="116" y="93"/>
                  <a:pt x="116" y="95"/>
                </a:cubicBezTo>
                <a:cubicBezTo>
                  <a:pt x="116" y="96"/>
                  <a:pt x="116" y="98"/>
                  <a:pt x="116" y="99"/>
                </a:cubicBezTo>
                <a:cubicBezTo>
                  <a:pt x="115" y="101"/>
                  <a:pt x="114" y="102"/>
                  <a:pt x="112" y="102"/>
                </a:cubicBezTo>
                <a:cubicBezTo>
                  <a:pt x="112" y="102"/>
                  <a:pt x="112" y="102"/>
                  <a:pt x="112" y="102"/>
                </a:cubicBezTo>
                <a:cubicBezTo>
                  <a:pt x="107" y="102"/>
                  <a:pt x="101" y="102"/>
                  <a:pt x="96" y="102"/>
                </a:cubicBezTo>
                <a:cubicBezTo>
                  <a:pt x="94" y="102"/>
                  <a:pt x="92" y="102"/>
                  <a:pt x="90" y="101"/>
                </a:cubicBezTo>
                <a:cubicBezTo>
                  <a:pt x="74" y="121"/>
                  <a:pt x="74" y="121"/>
                  <a:pt x="74" y="121"/>
                </a:cubicBezTo>
                <a:cubicBezTo>
                  <a:pt x="64" y="119"/>
                  <a:pt x="64" y="119"/>
                  <a:pt x="64" y="119"/>
                </a:cubicBezTo>
                <a:cubicBezTo>
                  <a:pt x="66" y="85"/>
                  <a:pt x="66" y="85"/>
                  <a:pt x="66" y="85"/>
                </a:cubicBezTo>
                <a:cubicBezTo>
                  <a:pt x="103" y="85"/>
                  <a:pt x="103" y="85"/>
                  <a:pt x="103" y="85"/>
                </a:cubicBezTo>
                <a:cubicBezTo>
                  <a:pt x="101" y="88"/>
                  <a:pt x="101" y="88"/>
                  <a:pt x="101" y="88"/>
                </a:cubicBezTo>
                <a:close/>
                <a:moveTo>
                  <a:pt x="113" y="92"/>
                </a:moveTo>
                <a:cubicBezTo>
                  <a:pt x="113" y="91"/>
                  <a:pt x="112" y="91"/>
                  <a:pt x="112" y="91"/>
                </a:cubicBezTo>
                <a:cubicBezTo>
                  <a:pt x="112" y="91"/>
                  <a:pt x="112" y="91"/>
                  <a:pt x="112" y="92"/>
                </a:cubicBezTo>
                <a:cubicBezTo>
                  <a:pt x="112" y="92"/>
                  <a:pt x="112" y="94"/>
                  <a:pt x="112" y="95"/>
                </a:cubicBezTo>
                <a:cubicBezTo>
                  <a:pt x="112" y="96"/>
                  <a:pt x="112" y="97"/>
                  <a:pt x="112" y="98"/>
                </a:cubicBezTo>
                <a:cubicBezTo>
                  <a:pt x="112" y="98"/>
                  <a:pt x="112" y="98"/>
                  <a:pt x="112" y="98"/>
                </a:cubicBezTo>
                <a:cubicBezTo>
                  <a:pt x="112" y="98"/>
                  <a:pt x="113" y="98"/>
                  <a:pt x="113" y="98"/>
                </a:cubicBezTo>
                <a:cubicBezTo>
                  <a:pt x="113" y="97"/>
                  <a:pt x="113" y="96"/>
                  <a:pt x="113" y="95"/>
                </a:cubicBezTo>
                <a:cubicBezTo>
                  <a:pt x="113" y="94"/>
                  <a:pt x="113" y="92"/>
                  <a:pt x="113" y="92"/>
                </a:cubicBezTo>
                <a:close/>
                <a:moveTo>
                  <a:pt x="108" y="32"/>
                </a:moveTo>
                <a:cubicBezTo>
                  <a:pt x="108" y="32"/>
                  <a:pt x="108" y="32"/>
                  <a:pt x="108" y="32"/>
                </a:cubicBezTo>
                <a:cubicBezTo>
                  <a:pt x="108" y="32"/>
                  <a:pt x="108" y="32"/>
                  <a:pt x="108" y="32"/>
                </a:cubicBezTo>
                <a:cubicBezTo>
                  <a:pt x="108" y="33"/>
                  <a:pt x="107" y="33"/>
                  <a:pt x="107" y="33"/>
                </a:cubicBezTo>
                <a:cubicBezTo>
                  <a:pt x="107" y="34"/>
                  <a:pt x="106" y="36"/>
                  <a:pt x="106" y="37"/>
                </a:cubicBezTo>
                <a:cubicBezTo>
                  <a:pt x="106" y="39"/>
                  <a:pt x="107" y="41"/>
                  <a:pt x="107" y="42"/>
                </a:cubicBezTo>
                <a:cubicBezTo>
                  <a:pt x="108" y="42"/>
                  <a:pt x="108" y="43"/>
                  <a:pt x="108" y="43"/>
                </a:cubicBezTo>
                <a:cubicBezTo>
                  <a:pt x="108" y="43"/>
                  <a:pt x="108" y="42"/>
                  <a:pt x="109" y="42"/>
                </a:cubicBezTo>
                <a:cubicBezTo>
                  <a:pt x="109" y="41"/>
                  <a:pt x="110" y="39"/>
                  <a:pt x="110" y="37"/>
                </a:cubicBezTo>
                <a:cubicBezTo>
                  <a:pt x="110" y="36"/>
                  <a:pt x="109" y="34"/>
                  <a:pt x="109" y="33"/>
                </a:cubicBezTo>
                <a:cubicBezTo>
                  <a:pt x="108" y="33"/>
                  <a:pt x="108" y="32"/>
                  <a:pt x="108" y="32"/>
                </a:cubicBezTo>
                <a:cubicBezTo>
                  <a:pt x="108" y="32"/>
                  <a:pt x="108" y="32"/>
                  <a:pt x="108" y="32"/>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1" name="Freeform 120"/>
          <p:cNvSpPr>
            <a:spLocks noEditPoints="1"/>
          </p:cNvSpPr>
          <p:nvPr userDrawn="1"/>
        </p:nvSpPr>
        <p:spPr bwMode="auto">
          <a:xfrm>
            <a:off x="3390900" y="3049588"/>
            <a:ext cx="587375" cy="382588"/>
          </a:xfrm>
          <a:custGeom>
            <a:avLst/>
            <a:gdLst>
              <a:gd name="T0" fmla="*/ 137 w 152"/>
              <a:gd name="T1" fmla="*/ 26 h 99"/>
              <a:gd name="T2" fmla="*/ 137 w 152"/>
              <a:gd name="T3" fmla="*/ 26 h 99"/>
              <a:gd name="T4" fmla="*/ 121 w 152"/>
              <a:gd name="T5" fmla="*/ 0 h 99"/>
              <a:gd name="T6" fmla="*/ 31 w 152"/>
              <a:gd name="T7" fmla="*/ 0 h 99"/>
              <a:gd name="T8" fmla="*/ 14 w 152"/>
              <a:gd name="T9" fmla="*/ 26 h 99"/>
              <a:gd name="T10" fmla="*/ 14 w 152"/>
              <a:gd name="T11" fmla="*/ 26 h 99"/>
              <a:gd name="T12" fmla="*/ 0 w 152"/>
              <a:gd name="T13" fmla="*/ 26 h 99"/>
              <a:gd name="T14" fmla="*/ 2 w 152"/>
              <a:gd name="T15" fmla="*/ 47 h 99"/>
              <a:gd name="T16" fmla="*/ 6 w 152"/>
              <a:gd name="T17" fmla="*/ 47 h 99"/>
              <a:gd name="T18" fmla="*/ 6 w 152"/>
              <a:gd name="T19" fmla="*/ 85 h 99"/>
              <a:gd name="T20" fmla="*/ 6 w 152"/>
              <a:gd name="T21" fmla="*/ 88 h 99"/>
              <a:gd name="T22" fmla="*/ 6 w 152"/>
              <a:gd name="T23" fmla="*/ 99 h 99"/>
              <a:gd name="T24" fmla="*/ 30 w 152"/>
              <a:gd name="T25" fmla="*/ 99 h 99"/>
              <a:gd name="T26" fmla="*/ 30 w 152"/>
              <a:gd name="T27" fmla="*/ 88 h 99"/>
              <a:gd name="T28" fmla="*/ 122 w 152"/>
              <a:gd name="T29" fmla="*/ 88 h 99"/>
              <a:gd name="T30" fmla="*/ 122 w 152"/>
              <a:gd name="T31" fmla="*/ 99 h 99"/>
              <a:gd name="T32" fmla="*/ 146 w 152"/>
              <a:gd name="T33" fmla="*/ 99 h 99"/>
              <a:gd name="T34" fmla="*/ 146 w 152"/>
              <a:gd name="T35" fmla="*/ 88 h 99"/>
              <a:gd name="T36" fmla="*/ 146 w 152"/>
              <a:gd name="T37" fmla="*/ 85 h 99"/>
              <a:gd name="T38" fmla="*/ 146 w 152"/>
              <a:gd name="T39" fmla="*/ 47 h 99"/>
              <a:gd name="T40" fmla="*/ 150 w 152"/>
              <a:gd name="T41" fmla="*/ 47 h 99"/>
              <a:gd name="T42" fmla="*/ 152 w 152"/>
              <a:gd name="T43" fmla="*/ 26 h 99"/>
              <a:gd name="T44" fmla="*/ 137 w 152"/>
              <a:gd name="T45" fmla="*/ 26 h 99"/>
              <a:gd name="T46" fmla="*/ 36 w 152"/>
              <a:gd name="T47" fmla="*/ 10 h 99"/>
              <a:gd name="T48" fmla="*/ 116 w 152"/>
              <a:gd name="T49" fmla="*/ 10 h 99"/>
              <a:gd name="T50" fmla="*/ 131 w 152"/>
              <a:gd name="T51" fmla="*/ 33 h 99"/>
              <a:gd name="T52" fmla="*/ 21 w 152"/>
              <a:gd name="T53" fmla="*/ 33 h 99"/>
              <a:gd name="T54" fmla="*/ 36 w 152"/>
              <a:gd name="T55" fmla="*/ 10 h 99"/>
              <a:gd name="T56" fmla="*/ 28 w 152"/>
              <a:gd name="T57" fmla="*/ 67 h 99"/>
              <a:gd name="T58" fmla="*/ 21 w 152"/>
              <a:gd name="T59" fmla="*/ 60 h 99"/>
              <a:gd name="T60" fmla="*/ 28 w 152"/>
              <a:gd name="T61" fmla="*/ 53 h 99"/>
              <a:gd name="T62" fmla="*/ 35 w 152"/>
              <a:gd name="T63" fmla="*/ 60 h 99"/>
              <a:gd name="T64" fmla="*/ 28 w 152"/>
              <a:gd name="T65" fmla="*/ 67 h 99"/>
              <a:gd name="T66" fmla="*/ 40 w 152"/>
              <a:gd name="T67" fmla="*/ 74 h 99"/>
              <a:gd name="T68" fmla="*/ 35 w 152"/>
              <a:gd name="T69" fmla="*/ 69 h 99"/>
              <a:gd name="T70" fmla="*/ 40 w 152"/>
              <a:gd name="T71" fmla="*/ 65 h 99"/>
              <a:gd name="T72" fmla="*/ 45 w 152"/>
              <a:gd name="T73" fmla="*/ 69 h 99"/>
              <a:gd name="T74" fmla="*/ 40 w 152"/>
              <a:gd name="T75" fmla="*/ 74 h 99"/>
              <a:gd name="T76" fmla="*/ 98 w 152"/>
              <a:gd name="T77" fmla="*/ 73 h 99"/>
              <a:gd name="T78" fmla="*/ 54 w 152"/>
              <a:gd name="T79" fmla="*/ 73 h 99"/>
              <a:gd name="T80" fmla="*/ 54 w 152"/>
              <a:gd name="T81" fmla="*/ 66 h 99"/>
              <a:gd name="T82" fmla="*/ 98 w 152"/>
              <a:gd name="T83" fmla="*/ 66 h 99"/>
              <a:gd name="T84" fmla="*/ 98 w 152"/>
              <a:gd name="T85" fmla="*/ 73 h 99"/>
              <a:gd name="T86" fmla="*/ 98 w 152"/>
              <a:gd name="T87" fmla="*/ 64 h 99"/>
              <a:gd name="T88" fmla="*/ 54 w 152"/>
              <a:gd name="T89" fmla="*/ 64 h 99"/>
              <a:gd name="T90" fmla="*/ 54 w 152"/>
              <a:gd name="T91" fmla="*/ 56 h 99"/>
              <a:gd name="T92" fmla="*/ 98 w 152"/>
              <a:gd name="T93" fmla="*/ 56 h 99"/>
              <a:gd name="T94" fmla="*/ 98 w 152"/>
              <a:gd name="T95" fmla="*/ 64 h 99"/>
              <a:gd name="T96" fmla="*/ 112 w 152"/>
              <a:gd name="T97" fmla="*/ 74 h 99"/>
              <a:gd name="T98" fmla="*/ 107 w 152"/>
              <a:gd name="T99" fmla="*/ 69 h 99"/>
              <a:gd name="T100" fmla="*/ 112 w 152"/>
              <a:gd name="T101" fmla="*/ 65 h 99"/>
              <a:gd name="T102" fmla="*/ 117 w 152"/>
              <a:gd name="T103" fmla="*/ 69 h 99"/>
              <a:gd name="T104" fmla="*/ 112 w 152"/>
              <a:gd name="T105" fmla="*/ 74 h 99"/>
              <a:gd name="T106" fmla="*/ 124 w 152"/>
              <a:gd name="T107" fmla="*/ 67 h 99"/>
              <a:gd name="T108" fmla="*/ 117 w 152"/>
              <a:gd name="T109" fmla="*/ 60 h 99"/>
              <a:gd name="T110" fmla="*/ 124 w 152"/>
              <a:gd name="T111" fmla="*/ 53 h 99"/>
              <a:gd name="T112" fmla="*/ 131 w 152"/>
              <a:gd name="T113" fmla="*/ 60 h 99"/>
              <a:gd name="T114" fmla="*/ 124 w 152"/>
              <a:gd name="T115" fmla="*/ 6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99">
                <a:moveTo>
                  <a:pt x="137" y="26"/>
                </a:moveTo>
                <a:cubicBezTo>
                  <a:pt x="137" y="26"/>
                  <a:pt x="137" y="26"/>
                  <a:pt x="137" y="26"/>
                </a:cubicBezTo>
                <a:cubicBezTo>
                  <a:pt x="121" y="0"/>
                  <a:pt x="121" y="0"/>
                  <a:pt x="121" y="0"/>
                </a:cubicBezTo>
                <a:cubicBezTo>
                  <a:pt x="31" y="0"/>
                  <a:pt x="31" y="0"/>
                  <a:pt x="31" y="0"/>
                </a:cubicBezTo>
                <a:cubicBezTo>
                  <a:pt x="14" y="26"/>
                  <a:pt x="14" y="26"/>
                  <a:pt x="14" y="26"/>
                </a:cubicBezTo>
                <a:cubicBezTo>
                  <a:pt x="14" y="26"/>
                  <a:pt x="14" y="26"/>
                  <a:pt x="14" y="26"/>
                </a:cubicBezTo>
                <a:cubicBezTo>
                  <a:pt x="0" y="26"/>
                  <a:pt x="0" y="26"/>
                  <a:pt x="0" y="26"/>
                </a:cubicBezTo>
                <a:cubicBezTo>
                  <a:pt x="2" y="47"/>
                  <a:pt x="2" y="47"/>
                  <a:pt x="2" y="47"/>
                </a:cubicBezTo>
                <a:cubicBezTo>
                  <a:pt x="6" y="47"/>
                  <a:pt x="6" y="47"/>
                  <a:pt x="6" y="47"/>
                </a:cubicBezTo>
                <a:cubicBezTo>
                  <a:pt x="6" y="85"/>
                  <a:pt x="6" y="85"/>
                  <a:pt x="6" y="85"/>
                </a:cubicBezTo>
                <a:cubicBezTo>
                  <a:pt x="6" y="88"/>
                  <a:pt x="6" y="88"/>
                  <a:pt x="6" y="88"/>
                </a:cubicBezTo>
                <a:cubicBezTo>
                  <a:pt x="6" y="99"/>
                  <a:pt x="6" y="99"/>
                  <a:pt x="6" y="99"/>
                </a:cubicBezTo>
                <a:cubicBezTo>
                  <a:pt x="30" y="99"/>
                  <a:pt x="30" y="99"/>
                  <a:pt x="30" y="99"/>
                </a:cubicBezTo>
                <a:cubicBezTo>
                  <a:pt x="30" y="88"/>
                  <a:pt x="30" y="88"/>
                  <a:pt x="30" y="88"/>
                </a:cubicBezTo>
                <a:cubicBezTo>
                  <a:pt x="122" y="88"/>
                  <a:pt x="122" y="88"/>
                  <a:pt x="122" y="88"/>
                </a:cubicBezTo>
                <a:cubicBezTo>
                  <a:pt x="122" y="99"/>
                  <a:pt x="122" y="99"/>
                  <a:pt x="122" y="99"/>
                </a:cubicBezTo>
                <a:cubicBezTo>
                  <a:pt x="146" y="99"/>
                  <a:pt x="146" y="99"/>
                  <a:pt x="146" y="99"/>
                </a:cubicBezTo>
                <a:cubicBezTo>
                  <a:pt x="146" y="88"/>
                  <a:pt x="146" y="88"/>
                  <a:pt x="146" y="88"/>
                </a:cubicBezTo>
                <a:cubicBezTo>
                  <a:pt x="146" y="85"/>
                  <a:pt x="146" y="85"/>
                  <a:pt x="146" y="85"/>
                </a:cubicBezTo>
                <a:cubicBezTo>
                  <a:pt x="146" y="47"/>
                  <a:pt x="146" y="47"/>
                  <a:pt x="146" y="47"/>
                </a:cubicBezTo>
                <a:cubicBezTo>
                  <a:pt x="150" y="47"/>
                  <a:pt x="150" y="47"/>
                  <a:pt x="150" y="47"/>
                </a:cubicBezTo>
                <a:cubicBezTo>
                  <a:pt x="152" y="26"/>
                  <a:pt x="152" y="26"/>
                  <a:pt x="152" y="26"/>
                </a:cubicBezTo>
                <a:lnTo>
                  <a:pt x="137" y="26"/>
                </a:lnTo>
                <a:close/>
                <a:moveTo>
                  <a:pt x="36" y="10"/>
                </a:moveTo>
                <a:cubicBezTo>
                  <a:pt x="116" y="10"/>
                  <a:pt x="116" y="10"/>
                  <a:pt x="116" y="10"/>
                </a:cubicBezTo>
                <a:cubicBezTo>
                  <a:pt x="131" y="33"/>
                  <a:pt x="131" y="33"/>
                  <a:pt x="131" y="33"/>
                </a:cubicBezTo>
                <a:cubicBezTo>
                  <a:pt x="21" y="33"/>
                  <a:pt x="21" y="33"/>
                  <a:pt x="21" y="33"/>
                </a:cubicBezTo>
                <a:lnTo>
                  <a:pt x="36" y="10"/>
                </a:lnTo>
                <a:close/>
                <a:moveTo>
                  <a:pt x="28" y="67"/>
                </a:moveTo>
                <a:cubicBezTo>
                  <a:pt x="24" y="67"/>
                  <a:pt x="21" y="64"/>
                  <a:pt x="21" y="60"/>
                </a:cubicBezTo>
                <a:cubicBezTo>
                  <a:pt x="21" y="56"/>
                  <a:pt x="24" y="53"/>
                  <a:pt x="28" y="53"/>
                </a:cubicBezTo>
                <a:cubicBezTo>
                  <a:pt x="32" y="53"/>
                  <a:pt x="35" y="56"/>
                  <a:pt x="35" y="60"/>
                </a:cubicBezTo>
                <a:cubicBezTo>
                  <a:pt x="35" y="64"/>
                  <a:pt x="32" y="67"/>
                  <a:pt x="28" y="67"/>
                </a:cubicBezTo>
                <a:close/>
                <a:moveTo>
                  <a:pt x="40" y="74"/>
                </a:moveTo>
                <a:cubicBezTo>
                  <a:pt x="37" y="74"/>
                  <a:pt x="35" y="72"/>
                  <a:pt x="35" y="69"/>
                </a:cubicBezTo>
                <a:cubicBezTo>
                  <a:pt x="35" y="67"/>
                  <a:pt x="37" y="65"/>
                  <a:pt x="40" y="65"/>
                </a:cubicBezTo>
                <a:cubicBezTo>
                  <a:pt x="42" y="65"/>
                  <a:pt x="45" y="67"/>
                  <a:pt x="45" y="69"/>
                </a:cubicBezTo>
                <a:cubicBezTo>
                  <a:pt x="45" y="72"/>
                  <a:pt x="42" y="74"/>
                  <a:pt x="40" y="74"/>
                </a:cubicBezTo>
                <a:close/>
                <a:moveTo>
                  <a:pt x="98" y="73"/>
                </a:moveTo>
                <a:cubicBezTo>
                  <a:pt x="54" y="73"/>
                  <a:pt x="54" y="73"/>
                  <a:pt x="54" y="73"/>
                </a:cubicBezTo>
                <a:cubicBezTo>
                  <a:pt x="54" y="66"/>
                  <a:pt x="54" y="66"/>
                  <a:pt x="54" y="66"/>
                </a:cubicBezTo>
                <a:cubicBezTo>
                  <a:pt x="98" y="66"/>
                  <a:pt x="98" y="66"/>
                  <a:pt x="98" y="66"/>
                </a:cubicBezTo>
                <a:lnTo>
                  <a:pt x="98" y="73"/>
                </a:lnTo>
                <a:close/>
                <a:moveTo>
                  <a:pt x="98" y="64"/>
                </a:moveTo>
                <a:cubicBezTo>
                  <a:pt x="54" y="64"/>
                  <a:pt x="54" y="64"/>
                  <a:pt x="54" y="64"/>
                </a:cubicBezTo>
                <a:cubicBezTo>
                  <a:pt x="54" y="56"/>
                  <a:pt x="54" y="56"/>
                  <a:pt x="54" y="56"/>
                </a:cubicBezTo>
                <a:cubicBezTo>
                  <a:pt x="98" y="56"/>
                  <a:pt x="98" y="56"/>
                  <a:pt x="98" y="56"/>
                </a:cubicBezTo>
                <a:lnTo>
                  <a:pt x="98" y="64"/>
                </a:lnTo>
                <a:close/>
                <a:moveTo>
                  <a:pt x="112" y="74"/>
                </a:moveTo>
                <a:cubicBezTo>
                  <a:pt x="109" y="74"/>
                  <a:pt x="107" y="72"/>
                  <a:pt x="107" y="69"/>
                </a:cubicBezTo>
                <a:cubicBezTo>
                  <a:pt x="107" y="67"/>
                  <a:pt x="109" y="65"/>
                  <a:pt x="112" y="65"/>
                </a:cubicBezTo>
                <a:cubicBezTo>
                  <a:pt x="115" y="65"/>
                  <a:pt x="117" y="67"/>
                  <a:pt x="117" y="69"/>
                </a:cubicBezTo>
                <a:cubicBezTo>
                  <a:pt x="117" y="72"/>
                  <a:pt x="115" y="74"/>
                  <a:pt x="112" y="74"/>
                </a:cubicBezTo>
                <a:close/>
                <a:moveTo>
                  <a:pt x="124" y="67"/>
                </a:moveTo>
                <a:cubicBezTo>
                  <a:pt x="120" y="67"/>
                  <a:pt x="117" y="64"/>
                  <a:pt x="117" y="60"/>
                </a:cubicBezTo>
                <a:cubicBezTo>
                  <a:pt x="117" y="56"/>
                  <a:pt x="120" y="53"/>
                  <a:pt x="124" y="53"/>
                </a:cubicBezTo>
                <a:cubicBezTo>
                  <a:pt x="128" y="53"/>
                  <a:pt x="131" y="56"/>
                  <a:pt x="131" y="60"/>
                </a:cubicBezTo>
                <a:cubicBezTo>
                  <a:pt x="131" y="64"/>
                  <a:pt x="128" y="67"/>
                  <a:pt x="124" y="6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2" name="Freeform 121"/>
          <p:cNvSpPr>
            <a:spLocks noEditPoints="1"/>
          </p:cNvSpPr>
          <p:nvPr userDrawn="1"/>
        </p:nvSpPr>
        <p:spPr bwMode="auto">
          <a:xfrm>
            <a:off x="5318125" y="3405188"/>
            <a:ext cx="374650" cy="377825"/>
          </a:xfrm>
          <a:custGeom>
            <a:avLst/>
            <a:gdLst>
              <a:gd name="T0" fmla="*/ 0 w 97"/>
              <a:gd name="T1" fmla="*/ 49 h 98"/>
              <a:gd name="T2" fmla="*/ 48 w 97"/>
              <a:gd name="T3" fmla="*/ 98 h 98"/>
              <a:gd name="T4" fmla="*/ 97 w 97"/>
              <a:gd name="T5" fmla="*/ 49 h 98"/>
              <a:gd name="T6" fmla="*/ 48 w 97"/>
              <a:gd name="T7" fmla="*/ 0 h 98"/>
              <a:gd name="T8" fmla="*/ 0 w 97"/>
              <a:gd name="T9" fmla="*/ 49 h 98"/>
              <a:gd name="T10" fmla="*/ 10 w 97"/>
              <a:gd name="T11" fmla="*/ 49 h 98"/>
              <a:gd name="T12" fmla="*/ 11 w 97"/>
              <a:gd name="T13" fmla="*/ 40 h 98"/>
              <a:gd name="T14" fmla="*/ 20 w 97"/>
              <a:gd name="T15" fmla="*/ 49 h 98"/>
              <a:gd name="T16" fmla="*/ 18 w 97"/>
              <a:gd name="T17" fmla="*/ 61 h 98"/>
              <a:gd name="T18" fmla="*/ 26 w 97"/>
              <a:gd name="T19" fmla="*/ 70 h 98"/>
              <a:gd name="T20" fmla="*/ 26 w 97"/>
              <a:gd name="T21" fmla="*/ 81 h 98"/>
              <a:gd name="T22" fmla="*/ 10 w 97"/>
              <a:gd name="T23" fmla="*/ 49 h 98"/>
              <a:gd name="T24" fmla="*/ 40 w 97"/>
              <a:gd name="T25" fmla="*/ 12 h 98"/>
              <a:gd name="T26" fmla="*/ 48 w 97"/>
              <a:gd name="T27" fmla="*/ 11 h 98"/>
              <a:gd name="T28" fmla="*/ 58 w 97"/>
              <a:gd name="T29" fmla="*/ 12 h 98"/>
              <a:gd name="T30" fmla="*/ 57 w 97"/>
              <a:gd name="T31" fmla="*/ 15 h 98"/>
              <a:gd name="T32" fmla="*/ 59 w 97"/>
              <a:gd name="T33" fmla="*/ 17 h 98"/>
              <a:gd name="T34" fmla="*/ 65 w 97"/>
              <a:gd name="T35" fmla="*/ 17 h 98"/>
              <a:gd name="T36" fmla="*/ 66 w 97"/>
              <a:gd name="T37" fmla="*/ 15 h 98"/>
              <a:gd name="T38" fmla="*/ 70 w 97"/>
              <a:gd name="T39" fmla="*/ 17 h 98"/>
              <a:gd name="T40" fmla="*/ 67 w 97"/>
              <a:gd name="T41" fmla="*/ 19 h 98"/>
              <a:gd name="T42" fmla="*/ 63 w 97"/>
              <a:gd name="T43" fmla="*/ 23 h 98"/>
              <a:gd name="T44" fmla="*/ 67 w 97"/>
              <a:gd name="T45" fmla="*/ 25 h 98"/>
              <a:gd name="T46" fmla="*/ 67 w 97"/>
              <a:gd name="T47" fmla="*/ 27 h 98"/>
              <a:gd name="T48" fmla="*/ 63 w 97"/>
              <a:gd name="T49" fmla="*/ 27 h 98"/>
              <a:gd name="T50" fmla="*/ 63 w 97"/>
              <a:gd name="T51" fmla="*/ 31 h 98"/>
              <a:gd name="T52" fmla="*/ 69 w 97"/>
              <a:gd name="T53" fmla="*/ 33 h 98"/>
              <a:gd name="T54" fmla="*/ 73 w 97"/>
              <a:gd name="T55" fmla="*/ 27 h 98"/>
              <a:gd name="T56" fmla="*/ 78 w 97"/>
              <a:gd name="T57" fmla="*/ 26 h 98"/>
              <a:gd name="T58" fmla="*/ 79 w 97"/>
              <a:gd name="T59" fmla="*/ 26 h 98"/>
              <a:gd name="T60" fmla="*/ 85 w 97"/>
              <a:gd name="T61" fmla="*/ 37 h 98"/>
              <a:gd name="T62" fmla="*/ 85 w 97"/>
              <a:gd name="T63" fmla="*/ 37 h 98"/>
              <a:gd name="T64" fmla="*/ 77 w 97"/>
              <a:gd name="T65" fmla="*/ 35 h 98"/>
              <a:gd name="T66" fmla="*/ 67 w 97"/>
              <a:gd name="T67" fmla="*/ 37 h 98"/>
              <a:gd name="T68" fmla="*/ 61 w 97"/>
              <a:gd name="T69" fmla="*/ 43 h 98"/>
              <a:gd name="T70" fmla="*/ 63 w 97"/>
              <a:gd name="T71" fmla="*/ 53 h 98"/>
              <a:gd name="T72" fmla="*/ 73 w 97"/>
              <a:gd name="T73" fmla="*/ 59 h 98"/>
              <a:gd name="T74" fmla="*/ 73 w 97"/>
              <a:gd name="T75" fmla="*/ 79 h 98"/>
              <a:gd name="T76" fmla="*/ 48 w 97"/>
              <a:gd name="T77" fmla="*/ 88 h 98"/>
              <a:gd name="T78" fmla="*/ 36 w 97"/>
              <a:gd name="T79" fmla="*/ 86 h 98"/>
              <a:gd name="T80" fmla="*/ 46 w 97"/>
              <a:gd name="T81" fmla="*/ 61 h 98"/>
              <a:gd name="T82" fmla="*/ 44 w 97"/>
              <a:gd name="T83" fmla="*/ 51 h 98"/>
              <a:gd name="T84" fmla="*/ 32 w 97"/>
              <a:gd name="T85" fmla="*/ 41 h 98"/>
              <a:gd name="T86" fmla="*/ 26 w 97"/>
              <a:gd name="T87" fmla="*/ 47 h 98"/>
              <a:gd name="T88" fmla="*/ 22 w 97"/>
              <a:gd name="T89" fmla="*/ 39 h 98"/>
              <a:gd name="T90" fmla="*/ 34 w 97"/>
              <a:gd name="T91" fmla="*/ 31 h 98"/>
              <a:gd name="T92" fmla="*/ 40 w 97"/>
              <a:gd name="T93" fmla="*/ 15 h 98"/>
              <a:gd name="T94" fmla="*/ 40 w 97"/>
              <a:gd name="T95" fmla="*/ 1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7" h="98">
                <a:moveTo>
                  <a:pt x="0" y="49"/>
                </a:moveTo>
                <a:cubicBezTo>
                  <a:pt x="0" y="76"/>
                  <a:pt x="21" y="98"/>
                  <a:pt x="48" y="98"/>
                </a:cubicBezTo>
                <a:cubicBezTo>
                  <a:pt x="75" y="98"/>
                  <a:pt x="97" y="76"/>
                  <a:pt x="97" y="49"/>
                </a:cubicBezTo>
                <a:cubicBezTo>
                  <a:pt x="97" y="22"/>
                  <a:pt x="75" y="0"/>
                  <a:pt x="48" y="0"/>
                </a:cubicBezTo>
                <a:cubicBezTo>
                  <a:pt x="21" y="0"/>
                  <a:pt x="0" y="22"/>
                  <a:pt x="0" y="49"/>
                </a:cubicBezTo>
                <a:close/>
                <a:moveTo>
                  <a:pt x="10" y="49"/>
                </a:moveTo>
                <a:cubicBezTo>
                  <a:pt x="10" y="46"/>
                  <a:pt x="10" y="43"/>
                  <a:pt x="11" y="40"/>
                </a:cubicBezTo>
                <a:cubicBezTo>
                  <a:pt x="20" y="49"/>
                  <a:pt x="20" y="49"/>
                  <a:pt x="20" y="49"/>
                </a:cubicBezTo>
                <a:cubicBezTo>
                  <a:pt x="18" y="61"/>
                  <a:pt x="18" y="61"/>
                  <a:pt x="18" y="61"/>
                </a:cubicBezTo>
                <a:cubicBezTo>
                  <a:pt x="26" y="70"/>
                  <a:pt x="26" y="70"/>
                  <a:pt x="26" y="70"/>
                </a:cubicBezTo>
                <a:cubicBezTo>
                  <a:pt x="26" y="81"/>
                  <a:pt x="26" y="81"/>
                  <a:pt x="26" y="81"/>
                </a:cubicBezTo>
                <a:cubicBezTo>
                  <a:pt x="16" y="74"/>
                  <a:pt x="10" y="62"/>
                  <a:pt x="10" y="49"/>
                </a:cubicBezTo>
                <a:close/>
                <a:moveTo>
                  <a:pt x="40" y="12"/>
                </a:moveTo>
                <a:cubicBezTo>
                  <a:pt x="42" y="11"/>
                  <a:pt x="45" y="11"/>
                  <a:pt x="48" y="11"/>
                </a:cubicBezTo>
                <a:cubicBezTo>
                  <a:pt x="52" y="11"/>
                  <a:pt x="55" y="11"/>
                  <a:pt x="58" y="12"/>
                </a:cubicBezTo>
                <a:cubicBezTo>
                  <a:pt x="57" y="15"/>
                  <a:pt x="57" y="15"/>
                  <a:pt x="57" y="15"/>
                </a:cubicBezTo>
                <a:cubicBezTo>
                  <a:pt x="59" y="17"/>
                  <a:pt x="59" y="17"/>
                  <a:pt x="59" y="17"/>
                </a:cubicBezTo>
                <a:cubicBezTo>
                  <a:pt x="65" y="17"/>
                  <a:pt x="65" y="17"/>
                  <a:pt x="65" y="17"/>
                </a:cubicBezTo>
                <a:cubicBezTo>
                  <a:pt x="66" y="15"/>
                  <a:pt x="66" y="15"/>
                  <a:pt x="66" y="15"/>
                </a:cubicBezTo>
                <a:cubicBezTo>
                  <a:pt x="68" y="16"/>
                  <a:pt x="69" y="17"/>
                  <a:pt x="70" y="17"/>
                </a:cubicBezTo>
                <a:cubicBezTo>
                  <a:pt x="67" y="19"/>
                  <a:pt x="67" y="19"/>
                  <a:pt x="67" y="19"/>
                </a:cubicBezTo>
                <a:cubicBezTo>
                  <a:pt x="63" y="23"/>
                  <a:pt x="63" y="23"/>
                  <a:pt x="63" y="23"/>
                </a:cubicBezTo>
                <a:cubicBezTo>
                  <a:pt x="67" y="25"/>
                  <a:pt x="67" y="25"/>
                  <a:pt x="67" y="25"/>
                </a:cubicBezTo>
                <a:cubicBezTo>
                  <a:pt x="67" y="27"/>
                  <a:pt x="67" y="27"/>
                  <a:pt x="67" y="27"/>
                </a:cubicBezTo>
                <a:cubicBezTo>
                  <a:pt x="63" y="27"/>
                  <a:pt x="63" y="27"/>
                  <a:pt x="63" y="27"/>
                </a:cubicBezTo>
                <a:cubicBezTo>
                  <a:pt x="63" y="31"/>
                  <a:pt x="63" y="31"/>
                  <a:pt x="63" y="31"/>
                </a:cubicBezTo>
                <a:cubicBezTo>
                  <a:pt x="63" y="31"/>
                  <a:pt x="65" y="33"/>
                  <a:pt x="69" y="33"/>
                </a:cubicBezTo>
                <a:cubicBezTo>
                  <a:pt x="72" y="33"/>
                  <a:pt x="71" y="29"/>
                  <a:pt x="73" y="27"/>
                </a:cubicBezTo>
                <a:cubicBezTo>
                  <a:pt x="75" y="25"/>
                  <a:pt x="78" y="26"/>
                  <a:pt x="78" y="26"/>
                </a:cubicBezTo>
                <a:cubicBezTo>
                  <a:pt x="79" y="26"/>
                  <a:pt x="79" y="26"/>
                  <a:pt x="79" y="26"/>
                </a:cubicBezTo>
                <a:cubicBezTo>
                  <a:pt x="82" y="29"/>
                  <a:pt x="84" y="33"/>
                  <a:pt x="85" y="37"/>
                </a:cubicBezTo>
                <a:cubicBezTo>
                  <a:pt x="85" y="37"/>
                  <a:pt x="85" y="37"/>
                  <a:pt x="85" y="37"/>
                </a:cubicBezTo>
                <a:cubicBezTo>
                  <a:pt x="85" y="37"/>
                  <a:pt x="82" y="35"/>
                  <a:pt x="77" y="35"/>
                </a:cubicBezTo>
                <a:cubicBezTo>
                  <a:pt x="72" y="35"/>
                  <a:pt x="67" y="37"/>
                  <a:pt x="67" y="37"/>
                </a:cubicBezTo>
                <a:cubicBezTo>
                  <a:pt x="67" y="37"/>
                  <a:pt x="61" y="39"/>
                  <a:pt x="61" y="43"/>
                </a:cubicBezTo>
                <a:cubicBezTo>
                  <a:pt x="60" y="51"/>
                  <a:pt x="63" y="53"/>
                  <a:pt x="63" y="53"/>
                </a:cubicBezTo>
                <a:cubicBezTo>
                  <a:pt x="73" y="59"/>
                  <a:pt x="73" y="59"/>
                  <a:pt x="73" y="59"/>
                </a:cubicBezTo>
                <a:cubicBezTo>
                  <a:pt x="73" y="79"/>
                  <a:pt x="73" y="79"/>
                  <a:pt x="73" y="79"/>
                </a:cubicBezTo>
                <a:cubicBezTo>
                  <a:pt x="66" y="85"/>
                  <a:pt x="58" y="88"/>
                  <a:pt x="48" y="88"/>
                </a:cubicBezTo>
                <a:cubicBezTo>
                  <a:pt x="44" y="88"/>
                  <a:pt x="40" y="87"/>
                  <a:pt x="36" y="86"/>
                </a:cubicBezTo>
                <a:cubicBezTo>
                  <a:pt x="46" y="61"/>
                  <a:pt x="46" y="61"/>
                  <a:pt x="46" y="61"/>
                </a:cubicBezTo>
                <a:cubicBezTo>
                  <a:pt x="44" y="51"/>
                  <a:pt x="44" y="51"/>
                  <a:pt x="44" y="51"/>
                </a:cubicBezTo>
                <a:cubicBezTo>
                  <a:pt x="44" y="51"/>
                  <a:pt x="36" y="41"/>
                  <a:pt x="32" y="41"/>
                </a:cubicBezTo>
                <a:cubicBezTo>
                  <a:pt x="28" y="41"/>
                  <a:pt x="26" y="47"/>
                  <a:pt x="26" y="47"/>
                </a:cubicBezTo>
                <a:cubicBezTo>
                  <a:pt x="22" y="39"/>
                  <a:pt x="22" y="39"/>
                  <a:pt x="22" y="39"/>
                </a:cubicBezTo>
                <a:cubicBezTo>
                  <a:pt x="34" y="31"/>
                  <a:pt x="34" y="31"/>
                  <a:pt x="34" y="31"/>
                </a:cubicBezTo>
                <a:cubicBezTo>
                  <a:pt x="40" y="15"/>
                  <a:pt x="40" y="15"/>
                  <a:pt x="40" y="15"/>
                </a:cubicBezTo>
                <a:lnTo>
                  <a:pt x="40" y="1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3" name="Freeform 122"/>
          <p:cNvSpPr>
            <a:spLocks noEditPoints="1"/>
          </p:cNvSpPr>
          <p:nvPr userDrawn="1"/>
        </p:nvSpPr>
        <p:spPr bwMode="auto">
          <a:xfrm>
            <a:off x="5854700" y="3400425"/>
            <a:ext cx="374650" cy="374650"/>
          </a:xfrm>
          <a:custGeom>
            <a:avLst/>
            <a:gdLst>
              <a:gd name="T0" fmla="*/ 0 w 97"/>
              <a:gd name="T1" fmla="*/ 82 h 97"/>
              <a:gd name="T2" fmla="*/ 14 w 97"/>
              <a:gd name="T3" fmla="*/ 96 h 97"/>
              <a:gd name="T4" fmla="*/ 24 w 97"/>
              <a:gd name="T5" fmla="*/ 92 h 97"/>
              <a:gd name="T6" fmla="*/ 50 w 97"/>
              <a:gd name="T7" fmla="*/ 67 h 97"/>
              <a:gd name="T8" fmla="*/ 57 w 97"/>
              <a:gd name="T9" fmla="*/ 73 h 97"/>
              <a:gd name="T10" fmla="*/ 59 w 97"/>
              <a:gd name="T11" fmla="*/ 83 h 97"/>
              <a:gd name="T12" fmla="*/ 69 w 97"/>
              <a:gd name="T13" fmla="*/ 93 h 97"/>
              <a:gd name="T14" fmla="*/ 84 w 97"/>
              <a:gd name="T15" fmla="*/ 93 h 97"/>
              <a:gd name="T16" fmla="*/ 84 w 97"/>
              <a:gd name="T17" fmla="*/ 79 h 97"/>
              <a:gd name="T18" fmla="*/ 74 w 97"/>
              <a:gd name="T19" fmla="*/ 69 h 97"/>
              <a:gd name="T20" fmla="*/ 64 w 97"/>
              <a:gd name="T21" fmla="*/ 66 h 97"/>
              <a:gd name="T22" fmla="*/ 57 w 97"/>
              <a:gd name="T23" fmla="*/ 60 h 97"/>
              <a:gd name="T24" fmla="*/ 61 w 97"/>
              <a:gd name="T25" fmla="*/ 55 h 97"/>
              <a:gd name="T26" fmla="*/ 88 w 97"/>
              <a:gd name="T27" fmla="*/ 48 h 97"/>
              <a:gd name="T28" fmla="*/ 97 w 97"/>
              <a:gd name="T29" fmla="*/ 30 h 97"/>
              <a:gd name="T30" fmla="*/ 97 w 97"/>
              <a:gd name="T31" fmla="*/ 30 h 97"/>
              <a:gd name="T32" fmla="*/ 93 w 97"/>
              <a:gd name="T33" fmla="*/ 26 h 97"/>
              <a:gd name="T34" fmla="*/ 90 w 97"/>
              <a:gd name="T35" fmla="*/ 27 h 97"/>
              <a:gd name="T36" fmla="*/ 89 w 97"/>
              <a:gd name="T37" fmla="*/ 28 h 97"/>
              <a:gd name="T38" fmla="*/ 85 w 97"/>
              <a:gd name="T39" fmla="*/ 32 h 97"/>
              <a:gd name="T40" fmla="*/ 74 w 97"/>
              <a:gd name="T41" fmla="*/ 36 h 97"/>
              <a:gd name="T42" fmla="*/ 64 w 97"/>
              <a:gd name="T43" fmla="*/ 32 h 97"/>
              <a:gd name="T44" fmla="*/ 60 w 97"/>
              <a:gd name="T45" fmla="*/ 22 h 97"/>
              <a:gd name="T46" fmla="*/ 64 w 97"/>
              <a:gd name="T47" fmla="*/ 12 h 97"/>
              <a:gd name="T48" fmla="*/ 68 w 97"/>
              <a:gd name="T49" fmla="*/ 8 h 97"/>
              <a:gd name="T50" fmla="*/ 69 w 97"/>
              <a:gd name="T51" fmla="*/ 7 h 97"/>
              <a:gd name="T52" fmla="*/ 71 w 97"/>
              <a:gd name="T53" fmla="*/ 4 h 97"/>
              <a:gd name="T54" fmla="*/ 67 w 97"/>
              <a:gd name="T55" fmla="*/ 0 h 97"/>
              <a:gd name="T56" fmla="*/ 66 w 97"/>
              <a:gd name="T57" fmla="*/ 0 h 97"/>
              <a:gd name="T58" fmla="*/ 48 w 97"/>
              <a:gd name="T59" fmla="*/ 8 h 97"/>
              <a:gd name="T60" fmla="*/ 41 w 97"/>
              <a:gd name="T61" fmla="*/ 35 h 97"/>
              <a:gd name="T62" fmla="*/ 37 w 97"/>
              <a:gd name="T63" fmla="*/ 39 h 97"/>
              <a:gd name="T64" fmla="*/ 18 w 97"/>
              <a:gd name="T65" fmla="*/ 21 h 97"/>
              <a:gd name="T66" fmla="*/ 18 w 97"/>
              <a:gd name="T67" fmla="*/ 16 h 97"/>
              <a:gd name="T68" fmla="*/ 6 w 97"/>
              <a:gd name="T69" fmla="*/ 10 h 97"/>
              <a:gd name="T70" fmla="*/ 0 w 97"/>
              <a:gd name="T71" fmla="*/ 16 h 97"/>
              <a:gd name="T72" fmla="*/ 6 w 97"/>
              <a:gd name="T73" fmla="*/ 28 h 97"/>
              <a:gd name="T74" fmla="*/ 11 w 97"/>
              <a:gd name="T75" fmla="*/ 28 h 97"/>
              <a:gd name="T76" fmla="*/ 30 w 97"/>
              <a:gd name="T77" fmla="*/ 46 h 97"/>
              <a:gd name="T78" fmla="*/ 4 w 97"/>
              <a:gd name="T79" fmla="*/ 72 h 97"/>
              <a:gd name="T80" fmla="*/ 0 w 97"/>
              <a:gd name="T81" fmla="*/ 82 h 97"/>
              <a:gd name="T82" fmla="*/ 10 w 97"/>
              <a:gd name="T83" fmla="*/ 81 h 97"/>
              <a:gd name="T84" fmla="*/ 15 w 97"/>
              <a:gd name="T85" fmla="*/ 76 h 97"/>
              <a:gd name="T86" fmla="*/ 20 w 97"/>
              <a:gd name="T87" fmla="*/ 81 h 97"/>
              <a:gd name="T88" fmla="*/ 15 w 97"/>
              <a:gd name="T89" fmla="*/ 86 h 97"/>
              <a:gd name="T90" fmla="*/ 10 w 97"/>
              <a:gd name="T9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7">
                <a:moveTo>
                  <a:pt x="0" y="82"/>
                </a:moveTo>
                <a:cubicBezTo>
                  <a:pt x="0" y="90"/>
                  <a:pt x="6" y="96"/>
                  <a:pt x="14" y="96"/>
                </a:cubicBezTo>
                <a:cubicBezTo>
                  <a:pt x="18" y="96"/>
                  <a:pt x="22" y="95"/>
                  <a:pt x="24" y="92"/>
                </a:cubicBezTo>
                <a:cubicBezTo>
                  <a:pt x="50" y="67"/>
                  <a:pt x="50" y="67"/>
                  <a:pt x="50" y="67"/>
                </a:cubicBezTo>
                <a:cubicBezTo>
                  <a:pt x="57" y="73"/>
                  <a:pt x="57" y="73"/>
                  <a:pt x="57" y="73"/>
                </a:cubicBezTo>
                <a:cubicBezTo>
                  <a:pt x="56" y="77"/>
                  <a:pt x="57" y="81"/>
                  <a:pt x="59" y="83"/>
                </a:cubicBezTo>
                <a:cubicBezTo>
                  <a:pt x="69" y="93"/>
                  <a:pt x="69" y="93"/>
                  <a:pt x="69" y="93"/>
                </a:cubicBezTo>
                <a:cubicBezTo>
                  <a:pt x="73" y="97"/>
                  <a:pt x="80" y="97"/>
                  <a:pt x="84" y="93"/>
                </a:cubicBezTo>
                <a:cubicBezTo>
                  <a:pt x="88" y="90"/>
                  <a:pt x="88" y="83"/>
                  <a:pt x="84" y="79"/>
                </a:cubicBezTo>
                <a:cubicBezTo>
                  <a:pt x="74" y="69"/>
                  <a:pt x="74" y="69"/>
                  <a:pt x="74" y="69"/>
                </a:cubicBezTo>
                <a:cubicBezTo>
                  <a:pt x="71" y="66"/>
                  <a:pt x="67" y="66"/>
                  <a:pt x="64" y="66"/>
                </a:cubicBezTo>
                <a:cubicBezTo>
                  <a:pt x="57" y="60"/>
                  <a:pt x="57" y="60"/>
                  <a:pt x="57" y="60"/>
                </a:cubicBezTo>
                <a:cubicBezTo>
                  <a:pt x="61" y="55"/>
                  <a:pt x="61" y="55"/>
                  <a:pt x="61" y="55"/>
                </a:cubicBezTo>
                <a:cubicBezTo>
                  <a:pt x="71" y="58"/>
                  <a:pt x="81" y="55"/>
                  <a:pt x="88" y="48"/>
                </a:cubicBezTo>
                <a:cubicBezTo>
                  <a:pt x="94" y="43"/>
                  <a:pt x="96" y="37"/>
                  <a:pt x="97" y="30"/>
                </a:cubicBezTo>
                <a:cubicBezTo>
                  <a:pt x="97" y="30"/>
                  <a:pt x="97" y="30"/>
                  <a:pt x="97" y="30"/>
                </a:cubicBezTo>
                <a:cubicBezTo>
                  <a:pt x="97" y="28"/>
                  <a:pt x="95" y="26"/>
                  <a:pt x="93" y="26"/>
                </a:cubicBezTo>
                <a:cubicBezTo>
                  <a:pt x="92" y="26"/>
                  <a:pt x="91" y="26"/>
                  <a:pt x="90" y="27"/>
                </a:cubicBezTo>
                <a:cubicBezTo>
                  <a:pt x="89" y="28"/>
                  <a:pt x="89" y="28"/>
                  <a:pt x="89" y="28"/>
                </a:cubicBezTo>
                <a:cubicBezTo>
                  <a:pt x="85" y="32"/>
                  <a:pt x="85" y="32"/>
                  <a:pt x="85" y="32"/>
                </a:cubicBezTo>
                <a:cubicBezTo>
                  <a:pt x="82" y="35"/>
                  <a:pt x="78" y="36"/>
                  <a:pt x="74" y="36"/>
                </a:cubicBezTo>
                <a:cubicBezTo>
                  <a:pt x="70" y="36"/>
                  <a:pt x="67" y="34"/>
                  <a:pt x="64" y="32"/>
                </a:cubicBezTo>
                <a:cubicBezTo>
                  <a:pt x="62" y="29"/>
                  <a:pt x="60" y="26"/>
                  <a:pt x="60" y="22"/>
                </a:cubicBezTo>
                <a:cubicBezTo>
                  <a:pt x="60" y="18"/>
                  <a:pt x="62" y="14"/>
                  <a:pt x="64" y="12"/>
                </a:cubicBezTo>
                <a:cubicBezTo>
                  <a:pt x="68" y="8"/>
                  <a:pt x="68" y="8"/>
                  <a:pt x="68" y="8"/>
                </a:cubicBezTo>
                <a:cubicBezTo>
                  <a:pt x="69" y="7"/>
                  <a:pt x="69" y="7"/>
                  <a:pt x="69" y="7"/>
                </a:cubicBezTo>
                <a:cubicBezTo>
                  <a:pt x="70" y="6"/>
                  <a:pt x="71" y="5"/>
                  <a:pt x="71" y="4"/>
                </a:cubicBezTo>
                <a:cubicBezTo>
                  <a:pt x="71" y="1"/>
                  <a:pt x="69" y="0"/>
                  <a:pt x="67" y="0"/>
                </a:cubicBezTo>
                <a:cubicBezTo>
                  <a:pt x="66" y="0"/>
                  <a:pt x="66" y="0"/>
                  <a:pt x="66" y="0"/>
                </a:cubicBezTo>
                <a:cubicBezTo>
                  <a:pt x="60" y="0"/>
                  <a:pt x="53" y="3"/>
                  <a:pt x="48" y="8"/>
                </a:cubicBezTo>
                <a:cubicBezTo>
                  <a:pt x="41" y="15"/>
                  <a:pt x="39" y="26"/>
                  <a:pt x="41" y="35"/>
                </a:cubicBezTo>
                <a:cubicBezTo>
                  <a:pt x="37" y="39"/>
                  <a:pt x="37" y="39"/>
                  <a:pt x="37" y="39"/>
                </a:cubicBezTo>
                <a:cubicBezTo>
                  <a:pt x="18" y="21"/>
                  <a:pt x="18" y="21"/>
                  <a:pt x="18" y="21"/>
                </a:cubicBezTo>
                <a:cubicBezTo>
                  <a:pt x="18" y="16"/>
                  <a:pt x="18" y="16"/>
                  <a:pt x="18" y="16"/>
                </a:cubicBezTo>
                <a:cubicBezTo>
                  <a:pt x="6" y="10"/>
                  <a:pt x="6" y="10"/>
                  <a:pt x="6" y="10"/>
                </a:cubicBezTo>
                <a:cubicBezTo>
                  <a:pt x="0" y="16"/>
                  <a:pt x="0" y="16"/>
                  <a:pt x="0" y="16"/>
                </a:cubicBezTo>
                <a:cubicBezTo>
                  <a:pt x="6" y="28"/>
                  <a:pt x="6" y="28"/>
                  <a:pt x="6" y="28"/>
                </a:cubicBezTo>
                <a:cubicBezTo>
                  <a:pt x="11" y="28"/>
                  <a:pt x="11" y="28"/>
                  <a:pt x="11" y="28"/>
                </a:cubicBezTo>
                <a:cubicBezTo>
                  <a:pt x="30" y="46"/>
                  <a:pt x="30" y="46"/>
                  <a:pt x="30" y="46"/>
                </a:cubicBezTo>
                <a:cubicBezTo>
                  <a:pt x="4" y="72"/>
                  <a:pt x="4" y="72"/>
                  <a:pt x="4" y="72"/>
                </a:cubicBezTo>
                <a:cubicBezTo>
                  <a:pt x="1" y="75"/>
                  <a:pt x="0" y="78"/>
                  <a:pt x="0" y="82"/>
                </a:cubicBezTo>
                <a:close/>
                <a:moveTo>
                  <a:pt x="10" y="81"/>
                </a:moveTo>
                <a:cubicBezTo>
                  <a:pt x="10" y="78"/>
                  <a:pt x="12" y="76"/>
                  <a:pt x="15" y="76"/>
                </a:cubicBezTo>
                <a:cubicBezTo>
                  <a:pt x="18" y="76"/>
                  <a:pt x="20" y="78"/>
                  <a:pt x="20" y="81"/>
                </a:cubicBezTo>
                <a:cubicBezTo>
                  <a:pt x="20" y="84"/>
                  <a:pt x="18" y="86"/>
                  <a:pt x="15" y="86"/>
                </a:cubicBezTo>
                <a:cubicBezTo>
                  <a:pt x="12" y="86"/>
                  <a:pt x="10" y="84"/>
                  <a:pt x="10"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44" name="Group 143"/>
          <p:cNvGrpSpPr/>
          <p:nvPr userDrawn="1"/>
        </p:nvGrpSpPr>
        <p:grpSpPr>
          <a:xfrm>
            <a:off x="7372350" y="2392363"/>
            <a:ext cx="155575" cy="355600"/>
            <a:chOff x="7372350" y="2392363"/>
            <a:chExt cx="155575" cy="355600"/>
          </a:xfrm>
        </p:grpSpPr>
        <p:sp>
          <p:nvSpPr>
            <p:cNvPr id="145" name="Freeform 123"/>
            <p:cNvSpPr>
              <a:spLocks/>
            </p:cNvSpPr>
            <p:nvPr userDrawn="1"/>
          </p:nvSpPr>
          <p:spPr bwMode="auto">
            <a:xfrm>
              <a:off x="7372350" y="2505075"/>
              <a:ext cx="155575" cy="242888"/>
            </a:xfrm>
            <a:custGeom>
              <a:avLst/>
              <a:gdLst>
                <a:gd name="T0" fmla="*/ 76 w 98"/>
                <a:gd name="T1" fmla="*/ 134 h 153"/>
                <a:gd name="T2" fmla="*/ 76 w 98"/>
                <a:gd name="T3" fmla="*/ 0 h 153"/>
                <a:gd name="T4" fmla="*/ 0 w 98"/>
                <a:gd name="T5" fmla="*/ 0 h 153"/>
                <a:gd name="T6" fmla="*/ 0 w 98"/>
                <a:gd name="T7" fmla="*/ 19 h 153"/>
                <a:gd name="T8" fmla="*/ 22 w 98"/>
                <a:gd name="T9" fmla="*/ 19 h 153"/>
                <a:gd name="T10" fmla="*/ 22 w 98"/>
                <a:gd name="T11" fmla="*/ 134 h 153"/>
                <a:gd name="T12" fmla="*/ 0 w 98"/>
                <a:gd name="T13" fmla="*/ 134 h 153"/>
                <a:gd name="T14" fmla="*/ 0 w 98"/>
                <a:gd name="T15" fmla="*/ 153 h 153"/>
                <a:gd name="T16" fmla="*/ 98 w 98"/>
                <a:gd name="T17" fmla="*/ 153 h 153"/>
                <a:gd name="T18" fmla="*/ 98 w 98"/>
                <a:gd name="T19" fmla="*/ 134 h 153"/>
                <a:gd name="T20" fmla="*/ 76 w 98"/>
                <a:gd name="T21" fmla="*/ 13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53">
                  <a:moveTo>
                    <a:pt x="76" y="134"/>
                  </a:moveTo>
                  <a:lnTo>
                    <a:pt x="76" y="0"/>
                  </a:lnTo>
                  <a:lnTo>
                    <a:pt x="0" y="0"/>
                  </a:lnTo>
                  <a:lnTo>
                    <a:pt x="0" y="19"/>
                  </a:lnTo>
                  <a:lnTo>
                    <a:pt x="22" y="19"/>
                  </a:lnTo>
                  <a:lnTo>
                    <a:pt x="22" y="134"/>
                  </a:lnTo>
                  <a:lnTo>
                    <a:pt x="0" y="134"/>
                  </a:lnTo>
                  <a:lnTo>
                    <a:pt x="0" y="153"/>
                  </a:lnTo>
                  <a:lnTo>
                    <a:pt x="98" y="153"/>
                  </a:lnTo>
                  <a:lnTo>
                    <a:pt x="98" y="134"/>
                  </a:lnTo>
                  <a:lnTo>
                    <a:pt x="76" y="13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6" name="Freeform 124"/>
            <p:cNvSpPr>
              <a:spLocks/>
            </p:cNvSpPr>
            <p:nvPr userDrawn="1"/>
          </p:nvSpPr>
          <p:spPr bwMode="auto">
            <a:xfrm>
              <a:off x="7399338" y="2392363"/>
              <a:ext cx="101600" cy="85725"/>
            </a:xfrm>
            <a:custGeom>
              <a:avLst/>
              <a:gdLst>
                <a:gd name="T0" fmla="*/ 4 w 26"/>
                <a:gd name="T1" fmla="*/ 19 h 22"/>
                <a:gd name="T2" fmla="*/ 13 w 26"/>
                <a:gd name="T3" fmla="*/ 22 h 22"/>
                <a:gd name="T4" fmla="*/ 23 w 26"/>
                <a:gd name="T5" fmla="*/ 19 h 22"/>
                <a:gd name="T6" fmla="*/ 26 w 26"/>
                <a:gd name="T7" fmla="*/ 11 h 22"/>
                <a:gd name="T8" fmla="*/ 23 w 26"/>
                <a:gd name="T9" fmla="*/ 3 h 22"/>
                <a:gd name="T10" fmla="*/ 13 w 26"/>
                <a:gd name="T11" fmla="*/ 0 h 22"/>
                <a:gd name="T12" fmla="*/ 4 w 26"/>
                <a:gd name="T13" fmla="*/ 3 h 22"/>
                <a:gd name="T14" fmla="*/ 0 w 26"/>
                <a:gd name="T15" fmla="*/ 11 h 22"/>
                <a:gd name="T16" fmla="*/ 4 w 26"/>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2">
                  <a:moveTo>
                    <a:pt x="4" y="19"/>
                  </a:moveTo>
                  <a:cubicBezTo>
                    <a:pt x="6" y="21"/>
                    <a:pt x="9" y="22"/>
                    <a:pt x="13" y="22"/>
                  </a:cubicBezTo>
                  <a:cubicBezTo>
                    <a:pt x="17" y="22"/>
                    <a:pt x="20" y="21"/>
                    <a:pt x="23" y="19"/>
                  </a:cubicBezTo>
                  <a:cubicBezTo>
                    <a:pt x="25" y="17"/>
                    <a:pt x="26" y="15"/>
                    <a:pt x="26" y="11"/>
                  </a:cubicBezTo>
                  <a:cubicBezTo>
                    <a:pt x="26" y="8"/>
                    <a:pt x="25" y="5"/>
                    <a:pt x="23" y="3"/>
                  </a:cubicBezTo>
                  <a:cubicBezTo>
                    <a:pt x="20" y="1"/>
                    <a:pt x="17" y="0"/>
                    <a:pt x="13" y="0"/>
                  </a:cubicBezTo>
                  <a:cubicBezTo>
                    <a:pt x="9" y="0"/>
                    <a:pt x="6" y="1"/>
                    <a:pt x="4" y="3"/>
                  </a:cubicBezTo>
                  <a:cubicBezTo>
                    <a:pt x="1" y="5"/>
                    <a:pt x="0" y="8"/>
                    <a:pt x="0" y="11"/>
                  </a:cubicBezTo>
                  <a:cubicBezTo>
                    <a:pt x="0" y="15"/>
                    <a:pt x="1" y="17"/>
                    <a:pt x="4" y="1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47" name="Freeform 125"/>
          <p:cNvSpPr>
            <a:spLocks noEditPoints="1"/>
          </p:cNvSpPr>
          <p:nvPr userDrawn="1"/>
        </p:nvSpPr>
        <p:spPr bwMode="auto">
          <a:xfrm>
            <a:off x="2619375" y="3184525"/>
            <a:ext cx="439738" cy="385763"/>
          </a:xfrm>
          <a:custGeom>
            <a:avLst/>
            <a:gdLst>
              <a:gd name="T0" fmla="*/ 97 w 114"/>
              <a:gd name="T1" fmla="*/ 67 h 100"/>
              <a:gd name="T2" fmla="*/ 92 w 114"/>
              <a:gd name="T3" fmla="*/ 59 h 100"/>
              <a:gd name="T4" fmla="*/ 56 w 114"/>
              <a:gd name="T5" fmla="*/ 87 h 100"/>
              <a:gd name="T6" fmla="*/ 23 w 114"/>
              <a:gd name="T7" fmla="*/ 66 h 100"/>
              <a:gd name="T8" fmla="*/ 34 w 114"/>
              <a:gd name="T9" fmla="*/ 66 h 100"/>
              <a:gd name="T10" fmla="*/ 17 w 114"/>
              <a:gd name="T11" fmla="*/ 37 h 100"/>
              <a:gd name="T12" fmla="*/ 0 w 114"/>
              <a:gd name="T13" fmla="*/ 66 h 100"/>
              <a:gd name="T14" fmla="*/ 9 w 114"/>
              <a:gd name="T15" fmla="*/ 66 h 100"/>
              <a:gd name="T16" fmla="*/ 56 w 114"/>
              <a:gd name="T17" fmla="*/ 100 h 100"/>
              <a:gd name="T18" fmla="*/ 107 w 114"/>
              <a:gd name="T19" fmla="*/ 50 h 100"/>
              <a:gd name="T20" fmla="*/ 107 w 114"/>
              <a:gd name="T21" fmla="*/ 50 h 100"/>
              <a:gd name="T22" fmla="*/ 97 w 114"/>
              <a:gd name="T23" fmla="*/ 67 h 100"/>
              <a:gd name="T24" fmla="*/ 17 w 114"/>
              <a:gd name="T25" fmla="*/ 31 h 100"/>
              <a:gd name="T26" fmla="*/ 21 w 114"/>
              <a:gd name="T27" fmla="*/ 38 h 100"/>
              <a:gd name="T28" fmla="*/ 56 w 114"/>
              <a:gd name="T29" fmla="*/ 13 h 100"/>
              <a:gd name="T30" fmla="*/ 88 w 114"/>
              <a:gd name="T31" fmla="*/ 31 h 100"/>
              <a:gd name="T32" fmla="*/ 80 w 114"/>
              <a:gd name="T33" fmla="*/ 31 h 100"/>
              <a:gd name="T34" fmla="*/ 97 w 114"/>
              <a:gd name="T35" fmla="*/ 60 h 100"/>
              <a:gd name="T36" fmla="*/ 114 w 114"/>
              <a:gd name="T37" fmla="*/ 31 h 100"/>
              <a:gd name="T38" fmla="*/ 103 w 114"/>
              <a:gd name="T39" fmla="*/ 31 h 100"/>
              <a:gd name="T40" fmla="*/ 56 w 114"/>
              <a:gd name="T41" fmla="*/ 0 h 100"/>
              <a:gd name="T42" fmla="*/ 6 w 114"/>
              <a:gd name="T43" fmla="*/ 50 h 100"/>
              <a:gd name="T44" fmla="*/ 6 w 114"/>
              <a:gd name="T45" fmla="*/ 50 h 100"/>
              <a:gd name="T46" fmla="*/ 17 w 114"/>
              <a:gd name="T47"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00">
                <a:moveTo>
                  <a:pt x="97" y="67"/>
                </a:moveTo>
                <a:cubicBezTo>
                  <a:pt x="92" y="59"/>
                  <a:pt x="92" y="59"/>
                  <a:pt x="92" y="59"/>
                </a:cubicBezTo>
                <a:cubicBezTo>
                  <a:pt x="88" y="75"/>
                  <a:pt x="74" y="87"/>
                  <a:pt x="56" y="87"/>
                </a:cubicBezTo>
                <a:cubicBezTo>
                  <a:pt x="42" y="87"/>
                  <a:pt x="29" y="79"/>
                  <a:pt x="23" y="66"/>
                </a:cubicBezTo>
                <a:cubicBezTo>
                  <a:pt x="34" y="66"/>
                  <a:pt x="34" y="66"/>
                  <a:pt x="34" y="66"/>
                </a:cubicBezTo>
                <a:cubicBezTo>
                  <a:pt x="17" y="37"/>
                  <a:pt x="17" y="37"/>
                  <a:pt x="17" y="37"/>
                </a:cubicBezTo>
                <a:cubicBezTo>
                  <a:pt x="0" y="66"/>
                  <a:pt x="0" y="66"/>
                  <a:pt x="0" y="66"/>
                </a:cubicBezTo>
                <a:cubicBezTo>
                  <a:pt x="9" y="66"/>
                  <a:pt x="9" y="66"/>
                  <a:pt x="9" y="66"/>
                </a:cubicBezTo>
                <a:cubicBezTo>
                  <a:pt x="16" y="86"/>
                  <a:pt x="35" y="100"/>
                  <a:pt x="56" y="100"/>
                </a:cubicBezTo>
                <a:cubicBezTo>
                  <a:pt x="84" y="100"/>
                  <a:pt x="107" y="77"/>
                  <a:pt x="107" y="50"/>
                </a:cubicBezTo>
                <a:cubicBezTo>
                  <a:pt x="107" y="50"/>
                  <a:pt x="107" y="50"/>
                  <a:pt x="107" y="50"/>
                </a:cubicBezTo>
                <a:lnTo>
                  <a:pt x="97" y="67"/>
                </a:lnTo>
                <a:close/>
                <a:moveTo>
                  <a:pt x="17" y="31"/>
                </a:moveTo>
                <a:cubicBezTo>
                  <a:pt x="21" y="38"/>
                  <a:pt x="21" y="38"/>
                  <a:pt x="21" y="38"/>
                </a:cubicBezTo>
                <a:cubicBezTo>
                  <a:pt x="26" y="23"/>
                  <a:pt x="40" y="13"/>
                  <a:pt x="56" y="13"/>
                </a:cubicBezTo>
                <a:cubicBezTo>
                  <a:pt x="70" y="13"/>
                  <a:pt x="82" y="20"/>
                  <a:pt x="88" y="31"/>
                </a:cubicBezTo>
                <a:cubicBezTo>
                  <a:pt x="80" y="31"/>
                  <a:pt x="80" y="31"/>
                  <a:pt x="80" y="31"/>
                </a:cubicBezTo>
                <a:cubicBezTo>
                  <a:pt x="97" y="60"/>
                  <a:pt x="97" y="60"/>
                  <a:pt x="97" y="60"/>
                </a:cubicBezTo>
                <a:cubicBezTo>
                  <a:pt x="114" y="31"/>
                  <a:pt x="114" y="31"/>
                  <a:pt x="114" y="31"/>
                </a:cubicBezTo>
                <a:cubicBezTo>
                  <a:pt x="103" y="31"/>
                  <a:pt x="103" y="31"/>
                  <a:pt x="103" y="31"/>
                </a:cubicBezTo>
                <a:cubicBezTo>
                  <a:pt x="95" y="13"/>
                  <a:pt x="77" y="0"/>
                  <a:pt x="56" y="0"/>
                </a:cubicBezTo>
                <a:cubicBezTo>
                  <a:pt x="29" y="0"/>
                  <a:pt x="6" y="22"/>
                  <a:pt x="6" y="50"/>
                </a:cubicBezTo>
                <a:cubicBezTo>
                  <a:pt x="6" y="50"/>
                  <a:pt x="6" y="50"/>
                  <a:pt x="6" y="50"/>
                </a:cubicBezTo>
                <a:lnTo>
                  <a:pt x="17" y="3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8" name="Freeform 126"/>
          <p:cNvSpPr>
            <a:spLocks noEditPoints="1"/>
          </p:cNvSpPr>
          <p:nvPr userDrawn="1"/>
        </p:nvSpPr>
        <p:spPr bwMode="auto">
          <a:xfrm>
            <a:off x="7453313" y="1839913"/>
            <a:ext cx="193675" cy="390525"/>
          </a:xfrm>
          <a:custGeom>
            <a:avLst/>
            <a:gdLst>
              <a:gd name="T0" fmla="*/ 25 w 50"/>
              <a:gd name="T1" fmla="*/ 11 h 101"/>
              <a:gd name="T2" fmla="*/ 13 w 50"/>
              <a:gd name="T3" fmla="*/ 23 h 101"/>
              <a:gd name="T4" fmla="*/ 25 w 50"/>
              <a:gd name="T5" fmla="*/ 35 h 101"/>
              <a:gd name="T6" fmla="*/ 37 w 50"/>
              <a:gd name="T7" fmla="*/ 23 h 101"/>
              <a:gd name="T8" fmla="*/ 25 w 50"/>
              <a:gd name="T9" fmla="*/ 11 h 101"/>
              <a:gd name="T10" fmla="*/ 50 w 50"/>
              <a:gd name="T11" fmla="*/ 81 h 101"/>
              <a:gd name="T12" fmla="*/ 48 w 50"/>
              <a:gd name="T13" fmla="*/ 78 h 101"/>
              <a:gd name="T14" fmla="*/ 26 w 50"/>
              <a:gd name="T15" fmla="*/ 87 h 101"/>
              <a:gd name="T16" fmla="*/ 38 w 50"/>
              <a:gd name="T17" fmla="*/ 42 h 101"/>
              <a:gd name="T18" fmla="*/ 48 w 50"/>
              <a:gd name="T19" fmla="*/ 23 h 101"/>
              <a:gd name="T20" fmla="*/ 25 w 50"/>
              <a:gd name="T21" fmla="*/ 0 h 101"/>
              <a:gd name="T22" fmla="*/ 2 w 50"/>
              <a:gd name="T23" fmla="*/ 23 h 101"/>
              <a:gd name="T24" fmla="*/ 12 w 50"/>
              <a:gd name="T25" fmla="*/ 42 h 101"/>
              <a:gd name="T26" fmla="*/ 24 w 50"/>
              <a:gd name="T27" fmla="*/ 87 h 101"/>
              <a:gd name="T28" fmla="*/ 2 w 50"/>
              <a:gd name="T29" fmla="*/ 78 h 101"/>
              <a:gd name="T30" fmla="*/ 0 w 50"/>
              <a:gd name="T31" fmla="*/ 81 h 101"/>
              <a:gd name="T32" fmla="*/ 20 w 50"/>
              <a:gd name="T33" fmla="*/ 89 h 101"/>
              <a:gd name="T34" fmla="*/ 0 w 50"/>
              <a:gd name="T35" fmla="*/ 97 h 101"/>
              <a:gd name="T36" fmla="*/ 2 w 50"/>
              <a:gd name="T37" fmla="*/ 101 h 101"/>
              <a:gd name="T38" fmla="*/ 25 w 50"/>
              <a:gd name="T39" fmla="*/ 91 h 101"/>
              <a:gd name="T40" fmla="*/ 25 w 50"/>
              <a:gd name="T41" fmla="*/ 91 h 101"/>
              <a:gd name="T42" fmla="*/ 25 w 50"/>
              <a:gd name="T43" fmla="*/ 91 h 101"/>
              <a:gd name="T44" fmla="*/ 48 w 50"/>
              <a:gd name="T45" fmla="*/ 101 h 101"/>
              <a:gd name="T46" fmla="*/ 50 w 50"/>
              <a:gd name="T47" fmla="*/ 97 h 101"/>
              <a:gd name="T48" fmla="*/ 30 w 50"/>
              <a:gd name="T49" fmla="*/ 89 h 101"/>
              <a:gd name="T50" fmla="*/ 50 w 50"/>
              <a:gd name="T51" fmla="*/ 81 h 101"/>
              <a:gd name="T52" fmla="*/ 25 w 50"/>
              <a:gd name="T53" fmla="*/ 41 h 101"/>
              <a:gd name="T54" fmla="*/ 15 w 50"/>
              <a:gd name="T55" fmla="*/ 38 h 101"/>
              <a:gd name="T56" fmla="*/ 7 w 50"/>
              <a:gd name="T57" fmla="*/ 23 h 101"/>
              <a:gd name="T58" fmla="*/ 25 w 50"/>
              <a:gd name="T59" fmla="*/ 4 h 101"/>
              <a:gd name="T60" fmla="*/ 44 w 50"/>
              <a:gd name="T61" fmla="*/ 23 h 101"/>
              <a:gd name="T62" fmla="*/ 35 w 50"/>
              <a:gd name="T63" fmla="*/ 38 h 101"/>
              <a:gd name="T64" fmla="*/ 25 w 50"/>
              <a:gd name="T65"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101">
                <a:moveTo>
                  <a:pt x="25" y="11"/>
                </a:moveTo>
                <a:cubicBezTo>
                  <a:pt x="19" y="11"/>
                  <a:pt x="13" y="17"/>
                  <a:pt x="13" y="23"/>
                </a:cubicBezTo>
                <a:cubicBezTo>
                  <a:pt x="13" y="29"/>
                  <a:pt x="19" y="35"/>
                  <a:pt x="25" y="35"/>
                </a:cubicBezTo>
                <a:cubicBezTo>
                  <a:pt x="31" y="35"/>
                  <a:pt x="37" y="29"/>
                  <a:pt x="37" y="23"/>
                </a:cubicBezTo>
                <a:cubicBezTo>
                  <a:pt x="37" y="17"/>
                  <a:pt x="31" y="11"/>
                  <a:pt x="25" y="11"/>
                </a:cubicBezTo>
                <a:close/>
                <a:moveTo>
                  <a:pt x="50" y="81"/>
                </a:moveTo>
                <a:cubicBezTo>
                  <a:pt x="48" y="78"/>
                  <a:pt x="48" y="78"/>
                  <a:pt x="48" y="78"/>
                </a:cubicBezTo>
                <a:cubicBezTo>
                  <a:pt x="26" y="87"/>
                  <a:pt x="26" y="87"/>
                  <a:pt x="26" y="87"/>
                </a:cubicBezTo>
                <a:cubicBezTo>
                  <a:pt x="38" y="42"/>
                  <a:pt x="38" y="42"/>
                  <a:pt x="38" y="42"/>
                </a:cubicBezTo>
                <a:cubicBezTo>
                  <a:pt x="44" y="38"/>
                  <a:pt x="48" y="31"/>
                  <a:pt x="48" y="23"/>
                </a:cubicBezTo>
                <a:cubicBezTo>
                  <a:pt x="48" y="10"/>
                  <a:pt x="38" y="0"/>
                  <a:pt x="25" y="0"/>
                </a:cubicBezTo>
                <a:cubicBezTo>
                  <a:pt x="12" y="0"/>
                  <a:pt x="2" y="10"/>
                  <a:pt x="2" y="23"/>
                </a:cubicBezTo>
                <a:cubicBezTo>
                  <a:pt x="2" y="31"/>
                  <a:pt x="6" y="38"/>
                  <a:pt x="12" y="42"/>
                </a:cubicBezTo>
                <a:cubicBezTo>
                  <a:pt x="24" y="87"/>
                  <a:pt x="24" y="87"/>
                  <a:pt x="24" y="87"/>
                </a:cubicBezTo>
                <a:cubicBezTo>
                  <a:pt x="2" y="78"/>
                  <a:pt x="2" y="78"/>
                  <a:pt x="2" y="78"/>
                </a:cubicBezTo>
                <a:cubicBezTo>
                  <a:pt x="0" y="81"/>
                  <a:pt x="0" y="81"/>
                  <a:pt x="0" y="81"/>
                </a:cubicBezTo>
                <a:cubicBezTo>
                  <a:pt x="20" y="89"/>
                  <a:pt x="20" y="89"/>
                  <a:pt x="20" y="89"/>
                </a:cubicBezTo>
                <a:cubicBezTo>
                  <a:pt x="0" y="97"/>
                  <a:pt x="0" y="97"/>
                  <a:pt x="0" y="97"/>
                </a:cubicBezTo>
                <a:cubicBezTo>
                  <a:pt x="2" y="101"/>
                  <a:pt x="2" y="101"/>
                  <a:pt x="2" y="101"/>
                </a:cubicBezTo>
                <a:cubicBezTo>
                  <a:pt x="25" y="91"/>
                  <a:pt x="25" y="91"/>
                  <a:pt x="25" y="91"/>
                </a:cubicBezTo>
                <a:cubicBezTo>
                  <a:pt x="25" y="91"/>
                  <a:pt x="25" y="91"/>
                  <a:pt x="25" y="91"/>
                </a:cubicBezTo>
                <a:cubicBezTo>
                  <a:pt x="25" y="91"/>
                  <a:pt x="25" y="91"/>
                  <a:pt x="25" y="91"/>
                </a:cubicBezTo>
                <a:cubicBezTo>
                  <a:pt x="48" y="101"/>
                  <a:pt x="48" y="101"/>
                  <a:pt x="48" y="101"/>
                </a:cubicBezTo>
                <a:cubicBezTo>
                  <a:pt x="50" y="97"/>
                  <a:pt x="50" y="97"/>
                  <a:pt x="50" y="97"/>
                </a:cubicBezTo>
                <a:cubicBezTo>
                  <a:pt x="30" y="89"/>
                  <a:pt x="30" y="89"/>
                  <a:pt x="30" y="89"/>
                </a:cubicBezTo>
                <a:lnTo>
                  <a:pt x="50" y="81"/>
                </a:lnTo>
                <a:close/>
                <a:moveTo>
                  <a:pt x="25" y="41"/>
                </a:moveTo>
                <a:cubicBezTo>
                  <a:pt x="21" y="41"/>
                  <a:pt x="18" y="40"/>
                  <a:pt x="15" y="38"/>
                </a:cubicBezTo>
                <a:cubicBezTo>
                  <a:pt x="10" y="35"/>
                  <a:pt x="7" y="29"/>
                  <a:pt x="7" y="23"/>
                </a:cubicBezTo>
                <a:cubicBezTo>
                  <a:pt x="7" y="13"/>
                  <a:pt x="15" y="4"/>
                  <a:pt x="25" y="4"/>
                </a:cubicBezTo>
                <a:cubicBezTo>
                  <a:pt x="35" y="4"/>
                  <a:pt x="44" y="13"/>
                  <a:pt x="44" y="23"/>
                </a:cubicBezTo>
                <a:cubicBezTo>
                  <a:pt x="44" y="29"/>
                  <a:pt x="40" y="35"/>
                  <a:pt x="35" y="38"/>
                </a:cubicBezTo>
                <a:cubicBezTo>
                  <a:pt x="32" y="40"/>
                  <a:pt x="29" y="41"/>
                  <a:pt x="25" y="4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49" name="Freeform 127"/>
          <p:cNvSpPr>
            <a:spLocks noEditPoints="1"/>
          </p:cNvSpPr>
          <p:nvPr userDrawn="1"/>
        </p:nvSpPr>
        <p:spPr bwMode="auto">
          <a:xfrm>
            <a:off x="2185988" y="3602038"/>
            <a:ext cx="406400" cy="363538"/>
          </a:xfrm>
          <a:custGeom>
            <a:avLst/>
            <a:gdLst>
              <a:gd name="T0" fmla="*/ 52 w 105"/>
              <a:gd name="T1" fmla="*/ 0 h 94"/>
              <a:gd name="T2" fmla="*/ 0 w 105"/>
              <a:gd name="T3" fmla="*/ 50 h 94"/>
              <a:gd name="T4" fmla="*/ 8 w 105"/>
              <a:gd name="T5" fmla="*/ 57 h 94"/>
              <a:gd name="T6" fmla="*/ 14 w 105"/>
              <a:gd name="T7" fmla="*/ 51 h 94"/>
              <a:gd name="T8" fmla="*/ 14 w 105"/>
              <a:gd name="T9" fmla="*/ 94 h 94"/>
              <a:gd name="T10" fmla="*/ 91 w 105"/>
              <a:gd name="T11" fmla="*/ 94 h 94"/>
              <a:gd name="T12" fmla="*/ 91 w 105"/>
              <a:gd name="T13" fmla="*/ 52 h 94"/>
              <a:gd name="T14" fmla="*/ 97 w 105"/>
              <a:gd name="T15" fmla="*/ 57 h 94"/>
              <a:gd name="T16" fmla="*/ 105 w 105"/>
              <a:gd name="T17" fmla="*/ 50 h 94"/>
              <a:gd name="T18" fmla="*/ 52 w 105"/>
              <a:gd name="T19" fmla="*/ 0 h 94"/>
              <a:gd name="T20" fmla="*/ 51 w 105"/>
              <a:gd name="T21" fmla="*/ 79 h 94"/>
              <a:gd name="T22" fmla="*/ 40 w 105"/>
              <a:gd name="T23" fmla="*/ 79 h 94"/>
              <a:gd name="T24" fmla="*/ 40 w 105"/>
              <a:gd name="T25" fmla="*/ 66 h 94"/>
              <a:gd name="T26" fmla="*/ 51 w 105"/>
              <a:gd name="T27" fmla="*/ 66 h 94"/>
              <a:gd name="T28" fmla="*/ 51 w 105"/>
              <a:gd name="T29" fmla="*/ 79 h 94"/>
              <a:gd name="T30" fmla="*/ 51 w 105"/>
              <a:gd name="T31" fmla="*/ 63 h 94"/>
              <a:gd name="T32" fmla="*/ 40 w 105"/>
              <a:gd name="T33" fmla="*/ 63 h 94"/>
              <a:gd name="T34" fmla="*/ 40 w 105"/>
              <a:gd name="T35" fmla="*/ 51 h 94"/>
              <a:gd name="T36" fmla="*/ 51 w 105"/>
              <a:gd name="T37" fmla="*/ 51 h 94"/>
              <a:gd name="T38" fmla="*/ 51 w 105"/>
              <a:gd name="T39" fmla="*/ 63 h 94"/>
              <a:gd name="T40" fmla="*/ 65 w 105"/>
              <a:gd name="T41" fmla="*/ 79 h 94"/>
              <a:gd name="T42" fmla="*/ 54 w 105"/>
              <a:gd name="T43" fmla="*/ 79 h 94"/>
              <a:gd name="T44" fmla="*/ 54 w 105"/>
              <a:gd name="T45" fmla="*/ 66 h 94"/>
              <a:gd name="T46" fmla="*/ 65 w 105"/>
              <a:gd name="T47" fmla="*/ 66 h 94"/>
              <a:gd name="T48" fmla="*/ 65 w 105"/>
              <a:gd name="T49" fmla="*/ 79 h 94"/>
              <a:gd name="T50" fmla="*/ 65 w 105"/>
              <a:gd name="T51" fmla="*/ 63 h 94"/>
              <a:gd name="T52" fmla="*/ 54 w 105"/>
              <a:gd name="T53" fmla="*/ 63 h 94"/>
              <a:gd name="T54" fmla="*/ 54 w 105"/>
              <a:gd name="T55" fmla="*/ 51 h 94"/>
              <a:gd name="T56" fmla="*/ 65 w 105"/>
              <a:gd name="T57" fmla="*/ 51 h 94"/>
              <a:gd name="T58" fmla="*/ 65 w 105"/>
              <a:gd name="T5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94">
                <a:moveTo>
                  <a:pt x="52" y="0"/>
                </a:moveTo>
                <a:cubicBezTo>
                  <a:pt x="35" y="17"/>
                  <a:pt x="18" y="33"/>
                  <a:pt x="0" y="50"/>
                </a:cubicBezTo>
                <a:cubicBezTo>
                  <a:pt x="8" y="57"/>
                  <a:pt x="8" y="57"/>
                  <a:pt x="8" y="57"/>
                </a:cubicBezTo>
                <a:cubicBezTo>
                  <a:pt x="14" y="51"/>
                  <a:pt x="14" y="51"/>
                  <a:pt x="14" y="51"/>
                </a:cubicBezTo>
                <a:cubicBezTo>
                  <a:pt x="14" y="94"/>
                  <a:pt x="14" y="94"/>
                  <a:pt x="14" y="94"/>
                </a:cubicBezTo>
                <a:cubicBezTo>
                  <a:pt x="91" y="94"/>
                  <a:pt x="91" y="94"/>
                  <a:pt x="91" y="94"/>
                </a:cubicBezTo>
                <a:cubicBezTo>
                  <a:pt x="91" y="52"/>
                  <a:pt x="91" y="52"/>
                  <a:pt x="91" y="52"/>
                </a:cubicBezTo>
                <a:cubicBezTo>
                  <a:pt x="97" y="57"/>
                  <a:pt x="97" y="57"/>
                  <a:pt x="97" y="57"/>
                </a:cubicBezTo>
                <a:cubicBezTo>
                  <a:pt x="105" y="50"/>
                  <a:pt x="105" y="50"/>
                  <a:pt x="105" y="50"/>
                </a:cubicBezTo>
                <a:lnTo>
                  <a:pt x="52" y="0"/>
                </a:lnTo>
                <a:close/>
                <a:moveTo>
                  <a:pt x="51" y="79"/>
                </a:moveTo>
                <a:cubicBezTo>
                  <a:pt x="40" y="79"/>
                  <a:pt x="40" y="79"/>
                  <a:pt x="40" y="79"/>
                </a:cubicBezTo>
                <a:cubicBezTo>
                  <a:pt x="40" y="66"/>
                  <a:pt x="40" y="66"/>
                  <a:pt x="40" y="66"/>
                </a:cubicBezTo>
                <a:cubicBezTo>
                  <a:pt x="51" y="66"/>
                  <a:pt x="51" y="66"/>
                  <a:pt x="51" y="66"/>
                </a:cubicBezTo>
                <a:lnTo>
                  <a:pt x="51" y="79"/>
                </a:lnTo>
                <a:close/>
                <a:moveTo>
                  <a:pt x="51" y="63"/>
                </a:moveTo>
                <a:cubicBezTo>
                  <a:pt x="40" y="63"/>
                  <a:pt x="40" y="63"/>
                  <a:pt x="40" y="63"/>
                </a:cubicBezTo>
                <a:cubicBezTo>
                  <a:pt x="40" y="51"/>
                  <a:pt x="40" y="51"/>
                  <a:pt x="40" y="51"/>
                </a:cubicBezTo>
                <a:cubicBezTo>
                  <a:pt x="51" y="51"/>
                  <a:pt x="51" y="51"/>
                  <a:pt x="51" y="51"/>
                </a:cubicBezTo>
                <a:lnTo>
                  <a:pt x="51" y="63"/>
                </a:lnTo>
                <a:close/>
                <a:moveTo>
                  <a:pt x="65" y="79"/>
                </a:moveTo>
                <a:cubicBezTo>
                  <a:pt x="54" y="79"/>
                  <a:pt x="54" y="79"/>
                  <a:pt x="54" y="79"/>
                </a:cubicBezTo>
                <a:cubicBezTo>
                  <a:pt x="54" y="66"/>
                  <a:pt x="54" y="66"/>
                  <a:pt x="54" y="66"/>
                </a:cubicBezTo>
                <a:cubicBezTo>
                  <a:pt x="65" y="66"/>
                  <a:pt x="65" y="66"/>
                  <a:pt x="65" y="66"/>
                </a:cubicBezTo>
                <a:lnTo>
                  <a:pt x="65" y="79"/>
                </a:lnTo>
                <a:close/>
                <a:moveTo>
                  <a:pt x="65" y="63"/>
                </a:moveTo>
                <a:cubicBezTo>
                  <a:pt x="54" y="63"/>
                  <a:pt x="54" y="63"/>
                  <a:pt x="54" y="63"/>
                </a:cubicBezTo>
                <a:cubicBezTo>
                  <a:pt x="54" y="51"/>
                  <a:pt x="54" y="51"/>
                  <a:pt x="54" y="51"/>
                </a:cubicBezTo>
                <a:cubicBezTo>
                  <a:pt x="65" y="51"/>
                  <a:pt x="65" y="51"/>
                  <a:pt x="65" y="51"/>
                </a:cubicBezTo>
                <a:lnTo>
                  <a:pt x="65" y="6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50" name="Group 149"/>
          <p:cNvGrpSpPr/>
          <p:nvPr userDrawn="1"/>
        </p:nvGrpSpPr>
        <p:grpSpPr>
          <a:xfrm>
            <a:off x="7221538" y="2921000"/>
            <a:ext cx="355600" cy="279400"/>
            <a:chOff x="7221538" y="2921000"/>
            <a:chExt cx="355600" cy="279400"/>
          </a:xfrm>
        </p:grpSpPr>
        <p:sp>
          <p:nvSpPr>
            <p:cNvPr id="151" name="Freeform 128"/>
            <p:cNvSpPr>
              <a:spLocks/>
            </p:cNvSpPr>
            <p:nvPr userDrawn="1"/>
          </p:nvSpPr>
          <p:spPr bwMode="auto">
            <a:xfrm>
              <a:off x="7221538" y="2921000"/>
              <a:ext cx="355600" cy="279400"/>
            </a:xfrm>
            <a:custGeom>
              <a:avLst/>
              <a:gdLst>
                <a:gd name="T0" fmla="*/ 15 w 224"/>
                <a:gd name="T1" fmla="*/ 166 h 176"/>
                <a:gd name="T2" fmla="*/ 15 w 224"/>
                <a:gd name="T3" fmla="*/ 0 h 176"/>
                <a:gd name="T4" fmla="*/ 0 w 224"/>
                <a:gd name="T5" fmla="*/ 0 h 176"/>
                <a:gd name="T6" fmla="*/ 0 w 224"/>
                <a:gd name="T7" fmla="*/ 176 h 176"/>
                <a:gd name="T8" fmla="*/ 224 w 224"/>
                <a:gd name="T9" fmla="*/ 176 h 176"/>
                <a:gd name="T10" fmla="*/ 224 w 224"/>
                <a:gd name="T11" fmla="*/ 166 h 176"/>
                <a:gd name="T12" fmla="*/ 15 w 224"/>
                <a:gd name="T13" fmla="*/ 166 h 176"/>
              </a:gdLst>
              <a:ahLst/>
              <a:cxnLst>
                <a:cxn ang="0">
                  <a:pos x="T0" y="T1"/>
                </a:cxn>
                <a:cxn ang="0">
                  <a:pos x="T2" y="T3"/>
                </a:cxn>
                <a:cxn ang="0">
                  <a:pos x="T4" y="T5"/>
                </a:cxn>
                <a:cxn ang="0">
                  <a:pos x="T6" y="T7"/>
                </a:cxn>
                <a:cxn ang="0">
                  <a:pos x="T8" y="T9"/>
                </a:cxn>
                <a:cxn ang="0">
                  <a:pos x="T10" y="T11"/>
                </a:cxn>
                <a:cxn ang="0">
                  <a:pos x="T12" y="T13"/>
                </a:cxn>
              </a:cxnLst>
              <a:rect l="0" t="0" r="r" b="b"/>
              <a:pathLst>
                <a:path w="224" h="176">
                  <a:moveTo>
                    <a:pt x="15" y="166"/>
                  </a:moveTo>
                  <a:lnTo>
                    <a:pt x="15" y="0"/>
                  </a:lnTo>
                  <a:lnTo>
                    <a:pt x="0" y="0"/>
                  </a:lnTo>
                  <a:lnTo>
                    <a:pt x="0" y="176"/>
                  </a:lnTo>
                  <a:lnTo>
                    <a:pt x="224" y="176"/>
                  </a:lnTo>
                  <a:lnTo>
                    <a:pt x="224" y="166"/>
                  </a:lnTo>
                  <a:lnTo>
                    <a:pt x="15" y="16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2" name="Rectangle 129"/>
            <p:cNvSpPr>
              <a:spLocks noChangeArrowheads="1"/>
            </p:cNvSpPr>
            <p:nvPr userDrawn="1"/>
          </p:nvSpPr>
          <p:spPr bwMode="auto">
            <a:xfrm>
              <a:off x="7256463" y="3084513"/>
              <a:ext cx="66675" cy="920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3" name="Rectangle 130"/>
            <p:cNvSpPr>
              <a:spLocks noChangeArrowheads="1"/>
            </p:cNvSpPr>
            <p:nvPr userDrawn="1"/>
          </p:nvSpPr>
          <p:spPr bwMode="auto">
            <a:xfrm>
              <a:off x="7337425" y="3076575"/>
              <a:ext cx="66675" cy="1000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4" name="Rectangle 131"/>
            <p:cNvSpPr>
              <a:spLocks noChangeArrowheads="1"/>
            </p:cNvSpPr>
            <p:nvPr userDrawn="1"/>
          </p:nvSpPr>
          <p:spPr bwMode="auto">
            <a:xfrm>
              <a:off x="7423150" y="3025775"/>
              <a:ext cx="65088" cy="1508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5" name="Rectangle 132"/>
            <p:cNvSpPr>
              <a:spLocks noChangeArrowheads="1"/>
            </p:cNvSpPr>
            <p:nvPr userDrawn="1"/>
          </p:nvSpPr>
          <p:spPr bwMode="auto">
            <a:xfrm>
              <a:off x="7504113" y="2960688"/>
              <a:ext cx="65088" cy="21590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6" name="Freeform 133"/>
            <p:cNvSpPr>
              <a:spLocks/>
            </p:cNvSpPr>
            <p:nvPr userDrawn="1"/>
          </p:nvSpPr>
          <p:spPr bwMode="auto">
            <a:xfrm>
              <a:off x="7280275" y="2925763"/>
              <a:ext cx="169863" cy="119063"/>
            </a:xfrm>
            <a:custGeom>
              <a:avLst/>
              <a:gdLst>
                <a:gd name="T0" fmla="*/ 10 w 107"/>
                <a:gd name="T1" fmla="*/ 75 h 75"/>
                <a:gd name="T2" fmla="*/ 71 w 107"/>
                <a:gd name="T3" fmla="*/ 36 h 75"/>
                <a:gd name="T4" fmla="*/ 78 w 107"/>
                <a:gd name="T5" fmla="*/ 49 h 75"/>
                <a:gd name="T6" fmla="*/ 107 w 107"/>
                <a:gd name="T7" fmla="*/ 0 h 75"/>
                <a:gd name="T8" fmla="*/ 53 w 107"/>
                <a:gd name="T9" fmla="*/ 10 h 75"/>
                <a:gd name="T10" fmla="*/ 61 w 107"/>
                <a:gd name="T11" fmla="*/ 19 h 75"/>
                <a:gd name="T12" fmla="*/ 0 w 107"/>
                <a:gd name="T13" fmla="*/ 61 h 75"/>
                <a:gd name="T14" fmla="*/ 10 w 107"/>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10" y="75"/>
                  </a:moveTo>
                  <a:lnTo>
                    <a:pt x="71" y="36"/>
                  </a:lnTo>
                  <a:lnTo>
                    <a:pt x="78" y="49"/>
                  </a:lnTo>
                  <a:lnTo>
                    <a:pt x="107" y="0"/>
                  </a:lnTo>
                  <a:lnTo>
                    <a:pt x="53" y="10"/>
                  </a:lnTo>
                  <a:lnTo>
                    <a:pt x="61" y="19"/>
                  </a:lnTo>
                  <a:lnTo>
                    <a:pt x="0" y="61"/>
                  </a:lnTo>
                  <a:lnTo>
                    <a:pt x="10" y="75"/>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57" name="Group 156"/>
          <p:cNvGrpSpPr/>
          <p:nvPr userDrawn="1"/>
        </p:nvGrpSpPr>
        <p:grpSpPr>
          <a:xfrm>
            <a:off x="1862138" y="2570163"/>
            <a:ext cx="528637" cy="495300"/>
            <a:chOff x="1862138" y="2570163"/>
            <a:chExt cx="528637" cy="495300"/>
          </a:xfrm>
        </p:grpSpPr>
        <p:sp>
          <p:nvSpPr>
            <p:cNvPr id="158" name="Freeform 90"/>
            <p:cNvSpPr>
              <a:spLocks/>
            </p:cNvSpPr>
            <p:nvPr userDrawn="1"/>
          </p:nvSpPr>
          <p:spPr bwMode="auto">
            <a:xfrm>
              <a:off x="2155825" y="2717800"/>
              <a:ext cx="200025" cy="107950"/>
            </a:xfrm>
            <a:custGeom>
              <a:avLst/>
              <a:gdLst>
                <a:gd name="T0" fmla="*/ 42 w 52"/>
                <a:gd name="T1" fmla="*/ 1 h 28"/>
                <a:gd name="T2" fmla="*/ 5 w 52"/>
                <a:gd name="T3" fmla="*/ 11 h 28"/>
                <a:gd name="T4" fmla="*/ 0 w 52"/>
                <a:gd name="T5" fmla="*/ 28 h 28"/>
                <a:gd name="T6" fmla="*/ 46 w 52"/>
                <a:gd name="T7" fmla="*/ 16 h 28"/>
                <a:gd name="T8" fmla="*/ 51 w 52"/>
                <a:gd name="T9" fmla="*/ 7 h 28"/>
                <a:gd name="T10" fmla="*/ 42 w 52"/>
                <a:gd name="T11" fmla="*/ 1 h 28"/>
              </a:gdLst>
              <a:ahLst/>
              <a:cxnLst>
                <a:cxn ang="0">
                  <a:pos x="T0" y="T1"/>
                </a:cxn>
                <a:cxn ang="0">
                  <a:pos x="T2" y="T3"/>
                </a:cxn>
                <a:cxn ang="0">
                  <a:pos x="T4" y="T5"/>
                </a:cxn>
                <a:cxn ang="0">
                  <a:pos x="T6" y="T7"/>
                </a:cxn>
                <a:cxn ang="0">
                  <a:pos x="T8" y="T9"/>
                </a:cxn>
                <a:cxn ang="0">
                  <a:pos x="T10" y="T11"/>
                </a:cxn>
              </a:cxnLst>
              <a:rect l="0" t="0" r="r" b="b"/>
              <a:pathLst>
                <a:path w="52" h="28">
                  <a:moveTo>
                    <a:pt x="42" y="1"/>
                  </a:moveTo>
                  <a:cubicBezTo>
                    <a:pt x="5" y="11"/>
                    <a:pt x="5" y="11"/>
                    <a:pt x="5" y="11"/>
                  </a:cubicBezTo>
                  <a:cubicBezTo>
                    <a:pt x="0" y="28"/>
                    <a:pt x="0" y="28"/>
                    <a:pt x="0" y="28"/>
                  </a:cubicBezTo>
                  <a:cubicBezTo>
                    <a:pt x="46" y="16"/>
                    <a:pt x="46" y="16"/>
                    <a:pt x="46" y="16"/>
                  </a:cubicBezTo>
                  <a:cubicBezTo>
                    <a:pt x="50" y="15"/>
                    <a:pt x="52" y="11"/>
                    <a:pt x="51" y="7"/>
                  </a:cubicBezTo>
                  <a:cubicBezTo>
                    <a:pt x="50" y="2"/>
                    <a:pt x="46" y="0"/>
                    <a:pt x="42" y="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59" name="Freeform 91"/>
            <p:cNvSpPr>
              <a:spLocks noEditPoints="1"/>
            </p:cNvSpPr>
            <p:nvPr userDrawn="1"/>
          </p:nvSpPr>
          <p:spPr bwMode="auto">
            <a:xfrm>
              <a:off x="1862138" y="2570163"/>
              <a:ext cx="347663" cy="495300"/>
            </a:xfrm>
            <a:custGeom>
              <a:avLst/>
              <a:gdLst>
                <a:gd name="T0" fmla="*/ 88 w 90"/>
                <a:gd name="T1" fmla="*/ 11 h 128"/>
                <a:gd name="T2" fmla="*/ 88 w 90"/>
                <a:gd name="T3" fmla="*/ 11 h 128"/>
                <a:gd name="T4" fmla="*/ 89 w 90"/>
                <a:gd name="T5" fmla="*/ 10 h 128"/>
                <a:gd name="T6" fmla="*/ 83 w 90"/>
                <a:gd name="T7" fmla="*/ 1 h 128"/>
                <a:gd name="T8" fmla="*/ 74 w 90"/>
                <a:gd name="T9" fmla="*/ 6 h 128"/>
                <a:gd name="T10" fmla="*/ 61 w 90"/>
                <a:gd name="T11" fmla="*/ 54 h 128"/>
                <a:gd name="T12" fmla="*/ 42 w 90"/>
                <a:gd name="T13" fmla="*/ 59 h 128"/>
                <a:gd name="T14" fmla="*/ 17 w 90"/>
                <a:gd name="T15" fmla="*/ 49 h 128"/>
                <a:gd name="T16" fmla="*/ 7 w 90"/>
                <a:gd name="T17" fmla="*/ 54 h 128"/>
                <a:gd name="T18" fmla="*/ 2 w 90"/>
                <a:gd name="T19" fmla="*/ 75 h 128"/>
                <a:gd name="T20" fmla="*/ 28 w 90"/>
                <a:gd name="T21" fmla="*/ 91 h 128"/>
                <a:gd name="T22" fmla="*/ 38 w 90"/>
                <a:gd name="T23" fmla="*/ 85 h 128"/>
                <a:gd name="T24" fmla="*/ 38 w 90"/>
                <a:gd name="T25" fmla="*/ 85 h 128"/>
                <a:gd name="T26" fmla="*/ 44 w 90"/>
                <a:gd name="T27" fmla="*/ 69 h 128"/>
                <a:gd name="T28" fmla="*/ 64 w 90"/>
                <a:gd name="T29" fmla="*/ 64 h 128"/>
                <a:gd name="T30" fmla="*/ 59 w 90"/>
                <a:gd name="T31" fmla="*/ 84 h 128"/>
                <a:gd name="T32" fmla="*/ 43 w 90"/>
                <a:gd name="T33" fmla="*/ 90 h 128"/>
                <a:gd name="T34" fmla="*/ 37 w 90"/>
                <a:gd name="T35" fmla="*/ 100 h 128"/>
                <a:gd name="T36" fmla="*/ 39 w 90"/>
                <a:gd name="T37" fmla="*/ 116 h 128"/>
                <a:gd name="T38" fmla="*/ 53 w 90"/>
                <a:gd name="T39" fmla="*/ 126 h 128"/>
                <a:gd name="T40" fmla="*/ 74 w 90"/>
                <a:gd name="T41" fmla="*/ 121 h 128"/>
                <a:gd name="T42" fmla="*/ 79 w 90"/>
                <a:gd name="T43" fmla="*/ 111 h 128"/>
                <a:gd name="T44" fmla="*/ 77 w 90"/>
                <a:gd name="T45" fmla="*/ 94 h 128"/>
                <a:gd name="T46" fmla="*/ 68 w 90"/>
                <a:gd name="T47" fmla="*/ 86 h 128"/>
                <a:gd name="T48" fmla="*/ 88 w 90"/>
                <a:gd name="T49" fmla="*/ 11 h 128"/>
                <a:gd name="T50" fmla="*/ 71 w 90"/>
                <a:gd name="T51" fmla="*/ 54 h 128"/>
                <a:gd name="T52" fmla="*/ 71 w 90"/>
                <a:gd name="T53" fmla="*/ 59 h 128"/>
                <a:gd name="T54" fmla="*/ 66 w 90"/>
                <a:gd name="T55" fmla="*/ 59 h 128"/>
                <a:gd name="T56" fmla="*/ 66 w 90"/>
                <a:gd name="T57" fmla="*/ 54 h 128"/>
                <a:gd name="T58" fmla="*/ 71 w 90"/>
                <a:gd name="T59" fmla="*/ 54 h 128"/>
                <a:gd name="T60" fmla="*/ 33 w 90"/>
                <a:gd name="T61" fmla="*/ 80 h 128"/>
                <a:gd name="T62" fmla="*/ 26 w 90"/>
                <a:gd name="T63" fmla="*/ 84 h 128"/>
                <a:gd name="T64" fmla="*/ 8 w 90"/>
                <a:gd name="T65" fmla="*/ 73 h 128"/>
                <a:gd name="T66" fmla="*/ 12 w 90"/>
                <a:gd name="T67" fmla="*/ 59 h 128"/>
                <a:gd name="T68" fmla="*/ 19 w 90"/>
                <a:gd name="T69" fmla="*/ 55 h 128"/>
                <a:gd name="T70" fmla="*/ 37 w 90"/>
                <a:gd name="T71" fmla="*/ 66 h 128"/>
                <a:gd name="T72" fmla="*/ 33 w 90"/>
                <a:gd name="T73" fmla="*/ 80 h 128"/>
                <a:gd name="T74" fmla="*/ 71 w 90"/>
                <a:gd name="T75" fmla="*/ 98 h 128"/>
                <a:gd name="T76" fmla="*/ 72 w 90"/>
                <a:gd name="T77" fmla="*/ 109 h 128"/>
                <a:gd name="T78" fmla="*/ 69 w 90"/>
                <a:gd name="T79" fmla="*/ 116 h 128"/>
                <a:gd name="T80" fmla="*/ 54 w 90"/>
                <a:gd name="T81" fmla="*/ 120 h 128"/>
                <a:gd name="T82" fmla="*/ 45 w 90"/>
                <a:gd name="T83" fmla="*/ 113 h 128"/>
                <a:gd name="T84" fmla="*/ 44 w 90"/>
                <a:gd name="T85" fmla="*/ 102 h 128"/>
                <a:gd name="T86" fmla="*/ 48 w 90"/>
                <a:gd name="T87" fmla="*/ 95 h 128"/>
                <a:gd name="T88" fmla="*/ 62 w 90"/>
                <a:gd name="T89" fmla="*/ 91 h 128"/>
                <a:gd name="T90" fmla="*/ 71 w 90"/>
                <a:gd name="T91"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28">
                  <a:moveTo>
                    <a:pt x="88" y="11"/>
                  </a:moveTo>
                  <a:cubicBezTo>
                    <a:pt x="88" y="11"/>
                    <a:pt x="88" y="11"/>
                    <a:pt x="88" y="11"/>
                  </a:cubicBezTo>
                  <a:cubicBezTo>
                    <a:pt x="89" y="10"/>
                    <a:pt x="89" y="10"/>
                    <a:pt x="89" y="10"/>
                  </a:cubicBezTo>
                  <a:cubicBezTo>
                    <a:pt x="90" y="6"/>
                    <a:pt x="87" y="2"/>
                    <a:pt x="83" y="1"/>
                  </a:cubicBezTo>
                  <a:cubicBezTo>
                    <a:pt x="79" y="0"/>
                    <a:pt x="75" y="2"/>
                    <a:pt x="74" y="6"/>
                  </a:cubicBezTo>
                  <a:cubicBezTo>
                    <a:pt x="61" y="54"/>
                    <a:pt x="61" y="54"/>
                    <a:pt x="61" y="54"/>
                  </a:cubicBezTo>
                  <a:cubicBezTo>
                    <a:pt x="42" y="59"/>
                    <a:pt x="42" y="59"/>
                    <a:pt x="42" y="59"/>
                  </a:cubicBezTo>
                  <a:cubicBezTo>
                    <a:pt x="37" y="51"/>
                    <a:pt x="27" y="46"/>
                    <a:pt x="17" y="49"/>
                  </a:cubicBezTo>
                  <a:cubicBezTo>
                    <a:pt x="13" y="50"/>
                    <a:pt x="10" y="52"/>
                    <a:pt x="7" y="54"/>
                  </a:cubicBezTo>
                  <a:cubicBezTo>
                    <a:pt x="2" y="60"/>
                    <a:pt x="0" y="68"/>
                    <a:pt x="2" y="75"/>
                  </a:cubicBezTo>
                  <a:cubicBezTo>
                    <a:pt x="5" y="87"/>
                    <a:pt x="17" y="94"/>
                    <a:pt x="28" y="91"/>
                  </a:cubicBezTo>
                  <a:cubicBezTo>
                    <a:pt x="32" y="90"/>
                    <a:pt x="35" y="88"/>
                    <a:pt x="38" y="85"/>
                  </a:cubicBezTo>
                  <a:cubicBezTo>
                    <a:pt x="38" y="85"/>
                    <a:pt x="38" y="85"/>
                    <a:pt x="38" y="85"/>
                  </a:cubicBezTo>
                  <a:cubicBezTo>
                    <a:pt x="42" y="81"/>
                    <a:pt x="44" y="75"/>
                    <a:pt x="44" y="69"/>
                  </a:cubicBezTo>
                  <a:cubicBezTo>
                    <a:pt x="64" y="64"/>
                    <a:pt x="64" y="64"/>
                    <a:pt x="64" y="64"/>
                  </a:cubicBezTo>
                  <a:cubicBezTo>
                    <a:pt x="59" y="84"/>
                    <a:pt x="59" y="84"/>
                    <a:pt x="59" y="84"/>
                  </a:cubicBezTo>
                  <a:cubicBezTo>
                    <a:pt x="53" y="83"/>
                    <a:pt x="47" y="86"/>
                    <a:pt x="43" y="90"/>
                  </a:cubicBezTo>
                  <a:cubicBezTo>
                    <a:pt x="40" y="93"/>
                    <a:pt x="38" y="96"/>
                    <a:pt x="37" y="100"/>
                  </a:cubicBezTo>
                  <a:cubicBezTo>
                    <a:pt x="36" y="105"/>
                    <a:pt x="36" y="111"/>
                    <a:pt x="39" y="116"/>
                  </a:cubicBezTo>
                  <a:cubicBezTo>
                    <a:pt x="42" y="121"/>
                    <a:pt x="47" y="125"/>
                    <a:pt x="53" y="126"/>
                  </a:cubicBezTo>
                  <a:cubicBezTo>
                    <a:pt x="60" y="128"/>
                    <a:pt x="68" y="126"/>
                    <a:pt x="74" y="121"/>
                  </a:cubicBezTo>
                  <a:cubicBezTo>
                    <a:pt x="76" y="118"/>
                    <a:pt x="78" y="115"/>
                    <a:pt x="79" y="111"/>
                  </a:cubicBezTo>
                  <a:cubicBezTo>
                    <a:pt x="81" y="105"/>
                    <a:pt x="80" y="100"/>
                    <a:pt x="77" y="94"/>
                  </a:cubicBezTo>
                  <a:cubicBezTo>
                    <a:pt x="75" y="91"/>
                    <a:pt x="72" y="88"/>
                    <a:pt x="68" y="86"/>
                  </a:cubicBezTo>
                  <a:lnTo>
                    <a:pt x="88" y="11"/>
                  </a:lnTo>
                  <a:close/>
                  <a:moveTo>
                    <a:pt x="71" y="54"/>
                  </a:moveTo>
                  <a:cubicBezTo>
                    <a:pt x="72" y="55"/>
                    <a:pt x="72" y="58"/>
                    <a:pt x="71" y="59"/>
                  </a:cubicBezTo>
                  <a:cubicBezTo>
                    <a:pt x="70" y="60"/>
                    <a:pt x="67" y="60"/>
                    <a:pt x="66" y="59"/>
                  </a:cubicBezTo>
                  <a:cubicBezTo>
                    <a:pt x="65" y="58"/>
                    <a:pt x="65" y="55"/>
                    <a:pt x="66" y="54"/>
                  </a:cubicBezTo>
                  <a:cubicBezTo>
                    <a:pt x="67" y="53"/>
                    <a:pt x="70" y="53"/>
                    <a:pt x="71" y="54"/>
                  </a:cubicBezTo>
                  <a:close/>
                  <a:moveTo>
                    <a:pt x="33" y="80"/>
                  </a:moveTo>
                  <a:cubicBezTo>
                    <a:pt x="31" y="82"/>
                    <a:pt x="29" y="83"/>
                    <a:pt x="26" y="84"/>
                  </a:cubicBezTo>
                  <a:cubicBezTo>
                    <a:pt x="19" y="86"/>
                    <a:pt x="10" y="81"/>
                    <a:pt x="8" y="73"/>
                  </a:cubicBezTo>
                  <a:cubicBezTo>
                    <a:pt x="7" y="68"/>
                    <a:pt x="8" y="63"/>
                    <a:pt x="12" y="59"/>
                  </a:cubicBezTo>
                  <a:cubicBezTo>
                    <a:pt x="14" y="57"/>
                    <a:pt x="16" y="56"/>
                    <a:pt x="19" y="55"/>
                  </a:cubicBezTo>
                  <a:cubicBezTo>
                    <a:pt x="27" y="53"/>
                    <a:pt x="35" y="58"/>
                    <a:pt x="37" y="66"/>
                  </a:cubicBezTo>
                  <a:cubicBezTo>
                    <a:pt x="38" y="71"/>
                    <a:pt x="37" y="76"/>
                    <a:pt x="33" y="80"/>
                  </a:cubicBezTo>
                  <a:close/>
                  <a:moveTo>
                    <a:pt x="71" y="98"/>
                  </a:moveTo>
                  <a:cubicBezTo>
                    <a:pt x="73" y="101"/>
                    <a:pt x="73" y="105"/>
                    <a:pt x="72" y="109"/>
                  </a:cubicBezTo>
                  <a:cubicBezTo>
                    <a:pt x="72" y="112"/>
                    <a:pt x="70" y="114"/>
                    <a:pt x="69" y="116"/>
                  </a:cubicBezTo>
                  <a:cubicBezTo>
                    <a:pt x="65" y="119"/>
                    <a:pt x="59" y="121"/>
                    <a:pt x="54" y="120"/>
                  </a:cubicBezTo>
                  <a:cubicBezTo>
                    <a:pt x="51" y="119"/>
                    <a:pt x="47" y="116"/>
                    <a:pt x="45" y="113"/>
                  </a:cubicBezTo>
                  <a:cubicBezTo>
                    <a:pt x="44" y="109"/>
                    <a:pt x="43" y="105"/>
                    <a:pt x="44" y="102"/>
                  </a:cubicBezTo>
                  <a:cubicBezTo>
                    <a:pt x="45" y="99"/>
                    <a:pt x="46" y="97"/>
                    <a:pt x="48" y="95"/>
                  </a:cubicBezTo>
                  <a:cubicBezTo>
                    <a:pt x="52" y="91"/>
                    <a:pt x="57" y="90"/>
                    <a:pt x="62" y="91"/>
                  </a:cubicBezTo>
                  <a:cubicBezTo>
                    <a:pt x="66" y="92"/>
                    <a:pt x="69" y="95"/>
                    <a:pt x="71" y="9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0" name="Freeform 134"/>
            <p:cNvSpPr>
              <a:spLocks/>
            </p:cNvSpPr>
            <p:nvPr userDrawn="1"/>
          </p:nvSpPr>
          <p:spPr bwMode="auto">
            <a:xfrm>
              <a:off x="2390775" y="29527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61" name="Freeform 135"/>
          <p:cNvSpPr>
            <a:spLocks noEditPoints="1"/>
          </p:cNvSpPr>
          <p:nvPr userDrawn="1"/>
        </p:nvSpPr>
        <p:spPr bwMode="auto">
          <a:xfrm>
            <a:off x="2390775" y="2709863"/>
            <a:ext cx="387350" cy="388938"/>
          </a:xfrm>
          <a:custGeom>
            <a:avLst/>
            <a:gdLst>
              <a:gd name="T0" fmla="*/ 53 w 100"/>
              <a:gd name="T1" fmla="*/ 85 h 101"/>
              <a:gd name="T2" fmla="*/ 53 w 100"/>
              <a:gd name="T3" fmla="*/ 20 h 101"/>
              <a:gd name="T4" fmla="*/ 58 w 100"/>
              <a:gd name="T5" fmla="*/ 13 h 101"/>
              <a:gd name="T6" fmla="*/ 58 w 100"/>
              <a:gd name="T7" fmla="*/ 11 h 101"/>
              <a:gd name="T8" fmla="*/ 84 w 100"/>
              <a:gd name="T9" fmla="*/ 4 h 101"/>
              <a:gd name="T10" fmla="*/ 69 w 100"/>
              <a:gd name="T11" fmla="*/ 43 h 101"/>
              <a:gd name="T12" fmla="*/ 69 w 100"/>
              <a:gd name="T13" fmla="*/ 43 h 101"/>
              <a:gd name="T14" fmla="*/ 84 w 100"/>
              <a:gd name="T15" fmla="*/ 56 h 101"/>
              <a:gd name="T16" fmla="*/ 100 w 100"/>
              <a:gd name="T17" fmla="*/ 43 h 101"/>
              <a:gd name="T18" fmla="*/ 100 w 100"/>
              <a:gd name="T19" fmla="*/ 43 h 101"/>
              <a:gd name="T20" fmla="*/ 85 w 100"/>
              <a:gd name="T21" fmla="*/ 4 h 101"/>
              <a:gd name="T22" fmla="*/ 86 w 100"/>
              <a:gd name="T23" fmla="*/ 3 h 101"/>
              <a:gd name="T24" fmla="*/ 85 w 100"/>
              <a:gd name="T25" fmla="*/ 0 h 101"/>
              <a:gd name="T26" fmla="*/ 57 w 100"/>
              <a:gd name="T27" fmla="*/ 9 h 101"/>
              <a:gd name="T28" fmla="*/ 50 w 100"/>
              <a:gd name="T29" fmla="*/ 5 h 101"/>
              <a:gd name="T30" fmla="*/ 42 w 100"/>
              <a:gd name="T31" fmla="*/ 13 h 101"/>
              <a:gd name="T32" fmla="*/ 42 w 100"/>
              <a:gd name="T33" fmla="*/ 14 h 101"/>
              <a:gd name="T34" fmla="*/ 13 w 100"/>
              <a:gd name="T35" fmla="*/ 22 h 101"/>
              <a:gd name="T36" fmla="*/ 14 w 100"/>
              <a:gd name="T37" fmla="*/ 25 h 101"/>
              <a:gd name="T38" fmla="*/ 15 w 100"/>
              <a:gd name="T39" fmla="*/ 25 h 101"/>
              <a:gd name="T40" fmla="*/ 0 w 100"/>
              <a:gd name="T41" fmla="*/ 63 h 101"/>
              <a:gd name="T42" fmla="*/ 0 w 100"/>
              <a:gd name="T43" fmla="*/ 63 h 101"/>
              <a:gd name="T44" fmla="*/ 16 w 100"/>
              <a:gd name="T45" fmla="*/ 77 h 101"/>
              <a:gd name="T46" fmla="*/ 31 w 100"/>
              <a:gd name="T47" fmla="*/ 63 h 101"/>
              <a:gd name="T48" fmla="*/ 31 w 100"/>
              <a:gd name="T49" fmla="*/ 63 h 101"/>
              <a:gd name="T50" fmla="*/ 16 w 100"/>
              <a:gd name="T51" fmla="*/ 24 h 101"/>
              <a:gd name="T52" fmla="*/ 43 w 100"/>
              <a:gd name="T53" fmla="*/ 17 h 101"/>
              <a:gd name="T54" fmla="*/ 48 w 100"/>
              <a:gd name="T55" fmla="*/ 20 h 101"/>
              <a:gd name="T56" fmla="*/ 48 w 100"/>
              <a:gd name="T57" fmla="*/ 85 h 101"/>
              <a:gd name="T58" fmla="*/ 0 w 100"/>
              <a:gd name="T59" fmla="*/ 101 h 101"/>
              <a:gd name="T60" fmla="*/ 100 w 100"/>
              <a:gd name="T61" fmla="*/ 101 h 101"/>
              <a:gd name="T62" fmla="*/ 53 w 100"/>
              <a:gd name="T63" fmla="*/ 85 h 101"/>
              <a:gd name="T64" fmla="*/ 96 w 100"/>
              <a:gd name="T65" fmla="*/ 40 h 101"/>
              <a:gd name="T66" fmla="*/ 73 w 100"/>
              <a:gd name="T67" fmla="*/ 40 h 101"/>
              <a:gd name="T68" fmla="*/ 85 w 100"/>
              <a:gd name="T69" fmla="*/ 9 h 101"/>
              <a:gd name="T70" fmla="*/ 96 w 100"/>
              <a:gd name="T71" fmla="*/ 40 h 101"/>
              <a:gd name="T72" fmla="*/ 27 w 100"/>
              <a:gd name="T73" fmla="*/ 61 h 101"/>
              <a:gd name="T74" fmla="*/ 4 w 100"/>
              <a:gd name="T75" fmla="*/ 61 h 101"/>
              <a:gd name="T76" fmla="*/ 16 w 100"/>
              <a:gd name="T77" fmla="*/ 30 h 101"/>
              <a:gd name="T78" fmla="*/ 27 w 100"/>
              <a:gd name="T7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53" y="85"/>
                </a:moveTo>
                <a:cubicBezTo>
                  <a:pt x="53" y="20"/>
                  <a:pt x="53" y="20"/>
                  <a:pt x="53" y="20"/>
                </a:cubicBezTo>
                <a:cubicBezTo>
                  <a:pt x="56" y="19"/>
                  <a:pt x="58" y="16"/>
                  <a:pt x="58" y="13"/>
                </a:cubicBezTo>
                <a:cubicBezTo>
                  <a:pt x="58" y="12"/>
                  <a:pt x="58" y="12"/>
                  <a:pt x="58" y="11"/>
                </a:cubicBezTo>
                <a:cubicBezTo>
                  <a:pt x="84" y="4"/>
                  <a:pt x="84" y="4"/>
                  <a:pt x="84" y="4"/>
                </a:cubicBezTo>
                <a:cubicBezTo>
                  <a:pt x="69" y="43"/>
                  <a:pt x="69" y="43"/>
                  <a:pt x="69" y="43"/>
                </a:cubicBezTo>
                <a:cubicBezTo>
                  <a:pt x="69" y="43"/>
                  <a:pt x="69" y="43"/>
                  <a:pt x="69" y="43"/>
                </a:cubicBezTo>
                <a:cubicBezTo>
                  <a:pt x="69" y="50"/>
                  <a:pt x="76" y="56"/>
                  <a:pt x="84" y="56"/>
                </a:cubicBezTo>
                <a:cubicBezTo>
                  <a:pt x="93" y="56"/>
                  <a:pt x="100" y="50"/>
                  <a:pt x="100" y="43"/>
                </a:cubicBezTo>
                <a:cubicBezTo>
                  <a:pt x="100" y="43"/>
                  <a:pt x="100" y="43"/>
                  <a:pt x="100" y="43"/>
                </a:cubicBezTo>
                <a:cubicBezTo>
                  <a:pt x="85" y="4"/>
                  <a:pt x="85" y="4"/>
                  <a:pt x="85" y="4"/>
                </a:cubicBezTo>
                <a:cubicBezTo>
                  <a:pt x="86" y="3"/>
                  <a:pt x="86" y="3"/>
                  <a:pt x="86" y="3"/>
                </a:cubicBezTo>
                <a:cubicBezTo>
                  <a:pt x="85" y="0"/>
                  <a:pt x="85" y="0"/>
                  <a:pt x="85" y="0"/>
                </a:cubicBezTo>
                <a:cubicBezTo>
                  <a:pt x="57" y="9"/>
                  <a:pt x="57" y="9"/>
                  <a:pt x="57" y="9"/>
                </a:cubicBezTo>
                <a:cubicBezTo>
                  <a:pt x="55" y="6"/>
                  <a:pt x="53" y="5"/>
                  <a:pt x="50" y="5"/>
                </a:cubicBezTo>
                <a:cubicBezTo>
                  <a:pt x="46" y="5"/>
                  <a:pt x="42" y="9"/>
                  <a:pt x="42" y="13"/>
                </a:cubicBezTo>
                <a:cubicBezTo>
                  <a:pt x="42" y="13"/>
                  <a:pt x="42" y="13"/>
                  <a:pt x="42" y="14"/>
                </a:cubicBezTo>
                <a:cubicBezTo>
                  <a:pt x="13" y="22"/>
                  <a:pt x="13" y="22"/>
                  <a:pt x="13" y="22"/>
                </a:cubicBezTo>
                <a:cubicBezTo>
                  <a:pt x="14" y="25"/>
                  <a:pt x="14" y="25"/>
                  <a:pt x="14" y="25"/>
                </a:cubicBezTo>
                <a:cubicBezTo>
                  <a:pt x="15" y="25"/>
                  <a:pt x="15" y="25"/>
                  <a:pt x="15" y="25"/>
                </a:cubicBezTo>
                <a:cubicBezTo>
                  <a:pt x="0" y="63"/>
                  <a:pt x="0" y="63"/>
                  <a:pt x="0" y="63"/>
                </a:cubicBezTo>
                <a:cubicBezTo>
                  <a:pt x="0" y="63"/>
                  <a:pt x="0" y="63"/>
                  <a:pt x="0" y="63"/>
                </a:cubicBezTo>
                <a:cubicBezTo>
                  <a:pt x="0" y="71"/>
                  <a:pt x="7" y="77"/>
                  <a:pt x="16" y="77"/>
                </a:cubicBezTo>
                <a:cubicBezTo>
                  <a:pt x="24" y="77"/>
                  <a:pt x="31" y="71"/>
                  <a:pt x="31" y="63"/>
                </a:cubicBezTo>
                <a:cubicBezTo>
                  <a:pt x="31" y="63"/>
                  <a:pt x="31" y="63"/>
                  <a:pt x="31" y="63"/>
                </a:cubicBezTo>
                <a:cubicBezTo>
                  <a:pt x="16" y="24"/>
                  <a:pt x="16" y="24"/>
                  <a:pt x="16" y="24"/>
                </a:cubicBezTo>
                <a:cubicBezTo>
                  <a:pt x="43" y="17"/>
                  <a:pt x="43" y="17"/>
                  <a:pt x="43" y="17"/>
                </a:cubicBezTo>
                <a:cubicBezTo>
                  <a:pt x="44" y="18"/>
                  <a:pt x="46" y="20"/>
                  <a:pt x="48" y="20"/>
                </a:cubicBezTo>
                <a:cubicBezTo>
                  <a:pt x="48" y="85"/>
                  <a:pt x="48" y="85"/>
                  <a:pt x="48" y="85"/>
                </a:cubicBezTo>
                <a:cubicBezTo>
                  <a:pt x="21" y="86"/>
                  <a:pt x="0" y="93"/>
                  <a:pt x="0" y="101"/>
                </a:cubicBezTo>
                <a:cubicBezTo>
                  <a:pt x="100" y="101"/>
                  <a:pt x="100" y="101"/>
                  <a:pt x="100" y="101"/>
                </a:cubicBezTo>
                <a:cubicBezTo>
                  <a:pt x="100" y="93"/>
                  <a:pt x="79" y="86"/>
                  <a:pt x="53" y="85"/>
                </a:cubicBezTo>
                <a:close/>
                <a:moveTo>
                  <a:pt x="96" y="40"/>
                </a:moveTo>
                <a:cubicBezTo>
                  <a:pt x="73" y="40"/>
                  <a:pt x="73" y="40"/>
                  <a:pt x="73" y="40"/>
                </a:cubicBezTo>
                <a:cubicBezTo>
                  <a:pt x="85" y="9"/>
                  <a:pt x="85" y="9"/>
                  <a:pt x="85" y="9"/>
                </a:cubicBezTo>
                <a:lnTo>
                  <a:pt x="96" y="40"/>
                </a:lnTo>
                <a:close/>
                <a:moveTo>
                  <a:pt x="27" y="61"/>
                </a:moveTo>
                <a:cubicBezTo>
                  <a:pt x="4" y="61"/>
                  <a:pt x="4" y="61"/>
                  <a:pt x="4" y="61"/>
                </a:cubicBezTo>
                <a:cubicBezTo>
                  <a:pt x="16" y="30"/>
                  <a:pt x="16" y="30"/>
                  <a:pt x="16" y="30"/>
                </a:cubicBezTo>
                <a:lnTo>
                  <a:pt x="27" y="6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2" name="Freeform 136"/>
          <p:cNvSpPr>
            <a:spLocks/>
          </p:cNvSpPr>
          <p:nvPr userDrawn="1"/>
        </p:nvSpPr>
        <p:spPr bwMode="auto">
          <a:xfrm>
            <a:off x="2657475" y="28749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3" name="Freeform 137"/>
          <p:cNvSpPr>
            <a:spLocks/>
          </p:cNvSpPr>
          <p:nvPr userDrawn="1"/>
        </p:nvSpPr>
        <p:spPr bwMode="auto">
          <a:xfrm>
            <a:off x="7264400" y="715963"/>
            <a:ext cx="387350" cy="390525"/>
          </a:xfrm>
          <a:custGeom>
            <a:avLst/>
            <a:gdLst>
              <a:gd name="T0" fmla="*/ 97 w 100"/>
              <a:gd name="T1" fmla="*/ 36 h 101"/>
              <a:gd name="T2" fmla="*/ 99 w 100"/>
              <a:gd name="T3" fmla="*/ 52 h 101"/>
              <a:gd name="T4" fmla="*/ 95 w 100"/>
              <a:gd name="T5" fmla="*/ 55 h 101"/>
              <a:gd name="T6" fmla="*/ 100 w 100"/>
              <a:gd name="T7" fmla="*/ 60 h 101"/>
              <a:gd name="T8" fmla="*/ 98 w 100"/>
              <a:gd name="T9" fmla="*/ 68 h 101"/>
              <a:gd name="T10" fmla="*/ 94 w 100"/>
              <a:gd name="T11" fmla="*/ 70 h 101"/>
              <a:gd name="T12" fmla="*/ 97 w 100"/>
              <a:gd name="T13" fmla="*/ 73 h 101"/>
              <a:gd name="T14" fmla="*/ 96 w 100"/>
              <a:gd name="T15" fmla="*/ 82 h 101"/>
              <a:gd name="T16" fmla="*/ 92 w 100"/>
              <a:gd name="T17" fmla="*/ 84 h 101"/>
              <a:gd name="T18" fmla="*/ 95 w 100"/>
              <a:gd name="T19" fmla="*/ 88 h 101"/>
              <a:gd name="T20" fmla="*/ 93 w 100"/>
              <a:gd name="T21" fmla="*/ 98 h 101"/>
              <a:gd name="T22" fmla="*/ 86 w 100"/>
              <a:gd name="T23" fmla="*/ 101 h 101"/>
              <a:gd name="T24" fmla="*/ 36 w 100"/>
              <a:gd name="T25" fmla="*/ 88 h 101"/>
              <a:gd name="T26" fmla="*/ 24 w 100"/>
              <a:gd name="T27" fmla="*/ 88 h 101"/>
              <a:gd name="T28" fmla="*/ 24 w 100"/>
              <a:gd name="T29" fmla="*/ 94 h 101"/>
              <a:gd name="T30" fmla="*/ 0 w 100"/>
              <a:gd name="T31" fmla="*/ 94 h 101"/>
              <a:gd name="T32" fmla="*/ 0 w 100"/>
              <a:gd name="T33" fmla="*/ 32 h 101"/>
              <a:gd name="T34" fmla="*/ 24 w 100"/>
              <a:gd name="T35" fmla="*/ 32 h 101"/>
              <a:gd name="T36" fmla="*/ 24 w 100"/>
              <a:gd name="T37" fmla="*/ 41 h 101"/>
              <a:gd name="T38" fmla="*/ 34 w 100"/>
              <a:gd name="T39" fmla="*/ 41 h 101"/>
              <a:gd name="T40" fmla="*/ 73 w 100"/>
              <a:gd name="T41" fmla="*/ 0 h 101"/>
              <a:gd name="T42" fmla="*/ 62 w 100"/>
              <a:gd name="T43" fmla="*/ 38 h 101"/>
              <a:gd name="T44" fmla="*/ 97 w 100"/>
              <a:gd name="T45"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01">
                <a:moveTo>
                  <a:pt x="97" y="36"/>
                </a:moveTo>
                <a:cubicBezTo>
                  <a:pt x="99" y="52"/>
                  <a:pt x="99" y="52"/>
                  <a:pt x="99" y="52"/>
                </a:cubicBezTo>
                <a:cubicBezTo>
                  <a:pt x="95" y="55"/>
                  <a:pt x="95" y="55"/>
                  <a:pt x="95" y="55"/>
                </a:cubicBezTo>
                <a:cubicBezTo>
                  <a:pt x="100" y="60"/>
                  <a:pt x="100" y="60"/>
                  <a:pt x="100" y="60"/>
                </a:cubicBezTo>
                <a:cubicBezTo>
                  <a:pt x="98" y="68"/>
                  <a:pt x="98" y="68"/>
                  <a:pt x="98" y="68"/>
                </a:cubicBezTo>
                <a:cubicBezTo>
                  <a:pt x="94" y="70"/>
                  <a:pt x="94" y="70"/>
                  <a:pt x="94" y="70"/>
                </a:cubicBezTo>
                <a:cubicBezTo>
                  <a:pt x="97" y="73"/>
                  <a:pt x="97" y="73"/>
                  <a:pt x="97" y="73"/>
                </a:cubicBezTo>
                <a:cubicBezTo>
                  <a:pt x="96" y="82"/>
                  <a:pt x="96" y="82"/>
                  <a:pt x="96" y="82"/>
                </a:cubicBezTo>
                <a:cubicBezTo>
                  <a:pt x="92" y="84"/>
                  <a:pt x="92" y="84"/>
                  <a:pt x="92" y="84"/>
                </a:cubicBezTo>
                <a:cubicBezTo>
                  <a:pt x="95" y="88"/>
                  <a:pt x="95" y="88"/>
                  <a:pt x="95" y="88"/>
                </a:cubicBezTo>
                <a:cubicBezTo>
                  <a:pt x="93" y="98"/>
                  <a:pt x="93" y="98"/>
                  <a:pt x="93" y="98"/>
                </a:cubicBezTo>
                <a:cubicBezTo>
                  <a:pt x="86" y="101"/>
                  <a:pt x="86" y="101"/>
                  <a:pt x="86" y="101"/>
                </a:cubicBezTo>
                <a:cubicBezTo>
                  <a:pt x="36" y="88"/>
                  <a:pt x="36" y="88"/>
                  <a:pt x="36" y="88"/>
                </a:cubicBezTo>
                <a:cubicBezTo>
                  <a:pt x="24" y="88"/>
                  <a:pt x="24" y="88"/>
                  <a:pt x="24" y="88"/>
                </a:cubicBezTo>
                <a:cubicBezTo>
                  <a:pt x="24" y="94"/>
                  <a:pt x="24" y="94"/>
                  <a:pt x="24" y="94"/>
                </a:cubicBezTo>
                <a:cubicBezTo>
                  <a:pt x="0" y="94"/>
                  <a:pt x="0" y="94"/>
                  <a:pt x="0" y="94"/>
                </a:cubicBezTo>
                <a:cubicBezTo>
                  <a:pt x="0" y="32"/>
                  <a:pt x="0" y="32"/>
                  <a:pt x="0" y="32"/>
                </a:cubicBezTo>
                <a:cubicBezTo>
                  <a:pt x="24" y="32"/>
                  <a:pt x="24" y="32"/>
                  <a:pt x="24" y="32"/>
                </a:cubicBezTo>
                <a:cubicBezTo>
                  <a:pt x="24" y="41"/>
                  <a:pt x="24" y="41"/>
                  <a:pt x="24" y="41"/>
                </a:cubicBezTo>
                <a:cubicBezTo>
                  <a:pt x="34" y="41"/>
                  <a:pt x="34" y="41"/>
                  <a:pt x="34" y="41"/>
                </a:cubicBezTo>
                <a:cubicBezTo>
                  <a:pt x="73" y="0"/>
                  <a:pt x="73" y="0"/>
                  <a:pt x="73" y="0"/>
                </a:cubicBezTo>
                <a:cubicBezTo>
                  <a:pt x="92" y="14"/>
                  <a:pt x="75" y="28"/>
                  <a:pt x="62" y="38"/>
                </a:cubicBezTo>
                <a:lnTo>
                  <a:pt x="97" y="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4" name="Freeform 138"/>
          <p:cNvSpPr>
            <a:spLocks noEditPoints="1"/>
          </p:cNvSpPr>
          <p:nvPr userDrawn="1"/>
        </p:nvSpPr>
        <p:spPr bwMode="auto">
          <a:xfrm>
            <a:off x="4476750" y="1414463"/>
            <a:ext cx="471488" cy="398463"/>
          </a:xfrm>
          <a:custGeom>
            <a:avLst/>
            <a:gdLst>
              <a:gd name="T0" fmla="*/ 105 w 122"/>
              <a:gd name="T1" fmla="*/ 75 h 103"/>
              <a:gd name="T2" fmla="*/ 113 w 122"/>
              <a:gd name="T3" fmla="*/ 78 h 103"/>
              <a:gd name="T4" fmla="*/ 120 w 122"/>
              <a:gd name="T5" fmla="*/ 91 h 103"/>
              <a:gd name="T6" fmla="*/ 105 w 122"/>
              <a:gd name="T7" fmla="*/ 92 h 103"/>
              <a:gd name="T8" fmla="*/ 99 w 122"/>
              <a:gd name="T9" fmla="*/ 86 h 103"/>
              <a:gd name="T10" fmla="*/ 72 w 122"/>
              <a:gd name="T11" fmla="*/ 93 h 103"/>
              <a:gd name="T12" fmla="*/ 78 w 122"/>
              <a:gd name="T13" fmla="*/ 87 h 103"/>
              <a:gd name="T14" fmla="*/ 77 w 122"/>
              <a:gd name="T15" fmla="*/ 74 h 103"/>
              <a:gd name="T16" fmla="*/ 65 w 122"/>
              <a:gd name="T17" fmla="*/ 80 h 103"/>
              <a:gd name="T18" fmla="*/ 63 w 122"/>
              <a:gd name="T19" fmla="*/ 88 h 103"/>
              <a:gd name="T20" fmla="*/ 55 w 122"/>
              <a:gd name="T21" fmla="*/ 59 h 103"/>
              <a:gd name="T22" fmla="*/ 61 w 122"/>
              <a:gd name="T23" fmla="*/ 64 h 103"/>
              <a:gd name="T24" fmla="*/ 74 w 122"/>
              <a:gd name="T25" fmla="*/ 64 h 103"/>
              <a:gd name="T26" fmla="*/ 68 w 122"/>
              <a:gd name="T27" fmla="*/ 52 h 103"/>
              <a:gd name="T28" fmla="*/ 60 w 122"/>
              <a:gd name="T29" fmla="*/ 50 h 103"/>
              <a:gd name="T30" fmla="*/ 88 w 122"/>
              <a:gd name="T31" fmla="*/ 43 h 103"/>
              <a:gd name="T32" fmla="*/ 90 w 122"/>
              <a:gd name="T33" fmla="*/ 35 h 103"/>
              <a:gd name="T34" fmla="*/ 103 w 122"/>
              <a:gd name="T35" fmla="*/ 29 h 103"/>
              <a:gd name="T36" fmla="*/ 103 w 122"/>
              <a:gd name="T37" fmla="*/ 43 h 103"/>
              <a:gd name="T38" fmla="*/ 97 w 122"/>
              <a:gd name="T39" fmla="*/ 49 h 103"/>
              <a:gd name="T40" fmla="*/ 53 w 122"/>
              <a:gd name="T41" fmla="*/ 23 h 103"/>
              <a:gd name="T42" fmla="*/ 59 w 122"/>
              <a:gd name="T43" fmla="*/ 17 h 103"/>
              <a:gd name="T44" fmla="*/ 58 w 122"/>
              <a:gd name="T45" fmla="*/ 2 h 103"/>
              <a:gd name="T46" fmla="*/ 45 w 122"/>
              <a:gd name="T47" fmla="*/ 9 h 103"/>
              <a:gd name="T48" fmla="*/ 43 w 122"/>
              <a:gd name="T49" fmla="*/ 17 h 103"/>
              <a:gd name="T50" fmla="*/ 16 w 122"/>
              <a:gd name="T51" fmla="*/ 24 h 103"/>
              <a:gd name="T52" fmla="*/ 23 w 122"/>
              <a:gd name="T53" fmla="*/ 25 h 103"/>
              <a:gd name="T54" fmla="*/ 30 w 122"/>
              <a:gd name="T55" fmla="*/ 38 h 103"/>
              <a:gd name="T56" fmla="*/ 16 w 122"/>
              <a:gd name="T57" fmla="*/ 38 h 103"/>
              <a:gd name="T58" fmla="*/ 11 w 122"/>
              <a:gd name="T59" fmla="*/ 33 h 103"/>
              <a:gd name="T60" fmla="*/ 19 w 122"/>
              <a:gd name="T61" fmla="*/ 61 h 103"/>
              <a:gd name="T62" fmla="*/ 20 w 122"/>
              <a:gd name="T63" fmla="*/ 54 h 103"/>
              <a:gd name="T64" fmla="*/ 32 w 122"/>
              <a:gd name="T65" fmla="*/ 48 h 103"/>
              <a:gd name="T66" fmla="*/ 33 w 122"/>
              <a:gd name="T67" fmla="*/ 61 h 103"/>
              <a:gd name="T68" fmla="*/ 27 w 122"/>
              <a:gd name="T69" fmla="*/ 66 h 103"/>
              <a:gd name="T70" fmla="*/ 54 w 122"/>
              <a:gd name="T71" fmla="*/ 56 h 103"/>
              <a:gd name="T72" fmla="*/ 62 w 122"/>
              <a:gd name="T73" fmla="*/ 62 h 103"/>
              <a:gd name="T74" fmla="*/ 61 w 122"/>
              <a:gd name="T75" fmla="*/ 54 h 103"/>
              <a:gd name="T76" fmla="*/ 68 w 122"/>
              <a:gd name="T77" fmla="*/ 3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03">
                <a:moveTo>
                  <a:pt x="115" y="59"/>
                </a:moveTo>
                <a:cubicBezTo>
                  <a:pt x="105" y="75"/>
                  <a:pt x="105" y="75"/>
                  <a:pt x="105" y="75"/>
                </a:cubicBezTo>
                <a:cubicBezTo>
                  <a:pt x="105" y="77"/>
                  <a:pt x="105" y="78"/>
                  <a:pt x="107" y="78"/>
                </a:cubicBezTo>
                <a:cubicBezTo>
                  <a:pt x="109" y="79"/>
                  <a:pt x="111" y="78"/>
                  <a:pt x="113" y="78"/>
                </a:cubicBezTo>
                <a:cubicBezTo>
                  <a:pt x="117" y="78"/>
                  <a:pt x="120" y="80"/>
                  <a:pt x="121" y="83"/>
                </a:cubicBezTo>
                <a:cubicBezTo>
                  <a:pt x="122" y="87"/>
                  <a:pt x="120" y="91"/>
                  <a:pt x="120" y="91"/>
                </a:cubicBezTo>
                <a:cubicBezTo>
                  <a:pt x="120" y="91"/>
                  <a:pt x="118" y="95"/>
                  <a:pt x="114" y="96"/>
                </a:cubicBezTo>
                <a:cubicBezTo>
                  <a:pt x="111" y="97"/>
                  <a:pt x="107" y="95"/>
                  <a:pt x="105" y="92"/>
                </a:cubicBezTo>
                <a:cubicBezTo>
                  <a:pt x="104" y="90"/>
                  <a:pt x="104" y="88"/>
                  <a:pt x="103" y="86"/>
                </a:cubicBezTo>
                <a:cubicBezTo>
                  <a:pt x="102" y="85"/>
                  <a:pt x="100" y="85"/>
                  <a:pt x="99" y="86"/>
                </a:cubicBezTo>
                <a:cubicBezTo>
                  <a:pt x="89" y="103"/>
                  <a:pt x="89" y="103"/>
                  <a:pt x="89" y="103"/>
                </a:cubicBezTo>
                <a:cubicBezTo>
                  <a:pt x="72" y="93"/>
                  <a:pt x="72" y="93"/>
                  <a:pt x="72" y="93"/>
                </a:cubicBezTo>
                <a:cubicBezTo>
                  <a:pt x="72" y="92"/>
                  <a:pt x="72" y="91"/>
                  <a:pt x="73" y="90"/>
                </a:cubicBezTo>
                <a:cubicBezTo>
                  <a:pt x="74" y="89"/>
                  <a:pt x="76" y="88"/>
                  <a:pt x="78" y="87"/>
                </a:cubicBezTo>
                <a:cubicBezTo>
                  <a:pt x="80" y="86"/>
                  <a:pt x="82" y="82"/>
                  <a:pt x="81" y="79"/>
                </a:cubicBezTo>
                <a:cubicBezTo>
                  <a:pt x="80" y="76"/>
                  <a:pt x="77" y="74"/>
                  <a:pt x="77" y="74"/>
                </a:cubicBezTo>
                <a:cubicBezTo>
                  <a:pt x="77" y="74"/>
                  <a:pt x="74" y="72"/>
                  <a:pt x="70" y="73"/>
                </a:cubicBezTo>
                <a:cubicBezTo>
                  <a:pt x="67" y="74"/>
                  <a:pt x="65" y="77"/>
                  <a:pt x="65" y="80"/>
                </a:cubicBezTo>
                <a:cubicBezTo>
                  <a:pt x="65" y="82"/>
                  <a:pt x="66" y="84"/>
                  <a:pt x="66" y="86"/>
                </a:cubicBezTo>
                <a:cubicBezTo>
                  <a:pt x="65" y="87"/>
                  <a:pt x="64" y="88"/>
                  <a:pt x="63" y="88"/>
                </a:cubicBezTo>
                <a:cubicBezTo>
                  <a:pt x="45" y="77"/>
                  <a:pt x="45" y="77"/>
                  <a:pt x="45" y="77"/>
                </a:cubicBezTo>
                <a:cubicBezTo>
                  <a:pt x="55" y="59"/>
                  <a:pt x="55" y="59"/>
                  <a:pt x="55" y="59"/>
                </a:cubicBezTo>
                <a:cubicBezTo>
                  <a:pt x="56" y="58"/>
                  <a:pt x="57" y="58"/>
                  <a:pt x="58" y="59"/>
                </a:cubicBezTo>
                <a:cubicBezTo>
                  <a:pt x="59" y="61"/>
                  <a:pt x="60" y="63"/>
                  <a:pt x="61" y="64"/>
                </a:cubicBezTo>
                <a:cubicBezTo>
                  <a:pt x="62" y="67"/>
                  <a:pt x="66" y="69"/>
                  <a:pt x="69" y="68"/>
                </a:cubicBezTo>
                <a:cubicBezTo>
                  <a:pt x="72" y="67"/>
                  <a:pt x="74" y="64"/>
                  <a:pt x="74" y="64"/>
                </a:cubicBezTo>
                <a:cubicBezTo>
                  <a:pt x="74" y="64"/>
                  <a:pt x="76" y="60"/>
                  <a:pt x="75" y="57"/>
                </a:cubicBezTo>
                <a:cubicBezTo>
                  <a:pt x="74" y="54"/>
                  <a:pt x="71" y="51"/>
                  <a:pt x="68" y="52"/>
                </a:cubicBezTo>
                <a:cubicBezTo>
                  <a:pt x="66" y="52"/>
                  <a:pt x="64" y="52"/>
                  <a:pt x="62" y="52"/>
                </a:cubicBezTo>
                <a:cubicBezTo>
                  <a:pt x="61" y="52"/>
                  <a:pt x="60" y="51"/>
                  <a:pt x="60" y="50"/>
                </a:cubicBezTo>
                <a:cubicBezTo>
                  <a:pt x="70" y="33"/>
                  <a:pt x="70" y="33"/>
                  <a:pt x="70" y="33"/>
                </a:cubicBezTo>
                <a:cubicBezTo>
                  <a:pt x="88" y="43"/>
                  <a:pt x="88" y="43"/>
                  <a:pt x="88" y="43"/>
                </a:cubicBezTo>
                <a:cubicBezTo>
                  <a:pt x="89" y="43"/>
                  <a:pt x="90" y="43"/>
                  <a:pt x="90" y="41"/>
                </a:cubicBezTo>
                <a:cubicBezTo>
                  <a:pt x="91" y="39"/>
                  <a:pt x="90" y="37"/>
                  <a:pt x="90" y="35"/>
                </a:cubicBezTo>
                <a:cubicBezTo>
                  <a:pt x="90" y="32"/>
                  <a:pt x="92" y="28"/>
                  <a:pt x="95" y="27"/>
                </a:cubicBezTo>
                <a:cubicBezTo>
                  <a:pt x="99" y="26"/>
                  <a:pt x="103" y="29"/>
                  <a:pt x="103" y="29"/>
                </a:cubicBezTo>
                <a:cubicBezTo>
                  <a:pt x="103" y="29"/>
                  <a:pt x="106" y="31"/>
                  <a:pt x="107" y="34"/>
                </a:cubicBezTo>
                <a:cubicBezTo>
                  <a:pt x="108" y="37"/>
                  <a:pt x="106" y="41"/>
                  <a:pt x="103" y="43"/>
                </a:cubicBezTo>
                <a:cubicBezTo>
                  <a:pt x="102" y="44"/>
                  <a:pt x="100" y="44"/>
                  <a:pt x="98" y="45"/>
                </a:cubicBezTo>
                <a:cubicBezTo>
                  <a:pt x="97" y="46"/>
                  <a:pt x="97" y="48"/>
                  <a:pt x="97" y="49"/>
                </a:cubicBezTo>
                <a:cubicBezTo>
                  <a:pt x="115" y="59"/>
                  <a:pt x="115" y="59"/>
                  <a:pt x="115" y="59"/>
                </a:cubicBezTo>
                <a:close/>
                <a:moveTo>
                  <a:pt x="53" y="23"/>
                </a:moveTo>
                <a:cubicBezTo>
                  <a:pt x="52" y="22"/>
                  <a:pt x="52" y="20"/>
                  <a:pt x="53" y="19"/>
                </a:cubicBezTo>
                <a:cubicBezTo>
                  <a:pt x="55" y="18"/>
                  <a:pt x="57" y="18"/>
                  <a:pt x="59" y="17"/>
                </a:cubicBezTo>
                <a:cubicBezTo>
                  <a:pt x="62" y="15"/>
                  <a:pt x="64" y="11"/>
                  <a:pt x="63" y="8"/>
                </a:cubicBezTo>
                <a:cubicBezTo>
                  <a:pt x="62" y="4"/>
                  <a:pt x="58" y="2"/>
                  <a:pt x="58" y="2"/>
                </a:cubicBezTo>
                <a:cubicBezTo>
                  <a:pt x="58" y="2"/>
                  <a:pt x="54" y="0"/>
                  <a:pt x="51" y="1"/>
                </a:cubicBezTo>
                <a:cubicBezTo>
                  <a:pt x="48" y="2"/>
                  <a:pt x="45" y="6"/>
                  <a:pt x="45" y="9"/>
                </a:cubicBezTo>
                <a:cubicBezTo>
                  <a:pt x="45" y="11"/>
                  <a:pt x="46" y="13"/>
                  <a:pt x="46" y="15"/>
                </a:cubicBezTo>
                <a:cubicBezTo>
                  <a:pt x="46" y="16"/>
                  <a:pt x="44" y="17"/>
                  <a:pt x="43" y="17"/>
                </a:cubicBezTo>
                <a:cubicBezTo>
                  <a:pt x="25" y="7"/>
                  <a:pt x="25" y="7"/>
                  <a:pt x="25" y="7"/>
                </a:cubicBezTo>
                <a:cubicBezTo>
                  <a:pt x="16" y="24"/>
                  <a:pt x="16" y="24"/>
                  <a:pt x="16" y="24"/>
                </a:cubicBezTo>
                <a:cubicBezTo>
                  <a:pt x="16" y="25"/>
                  <a:pt x="16" y="26"/>
                  <a:pt x="18" y="26"/>
                </a:cubicBezTo>
                <a:cubicBezTo>
                  <a:pt x="20" y="26"/>
                  <a:pt x="21" y="26"/>
                  <a:pt x="23" y="25"/>
                </a:cubicBezTo>
                <a:cubicBezTo>
                  <a:pt x="27" y="25"/>
                  <a:pt x="30" y="28"/>
                  <a:pt x="31" y="31"/>
                </a:cubicBezTo>
                <a:cubicBezTo>
                  <a:pt x="32" y="34"/>
                  <a:pt x="30" y="38"/>
                  <a:pt x="30" y="38"/>
                </a:cubicBezTo>
                <a:cubicBezTo>
                  <a:pt x="30" y="38"/>
                  <a:pt x="28" y="41"/>
                  <a:pt x="24" y="42"/>
                </a:cubicBezTo>
                <a:cubicBezTo>
                  <a:pt x="21" y="43"/>
                  <a:pt x="17" y="41"/>
                  <a:pt x="16" y="38"/>
                </a:cubicBezTo>
                <a:cubicBezTo>
                  <a:pt x="15" y="37"/>
                  <a:pt x="15" y="35"/>
                  <a:pt x="14" y="33"/>
                </a:cubicBezTo>
                <a:cubicBezTo>
                  <a:pt x="13" y="32"/>
                  <a:pt x="12" y="32"/>
                  <a:pt x="11" y="33"/>
                </a:cubicBezTo>
                <a:cubicBezTo>
                  <a:pt x="0" y="51"/>
                  <a:pt x="0" y="51"/>
                  <a:pt x="0" y="51"/>
                </a:cubicBezTo>
                <a:cubicBezTo>
                  <a:pt x="19" y="61"/>
                  <a:pt x="19" y="61"/>
                  <a:pt x="19" y="61"/>
                </a:cubicBezTo>
                <a:cubicBezTo>
                  <a:pt x="20" y="61"/>
                  <a:pt x="21" y="61"/>
                  <a:pt x="21" y="59"/>
                </a:cubicBezTo>
                <a:cubicBezTo>
                  <a:pt x="21" y="58"/>
                  <a:pt x="21" y="56"/>
                  <a:pt x="20" y="54"/>
                </a:cubicBezTo>
                <a:cubicBezTo>
                  <a:pt x="20" y="51"/>
                  <a:pt x="23" y="48"/>
                  <a:pt x="26" y="47"/>
                </a:cubicBezTo>
                <a:cubicBezTo>
                  <a:pt x="29" y="46"/>
                  <a:pt x="32" y="48"/>
                  <a:pt x="32" y="48"/>
                </a:cubicBezTo>
                <a:cubicBezTo>
                  <a:pt x="32" y="48"/>
                  <a:pt x="36" y="50"/>
                  <a:pt x="37" y="53"/>
                </a:cubicBezTo>
                <a:cubicBezTo>
                  <a:pt x="37" y="56"/>
                  <a:pt x="36" y="60"/>
                  <a:pt x="33" y="61"/>
                </a:cubicBezTo>
                <a:cubicBezTo>
                  <a:pt x="31" y="62"/>
                  <a:pt x="29" y="62"/>
                  <a:pt x="28" y="64"/>
                </a:cubicBezTo>
                <a:cubicBezTo>
                  <a:pt x="27" y="64"/>
                  <a:pt x="27" y="65"/>
                  <a:pt x="27" y="66"/>
                </a:cubicBezTo>
                <a:cubicBezTo>
                  <a:pt x="43" y="75"/>
                  <a:pt x="43" y="75"/>
                  <a:pt x="43" y="75"/>
                </a:cubicBezTo>
                <a:cubicBezTo>
                  <a:pt x="54" y="56"/>
                  <a:pt x="54" y="56"/>
                  <a:pt x="54" y="56"/>
                </a:cubicBezTo>
                <a:cubicBezTo>
                  <a:pt x="55" y="55"/>
                  <a:pt x="58" y="55"/>
                  <a:pt x="59" y="57"/>
                </a:cubicBezTo>
                <a:cubicBezTo>
                  <a:pt x="60" y="58"/>
                  <a:pt x="61" y="60"/>
                  <a:pt x="62" y="62"/>
                </a:cubicBezTo>
                <a:cubicBezTo>
                  <a:pt x="68" y="74"/>
                  <a:pt x="80" y="55"/>
                  <a:pt x="67" y="54"/>
                </a:cubicBezTo>
                <a:cubicBezTo>
                  <a:pt x="65" y="54"/>
                  <a:pt x="63" y="55"/>
                  <a:pt x="61" y="54"/>
                </a:cubicBezTo>
                <a:cubicBezTo>
                  <a:pt x="59" y="54"/>
                  <a:pt x="57" y="51"/>
                  <a:pt x="57" y="49"/>
                </a:cubicBezTo>
                <a:cubicBezTo>
                  <a:pt x="68" y="31"/>
                  <a:pt x="68" y="31"/>
                  <a:pt x="68" y="31"/>
                </a:cubicBezTo>
                <a:lnTo>
                  <a:pt x="53" y="2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65" name="Group 164"/>
          <p:cNvGrpSpPr/>
          <p:nvPr userDrawn="1"/>
        </p:nvGrpSpPr>
        <p:grpSpPr>
          <a:xfrm>
            <a:off x="2581275" y="4216400"/>
            <a:ext cx="539750" cy="285750"/>
            <a:chOff x="2581275" y="4216400"/>
            <a:chExt cx="539750" cy="285750"/>
          </a:xfrm>
        </p:grpSpPr>
        <p:sp>
          <p:nvSpPr>
            <p:cNvPr id="166" name="Freeform 139"/>
            <p:cNvSpPr>
              <a:spLocks/>
            </p:cNvSpPr>
            <p:nvPr userDrawn="1"/>
          </p:nvSpPr>
          <p:spPr bwMode="auto">
            <a:xfrm>
              <a:off x="2581275" y="4216400"/>
              <a:ext cx="539750" cy="266700"/>
            </a:xfrm>
            <a:custGeom>
              <a:avLst/>
              <a:gdLst>
                <a:gd name="T0" fmla="*/ 140 w 140"/>
                <a:gd name="T1" fmla="*/ 67 h 69"/>
                <a:gd name="T2" fmla="*/ 137 w 140"/>
                <a:gd name="T3" fmla="*/ 50 h 69"/>
                <a:gd name="T4" fmla="*/ 136 w 140"/>
                <a:gd name="T5" fmla="*/ 47 h 69"/>
                <a:gd name="T6" fmla="*/ 135 w 140"/>
                <a:gd name="T7" fmla="*/ 44 h 69"/>
                <a:gd name="T8" fmla="*/ 126 w 140"/>
                <a:gd name="T9" fmla="*/ 28 h 69"/>
                <a:gd name="T10" fmla="*/ 124 w 140"/>
                <a:gd name="T11" fmla="*/ 26 h 69"/>
                <a:gd name="T12" fmla="*/ 122 w 140"/>
                <a:gd name="T13" fmla="*/ 24 h 69"/>
                <a:gd name="T14" fmla="*/ 108 w 140"/>
                <a:gd name="T15" fmla="*/ 11 h 69"/>
                <a:gd name="T16" fmla="*/ 103 w 140"/>
                <a:gd name="T17" fmla="*/ 8 h 69"/>
                <a:gd name="T18" fmla="*/ 85 w 140"/>
                <a:gd name="T19" fmla="*/ 2 h 69"/>
                <a:gd name="T20" fmla="*/ 82 w 140"/>
                <a:gd name="T21" fmla="*/ 2 h 69"/>
                <a:gd name="T22" fmla="*/ 79 w 140"/>
                <a:gd name="T23" fmla="*/ 1 h 69"/>
                <a:gd name="T24" fmla="*/ 61 w 140"/>
                <a:gd name="T25" fmla="*/ 1 h 69"/>
                <a:gd name="T26" fmla="*/ 58 w 140"/>
                <a:gd name="T27" fmla="*/ 2 h 69"/>
                <a:gd name="T28" fmla="*/ 55 w 140"/>
                <a:gd name="T29" fmla="*/ 2 h 69"/>
                <a:gd name="T30" fmla="*/ 37 w 140"/>
                <a:gd name="T31" fmla="*/ 9 h 69"/>
                <a:gd name="T32" fmla="*/ 35 w 140"/>
                <a:gd name="T33" fmla="*/ 10 h 69"/>
                <a:gd name="T34" fmla="*/ 32 w 140"/>
                <a:gd name="T35" fmla="*/ 12 h 69"/>
                <a:gd name="T36" fmla="*/ 18 w 140"/>
                <a:gd name="T37" fmla="*/ 24 h 69"/>
                <a:gd name="T38" fmla="*/ 14 w 140"/>
                <a:gd name="T39" fmla="*/ 28 h 69"/>
                <a:gd name="T40" fmla="*/ 5 w 140"/>
                <a:gd name="T41" fmla="*/ 44 h 69"/>
                <a:gd name="T42" fmla="*/ 4 w 140"/>
                <a:gd name="T43" fmla="*/ 47 h 69"/>
                <a:gd name="T44" fmla="*/ 3 w 140"/>
                <a:gd name="T45" fmla="*/ 50 h 69"/>
                <a:gd name="T46" fmla="*/ 6 w 140"/>
                <a:gd name="T47" fmla="*/ 69 h 69"/>
                <a:gd name="T48" fmla="*/ 19 w 140"/>
                <a:gd name="T49" fmla="*/ 56 h 69"/>
                <a:gd name="T50" fmla="*/ 11 w 140"/>
                <a:gd name="T51" fmla="*/ 46 h 69"/>
                <a:gd name="T52" fmla="*/ 27 w 140"/>
                <a:gd name="T53" fmla="*/ 39 h 69"/>
                <a:gd name="T54" fmla="*/ 23 w 140"/>
                <a:gd name="T55" fmla="*/ 28 h 69"/>
                <a:gd name="T56" fmla="*/ 41 w 140"/>
                <a:gd name="T57" fmla="*/ 26 h 69"/>
                <a:gd name="T58" fmla="*/ 40 w 140"/>
                <a:gd name="T59" fmla="*/ 14 h 69"/>
                <a:gd name="T60" fmla="*/ 58 w 140"/>
                <a:gd name="T61" fmla="*/ 19 h 69"/>
                <a:gd name="T62" fmla="*/ 62 w 140"/>
                <a:gd name="T63" fmla="*/ 7 h 69"/>
                <a:gd name="T64" fmla="*/ 76 w 140"/>
                <a:gd name="T65" fmla="*/ 17 h 69"/>
                <a:gd name="T66" fmla="*/ 84 w 140"/>
                <a:gd name="T67" fmla="*/ 8 h 69"/>
                <a:gd name="T68" fmla="*/ 94 w 140"/>
                <a:gd name="T69" fmla="*/ 23 h 69"/>
                <a:gd name="T70" fmla="*/ 105 w 140"/>
                <a:gd name="T71" fmla="*/ 17 h 69"/>
                <a:gd name="T72" fmla="*/ 109 w 140"/>
                <a:gd name="T73" fmla="*/ 34 h 69"/>
                <a:gd name="T74" fmla="*/ 121 w 140"/>
                <a:gd name="T75" fmla="*/ 32 h 69"/>
                <a:gd name="T76" fmla="*/ 119 w 140"/>
                <a:gd name="T77" fmla="*/ 50 h 69"/>
                <a:gd name="T78" fmla="*/ 131 w 140"/>
                <a:gd name="T79" fmla="*/ 52 h 69"/>
                <a:gd name="T80" fmla="*/ 140 w 140"/>
                <a:gd name="T8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69">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7" y="9"/>
                  </a:cubicBezTo>
                  <a:cubicBezTo>
                    <a:pt x="37" y="9"/>
                    <a:pt x="37" y="9"/>
                    <a:pt x="37"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2" y="19"/>
                    <a:pt x="18" y="24"/>
                  </a:cubicBezTo>
                  <a:cubicBezTo>
                    <a:pt x="18" y="24"/>
                    <a:pt x="18" y="24"/>
                    <a:pt x="18" y="24"/>
                  </a:cubicBezTo>
                  <a:cubicBezTo>
                    <a:pt x="16" y="26"/>
                    <a:pt x="16" y="26"/>
                    <a:pt x="16" y="26"/>
                  </a:cubicBezTo>
                  <a:cubicBezTo>
                    <a:pt x="14" y="28"/>
                    <a:pt x="14" y="28"/>
                    <a:pt x="14" y="28"/>
                  </a:cubicBezTo>
                  <a:cubicBezTo>
                    <a:pt x="14" y="28"/>
                    <a:pt x="14" y="28"/>
                    <a:pt x="14" y="28"/>
                  </a:cubicBezTo>
                  <a:cubicBezTo>
                    <a:pt x="11" y="33"/>
                    <a:pt x="8" y="39"/>
                    <a:pt x="5" y="44"/>
                  </a:cubicBezTo>
                  <a:cubicBezTo>
                    <a:pt x="5" y="44"/>
                    <a:pt x="5" y="44"/>
                    <a:pt x="5" y="44"/>
                  </a:cubicBezTo>
                  <a:cubicBezTo>
                    <a:pt x="4" y="47"/>
                    <a:pt x="4" y="47"/>
                    <a:pt x="4" y="47"/>
                  </a:cubicBezTo>
                  <a:cubicBezTo>
                    <a:pt x="3" y="50"/>
                    <a:pt x="3" y="50"/>
                    <a:pt x="3" y="50"/>
                  </a:cubicBezTo>
                  <a:cubicBezTo>
                    <a:pt x="3" y="50"/>
                    <a:pt x="3" y="50"/>
                    <a:pt x="3" y="50"/>
                  </a:cubicBezTo>
                  <a:cubicBezTo>
                    <a:pt x="1" y="56"/>
                    <a:pt x="0" y="63"/>
                    <a:pt x="0" y="69"/>
                  </a:cubicBezTo>
                  <a:cubicBezTo>
                    <a:pt x="6" y="69"/>
                    <a:pt x="6" y="69"/>
                    <a:pt x="6" y="69"/>
                  </a:cubicBezTo>
                  <a:cubicBezTo>
                    <a:pt x="6"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6" y="23"/>
                    <a:pt x="31" y="20"/>
                    <a:pt x="35" y="17"/>
                  </a:cubicBezTo>
                  <a:cubicBezTo>
                    <a:pt x="41" y="26"/>
                    <a:pt x="41" y="26"/>
                    <a:pt x="41" y="26"/>
                  </a:cubicBezTo>
                  <a:cubicBezTo>
                    <a:pt x="46" y="23"/>
                    <a:pt x="46" y="23"/>
                    <a:pt x="46" y="23"/>
                  </a:cubicBezTo>
                  <a:cubicBezTo>
                    <a:pt x="40" y="14"/>
                    <a:pt x="40" y="14"/>
                    <a:pt x="40" y="14"/>
                  </a:cubicBezTo>
                  <a:cubicBezTo>
                    <a:pt x="45" y="11"/>
                    <a:pt x="50" y="9"/>
                    <a:pt x="56" y="8"/>
                  </a:cubicBezTo>
                  <a:cubicBezTo>
                    <a:pt x="58" y="19"/>
                    <a:pt x="58" y="19"/>
                    <a:pt x="58" y="19"/>
                  </a:cubicBezTo>
                  <a:cubicBezTo>
                    <a:pt x="64" y="17"/>
                    <a:pt x="64" y="17"/>
                    <a:pt x="64" y="17"/>
                  </a:cubicBezTo>
                  <a:cubicBezTo>
                    <a:pt x="62" y="7"/>
                    <a:pt x="62" y="7"/>
                    <a:pt x="62" y="7"/>
                  </a:cubicBezTo>
                  <a:cubicBezTo>
                    <a:pt x="67" y="6"/>
                    <a:pt x="73" y="6"/>
                    <a:pt x="78" y="7"/>
                  </a:cubicBezTo>
                  <a:cubicBezTo>
                    <a:pt x="76" y="17"/>
                    <a:pt x="76" y="17"/>
                    <a:pt x="76" y="17"/>
                  </a:cubicBezTo>
                  <a:cubicBezTo>
                    <a:pt x="82" y="18"/>
                    <a:pt x="82" y="18"/>
                    <a:pt x="82" y="18"/>
                  </a:cubicBezTo>
                  <a:cubicBezTo>
                    <a:pt x="84" y="8"/>
                    <a:pt x="84" y="8"/>
                    <a:pt x="84" y="8"/>
                  </a:cubicBezTo>
                  <a:cubicBezTo>
                    <a:pt x="90" y="9"/>
                    <a:pt x="95" y="11"/>
                    <a:pt x="100" y="14"/>
                  </a:cubicBezTo>
                  <a:cubicBezTo>
                    <a:pt x="94" y="23"/>
                    <a:pt x="94" y="23"/>
                    <a:pt x="94" y="23"/>
                  </a:cubicBezTo>
                  <a:cubicBezTo>
                    <a:pt x="99" y="26"/>
                    <a:pt x="99" y="26"/>
                    <a:pt x="99" y="26"/>
                  </a:cubicBezTo>
                  <a:cubicBezTo>
                    <a:pt x="105" y="17"/>
                    <a:pt x="105" y="17"/>
                    <a:pt x="105" y="17"/>
                  </a:cubicBezTo>
                  <a:cubicBezTo>
                    <a:pt x="109" y="20"/>
                    <a:pt x="114" y="23"/>
                    <a:pt x="117" y="27"/>
                  </a:cubicBezTo>
                  <a:cubicBezTo>
                    <a:pt x="109" y="34"/>
                    <a:pt x="109" y="34"/>
                    <a:pt x="109" y="34"/>
                  </a:cubicBezTo>
                  <a:cubicBezTo>
                    <a:pt x="113" y="39"/>
                    <a:pt x="113" y="39"/>
                    <a:pt x="113" y="39"/>
                  </a:cubicBezTo>
                  <a:cubicBezTo>
                    <a:pt x="121" y="32"/>
                    <a:pt x="121" y="32"/>
                    <a:pt x="121" y="32"/>
                  </a:cubicBezTo>
                  <a:cubicBezTo>
                    <a:pt x="125" y="36"/>
                    <a:pt x="127" y="41"/>
                    <a:pt x="129" y="46"/>
                  </a:cubicBezTo>
                  <a:cubicBezTo>
                    <a:pt x="119" y="50"/>
                    <a:pt x="119" y="50"/>
                    <a:pt x="119" y="50"/>
                  </a:cubicBezTo>
                  <a:cubicBezTo>
                    <a:pt x="121" y="55"/>
                    <a:pt x="121" y="55"/>
                    <a:pt x="121" y="55"/>
                  </a:cubicBezTo>
                  <a:cubicBezTo>
                    <a:pt x="131" y="52"/>
                    <a:pt x="131" y="52"/>
                    <a:pt x="131" y="52"/>
                  </a:cubicBezTo>
                  <a:cubicBezTo>
                    <a:pt x="133" y="57"/>
                    <a:pt x="134" y="63"/>
                    <a:pt x="134" y="69"/>
                  </a:cubicBezTo>
                  <a:cubicBezTo>
                    <a:pt x="140" y="69"/>
                    <a:pt x="140" y="69"/>
                    <a:pt x="140" y="69"/>
                  </a:cubicBezTo>
                  <a:lnTo>
                    <a:pt x="140" y="6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7" name="Freeform 140"/>
            <p:cNvSpPr>
              <a:spLocks/>
            </p:cNvSpPr>
            <p:nvPr userDrawn="1"/>
          </p:nvSpPr>
          <p:spPr bwMode="auto">
            <a:xfrm>
              <a:off x="2619375" y="4448175"/>
              <a:ext cx="34925" cy="41275"/>
            </a:xfrm>
            <a:custGeom>
              <a:avLst/>
              <a:gdLst>
                <a:gd name="T0" fmla="*/ 7 w 22"/>
                <a:gd name="T1" fmla="*/ 17 h 26"/>
                <a:gd name="T2" fmla="*/ 17 w 22"/>
                <a:gd name="T3" fmla="*/ 17 h 26"/>
                <a:gd name="T4" fmla="*/ 17 w 22"/>
                <a:gd name="T5" fmla="*/ 9 h 26"/>
                <a:gd name="T6" fmla="*/ 7 w 22"/>
                <a:gd name="T7" fmla="*/ 9 h 26"/>
                <a:gd name="T8" fmla="*/ 7 w 22"/>
                <a:gd name="T9" fmla="*/ 7 h 26"/>
                <a:gd name="T10" fmla="*/ 22 w 22"/>
                <a:gd name="T11" fmla="*/ 7 h 26"/>
                <a:gd name="T12" fmla="*/ 22 w 22"/>
                <a:gd name="T13" fmla="*/ 0 h 26"/>
                <a:gd name="T14" fmla="*/ 0 w 22"/>
                <a:gd name="T15" fmla="*/ 0 h 26"/>
                <a:gd name="T16" fmla="*/ 0 w 22"/>
                <a:gd name="T17" fmla="*/ 26 h 26"/>
                <a:gd name="T18" fmla="*/ 22 w 22"/>
                <a:gd name="T19" fmla="*/ 26 h 26"/>
                <a:gd name="T20" fmla="*/ 22 w 22"/>
                <a:gd name="T21" fmla="*/ 22 h 26"/>
                <a:gd name="T22" fmla="*/ 7 w 22"/>
                <a:gd name="T23" fmla="*/ 22 h 26"/>
                <a:gd name="T24" fmla="*/ 7 w 22"/>
                <a:gd name="T25"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6">
                  <a:moveTo>
                    <a:pt x="7" y="17"/>
                  </a:moveTo>
                  <a:lnTo>
                    <a:pt x="17" y="17"/>
                  </a:lnTo>
                  <a:lnTo>
                    <a:pt x="17" y="9"/>
                  </a:lnTo>
                  <a:lnTo>
                    <a:pt x="7" y="9"/>
                  </a:lnTo>
                  <a:lnTo>
                    <a:pt x="7" y="7"/>
                  </a:lnTo>
                  <a:lnTo>
                    <a:pt x="22" y="7"/>
                  </a:lnTo>
                  <a:lnTo>
                    <a:pt x="22" y="0"/>
                  </a:lnTo>
                  <a:lnTo>
                    <a:pt x="0" y="0"/>
                  </a:lnTo>
                  <a:lnTo>
                    <a:pt x="0" y="26"/>
                  </a:lnTo>
                  <a:lnTo>
                    <a:pt x="22" y="26"/>
                  </a:lnTo>
                  <a:lnTo>
                    <a:pt x="22" y="22"/>
                  </a:lnTo>
                  <a:lnTo>
                    <a:pt x="7" y="22"/>
                  </a:lnTo>
                  <a:lnTo>
                    <a:pt x="7" y="1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8" name="Freeform 141"/>
            <p:cNvSpPr>
              <a:spLocks/>
            </p:cNvSpPr>
            <p:nvPr userDrawn="1"/>
          </p:nvSpPr>
          <p:spPr bwMode="auto">
            <a:xfrm>
              <a:off x="2638425" y="4362450"/>
              <a:ext cx="261938" cy="139700"/>
            </a:xfrm>
            <a:custGeom>
              <a:avLst/>
              <a:gdLst>
                <a:gd name="T0" fmla="*/ 58 w 68"/>
                <a:gd name="T1" fmla="*/ 20 h 36"/>
                <a:gd name="T2" fmla="*/ 49 w 68"/>
                <a:gd name="T3" fmla="*/ 21 h 36"/>
                <a:gd name="T4" fmla="*/ 0 w 68"/>
                <a:gd name="T5" fmla="*/ 0 h 36"/>
                <a:gd name="T6" fmla="*/ 47 w 68"/>
                <a:gd name="T7" fmla="*/ 26 h 36"/>
                <a:gd name="T8" fmla="*/ 51 w 68"/>
                <a:gd name="T9" fmla="*/ 33 h 36"/>
                <a:gd name="T10" fmla="*/ 59 w 68"/>
                <a:gd name="T11" fmla="*/ 32 h 36"/>
                <a:gd name="T12" fmla="*/ 65 w 68"/>
                <a:gd name="T13" fmla="*/ 36 h 36"/>
                <a:gd name="T14" fmla="*/ 68 w 68"/>
                <a:gd name="T15" fmla="*/ 29 h 36"/>
                <a:gd name="T16" fmla="*/ 62 w 68"/>
                <a:gd name="T17" fmla="*/ 27 h 36"/>
                <a:gd name="T18" fmla="*/ 58 w 68"/>
                <a:gd name="T1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8" y="20"/>
                  </a:moveTo>
                  <a:cubicBezTo>
                    <a:pt x="55" y="18"/>
                    <a:pt x="52" y="19"/>
                    <a:pt x="49" y="21"/>
                  </a:cubicBezTo>
                  <a:cubicBezTo>
                    <a:pt x="0" y="0"/>
                    <a:pt x="0" y="0"/>
                    <a:pt x="0" y="0"/>
                  </a:cubicBezTo>
                  <a:cubicBezTo>
                    <a:pt x="47" y="26"/>
                    <a:pt x="47" y="26"/>
                    <a:pt x="47" y="26"/>
                  </a:cubicBezTo>
                  <a:cubicBezTo>
                    <a:pt x="47" y="29"/>
                    <a:pt x="49" y="31"/>
                    <a:pt x="51" y="33"/>
                  </a:cubicBezTo>
                  <a:cubicBezTo>
                    <a:pt x="54" y="34"/>
                    <a:pt x="56" y="34"/>
                    <a:pt x="59" y="32"/>
                  </a:cubicBezTo>
                  <a:cubicBezTo>
                    <a:pt x="65" y="36"/>
                    <a:pt x="65" y="36"/>
                    <a:pt x="65" y="36"/>
                  </a:cubicBezTo>
                  <a:cubicBezTo>
                    <a:pt x="68" y="29"/>
                    <a:pt x="68" y="29"/>
                    <a:pt x="68" y="29"/>
                  </a:cubicBezTo>
                  <a:cubicBezTo>
                    <a:pt x="62" y="27"/>
                    <a:pt x="62" y="27"/>
                    <a:pt x="62" y="27"/>
                  </a:cubicBezTo>
                  <a:cubicBezTo>
                    <a:pt x="62" y="24"/>
                    <a:pt x="60" y="21"/>
                    <a:pt x="58" y="2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69" name="Freeform 142"/>
            <p:cNvSpPr>
              <a:spLocks/>
            </p:cNvSpPr>
            <p:nvPr userDrawn="1"/>
          </p:nvSpPr>
          <p:spPr bwMode="auto">
            <a:xfrm>
              <a:off x="3055938" y="4448175"/>
              <a:ext cx="34925" cy="41275"/>
            </a:xfrm>
            <a:custGeom>
              <a:avLst/>
              <a:gdLst>
                <a:gd name="T0" fmla="*/ 0 w 22"/>
                <a:gd name="T1" fmla="*/ 26 h 26"/>
                <a:gd name="T2" fmla="*/ 7 w 22"/>
                <a:gd name="T3" fmla="*/ 26 h 26"/>
                <a:gd name="T4" fmla="*/ 7 w 22"/>
                <a:gd name="T5" fmla="*/ 17 h 26"/>
                <a:gd name="T6" fmla="*/ 17 w 22"/>
                <a:gd name="T7" fmla="*/ 17 h 26"/>
                <a:gd name="T8" fmla="*/ 17 w 22"/>
                <a:gd name="T9" fmla="*/ 9 h 26"/>
                <a:gd name="T10" fmla="*/ 7 w 22"/>
                <a:gd name="T11" fmla="*/ 9 h 26"/>
                <a:gd name="T12" fmla="*/ 7 w 22"/>
                <a:gd name="T13" fmla="*/ 7 h 26"/>
                <a:gd name="T14" fmla="*/ 22 w 22"/>
                <a:gd name="T15" fmla="*/ 7 h 26"/>
                <a:gd name="T16" fmla="*/ 22 w 22"/>
                <a:gd name="T17" fmla="*/ 0 h 26"/>
                <a:gd name="T18" fmla="*/ 0 w 22"/>
                <a:gd name="T19" fmla="*/ 0 h 26"/>
                <a:gd name="T20" fmla="*/ 0 w 22"/>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70" name="Group 169"/>
          <p:cNvGrpSpPr/>
          <p:nvPr userDrawn="1"/>
        </p:nvGrpSpPr>
        <p:grpSpPr>
          <a:xfrm>
            <a:off x="3322638" y="4216400"/>
            <a:ext cx="539750" cy="285750"/>
            <a:chOff x="3322638" y="4216400"/>
            <a:chExt cx="539750" cy="285750"/>
          </a:xfrm>
        </p:grpSpPr>
        <p:sp>
          <p:nvSpPr>
            <p:cNvPr id="171" name="Freeform 143"/>
            <p:cNvSpPr>
              <a:spLocks/>
            </p:cNvSpPr>
            <p:nvPr userDrawn="1"/>
          </p:nvSpPr>
          <p:spPr bwMode="auto">
            <a:xfrm>
              <a:off x="3322638" y="4216400"/>
              <a:ext cx="539750" cy="266700"/>
            </a:xfrm>
            <a:custGeom>
              <a:avLst/>
              <a:gdLst>
                <a:gd name="T0" fmla="*/ 140 w 140"/>
                <a:gd name="T1" fmla="*/ 67 h 69"/>
                <a:gd name="T2" fmla="*/ 137 w 140"/>
                <a:gd name="T3" fmla="*/ 50 h 69"/>
                <a:gd name="T4" fmla="*/ 136 w 140"/>
                <a:gd name="T5" fmla="*/ 47 h 69"/>
                <a:gd name="T6" fmla="*/ 135 w 140"/>
                <a:gd name="T7" fmla="*/ 44 h 69"/>
                <a:gd name="T8" fmla="*/ 126 w 140"/>
                <a:gd name="T9" fmla="*/ 28 h 69"/>
                <a:gd name="T10" fmla="*/ 124 w 140"/>
                <a:gd name="T11" fmla="*/ 26 h 69"/>
                <a:gd name="T12" fmla="*/ 122 w 140"/>
                <a:gd name="T13" fmla="*/ 24 h 69"/>
                <a:gd name="T14" fmla="*/ 108 w 140"/>
                <a:gd name="T15" fmla="*/ 11 h 69"/>
                <a:gd name="T16" fmla="*/ 103 w 140"/>
                <a:gd name="T17" fmla="*/ 8 h 69"/>
                <a:gd name="T18" fmla="*/ 85 w 140"/>
                <a:gd name="T19" fmla="*/ 2 h 69"/>
                <a:gd name="T20" fmla="*/ 82 w 140"/>
                <a:gd name="T21" fmla="*/ 2 h 69"/>
                <a:gd name="T22" fmla="*/ 79 w 140"/>
                <a:gd name="T23" fmla="*/ 1 h 69"/>
                <a:gd name="T24" fmla="*/ 61 w 140"/>
                <a:gd name="T25" fmla="*/ 1 h 69"/>
                <a:gd name="T26" fmla="*/ 58 w 140"/>
                <a:gd name="T27" fmla="*/ 2 h 69"/>
                <a:gd name="T28" fmla="*/ 55 w 140"/>
                <a:gd name="T29" fmla="*/ 2 h 69"/>
                <a:gd name="T30" fmla="*/ 38 w 140"/>
                <a:gd name="T31" fmla="*/ 9 h 69"/>
                <a:gd name="T32" fmla="*/ 35 w 140"/>
                <a:gd name="T33" fmla="*/ 10 h 69"/>
                <a:gd name="T34" fmla="*/ 32 w 140"/>
                <a:gd name="T35" fmla="*/ 12 h 69"/>
                <a:gd name="T36" fmla="*/ 18 w 140"/>
                <a:gd name="T37" fmla="*/ 24 h 69"/>
                <a:gd name="T38" fmla="*/ 15 w 140"/>
                <a:gd name="T39" fmla="*/ 28 h 69"/>
                <a:gd name="T40" fmla="*/ 6 w 140"/>
                <a:gd name="T41" fmla="*/ 44 h 69"/>
                <a:gd name="T42" fmla="*/ 4 w 140"/>
                <a:gd name="T43" fmla="*/ 47 h 69"/>
                <a:gd name="T44" fmla="*/ 4 w 140"/>
                <a:gd name="T45" fmla="*/ 50 h 69"/>
                <a:gd name="T46" fmla="*/ 6 w 140"/>
                <a:gd name="T47" fmla="*/ 69 h 69"/>
                <a:gd name="T48" fmla="*/ 19 w 140"/>
                <a:gd name="T49" fmla="*/ 56 h 69"/>
                <a:gd name="T50" fmla="*/ 11 w 140"/>
                <a:gd name="T51" fmla="*/ 46 h 69"/>
                <a:gd name="T52" fmla="*/ 27 w 140"/>
                <a:gd name="T53" fmla="*/ 39 h 69"/>
                <a:gd name="T54" fmla="*/ 23 w 140"/>
                <a:gd name="T55" fmla="*/ 28 h 69"/>
                <a:gd name="T56" fmla="*/ 41 w 140"/>
                <a:gd name="T57" fmla="*/ 26 h 69"/>
                <a:gd name="T58" fmla="*/ 41 w 140"/>
                <a:gd name="T59" fmla="*/ 14 h 69"/>
                <a:gd name="T60" fmla="*/ 58 w 140"/>
                <a:gd name="T61" fmla="*/ 19 h 69"/>
                <a:gd name="T62" fmla="*/ 62 w 140"/>
                <a:gd name="T63" fmla="*/ 7 h 69"/>
                <a:gd name="T64" fmla="*/ 77 w 140"/>
                <a:gd name="T65" fmla="*/ 17 h 69"/>
                <a:gd name="T66" fmla="*/ 84 w 140"/>
                <a:gd name="T67" fmla="*/ 8 h 69"/>
                <a:gd name="T68" fmla="*/ 95 w 140"/>
                <a:gd name="T69" fmla="*/ 23 h 69"/>
                <a:gd name="T70" fmla="*/ 105 w 140"/>
                <a:gd name="T71" fmla="*/ 17 h 69"/>
                <a:gd name="T72" fmla="*/ 109 w 140"/>
                <a:gd name="T73" fmla="*/ 34 h 69"/>
                <a:gd name="T74" fmla="*/ 121 w 140"/>
                <a:gd name="T75" fmla="*/ 32 h 69"/>
                <a:gd name="T76" fmla="*/ 119 w 140"/>
                <a:gd name="T77" fmla="*/ 50 h 69"/>
                <a:gd name="T78" fmla="*/ 132 w 140"/>
                <a:gd name="T79" fmla="*/ 52 h 69"/>
                <a:gd name="T80" fmla="*/ 140 w 140"/>
                <a:gd name="T8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69">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8" y="9"/>
                  </a:cubicBezTo>
                  <a:cubicBezTo>
                    <a:pt x="38" y="9"/>
                    <a:pt x="38" y="9"/>
                    <a:pt x="38"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3" y="19"/>
                    <a:pt x="18" y="24"/>
                  </a:cubicBezTo>
                  <a:cubicBezTo>
                    <a:pt x="18" y="24"/>
                    <a:pt x="18" y="24"/>
                    <a:pt x="18" y="24"/>
                  </a:cubicBezTo>
                  <a:cubicBezTo>
                    <a:pt x="16" y="26"/>
                    <a:pt x="16" y="26"/>
                    <a:pt x="16" y="26"/>
                  </a:cubicBezTo>
                  <a:cubicBezTo>
                    <a:pt x="15" y="28"/>
                    <a:pt x="15" y="28"/>
                    <a:pt x="15" y="28"/>
                  </a:cubicBezTo>
                  <a:cubicBezTo>
                    <a:pt x="15" y="28"/>
                    <a:pt x="15" y="28"/>
                    <a:pt x="15" y="28"/>
                  </a:cubicBezTo>
                  <a:cubicBezTo>
                    <a:pt x="11" y="33"/>
                    <a:pt x="8" y="39"/>
                    <a:pt x="6" y="44"/>
                  </a:cubicBezTo>
                  <a:cubicBezTo>
                    <a:pt x="5" y="44"/>
                    <a:pt x="5" y="44"/>
                    <a:pt x="5" y="44"/>
                  </a:cubicBezTo>
                  <a:cubicBezTo>
                    <a:pt x="4" y="47"/>
                    <a:pt x="4" y="47"/>
                    <a:pt x="4" y="47"/>
                  </a:cubicBezTo>
                  <a:cubicBezTo>
                    <a:pt x="3" y="50"/>
                    <a:pt x="3" y="50"/>
                    <a:pt x="3" y="50"/>
                  </a:cubicBezTo>
                  <a:cubicBezTo>
                    <a:pt x="4" y="50"/>
                    <a:pt x="4" y="50"/>
                    <a:pt x="4" y="50"/>
                  </a:cubicBezTo>
                  <a:cubicBezTo>
                    <a:pt x="2" y="56"/>
                    <a:pt x="1" y="63"/>
                    <a:pt x="0" y="69"/>
                  </a:cubicBezTo>
                  <a:cubicBezTo>
                    <a:pt x="6" y="69"/>
                    <a:pt x="6" y="69"/>
                    <a:pt x="6" y="69"/>
                  </a:cubicBezTo>
                  <a:cubicBezTo>
                    <a:pt x="7"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7" y="23"/>
                    <a:pt x="31" y="20"/>
                    <a:pt x="35" y="17"/>
                  </a:cubicBezTo>
                  <a:cubicBezTo>
                    <a:pt x="41" y="26"/>
                    <a:pt x="41" y="26"/>
                    <a:pt x="41" y="26"/>
                  </a:cubicBezTo>
                  <a:cubicBezTo>
                    <a:pt x="46" y="23"/>
                    <a:pt x="46" y="23"/>
                    <a:pt x="46" y="23"/>
                  </a:cubicBezTo>
                  <a:cubicBezTo>
                    <a:pt x="41" y="14"/>
                    <a:pt x="41" y="14"/>
                    <a:pt x="41" y="14"/>
                  </a:cubicBezTo>
                  <a:cubicBezTo>
                    <a:pt x="45" y="11"/>
                    <a:pt x="51" y="9"/>
                    <a:pt x="56" y="8"/>
                  </a:cubicBezTo>
                  <a:cubicBezTo>
                    <a:pt x="58" y="19"/>
                    <a:pt x="58" y="19"/>
                    <a:pt x="58" y="19"/>
                  </a:cubicBezTo>
                  <a:cubicBezTo>
                    <a:pt x="64" y="17"/>
                    <a:pt x="64" y="17"/>
                    <a:pt x="64" y="17"/>
                  </a:cubicBezTo>
                  <a:cubicBezTo>
                    <a:pt x="62" y="7"/>
                    <a:pt x="62" y="7"/>
                    <a:pt x="62" y="7"/>
                  </a:cubicBezTo>
                  <a:cubicBezTo>
                    <a:pt x="67" y="6"/>
                    <a:pt x="73" y="6"/>
                    <a:pt x="78" y="7"/>
                  </a:cubicBezTo>
                  <a:cubicBezTo>
                    <a:pt x="77" y="17"/>
                    <a:pt x="77" y="17"/>
                    <a:pt x="77" y="17"/>
                  </a:cubicBezTo>
                  <a:cubicBezTo>
                    <a:pt x="82" y="18"/>
                    <a:pt x="82" y="18"/>
                    <a:pt x="82" y="18"/>
                  </a:cubicBezTo>
                  <a:cubicBezTo>
                    <a:pt x="84" y="8"/>
                    <a:pt x="84" y="8"/>
                    <a:pt x="84" y="8"/>
                  </a:cubicBezTo>
                  <a:cubicBezTo>
                    <a:pt x="90" y="9"/>
                    <a:pt x="95" y="11"/>
                    <a:pt x="100" y="14"/>
                  </a:cubicBezTo>
                  <a:cubicBezTo>
                    <a:pt x="95" y="23"/>
                    <a:pt x="95" y="23"/>
                    <a:pt x="95" y="23"/>
                  </a:cubicBezTo>
                  <a:cubicBezTo>
                    <a:pt x="100" y="26"/>
                    <a:pt x="100" y="26"/>
                    <a:pt x="100" y="26"/>
                  </a:cubicBezTo>
                  <a:cubicBezTo>
                    <a:pt x="105" y="17"/>
                    <a:pt x="105" y="17"/>
                    <a:pt x="105" y="17"/>
                  </a:cubicBezTo>
                  <a:cubicBezTo>
                    <a:pt x="110" y="20"/>
                    <a:pt x="114" y="23"/>
                    <a:pt x="118" y="27"/>
                  </a:cubicBezTo>
                  <a:cubicBezTo>
                    <a:pt x="109" y="34"/>
                    <a:pt x="109" y="34"/>
                    <a:pt x="109" y="34"/>
                  </a:cubicBezTo>
                  <a:cubicBezTo>
                    <a:pt x="113" y="39"/>
                    <a:pt x="113" y="39"/>
                    <a:pt x="113" y="39"/>
                  </a:cubicBezTo>
                  <a:cubicBezTo>
                    <a:pt x="121" y="32"/>
                    <a:pt x="121" y="32"/>
                    <a:pt x="121" y="32"/>
                  </a:cubicBezTo>
                  <a:cubicBezTo>
                    <a:pt x="125" y="36"/>
                    <a:pt x="127" y="41"/>
                    <a:pt x="130" y="46"/>
                  </a:cubicBezTo>
                  <a:cubicBezTo>
                    <a:pt x="119" y="50"/>
                    <a:pt x="119" y="50"/>
                    <a:pt x="119" y="50"/>
                  </a:cubicBezTo>
                  <a:cubicBezTo>
                    <a:pt x="121" y="55"/>
                    <a:pt x="121" y="55"/>
                    <a:pt x="121" y="55"/>
                  </a:cubicBezTo>
                  <a:cubicBezTo>
                    <a:pt x="132" y="52"/>
                    <a:pt x="132" y="52"/>
                    <a:pt x="132" y="52"/>
                  </a:cubicBezTo>
                  <a:cubicBezTo>
                    <a:pt x="133" y="57"/>
                    <a:pt x="134" y="63"/>
                    <a:pt x="134" y="69"/>
                  </a:cubicBezTo>
                  <a:cubicBezTo>
                    <a:pt x="140" y="69"/>
                    <a:pt x="140" y="69"/>
                    <a:pt x="140" y="69"/>
                  </a:cubicBezTo>
                  <a:lnTo>
                    <a:pt x="140" y="6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2" name="Freeform 144"/>
            <p:cNvSpPr>
              <a:spLocks/>
            </p:cNvSpPr>
            <p:nvPr userDrawn="1"/>
          </p:nvSpPr>
          <p:spPr bwMode="auto">
            <a:xfrm>
              <a:off x="3363913" y="4448175"/>
              <a:ext cx="31750" cy="41275"/>
            </a:xfrm>
            <a:custGeom>
              <a:avLst/>
              <a:gdLst>
                <a:gd name="T0" fmla="*/ 8 w 20"/>
                <a:gd name="T1" fmla="*/ 17 h 26"/>
                <a:gd name="T2" fmla="*/ 15 w 20"/>
                <a:gd name="T3" fmla="*/ 17 h 26"/>
                <a:gd name="T4" fmla="*/ 15 w 20"/>
                <a:gd name="T5" fmla="*/ 9 h 26"/>
                <a:gd name="T6" fmla="*/ 8 w 20"/>
                <a:gd name="T7" fmla="*/ 9 h 26"/>
                <a:gd name="T8" fmla="*/ 8 w 20"/>
                <a:gd name="T9" fmla="*/ 7 h 26"/>
                <a:gd name="T10" fmla="*/ 20 w 20"/>
                <a:gd name="T11" fmla="*/ 7 h 26"/>
                <a:gd name="T12" fmla="*/ 20 w 20"/>
                <a:gd name="T13" fmla="*/ 0 h 26"/>
                <a:gd name="T14" fmla="*/ 0 w 20"/>
                <a:gd name="T15" fmla="*/ 0 h 26"/>
                <a:gd name="T16" fmla="*/ 0 w 20"/>
                <a:gd name="T17" fmla="*/ 26 h 26"/>
                <a:gd name="T18" fmla="*/ 20 w 20"/>
                <a:gd name="T19" fmla="*/ 26 h 26"/>
                <a:gd name="T20" fmla="*/ 20 w 20"/>
                <a:gd name="T21" fmla="*/ 22 h 26"/>
                <a:gd name="T22" fmla="*/ 8 w 20"/>
                <a:gd name="T23" fmla="*/ 22 h 26"/>
                <a:gd name="T24" fmla="*/ 8 w 20"/>
                <a:gd name="T25"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6">
                  <a:moveTo>
                    <a:pt x="8" y="17"/>
                  </a:moveTo>
                  <a:lnTo>
                    <a:pt x="15" y="17"/>
                  </a:lnTo>
                  <a:lnTo>
                    <a:pt x="15" y="9"/>
                  </a:lnTo>
                  <a:lnTo>
                    <a:pt x="8" y="9"/>
                  </a:lnTo>
                  <a:lnTo>
                    <a:pt x="8" y="7"/>
                  </a:lnTo>
                  <a:lnTo>
                    <a:pt x="20" y="7"/>
                  </a:lnTo>
                  <a:lnTo>
                    <a:pt x="20" y="0"/>
                  </a:lnTo>
                  <a:lnTo>
                    <a:pt x="0" y="0"/>
                  </a:lnTo>
                  <a:lnTo>
                    <a:pt x="0" y="26"/>
                  </a:lnTo>
                  <a:lnTo>
                    <a:pt x="20" y="26"/>
                  </a:lnTo>
                  <a:lnTo>
                    <a:pt x="20" y="22"/>
                  </a:lnTo>
                  <a:lnTo>
                    <a:pt x="8" y="22"/>
                  </a:lnTo>
                  <a:lnTo>
                    <a:pt x="8" y="1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3" name="Freeform 145"/>
            <p:cNvSpPr>
              <a:spLocks/>
            </p:cNvSpPr>
            <p:nvPr userDrawn="1"/>
          </p:nvSpPr>
          <p:spPr bwMode="auto">
            <a:xfrm>
              <a:off x="3541713" y="4362450"/>
              <a:ext cx="263525" cy="139700"/>
            </a:xfrm>
            <a:custGeom>
              <a:avLst/>
              <a:gdLst>
                <a:gd name="T0" fmla="*/ 19 w 68"/>
                <a:gd name="T1" fmla="*/ 21 h 36"/>
                <a:gd name="T2" fmla="*/ 11 w 68"/>
                <a:gd name="T3" fmla="*/ 20 h 36"/>
                <a:gd name="T4" fmla="*/ 6 w 68"/>
                <a:gd name="T5" fmla="*/ 27 h 36"/>
                <a:gd name="T6" fmla="*/ 0 w 68"/>
                <a:gd name="T7" fmla="*/ 29 h 36"/>
                <a:gd name="T8" fmla="*/ 4 w 68"/>
                <a:gd name="T9" fmla="*/ 36 h 36"/>
                <a:gd name="T10" fmla="*/ 10 w 68"/>
                <a:gd name="T11" fmla="*/ 32 h 36"/>
                <a:gd name="T12" fmla="*/ 17 w 68"/>
                <a:gd name="T13" fmla="*/ 33 h 36"/>
                <a:gd name="T14" fmla="*/ 21 w 68"/>
                <a:gd name="T15" fmla="*/ 26 h 36"/>
                <a:gd name="T16" fmla="*/ 68 w 68"/>
                <a:gd name="T17" fmla="*/ 0 h 36"/>
                <a:gd name="T18" fmla="*/ 19 w 68"/>
                <a:gd name="T19"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19" y="21"/>
                  </a:moveTo>
                  <a:cubicBezTo>
                    <a:pt x="17" y="19"/>
                    <a:pt x="13" y="18"/>
                    <a:pt x="11" y="20"/>
                  </a:cubicBezTo>
                  <a:cubicBezTo>
                    <a:pt x="8" y="21"/>
                    <a:pt x="6" y="24"/>
                    <a:pt x="6" y="27"/>
                  </a:cubicBezTo>
                  <a:cubicBezTo>
                    <a:pt x="0" y="29"/>
                    <a:pt x="0" y="29"/>
                    <a:pt x="0" y="29"/>
                  </a:cubicBezTo>
                  <a:cubicBezTo>
                    <a:pt x="4" y="36"/>
                    <a:pt x="4" y="36"/>
                    <a:pt x="4" y="36"/>
                  </a:cubicBezTo>
                  <a:cubicBezTo>
                    <a:pt x="10" y="32"/>
                    <a:pt x="10" y="32"/>
                    <a:pt x="10" y="32"/>
                  </a:cubicBezTo>
                  <a:cubicBezTo>
                    <a:pt x="12" y="34"/>
                    <a:pt x="15" y="34"/>
                    <a:pt x="17" y="33"/>
                  </a:cubicBezTo>
                  <a:cubicBezTo>
                    <a:pt x="19" y="31"/>
                    <a:pt x="21" y="29"/>
                    <a:pt x="21" y="26"/>
                  </a:cubicBezTo>
                  <a:cubicBezTo>
                    <a:pt x="68" y="0"/>
                    <a:pt x="68" y="0"/>
                    <a:pt x="68" y="0"/>
                  </a:cubicBezTo>
                  <a:lnTo>
                    <a:pt x="19" y="2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4" name="Freeform 146"/>
            <p:cNvSpPr>
              <a:spLocks/>
            </p:cNvSpPr>
            <p:nvPr userDrawn="1"/>
          </p:nvSpPr>
          <p:spPr bwMode="auto">
            <a:xfrm>
              <a:off x="3797300" y="4448175"/>
              <a:ext cx="34925" cy="41275"/>
            </a:xfrm>
            <a:custGeom>
              <a:avLst/>
              <a:gdLst>
                <a:gd name="T0" fmla="*/ 0 w 22"/>
                <a:gd name="T1" fmla="*/ 26 h 26"/>
                <a:gd name="T2" fmla="*/ 7 w 22"/>
                <a:gd name="T3" fmla="*/ 26 h 26"/>
                <a:gd name="T4" fmla="*/ 7 w 22"/>
                <a:gd name="T5" fmla="*/ 17 h 26"/>
                <a:gd name="T6" fmla="*/ 17 w 22"/>
                <a:gd name="T7" fmla="*/ 17 h 26"/>
                <a:gd name="T8" fmla="*/ 17 w 22"/>
                <a:gd name="T9" fmla="*/ 9 h 26"/>
                <a:gd name="T10" fmla="*/ 7 w 22"/>
                <a:gd name="T11" fmla="*/ 9 h 26"/>
                <a:gd name="T12" fmla="*/ 7 w 22"/>
                <a:gd name="T13" fmla="*/ 7 h 26"/>
                <a:gd name="T14" fmla="*/ 22 w 22"/>
                <a:gd name="T15" fmla="*/ 7 h 26"/>
                <a:gd name="T16" fmla="*/ 22 w 22"/>
                <a:gd name="T17" fmla="*/ 0 h 26"/>
                <a:gd name="T18" fmla="*/ 0 w 22"/>
                <a:gd name="T19" fmla="*/ 0 h 26"/>
                <a:gd name="T20" fmla="*/ 0 w 22"/>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75" name="Group 174"/>
          <p:cNvGrpSpPr/>
          <p:nvPr userDrawn="1"/>
        </p:nvGrpSpPr>
        <p:grpSpPr>
          <a:xfrm>
            <a:off x="6916738" y="4011613"/>
            <a:ext cx="436562" cy="563563"/>
            <a:chOff x="6916738" y="4011613"/>
            <a:chExt cx="436562" cy="563563"/>
          </a:xfrm>
        </p:grpSpPr>
        <p:sp>
          <p:nvSpPr>
            <p:cNvPr id="176" name="Rectangle 147"/>
            <p:cNvSpPr>
              <a:spLocks noChangeArrowheads="1"/>
            </p:cNvSpPr>
            <p:nvPr userDrawn="1"/>
          </p:nvSpPr>
          <p:spPr bwMode="auto">
            <a:xfrm>
              <a:off x="6916738" y="4529138"/>
              <a:ext cx="355600" cy="460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7" name="Freeform 148"/>
            <p:cNvSpPr>
              <a:spLocks noEditPoints="1"/>
            </p:cNvSpPr>
            <p:nvPr userDrawn="1"/>
          </p:nvSpPr>
          <p:spPr bwMode="auto">
            <a:xfrm>
              <a:off x="6924675" y="4011613"/>
              <a:ext cx="428625" cy="490538"/>
            </a:xfrm>
            <a:custGeom>
              <a:avLst/>
              <a:gdLst>
                <a:gd name="T0" fmla="*/ 106 w 111"/>
                <a:gd name="T1" fmla="*/ 22 h 127"/>
                <a:gd name="T2" fmla="*/ 106 w 111"/>
                <a:gd name="T3" fmla="*/ 22 h 127"/>
                <a:gd name="T4" fmla="*/ 85 w 111"/>
                <a:gd name="T5" fmla="*/ 0 h 127"/>
                <a:gd name="T6" fmla="*/ 80 w 111"/>
                <a:gd name="T7" fmla="*/ 4 h 127"/>
                <a:gd name="T8" fmla="*/ 90 w 111"/>
                <a:gd name="T9" fmla="*/ 15 h 127"/>
                <a:gd name="T10" fmla="*/ 90 w 111"/>
                <a:gd name="T11" fmla="*/ 33 h 127"/>
                <a:gd name="T12" fmla="*/ 104 w 111"/>
                <a:gd name="T13" fmla="*/ 48 h 127"/>
                <a:gd name="T14" fmla="*/ 104 w 111"/>
                <a:gd name="T15" fmla="*/ 105 h 127"/>
                <a:gd name="T16" fmla="*/ 99 w 111"/>
                <a:gd name="T17" fmla="*/ 108 h 127"/>
                <a:gd name="T18" fmla="*/ 92 w 111"/>
                <a:gd name="T19" fmla="*/ 105 h 127"/>
                <a:gd name="T20" fmla="*/ 92 w 111"/>
                <a:gd name="T21" fmla="*/ 62 h 127"/>
                <a:gd name="T22" fmla="*/ 80 w 111"/>
                <a:gd name="T23" fmla="*/ 51 h 127"/>
                <a:gd name="T24" fmla="*/ 80 w 111"/>
                <a:gd name="T25" fmla="*/ 15 h 127"/>
                <a:gd name="T26" fmla="*/ 69 w 111"/>
                <a:gd name="T27" fmla="*/ 3 h 127"/>
                <a:gd name="T28" fmla="*/ 12 w 111"/>
                <a:gd name="T29" fmla="*/ 3 h 127"/>
                <a:gd name="T30" fmla="*/ 0 w 111"/>
                <a:gd name="T31" fmla="*/ 15 h 127"/>
                <a:gd name="T32" fmla="*/ 0 w 111"/>
                <a:gd name="T33" fmla="*/ 115 h 127"/>
                <a:gd name="T34" fmla="*/ 12 w 111"/>
                <a:gd name="T35" fmla="*/ 127 h 127"/>
                <a:gd name="T36" fmla="*/ 69 w 111"/>
                <a:gd name="T37" fmla="*/ 127 h 127"/>
                <a:gd name="T38" fmla="*/ 80 w 111"/>
                <a:gd name="T39" fmla="*/ 115 h 127"/>
                <a:gd name="T40" fmla="*/ 80 w 111"/>
                <a:gd name="T41" fmla="*/ 60 h 127"/>
                <a:gd name="T42" fmla="*/ 85 w 111"/>
                <a:gd name="T43" fmla="*/ 65 h 127"/>
                <a:gd name="T44" fmla="*/ 85 w 111"/>
                <a:gd name="T45" fmla="*/ 108 h 127"/>
                <a:gd name="T46" fmla="*/ 86 w 111"/>
                <a:gd name="T47" fmla="*/ 109 h 127"/>
                <a:gd name="T48" fmla="*/ 98 w 111"/>
                <a:gd name="T49" fmla="*/ 115 h 127"/>
                <a:gd name="T50" fmla="*/ 99 w 111"/>
                <a:gd name="T51" fmla="*/ 115 h 127"/>
                <a:gd name="T52" fmla="*/ 110 w 111"/>
                <a:gd name="T53" fmla="*/ 109 h 127"/>
                <a:gd name="T54" fmla="*/ 111 w 111"/>
                <a:gd name="T55" fmla="*/ 108 h 127"/>
                <a:gd name="T56" fmla="*/ 111 w 111"/>
                <a:gd name="T57" fmla="*/ 56 h 127"/>
                <a:gd name="T58" fmla="*/ 111 w 111"/>
                <a:gd name="T59" fmla="*/ 38 h 127"/>
                <a:gd name="T60" fmla="*/ 111 w 111"/>
                <a:gd name="T61" fmla="*/ 28 h 127"/>
                <a:gd name="T62" fmla="*/ 106 w 111"/>
                <a:gd name="T63" fmla="*/ 22 h 127"/>
                <a:gd name="T64" fmla="*/ 73 w 111"/>
                <a:gd name="T65" fmla="*/ 46 h 127"/>
                <a:gd name="T66" fmla="*/ 61 w 111"/>
                <a:gd name="T67" fmla="*/ 57 h 127"/>
                <a:gd name="T68" fmla="*/ 20 w 111"/>
                <a:gd name="T69" fmla="*/ 57 h 127"/>
                <a:gd name="T70" fmla="*/ 9 w 111"/>
                <a:gd name="T71" fmla="*/ 46 h 127"/>
                <a:gd name="T72" fmla="*/ 9 w 111"/>
                <a:gd name="T73" fmla="*/ 26 h 127"/>
                <a:gd name="T74" fmla="*/ 20 w 111"/>
                <a:gd name="T75" fmla="*/ 15 h 127"/>
                <a:gd name="T76" fmla="*/ 61 w 111"/>
                <a:gd name="T77" fmla="*/ 15 h 127"/>
                <a:gd name="T78" fmla="*/ 73 w 111"/>
                <a:gd name="T79" fmla="*/ 26 h 127"/>
                <a:gd name="T80" fmla="*/ 73 w 111"/>
                <a:gd name="T81" fmla="*/ 46 h 127"/>
                <a:gd name="T82" fmla="*/ 104 w 111"/>
                <a:gd name="T83" fmla="*/ 38 h 127"/>
                <a:gd name="T84" fmla="*/ 104 w 111"/>
                <a:gd name="T85" fmla="*/ 38 h 127"/>
                <a:gd name="T86" fmla="*/ 97 w 111"/>
                <a:gd name="T87" fmla="*/ 30 h 127"/>
                <a:gd name="T88" fmla="*/ 97 w 111"/>
                <a:gd name="T89" fmla="*/ 23 h 127"/>
                <a:gd name="T90" fmla="*/ 104 w 111"/>
                <a:gd name="T91" fmla="*/ 31 h 127"/>
                <a:gd name="T92" fmla="*/ 104 w 111"/>
                <a:gd name="T93"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1" h="127">
                  <a:moveTo>
                    <a:pt x="106" y="22"/>
                  </a:moveTo>
                  <a:cubicBezTo>
                    <a:pt x="106" y="22"/>
                    <a:pt x="106" y="22"/>
                    <a:pt x="106" y="22"/>
                  </a:cubicBezTo>
                  <a:cubicBezTo>
                    <a:pt x="85" y="0"/>
                    <a:pt x="85" y="0"/>
                    <a:pt x="85" y="0"/>
                  </a:cubicBezTo>
                  <a:cubicBezTo>
                    <a:pt x="80" y="4"/>
                    <a:pt x="80" y="4"/>
                    <a:pt x="80" y="4"/>
                  </a:cubicBezTo>
                  <a:cubicBezTo>
                    <a:pt x="90" y="15"/>
                    <a:pt x="90" y="15"/>
                    <a:pt x="90" y="15"/>
                  </a:cubicBezTo>
                  <a:cubicBezTo>
                    <a:pt x="90" y="33"/>
                    <a:pt x="90" y="33"/>
                    <a:pt x="90" y="33"/>
                  </a:cubicBezTo>
                  <a:cubicBezTo>
                    <a:pt x="104" y="48"/>
                    <a:pt x="104" y="48"/>
                    <a:pt x="104" y="48"/>
                  </a:cubicBezTo>
                  <a:cubicBezTo>
                    <a:pt x="104" y="105"/>
                    <a:pt x="104" y="105"/>
                    <a:pt x="104" y="105"/>
                  </a:cubicBezTo>
                  <a:cubicBezTo>
                    <a:pt x="103" y="106"/>
                    <a:pt x="101" y="108"/>
                    <a:pt x="99" y="108"/>
                  </a:cubicBezTo>
                  <a:cubicBezTo>
                    <a:pt x="96" y="108"/>
                    <a:pt x="94" y="107"/>
                    <a:pt x="92" y="105"/>
                  </a:cubicBezTo>
                  <a:cubicBezTo>
                    <a:pt x="92" y="62"/>
                    <a:pt x="92" y="62"/>
                    <a:pt x="92" y="62"/>
                  </a:cubicBezTo>
                  <a:cubicBezTo>
                    <a:pt x="80" y="51"/>
                    <a:pt x="80" y="51"/>
                    <a:pt x="80" y="51"/>
                  </a:cubicBezTo>
                  <a:cubicBezTo>
                    <a:pt x="80" y="15"/>
                    <a:pt x="80" y="15"/>
                    <a:pt x="80" y="15"/>
                  </a:cubicBezTo>
                  <a:cubicBezTo>
                    <a:pt x="80" y="9"/>
                    <a:pt x="75" y="3"/>
                    <a:pt x="69" y="3"/>
                  </a:cubicBezTo>
                  <a:cubicBezTo>
                    <a:pt x="12" y="3"/>
                    <a:pt x="12" y="3"/>
                    <a:pt x="12" y="3"/>
                  </a:cubicBezTo>
                  <a:cubicBezTo>
                    <a:pt x="5" y="3"/>
                    <a:pt x="0" y="9"/>
                    <a:pt x="0" y="15"/>
                  </a:cubicBezTo>
                  <a:cubicBezTo>
                    <a:pt x="0" y="115"/>
                    <a:pt x="0" y="115"/>
                    <a:pt x="0" y="115"/>
                  </a:cubicBezTo>
                  <a:cubicBezTo>
                    <a:pt x="0" y="122"/>
                    <a:pt x="5" y="127"/>
                    <a:pt x="12" y="127"/>
                  </a:cubicBezTo>
                  <a:cubicBezTo>
                    <a:pt x="69" y="127"/>
                    <a:pt x="69" y="127"/>
                    <a:pt x="69" y="127"/>
                  </a:cubicBezTo>
                  <a:cubicBezTo>
                    <a:pt x="75" y="127"/>
                    <a:pt x="80" y="122"/>
                    <a:pt x="80" y="115"/>
                  </a:cubicBezTo>
                  <a:cubicBezTo>
                    <a:pt x="80" y="60"/>
                    <a:pt x="80" y="60"/>
                    <a:pt x="80" y="60"/>
                  </a:cubicBezTo>
                  <a:cubicBezTo>
                    <a:pt x="85" y="65"/>
                    <a:pt x="85" y="65"/>
                    <a:pt x="85" y="65"/>
                  </a:cubicBezTo>
                  <a:cubicBezTo>
                    <a:pt x="85" y="108"/>
                    <a:pt x="85" y="108"/>
                    <a:pt x="85" y="108"/>
                  </a:cubicBezTo>
                  <a:cubicBezTo>
                    <a:pt x="86" y="109"/>
                    <a:pt x="86" y="109"/>
                    <a:pt x="86" y="109"/>
                  </a:cubicBezTo>
                  <a:cubicBezTo>
                    <a:pt x="90" y="113"/>
                    <a:pt x="94" y="115"/>
                    <a:pt x="98" y="115"/>
                  </a:cubicBezTo>
                  <a:cubicBezTo>
                    <a:pt x="98" y="115"/>
                    <a:pt x="99" y="115"/>
                    <a:pt x="99" y="115"/>
                  </a:cubicBezTo>
                  <a:cubicBezTo>
                    <a:pt x="106" y="115"/>
                    <a:pt x="110" y="109"/>
                    <a:pt x="110" y="109"/>
                  </a:cubicBezTo>
                  <a:cubicBezTo>
                    <a:pt x="111" y="108"/>
                    <a:pt x="111" y="108"/>
                    <a:pt x="111" y="108"/>
                  </a:cubicBezTo>
                  <a:cubicBezTo>
                    <a:pt x="111" y="56"/>
                    <a:pt x="111" y="56"/>
                    <a:pt x="111" y="56"/>
                  </a:cubicBezTo>
                  <a:cubicBezTo>
                    <a:pt x="111" y="38"/>
                    <a:pt x="111" y="38"/>
                    <a:pt x="111" y="38"/>
                  </a:cubicBezTo>
                  <a:cubicBezTo>
                    <a:pt x="111" y="28"/>
                    <a:pt x="111" y="28"/>
                    <a:pt x="111" y="28"/>
                  </a:cubicBezTo>
                  <a:lnTo>
                    <a:pt x="106" y="22"/>
                  </a:lnTo>
                  <a:close/>
                  <a:moveTo>
                    <a:pt x="73" y="46"/>
                  </a:moveTo>
                  <a:cubicBezTo>
                    <a:pt x="73" y="52"/>
                    <a:pt x="68" y="57"/>
                    <a:pt x="61" y="57"/>
                  </a:cubicBezTo>
                  <a:cubicBezTo>
                    <a:pt x="20" y="57"/>
                    <a:pt x="20" y="57"/>
                    <a:pt x="20" y="57"/>
                  </a:cubicBezTo>
                  <a:cubicBezTo>
                    <a:pt x="14" y="57"/>
                    <a:pt x="9" y="52"/>
                    <a:pt x="9" y="46"/>
                  </a:cubicBezTo>
                  <a:cubicBezTo>
                    <a:pt x="9" y="26"/>
                    <a:pt x="9" y="26"/>
                    <a:pt x="9" y="26"/>
                  </a:cubicBezTo>
                  <a:cubicBezTo>
                    <a:pt x="9" y="20"/>
                    <a:pt x="14" y="15"/>
                    <a:pt x="20" y="15"/>
                  </a:cubicBezTo>
                  <a:cubicBezTo>
                    <a:pt x="61" y="15"/>
                    <a:pt x="61" y="15"/>
                    <a:pt x="61" y="15"/>
                  </a:cubicBezTo>
                  <a:cubicBezTo>
                    <a:pt x="68" y="15"/>
                    <a:pt x="73" y="20"/>
                    <a:pt x="73" y="26"/>
                  </a:cubicBezTo>
                  <a:lnTo>
                    <a:pt x="73" y="46"/>
                  </a:lnTo>
                  <a:close/>
                  <a:moveTo>
                    <a:pt x="104" y="38"/>
                  </a:moveTo>
                  <a:cubicBezTo>
                    <a:pt x="104" y="38"/>
                    <a:pt x="104" y="38"/>
                    <a:pt x="104" y="38"/>
                  </a:cubicBezTo>
                  <a:cubicBezTo>
                    <a:pt x="97" y="30"/>
                    <a:pt x="97" y="30"/>
                    <a:pt x="97" y="30"/>
                  </a:cubicBezTo>
                  <a:cubicBezTo>
                    <a:pt x="97" y="23"/>
                    <a:pt x="97" y="23"/>
                    <a:pt x="97" y="23"/>
                  </a:cubicBezTo>
                  <a:cubicBezTo>
                    <a:pt x="104" y="31"/>
                    <a:pt x="104" y="31"/>
                    <a:pt x="104" y="31"/>
                  </a:cubicBezTo>
                  <a:lnTo>
                    <a:pt x="104" y="3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78" name="Freeform 149"/>
          <p:cNvSpPr>
            <a:spLocks noEditPoints="1"/>
          </p:cNvSpPr>
          <p:nvPr userDrawn="1"/>
        </p:nvSpPr>
        <p:spPr bwMode="auto">
          <a:xfrm>
            <a:off x="7585075" y="4003675"/>
            <a:ext cx="296863" cy="404813"/>
          </a:xfrm>
          <a:custGeom>
            <a:avLst/>
            <a:gdLst>
              <a:gd name="T0" fmla="*/ 66 w 77"/>
              <a:gd name="T1" fmla="*/ 57 h 105"/>
              <a:gd name="T2" fmla="*/ 66 w 77"/>
              <a:gd name="T3" fmla="*/ 6 h 105"/>
              <a:gd name="T4" fmla="*/ 60 w 77"/>
              <a:gd name="T5" fmla="*/ 0 h 105"/>
              <a:gd name="T6" fmla="*/ 22 w 77"/>
              <a:gd name="T7" fmla="*/ 0 h 105"/>
              <a:gd name="T8" fmla="*/ 0 w 77"/>
              <a:gd name="T9" fmla="*/ 22 h 105"/>
              <a:gd name="T10" fmla="*/ 0 w 77"/>
              <a:gd name="T11" fmla="*/ 86 h 105"/>
              <a:gd name="T12" fmla="*/ 6 w 77"/>
              <a:gd name="T13" fmla="*/ 92 h 105"/>
              <a:gd name="T14" fmla="*/ 26 w 77"/>
              <a:gd name="T15" fmla="*/ 92 h 105"/>
              <a:gd name="T16" fmla="*/ 50 w 77"/>
              <a:gd name="T17" fmla="*/ 105 h 105"/>
              <a:gd name="T18" fmla="*/ 77 w 77"/>
              <a:gd name="T19" fmla="*/ 78 h 105"/>
              <a:gd name="T20" fmla="*/ 66 w 77"/>
              <a:gd name="T21" fmla="*/ 57 h 105"/>
              <a:gd name="T22" fmla="*/ 20 w 77"/>
              <a:gd name="T23" fmla="*/ 9 h 105"/>
              <a:gd name="T24" fmla="*/ 20 w 77"/>
              <a:gd name="T25" fmla="*/ 19 h 105"/>
              <a:gd name="T26" fmla="*/ 20 w 77"/>
              <a:gd name="T27" fmla="*/ 20 h 105"/>
              <a:gd name="T28" fmla="*/ 9 w 77"/>
              <a:gd name="T29" fmla="*/ 20 h 105"/>
              <a:gd name="T30" fmla="*/ 20 w 77"/>
              <a:gd name="T31" fmla="*/ 9 h 105"/>
              <a:gd name="T32" fmla="*/ 23 w 77"/>
              <a:gd name="T33" fmla="*/ 72 h 105"/>
              <a:gd name="T34" fmla="*/ 10 w 77"/>
              <a:gd name="T35" fmla="*/ 72 h 105"/>
              <a:gd name="T36" fmla="*/ 10 w 77"/>
              <a:gd name="T37" fmla="*/ 78 h 105"/>
              <a:gd name="T38" fmla="*/ 23 w 77"/>
              <a:gd name="T39" fmla="*/ 78 h 105"/>
              <a:gd name="T40" fmla="*/ 23 w 77"/>
              <a:gd name="T41" fmla="*/ 78 h 105"/>
              <a:gd name="T42" fmla="*/ 24 w 77"/>
              <a:gd name="T43" fmla="*/ 86 h 105"/>
              <a:gd name="T44" fmla="*/ 6 w 77"/>
              <a:gd name="T45" fmla="*/ 86 h 105"/>
              <a:gd name="T46" fmla="*/ 5 w 77"/>
              <a:gd name="T47" fmla="*/ 86 h 105"/>
              <a:gd name="T48" fmla="*/ 5 w 77"/>
              <a:gd name="T49" fmla="*/ 26 h 105"/>
              <a:gd name="T50" fmla="*/ 20 w 77"/>
              <a:gd name="T51" fmla="*/ 26 h 105"/>
              <a:gd name="T52" fmla="*/ 26 w 77"/>
              <a:gd name="T53" fmla="*/ 19 h 105"/>
              <a:gd name="T54" fmla="*/ 26 w 77"/>
              <a:gd name="T55" fmla="*/ 5 h 105"/>
              <a:gd name="T56" fmla="*/ 60 w 77"/>
              <a:gd name="T57" fmla="*/ 5 h 105"/>
              <a:gd name="T58" fmla="*/ 61 w 77"/>
              <a:gd name="T59" fmla="*/ 6 h 105"/>
              <a:gd name="T60" fmla="*/ 61 w 77"/>
              <a:gd name="T61" fmla="*/ 53 h 105"/>
              <a:gd name="T62" fmla="*/ 50 w 77"/>
              <a:gd name="T63" fmla="*/ 51 h 105"/>
              <a:gd name="T64" fmla="*/ 32 w 77"/>
              <a:gd name="T65" fmla="*/ 58 h 105"/>
              <a:gd name="T66" fmla="*/ 10 w 77"/>
              <a:gd name="T67" fmla="*/ 58 h 105"/>
              <a:gd name="T68" fmla="*/ 10 w 77"/>
              <a:gd name="T69" fmla="*/ 63 h 105"/>
              <a:gd name="T70" fmla="*/ 27 w 77"/>
              <a:gd name="T71" fmla="*/ 63 h 105"/>
              <a:gd name="T72" fmla="*/ 23 w 77"/>
              <a:gd name="T73" fmla="*/ 72 h 105"/>
              <a:gd name="T74" fmla="*/ 50 w 77"/>
              <a:gd name="T75" fmla="*/ 100 h 105"/>
              <a:gd name="T76" fmla="*/ 28 w 77"/>
              <a:gd name="T77" fmla="*/ 78 h 105"/>
              <a:gd name="T78" fmla="*/ 50 w 77"/>
              <a:gd name="T79" fmla="*/ 56 h 105"/>
              <a:gd name="T80" fmla="*/ 71 w 77"/>
              <a:gd name="T81" fmla="*/ 78 h 105"/>
              <a:gd name="T82" fmla="*/ 50 w 77"/>
              <a:gd name="T83" fmla="*/ 10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105">
                <a:moveTo>
                  <a:pt x="66" y="57"/>
                </a:moveTo>
                <a:cubicBezTo>
                  <a:pt x="66" y="6"/>
                  <a:pt x="66" y="6"/>
                  <a:pt x="66" y="6"/>
                </a:cubicBezTo>
                <a:cubicBezTo>
                  <a:pt x="66" y="2"/>
                  <a:pt x="63" y="0"/>
                  <a:pt x="60" y="0"/>
                </a:cubicBezTo>
                <a:cubicBezTo>
                  <a:pt x="22" y="0"/>
                  <a:pt x="22" y="0"/>
                  <a:pt x="22" y="0"/>
                </a:cubicBezTo>
                <a:cubicBezTo>
                  <a:pt x="0" y="22"/>
                  <a:pt x="0" y="22"/>
                  <a:pt x="0" y="22"/>
                </a:cubicBezTo>
                <a:cubicBezTo>
                  <a:pt x="0" y="86"/>
                  <a:pt x="0" y="86"/>
                  <a:pt x="0" y="86"/>
                </a:cubicBezTo>
                <a:cubicBezTo>
                  <a:pt x="0" y="89"/>
                  <a:pt x="3" y="92"/>
                  <a:pt x="6" y="92"/>
                </a:cubicBezTo>
                <a:cubicBezTo>
                  <a:pt x="26" y="92"/>
                  <a:pt x="26" y="92"/>
                  <a:pt x="26" y="92"/>
                </a:cubicBezTo>
                <a:cubicBezTo>
                  <a:pt x="31" y="100"/>
                  <a:pt x="40" y="105"/>
                  <a:pt x="50" y="105"/>
                </a:cubicBezTo>
                <a:cubicBezTo>
                  <a:pt x="65" y="105"/>
                  <a:pt x="77" y="93"/>
                  <a:pt x="77" y="78"/>
                </a:cubicBezTo>
                <a:cubicBezTo>
                  <a:pt x="77" y="69"/>
                  <a:pt x="73" y="62"/>
                  <a:pt x="66" y="57"/>
                </a:cubicBezTo>
                <a:close/>
                <a:moveTo>
                  <a:pt x="20" y="9"/>
                </a:moveTo>
                <a:cubicBezTo>
                  <a:pt x="20" y="19"/>
                  <a:pt x="20" y="19"/>
                  <a:pt x="20" y="19"/>
                </a:cubicBezTo>
                <a:cubicBezTo>
                  <a:pt x="20" y="20"/>
                  <a:pt x="20" y="20"/>
                  <a:pt x="20" y="20"/>
                </a:cubicBezTo>
                <a:cubicBezTo>
                  <a:pt x="9" y="20"/>
                  <a:pt x="9" y="20"/>
                  <a:pt x="9" y="20"/>
                </a:cubicBezTo>
                <a:lnTo>
                  <a:pt x="20" y="9"/>
                </a:lnTo>
                <a:close/>
                <a:moveTo>
                  <a:pt x="23" y="72"/>
                </a:moveTo>
                <a:cubicBezTo>
                  <a:pt x="10" y="72"/>
                  <a:pt x="10" y="72"/>
                  <a:pt x="10" y="72"/>
                </a:cubicBezTo>
                <a:cubicBezTo>
                  <a:pt x="10" y="78"/>
                  <a:pt x="10" y="78"/>
                  <a:pt x="10" y="78"/>
                </a:cubicBezTo>
                <a:cubicBezTo>
                  <a:pt x="23" y="78"/>
                  <a:pt x="23" y="78"/>
                  <a:pt x="23" y="78"/>
                </a:cubicBezTo>
                <a:cubicBezTo>
                  <a:pt x="23" y="78"/>
                  <a:pt x="23" y="78"/>
                  <a:pt x="23" y="78"/>
                </a:cubicBezTo>
                <a:cubicBezTo>
                  <a:pt x="23" y="81"/>
                  <a:pt x="23" y="84"/>
                  <a:pt x="24" y="86"/>
                </a:cubicBezTo>
                <a:cubicBezTo>
                  <a:pt x="6" y="86"/>
                  <a:pt x="6" y="86"/>
                  <a:pt x="6" y="86"/>
                </a:cubicBezTo>
                <a:cubicBezTo>
                  <a:pt x="6" y="86"/>
                  <a:pt x="5" y="86"/>
                  <a:pt x="5" y="86"/>
                </a:cubicBezTo>
                <a:cubicBezTo>
                  <a:pt x="5" y="26"/>
                  <a:pt x="5" y="26"/>
                  <a:pt x="5" y="26"/>
                </a:cubicBezTo>
                <a:cubicBezTo>
                  <a:pt x="20" y="26"/>
                  <a:pt x="20" y="26"/>
                  <a:pt x="20" y="26"/>
                </a:cubicBezTo>
                <a:cubicBezTo>
                  <a:pt x="23" y="26"/>
                  <a:pt x="26" y="23"/>
                  <a:pt x="26" y="19"/>
                </a:cubicBezTo>
                <a:cubicBezTo>
                  <a:pt x="26" y="5"/>
                  <a:pt x="26" y="5"/>
                  <a:pt x="26" y="5"/>
                </a:cubicBezTo>
                <a:cubicBezTo>
                  <a:pt x="60" y="5"/>
                  <a:pt x="60" y="5"/>
                  <a:pt x="60" y="5"/>
                </a:cubicBezTo>
                <a:cubicBezTo>
                  <a:pt x="60" y="5"/>
                  <a:pt x="61" y="5"/>
                  <a:pt x="61" y="6"/>
                </a:cubicBezTo>
                <a:cubicBezTo>
                  <a:pt x="61" y="53"/>
                  <a:pt x="61" y="53"/>
                  <a:pt x="61" y="53"/>
                </a:cubicBezTo>
                <a:cubicBezTo>
                  <a:pt x="57" y="52"/>
                  <a:pt x="54" y="51"/>
                  <a:pt x="50" y="51"/>
                </a:cubicBezTo>
                <a:cubicBezTo>
                  <a:pt x="43" y="51"/>
                  <a:pt x="36" y="54"/>
                  <a:pt x="32" y="58"/>
                </a:cubicBezTo>
                <a:cubicBezTo>
                  <a:pt x="10" y="58"/>
                  <a:pt x="10" y="58"/>
                  <a:pt x="10" y="58"/>
                </a:cubicBezTo>
                <a:cubicBezTo>
                  <a:pt x="10" y="63"/>
                  <a:pt x="10" y="63"/>
                  <a:pt x="10" y="63"/>
                </a:cubicBezTo>
                <a:cubicBezTo>
                  <a:pt x="27" y="63"/>
                  <a:pt x="27" y="63"/>
                  <a:pt x="27" y="63"/>
                </a:cubicBezTo>
                <a:cubicBezTo>
                  <a:pt x="25" y="66"/>
                  <a:pt x="24" y="69"/>
                  <a:pt x="23" y="72"/>
                </a:cubicBezTo>
                <a:close/>
                <a:moveTo>
                  <a:pt x="50" y="100"/>
                </a:moveTo>
                <a:cubicBezTo>
                  <a:pt x="38" y="100"/>
                  <a:pt x="28" y="90"/>
                  <a:pt x="28" y="78"/>
                </a:cubicBezTo>
                <a:cubicBezTo>
                  <a:pt x="28" y="66"/>
                  <a:pt x="38" y="56"/>
                  <a:pt x="50" y="56"/>
                </a:cubicBezTo>
                <a:cubicBezTo>
                  <a:pt x="62" y="56"/>
                  <a:pt x="71" y="66"/>
                  <a:pt x="71" y="78"/>
                </a:cubicBezTo>
                <a:cubicBezTo>
                  <a:pt x="71" y="90"/>
                  <a:pt x="62" y="100"/>
                  <a:pt x="50" y="10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79" name="Rectangle 150"/>
          <p:cNvSpPr>
            <a:spLocks noChangeArrowheads="1"/>
          </p:cNvSpPr>
          <p:nvPr userDrawn="1"/>
        </p:nvSpPr>
        <p:spPr bwMode="auto">
          <a:xfrm>
            <a:off x="7705725" y="4057650"/>
            <a:ext cx="95250" cy="238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0" name="Rectangle 151"/>
          <p:cNvSpPr>
            <a:spLocks noChangeArrowheads="1"/>
          </p:cNvSpPr>
          <p:nvPr userDrawn="1"/>
        </p:nvSpPr>
        <p:spPr bwMode="auto">
          <a:xfrm>
            <a:off x="7623175" y="4114800"/>
            <a:ext cx="177800" cy="206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1" name="Rectangle 152"/>
          <p:cNvSpPr>
            <a:spLocks noChangeArrowheads="1"/>
          </p:cNvSpPr>
          <p:nvPr userDrawn="1"/>
        </p:nvSpPr>
        <p:spPr bwMode="auto">
          <a:xfrm>
            <a:off x="7623175" y="4170363"/>
            <a:ext cx="177800" cy="2222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2" name="Freeform 153"/>
          <p:cNvSpPr>
            <a:spLocks/>
          </p:cNvSpPr>
          <p:nvPr userDrawn="1"/>
        </p:nvSpPr>
        <p:spPr bwMode="auto">
          <a:xfrm>
            <a:off x="7724775" y="4254500"/>
            <a:ext cx="123825" cy="65088"/>
          </a:xfrm>
          <a:custGeom>
            <a:avLst/>
            <a:gdLst>
              <a:gd name="T0" fmla="*/ 16 w 32"/>
              <a:gd name="T1" fmla="*/ 10 h 17"/>
              <a:gd name="T2" fmla="*/ 14 w 32"/>
              <a:gd name="T3" fmla="*/ 9 h 17"/>
              <a:gd name="T4" fmla="*/ 4 w 32"/>
              <a:gd name="T5" fmla="*/ 0 h 17"/>
              <a:gd name="T6" fmla="*/ 0 w 32"/>
              <a:gd name="T7" fmla="*/ 4 h 17"/>
              <a:gd name="T8" fmla="*/ 10 w 32"/>
              <a:gd name="T9" fmla="*/ 13 h 17"/>
              <a:gd name="T10" fmla="*/ 14 w 32"/>
              <a:gd name="T11" fmla="*/ 17 h 17"/>
              <a:gd name="T12" fmla="*/ 16 w 32"/>
              <a:gd name="T13" fmla="*/ 16 h 17"/>
              <a:gd name="T14" fmla="*/ 32 w 32"/>
              <a:gd name="T15" fmla="*/ 16 h 17"/>
              <a:gd name="T16" fmla="*/ 32 w 32"/>
              <a:gd name="T17" fmla="*/ 10 h 17"/>
              <a:gd name="T18" fmla="*/ 16 w 32"/>
              <a:gd name="T1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7">
                <a:moveTo>
                  <a:pt x="16" y="10"/>
                </a:moveTo>
                <a:cubicBezTo>
                  <a:pt x="16" y="10"/>
                  <a:pt x="15" y="9"/>
                  <a:pt x="14" y="9"/>
                </a:cubicBezTo>
                <a:cubicBezTo>
                  <a:pt x="4" y="0"/>
                  <a:pt x="4" y="0"/>
                  <a:pt x="4" y="0"/>
                </a:cubicBezTo>
                <a:cubicBezTo>
                  <a:pt x="0" y="4"/>
                  <a:pt x="0" y="4"/>
                  <a:pt x="0" y="4"/>
                </a:cubicBezTo>
                <a:cubicBezTo>
                  <a:pt x="10" y="13"/>
                  <a:pt x="10" y="13"/>
                  <a:pt x="10" y="13"/>
                </a:cubicBezTo>
                <a:cubicBezTo>
                  <a:pt x="10" y="15"/>
                  <a:pt x="12" y="17"/>
                  <a:pt x="14" y="17"/>
                </a:cubicBezTo>
                <a:cubicBezTo>
                  <a:pt x="15" y="17"/>
                  <a:pt x="16" y="16"/>
                  <a:pt x="16" y="16"/>
                </a:cubicBezTo>
                <a:cubicBezTo>
                  <a:pt x="32" y="16"/>
                  <a:pt x="32" y="16"/>
                  <a:pt x="32" y="16"/>
                </a:cubicBezTo>
                <a:cubicBezTo>
                  <a:pt x="32" y="10"/>
                  <a:pt x="32" y="10"/>
                  <a:pt x="32" y="10"/>
                </a:cubicBezTo>
                <a:lnTo>
                  <a:pt x="16"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3" name="Freeform 154"/>
          <p:cNvSpPr>
            <a:spLocks noEditPoints="1"/>
          </p:cNvSpPr>
          <p:nvPr userDrawn="1"/>
        </p:nvSpPr>
        <p:spPr bwMode="auto">
          <a:xfrm>
            <a:off x="8310563" y="3467100"/>
            <a:ext cx="560388" cy="296863"/>
          </a:xfrm>
          <a:custGeom>
            <a:avLst/>
            <a:gdLst>
              <a:gd name="T0" fmla="*/ 73 w 145"/>
              <a:gd name="T1" fmla="*/ 0 h 77"/>
              <a:gd name="T2" fmla="*/ 0 w 145"/>
              <a:gd name="T3" fmla="*/ 38 h 77"/>
              <a:gd name="T4" fmla="*/ 0 w 145"/>
              <a:gd name="T5" fmla="*/ 38 h 77"/>
              <a:gd name="T6" fmla="*/ 73 w 145"/>
              <a:gd name="T7" fmla="*/ 77 h 77"/>
              <a:gd name="T8" fmla="*/ 145 w 145"/>
              <a:gd name="T9" fmla="*/ 38 h 77"/>
              <a:gd name="T10" fmla="*/ 145 w 145"/>
              <a:gd name="T11" fmla="*/ 38 h 77"/>
              <a:gd name="T12" fmla="*/ 73 w 145"/>
              <a:gd name="T13" fmla="*/ 0 h 77"/>
              <a:gd name="T14" fmla="*/ 54 w 145"/>
              <a:gd name="T15" fmla="*/ 25 h 77"/>
              <a:gd name="T16" fmla="*/ 63 w 145"/>
              <a:gd name="T17" fmla="*/ 16 h 77"/>
              <a:gd name="T18" fmla="*/ 71 w 145"/>
              <a:gd name="T19" fmla="*/ 25 h 77"/>
              <a:gd name="T20" fmla="*/ 63 w 145"/>
              <a:gd name="T21" fmla="*/ 33 h 77"/>
              <a:gd name="T22" fmla="*/ 54 w 145"/>
              <a:gd name="T23" fmla="*/ 25 h 77"/>
              <a:gd name="T24" fmla="*/ 10 w 145"/>
              <a:gd name="T25" fmla="*/ 38 h 77"/>
              <a:gd name="T26" fmla="*/ 57 w 145"/>
              <a:gd name="T27" fmla="*/ 10 h 77"/>
              <a:gd name="T28" fmla="*/ 40 w 145"/>
              <a:gd name="T29" fmla="*/ 38 h 77"/>
              <a:gd name="T30" fmla="*/ 56 w 145"/>
              <a:gd name="T31" fmla="*/ 66 h 77"/>
              <a:gd name="T32" fmla="*/ 31 w 145"/>
              <a:gd name="T33" fmla="*/ 58 h 77"/>
              <a:gd name="T34" fmla="*/ 10 w 145"/>
              <a:gd name="T35" fmla="*/ 38 h 77"/>
              <a:gd name="T36" fmla="*/ 89 w 145"/>
              <a:gd name="T37" fmla="*/ 66 h 77"/>
              <a:gd name="T38" fmla="*/ 105 w 145"/>
              <a:gd name="T39" fmla="*/ 38 h 77"/>
              <a:gd name="T40" fmla="*/ 88 w 145"/>
              <a:gd name="T41" fmla="*/ 10 h 77"/>
              <a:gd name="T42" fmla="*/ 135 w 145"/>
              <a:gd name="T43" fmla="*/ 38 h 77"/>
              <a:gd name="T44" fmla="*/ 89 w 145"/>
              <a:gd name="T45"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77">
                <a:moveTo>
                  <a:pt x="73" y="0"/>
                </a:moveTo>
                <a:cubicBezTo>
                  <a:pt x="38" y="0"/>
                  <a:pt x="9" y="16"/>
                  <a:pt x="0" y="38"/>
                </a:cubicBezTo>
                <a:cubicBezTo>
                  <a:pt x="0" y="38"/>
                  <a:pt x="0" y="38"/>
                  <a:pt x="0" y="38"/>
                </a:cubicBezTo>
                <a:cubicBezTo>
                  <a:pt x="9" y="60"/>
                  <a:pt x="38" y="77"/>
                  <a:pt x="73" y="77"/>
                </a:cubicBezTo>
                <a:cubicBezTo>
                  <a:pt x="107" y="77"/>
                  <a:pt x="137" y="60"/>
                  <a:pt x="145" y="38"/>
                </a:cubicBezTo>
                <a:cubicBezTo>
                  <a:pt x="145" y="38"/>
                  <a:pt x="145" y="38"/>
                  <a:pt x="145" y="38"/>
                </a:cubicBezTo>
                <a:cubicBezTo>
                  <a:pt x="137" y="16"/>
                  <a:pt x="107" y="0"/>
                  <a:pt x="73" y="0"/>
                </a:cubicBezTo>
                <a:close/>
                <a:moveTo>
                  <a:pt x="54" y="25"/>
                </a:moveTo>
                <a:cubicBezTo>
                  <a:pt x="54" y="20"/>
                  <a:pt x="58" y="16"/>
                  <a:pt x="63" y="16"/>
                </a:cubicBezTo>
                <a:cubicBezTo>
                  <a:pt x="67" y="16"/>
                  <a:pt x="71" y="20"/>
                  <a:pt x="71" y="25"/>
                </a:cubicBezTo>
                <a:cubicBezTo>
                  <a:pt x="71" y="29"/>
                  <a:pt x="67" y="33"/>
                  <a:pt x="63" y="33"/>
                </a:cubicBezTo>
                <a:cubicBezTo>
                  <a:pt x="58" y="33"/>
                  <a:pt x="54" y="29"/>
                  <a:pt x="54" y="25"/>
                </a:cubicBezTo>
                <a:close/>
                <a:moveTo>
                  <a:pt x="10" y="38"/>
                </a:moveTo>
                <a:cubicBezTo>
                  <a:pt x="18" y="24"/>
                  <a:pt x="36" y="14"/>
                  <a:pt x="57" y="10"/>
                </a:cubicBezTo>
                <a:cubicBezTo>
                  <a:pt x="47" y="16"/>
                  <a:pt x="40" y="26"/>
                  <a:pt x="40" y="38"/>
                </a:cubicBezTo>
                <a:cubicBezTo>
                  <a:pt x="40" y="50"/>
                  <a:pt x="47" y="61"/>
                  <a:pt x="56" y="66"/>
                </a:cubicBezTo>
                <a:cubicBezTo>
                  <a:pt x="47" y="65"/>
                  <a:pt x="39" y="62"/>
                  <a:pt x="31" y="58"/>
                </a:cubicBezTo>
                <a:cubicBezTo>
                  <a:pt x="21" y="53"/>
                  <a:pt x="14" y="46"/>
                  <a:pt x="10" y="38"/>
                </a:cubicBezTo>
                <a:close/>
                <a:moveTo>
                  <a:pt x="89" y="66"/>
                </a:moveTo>
                <a:cubicBezTo>
                  <a:pt x="99" y="61"/>
                  <a:pt x="105" y="50"/>
                  <a:pt x="105" y="38"/>
                </a:cubicBezTo>
                <a:cubicBezTo>
                  <a:pt x="105" y="26"/>
                  <a:pt x="98" y="16"/>
                  <a:pt x="88" y="10"/>
                </a:cubicBezTo>
                <a:cubicBezTo>
                  <a:pt x="110" y="14"/>
                  <a:pt x="128" y="24"/>
                  <a:pt x="135" y="38"/>
                </a:cubicBezTo>
                <a:cubicBezTo>
                  <a:pt x="128" y="52"/>
                  <a:pt x="110" y="62"/>
                  <a:pt x="89" y="6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4" name="Freeform 155"/>
          <p:cNvSpPr>
            <a:spLocks noEditPoints="1"/>
          </p:cNvSpPr>
          <p:nvPr userDrawn="1"/>
        </p:nvSpPr>
        <p:spPr bwMode="auto">
          <a:xfrm>
            <a:off x="8423275" y="2354263"/>
            <a:ext cx="544513" cy="838200"/>
          </a:xfrm>
          <a:custGeom>
            <a:avLst/>
            <a:gdLst>
              <a:gd name="T0" fmla="*/ 0 w 141"/>
              <a:gd name="T1" fmla="*/ 200 h 217"/>
              <a:gd name="T2" fmla="*/ 141 w 141"/>
              <a:gd name="T3" fmla="*/ 17 h 217"/>
              <a:gd name="T4" fmla="*/ 126 w 141"/>
              <a:gd name="T5" fmla="*/ 67 h 217"/>
              <a:gd name="T6" fmla="*/ 40 w 141"/>
              <a:gd name="T7" fmla="*/ 200 h 217"/>
              <a:gd name="T8" fmla="*/ 20 w 141"/>
              <a:gd name="T9" fmla="*/ 183 h 217"/>
              <a:gd name="T10" fmla="*/ 46 w 141"/>
              <a:gd name="T11" fmla="*/ 168 h 217"/>
              <a:gd name="T12" fmla="*/ 14 w 141"/>
              <a:gd name="T13" fmla="*/ 163 h 217"/>
              <a:gd name="T14" fmla="*/ 46 w 141"/>
              <a:gd name="T15" fmla="*/ 168 h 217"/>
              <a:gd name="T16" fmla="*/ 14 w 141"/>
              <a:gd name="T17" fmla="*/ 143 h 217"/>
              <a:gd name="T18" fmla="*/ 46 w 141"/>
              <a:gd name="T19" fmla="*/ 137 h 217"/>
              <a:gd name="T20" fmla="*/ 20 w 141"/>
              <a:gd name="T21" fmla="*/ 123 h 217"/>
              <a:gd name="T22" fmla="*/ 40 w 141"/>
              <a:gd name="T23" fmla="*/ 106 h 217"/>
              <a:gd name="T24" fmla="*/ 80 w 141"/>
              <a:gd name="T25" fmla="*/ 200 h 217"/>
              <a:gd name="T26" fmla="*/ 61 w 141"/>
              <a:gd name="T27" fmla="*/ 183 h 217"/>
              <a:gd name="T28" fmla="*/ 86 w 141"/>
              <a:gd name="T29" fmla="*/ 168 h 217"/>
              <a:gd name="T30" fmla="*/ 55 w 141"/>
              <a:gd name="T31" fmla="*/ 163 h 217"/>
              <a:gd name="T32" fmla="*/ 86 w 141"/>
              <a:gd name="T33" fmla="*/ 168 h 217"/>
              <a:gd name="T34" fmla="*/ 55 w 141"/>
              <a:gd name="T35" fmla="*/ 143 h 217"/>
              <a:gd name="T36" fmla="*/ 86 w 141"/>
              <a:gd name="T37" fmla="*/ 137 h 217"/>
              <a:gd name="T38" fmla="*/ 61 w 141"/>
              <a:gd name="T39" fmla="*/ 123 h 217"/>
              <a:gd name="T40" fmla="*/ 80 w 141"/>
              <a:gd name="T41" fmla="*/ 106 h 217"/>
              <a:gd name="T42" fmla="*/ 121 w 141"/>
              <a:gd name="T43" fmla="*/ 200 h 217"/>
              <a:gd name="T44" fmla="*/ 102 w 141"/>
              <a:gd name="T45" fmla="*/ 183 h 217"/>
              <a:gd name="T46" fmla="*/ 127 w 141"/>
              <a:gd name="T47" fmla="*/ 168 h 217"/>
              <a:gd name="T48" fmla="*/ 95 w 141"/>
              <a:gd name="T49" fmla="*/ 163 h 217"/>
              <a:gd name="T50" fmla="*/ 127 w 141"/>
              <a:gd name="T51" fmla="*/ 168 h 217"/>
              <a:gd name="T52" fmla="*/ 95 w 141"/>
              <a:gd name="T53" fmla="*/ 143 h 217"/>
              <a:gd name="T54" fmla="*/ 127 w 141"/>
              <a:gd name="T55" fmla="*/ 137 h 217"/>
              <a:gd name="T56" fmla="*/ 102 w 141"/>
              <a:gd name="T57" fmla="*/ 123 h 217"/>
              <a:gd name="T58" fmla="*/ 121 w 141"/>
              <a:gd name="T59" fmla="*/ 106 h 217"/>
              <a:gd name="T60" fmla="*/ 29 w 141"/>
              <a:gd name="T61" fmla="*/ 84 h 217"/>
              <a:gd name="T62" fmla="*/ 18 w 141"/>
              <a:gd name="T63" fmla="*/ 75 h 217"/>
              <a:gd name="T64" fmla="*/ 56 w 141"/>
              <a:gd name="T65" fmla="*/ 81 h 217"/>
              <a:gd name="T66" fmla="*/ 38 w 141"/>
              <a:gd name="T67" fmla="*/ 78 h 217"/>
              <a:gd name="T68" fmla="*/ 56 w 141"/>
              <a:gd name="T69" fmla="*/ 81 h 217"/>
              <a:gd name="T70" fmla="*/ 61 w 141"/>
              <a:gd name="T71" fmla="*/ 81 h 217"/>
              <a:gd name="T72" fmla="*/ 80 w 141"/>
              <a:gd name="T73" fmla="*/ 78 h 217"/>
              <a:gd name="T74" fmla="*/ 88 w 141"/>
              <a:gd name="T75" fmla="*/ 84 h 217"/>
              <a:gd name="T76" fmla="*/ 99 w 141"/>
              <a:gd name="T77" fmla="*/ 75 h 217"/>
              <a:gd name="T78" fmla="*/ 123 w 141"/>
              <a:gd name="T79" fmla="*/ 84 h 217"/>
              <a:gd name="T80" fmla="*/ 111 w 141"/>
              <a:gd name="T81" fmla="*/ 75 h 217"/>
              <a:gd name="T82" fmla="*/ 33 w 141"/>
              <a:gd name="T83" fmla="*/ 96 h 217"/>
              <a:gd name="T84" fmla="*/ 14 w 141"/>
              <a:gd name="T85" fmla="*/ 93 h 217"/>
              <a:gd name="T86" fmla="*/ 33 w 141"/>
              <a:gd name="T87" fmla="*/ 96 h 217"/>
              <a:gd name="T88" fmla="*/ 38 w 141"/>
              <a:gd name="T89" fmla="*/ 96 h 217"/>
              <a:gd name="T90" fmla="*/ 56 w 141"/>
              <a:gd name="T91" fmla="*/ 93 h 217"/>
              <a:gd name="T92" fmla="*/ 65 w 141"/>
              <a:gd name="T93" fmla="*/ 99 h 217"/>
              <a:gd name="T94" fmla="*/ 76 w 141"/>
              <a:gd name="T95" fmla="*/ 90 h 217"/>
              <a:gd name="T96" fmla="*/ 99 w 141"/>
              <a:gd name="T97" fmla="*/ 99 h 217"/>
              <a:gd name="T98" fmla="*/ 88 w 141"/>
              <a:gd name="T99" fmla="*/ 90 h 217"/>
              <a:gd name="T100" fmla="*/ 126 w 141"/>
              <a:gd name="T101" fmla="*/ 96 h 217"/>
              <a:gd name="T102" fmla="*/ 108 w 141"/>
              <a:gd name="T103" fmla="*/ 93 h 217"/>
              <a:gd name="T104" fmla="*/ 126 w 141"/>
              <a:gd name="T105"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217">
                <a:moveTo>
                  <a:pt x="126" y="0"/>
                </a:moveTo>
                <a:cubicBezTo>
                  <a:pt x="15" y="0"/>
                  <a:pt x="15" y="0"/>
                  <a:pt x="15" y="0"/>
                </a:cubicBezTo>
                <a:cubicBezTo>
                  <a:pt x="6" y="0"/>
                  <a:pt x="0" y="8"/>
                  <a:pt x="0" y="17"/>
                </a:cubicBezTo>
                <a:cubicBezTo>
                  <a:pt x="0" y="200"/>
                  <a:pt x="0" y="200"/>
                  <a:pt x="0" y="200"/>
                </a:cubicBezTo>
                <a:cubicBezTo>
                  <a:pt x="0" y="210"/>
                  <a:pt x="6" y="217"/>
                  <a:pt x="15" y="217"/>
                </a:cubicBezTo>
                <a:cubicBezTo>
                  <a:pt x="126" y="217"/>
                  <a:pt x="126" y="217"/>
                  <a:pt x="126" y="217"/>
                </a:cubicBezTo>
                <a:cubicBezTo>
                  <a:pt x="135" y="217"/>
                  <a:pt x="141" y="210"/>
                  <a:pt x="141" y="200"/>
                </a:cubicBezTo>
                <a:cubicBezTo>
                  <a:pt x="141" y="17"/>
                  <a:pt x="141" y="17"/>
                  <a:pt x="141" y="17"/>
                </a:cubicBezTo>
                <a:cubicBezTo>
                  <a:pt x="141" y="8"/>
                  <a:pt x="135" y="0"/>
                  <a:pt x="126" y="0"/>
                </a:cubicBezTo>
                <a:close/>
                <a:moveTo>
                  <a:pt x="15" y="16"/>
                </a:moveTo>
                <a:cubicBezTo>
                  <a:pt x="126" y="16"/>
                  <a:pt x="126" y="16"/>
                  <a:pt x="126" y="16"/>
                </a:cubicBezTo>
                <a:cubicBezTo>
                  <a:pt x="126" y="67"/>
                  <a:pt x="126" y="67"/>
                  <a:pt x="126" y="67"/>
                </a:cubicBezTo>
                <a:cubicBezTo>
                  <a:pt x="15" y="67"/>
                  <a:pt x="15" y="67"/>
                  <a:pt x="15" y="67"/>
                </a:cubicBezTo>
                <a:lnTo>
                  <a:pt x="15" y="16"/>
                </a:lnTo>
                <a:close/>
                <a:moveTo>
                  <a:pt x="46" y="194"/>
                </a:moveTo>
                <a:cubicBezTo>
                  <a:pt x="46" y="197"/>
                  <a:pt x="43" y="200"/>
                  <a:pt x="40" y="200"/>
                </a:cubicBezTo>
                <a:cubicBezTo>
                  <a:pt x="20" y="200"/>
                  <a:pt x="20" y="200"/>
                  <a:pt x="20" y="200"/>
                </a:cubicBezTo>
                <a:cubicBezTo>
                  <a:pt x="17" y="200"/>
                  <a:pt x="14" y="197"/>
                  <a:pt x="14" y="194"/>
                </a:cubicBezTo>
                <a:cubicBezTo>
                  <a:pt x="14" y="189"/>
                  <a:pt x="14" y="189"/>
                  <a:pt x="14" y="189"/>
                </a:cubicBezTo>
                <a:cubicBezTo>
                  <a:pt x="14" y="186"/>
                  <a:pt x="17" y="183"/>
                  <a:pt x="20" y="183"/>
                </a:cubicBezTo>
                <a:cubicBezTo>
                  <a:pt x="40" y="183"/>
                  <a:pt x="40" y="183"/>
                  <a:pt x="40" y="183"/>
                </a:cubicBezTo>
                <a:cubicBezTo>
                  <a:pt x="43" y="183"/>
                  <a:pt x="46" y="186"/>
                  <a:pt x="46" y="189"/>
                </a:cubicBezTo>
                <a:lnTo>
                  <a:pt x="46" y="194"/>
                </a:lnTo>
                <a:close/>
                <a:moveTo>
                  <a:pt x="46" y="168"/>
                </a:moveTo>
                <a:cubicBezTo>
                  <a:pt x="46" y="171"/>
                  <a:pt x="43" y="174"/>
                  <a:pt x="40" y="174"/>
                </a:cubicBezTo>
                <a:cubicBezTo>
                  <a:pt x="20" y="174"/>
                  <a:pt x="20" y="174"/>
                  <a:pt x="20" y="174"/>
                </a:cubicBezTo>
                <a:cubicBezTo>
                  <a:pt x="17" y="174"/>
                  <a:pt x="14" y="171"/>
                  <a:pt x="14" y="168"/>
                </a:cubicBezTo>
                <a:cubicBezTo>
                  <a:pt x="14" y="163"/>
                  <a:pt x="14" y="163"/>
                  <a:pt x="14" y="163"/>
                </a:cubicBezTo>
                <a:cubicBezTo>
                  <a:pt x="14" y="160"/>
                  <a:pt x="17" y="157"/>
                  <a:pt x="20" y="157"/>
                </a:cubicBezTo>
                <a:cubicBezTo>
                  <a:pt x="40" y="157"/>
                  <a:pt x="40" y="157"/>
                  <a:pt x="40" y="157"/>
                </a:cubicBezTo>
                <a:cubicBezTo>
                  <a:pt x="43" y="157"/>
                  <a:pt x="46" y="160"/>
                  <a:pt x="46" y="163"/>
                </a:cubicBezTo>
                <a:lnTo>
                  <a:pt x="46" y="168"/>
                </a:lnTo>
                <a:close/>
                <a:moveTo>
                  <a:pt x="46" y="143"/>
                </a:moveTo>
                <a:cubicBezTo>
                  <a:pt x="46" y="146"/>
                  <a:pt x="43" y="148"/>
                  <a:pt x="40" y="148"/>
                </a:cubicBezTo>
                <a:cubicBezTo>
                  <a:pt x="20" y="148"/>
                  <a:pt x="20" y="148"/>
                  <a:pt x="20" y="148"/>
                </a:cubicBezTo>
                <a:cubicBezTo>
                  <a:pt x="17" y="148"/>
                  <a:pt x="14" y="146"/>
                  <a:pt x="14" y="143"/>
                </a:cubicBezTo>
                <a:cubicBezTo>
                  <a:pt x="14" y="137"/>
                  <a:pt x="14" y="137"/>
                  <a:pt x="14" y="137"/>
                </a:cubicBezTo>
                <a:cubicBezTo>
                  <a:pt x="14" y="134"/>
                  <a:pt x="17" y="132"/>
                  <a:pt x="20" y="132"/>
                </a:cubicBezTo>
                <a:cubicBezTo>
                  <a:pt x="40" y="132"/>
                  <a:pt x="40" y="132"/>
                  <a:pt x="40" y="132"/>
                </a:cubicBezTo>
                <a:cubicBezTo>
                  <a:pt x="43" y="132"/>
                  <a:pt x="46" y="134"/>
                  <a:pt x="46" y="137"/>
                </a:cubicBezTo>
                <a:lnTo>
                  <a:pt x="46" y="143"/>
                </a:lnTo>
                <a:close/>
                <a:moveTo>
                  <a:pt x="46" y="117"/>
                </a:moveTo>
                <a:cubicBezTo>
                  <a:pt x="46" y="120"/>
                  <a:pt x="43" y="123"/>
                  <a:pt x="40" y="123"/>
                </a:cubicBezTo>
                <a:cubicBezTo>
                  <a:pt x="20" y="123"/>
                  <a:pt x="20" y="123"/>
                  <a:pt x="20" y="123"/>
                </a:cubicBezTo>
                <a:cubicBezTo>
                  <a:pt x="17" y="123"/>
                  <a:pt x="14" y="120"/>
                  <a:pt x="14" y="117"/>
                </a:cubicBezTo>
                <a:cubicBezTo>
                  <a:pt x="14" y="111"/>
                  <a:pt x="14" y="111"/>
                  <a:pt x="14" y="111"/>
                </a:cubicBezTo>
                <a:cubicBezTo>
                  <a:pt x="14" y="108"/>
                  <a:pt x="17" y="106"/>
                  <a:pt x="20" y="106"/>
                </a:cubicBezTo>
                <a:cubicBezTo>
                  <a:pt x="40" y="106"/>
                  <a:pt x="40" y="106"/>
                  <a:pt x="40" y="106"/>
                </a:cubicBezTo>
                <a:cubicBezTo>
                  <a:pt x="43" y="106"/>
                  <a:pt x="46" y="108"/>
                  <a:pt x="46" y="111"/>
                </a:cubicBezTo>
                <a:lnTo>
                  <a:pt x="46" y="117"/>
                </a:lnTo>
                <a:close/>
                <a:moveTo>
                  <a:pt x="86" y="194"/>
                </a:moveTo>
                <a:cubicBezTo>
                  <a:pt x="86" y="197"/>
                  <a:pt x="84" y="200"/>
                  <a:pt x="80" y="200"/>
                </a:cubicBezTo>
                <a:cubicBezTo>
                  <a:pt x="61" y="200"/>
                  <a:pt x="61" y="200"/>
                  <a:pt x="61" y="200"/>
                </a:cubicBezTo>
                <a:cubicBezTo>
                  <a:pt x="58" y="200"/>
                  <a:pt x="55" y="197"/>
                  <a:pt x="55" y="194"/>
                </a:cubicBezTo>
                <a:cubicBezTo>
                  <a:pt x="55" y="189"/>
                  <a:pt x="55" y="189"/>
                  <a:pt x="55" y="189"/>
                </a:cubicBezTo>
                <a:cubicBezTo>
                  <a:pt x="55" y="186"/>
                  <a:pt x="58" y="183"/>
                  <a:pt x="61" y="183"/>
                </a:cubicBezTo>
                <a:cubicBezTo>
                  <a:pt x="80" y="183"/>
                  <a:pt x="80" y="183"/>
                  <a:pt x="80" y="183"/>
                </a:cubicBezTo>
                <a:cubicBezTo>
                  <a:pt x="84" y="183"/>
                  <a:pt x="86" y="186"/>
                  <a:pt x="86" y="189"/>
                </a:cubicBezTo>
                <a:lnTo>
                  <a:pt x="86" y="194"/>
                </a:lnTo>
                <a:close/>
                <a:moveTo>
                  <a:pt x="86" y="168"/>
                </a:moveTo>
                <a:cubicBezTo>
                  <a:pt x="86" y="171"/>
                  <a:pt x="84" y="174"/>
                  <a:pt x="80" y="174"/>
                </a:cubicBezTo>
                <a:cubicBezTo>
                  <a:pt x="61" y="174"/>
                  <a:pt x="61" y="174"/>
                  <a:pt x="61" y="174"/>
                </a:cubicBezTo>
                <a:cubicBezTo>
                  <a:pt x="58" y="174"/>
                  <a:pt x="55" y="171"/>
                  <a:pt x="55" y="168"/>
                </a:cubicBezTo>
                <a:cubicBezTo>
                  <a:pt x="55" y="163"/>
                  <a:pt x="55" y="163"/>
                  <a:pt x="55" y="163"/>
                </a:cubicBezTo>
                <a:cubicBezTo>
                  <a:pt x="55" y="160"/>
                  <a:pt x="58" y="157"/>
                  <a:pt x="61" y="157"/>
                </a:cubicBezTo>
                <a:cubicBezTo>
                  <a:pt x="80" y="157"/>
                  <a:pt x="80" y="157"/>
                  <a:pt x="80" y="157"/>
                </a:cubicBezTo>
                <a:cubicBezTo>
                  <a:pt x="84" y="157"/>
                  <a:pt x="86" y="160"/>
                  <a:pt x="86" y="163"/>
                </a:cubicBezTo>
                <a:lnTo>
                  <a:pt x="86" y="168"/>
                </a:lnTo>
                <a:close/>
                <a:moveTo>
                  <a:pt x="86" y="143"/>
                </a:moveTo>
                <a:cubicBezTo>
                  <a:pt x="86" y="146"/>
                  <a:pt x="84" y="148"/>
                  <a:pt x="80" y="148"/>
                </a:cubicBezTo>
                <a:cubicBezTo>
                  <a:pt x="61" y="148"/>
                  <a:pt x="61" y="148"/>
                  <a:pt x="61" y="148"/>
                </a:cubicBezTo>
                <a:cubicBezTo>
                  <a:pt x="58" y="148"/>
                  <a:pt x="55" y="146"/>
                  <a:pt x="55" y="143"/>
                </a:cubicBezTo>
                <a:cubicBezTo>
                  <a:pt x="55" y="137"/>
                  <a:pt x="55" y="137"/>
                  <a:pt x="55" y="137"/>
                </a:cubicBezTo>
                <a:cubicBezTo>
                  <a:pt x="55" y="134"/>
                  <a:pt x="58" y="132"/>
                  <a:pt x="61" y="132"/>
                </a:cubicBezTo>
                <a:cubicBezTo>
                  <a:pt x="80" y="132"/>
                  <a:pt x="80" y="132"/>
                  <a:pt x="80" y="132"/>
                </a:cubicBezTo>
                <a:cubicBezTo>
                  <a:pt x="84" y="132"/>
                  <a:pt x="86" y="134"/>
                  <a:pt x="86" y="137"/>
                </a:cubicBezTo>
                <a:lnTo>
                  <a:pt x="86" y="143"/>
                </a:lnTo>
                <a:close/>
                <a:moveTo>
                  <a:pt x="86" y="117"/>
                </a:moveTo>
                <a:cubicBezTo>
                  <a:pt x="86" y="120"/>
                  <a:pt x="84" y="123"/>
                  <a:pt x="80" y="123"/>
                </a:cubicBezTo>
                <a:cubicBezTo>
                  <a:pt x="61" y="123"/>
                  <a:pt x="61" y="123"/>
                  <a:pt x="61" y="123"/>
                </a:cubicBezTo>
                <a:cubicBezTo>
                  <a:pt x="58" y="123"/>
                  <a:pt x="55" y="120"/>
                  <a:pt x="55" y="117"/>
                </a:cubicBezTo>
                <a:cubicBezTo>
                  <a:pt x="55" y="111"/>
                  <a:pt x="55" y="111"/>
                  <a:pt x="55" y="111"/>
                </a:cubicBezTo>
                <a:cubicBezTo>
                  <a:pt x="55" y="108"/>
                  <a:pt x="58" y="106"/>
                  <a:pt x="61" y="106"/>
                </a:cubicBezTo>
                <a:cubicBezTo>
                  <a:pt x="80" y="106"/>
                  <a:pt x="80" y="106"/>
                  <a:pt x="80" y="106"/>
                </a:cubicBezTo>
                <a:cubicBezTo>
                  <a:pt x="84" y="106"/>
                  <a:pt x="86" y="108"/>
                  <a:pt x="86" y="111"/>
                </a:cubicBezTo>
                <a:lnTo>
                  <a:pt x="86" y="117"/>
                </a:lnTo>
                <a:close/>
                <a:moveTo>
                  <a:pt x="127" y="194"/>
                </a:moveTo>
                <a:cubicBezTo>
                  <a:pt x="127" y="197"/>
                  <a:pt x="124" y="200"/>
                  <a:pt x="121" y="200"/>
                </a:cubicBezTo>
                <a:cubicBezTo>
                  <a:pt x="102" y="200"/>
                  <a:pt x="102" y="200"/>
                  <a:pt x="102" y="200"/>
                </a:cubicBezTo>
                <a:cubicBezTo>
                  <a:pt x="98" y="200"/>
                  <a:pt x="95" y="197"/>
                  <a:pt x="95" y="194"/>
                </a:cubicBezTo>
                <a:cubicBezTo>
                  <a:pt x="95" y="189"/>
                  <a:pt x="95" y="189"/>
                  <a:pt x="95" y="189"/>
                </a:cubicBezTo>
                <a:cubicBezTo>
                  <a:pt x="95" y="186"/>
                  <a:pt x="98" y="183"/>
                  <a:pt x="102" y="183"/>
                </a:cubicBezTo>
                <a:cubicBezTo>
                  <a:pt x="121" y="183"/>
                  <a:pt x="121" y="183"/>
                  <a:pt x="121" y="183"/>
                </a:cubicBezTo>
                <a:cubicBezTo>
                  <a:pt x="124" y="183"/>
                  <a:pt x="127" y="186"/>
                  <a:pt x="127" y="189"/>
                </a:cubicBezTo>
                <a:lnTo>
                  <a:pt x="127" y="194"/>
                </a:lnTo>
                <a:close/>
                <a:moveTo>
                  <a:pt x="127" y="168"/>
                </a:moveTo>
                <a:cubicBezTo>
                  <a:pt x="127" y="171"/>
                  <a:pt x="124" y="174"/>
                  <a:pt x="121" y="174"/>
                </a:cubicBezTo>
                <a:cubicBezTo>
                  <a:pt x="102" y="174"/>
                  <a:pt x="102" y="174"/>
                  <a:pt x="102" y="174"/>
                </a:cubicBezTo>
                <a:cubicBezTo>
                  <a:pt x="98" y="174"/>
                  <a:pt x="95" y="171"/>
                  <a:pt x="95" y="168"/>
                </a:cubicBezTo>
                <a:cubicBezTo>
                  <a:pt x="95" y="163"/>
                  <a:pt x="95" y="163"/>
                  <a:pt x="95" y="163"/>
                </a:cubicBezTo>
                <a:cubicBezTo>
                  <a:pt x="95" y="160"/>
                  <a:pt x="98" y="157"/>
                  <a:pt x="102" y="157"/>
                </a:cubicBezTo>
                <a:cubicBezTo>
                  <a:pt x="121" y="157"/>
                  <a:pt x="121" y="157"/>
                  <a:pt x="121" y="157"/>
                </a:cubicBezTo>
                <a:cubicBezTo>
                  <a:pt x="124" y="157"/>
                  <a:pt x="127" y="160"/>
                  <a:pt x="127" y="163"/>
                </a:cubicBezTo>
                <a:lnTo>
                  <a:pt x="127" y="168"/>
                </a:lnTo>
                <a:close/>
                <a:moveTo>
                  <a:pt x="127" y="143"/>
                </a:moveTo>
                <a:cubicBezTo>
                  <a:pt x="127" y="146"/>
                  <a:pt x="124" y="148"/>
                  <a:pt x="121" y="148"/>
                </a:cubicBezTo>
                <a:cubicBezTo>
                  <a:pt x="102" y="148"/>
                  <a:pt x="102" y="148"/>
                  <a:pt x="102" y="148"/>
                </a:cubicBezTo>
                <a:cubicBezTo>
                  <a:pt x="98" y="148"/>
                  <a:pt x="95" y="146"/>
                  <a:pt x="95" y="143"/>
                </a:cubicBezTo>
                <a:cubicBezTo>
                  <a:pt x="95" y="137"/>
                  <a:pt x="95" y="137"/>
                  <a:pt x="95" y="137"/>
                </a:cubicBezTo>
                <a:cubicBezTo>
                  <a:pt x="95" y="134"/>
                  <a:pt x="98" y="132"/>
                  <a:pt x="102" y="132"/>
                </a:cubicBezTo>
                <a:cubicBezTo>
                  <a:pt x="121" y="132"/>
                  <a:pt x="121" y="132"/>
                  <a:pt x="121" y="132"/>
                </a:cubicBezTo>
                <a:cubicBezTo>
                  <a:pt x="124" y="132"/>
                  <a:pt x="127" y="134"/>
                  <a:pt x="127" y="137"/>
                </a:cubicBezTo>
                <a:lnTo>
                  <a:pt x="127" y="143"/>
                </a:lnTo>
                <a:close/>
                <a:moveTo>
                  <a:pt x="127" y="117"/>
                </a:moveTo>
                <a:cubicBezTo>
                  <a:pt x="127" y="120"/>
                  <a:pt x="124" y="123"/>
                  <a:pt x="121" y="123"/>
                </a:cubicBezTo>
                <a:cubicBezTo>
                  <a:pt x="102" y="123"/>
                  <a:pt x="102" y="123"/>
                  <a:pt x="102" y="123"/>
                </a:cubicBezTo>
                <a:cubicBezTo>
                  <a:pt x="98" y="123"/>
                  <a:pt x="95" y="120"/>
                  <a:pt x="95" y="117"/>
                </a:cubicBezTo>
                <a:cubicBezTo>
                  <a:pt x="95" y="111"/>
                  <a:pt x="95" y="111"/>
                  <a:pt x="95" y="111"/>
                </a:cubicBezTo>
                <a:cubicBezTo>
                  <a:pt x="95" y="108"/>
                  <a:pt x="98" y="106"/>
                  <a:pt x="102" y="106"/>
                </a:cubicBezTo>
                <a:cubicBezTo>
                  <a:pt x="121" y="106"/>
                  <a:pt x="121" y="106"/>
                  <a:pt x="121" y="106"/>
                </a:cubicBezTo>
                <a:cubicBezTo>
                  <a:pt x="124" y="106"/>
                  <a:pt x="127" y="108"/>
                  <a:pt x="127" y="111"/>
                </a:cubicBezTo>
                <a:lnTo>
                  <a:pt x="127" y="117"/>
                </a:lnTo>
                <a:close/>
                <a:moveTo>
                  <a:pt x="33" y="81"/>
                </a:moveTo>
                <a:cubicBezTo>
                  <a:pt x="33" y="83"/>
                  <a:pt x="31" y="84"/>
                  <a:pt x="29" y="84"/>
                </a:cubicBezTo>
                <a:cubicBezTo>
                  <a:pt x="18" y="84"/>
                  <a:pt x="18" y="84"/>
                  <a:pt x="18" y="84"/>
                </a:cubicBezTo>
                <a:cubicBezTo>
                  <a:pt x="16" y="84"/>
                  <a:pt x="14" y="83"/>
                  <a:pt x="14" y="81"/>
                </a:cubicBezTo>
                <a:cubicBezTo>
                  <a:pt x="14" y="78"/>
                  <a:pt x="14" y="78"/>
                  <a:pt x="14" y="78"/>
                </a:cubicBezTo>
                <a:cubicBezTo>
                  <a:pt x="14" y="76"/>
                  <a:pt x="16" y="75"/>
                  <a:pt x="18" y="75"/>
                </a:cubicBezTo>
                <a:cubicBezTo>
                  <a:pt x="29" y="75"/>
                  <a:pt x="29" y="75"/>
                  <a:pt x="29" y="75"/>
                </a:cubicBezTo>
                <a:cubicBezTo>
                  <a:pt x="31" y="75"/>
                  <a:pt x="33" y="76"/>
                  <a:pt x="33" y="78"/>
                </a:cubicBezTo>
                <a:lnTo>
                  <a:pt x="33" y="81"/>
                </a:lnTo>
                <a:close/>
                <a:moveTo>
                  <a:pt x="56" y="81"/>
                </a:moveTo>
                <a:cubicBezTo>
                  <a:pt x="56" y="83"/>
                  <a:pt x="54" y="84"/>
                  <a:pt x="52" y="84"/>
                </a:cubicBezTo>
                <a:cubicBezTo>
                  <a:pt x="41" y="84"/>
                  <a:pt x="41" y="84"/>
                  <a:pt x="41" y="84"/>
                </a:cubicBezTo>
                <a:cubicBezTo>
                  <a:pt x="39" y="84"/>
                  <a:pt x="38" y="83"/>
                  <a:pt x="38" y="81"/>
                </a:cubicBezTo>
                <a:cubicBezTo>
                  <a:pt x="38" y="78"/>
                  <a:pt x="38" y="78"/>
                  <a:pt x="38" y="78"/>
                </a:cubicBezTo>
                <a:cubicBezTo>
                  <a:pt x="38" y="76"/>
                  <a:pt x="39" y="75"/>
                  <a:pt x="41" y="75"/>
                </a:cubicBezTo>
                <a:cubicBezTo>
                  <a:pt x="52" y="75"/>
                  <a:pt x="52" y="75"/>
                  <a:pt x="52" y="75"/>
                </a:cubicBezTo>
                <a:cubicBezTo>
                  <a:pt x="54" y="75"/>
                  <a:pt x="56" y="76"/>
                  <a:pt x="56" y="78"/>
                </a:cubicBezTo>
                <a:lnTo>
                  <a:pt x="56" y="81"/>
                </a:lnTo>
                <a:close/>
                <a:moveTo>
                  <a:pt x="80" y="81"/>
                </a:moveTo>
                <a:cubicBezTo>
                  <a:pt x="80" y="83"/>
                  <a:pt x="78" y="84"/>
                  <a:pt x="76" y="84"/>
                </a:cubicBezTo>
                <a:cubicBezTo>
                  <a:pt x="65" y="84"/>
                  <a:pt x="65" y="84"/>
                  <a:pt x="65" y="84"/>
                </a:cubicBezTo>
                <a:cubicBezTo>
                  <a:pt x="63" y="84"/>
                  <a:pt x="61" y="83"/>
                  <a:pt x="61" y="81"/>
                </a:cubicBezTo>
                <a:cubicBezTo>
                  <a:pt x="61" y="78"/>
                  <a:pt x="61" y="78"/>
                  <a:pt x="61" y="78"/>
                </a:cubicBezTo>
                <a:cubicBezTo>
                  <a:pt x="61" y="76"/>
                  <a:pt x="63" y="75"/>
                  <a:pt x="65" y="75"/>
                </a:cubicBezTo>
                <a:cubicBezTo>
                  <a:pt x="76" y="75"/>
                  <a:pt x="76" y="75"/>
                  <a:pt x="76" y="75"/>
                </a:cubicBezTo>
                <a:cubicBezTo>
                  <a:pt x="78" y="75"/>
                  <a:pt x="80" y="76"/>
                  <a:pt x="80" y="78"/>
                </a:cubicBezTo>
                <a:lnTo>
                  <a:pt x="80" y="81"/>
                </a:lnTo>
                <a:close/>
                <a:moveTo>
                  <a:pt x="103" y="81"/>
                </a:moveTo>
                <a:cubicBezTo>
                  <a:pt x="103" y="83"/>
                  <a:pt x="101" y="84"/>
                  <a:pt x="99" y="84"/>
                </a:cubicBezTo>
                <a:cubicBezTo>
                  <a:pt x="88" y="84"/>
                  <a:pt x="88" y="84"/>
                  <a:pt x="88" y="84"/>
                </a:cubicBezTo>
                <a:cubicBezTo>
                  <a:pt x="86" y="84"/>
                  <a:pt x="84" y="83"/>
                  <a:pt x="84" y="81"/>
                </a:cubicBezTo>
                <a:cubicBezTo>
                  <a:pt x="84" y="78"/>
                  <a:pt x="84" y="78"/>
                  <a:pt x="84" y="78"/>
                </a:cubicBezTo>
                <a:cubicBezTo>
                  <a:pt x="84" y="76"/>
                  <a:pt x="86" y="75"/>
                  <a:pt x="88" y="75"/>
                </a:cubicBezTo>
                <a:cubicBezTo>
                  <a:pt x="99" y="75"/>
                  <a:pt x="99" y="75"/>
                  <a:pt x="99" y="75"/>
                </a:cubicBezTo>
                <a:cubicBezTo>
                  <a:pt x="101" y="75"/>
                  <a:pt x="103" y="76"/>
                  <a:pt x="103" y="78"/>
                </a:cubicBezTo>
                <a:lnTo>
                  <a:pt x="103" y="81"/>
                </a:lnTo>
                <a:close/>
                <a:moveTo>
                  <a:pt x="126" y="81"/>
                </a:moveTo>
                <a:cubicBezTo>
                  <a:pt x="126" y="83"/>
                  <a:pt x="125" y="84"/>
                  <a:pt x="123" y="84"/>
                </a:cubicBezTo>
                <a:cubicBezTo>
                  <a:pt x="111" y="84"/>
                  <a:pt x="111" y="84"/>
                  <a:pt x="111" y="84"/>
                </a:cubicBezTo>
                <a:cubicBezTo>
                  <a:pt x="109" y="84"/>
                  <a:pt x="108" y="83"/>
                  <a:pt x="108" y="81"/>
                </a:cubicBezTo>
                <a:cubicBezTo>
                  <a:pt x="108" y="78"/>
                  <a:pt x="108" y="78"/>
                  <a:pt x="108" y="78"/>
                </a:cubicBezTo>
                <a:cubicBezTo>
                  <a:pt x="108" y="76"/>
                  <a:pt x="109" y="75"/>
                  <a:pt x="111" y="75"/>
                </a:cubicBezTo>
                <a:cubicBezTo>
                  <a:pt x="123" y="75"/>
                  <a:pt x="123" y="75"/>
                  <a:pt x="123" y="75"/>
                </a:cubicBezTo>
                <a:cubicBezTo>
                  <a:pt x="125" y="75"/>
                  <a:pt x="126" y="76"/>
                  <a:pt x="126" y="78"/>
                </a:cubicBezTo>
                <a:lnTo>
                  <a:pt x="126" y="81"/>
                </a:lnTo>
                <a:close/>
                <a:moveTo>
                  <a:pt x="33" y="96"/>
                </a:moveTo>
                <a:cubicBezTo>
                  <a:pt x="33" y="98"/>
                  <a:pt x="31" y="99"/>
                  <a:pt x="29" y="99"/>
                </a:cubicBezTo>
                <a:cubicBezTo>
                  <a:pt x="18" y="99"/>
                  <a:pt x="18" y="99"/>
                  <a:pt x="18" y="99"/>
                </a:cubicBezTo>
                <a:cubicBezTo>
                  <a:pt x="16" y="99"/>
                  <a:pt x="14" y="98"/>
                  <a:pt x="14" y="96"/>
                </a:cubicBezTo>
                <a:cubicBezTo>
                  <a:pt x="14" y="93"/>
                  <a:pt x="14" y="93"/>
                  <a:pt x="14" y="93"/>
                </a:cubicBezTo>
                <a:cubicBezTo>
                  <a:pt x="14" y="91"/>
                  <a:pt x="16" y="90"/>
                  <a:pt x="18" y="90"/>
                </a:cubicBezTo>
                <a:cubicBezTo>
                  <a:pt x="29" y="90"/>
                  <a:pt x="29" y="90"/>
                  <a:pt x="29" y="90"/>
                </a:cubicBezTo>
                <a:cubicBezTo>
                  <a:pt x="31" y="90"/>
                  <a:pt x="33" y="91"/>
                  <a:pt x="33" y="93"/>
                </a:cubicBezTo>
                <a:lnTo>
                  <a:pt x="33" y="96"/>
                </a:lnTo>
                <a:close/>
                <a:moveTo>
                  <a:pt x="56" y="96"/>
                </a:moveTo>
                <a:cubicBezTo>
                  <a:pt x="56" y="98"/>
                  <a:pt x="54" y="99"/>
                  <a:pt x="52" y="99"/>
                </a:cubicBezTo>
                <a:cubicBezTo>
                  <a:pt x="41" y="99"/>
                  <a:pt x="41" y="99"/>
                  <a:pt x="41" y="99"/>
                </a:cubicBezTo>
                <a:cubicBezTo>
                  <a:pt x="39" y="99"/>
                  <a:pt x="38" y="98"/>
                  <a:pt x="38" y="96"/>
                </a:cubicBezTo>
                <a:cubicBezTo>
                  <a:pt x="38" y="93"/>
                  <a:pt x="38" y="93"/>
                  <a:pt x="38" y="93"/>
                </a:cubicBezTo>
                <a:cubicBezTo>
                  <a:pt x="38" y="91"/>
                  <a:pt x="39" y="90"/>
                  <a:pt x="41" y="90"/>
                </a:cubicBezTo>
                <a:cubicBezTo>
                  <a:pt x="52" y="90"/>
                  <a:pt x="52" y="90"/>
                  <a:pt x="52" y="90"/>
                </a:cubicBezTo>
                <a:cubicBezTo>
                  <a:pt x="54" y="90"/>
                  <a:pt x="56" y="91"/>
                  <a:pt x="56" y="93"/>
                </a:cubicBezTo>
                <a:lnTo>
                  <a:pt x="56" y="96"/>
                </a:lnTo>
                <a:close/>
                <a:moveTo>
                  <a:pt x="80" y="96"/>
                </a:moveTo>
                <a:cubicBezTo>
                  <a:pt x="80" y="98"/>
                  <a:pt x="78" y="99"/>
                  <a:pt x="76" y="99"/>
                </a:cubicBezTo>
                <a:cubicBezTo>
                  <a:pt x="65" y="99"/>
                  <a:pt x="65" y="99"/>
                  <a:pt x="65" y="99"/>
                </a:cubicBezTo>
                <a:cubicBezTo>
                  <a:pt x="63" y="99"/>
                  <a:pt x="61" y="98"/>
                  <a:pt x="61" y="96"/>
                </a:cubicBezTo>
                <a:cubicBezTo>
                  <a:pt x="61" y="93"/>
                  <a:pt x="61" y="93"/>
                  <a:pt x="61" y="93"/>
                </a:cubicBezTo>
                <a:cubicBezTo>
                  <a:pt x="61" y="91"/>
                  <a:pt x="63" y="90"/>
                  <a:pt x="65" y="90"/>
                </a:cubicBezTo>
                <a:cubicBezTo>
                  <a:pt x="76" y="90"/>
                  <a:pt x="76" y="90"/>
                  <a:pt x="76" y="90"/>
                </a:cubicBezTo>
                <a:cubicBezTo>
                  <a:pt x="78" y="90"/>
                  <a:pt x="80" y="91"/>
                  <a:pt x="80" y="93"/>
                </a:cubicBezTo>
                <a:lnTo>
                  <a:pt x="80" y="96"/>
                </a:lnTo>
                <a:close/>
                <a:moveTo>
                  <a:pt x="103" y="96"/>
                </a:moveTo>
                <a:cubicBezTo>
                  <a:pt x="103" y="98"/>
                  <a:pt x="101" y="99"/>
                  <a:pt x="99" y="99"/>
                </a:cubicBezTo>
                <a:cubicBezTo>
                  <a:pt x="88" y="99"/>
                  <a:pt x="88" y="99"/>
                  <a:pt x="88" y="99"/>
                </a:cubicBezTo>
                <a:cubicBezTo>
                  <a:pt x="86" y="99"/>
                  <a:pt x="84" y="98"/>
                  <a:pt x="84" y="96"/>
                </a:cubicBezTo>
                <a:cubicBezTo>
                  <a:pt x="84" y="93"/>
                  <a:pt x="84" y="93"/>
                  <a:pt x="84" y="93"/>
                </a:cubicBezTo>
                <a:cubicBezTo>
                  <a:pt x="84" y="91"/>
                  <a:pt x="86" y="90"/>
                  <a:pt x="88" y="90"/>
                </a:cubicBezTo>
                <a:cubicBezTo>
                  <a:pt x="99" y="90"/>
                  <a:pt x="99" y="90"/>
                  <a:pt x="99" y="90"/>
                </a:cubicBezTo>
                <a:cubicBezTo>
                  <a:pt x="101" y="90"/>
                  <a:pt x="103" y="91"/>
                  <a:pt x="103" y="93"/>
                </a:cubicBezTo>
                <a:lnTo>
                  <a:pt x="103" y="96"/>
                </a:lnTo>
                <a:close/>
                <a:moveTo>
                  <a:pt x="126" y="96"/>
                </a:moveTo>
                <a:cubicBezTo>
                  <a:pt x="126" y="98"/>
                  <a:pt x="125" y="99"/>
                  <a:pt x="123" y="99"/>
                </a:cubicBezTo>
                <a:cubicBezTo>
                  <a:pt x="111" y="99"/>
                  <a:pt x="111" y="99"/>
                  <a:pt x="111" y="99"/>
                </a:cubicBezTo>
                <a:cubicBezTo>
                  <a:pt x="109" y="99"/>
                  <a:pt x="108" y="98"/>
                  <a:pt x="108" y="96"/>
                </a:cubicBezTo>
                <a:cubicBezTo>
                  <a:pt x="108" y="93"/>
                  <a:pt x="108" y="93"/>
                  <a:pt x="108" y="93"/>
                </a:cubicBezTo>
                <a:cubicBezTo>
                  <a:pt x="108" y="91"/>
                  <a:pt x="109" y="90"/>
                  <a:pt x="111" y="90"/>
                </a:cubicBezTo>
                <a:cubicBezTo>
                  <a:pt x="123" y="90"/>
                  <a:pt x="123" y="90"/>
                  <a:pt x="123" y="90"/>
                </a:cubicBezTo>
                <a:cubicBezTo>
                  <a:pt x="125" y="90"/>
                  <a:pt x="126" y="91"/>
                  <a:pt x="126" y="93"/>
                </a:cubicBezTo>
                <a:lnTo>
                  <a:pt x="126" y="9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5" name="Freeform 156"/>
          <p:cNvSpPr>
            <a:spLocks noEditPoints="1"/>
          </p:cNvSpPr>
          <p:nvPr userDrawn="1"/>
        </p:nvSpPr>
        <p:spPr bwMode="auto">
          <a:xfrm>
            <a:off x="1870075" y="4054475"/>
            <a:ext cx="517525" cy="366713"/>
          </a:xfrm>
          <a:custGeom>
            <a:avLst/>
            <a:gdLst>
              <a:gd name="T0" fmla="*/ 132 w 134"/>
              <a:gd name="T1" fmla="*/ 10 h 95"/>
              <a:gd name="T2" fmla="*/ 129 w 134"/>
              <a:gd name="T3" fmla="*/ 10 h 95"/>
              <a:gd name="T4" fmla="*/ 129 w 134"/>
              <a:gd name="T5" fmla="*/ 6 h 95"/>
              <a:gd name="T6" fmla="*/ 127 w 134"/>
              <a:gd name="T7" fmla="*/ 4 h 95"/>
              <a:gd name="T8" fmla="*/ 95 w 134"/>
              <a:gd name="T9" fmla="*/ 0 h 95"/>
              <a:gd name="T10" fmla="*/ 67 w 134"/>
              <a:gd name="T11" fmla="*/ 7 h 95"/>
              <a:gd name="T12" fmla="*/ 40 w 134"/>
              <a:gd name="T13" fmla="*/ 0 h 95"/>
              <a:gd name="T14" fmla="*/ 8 w 134"/>
              <a:gd name="T15" fmla="*/ 4 h 95"/>
              <a:gd name="T16" fmla="*/ 6 w 134"/>
              <a:gd name="T17" fmla="*/ 6 h 95"/>
              <a:gd name="T18" fmla="*/ 6 w 134"/>
              <a:gd name="T19" fmla="*/ 10 h 95"/>
              <a:gd name="T20" fmla="*/ 3 w 134"/>
              <a:gd name="T21" fmla="*/ 10 h 95"/>
              <a:gd name="T22" fmla="*/ 0 w 134"/>
              <a:gd name="T23" fmla="*/ 12 h 95"/>
              <a:gd name="T24" fmla="*/ 0 w 134"/>
              <a:gd name="T25" fmla="*/ 88 h 95"/>
              <a:gd name="T26" fmla="*/ 3 w 134"/>
              <a:gd name="T27" fmla="*/ 90 h 95"/>
              <a:gd name="T28" fmla="*/ 57 w 134"/>
              <a:gd name="T29" fmla="*/ 90 h 95"/>
              <a:gd name="T30" fmla="*/ 67 w 134"/>
              <a:gd name="T31" fmla="*/ 95 h 95"/>
              <a:gd name="T32" fmla="*/ 78 w 134"/>
              <a:gd name="T33" fmla="*/ 90 h 95"/>
              <a:gd name="T34" fmla="*/ 132 w 134"/>
              <a:gd name="T35" fmla="*/ 90 h 95"/>
              <a:gd name="T36" fmla="*/ 134 w 134"/>
              <a:gd name="T37" fmla="*/ 88 h 95"/>
              <a:gd name="T38" fmla="*/ 134 w 134"/>
              <a:gd name="T39" fmla="*/ 12 h 95"/>
              <a:gd name="T40" fmla="*/ 132 w 134"/>
              <a:gd name="T41" fmla="*/ 10 h 95"/>
              <a:gd name="T42" fmla="*/ 124 w 134"/>
              <a:gd name="T43" fmla="*/ 8 h 95"/>
              <a:gd name="T44" fmla="*/ 124 w 134"/>
              <a:gd name="T45" fmla="*/ 79 h 95"/>
              <a:gd name="T46" fmla="*/ 95 w 134"/>
              <a:gd name="T47" fmla="*/ 76 h 95"/>
              <a:gd name="T48" fmla="*/ 70 w 134"/>
              <a:gd name="T49" fmla="*/ 81 h 95"/>
              <a:gd name="T50" fmla="*/ 70 w 134"/>
              <a:gd name="T51" fmla="*/ 11 h 95"/>
              <a:gd name="T52" fmla="*/ 95 w 134"/>
              <a:gd name="T53" fmla="*/ 5 h 95"/>
              <a:gd name="T54" fmla="*/ 124 w 134"/>
              <a:gd name="T55" fmla="*/ 8 h 95"/>
              <a:gd name="T56" fmla="*/ 11 w 134"/>
              <a:gd name="T57" fmla="*/ 8 h 95"/>
              <a:gd name="T58" fmla="*/ 40 w 134"/>
              <a:gd name="T59" fmla="*/ 5 h 95"/>
              <a:gd name="T60" fmla="*/ 65 w 134"/>
              <a:gd name="T61" fmla="*/ 11 h 95"/>
              <a:gd name="T62" fmla="*/ 65 w 134"/>
              <a:gd name="T63" fmla="*/ 81 h 95"/>
              <a:gd name="T64" fmla="*/ 40 w 134"/>
              <a:gd name="T65" fmla="*/ 76 h 95"/>
              <a:gd name="T66" fmla="*/ 11 w 134"/>
              <a:gd name="T67" fmla="*/ 79 h 95"/>
              <a:gd name="T68" fmla="*/ 11 w 134"/>
              <a:gd name="T69"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95">
                <a:moveTo>
                  <a:pt x="132" y="10"/>
                </a:moveTo>
                <a:cubicBezTo>
                  <a:pt x="129" y="10"/>
                  <a:pt x="129" y="10"/>
                  <a:pt x="129" y="10"/>
                </a:cubicBezTo>
                <a:cubicBezTo>
                  <a:pt x="129" y="6"/>
                  <a:pt x="129" y="6"/>
                  <a:pt x="129" y="6"/>
                </a:cubicBezTo>
                <a:cubicBezTo>
                  <a:pt x="129" y="5"/>
                  <a:pt x="128" y="4"/>
                  <a:pt x="127" y="4"/>
                </a:cubicBezTo>
                <a:cubicBezTo>
                  <a:pt x="127" y="4"/>
                  <a:pt x="111" y="0"/>
                  <a:pt x="95" y="0"/>
                </a:cubicBezTo>
                <a:cubicBezTo>
                  <a:pt x="82" y="0"/>
                  <a:pt x="73" y="3"/>
                  <a:pt x="67" y="7"/>
                </a:cubicBezTo>
                <a:cubicBezTo>
                  <a:pt x="62" y="3"/>
                  <a:pt x="53" y="0"/>
                  <a:pt x="40" y="0"/>
                </a:cubicBezTo>
                <a:cubicBezTo>
                  <a:pt x="24" y="0"/>
                  <a:pt x="8" y="4"/>
                  <a:pt x="8" y="4"/>
                </a:cubicBezTo>
                <a:cubicBezTo>
                  <a:pt x="7" y="4"/>
                  <a:pt x="6" y="5"/>
                  <a:pt x="6" y="6"/>
                </a:cubicBezTo>
                <a:cubicBezTo>
                  <a:pt x="6" y="10"/>
                  <a:pt x="6" y="10"/>
                  <a:pt x="6" y="10"/>
                </a:cubicBezTo>
                <a:cubicBezTo>
                  <a:pt x="3" y="10"/>
                  <a:pt x="3" y="10"/>
                  <a:pt x="3" y="10"/>
                </a:cubicBezTo>
                <a:cubicBezTo>
                  <a:pt x="1" y="10"/>
                  <a:pt x="0" y="11"/>
                  <a:pt x="0" y="12"/>
                </a:cubicBezTo>
                <a:cubicBezTo>
                  <a:pt x="0" y="88"/>
                  <a:pt x="0" y="88"/>
                  <a:pt x="0" y="88"/>
                </a:cubicBezTo>
                <a:cubicBezTo>
                  <a:pt x="0" y="89"/>
                  <a:pt x="1" y="90"/>
                  <a:pt x="3" y="90"/>
                </a:cubicBezTo>
                <a:cubicBezTo>
                  <a:pt x="57" y="90"/>
                  <a:pt x="57" y="90"/>
                  <a:pt x="57" y="90"/>
                </a:cubicBezTo>
                <a:cubicBezTo>
                  <a:pt x="58" y="95"/>
                  <a:pt x="62" y="95"/>
                  <a:pt x="67" y="95"/>
                </a:cubicBezTo>
                <a:cubicBezTo>
                  <a:pt x="72" y="95"/>
                  <a:pt x="77" y="95"/>
                  <a:pt x="78" y="90"/>
                </a:cubicBezTo>
                <a:cubicBezTo>
                  <a:pt x="132" y="90"/>
                  <a:pt x="132" y="90"/>
                  <a:pt x="132" y="90"/>
                </a:cubicBezTo>
                <a:cubicBezTo>
                  <a:pt x="133" y="90"/>
                  <a:pt x="134" y="89"/>
                  <a:pt x="134" y="88"/>
                </a:cubicBezTo>
                <a:cubicBezTo>
                  <a:pt x="134" y="12"/>
                  <a:pt x="134" y="12"/>
                  <a:pt x="134" y="12"/>
                </a:cubicBezTo>
                <a:cubicBezTo>
                  <a:pt x="134" y="11"/>
                  <a:pt x="133" y="10"/>
                  <a:pt x="132" y="10"/>
                </a:cubicBezTo>
                <a:close/>
                <a:moveTo>
                  <a:pt x="124" y="8"/>
                </a:moveTo>
                <a:cubicBezTo>
                  <a:pt x="124" y="79"/>
                  <a:pt x="124" y="79"/>
                  <a:pt x="124" y="79"/>
                </a:cubicBezTo>
                <a:cubicBezTo>
                  <a:pt x="119" y="78"/>
                  <a:pt x="107" y="76"/>
                  <a:pt x="95" y="76"/>
                </a:cubicBezTo>
                <a:cubicBezTo>
                  <a:pt x="84" y="76"/>
                  <a:pt x="75" y="78"/>
                  <a:pt x="70" y="81"/>
                </a:cubicBezTo>
                <a:cubicBezTo>
                  <a:pt x="70" y="11"/>
                  <a:pt x="70" y="11"/>
                  <a:pt x="70" y="11"/>
                </a:cubicBezTo>
                <a:cubicBezTo>
                  <a:pt x="74" y="7"/>
                  <a:pt x="83" y="5"/>
                  <a:pt x="95" y="5"/>
                </a:cubicBezTo>
                <a:cubicBezTo>
                  <a:pt x="107" y="5"/>
                  <a:pt x="120" y="7"/>
                  <a:pt x="124" y="8"/>
                </a:cubicBezTo>
                <a:close/>
                <a:moveTo>
                  <a:pt x="11" y="8"/>
                </a:moveTo>
                <a:cubicBezTo>
                  <a:pt x="15" y="7"/>
                  <a:pt x="28" y="5"/>
                  <a:pt x="40" y="5"/>
                </a:cubicBezTo>
                <a:cubicBezTo>
                  <a:pt x="52" y="5"/>
                  <a:pt x="60" y="7"/>
                  <a:pt x="65" y="11"/>
                </a:cubicBezTo>
                <a:cubicBezTo>
                  <a:pt x="65" y="81"/>
                  <a:pt x="65" y="81"/>
                  <a:pt x="65" y="81"/>
                </a:cubicBezTo>
                <a:cubicBezTo>
                  <a:pt x="59" y="78"/>
                  <a:pt x="51" y="76"/>
                  <a:pt x="40" y="76"/>
                </a:cubicBezTo>
                <a:cubicBezTo>
                  <a:pt x="28" y="76"/>
                  <a:pt x="16" y="78"/>
                  <a:pt x="11" y="79"/>
                </a:cubicBezTo>
                <a:lnTo>
                  <a:pt x="11" y="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6" name="Freeform 157"/>
          <p:cNvSpPr>
            <a:spLocks noEditPoints="1"/>
          </p:cNvSpPr>
          <p:nvPr userDrawn="1"/>
        </p:nvSpPr>
        <p:spPr bwMode="auto">
          <a:xfrm>
            <a:off x="4554538" y="3852863"/>
            <a:ext cx="493713" cy="223838"/>
          </a:xfrm>
          <a:custGeom>
            <a:avLst/>
            <a:gdLst>
              <a:gd name="T0" fmla="*/ 125 w 128"/>
              <a:gd name="T1" fmla="*/ 0 h 58"/>
              <a:gd name="T2" fmla="*/ 3 w 128"/>
              <a:gd name="T3" fmla="*/ 0 h 58"/>
              <a:gd name="T4" fmla="*/ 0 w 128"/>
              <a:gd name="T5" fmla="*/ 4 h 58"/>
              <a:gd name="T6" fmla="*/ 0 w 128"/>
              <a:gd name="T7" fmla="*/ 54 h 58"/>
              <a:gd name="T8" fmla="*/ 3 w 128"/>
              <a:gd name="T9" fmla="*/ 58 h 58"/>
              <a:gd name="T10" fmla="*/ 125 w 128"/>
              <a:gd name="T11" fmla="*/ 58 h 58"/>
              <a:gd name="T12" fmla="*/ 128 w 128"/>
              <a:gd name="T13" fmla="*/ 54 h 58"/>
              <a:gd name="T14" fmla="*/ 128 w 128"/>
              <a:gd name="T15" fmla="*/ 4 h 58"/>
              <a:gd name="T16" fmla="*/ 125 w 128"/>
              <a:gd name="T17" fmla="*/ 0 h 58"/>
              <a:gd name="T18" fmla="*/ 122 w 128"/>
              <a:gd name="T19" fmla="*/ 51 h 58"/>
              <a:gd name="T20" fmla="*/ 112 w 128"/>
              <a:gd name="T21" fmla="*/ 51 h 58"/>
              <a:gd name="T22" fmla="*/ 112 w 128"/>
              <a:gd name="T23" fmla="*/ 39 h 58"/>
              <a:gd name="T24" fmla="*/ 109 w 128"/>
              <a:gd name="T25" fmla="*/ 35 h 58"/>
              <a:gd name="T26" fmla="*/ 106 w 128"/>
              <a:gd name="T27" fmla="*/ 39 h 58"/>
              <a:gd name="T28" fmla="*/ 106 w 128"/>
              <a:gd name="T29" fmla="*/ 51 h 58"/>
              <a:gd name="T30" fmla="*/ 97 w 128"/>
              <a:gd name="T31" fmla="*/ 51 h 58"/>
              <a:gd name="T32" fmla="*/ 97 w 128"/>
              <a:gd name="T33" fmla="*/ 25 h 58"/>
              <a:gd name="T34" fmla="*/ 94 w 128"/>
              <a:gd name="T35" fmla="*/ 22 h 58"/>
              <a:gd name="T36" fmla="*/ 91 w 128"/>
              <a:gd name="T37" fmla="*/ 25 h 58"/>
              <a:gd name="T38" fmla="*/ 91 w 128"/>
              <a:gd name="T39" fmla="*/ 51 h 58"/>
              <a:gd name="T40" fmla="*/ 82 w 128"/>
              <a:gd name="T41" fmla="*/ 51 h 58"/>
              <a:gd name="T42" fmla="*/ 82 w 128"/>
              <a:gd name="T43" fmla="*/ 39 h 58"/>
              <a:gd name="T44" fmla="*/ 79 w 128"/>
              <a:gd name="T45" fmla="*/ 35 h 58"/>
              <a:gd name="T46" fmla="*/ 76 w 128"/>
              <a:gd name="T47" fmla="*/ 39 h 58"/>
              <a:gd name="T48" fmla="*/ 76 w 128"/>
              <a:gd name="T49" fmla="*/ 51 h 58"/>
              <a:gd name="T50" fmla="*/ 66 w 128"/>
              <a:gd name="T51" fmla="*/ 51 h 58"/>
              <a:gd name="T52" fmla="*/ 66 w 128"/>
              <a:gd name="T53" fmla="*/ 25 h 58"/>
              <a:gd name="T54" fmla="*/ 64 w 128"/>
              <a:gd name="T55" fmla="*/ 22 h 58"/>
              <a:gd name="T56" fmla="*/ 61 w 128"/>
              <a:gd name="T57" fmla="*/ 25 h 58"/>
              <a:gd name="T58" fmla="*/ 61 w 128"/>
              <a:gd name="T59" fmla="*/ 51 h 58"/>
              <a:gd name="T60" fmla="*/ 52 w 128"/>
              <a:gd name="T61" fmla="*/ 51 h 58"/>
              <a:gd name="T62" fmla="*/ 52 w 128"/>
              <a:gd name="T63" fmla="*/ 39 h 58"/>
              <a:gd name="T64" fmla="*/ 49 w 128"/>
              <a:gd name="T65" fmla="*/ 35 h 58"/>
              <a:gd name="T66" fmla="*/ 46 w 128"/>
              <a:gd name="T67" fmla="*/ 39 h 58"/>
              <a:gd name="T68" fmla="*/ 46 w 128"/>
              <a:gd name="T69" fmla="*/ 51 h 58"/>
              <a:gd name="T70" fmla="*/ 36 w 128"/>
              <a:gd name="T71" fmla="*/ 51 h 58"/>
              <a:gd name="T72" fmla="*/ 36 w 128"/>
              <a:gd name="T73" fmla="*/ 25 h 58"/>
              <a:gd name="T74" fmla="*/ 33 w 128"/>
              <a:gd name="T75" fmla="*/ 22 h 58"/>
              <a:gd name="T76" fmla="*/ 30 w 128"/>
              <a:gd name="T77" fmla="*/ 25 h 58"/>
              <a:gd name="T78" fmla="*/ 30 w 128"/>
              <a:gd name="T79" fmla="*/ 51 h 58"/>
              <a:gd name="T80" fmla="*/ 22 w 128"/>
              <a:gd name="T81" fmla="*/ 51 h 58"/>
              <a:gd name="T82" fmla="*/ 22 w 128"/>
              <a:gd name="T83" fmla="*/ 39 h 58"/>
              <a:gd name="T84" fmla="*/ 19 w 128"/>
              <a:gd name="T85" fmla="*/ 35 h 58"/>
              <a:gd name="T86" fmla="*/ 16 w 128"/>
              <a:gd name="T87" fmla="*/ 39 h 58"/>
              <a:gd name="T88" fmla="*/ 16 w 128"/>
              <a:gd name="T89" fmla="*/ 51 h 58"/>
              <a:gd name="T90" fmla="*/ 6 w 128"/>
              <a:gd name="T91" fmla="*/ 51 h 58"/>
              <a:gd name="T92" fmla="*/ 6 w 128"/>
              <a:gd name="T93" fmla="*/ 7 h 58"/>
              <a:gd name="T94" fmla="*/ 122 w 128"/>
              <a:gd name="T95" fmla="*/ 7 h 58"/>
              <a:gd name="T96" fmla="*/ 122 w 128"/>
              <a:gd name="T97"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58">
                <a:moveTo>
                  <a:pt x="125" y="0"/>
                </a:moveTo>
                <a:cubicBezTo>
                  <a:pt x="3" y="0"/>
                  <a:pt x="3" y="0"/>
                  <a:pt x="3" y="0"/>
                </a:cubicBezTo>
                <a:cubicBezTo>
                  <a:pt x="2" y="0"/>
                  <a:pt x="0" y="2"/>
                  <a:pt x="0" y="4"/>
                </a:cubicBezTo>
                <a:cubicBezTo>
                  <a:pt x="0" y="54"/>
                  <a:pt x="0" y="54"/>
                  <a:pt x="0" y="54"/>
                </a:cubicBezTo>
                <a:cubicBezTo>
                  <a:pt x="0" y="56"/>
                  <a:pt x="2" y="58"/>
                  <a:pt x="3" y="58"/>
                </a:cubicBezTo>
                <a:cubicBezTo>
                  <a:pt x="125" y="58"/>
                  <a:pt x="125" y="58"/>
                  <a:pt x="125" y="58"/>
                </a:cubicBezTo>
                <a:cubicBezTo>
                  <a:pt x="127" y="58"/>
                  <a:pt x="128" y="56"/>
                  <a:pt x="128" y="54"/>
                </a:cubicBezTo>
                <a:cubicBezTo>
                  <a:pt x="128" y="4"/>
                  <a:pt x="128" y="4"/>
                  <a:pt x="128" y="4"/>
                </a:cubicBezTo>
                <a:cubicBezTo>
                  <a:pt x="128" y="2"/>
                  <a:pt x="127" y="0"/>
                  <a:pt x="125" y="0"/>
                </a:cubicBezTo>
                <a:close/>
                <a:moveTo>
                  <a:pt x="122" y="51"/>
                </a:moveTo>
                <a:cubicBezTo>
                  <a:pt x="112" y="51"/>
                  <a:pt x="112" y="51"/>
                  <a:pt x="112" y="51"/>
                </a:cubicBezTo>
                <a:cubicBezTo>
                  <a:pt x="112" y="39"/>
                  <a:pt x="112" y="39"/>
                  <a:pt x="112" y="39"/>
                </a:cubicBezTo>
                <a:cubicBezTo>
                  <a:pt x="112" y="37"/>
                  <a:pt x="111" y="35"/>
                  <a:pt x="109" y="35"/>
                </a:cubicBezTo>
                <a:cubicBezTo>
                  <a:pt x="108" y="35"/>
                  <a:pt x="106" y="37"/>
                  <a:pt x="106" y="39"/>
                </a:cubicBezTo>
                <a:cubicBezTo>
                  <a:pt x="106" y="51"/>
                  <a:pt x="106" y="51"/>
                  <a:pt x="106" y="51"/>
                </a:cubicBezTo>
                <a:cubicBezTo>
                  <a:pt x="97" y="51"/>
                  <a:pt x="97" y="51"/>
                  <a:pt x="97" y="51"/>
                </a:cubicBezTo>
                <a:cubicBezTo>
                  <a:pt x="97" y="25"/>
                  <a:pt x="97" y="25"/>
                  <a:pt x="97" y="25"/>
                </a:cubicBezTo>
                <a:cubicBezTo>
                  <a:pt x="97" y="23"/>
                  <a:pt x="95" y="22"/>
                  <a:pt x="94" y="22"/>
                </a:cubicBezTo>
                <a:cubicBezTo>
                  <a:pt x="92" y="22"/>
                  <a:pt x="91" y="23"/>
                  <a:pt x="91" y="25"/>
                </a:cubicBezTo>
                <a:cubicBezTo>
                  <a:pt x="91" y="51"/>
                  <a:pt x="91" y="51"/>
                  <a:pt x="91" y="51"/>
                </a:cubicBezTo>
                <a:cubicBezTo>
                  <a:pt x="82" y="51"/>
                  <a:pt x="82" y="51"/>
                  <a:pt x="82" y="51"/>
                </a:cubicBezTo>
                <a:cubicBezTo>
                  <a:pt x="82" y="39"/>
                  <a:pt x="82" y="39"/>
                  <a:pt x="82" y="39"/>
                </a:cubicBezTo>
                <a:cubicBezTo>
                  <a:pt x="82" y="37"/>
                  <a:pt x="81" y="35"/>
                  <a:pt x="79" y="35"/>
                </a:cubicBezTo>
                <a:cubicBezTo>
                  <a:pt x="77" y="35"/>
                  <a:pt x="76" y="37"/>
                  <a:pt x="76" y="39"/>
                </a:cubicBezTo>
                <a:cubicBezTo>
                  <a:pt x="76" y="51"/>
                  <a:pt x="76" y="51"/>
                  <a:pt x="76" y="51"/>
                </a:cubicBezTo>
                <a:cubicBezTo>
                  <a:pt x="66" y="51"/>
                  <a:pt x="66" y="51"/>
                  <a:pt x="66" y="51"/>
                </a:cubicBezTo>
                <a:cubicBezTo>
                  <a:pt x="66" y="25"/>
                  <a:pt x="66" y="25"/>
                  <a:pt x="66" y="25"/>
                </a:cubicBezTo>
                <a:cubicBezTo>
                  <a:pt x="66" y="23"/>
                  <a:pt x="65" y="22"/>
                  <a:pt x="64" y="22"/>
                </a:cubicBezTo>
                <a:cubicBezTo>
                  <a:pt x="62" y="22"/>
                  <a:pt x="61" y="23"/>
                  <a:pt x="61" y="25"/>
                </a:cubicBezTo>
                <a:cubicBezTo>
                  <a:pt x="61" y="51"/>
                  <a:pt x="61" y="51"/>
                  <a:pt x="61" y="51"/>
                </a:cubicBezTo>
                <a:cubicBezTo>
                  <a:pt x="52" y="51"/>
                  <a:pt x="52" y="51"/>
                  <a:pt x="52" y="51"/>
                </a:cubicBezTo>
                <a:cubicBezTo>
                  <a:pt x="52" y="39"/>
                  <a:pt x="52" y="39"/>
                  <a:pt x="52" y="39"/>
                </a:cubicBezTo>
                <a:cubicBezTo>
                  <a:pt x="52" y="37"/>
                  <a:pt x="51" y="35"/>
                  <a:pt x="49" y="35"/>
                </a:cubicBezTo>
                <a:cubicBezTo>
                  <a:pt x="47" y="35"/>
                  <a:pt x="46" y="37"/>
                  <a:pt x="46" y="39"/>
                </a:cubicBezTo>
                <a:cubicBezTo>
                  <a:pt x="46" y="51"/>
                  <a:pt x="46" y="51"/>
                  <a:pt x="46" y="51"/>
                </a:cubicBezTo>
                <a:cubicBezTo>
                  <a:pt x="36" y="51"/>
                  <a:pt x="36" y="51"/>
                  <a:pt x="36" y="51"/>
                </a:cubicBezTo>
                <a:cubicBezTo>
                  <a:pt x="36" y="25"/>
                  <a:pt x="36" y="25"/>
                  <a:pt x="36" y="25"/>
                </a:cubicBezTo>
                <a:cubicBezTo>
                  <a:pt x="36" y="23"/>
                  <a:pt x="35" y="22"/>
                  <a:pt x="33" y="22"/>
                </a:cubicBezTo>
                <a:cubicBezTo>
                  <a:pt x="32" y="22"/>
                  <a:pt x="30" y="23"/>
                  <a:pt x="30" y="25"/>
                </a:cubicBezTo>
                <a:cubicBezTo>
                  <a:pt x="30" y="51"/>
                  <a:pt x="30" y="51"/>
                  <a:pt x="30" y="51"/>
                </a:cubicBezTo>
                <a:cubicBezTo>
                  <a:pt x="22" y="51"/>
                  <a:pt x="22" y="51"/>
                  <a:pt x="22" y="51"/>
                </a:cubicBezTo>
                <a:cubicBezTo>
                  <a:pt x="22" y="39"/>
                  <a:pt x="22" y="39"/>
                  <a:pt x="22" y="39"/>
                </a:cubicBezTo>
                <a:cubicBezTo>
                  <a:pt x="22" y="37"/>
                  <a:pt x="21" y="35"/>
                  <a:pt x="19" y="35"/>
                </a:cubicBezTo>
                <a:cubicBezTo>
                  <a:pt x="17" y="35"/>
                  <a:pt x="16" y="37"/>
                  <a:pt x="16" y="39"/>
                </a:cubicBezTo>
                <a:cubicBezTo>
                  <a:pt x="16" y="51"/>
                  <a:pt x="16" y="51"/>
                  <a:pt x="16" y="51"/>
                </a:cubicBezTo>
                <a:cubicBezTo>
                  <a:pt x="6" y="51"/>
                  <a:pt x="6" y="51"/>
                  <a:pt x="6" y="51"/>
                </a:cubicBezTo>
                <a:cubicBezTo>
                  <a:pt x="6" y="7"/>
                  <a:pt x="6" y="7"/>
                  <a:pt x="6" y="7"/>
                </a:cubicBezTo>
                <a:cubicBezTo>
                  <a:pt x="122" y="7"/>
                  <a:pt x="122" y="7"/>
                  <a:pt x="122" y="7"/>
                </a:cubicBezTo>
                <a:lnTo>
                  <a:pt x="122" y="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87" name="Freeform 160"/>
          <p:cNvSpPr>
            <a:spLocks noEditPoints="1"/>
          </p:cNvSpPr>
          <p:nvPr userDrawn="1"/>
        </p:nvSpPr>
        <p:spPr bwMode="auto">
          <a:xfrm>
            <a:off x="3840163" y="3917950"/>
            <a:ext cx="547688" cy="549275"/>
          </a:xfrm>
          <a:custGeom>
            <a:avLst/>
            <a:gdLst>
              <a:gd name="T0" fmla="*/ 131 w 142"/>
              <a:gd name="T1" fmla="*/ 74 h 142"/>
              <a:gd name="T2" fmla="*/ 142 w 142"/>
              <a:gd name="T3" fmla="*/ 71 h 142"/>
              <a:gd name="T4" fmla="*/ 131 w 142"/>
              <a:gd name="T5" fmla="*/ 68 h 142"/>
              <a:gd name="T6" fmla="*/ 113 w 142"/>
              <a:gd name="T7" fmla="*/ 29 h 142"/>
              <a:gd name="T8" fmla="*/ 75 w 142"/>
              <a:gd name="T9" fmla="*/ 11 h 142"/>
              <a:gd name="T10" fmla="*/ 71 w 142"/>
              <a:gd name="T11" fmla="*/ 0 h 142"/>
              <a:gd name="T12" fmla="*/ 68 w 142"/>
              <a:gd name="T13" fmla="*/ 11 h 142"/>
              <a:gd name="T14" fmla="*/ 12 w 142"/>
              <a:gd name="T15" fmla="*/ 67 h 142"/>
              <a:gd name="T16" fmla="*/ 0 w 142"/>
              <a:gd name="T17" fmla="*/ 71 h 142"/>
              <a:gd name="T18" fmla="*/ 12 w 142"/>
              <a:gd name="T19" fmla="*/ 74 h 142"/>
              <a:gd name="T20" fmla="*/ 29 w 142"/>
              <a:gd name="T21" fmla="*/ 113 h 142"/>
              <a:gd name="T22" fmla="*/ 68 w 142"/>
              <a:gd name="T23" fmla="*/ 131 h 142"/>
              <a:gd name="T24" fmla="*/ 71 w 142"/>
              <a:gd name="T25" fmla="*/ 142 h 142"/>
              <a:gd name="T26" fmla="*/ 74 w 142"/>
              <a:gd name="T27" fmla="*/ 131 h 142"/>
              <a:gd name="T28" fmla="*/ 131 w 142"/>
              <a:gd name="T29" fmla="*/ 74 h 142"/>
              <a:gd name="T30" fmla="*/ 111 w 142"/>
              <a:gd name="T31" fmla="*/ 109 h 142"/>
              <a:gd name="T32" fmla="*/ 98 w 142"/>
              <a:gd name="T33" fmla="*/ 88 h 142"/>
              <a:gd name="T34" fmla="*/ 101 w 142"/>
              <a:gd name="T35" fmla="*/ 82 h 142"/>
              <a:gd name="T36" fmla="*/ 127 w 142"/>
              <a:gd name="T37" fmla="*/ 75 h 142"/>
              <a:gd name="T38" fmla="*/ 111 w 142"/>
              <a:gd name="T39" fmla="*/ 109 h 142"/>
              <a:gd name="T40" fmla="*/ 127 w 142"/>
              <a:gd name="T41" fmla="*/ 66 h 142"/>
              <a:gd name="T42" fmla="*/ 102 w 142"/>
              <a:gd name="T43" fmla="*/ 60 h 142"/>
              <a:gd name="T44" fmla="*/ 98 w 142"/>
              <a:gd name="T45" fmla="*/ 53 h 142"/>
              <a:gd name="T46" fmla="*/ 111 w 142"/>
              <a:gd name="T47" fmla="*/ 32 h 142"/>
              <a:gd name="T48" fmla="*/ 127 w 142"/>
              <a:gd name="T49" fmla="*/ 66 h 142"/>
              <a:gd name="T50" fmla="*/ 110 w 142"/>
              <a:gd name="T51" fmla="*/ 31 h 142"/>
              <a:gd name="T52" fmla="*/ 90 w 142"/>
              <a:gd name="T53" fmla="*/ 44 h 142"/>
              <a:gd name="T54" fmla="*/ 83 w 142"/>
              <a:gd name="T55" fmla="*/ 41 h 142"/>
              <a:gd name="T56" fmla="*/ 76 w 142"/>
              <a:gd name="T57" fmla="*/ 15 h 142"/>
              <a:gd name="T58" fmla="*/ 110 w 142"/>
              <a:gd name="T59" fmla="*/ 31 h 142"/>
              <a:gd name="T60" fmla="*/ 46 w 142"/>
              <a:gd name="T61" fmla="*/ 71 h 142"/>
              <a:gd name="T62" fmla="*/ 71 w 142"/>
              <a:gd name="T63" fmla="*/ 46 h 142"/>
              <a:gd name="T64" fmla="*/ 96 w 142"/>
              <a:gd name="T65" fmla="*/ 71 h 142"/>
              <a:gd name="T66" fmla="*/ 71 w 142"/>
              <a:gd name="T67" fmla="*/ 96 h 142"/>
              <a:gd name="T68" fmla="*/ 46 w 142"/>
              <a:gd name="T69" fmla="*/ 71 h 142"/>
              <a:gd name="T70" fmla="*/ 60 w 142"/>
              <a:gd name="T71" fmla="*/ 40 h 142"/>
              <a:gd name="T72" fmla="*/ 53 w 142"/>
              <a:gd name="T73" fmla="*/ 44 h 142"/>
              <a:gd name="T74" fmla="*/ 32 w 142"/>
              <a:gd name="T75" fmla="*/ 31 h 142"/>
              <a:gd name="T76" fmla="*/ 67 w 142"/>
              <a:gd name="T77" fmla="*/ 15 h 142"/>
              <a:gd name="T78" fmla="*/ 60 w 142"/>
              <a:gd name="T79" fmla="*/ 40 h 142"/>
              <a:gd name="T80" fmla="*/ 31 w 142"/>
              <a:gd name="T81" fmla="*/ 32 h 142"/>
              <a:gd name="T82" fmla="*/ 44 w 142"/>
              <a:gd name="T83" fmla="*/ 53 h 142"/>
              <a:gd name="T84" fmla="*/ 41 w 142"/>
              <a:gd name="T85" fmla="*/ 59 h 142"/>
              <a:gd name="T86" fmla="*/ 16 w 142"/>
              <a:gd name="T87" fmla="*/ 66 h 142"/>
              <a:gd name="T88" fmla="*/ 31 w 142"/>
              <a:gd name="T89" fmla="*/ 32 h 142"/>
              <a:gd name="T90" fmla="*/ 16 w 142"/>
              <a:gd name="T91" fmla="*/ 75 h 142"/>
              <a:gd name="T92" fmla="*/ 41 w 142"/>
              <a:gd name="T93" fmla="*/ 82 h 142"/>
              <a:gd name="T94" fmla="*/ 44 w 142"/>
              <a:gd name="T95" fmla="*/ 89 h 142"/>
              <a:gd name="T96" fmla="*/ 31 w 142"/>
              <a:gd name="T97" fmla="*/ 110 h 142"/>
              <a:gd name="T98" fmla="*/ 16 w 142"/>
              <a:gd name="T99" fmla="*/ 75 h 142"/>
              <a:gd name="T100" fmla="*/ 32 w 142"/>
              <a:gd name="T101" fmla="*/ 110 h 142"/>
              <a:gd name="T102" fmla="*/ 53 w 142"/>
              <a:gd name="T103" fmla="*/ 97 h 142"/>
              <a:gd name="T104" fmla="*/ 60 w 142"/>
              <a:gd name="T105" fmla="*/ 101 h 142"/>
              <a:gd name="T106" fmla="*/ 67 w 142"/>
              <a:gd name="T107" fmla="*/ 126 h 142"/>
              <a:gd name="T108" fmla="*/ 32 w 142"/>
              <a:gd name="T109" fmla="*/ 110 h 142"/>
              <a:gd name="T110" fmla="*/ 82 w 142"/>
              <a:gd name="T111" fmla="*/ 101 h 142"/>
              <a:gd name="T112" fmla="*/ 90 w 142"/>
              <a:gd name="T113" fmla="*/ 97 h 142"/>
              <a:gd name="T114" fmla="*/ 110 w 142"/>
              <a:gd name="T115" fmla="*/ 110 h 142"/>
              <a:gd name="T116" fmla="*/ 75 w 142"/>
              <a:gd name="T117" fmla="*/ 126 h 142"/>
              <a:gd name="T118" fmla="*/ 82 w 142"/>
              <a:gd name="T119" fmla="*/ 10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142">
                <a:moveTo>
                  <a:pt x="131" y="74"/>
                </a:moveTo>
                <a:cubicBezTo>
                  <a:pt x="142" y="71"/>
                  <a:pt x="142" y="71"/>
                  <a:pt x="142" y="71"/>
                </a:cubicBezTo>
                <a:cubicBezTo>
                  <a:pt x="131" y="68"/>
                  <a:pt x="131" y="68"/>
                  <a:pt x="131" y="68"/>
                </a:cubicBezTo>
                <a:cubicBezTo>
                  <a:pt x="130" y="53"/>
                  <a:pt x="124" y="39"/>
                  <a:pt x="113" y="29"/>
                </a:cubicBezTo>
                <a:cubicBezTo>
                  <a:pt x="103" y="18"/>
                  <a:pt x="89" y="12"/>
                  <a:pt x="75" y="11"/>
                </a:cubicBezTo>
                <a:cubicBezTo>
                  <a:pt x="71" y="0"/>
                  <a:pt x="71" y="0"/>
                  <a:pt x="71" y="0"/>
                </a:cubicBezTo>
                <a:cubicBezTo>
                  <a:pt x="68" y="11"/>
                  <a:pt x="68" y="11"/>
                  <a:pt x="68" y="11"/>
                </a:cubicBezTo>
                <a:cubicBezTo>
                  <a:pt x="38" y="13"/>
                  <a:pt x="13" y="37"/>
                  <a:pt x="12" y="67"/>
                </a:cubicBezTo>
                <a:cubicBezTo>
                  <a:pt x="0" y="71"/>
                  <a:pt x="0" y="71"/>
                  <a:pt x="0" y="71"/>
                </a:cubicBezTo>
                <a:cubicBezTo>
                  <a:pt x="12" y="74"/>
                  <a:pt x="12" y="74"/>
                  <a:pt x="12" y="74"/>
                </a:cubicBezTo>
                <a:cubicBezTo>
                  <a:pt x="12" y="89"/>
                  <a:pt x="18" y="102"/>
                  <a:pt x="29" y="113"/>
                </a:cubicBezTo>
                <a:cubicBezTo>
                  <a:pt x="39" y="124"/>
                  <a:pt x="53" y="130"/>
                  <a:pt x="68" y="131"/>
                </a:cubicBezTo>
                <a:cubicBezTo>
                  <a:pt x="71" y="142"/>
                  <a:pt x="71" y="142"/>
                  <a:pt x="71" y="142"/>
                </a:cubicBezTo>
                <a:cubicBezTo>
                  <a:pt x="74" y="131"/>
                  <a:pt x="74" y="131"/>
                  <a:pt x="74" y="131"/>
                </a:cubicBezTo>
                <a:cubicBezTo>
                  <a:pt x="105" y="129"/>
                  <a:pt x="129" y="104"/>
                  <a:pt x="131" y="74"/>
                </a:cubicBezTo>
                <a:close/>
                <a:moveTo>
                  <a:pt x="111" y="109"/>
                </a:moveTo>
                <a:cubicBezTo>
                  <a:pt x="98" y="88"/>
                  <a:pt x="98" y="88"/>
                  <a:pt x="98" y="88"/>
                </a:cubicBezTo>
                <a:cubicBezTo>
                  <a:pt x="100" y="86"/>
                  <a:pt x="101" y="84"/>
                  <a:pt x="101" y="82"/>
                </a:cubicBezTo>
                <a:cubicBezTo>
                  <a:pt x="127" y="75"/>
                  <a:pt x="127" y="75"/>
                  <a:pt x="127" y="75"/>
                </a:cubicBezTo>
                <a:cubicBezTo>
                  <a:pt x="126" y="88"/>
                  <a:pt x="120" y="100"/>
                  <a:pt x="111" y="109"/>
                </a:cubicBezTo>
                <a:close/>
                <a:moveTo>
                  <a:pt x="127" y="66"/>
                </a:moveTo>
                <a:cubicBezTo>
                  <a:pt x="102" y="60"/>
                  <a:pt x="102" y="60"/>
                  <a:pt x="102" y="60"/>
                </a:cubicBezTo>
                <a:cubicBezTo>
                  <a:pt x="101" y="57"/>
                  <a:pt x="100" y="55"/>
                  <a:pt x="98" y="53"/>
                </a:cubicBezTo>
                <a:cubicBezTo>
                  <a:pt x="111" y="32"/>
                  <a:pt x="111" y="32"/>
                  <a:pt x="111" y="32"/>
                </a:cubicBezTo>
                <a:cubicBezTo>
                  <a:pt x="120" y="42"/>
                  <a:pt x="126" y="54"/>
                  <a:pt x="127" y="66"/>
                </a:cubicBezTo>
                <a:close/>
                <a:moveTo>
                  <a:pt x="110" y="31"/>
                </a:moveTo>
                <a:cubicBezTo>
                  <a:pt x="90" y="44"/>
                  <a:pt x="90" y="44"/>
                  <a:pt x="90" y="44"/>
                </a:cubicBezTo>
                <a:cubicBezTo>
                  <a:pt x="88" y="43"/>
                  <a:pt x="85" y="42"/>
                  <a:pt x="83" y="41"/>
                </a:cubicBezTo>
                <a:cubicBezTo>
                  <a:pt x="76" y="15"/>
                  <a:pt x="76" y="15"/>
                  <a:pt x="76" y="15"/>
                </a:cubicBezTo>
                <a:cubicBezTo>
                  <a:pt x="89" y="16"/>
                  <a:pt x="101" y="22"/>
                  <a:pt x="110" y="31"/>
                </a:cubicBezTo>
                <a:close/>
                <a:moveTo>
                  <a:pt x="46" y="71"/>
                </a:moveTo>
                <a:cubicBezTo>
                  <a:pt x="46" y="57"/>
                  <a:pt x="57" y="46"/>
                  <a:pt x="71" y="46"/>
                </a:cubicBezTo>
                <a:cubicBezTo>
                  <a:pt x="85" y="46"/>
                  <a:pt x="96" y="57"/>
                  <a:pt x="96" y="71"/>
                </a:cubicBezTo>
                <a:cubicBezTo>
                  <a:pt x="96" y="85"/>
                  <a:pt x="85" y="96"/>
                  <a:pt x="71" y="96"/>
                </a:cubicBezTo>
                <a:cubicBezTo>
                  <a:pt x="57" y="96"/>
                  <a:pt x="46" y="85"/>
                  <a:pt x="46" y="71"/>
                </a:cubicBezTo>
                <a:close/>
                <a:moveTo>
                  <a:pt x="60" y="40"/>
                </a:moveTo>
                <a:cubicBezTo>
                  <a:pt x="58" y="41"/>
                  <a:pt x="55" y="43"/>
                  <a:pt x="53" y="44"/>
                </a:cubicBezTo>
                <a:cubicBezTo>
                  <a:pt x="32" y="31"/>
                  <a:pt x="32" y="31"/>
                  <a:pt x="32" y="31"/>
                </a:cubicBezTo>
                <a:cubicBezTo>
                  <a:pt x="41" y="22"/>
                  <a:pt x="54" y="16"/>
                  <a:pt x="67" y="15"/>
                </a:cubicBezTo>
                <a:lnTo>
                  <a:pt x="60" y="40"/>
                </a:lnTo>
                <a:close/>
                <a:moveTo>
                  <a:pt x="31" y="32"/>
                </a:moveTo>
                <a:cubicBezTo>
                  <a:pt x="44" y="53"/>
                  <a:pt x="44" y="53"/>
                  <a:pt x="44" y="53"/>
                </a:cubicBezTo>
                <a:cubicBezTo>
                  <a:pt x="43" y="55"/>
                  <a:pt x="42" y="57"/>
                  <a:pt x="41" y="59"/>
                </a:cubicBezTo>
                <a:cubicBezTo>
                  <a:pt x="16" y="66"/>
                  <a:pt x="16" y="66"/>
                  <a:pt x="16" y="66"/>
                </a:cubicBezTo>
                <a:cubicBezTo>
                  <a:pt x="17" y="53"/>
                  <a:pt x="22" y="41"/>
                  <a:pt x="31" y="32"/>
                </a:cubicBezTo>
                <a:close/>
                <a:moveTo>
                  <a:pt x="16" y="75"/>
                </a:moveTo>
                <a:cubicBezTo>
                  <a:pt x="41" y="82"/>
                  <a:pt x="41" y="82"/>
                  <a:pt x="41" y="82"/>
                </a:cubicBezTo>
                <a:cubicBezTo>
                  <a:pt x="42" y="84"/>
                  <a:pt x="43" y="86"/>
                  <a:pt x="44" y="89"/>
                </a:cubicBezTo>
                <a:cubicBezTo>
                  <a:pt x="31" y="110"/>
                  <a:pt x="31" y="110"/>
                  <a:pt x="31" y="110"/>
                </a:cubicBezTo>
                <a:cubicBezTo>
                  <a:pt x="22" y="100"/>
                  <a:pt x="17" y="88"/>
                  <a:pt x="16" y="75"/>
                </a:cubicBezTo>
                <a:close/>
                <a:moveTo>
                  <a:pt x="32" y="110"/>
                </a:moveTo>
                <a:cubicBezTo>
                  <a:pt x="53" y="97"/>
                  <a:pt x="53" y="97"/>
                  <a:pt x="53" y="97"/>
                </a:cubicBezTo>
                <a:cubicBezTo>
                  <a:pt x="55" y="99"/>
                  <a:pt x="57" y="100"/>
                  <a:pt x="60" y="101"/>
                </a:cubicBezTo>
                <a:cubicBezTo>
                  <a:pt x="67" y="126"/>
                  <a:pt x="67" y="126"/>
                  <a:pt x="67" y="126"/>
                </a:cubicBezTo>
                <a:cubicBezTo>
                  <a:pt x="54" y="125"/>
                  <a:pt x="41" y="120"/>
                  <a:pt x="32" y="110"/>
                </a:cubicBezTo>
                <a:close/>
                <a:moveTo>
                  <a:pt x="82" y="101"/>
                </a:moveTo>
                <a:cubicBezTo>
                  <a:pt x="85" y="100"/>
                  <a:pt x="87" y="99"/>
                  <a:pt x="90" y="97"/>
                </a:cubicBezTo>
                <a:cubicBezTo>
                  <a:pt x="110" y="110"/>
                  <a:pt x="110" y="110"/>
                  <a:pt x="110" y="110"/>
                </a:cubicBezTo>
                <a:cubicBezTo>
                  <a:pt x="101" y="119"/>
                  <a:pt x="89" y="125"/>
                  <a:pt x="75" y="126"/>
                </a:cubicBezTo>
                <a:lnTo>
                  <a:pt x="82" y="10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88" name="Group 187"/>
          <p:cNvGrpSpPr/>
          <p:nvPr userDrawn="1"/>
        </p:nvGrpSpPr>
        <p:grpSpPr>
          <a:xfrm>
            <a:off x="7867650" y="673100"/>
            <a:ext cx="668338" cy="781051"/>
            <a:chOff x="7867650" y="673100"/>
            <a:chExt cx="668338" cy="781051"/>
          </a:xfrm>
        </p:grpSpPr>
        <p:sp>
          <p:nvSpPr>
            <p:cNvPr id="189" name="Freeform 161"/>
            <p:cNvSpPr>
              <a:spLocks/>
            </p:cNvSpPr>
            <p:nvPr userDrawn="1"/>
          </p:nvSpPr>
          <p:spPr bwMode="auto">
            <a:xfrm>
              <a:off x="8172450" y="673100"/>
              <a:ext cx="57150" cy="80963"/>
            </a:xfrm>
            <a:custGeom>
              <a:avLst/>
              <a:gdLst>
                <a:gd name="T0" fmla="*/ 14 w 15"/>
                <a:gd name="T1" fmla="*/ 8 h 21"/>
                <a:gd name="T2" fmla="*/ 15 w 15"/>
                <a:gd name="T3" fmla="*/ 8 h 21"/>
                <a:gd name="T4" fmla="*/ 10 w 15"/>
                <a:gd name="T5" fmla="*/ 5 h 21"/>
                <a:gd name="T6" fmla="*/ 11 w 15"/>
                <a:gd name="T7" fmla="*/ 3 h 21"/>
                <a:gd name="T8" fmla="*/ 8 w 15"/>
                <a:gd name="T9" fmla="*/ 0 h 21"/>
                <a:gd name="T10" fmla="*/ 4 w 15"/>
                <a:gd name="T11" fmla="*/ 3 h 21"/>
                <a:gd name="T12" fmla="*/ 5 w 15"/>
                <a:gd name="T13" fmla="*/ 5 h 21"/>
                <a:gd name="T14" fmla="*/ 0 w 15"/>
                <a:gd name="T15" fmla="*/ 8 h 21"/>
                <a:gd name="T16" fmla="*/ 1 w 15"/>
                <a:gd name="T17" fmla="*/ 8 h 21"/>
                <a:gd name="T18" fmla="*/ 1 w 15"/>
                <a:gd name="T19" fmla="*/ 19 h 21"/>
                <a:gd name="T20" fmla="*/ 2 w 15"/>
                <a:gd name="T21" fmla="*/ 19 h 21"/>
                <a:gd name="T22" fmla="*/ 2 w 15"/>
                <a:gd name="T23" fmla="*/ 21 h 21"/>
                <a:gd name="T24" fmla="*/ 13 w 15"/>
                <a:gd name="T25" fmla="*/ 21 h 21"/>
                <a:gd name="T26" fmla="*/ 13 w 15"/>
                <a:gd name="T27" fmla="*/ 19 h 21"/>
                <a:gd name="T28" fmla="*/ 14 w 15"/>
                <a:gd name="T29" fmla="*/ 19 h 21"/>
                <a:gd name="T30" fmla="*/ 14 w 15"/>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4" y="8"/>
                  </a:moveTo>
                  <a:cubicBezTo>
                    <a:pt x="15" y="8"/>
                    <a:pt x="15" y="8"/>
                    <a:pt x="15" y="8"/>
                  </a:cubicBezTo>
                  <a:cubicBezTo>
                    <a:pt x="15" y="8"/>
                    <a:pt x="15" y="5"/>
                    <a:pt x="10" y="5"/>
                  </a:cubicBezTo>
                  <a:cubicBezTo>
                    <a:pt x="11" y="4"/>
                    <a:pt x="11" y="4"/>
                    <a:pt x="11" y="3"/>
                  </a:cubicBezTo>
                  <a:cubicBezTo>
                    <a:pt x="11" y="1"/>
                    <a:pt x="9" y="0"/>
                    <a:pt x="8" y="0"/>
                  </a:cubicBezTo>
                  <a:cubicBezTo>
                    <a:pt x="6" y="0"/>
                    <a:pt x="4" y="1"/>
                    <a:pt x="4" y="3"/>
                  </a:cubicBezTo>
                  <a:cubicBezTo>
                    <a:pt x="4" y="4"/>
                    <a:pt x="4" y="4"/>
                    <a:pt x="5" y="5"/>
                  </a:cubicBezTo>
                  <a:cubicBezTo>
                    <a:pt x="0" y="5"/>
                    <a:pt x="0" y="8"/>
                    <a:pt x="0" y="8"/>
                  </a:cubicBezTo>
                  <a:cubicBezTo>
                    <a:pt x="1" y="8"/>
                    <a:pt x="1" y="8"/>
                    <a:pt x="1" y="8"/>
                  </a:cubicBezTo>
                  <a:cubicBezTo>
                    <a:pt x="1" y="19"/>
                    <a:pt x="1" y="19"/>
                    <a:pt x="1" y="19"/>
                  </a:cubicBezTo>
                  <a:cubicBezTo>
                    <a:pt x="2" y="19"/>
                    <a:pt x="2" y="19"/>
                    <a:pt x="2" y="19"/>
                  </a:cubicBezTo>
                  <a:cubicBezTo>
                    <a:pt x="2" y="21"/>
                    <a:pt x="2" y="21"/>
                    <a:pt x="2" y="21"/>
                  </a:cubicBezTo>
                  <a:cubicBezTo>
                    <a:pt x="13" y="21"/>
                    <a:pt x="13" y="21"/>
                    <a:pt x="13" y="21"/>
                  </a:cubicBezTo>
                  <a:cubicBezTo>
                    <a:pt x="13" y="19"/>
                    <a:pt x="13" y="19"/>
                    <a:pt x="13" y="19"/>
                  </a:cubicBezTo>
                  <a:cubicBezTo>
                    <a:pt x="14" y="19"/>
                    <a:pt x="14" y="19"/>
                    <a:pt x="14" y="19"/>
                  </a:cubicBezTo>
                  <a:lnTo>
                    <a:pt x="14" y="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0" name="Freeform 162"/>
            <p:cNvSpPr>
              <a:spLocks/>
            </p:cNvSpPr>
            <p:nvPr userDrawn="1"/>
          </p:nvSpPr>
          <p:spPr bwMode="auto">
            <a:xfrm>
              <a:off x="8080375" y="1427163"/>
              <a:ext cx="242888" cy="26988"/>
            </a:xfrm>
            <a:custGeom>
              <a:avLst/>
              <a:gdLst>
                <a:gd name="T0" fmla="*/ 0 w 153"/>
                <a:gd name="T1" fmla="*/ 0 h 17"/>
                <a:gd name="T2" fmla="*/ 0 w 153"/>
                <a:gd name="T3" fmla="*/ 5 h 17"/>
                <a:gd name="T4" fmla="*/ 0 w 153"/>
                <a:gd name="T5" fmla="*/ 7 h 17"/>
                <a:gd name="T6" fmla="*/ 0 w 153"/>
                <a:gd name="T7" fmla="*/ 17 h 17"/>
                <a:gd name="T8" fmla="*/ 153 w 153"/>
                <a:gd name="T9" fmla="*/ 17 h 17"/>
                <a:gd name="T10" fmla="*/ 153 w 153"/>
                <a:gd name="T11" fmla="*/ 7 h 17"/>
                <a:gd name="T12" fmla="*/ 153 w 153"/>
                <a:gd name="T13" fmla="*/ 5 h 17"/>
                <a:gd name="T14" fmla="*/ 153 w 153"/>
                <a:gd name="T15" fmla="*/ 0 h 17"/>
                <a:gd name="T16" fmla="*/ 0 w 153"/>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7">
                  <a:moveTo>
                    <a:pt x="0" y="0"/>
                  </a:moveTo>
                  <a:lnTo>
                    <a:pt x="0" y="5"/>
                  </a:lnTo>
                  <a:lnTo>
                    <a:pt x="0" y="7"/>
                  </a:lnTo>
                  <a:lnTo>
                    <a:pt x="0" y="17"/>
                  </a:lnTo>
                  <a:lnTo>
                    <a:pt x="153" y="17"/>
                  </a:lnTo>
                  <a:lnTo>
                    <a:pt x="153" y="7"/>
                  </a:lnTo>
                  <a:lnTo>
                    <a:pt x="153" y="5"/>
                  </a:lnTo>
                  <a:lnTo>
                    <a:pt x="153" y="0"/>
                  </a:ln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1" name="Freeform 163"/>
            <p:cNvSpPr>
              <a:spLocks noEditPoints="1"/>
            </p:cNvSpPr>
            <p:nvPr userDrawn="1"/>
          </p:nvSpPr>
          <p:spPr bwMode="auto">
            <a:xfrm>
              <a:off x="7867650" y="739775"/>
              <a:ext cx="668338" cy="674688"/>
            </a:xfrm>
            <a:custGeom>
              <a:avLst/>
              <a:gdLst>
                <a:gd name="T0" fmla="*/ 146 w 173"/>
                <a:gd name="T1" fmla="*/ 1 h 175"/>
                <a:gd name="T2" fmla="*/ 132 w 173"/>
                <a:gd name="T3" fmla="*/ 26 h 175"/>
                <a:gd name="T4" fmla="*/ 130 w 173"/>
                <a:gd name="T5" fmla="*/ 24 h 175"/>
                <a:gd name="T6" fmla="*/ 118 w 173"/>
                <a:gd name="T7" fmla="*/ 20 h 175"/>
                <a:gd name="T8" fmla="*/ 55 w 173"/>
                <a:gd name="T9" fmla="*/ 18 h 175"/>
                <a:gd name="T10" fmla="*/ 55 w 173"/>
                <a:gd name="T11" fmla="*/ 24 h 175"/>
                <a:gd name="T12" fmla="*/ 43 w 173"/>
                <a:gd name="T13" fmla="*/ 26 h 175"/>
                <a:gd name="T14" fmla="*/ 42 w 173"/>
                <a:gd name="T15" fmla="*/ 13 h 175"/>
                <a:gd name="T16" fmla="*/ 7 w 173"/>
                <a:gd name="T17" fmla="*/ 7 h 175"/>
                <a:gd name="T18" fmla="*/ 40 w 173"/>
                <a:gd name="T19" fmla="*/ 87 h 175"/>
                <a:gd name="T20" fmla="*/ 79 w 173"/>
                <a:gd name="T21" fmla="*/ 133 h 175"/>
                <a:gd name="T22" fmla="*/ 83 w 173"/>
                <a:gd name="T23" fmla="*/ 144 h 175"/>
                <a:gd name="T24" fmla="*/ 80 w 173"/>
                <a:gd name="T25" fmla="*/ 147 h 175"/>
                <a:gd name="T26" fmla="*/ 77 w 173"/>
                <a:gd name="T27" fmla="*/ 150 h 175"/>
                <a:gd name="T28" fmla="*/ 76 w 173"/>
                <a:gd name="T29" fmla="*/ 163 h 175"/>
                <a:gd name="T30" fmla="*/ 57 w 173"/>
                <a:gd name="T31" fmla="*/ 175 h 175"/>
                <a:gd name="T32" fmla="*/ 116 w 173"/>
                <a:gd name="T33" fmla="*/ 175 h 175"/>
                <a:gd name="T34" fmla="*/ 97 w 173"/>
                <a:gd name="T35" fmla="*/ 163 h 175"/>
                <a:gd name="T36" fmla="*/ 96 w 173"/>
                <a:gd name="T37" fmla="*/ 150 h 175"/>
                <a:gd name="T38" fmla="*/ 93 w 173"/>
                <a:gd name="T39" fmla="*/ 147 h 175"/>
                <a:gd name="T40" fmla="*/ 91 w 173"/>
                <a:gd name="T41" fmla="*/ 144 h 175"/>
                <a:gd name="T42" fmla="*/ 94 w 173"/>
                <a:gd name="T43" fmla="*/ 133 h 175"/>
                <a:gd name="T44" fmla="*/ 133 w 173"/>
                <a:gd name="T45" fmla="*/ 87 h 175"/>
                <a:gd name="T46" fmla="*/ 166 w 173"/>
                <a:gd name="T47" fmla="*/ 7 h 175"/>
                <a:gd name="T48" fmla="*/ 14 w 173"/>
                <a:gd name="T49" fmla="*/ 14 h 175"/>
                <a:gd name="T50" fmla="*/ 34 w 173"/>
                <a:gd name="T51" fmla="*/ 16 h 175"/>
                <a:gd name="T52" fmla="*/ 30 w 173"/>
                <a:gd name="T53" fmla="*/ 33 h 175"/>
                <a:gd name="T54" fmla="*/ 46 w 173"/>
                <a:gd name="T55" fmla="*/ 35 h 175"/>
                <a:gd name="T56" fmla="*/ 46 w 173"/>
                <a:gd name="T57" fmla="*/ 81 h 175"/>
                <a:gd name="T58" fmla="*/ 127 w 173"/>
                <a:gd name="T59" fmla="*/ 81 h 175"/>
                <a:gd name="T60" fmla="*/ 128 w 173"/>
                <a:gd name="T61" fmla="*/ 35 h 175"/>
                <a:gd name="T62" fmla="*/ 143 w 173"/>
                <a:gd name="T63" fmla="*/ 33 h 175"/>
                <a:gd name="T64" fmla="*/ 139 w 173"/>
                <a:gd name="T65" fmla="*/ 16 h 175"/>
                <a:gd name="T66" fmla="*/ 159 w 173"/>
                <a:gd name="T67" fmla="*/ 14 h 175"/>
                <a:gd name="T68" fmla="*/ 127 w 173"/>
                <a:gd name="T69" fmla="*/ 8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5">
                  <a:moveTo>
                    <a:pt x="166" y="7"/>
                  </a:moveTo>
                  <a:cubicBezTo>
                    <a:pt x="160" y="2"/>
                    <a:pt x="153" y="0"/>
                    <a:pt x="146" y="1"/>
                  </a:cubicBezTo>
                  <a:cubicBezTo>
                    <a:pt x="138" y="3"/>
                    <a:pt x="133" y="9"/>
                    <a:pt x="131" y="13"/>
                  </a:cubicBezTo>
                  <a:cubicBezTo>
                    <a:pt x="129" y="17"/>
                    <a:pt x="130" y="22"/>
                    <a:pt x="132" y="26"/>
                  </a:cubicBezTo>
                  <a:cubicBezTo>
                    <a:pt x="130" y="26"/>
                    <a:pt x="130" y="26"/>
                    <a:pt x="130" y="26"/>
                  </a:cubicBezTo>
                  <a:cubicBezTo>
                    <a:pt x="130" y="24"/>
                    <a:pt x="130" y="24"/>
                    <a:pt x="130" y="24"/>
                  </a:cubicBezTo>
                  <a:cubicBezTo>
                    <a:pt x="118" y="24"/>
                    <a:pt x="118" y="24"/>
                    <a:pt x="118" y="24"/>
                  </a:cubicBezTo>
                  <a:cubicBezTo>
                    <a:pt x="118" y="20"/>
                    <a:pt x="118" y="20"/>
                    <a:pt x="118" y="20"/>
                  </a:cubicBezTo>
                  <a:cubicBezTo>
                    <a:pt x="118" y="18"/>
                    <a:pt x="118" y="18"/>
                    <a:pt x="118" y="18"/>
                  </a:cubicBezTo>
                  <a:cubicBezTo>
                    <a:pt x="104" y="2"/>
                    <a:pt x="69" y="2"/>
                    <a:pt x="55" y="18"/>
                  </a:cubicBezTo>
                  <a:cubicBezTo>
                    <a:pt x="55" y="20"/>
                    <a:pt x="55" y="20"/>
                    <a:pt x="55" y="20"/>
                  </a:cubicBezTo>
                  <a:cubicBezTo>
                    <a:pt x="55" y="24"/>
                    <a:pt x="55" y="24"/>
                    <a:pt x="55" y="24"/>
                  </a:cubicBezTo>
                  <a:cubicBezTo>
                    <a:pt x="43" y="24"/>
                    <a:pt x="43" y="24"/>
                    <a:pt x="43" y="24"/>
                  </a:cubicBezTo>
                  <a:cubicBezTo>
                    <a:pt x="43" y="26"/>
                    <a:pt x="43" y="26"/>
                    <a:pt x="43" y="26"/>
                  </a:cubicBezTo>
                  <a:cubicBezTo>
                    <a:pt x="41" y="26"/>
                    <a:pt x="41" y="26"/>
                    <a:pt x="41" y="26"/>
                  </a:cubicBezTo>
                  <a:cubicBezTo>
                    <a:pt x="43" y="22"/>
                    <a:pt x="44" y="17"/>
                    <a:pt x="42" y="13"/>
                  </a:cubicBezTo>
                  <a:cubicBezTo>
                    <a:pt x="41" y="9"/>
                    <a:pt x="35" y="3"/>
                    <a:pt x="27" y="1"/>
                  </a:cubicBezTo>
                  <a:cubicBezTo>
                    <a:pt x="20" y="0"/>
                    <a:pt x="13" y="2"/>
                    <a:pt x="7" y="7"/>
                  </a:cubicBezTo>
                  <a:cubicBezTo>
                    <a:pt x="3" y="12"/>
                    <a:pt x="0" y="18"/>
                    <a:pt x="1" y="26"/>
                  </a:cubicBezTo>
                  <a:cubicBezTo>
                    <a:pt x="1" y="43"/>
                    <a:pt x="15" y="65"/>
                    <a:pt x="40" y="87"/>
                  </a:cubicBezTo>
                  <a:cubicBezTo>
                    <a:pt x="45" y="92"/>
                    <a:pt x="50" y="96"/>
                    <a:pt x="53" y="99"/>
                  </a:cubicBezTo>
                  <a:cubicBezTo>
                    <a:pt x="79" y="133"/>
                    <a:pt x="79" y="133"/>
                    <a:pt x="79" y="133"/>
                  </a:cubicBezTo>
                  <a:cubicBezTo>
                    <a:pt x="78" y="134"/>
                    <a:pt x="78" y="135"/>
                    <a:pt x="78" y="137"/>
                  </a:cubicBezTo>
                  <a:cubicBezTo>
                    <a:pt x="78" y="140"/>
                    <a:pt x="80" y="143"/>
                    <a:pt x="83" y="144"/>
                  </a:cubicBezTo>
                  <a:cubicBezTo>
                    <a:pt x="80" y="144"/>
                    <a:pt x="80" y="144"/>
                    <a:pt x="80" y="144"/>
                  </a:cubicBezTo>
                  <a:cubicBezTo>
                    <a:pt x="80" y="147"/>
                    <a:pt x="80" y="147"/>
                    <a:pt x="80" y="147"/>
                  </a:cubicBezTo>
                  <a:cubicBezTo>
                    <a:pt x="81" y="147"/>
                    <a:pt x="81" y="147"/>
                    <a:pt x="81" y="147"/>
                  </a:cubicBezTo>
                  <a:cubicBezTo>
                    <a:pt x="79" y="148"/>
                    <a:pt x="77" y="150"/>
                    <a:pt x="77" y="150"/>
                  </a:cubicBezTo>
                  <a:cubicBezTo>
                    <a:pt x="77" y="163"/>
                    <a:pt x="77" y="163"/>
                    <a:pt x="77" y="163"/>
                  </a:cubicBezTo>
                  <a:cubicBezTo>
                    <a:pt x="76" y="163"/>
                    <a:pt x="76" y="163"/>
                    <a:pt x="76" y="163"/>
                  </a:cubicBezTo>
                  <a:cubicBezTo>
                    <a:pt x="76" y="165"/>
                    <a:pt x="76" y="165"/>
                    <a:pt x="76" y="165"/>
                  </a:cubicBezTo>
                  <a:cubicBezTo>
                    <a:pt x="68" y="166"/>
                    <a:pt x="61" y="170"/>
                    <a:pt x="57" y="175"/>
                  </a:cubicBezTo>
                  <a:cubicBezTo>
                    <a:pt x="87" y="175"/>
                    <a:pt x="87" y="175"/>
                    <a:pt x="87" y="175"/>
                  </a:cubicBezTo>
                  <a:cubicBezTo>
                    <a:pt x="116" y="175"/>
                    <a:pt x="116" y="175"/>
                    <a:pt x="116" y="175"/>
                  </a:cubicBezTo>
                  <a:cubicBezTo>
                    <a:pt x="112" y="170"/>
                    <a:pt x="105" y="166"/>
                    <a:pt x="97" y="165"/>
                  </a:cubicBezTo>
                  <a:cubicBezTo>
                    <a:pt x="97" y="163"/>
                    <a:pt x="97" y="163"/>
                    <a:pt x="97" y="163"/>
                  </a:cubicBezTo>
                  <a:cubicBezTo>
                    <a:pt x="96" y="163"/>
                    <a:pt x="96" y="163"/>
                    <a:pt x="96" y="163"/>
                  </a:cubicBezTo>
                  <a:cubicBezTo>
                    <a:pt x="96" y="150"/>
                    <a:pt x="96" y="150"/>
                    <a:pt x="96" y="150"/>
                  </a:cubicBezTo>
                  <a:cubicBezTo>
                    <a:pt x="96" y="150"/>
                    <a:pt x="94" y="148"/>
                    <a:pt x="92" y="147"/>
                  </a:cubicBezTo>
                  <a:cubicBezTo>
                    <a:pt x="93" y="147"/>
                    <a:pt x="93" y="147"/>
                    <a:pt x="93" y="147"/>
                  </a:cubicBezTo>
                  <a:cubicBezTo>
                    <a:pt x="93" y="144"/>
                    <a:pt x="93" y="144"/>
                    <a:pt x="93" y="144"/>
                  </a:cubicBezTo>
                  <a:cubicBezTo>
                    <a:pt x="91" y="144"/>
                    <a:pt x="91" y="144"/>
                    <a:pt x="91" y="144"/>
                  </a:cubicBezTo>
                  <a:cubicBezTo>
                    <a:pt x="93" y="143"/>
                    <a:pt x="95" y="140"/>
                    <a:pt x="95" y="137"/>
                  </a:cubicBezTo>
                  <a:cubicBezTo>
                    <a:pt x="95" y="135"/>
                    <a:pt x="95" y="134"/>
                    <a:pt x="94" y="133"/>
                  </a:cubicBezTo>
                  <a:cubicBezTo>
                    <a:pt x="120" y="99"/>
                    <a:pt x="120" y="99"/>
                    <a:pt x="120" y="99"/>
                  </a:cubicBezTo>
                  <a:cubicBezTo>
                    <a:pt x="123" y="96"/>
                    <a:pt x="128" y="92"/>
                    <a:pt x="133" y="87"/>
                  </a:cubicBezTo>
                  <a:cubicBezTo>
                    <a:pt x="158" y="65"/>
                    <a:pt x="172" y="43"/>
                    <a:pt x="173" y="26"/>
                  </a:cubicBezTo>
                  <a:cubicBezTo>
                    <a:pt x="173" y="18"/>
                    <a:pt x="170" y="12"/>
                    <a:pt x="166" y="7"/>
                  </a:cubicBezTo>
                  <a:close/>
                  <a:moveTo>
                    <a:pt x="9" y="25"/>
                  </a:moveTo>
                  <a:cubicBezTo>
                    <a:pt x="9" y="20"/>
                    <a:pt x="11" y="16"/>
                    <a:pt x="14" y="14"/>
                  </a:cubicBezTo>
                  <a:cubicBezTo>
                    <a:pt x="17" y="10"/>
                    <a:pt x="21" y="9"/>
                    <a:pt x="25" y="10"/>
                  </a:cubicBezTo>
                  <a:cubicBezTo>
                    <a:pt x="30" y="11"/>
                    <a:pt x="33" y="14"/>
                    <a:pt x="34" y="16"/>
                  </a:cubicBezTo>
                  <a:cubicBezTo>
                    <a:pt x="35" y="19"/>
                    <a:pt x="32" y="25"/>
                    <a:pt x="30" y="28"/>
                  </a:cubicBezTo>
                  <a:cubicBezTo>
                    <a:pt x="29" y="30"/>
                    <a:pt x="29" y="31"/>
                    <a:pt x="30" y="33"/>
                  </a:cubicBezTo>
                  <a:cubicBezTo>
                    <a:pt x="31" y="34"/>
                    <a:pt x="32" y="35"/>
                    <a:pt x="34" y="35"/>
                  </a:cubicBezTo>
                  <a:cubicBezTo>
                    <a:pt x="46" y="35"/>
                    <a:pt x="46" y="35"/>
                    <a:pt x="46" y="35"/>
                  </a:cubicBezTo>
                  <a:cubicBezTo>
                    <a:pt x="46" y="46"/>
                    <a:pt x="49" y="76"/>
                    <a:pt x="50" y="84"/>
                  </a:cubicBezTo>
                  <a:cubicBezTo>
                    <a:pt x="49" y="83"/>
                    <a:pt x="48" y="82"/>
                    <a:pt x="46" y="81"/>
                  </a:cubicBezTo>
                  <a:cubicBezTo>
                    <a:pt x="23" y="60"/>
                    <a:pt x="10" y="40"/>
                    <a:pt x="9" y="25"/>
                  </a:cubicBezTo>
                  <a:close/>
                  <a:moveTo>
                    <a:pt x="127" y="81"/>
                  </a:moveTo>
                  <a:cubicBezTo>
                    <a:pt x="125" y="82"/>
                    <a:pt x="124" y="83"/>
                    <a:pt x="123" y="84"/>
                  </a:cubicBezTo>
                  <a:cubicBezTo>
                    <a:pt x="124" y="77"/>
                    <a:pt x="127" y="46"/>
                    <a:pt x="128" y="35"/>
                  </a:cubicBezTo>
                  <a:cubicBezTo>
                    <a:pt x="139" y="35"/>
                    <a:pt x="139" y="35"/>
                    <a:pt x="139" y="35"/>
                  </a:cubicBezTo>
                  <a:cubicBezTo>
                    <a:pt x="141" y="35"/>
                    <a:pt x="142" y="34"/>
                    <a:pt x="143" y="33"/>
                  </a:cubicBezTo>
                  <a:cubicBezTo>
                    <a:pt x="144" y="31"/>
                    <a:pt x="144" y="30"/>
                    <a:pt x="143" y="28"/>
                  </a:cubicBezTo>
                  <a:cubicBezTo>
                    <a:pt x="141" y="25"/>
                    <a:pt x="138" y="19"/>
                    <a:pt x="139" y="16"/>
                  </a:cubicBezTo>
                  <a:cubicBezTo>
                    <a:pt x="140" y="14"/>
                    <a:pt x="143" y="11"/>
                    <a:pt x="148" y="10"/>
                  </a:cubicBezTo>
                  <a:cubicBezTo>
                    <a:pt x="152" y="9"/>
                    <a:pt x="156" y="10"/>
                    <a:pt x="159" y="14"/>
                  </a:cubicBezTo>
                  <a:cubicBezTo>
                    <a:pt x="162" y="16"/>
                    <a:pt x="164" y="20"/>
                    <a:pt x="164" y="25"/>
                  </a:cubicBezTo>
                  <a:cubicBezTo>
                    <a:pt x="163" y="40"/>
                    <a:pt x="150" y="60"/>
                    <a:pt x="127"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192" name="Freeform 164"/>
          <p:cNvSpPr>
            <a:spLocks noEditPoints="1"/>
          </p:cNvSpPr>
          <p:nvPr userDrawn="1"/>
        </p:nvSpPr>
        <p:spPr bwMode="auto">
          <a:xfrm>
            <a:off x="6480175" y="3473450"/>
            <a:ext cx="341313" cy="336550"/>
          </a:xfrm>
          <a:custGeom>
            <a:avLst/>
            <a:gdLst>
              <a:gd name="T0" fmla="*/ 75 w 88"/>
              <a:gd name="T1" fmla="*/ 13 h 87"/>
              <a:gd name="T2" fmla="*/ 88 w 88"/>
              <a:gd name="T3" fmla="*/ 44 h 87"/>
              <a:gd name="T4" fmla="*/ 75 w 88"/>
              <a:gd name="T5" fmla="*/ 75 h 87"/>
              <a:gd name="T6" fmla="*/ 44 w 88"/>
              <a:gd name="T7" fmla="*/ 87 h 87"/>
              <a:gd name="T8" fmla="*/ 13 w 88"/>
              <a:gd name="T9" fmla="*/ 75 h 87"/>
              <a:gd name="T10" fmla="*/ 0 w 88"/>
              <a:gd name="T11" fmla="*/ 44 h 87"/>
              <a:gd name="T12" fmla="*/ 13 w 88"/>
              <a:gd name="T13" fmla="*/ 13 h 87"/>
              <a:gd name="T14" fmla="*/ 44 w 88"/>
              <a:gd name="T15" fmla="*/ 0 h 87"/>
              <a:gd name="T16" fmla="*/ 75 w 88"/>
              <a:gd name="T17" fmla="*/ 13 h 87"/>
              <a:gd name="T18" fmla="*/ 61 w 88"/>
              <a:gd name="T19" fmla="*/ 43 h 87"/>
              <a:gd name="T20" fmla="*/ 31 w 88"/>
              <a:gd name="T21" fmla="*/ 25 h 87"/>
              <a:gd name="T22" fmla="*/ 31 w 88"/>
              <a:gd name="T23" fmla="*/ 60 h 87"/>
              <a:gd name="T24" fmla="*/ 61 w 88"/>
              <a:gd name="T2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75" y="13"/>
                </a:moveTo>
                <a:cubicBezTo>
                  <a:pt x="83" y="21"/>
                  <a:pt x="88" y="32"/>
                  <a:pt x="88" y="44"/>
                </a:cubicBezTo>
                <a:cubicBezTo>
                  <a:pt x="88" y="56"/>
                  <a:pt x="83" y="66"/>
                  <a:pt x="75" y="75"/>
                </a:cubicBezTo>
                <a:cubicBezTo>
                  <a:pt x="66" y="83"/>
                  <a:pt x="56" y="87"/>
                  <a:pt x="44" y="87"/>
                </a:cubicBezTo>
                <a:cubicBezTo>
                  <a:pt x="32" y="87"/>
                  <a:pt x="21" y="83"/>
                  <a:pt x="13" y="75"/>
                </a:cubicBezTo>
                <a:cubicBezTo>
                  <a:pt x="4" y="66"/>
                  <a:pt x="0" y="56"/>
                  <a:pt x="0" y="44"/>
                </a:cubicBezTo>
                <a:cubicBezTo>
                  <a:pt x="0" y="32"/>
                  <a:pt x="4" y="21"/>
                  <a:pt x="13" y="13"/>
                </a:cubicBezTo>
                <a:cubicBezTo>
                  <a:pt x="21" y="4"/>
                  <a:pt x="32" y="0"/>
                  <a:pt x="44" y="0"/>
                </a:cubicBezTo>
                <a:cubicBezTo>
                  <a:pt x="56" y="0"/>
                  <a:pt x="66" y="4"/>
                  <a:pt x="75" y="13"/>
                </a:cubicBezTo>
                <a:close/>
                <a:moveTo>
                  <a:pt x="61" y="43"/>
                </a:moveTo>
                <a:cubicBezTo>
                  <a:pt x="31" y="25"/>
                  <a:pt x="31" y="25"/>
                  <a:pt x="31" y="25"/>
                </a:cubicBezTo>
                <a:cubicBezTo>
                  <a:pt x="31" y="60"/>
                  <a:pt x="31" y="60"/>
                  <a:pt x="31" y="60"/>
                </a:cubicBezTo>
                <a:lnTo>
                  <a:pt x="61" y="4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193" name="Group 192"/>
          <p:cNvGrpSpPr/>
          <p:nvPr userDrawn="1"/>
        </p:nvGrpSpPr>
        <p:grpSpPr>
          <a:xfrm>
            <a:off x="8531225" y="4313238"/>
            <a:ext cx="412750" cy="215900"/>
            <a:chOff x="8531225" y="4313238"/>
            <a:chExt cx="412750" cy="215900"/>
          </a:xfrm>
        </p:grpSpPr>
        <p:sp>
          <p:nvSpPr>
            <p:cNvPr id="194" name="Freeform 165"/>
            <p:cNvSpPr>
              <a:spLocks/>
            </p:cNvSpPr>
            <p:nvPr userDrawn="1"/>
          </p:nvSpPr>
          <p:spPr bwMode="auto">
            <a:xfrm>
              <a:off x="8531225" y="4359275"/>
              <a:ext cx="147638" cy="158750"/>
            </a:xfrm>
            <a:custGeom>
              <a:avLst/>
              <a:gdLst>
                <a:gd name="T0" fmla="*/ 0 w 93"/>
                <a:gd name="T1" fmla="*/ 41 h 100"/>
                <a:gd name="T2" fmla="*/ 93 w 93"/>
                <a:gd name="T3" fmla="*/ 0 h 100"/>
                <a:gd name="T4" fmla="*/ 93 w 93"/>
                <a:gd name="T5" fmla="*/ 19 h 100"/>
                <a:gd name="T6" fmla="*/ 24 w 93"/>
                <a:gd name="T7" fmla="*/ 51 h 100"/>
                <a:gd name="T8" fmla="*/ 24 w 93"/>
                <a:gd name="T9" fmla="*/ 51 h 100"/>
                <a:gd name="T10" fmla="*/ 93 w 93"/>
                <a:gd name="T11" fmla="*/ 80 h 100"/>
                <a:gd name="T12" fmla="*/ 93 w 93"/>
                <a:gd name="T13" fmla="*/ 100 h 100"/>
                <a:gd name="T14" fmla="*/ 0 w 93"/>
                <a:gd name="T15" fmla="*/ 58 h 100"/>
                <a:gd name="T16" fmla="*/ 0 w 93"/>
                <a:gd name="T17"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0">
                  <a:moveTo>
                    <a:pt x="0" y="41"/>
                  </a:moveTo>
                  <a:lnTo>
                    <a:pt x="93" y="0"/>
                  </a:lnTo>
                  <a:lnTo>
                    <a:pt x="93" y="19"/>
                  </a:lnTo>
                  <a:lnTo>
                    <a:pt x="24" y="51"/>
                  </a:lnTo>
                  <a:lnTo>
                    <a:pt x="24" y="51"/>
                  </a:lnTo>
                  <a:lnTo>
                    <a:pt x="93" y="80"/>
                  </a:lnTo>
                  <a:lnTo>
                    <a:pt x="93" y="100"/>
                  </a:lnTo>
                  <a:lnTo>
                    <a:pt x="0" y="58"/>
                  </a:lnTo>
                  <a:lnTo>
                    <a:pt x="0" y="4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5" name="Freeform 166"/>
            <p:cNvSpPr>
              <a:spLocks/>
            </p:cNvSpPr>
            <p:nvPr userDrawn="1"/>
          </p:nvSpPr>
          <p:spPr bwMode="auto">
            <a:xfrm>
              <a:off x="8697913" y="4313238"/>
              <a:ext cx="92075" cy="215900"/>
            </a:xfrm>
            <a:custGeom>
              <a:avLst/>
              <a:gdLst>
                <a:gd name="T0" fmla="*/ 0 w 58"/>
                <a:gd name="T1" fmla="*/ 136 h 136"/>
                <a:gd name="T2" fmla="*/ 39 w 58"/>
                <a:gd name="T3" fmla="*/ 0 h 136"/>
                <a:gd name="T4" fmla="*/ 58 w 58"/>
                <a:gd name="T5" fmla="*/ 0 h 136"/>
                <a:gd name="T6" fmla="*/ 17 w 58"/>
                <a:gd name="T7" fmla="*/ 136 h 136"/>
                <a:gd name="T8" fmla="*/ 0 w 58"/>
                <a:gd name="T9" fmla="*/ 136 h 136"/>
              </a:gdLst>
              <a:ahLst/>
              <a:cxnLst>
                <a:cxn ang="0">
                  <a:pos x="T0" y="T1"/>
                </a:cxn>
                <a:cxn ang="0">
                  <a:pos x="T2" y="T3"/>
                </a:cxn>
                <a:cxn ang="0">
                  <a:pos x="T4" y="T5"/>
                </a:cxn>
                <a:cxn ang="0">
                  <a:pos x="T6" y="T7"/>
                </a:cxn>
                <a:cxn ang="0">
                  <a:pos x="T8" y="T9"/>
                </a:cxn>
              </a:cxnLst>
              <a:rect l="0" t="0" r="r" b="b"/>
              <a:pathLst>
                <a:path w="58" h="136">
                  <a:moveTo>
                    <a:pt x="0" y="136"/>
                  </a:moveTo>
                  <a:lnTo>
                    <a:pt x="39" y="0"/>
                  </a:lnTo>
                  <a:lnTo>
                    <a:pt x="58" y="0"/>
                  </a:lnTo>
                  <a:lnTo>
                    <a:pt x="17" y="136"/>
                  </a:lnTo>
                  <a:lnTo>
                    <a:pt x="0" y="1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6" name="Freeform 167"/>
            <p:cNvSpPr>
              <a:spLocks/>
            </p:cNvSpPr>
            <p:nvPr userDrawn="1"/>
          </p:nvSpPr>
          <p:spPr bwMode="auto">
            <a:xfrm>
              <a:off x="8801100" y="4359275"/>
              <a:ext cx="142875" cy="158750"/>
            </a:xfrm>
            <a:custGeom>
              <a:avLst/>
              <a:gdLst>
                <a:gd name="T0" fmla="*/ 90 w 90"/>
                <a:gd name="T1" fmla="*/ 58 h 100"/>
                <a:gd name="T2" fmla="*/ 0 w 90"/>
                <a:gd name="T3" fmla="*/ 100 h 100"/>
                <a:gd name="T4" fmla="*/ 0 w 90"/>
                <a:gd name="T5" fmla="*/ 80 h 100"/>
                <a:gd name="T6" fmla="*/ 71 w 90"/>
                <a:gd name="T7" fmla="*/ 51 h 100"/>
                <a:gd name="T8" fmla="*/ 71 w 90"/>
                <a:gd name="T9" fmla="*/ 51 h 100"/>
                <a:gd name="T10" fmla="*/ 0 w 90"/>
                <a:gd name="T11" fmla="*/ 19 h 100"/>
                <a:gd name="T12" fmla="*/ 0 w 90"/>
                <a:gd name="T13" fmla="*/ 0 h 100"/>
                <a:gd name="T14" fmla="*/ 90 w 90"/>
                <a:gd name="T15" fmla="*/ 41 h 100"/>
                <a:gd name="T16" fmla="*/ 90 w 90"/>
                <a:gd name="T1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0">
                  <a:moveTo>
                    <a:pt x="90" y="58"/>
                  </a:moveTo>
                  <a:lnTo>
                    <a:pt x="0" y="100"/>
                  </a:lnTo>
                  <a:lnTo>
                    <a:pt x="0" y="80"/>
                  </a:lnTo>
                  <a:lnTo>
                    <a:pt x="71" y="51"/>
                  </a:lnTo>
                  <a:lnTo>
                    <a:pt x="71" y="51"/>
                  </a:lnTo>
                  <a:lnTo>
                    <a:pt x="0" y="19"/>
                  </a:lnTo>
                  <a:lnTo>
                    <a:pt x="0" y="0"/>
                  </a:lnTo>
                  <a:lnTo>
                    <a:pt x="90" y="41"/>
                  </a:lnTo>
                  <a:lnTo>
                    <a:pt x="90" y="5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197" name="Group 196"/>
          <p:cNvGrpSpPr/>
          <p:nvPr userDrawn="1"/>
        </p:nvGrpSpPr>
        <p:grpSpPr>
          <a:xfrm>
            <a:off x="6207125" y="3949700"/>
            <a:ext cx="528638" cy="536576"/>
            <a:chOff x="6207125" y="3949700"/>
            <a:chExt cx="528638" cy="536576"/>
          </a:xfrm>
        </p:grpSpPr>
        <p:sp>
          <p:nvSpPr>
            <p:cNvPr id="198" name="Freeform 168"/>
            <p:cNvSpPr>
              <a:spLocks/>
            </p:cNvSpPr>
            <p:nvPr userDrawn="1"/>
          </p:nvSpPr>
          <p:spPr bwMode="auto">
            <a:xfrm>
              <a:off x="6507163" y="3949700"/>
              <a:ext cx="228600" cy="227013"/>
            </a:xfrm>
            <a:custGeom>
              <a:avLst/>
              <a:gdLst>
                <a:gd name="T0" fmla="*/ 53 w 59"/>
                <a:gd name="T1" fmla="*/ 13 h 59"/>
                <a:gd name="T2" fmla="*/ 58 w 59"/>
                <a:gd name="T3" fmla="*/ 8 h 59"/>
                <a:gd name="T4" fmla="*/ 58 w 59"/>
                <a:gd name="T5" fmla="*/ 5 h 59"/>
                <a:gd name="T6" fmla="*/ 56 w 59"/>
                <a:gd name="T7" fmla="*/ 4 h 59"/>
                <a:gd name="T8" fmla="*/ 53 w 59"/>
                <a:gd name="T9" fmla="*/ 4 h 59"/>
                <a:gd name="T10" fmla="*/ 48 w 59"/>
                <a:gd name="T11" fmla="*/ 9 h 59"/>
                <a:gd name="T12" fmla="*/ 42 w 59"/>
                <a:gd name="T13" fmla="*/ 2 h 59"/>
                <a:gd name="T14" fmla="*/ 39 w 59"/>
                <a:gd name="T15" fmla="*/ 5 h 59"/>
                <a:gd name="T16" fmla="*/ 34 w 59"/>
                <a:gd name="T17" fmla="*/ 1 h 59"/>
                <a:gd name="T18" fmla="*/ 33 w 59"/>
                <a:gd name="T19" fmla="*/ 1 h 59"/>
                <a:gd name="T20" fmla="*/ 1 w 59"/>
                <a:gd name="T21" fmla="*/ 32 h 59"/>
                <a:gd name="T22" fmla="*/ 0 w 59"/>
                <a:gd name="T23" fmla="*/ 34 h 59"/>
                <a:gd name="T24" fmla="*/ 2 w 59"/>
                <a:gd name="T25" fmla="*/ 34 h 59"/>
                <a:gd name="T26" fmla="*/ 33 w 59"/>
                <a:gd name="T27" fmla="*/ 3 h 59"/>
                <a:gd name="T28" fmla="*/ 37 w 59"/>
                <a:gd name="T29" fmla="*/ 7 h 59"/>
                <a:gd name="T30" fmla="*/ 2 w 59"/>
                <a:gd name="T31" fmla="*/ 41 h 59"/>
                <a:gd name="T32" fmla="*/ 20 w 59"/>
                <a:gd name="T33" fmla="*/ 59 h 59"/>
                <a:gd name="T34" fmla="*/ 59 w 59"/>
                <a:gd name="T35" fmla="*/ 20 h 59"/>
                <a:gd name="T36" fmla="*/ 53 w 59"/>
                <a:gd name="T37" fmla="*/ 1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9">
                  <a:moveTo>
                    <a:pt x="53" y="13"/>
                  </a:moveTo>
                  <a:cubicBezTo>
                    <a:pt x="58" y="8"/>
                    <a:pt x="58" y="8"/>
                    <a:pt x="58" y="8"/>
                  </a:cubicBezTo>
                  <a:cubicBezTo>
                    <a:pt x="59" y="7"/>
                    <a:pt x="59" y="6"/>
                    <a:pt x="58" y="5"/>
                  </a:cubicBezTo>
                  <a:cubicBezTo>
                    <a:pt x="56" y="4"/>
                    <a:pt x="56" y="4"/>
                    <a:pt x="56" y="4"/>
                  </a:cubicBezTo>
                  <a:cubicBezTo>
                    <a:pt x="55" y="3"/>
                    <a:pt x="54" y="3"/>
                    <a:pt x="53" y="4"/>
                  </a:cubicBezTo>
                  <a:cubicBezTo>
                    <a:pt x="48" y="9"/>
                    <a:pt x="48" y="9"/>
                    <a:pt x="48" y="9"/>
                  </a:cubicBezTo>
                  <a:cubicBezTo>
                    <a:pt x="42" y="2"/>
                    <a:pt x="42" y="2"/>
                    <a:pt x="42" y="2"/>
                  </a:cubicBezTo>
                  <a:cubicBezTo>
                    <a:pt x="39" y="5"/>
                    <a:pt x="39" y="5"/>
                    <a:pt x="39" y="5"/>
                  </a:cubicBezTo>
                  <a:cubicBezTo>
                    <a:pt x="34" y="1"/>
                    <a:pt x="34" y="1"/>
                    <a:pt x="34" y="1"/>
                  </a:cubicBezTo>
                  <a:cubicBezTo>
                    <a:pt x="34" y="0"/>
                    <a:pt x="33" y="0"/>
                    <a:pt x="33" y="1"/>
                  </a:cubicBezTo>
                  <a:cubicBezTo>
                    <a:pt x="1" y="32"/>
                    <a:pt x="1" y="32"/>
                    <a:pt x="1" y="32"/>
                  </a:cubicBezTo>
                  <a:cubicBezTo>
                    <a:pt x="0" y="33"/>
                    <a:pt x="0" y="34"/>
                    <a:pt x="0" y="34"/>
                  </a:cubicBezTo>
                  <a:cubicBezTo>
                    <a:pt x="1" y="35"/>
                    <a:pt x="2" y="35"/>
                    <a:pt x="2" y="34"/>
                  </a:cubicBezTo>
                  <a:cubicBezTo>
                    <a:pt x="33" y="3"/>
                    <a:pt x="33" y="3"/>
                    <a:pt x="33" y="3"/>
                  </a:cubicBezTo>
                  <a:cubicBezTo>
                    <a:pt x="37" y="7"/>
                    <a:pt x="37" y="7"/>
                    <a:pt x="37" y="7"/>
                  </a:cubicBezTo>
                  <a:cubicBezTo>
                    <a:pt x="2" y="41"/>
                    <a:pt x="2" y="41"/>
                    <a:pt x="2" y="41"/>
                  </a:cubicBezTo>
                  <a:cubicBezTo>
                    <a:pt x="20" y="59"/>
                    <a:pt x="20" y="59"/>
                    <a:pt x="20" y="59"/>
                  </a:cubicBezTo>
                  <a:cubicBezTo>
                    <a:pt x="59" y="20"/>
                    <a:pt x="59" y="20"/>
                    <a:pt x="59" y="20"/>
                  </a:cubicBezTo>
                  <a:lnTo>
                    <a:pt x="53" y="1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99" name="Freeform 169"/>
            <p:cNvSpPr>
              <a:spLocks/>
            </p:cNvSpPr>
            <p:nvPr userDrawn="1"/>
          </p:nvSpPr>
          <p:spPr bwMode="auto">
            <a:xfrm>
              <a:off x="6207125" y="4122738"/>
              <a:ext cx="358775" cy="363538"/>
            </a:xfrm>
            <a:custGeom>
              <a:avLst/>
              <a:gdLst>
                <a:gd name="T0" fmla="*/ 55 w 93"/>
                <a:gd name="T1" fmla="*/ 22 h 94"/>
                <a:gd name="T2" fmla="*/ 1 w 93"/>
                <a:gd name="T3" fmla="*/ 74 h 94"/>
                <a:gd name="T4" fmla="*/ 0 w 93"/>
                <a:gd name="T5" fmla="*/ 92 h 94"/>
                <a:gd name="T6" fmla="*/ 1 w 93"/>
                <a:gd name="T7" fmla="*/ 94 h 94"/>
                <a:gd name="T8" fmla="*/ 19 w 93"/>
                <a:gd name="T9" fmla="*/ 92 h 94"/>
                <a:gd name="T10" fmla="*/ 35 w 93"/>
                <a:gd name="T11" fmla="*/ 76 h 94"/>
                <a:gd name="T12" fmla="*/ 55 w 93"/>
                <a:gd name="T13" fmla="*/ 57 h 94"/>
                <a:gd name="T14" fmla="*/ 93 w 93"/>
                <a:gd name="T15" fmla="*/ 18 h 94"/>
                <a:gd name="T16" fmla="*/ 76 w 93"/>
                <a:gd name="T17" fmla="*/ 0 h 94"/>
                <a:gd name="T18" fmla="*/ 55 w 93"/>
                <a:gd name="T19"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4">
                  <a:moveTo>
                    <a:pt x="55" y="22"/>
                  </a:moveTo>
                  <a:cubicBezTo>
                    <a:pt x="1" y="74"/>
                    <a:pt x="1" y="74"/>
                    <a:pt x="1" y="74"/>
                  </a:cubicBezTo>
                  <a:cubicBezTo>
                    <a:pt x="0" y="92"/>
                    <a:pt x="0" y="92"/>
                    <a:pt x="0" y="92"/>
                  </a:cubicBezTo>
                  <a:cubicBezTo>
                    <a:pt x="0" y="93"/>
                    <a:pt x="0" y="94"/>
                    <a:pt x="1" y="94"/>
                  </a:cubicBezTo>
                  <a:cubicBezTo>
                    <a:pt x="19" y="92"/>
                    <a:pt x="19" y="92"/>
                    <a:pt x="19" y="92"/>
                  </a:cubicBezTo>
                  <a:cubicBezTo>
                    <a:pt x="35" y="76"/>
                    <a:pt x="35" y="76"/>
                    <a:pt x="35" y="76"/>
                  </a:cubicBezTo>
                  <a:cubicBezTo>
                    <a:pt x="55" y="57"/>
                    <a:pt x="55" y="57"/>
                    <a:pt x="55" y="57"/>
                  </a:cubicBezTo>
                  <a:cubicBezTo>
                    <a:pt x="93" y="18"/>
                    <a:pt x="93" y="18"/>
                    <a:pt x="93" y="18"/>
                  </a:cubicBezTo>
                  <a:cubicBezTo>
                    <a:pt x="76" y="0"/>
                    <a:pt x="76" y="0"/>
                    <a:pt x="76" y="0"/>
                  </a:cubicBezTo>
                  <a:lnTo>
                    <a:pt x="55" y="2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00" name="Freeform 170"/>
          <p:cNvSpPr>
            <a:spLocks noEditPoints="1"/>
          </p:cNvSpPr>
          <p:nvPr userDrawn="1"/>
        </p:nvSpPr>
        <p:spPr bwMode="auto">
          <a:xfrm>
            <a:off x="4411663" y="4157663"/>
            <a:ext cx="458788" cy="382588"/>
          </a:xfrm>
          <a:custGeom>
            <a:avLst/>
            <a:gdLst>
              <a:gd name="T0" fmla="*/ 253 w 289"/>
              <a:gd name="T1" fmla="*/ 78 h 241"/>
              <a:gd name="T2" fmla="*/ 253 w 289"/>
              <a:gd name="T3" fmla="*/ 212 h 241"/>
              <a:gd name="T4" fmla="*/ 253 w 289"/>
              <a:gd name="T5" fmla="*/ 236 h 241"/>
              <a:gd name="T6" fmla="*/ 253 w 289"/>
              <a:gd name="T7" fmla="*/ 241 h 241"/>
              <a:gd name="T8" fmla="*/ 39 w 289"/>
              <a:gd name="T9" fmla="*/ 241 h 241"/>
              <a:gd name="T10" fmla="*/ 39 w 289"/>
              <a:gd name="T11" fmla="*/ 236 h 241"/>
              <a:gd name="T12" fmla="*/ 39 w 289"/>
              <a:gd name="T13" fmla="*/ 212 h 241"/>
              <a:gd name="T14" fmla="*/ 39 w 289"/>
              <a:gd name="T15" fmla="*/ 78 h 241"/>
              <a:gd name="T16" fmla="*/ 68 w 289"/>
              <a:gd name="T17" fmla="*/ 78 h 241"/>
              <a:gd name="T18" fmla="*/ 68 w 289"/>
              <a:gd name="T19" fmla="*/ 212 h 241"/>
              <a:gd name="T20" fmla="*/ 99 w 289"/>
              <a:gd name="T21" fmla="*/ 212 h 241"/>
              <a:gd name="T22" fmla="*/ 99 w 289"/>
              <a:gd name="T23" fmla="*/ 78 h 241"/>
              <a:gd name="T24" fmla="*/ 129 w 289"/>
              <a:gd name="T25" fmla="*/ 78 h 241"/>
              <a:gd name="T26" fmla="*/ 129 w 289"/>
              <a:gd name="T27" fmla="*/ 212 h 241"/>
              <a:gd name="T28" fmla="*/ 160 w 289"/>
              <a:gd name="T29" fmla="*/ 212 h 241"/>
              <a:gd name="T30" fmla="*/ 160 w 289"/>
              <a:gd name="T31" fmla="*/ 78 h 241"/>
              <a:gd name="T32" fmla="*/ 197 w 289"/>
              <a:gd name="T33" fmla="*/ 78 h 241"/>
              <a:gd name="T34" fmla="*/ 197 w 289"/>
              <a:gd name="T35" fmla="*/ 212 h 241"/>
              <a:gd name="T36" fmla="*/ 221 w 289"/>
              <a:gd name="T37" fmla="*/ 212 h 241"/>
              <a:gd name="T38" fmla="*/ 221 w 289"/>
              <a:gd name="T39" fmla="*/ 78 h 241"/>
              <a:gd name="T40" fmla="*/ 253 w 289"/>
              <a:gd name="T41" fmla="*/ 78 h 241"/>
              <a:gd name="T42" fmla="*/ 289 w 289"/>
              <a:gd name="T43" fmla="*/ 68 h 241"/>
              <a:gd name="T44" fmla="*/ 143 w 289"/>
              <a:gd name="T45" fmla="*/ 0 h 241"/>
              <a:gd name="T46" fmla="*/ 0 w 289"/>
              <a:gd name="T47" fmla="*/ 68 h 241"/>
              <a:gd name="T48" fmla="*/ 289 w 289"/>
              <a:gd name="T49" fmla="*/ 6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9" h="241">
                <a:moveTo>
                  <a:pt x="253" y="78"/>
                </a:moveTo>
                <a:lnTo>
                  <a:pt x="253" y="212"/>
                </a:lnTo>
                <a:lnTo>
                  <a:pt x="253" y="236"/>
                </a:lnTo>
                <a:lnTo>
                  <a:pt x="253" y="241"/>
                </a:lnTo>
                <a:lnTo>
                  <a:pt x="39" y="241"/>
                </a:lnTo>
                <a:lnTo>
                  <a:pt x="39" y="236"/>
                </a:lnTo>
                <a:lnTo>
                  <a:pt x="39" y="212"/>
                </a:lnTo>
                <a:lnTo>
                  <a:pt x="39" y="78"/>
                </a:lnTo>
                <a:lnTo>
                  <a:pt x="68" y="78"/>
                </a:lnTo>
                <a:lnTo>
                  <a:pt x="68" y="212"/>
                </a:lnTo>
                <a:lnTo>
                  <a:pt x="99" y="212"/>
                </a:lnTo>
                <a:lnTo>
                  <a:pt x="99" y="78"/>
                </a:lnTo>
                <a:lnTo>
                  <a:pt x="129" y="78"/>
                </a:lnTo>
                <a:lnTo>
                  <a:pt x="129" y="212"/>
                </a:lnTo>
                <a:lnTo>
                  <a:pt x="160" y="212"/>
                </a:lnTo>
                <a:lnTo>
                  <a:pt x="160" y="78"/>
                </a:lnTo>
                <a:lnTo>
                  <a:pt x="197" y="78"/>
                </a:lnTo>
                <a:lnTo>
                  <a:pt x="197" y="212"/>
                </a:lnTo>
                <a:lnTo>
                  <a:pt x="221" y="212"/>
                </a:lnTo>
                <a:lnTo>
                  <a:pt x="221" y="78"/>
                </a:lnTo>
                <a:lnTo>
                  <a:pt x="253" y="78"/>
                </a:lnTo>
                <a:close/>
                <a:moveTo>
                  <a:pt x="289" y="68"/>
                </a:moveTo>
                <a:lnTo>
                  <a:pt x="143" y="0"/>
                </a:lnTo>
                <a:lnTo>
                  <a:pt x="0" y="68"/>
                </a:lnTo>
                <a:lnTo>
                  <a:pt x="289" y="6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01" name="Group 200"/>
          <p:cNvGrpSpPr/>
          <p:nvPr userDrawn="1"/>
        </p:nvGrpSpPr>
        <p:grpSpPr>
          <a:xfrm>
            <a:off x="8210550" y="3883025"/>
            <a:ext cx="325438" cy="239713"/>
            <a:chOff x="8210550" y="3883025"/>
            <a:chExt cx="325438" cy="239713"/>
          </a:xfrm>
        </p:grpSpPr>
        <p:sp>
          <p:nvSpPr>
            <p:cNvPr id="202" name="Freeform 171"/>
            <p:cNvSpPr>
              <a:spLocks/>
            </p:cNvSpPr>
            <p:nvPr userDrawn="1"/>
          </p:nvSpPr>
          <p:spPr bwMode="auto">
            <a:xfrm>
              <a:off x="8434388" y="3883025"/>
              <a:ext cx="101600" cy="239713"/>
            </a:xfrm>
            <a:custGeom>
              <a:avLst/>
              <a:gdLst>
                <a:gd name="T0" fmla="*/ 64 w 64"/>
                <a:gd name="T1" fmla="*/ 151 h 151"/>
                <a:gd name="T2" fmla="*/ 64 w 64"/>
                <a:gd name="T3" fmla="*/ 25 h 151"/>
                <a:gd name="T4" fmla="*/ 0 w 64"/>
                <a:gd name="T5" fmla="*/ 0 h 151"/>
                <a:gd name="T6" fmla="*/ 0 w 64"/>
                <a:gd name="T7" fmla="*/ 0 h 151"/>
                <a:gd name="T8" fmla="*/ 0 w 64"/>
                <a:gd name="T9" fmla="*/ 125 h 151"/>
                <a:gd name="T10" fmla="*/ 64 w 64"/>
                <a:gd name="T11" fmla="*/ 151 h 151"/>
              </a:gdLst>
              <a:ahLst/>
              <a:cxnLst>
                <a:cxn ang="0">
                  <a:pos x="T0" y="T1"/>
                </a:cxn>
                <a:cxn ang="0">
                  <a:pos x="T2" y="T3"/>
                </a:cxn>
                <a:cxn ang="0">
                  <a:pos x="T4" y="T5"/>
                </a:cxn>
                <a:cxn ang="0">
                  <a:pos x="T6" y="T7"/>
                </a:cxn>
                <a:cxn ang="0">
                  <a:pos x="T8" y="T9"/>
                </a:cxn>
                <a:cxn ang="0">
                  <a:pos x="T10" y="T11"/>
                </a:cxn>
              </a:cxnLst>
              <a:rect l="0" t="0" r="r" b="b"/>
              <a:pathLst>
                <a:path w="64" h="151">
                  <a:moveTo>
                    <a:pt x="64" y="151"/>
                  </a:moveTo>
                  <a:lnTo>
                    <a:pt x="64" y="25"/>
                  </a:lnTo>
                  <a:lnTo>
                    <a:pt x="0" y="0"/>
                  </a:lnTo>
                  <a:lnTo>
                    <a:pt x="0" y="0"/>
                  </a:lnTo>
                  <a:lnTo>
                    <a:pt x="0" y="125"/>
                  </a:lnTo>
                  <a:lnTo>
                    <a:pt x="64" y="1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3" name="Freeform 172"/>
            <p:cNvSpPr>
              <a:spLocks/>
            </p:cNvSpPr>
            <p:nvPr userDrawn="1"/>
          </p:nvSpPr>
          <p:spPr bwMode="auto">
            <a:xfrm>
              <a:off x="8210550" y="3883025"/>
              <a:ext cx="104775" cy="239713"/>
            </a:xfrm>
            <a:custGeom>
              <a:avLst/>
              <a:gdLst>
                <a:gd name="T0" fmla="*/ 66 w 66"/>
                <a:gd name="T1" fmla="*/ 151 h 151"/>
                <a:gd name="T2" fmla="*/ 66 w 66"/>
                <a:gd name="T3" fmla="*/ 25 h 151"/>
                <a:gd name="T4" fmla="*/ 0 w 66"/>
                <a:gd name="T5" fmla="*/ 0 h 151"/>
                <a:gd name="T6" fmla="*/ 0 w 66"/>
                <a:gd name="T7" fmla="*/ 125 h 151"/>
                <a:gd name="T8" fmla="*/ 66 w 66"/>
                <a:gd name="T9" fmla="*/ 151 h 151"/>
              </a:gdLst>
              <a:ahLst/>
              <a:cxnLst>
                <a:cxn ang="0">
                  <a:pos x="T0" y="T1"/>
                </a:cxn>
                <a:cxn ang="0">
                  <a:pos x="T2" y="T3"/>
                </a:cxn>
                <a:cxn ang="0">
                  <a:pos x="T4" y="T5"/>
                </a:cxn>
                <a:cxn ang="0">
                  <a:pos x="T6" y="T7"/>
                </a:cxn>
                <a:cxn ang="0">
                  <a:pos x="T8" y="T9"/>
                </a:cxn>
              </a:cxnLst>
              <a:rect l="0" t="0" r="r" b="b"/>
              <a:pathLst>
                <a:path w="66" h="151">
                  <a:moveTo>
                    <a:pt x="66" y="151"/>
                  </a:moveTo>
                  <a:lnTo>
                    <a:pt x="66" y="25"/>
                  </a:lnTo>
                  <a:lnTo>
                    <a:pt x="0" y="0"/>
                  </a:lnTo>
                  <a:lnTo>
                    <a:pt x="0" y="125"/>
                  </a:lnTo>
                  <a:lnTo>
                    <a:pt x="66" y="1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4" name="Freeform 173"/>
            <p:cNvSpPr>
              <a:spLocks/>
            </p:cNvSpPr>
            <p:nvPr userDrawn="1"/>
          </p:nvSpPr>
          <p:spPr bwMode="auto">
            <a:xfrm>
              <a:off x="8323263" y="3883025"/>
              <a:ext cx="100013" cy="239713"/>
            </a:xfrm>
            <a:custGeom>
              <a:avLst/>
              <a:gdLst>
                <a:gd name="T0" fmla="*/ 63 w 63"/>
                <a:gd name="T1" fmla="*/ 125 h 151"/>
                <a:gd name="T2" fmla="*/ 63 w 63"/>
                <a:gd name="T3" fmla="*/ 108 h 151"/>
                <a:gd name="T4" fmla="*/ 63 w 63"/>
                <a:gd name="T5" fmla="*/ 0 h 151"/>
                <a:gd name="T6" fmla="*/ 0 w 63"/>
                <a:gd name="T7" fmla="*/ 25 h 151"/>
                <a:gd name="T8" fmla="*/ 0 w 63"/>
                <a:gd name="T9" fmla="*/ 151 h 151"/>
                <a:gd name="T10" fmla="*/ 63 w 63"/>
                <a:gd name="T11" fmla="*/ 125 h 151"/>
              </a:gdLst>
              <a:ahLst/>
              <a:cxnLst>
                <a:cxn ang="0">
                  <a:pos x="T0" y="T1"/>
                </a:cxn>
                <a:cxn ang="0">
                  <a:pos x="T2" y="T3"/>
                </a:cxn>
                <a:cxn ang="0">
                  <a:pos x="T4" y="T5"/>
                </a:cxn>
                <a:cxn ang="0">
                  <a:pos x="T6" y="T7"/>
                </a:cxn>
                <a:cxn ang="0">
                  <a:pos x="T8" y="T9"/>
                </a:cxn>
                <a:cxn ang="0">
                  <a:pos x="T10" y="T11"/>
                </a:cxn>
              </a:cxnLst>
              <a:rect l="0" t="0" r="r" b="b"/>
              <a:pathLst>
                <a:path w="63" h="151">
                  <a:moveTo>
                    <a:pt x="63" y="125"/>
                  </a:moveTo>
                  <a:lnTo>
                    <a:pt x="63" y="108"/>
                  </a:lnTo>
                  <a:lnTo>
                    <a:pt x="63" y="0"/>
                  </a:lnTo>
                  <a:lnTo>
                    <a:pt x="0" y="25"/>
                  </a:lnTo>
                  <a:lnTo>
                    <a:pt x="0" y="151"/>
                  </a:lnTo>
                  <a:lnTo>
                    <a:pt x="63" y="125"/>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05" name="Group 204"/>
          <p:cNvGrpSpPr/>
          <p:nvPr userDrawn="1"/>
        </p:nvGrpSpPr>
        <p:grpSpPr>
          <a:xfrm>
            <a:off x="7554913" y="1314450"/>
            <a:ext cx="420687" cy="277813"/>
            <a:chOff x="7554913" y="1314450"/>
            <a:chExt cx="420687" cy="277813"/>
          </a:xfrm>
        </p:grpSpPr>
        <p:sp>
          <p:nvSpPr>
            <p:cNvPr id="206" name="Freeform 174"/>
            <p:cNvSpPr>
              <a:spLocks/>
            </p:cNvSpPr>
            <p:nvPr userDrawn="1"/>
          </p:nvSpPr>
          <p:spPr bwMode="auto">
            <a:xfrm>
              <a:off x="7832725" y="1314450"/>
              <a:ext cx="142875" cy="263525"/>
            </a:xfrm>
            <a:custGeom>
              <a:avLst/>
              <a:gdLst>
                <a:gd name="T0" fmla="*/ 37 w 37"/>
                <a:gd name="T1" fmla="*/ 68 h 68"/>
                <a:gd name="T2" fmla="*/ 37 w 37"/>
                <a:gd name="T3" fmla="*/ 65 h 68"/>
                <a:gd name="T4" fmla="*/ 37 w 37"/>
                <a:gd name="T5" fmla="*/ 7 h 68"/>
                <a:gd name="T6" fmla="*/ 32 w 37"/>
                <a:gd name="T7" fmla="*/ 0 h 68"/>
                <a:gd name="T8" fmla="*/ 0 w 37"/>
                <a:gd name="T9" fmla="*/ 32 h 68"/>
                <a:gd name="T10" fmla="*/ 37 w 37"/>
                <a:gd name="T11" fmla="*/ 68 h 68"/>
              </a:gdLst>
              <a:ahLst/>
              <a:cxnLst>
                <a:cxn ang="0">
                  <a:pos x="T0" y="T1"/>
                </a:cxn>
                <a:cxn ang="0">
                  <a:pos x="T2" y="T3"/>
                </a:cxn>
                <a:cxn ang="0">
                  <a:pos x="T4" y="T5"/>
                </a:cxn>
                <a:cxn ang="0">
                  <a:pos x="T6" y="T7"/>
                </a:cxn>
                <a:cxn ang="0">
                  <a:pos x="T8" y="T9"/>
                </a:cxn>
                <a:cxn ang="0">
                  <a:pos x="T10" y="T11"/>
                </a:cxn>
              </a:cxnLst>
              <a:rect l="0" t="0" r="r" b="b"/>
              <a:pathLst>
                <a:path w="37" h="68">
                  <a:moveTo>
                    <a:pt x="37" y="68"/>
                  </a:moveTo>
                  <a:cubicBezTo>
                    <a:pt x="37" y="68"/>
                    <a:pt x="37" y="66"/>
                    <a:pt x="37" y="65"/>
                  </a:cubicBezTo>
                  <a:cubicBezTo>
                    <a:pt x="37" y="7"/>
                    <a:pt x="37" y="7"/>
                    <a:pt x="37" y="7"/>
                  </a:cubicBezTo>
                  <a:cubicBezTo>
                    <a:pt x="37" y="4"/>
                    <a:pt x="35" y="1"/>
                    <a:pt x="32" y="0"/>
                  </a:cubicBezTo>
                  <a:cubicBezTo>
                    <a:pt x="0" y="32"/>
                    <a:pt x="0" y="32"/>
                    <a:pt x="0" y="32"/>
                  </a:cubicBezTo>
                  <a:lnTo>
                    <a:pt x="37" y="6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7" name="Freeform 175"/>
            <p:cNvSpPr>
              <a:spLocks/>
            </p:cNvSpPr>
            <p:nvPr userDrawn="1"/>
          </p:nvSpPr>
          <p:spPr bwMode="auto">
            <a:xfrm>
              <a:off x="7554913" y="1314450"/>
              <a:ext cx="142875" cy="266700"/>
            </a:xfrm>
            <a:custGeom>
              <a:avLst/>
              <a:gdLst>
                <a:gd name="T0" fmla="*/ 5 w 37"/>
                <a:gd name="T1" fmla="*/ 0 h 69"/>
                <a:gd name="T2" fmla="*/ 0 w 37"/>
                <a:gd name="T3" fmla="*/ 7 h 69"/>
                <a:gd name="T4" fmla="*/ 0 w 37"/>
                <a:gd name="T5" fmla="*/ 65 h 69"/>
                <a:gd name="T6" fmla="*/ 1 w 37"/>
                <a:gd name="T7" fmla="*/ 69 h 69"/>
                <a:gd name="T8" fmla="*/ 37 w 37"/>
                <a:gd name="T9" fmla="*/ 32 h 69"/>
                <a:gd name="T10" fmla="*/ 5 w 37"/>
                <a:gd name="T11" fmla="*/ 0 h 69"/>
              </a:gdLst>
              <a:ahLst/>
              <a:cxnLst>
                <a:cxn ang="0">
                  <a:pos x="T0" y="T1"/>
                </a:cxn>
                <a:cxn ang="0">
                  <a:pos x="T2" y="T3"/>
                </a:cxn>
                <a:cxn ang="0">
                  <a:pos x="T4" y="T5"/>
                </a:cxn>
                <a:cxn ang="0">
                  <a:pos x="T6" y="T7"/>
                </a:cxn>
                <a:cxn ang="0">
                  <a:pos x="T8" y="T9"/>
                </a:cxn>
                <a:cxn ang="0">
                  <a:pos x="T10" y="T11"/>
                </a:cxn>
              </a:cxnLst>
              <a:rect l="0" t="0" r="r" b="b"/>
              <a:pathLst>
                <a:path w="37" h="69">
                  <a:moveTo>
                    <a:pt x="5" y="0"/>
                  </a:moveTo>
                  <a:cubicBezTo>
                    <a:pt x="2" y="1"/>
                    <a:pt x="0" y="4"/>
                    <a:pt x="0" y="7"/>
                  </a:cubicBezTo>
                  <a:cubicBezTo>
                    <a:pt x="0" y="65"/>
                    <a:pt x="0" y="65"/>
                    <a:pt x="0" y="65"/>
                  </a:cubicBezTo>
                  <a:cubicBezTo>
                    <a:pt x="0" y="66"/>
                    <a:pt x="0" y="68"/>
                    <a:pt x="1" y="69"/>
                  </a:cubicBezTo>
                  <a:cubicBezTo>
                    <a:pt x="37" y="32"/>
                    <a:pt x="37" y="32"/>
                    <a:pt x="37" y="32"/>
                  </a:cubicBezTo>
                  <a:lnTo>
                    <a:pt x="5"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8" name="Freeform 176"/>
            <p:cNvSpPr>
              <a:spLocks/>
            </p:cNvSpPr>
            <p:nvPr userDrawn="1"/>
          </p:nvSpPr>
          <p:spPr bwMode="auto">
            <a:xfrm>
              <a:off x="7573963" y="1454150"/>
              <a:ext cx="382588" cy="138113"/>
            </a:xfrm>
            <a:custGeom>
              <a:avLst/>
              <a:gdLst>
                <a:gd name="T0" fmla="*/ 57 w 99"/>
                <a:gd name="T1" fmla="*/ 6 h 36"/>
                <a:gd name="T2" fmla="*/ 50 w 99"/>
                <a:gd name="T3" fmla="*/ 9 h 36"/>
                <a:gd name="T4" fmla="*/ 43 w 99"/>
                <a:gd name="T5" fmla="*/ 6 h 36"/>
                <a:gd name="T6" fmla="*/ 36 w 99"/>
                <a:gd name="T7" fmla="*/ 0 h 36"/>
                <a:gd name="T8" fmla="*/ 0 w 99"/>
                <a:gd name="T9" fmla="*/ 36 h 36"/>
                <a:gd name="T10" fmla="*/ 2 w 99"/>
                <a:gd name="T11" fmla="*/ 36 h 36"/>
                <a:gd name="T12" fmla="*/ 97 w 99"/>
                <a:gd name="T13" fmla="*/ 36 h 36"/>
                <a:gd name="T14" fmla="*/ 99 w 99"/>
                <a:gd name="T15" fmla="*/ 36 h 36"/>
                <a:gd name="T16" fmla="*/ 63 w 99"/>
                <a:gd name="T17" fmla="*/ 0 h 36"/>
                <a:gd name="T18" fmla="*/ 57 w 99"/>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6">
                  <a:moveTo>
                    <a:pt x="57" y="6"/>
                  </a:moveTo>
                  <a:cubicBezTo>
                    <a:pt x="55" y="8"/>
                    <a:pt x="52" y="9"/>
                    <a:pt x="50" y="9"/>
                  </a:cubicBezTo>
                  <a:cubicBezTo>
                    <a:pt x="47" y="9"/>
                    <a:pt x="45" y="8"/>
                    <a:pt x="43" y="6"/>
                  </a:cubicBezTo>
                  <a:cubicBezTo>
                    <a:pt x="36" y="0"/>
                    <a:pt x="36" y="0"/>
                    <a:pt x="36" y="0"/>
                  </a:cubicBezTo>
                  <a:cubicBezTo>
                    <a:pt x="0" y="36"/>
                    <a:pt x="0" y="36"/>
                    <a:pt x="0" y="36"/>
                  </a:cubicBezTo>
                  <a:cubicBezTo>
                    <a:pt x="1" y="36"/>
                    <a:pt x="1" y="36"/>
                    <a:pt x="2" y="36"/>
                  </a:cubicBezTo>
                  <a:cubicBezTo>
                    <a:pt x="97" y="36"/>
                    <a:pt x="97" y="36"/>
                    <a:pt x="97" y="36"/>
                  </a:cubicBezTo>
                  <a:cubicBezTo>
                    <a:pt x="98" y="36"/>
                    <a:pt x="98" y="36"/>
                    <a:pt x="99" y="36"/>
                  </a:cubicBezTo>
                  <a:cubicBezTo>
                    <a:pt x="63" y="0"/>
                    <a:pt x="63" y="0"/>
                    <a:pt x="63" y="0"/>
                  </a:cubicBezTo>
                  <a:lnTo>
                    <a:pt x="57"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9" name="Freeform 177"/>
            <p:cNvSpPr>
              <a:spLocks/>
            </p:cNvSpPr>
            <p:nvPr userDrawn="1"/>
          </p:nvSpPr>
          <p:spPr bwMode="auto">
            <a:xfrm>
              <a:off x="7604125" y="1314450"/>
              <a:ext cx="320675" cy="155575"/>
            </a:xfrm>
            <a:custGeom>
              <a:avLst/>
              <a:gdLst>
                <a:gd name="T0" fmla="*/ 0 w 83"/>
                <a:gd name="T1" fmla="*/ 0 h 40"/>
                <a:gd name="T2" fmla="*/ 28 w 83"/>
                <a:gd name="T3" fmla="*/ 28 h 40"/>
                <a:gd name="T4" fmla="*/ 32 w 83"/>
                <a:gd name="T5" fmla="*/ 32 h 40"/>
                <a:gd name="T6" fmla="*/ 39 w 83"/>
                <a:gd name="T7" fmla="*/ 38 h 40"/>
                <a:gd name="T8" fmla="*/ 45 w 83"/>
                <a:gd name="T9" fmla="*/ 38 h 40"/>
                <a:gd name="T10" fmla="*/ 51 w 83"/>
                <a:gd name="T11" fmla="*/ 32 h 40"/>
                <a:gd name="T12" fmla="*/ 55 w 83"/>
                <a:gd name="T13" fmla="*/ 28 h 40"/>
                <a:gd name="T14" fmla="*/ 83 w 83"/>
                <a:gd name="T15" fmla="*/ 0 h 40"/>
                <a:gd name="T16" fmla="*/ 0 w 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40">
                  <a:moveTo>
                    <a:pt x="0" y="0"/>
                  </a:moveTo>
                  <a:cubicBezTo>
                    <a:pt x="28" y="28"/>
                    <a:pt x="28" y="28"/>
                    <a:pt x="28" y="28"/>
                  </a:cubicBezTo>
                  <a:cubicBezTo>
                    <a:pt x="32" y="32"/>
                    <a:pt x="32" y="32"/>
                    <a:pt x="32" y="32"/>
                  </a:cubicBezTo>
                  <a:cubicBezTo>
                    <a:pt x="39" y="38"/>
                    <a:pt x="39" y="38"/>
                    <a:pt x="39" y="38"/>
                  </a:cubicBezTo>
                  <a:cubicBezTo>
                    <a:pt x="40" y="40"/>
                    <a:pt x="43" y="40"/>
                    <a:pt x="45" y="38"/>
                  </a:cubicBezTo>
                  <a:cubicBezTo>
                    <a:pt x="51" y="32"/>
                    <a:pt x="51" y="32"/>
                    <a:pt x="51" y="32"/>
                  </a:cubicBezTo>
                  <a:cubicBezTo>
                    <a:pt x="55" y="28"/>
                    <a:pt x="55" y="28"/>
                    <a:pt x="55" y="28"/>
                  </a:cubicBezTo>
                  <a:cubicBezTo>
                    <a:pt x="83" y="0"/>
                    <a:pt x="83" y="0"/>
                    <a:pt x="83" y="0"/>
                  </a:cubicBez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10" name="Freeform 178"/>
          <p:cNvSpPr>
            <a:spLocks noEditPoints="1"/>
          </p:cNvSpPr>
          <p:nvPr userDrawn="1"/>
        </p:nvSpPr>
        <p:spPr bwMode="auto">
          <a:xfrm>
            <a:off x="5719763" y="4003675"/>
            <a:ext cx="452438" cy="428625"/>
          </a:xfrm>
          <a:custGeom>
            <a:avLst/>
            <a:gdLst>
              <a:gd name="T0" fmla="*/ 103 w 117"/>
              <a:gd name="T1" fmla="*/ 55 h 111"/>
              <a:gd name="T2" fmla="*/ 89 w 117"/>
              <a:gd name="T3" fmla="*/ 69 h 111"/>
              <a:gd name="T4" fmla="*/ 95 w 117"/>
              <a:gd name="T5" fmla="*/ 80 h 111"/>
              <a:gd name="T6" fmla="*/ 66 w 117"/>
              <a:gd name="T7" fmla="*/ 102 h 111"/>
              <a:gd name="T8" fmla="*/ 50 w 117"/>
              <a:gd name="T9" fmla="*/ 92 h 111"/>
              <a:gd name="T10" fmla="*/ 49 w 117"/>
              <a:gd name="T11" fmla="*/ 81 h 111"/>
              <a:gd name="T12" fmla="*/ 88 w 117"/>
              <a:gd name="T13" fmla="*/ 25 h 111"/>
              <a:gd name="T14" fmla="*/ 81 w 117"/>
              <a:gd name="T15" fmla="*/ 10 h 111"/>
              <a:gd name="T16" fmla="*/ 81 w 117"/>
              <a:gd name="T17" fmla="*/ 9 h 111"/>
              <a:gd name="T18" fmla="*/ 73 w 117"/>
              <a:gd name="T19" fmla="*/ 0 h 111"/>
              <a:gd name="T20" fmla="*/ 65 w 117"/>
              <a:gd name="T21" fmla="*/ 9 h 111"/>
              <a:gd name="T22" fmla="*/ 73 w 117"/>
              <a:gd name="T23" fmla="*/ 17 h 111"/>
              <a:gd name="T24" fmla="*/ 76 w 117"/>
              <a:gd name="T25" fmla="*/ 16 h 111"/>
              <a:gd name="T26" fmla="*/ 80 w 117"/>
              <a:gd name="T27" fmla="*/ 24 h 111"/>
              <a:gd name="T28" fmla="*/ 44 w 117"/>
              <a:gd name="T29" fmla="*/ 73 h 111"/>
              <a:gd name="T30" fmla="*/ 20 w 117"/>
              <a:gd name="T31" fmla="*/ 51 h 111"/>
              <a:gd name="T32" fmla="*/ 9 w 117"/>
              <a:gd name="T33" fmla="*/ 24 h 111"/>
              <a:gd name="T34" fmla="*/ 13 w 117"/>
              <a:gd name="T35" fmla="*/ 16 h 111"/>
              <a:gd name="T36" fmla="*/ 15 w 117"/>
              <a:gd name="T37" fmla="*/ 17 h 111"/>
              <a:gd name="T38" fmla="*/ 24 w 117"/>
              <a:gd name="T39" fmla="*/ 9 h 111"/>
              <a:gd name="T40" fmla="*/ 15 w 117"/>
              <a:gd name="T41" fmla="*/ 0 h 111"/>
              <a:gd name="T42" fmla="*/ 7 w 117"/>
              <a:gd name="T43" fmla="*/ 9 h 111"/>
              <a:gd name="T44" fmla="*/ 7 w 117"/>
              <a:gd name="T45" fmla="*/ 10 h 111"/>
              <a:gd name="T46" fmla="*/ 0 w 117"/>
              <a:gd name="T47" fmla="*/ 25 h 111"/>
              <a:gd name="T48" fmla="*/ 40 w 117"/>
              <a:gd name="T49" fmla="*/ 81 h 111"/>
              <a:gd name="T50" fmla="*/ 42 w 117"/>
              <a:gd name="T51" fmla="*/ 94 h 111"/>
              <a:gd name="T52" fmla="*/ 66 w 117"/>
              <a:gd name="T53" fmla="*/ 110 h 111"/>
              <a:gd name="T54" fmla="*/ 67 w 117"/>
              <a:gd name="T55" fmla="*/ 111 h 111"/>
              <a:gd name="T56" fmla="*/ 103 w 117"/>
              <a:gd name="T57" fmla="*/ 83 h 111"/>
              <a:gd name="T58" fmla="*/ 103 w 117"/>
              <a:gd name="T59" fmla="*/ 83 h 111"/>
              <a:gd name="T60" fmla="*/ 117 w 117"/>
              <a:gd name="T61" fmla="*/ 69 h 111"/>
              <a:gd name="T62" fmla="*/ 103 w 117"/>
              <a:gd name="T63" fmla="*/ 55 h 111"/>
              <a:gd name="T64" fmla="*/ 103 w 117"/>
              <a:gd name="T65" fmla="*/ 77 h 111"/>
              <a:gd name="T66" fmla="*/ 95 w 117"/>
              <a:gd name="T67" fmla="*/ 69 h 111"/>
              <a:gd name="T68" fmla="*/ 103 w 117"/>
              <a:gd name="T69" fmla="*/ 62 h 111"/>
              <a:gd name="T70" fmla="*/ 110 w 117"/>
              <a:gd name="T71" fmla="*/ 69 h 111"/>
              <a:gd name="T72" fmla="*/ 103 w 117"/>
              <a:gd name="T73" fmla="*/ 7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11">
                <a:moveTo>
                  <a:pt x="103" y="55"/>
                </a:moveTo>
                <a:cubicBezTo>
                  <a:pt x="95" y="55"/>
                  <a:pt x="89" y="61"/>
                  <a:pt x="89" y="69"/>
                </a:cubicBezTo>
                <a:cubicBezTo>
                  <a:pt x="89" y="74"/>
                  <a:pt x="91" y="78"/>
                  <a:pt x="95" y="80"/>
                </a:cubicBezTo>
                <a:cubicBezTo>
                  <a:pt x="87" y="95"/>
                  <a:pt x="77" y="102"/>
                  <a:pt x="66" y="102"/>
                </a:cubicBezTo>
                <a:cubicBezTo>
                  <a:pt x="58" y="102"/>
                  <a:pt x="51" y="96"/>
                  <a:pt x="50" y="92"/>
                </a:cubicBezTo>
                <a:cubicBezTo>
                  <a:pt x="49" y="90"/>
                  <a:pt x="49" y="85"/>
                  <a:pt x="49" y="81"/>
                </a:cubicBezTo>
                <a:cubicBezTo>
                  <a:pt x="72" y="76"/>
                  <a:pt x="88" y="32"/>
                  <a:pt x="88" y="25"/>
                </a:cubicBezTo>
                <a:cubicBezTo>
                  <a:pt x="89" y="20"/>
                  <a:pt x="85" y="14"/>
                  <a:pt x="81" y="10"/>
                </a:cubicBezTo>
                <a:cubicBezTo>
                  <a:pt x="81" y="9"/>
                  <a:pt x="81" y="9"/>
                  <a:pt x="81" y="9"/>
                </a:cubicBezTo>
                <a:cubicBezTo>
                  <a:pt x="81" y="4"/>
                  <a:pt x="78" y="0"/>
                  <a:pt x="73" y="0"/>
                </a:cubicBezTo>
                <a:cubicBezTo>
                  <a:pt x="69" y="0"/>
                  <a:pt x="65" y="4"/>
                  <a:pt x="65" y="9"/>
                </a:cubicBezTo>
                <a:cubicBezTo>
                  <a:pt x="65" y="13"/>
                  <a:pt x="69" y="17"/>
                  <a:pt x="73" y="17"/>
                </a:cubicBezTo>
                <a:cubicBezTo>
                  <a:pt x="74" y="17"/>
                  <a:pt x="75" y="17"/>
                  <a:pt x="76" y="16"/>
                </a:cubicBezTo>
                <a:cubicBezTo>
                  <a:pt x="78" y="19"/>
                  <a:pt x="80" y="22"/>
                  <a:pt x="80" y="24"/>
                </a:cubicBezTo>
                <a:cubicBezTo>
                  <a:pt x="79" y="30"/>
                  <a:pt x="62" y="73"/>
                  <a:pt x="44" y="73"/>
                </a:cubicBezTo>
                <a:cubicBezTo>
                  <a:pt x="37" y="73"/>
                  <a:pt x="29" y="65"/>
                  <a:pt x="20" y="51"/>
                </a:cubicBezTo>
                <a:cubicBezTo>
                  <a:pt x="14" y="40"/>
                  <a:pt x="9" y="27"/>
                  <a:pt x="9" y="24"/>
                </a:cubicBezTo>
                <a:cubicBezTo>
                  <a:pt x="9" y="22"/>
                  <a:pt x="10" y="19"/>
                  <a:pt x="13" y="16"/>
                </a:cubicBezTo>
                <a:cubicBezTo>
                  <a:pt x="14" y="17"/>
                  <a:pt x="15" y="17"/>
                  <a:pt x="15" y="17"/>
                </a:cubicBezTo>
                <a:cubicBezTo>
                  <a:pt x="20" y="17"/>
                  <a:pt x="24" y="13"/>
                  <a:pt x="24" y="9"/>
                </a:cubicBezTo>
                <a:cubicBezTo>
                  <a:pt x="24" y="4"/>
                  <a:pt x="20" y="0"/>
                  <a:pt x="15" y="0"/>
                </a:cubicBezTo>
                <a:cubicBezTo>
                  <a:pt x="11" y="0"/>
                  <a:pt x="7" y="4"/>
                  <a:pt x="7" y="9"/>
                </a:cubicBezTo>
                <a:cubicBezTo>
                  <a:pt x="7" y="9"/>
                  <a:pt x="7" y="9"/>
                  <a:pt x="7" y="10"/>
                </a:cubicBezTo>
                <a:cubicBezTo>
                  <a:pt x="4" y="14"/>
                  <a:pt x="0" y="20"/>
                  <a:pt x="0" y="25"/>
                </a:cubicBezTo>
                <a:cubicBezTo>
                  <a:pt x="1" y="32"/>
                  <a:pt x="17" y="76"/>
                  <a:pt x="40" y="81"/>
                </a:cubicBezTo>
                <a:cubicBezTo>
                  <a:pt x="40" y="85"/>
                  <a:pt x="41" y="91"/>
                  <a:pt x="42" y="94"/>
                </a:cubicBezTo>
                <a:cubicBezTo>
                  <a:pt x="44" y="102"/>
                  <a:pt x="54" y="110"/>
                  <a:pt x="66" y="110"/>
                </a:cubicBezTo>
                <a:cubicBezTo>
                  <a:pt x="66" y="111"/>
                  <a:pt x="67" y="111"/>
                  <a:pt x="67" y="111"/>
                </a:cubicBezTo>
                <a:cubicBezTo>
                  <a:pt x="76" y="111"/>
                  <a:pt x="91" y="107"/>
                  <a:pt x="103" y="83"/>
                </a:cubicBezTo>
                <a:cubicBezTo>
                  <a:pt x="103" y="83"/>
                  <a:pt x="103" y="83"/>
                  <a:pt x="103" y="83"/>
                </a:cubicBezTo>
                <a:cubicBezTo>
                  <a:pt x="110" y="83"/>
                  <a:pt x="117" y="77"/>
                  <a:pt x="117" y="69"/>
                </a:cubicBezTo>
                <a:cubicBezTo>
                  <a:pt x="117" y="61"/>
                  <a:pt x="110" y="55"/>
                  <a:pt x="103" y="55"/>
                </a:cubicBezTo>
                <a:close/>
                <a:moveTo>
                  <a:pt x="103" y="77"/>
                </a:moveTo>
                <a:cubicBezTo>
                  <a:pt x="99" y="77"/>
                  <a:pt x="95" y="73"/>
                  <a:pt x="95" y="69"/>
                </a:cubicBezTo>
                <a:cubicBezTo>
                  <a:pt x="95" y="65"/>
                  <a:pt x="99" y="62"/>
                  <a:pt x="103" y="62"/>
                </a:cubicBezTo>
                <a:cubicBezTo>
                  <a:pt x="107" y="62"/>
                  <a:pt x="110" y="65"/>
                  <a:pt x="110" y="69"/>
                </a:cubicBezTo>
                <a:cubicBezTo>
                  <a:pt x="110" y="73"/>
                  <a:pt x="107" y="77"/>
                  <a:pt x="103"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1" name="Oval 179"/>
          <p:cNvSpPr>
            <a:spLocks noChangeArrowheads="1"/>
          </p:cNvSpPr>
          <p:nvPr userDrawn="1"/>
        </p:nvSpPr>
        <p:spPr bwMode="auto">
          <a:xfrm>
            <a:off x="6102350" y="4254500"/>
            <a:ext cx="31750" cy="31750"/>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2" name="Freeform 180"/>
          <p:cNvSpPr>
            <a:spLocks noEditPoints="1"/>
          </p:cNvSpPr>
          <p:nvPr userDrawn="1"/>
        </p:nvSpPr>
        <p:spPr bwMode="auto">
          <a:xfrm>
            <a:off x="7612063" y="2349500"/>
            <a:ext cx="374650" cy="363538"/>
          </a:xfrm>
          <a:custGeom>
            <a:avLst/>
            <a:gdLst>
              <a:gd name="T0" fmla="*/ 29 w 97"/>
              <a:gd name="T1" fmla="*/ 6 h 94"/>
              <a:gd name="T2" fmla="*/ 68 w 97"/>
              <a:gd name="T3" fmla="*/ 6 h 94"/>
              <a:gd name="T4" fmla="*/ 68 w 97"/>
              <a:gd name="T5" fmla="*/ 17 h 94"/>
              <a:gd name="T6" fmla="*/ 74 w 97"/>
              <a:gd name="T7" fmla="*/ 17 h 94"/>
              <a:gd name="T8" fmla="*/ 74 w 97"/>
              <a:gd name="T9" fmla="*/ 6 h 94"/>
              <a:gd name="T10" fmla="*/ 68 w 97"/>
              <a:gd name="T11" fmla="*/ 0 h 94"/>
              <a:gd name="T12" fmla="*/ 29 w 97"/>
              <a:gd name="T13" fmla="*/ 0 h 94"/>
              <a:gd name="T14" fmla="*/ 23 w 97"/>
              <a:gd name="T15" fmla="*/ 6 h 94"/>
              <a:gd name="T16" fmla="*/ 23 w 97"/>
              <a:gd name="T17" fmla="*/ 17 h 94"/>
              <a:gd name="T18" fmla="*/ 29 w 97"/>
              <a:gd name="T19" fmla="*/ 17 h 94"/>
              <a:gd name="T20" fmla="*/ 29 w 97"/>
              <a:gd name="T21" fmla="*/ 6 h 94"/>
              <a:gd name="T22" fmla="*/ 57 w 97"/>
              <a:gd name="T23" fmla="*/ 59 h 94"/>
              <a:gd name="T24" fmla="*/ 51 w 97"/>
              <a:gd name="T25" fmla="*/ 65 h 94"/>
              <a:gd name="T26" fmla="*/ 45 w 97"/>
              <a:gd name="T27" fmla="*/ 65 h 94"/>
              <a:gd name="T28" fmla="*/ 39 w 97"/>
              <a:gd name="T29" fmla="*/ 59 h 94"/>
              <a:gd name="T30" fmla="*/ 39 w 97"/>
              <a:gd name="T31" fmla="*/ 57 h 94"/>
              <a:gd name="T32" fmla="*/ 0 w 97"/>
              <a:gd name="T33" fmla="*/ 44 h 94"/>
              <a:gd name="T34" fmla="*/ 0 w 97"/>
              <a:gd name="T35" fmla="*/ 91 h 94"/>
              <a:gd name="T36" fmla="*/ 3 w 97"/>
              <a:gd name="T37" fmla="*/ 94 h 94"/>
              <a:gd name="T38" fmla="*/ 94 w 97"/>
              <a:gd name="T39" fmla="*/ 94 h 94"/>
              <a:gd name="T40" fmla="*/ 97 w 97"/>
              <a:gd name="T41" fmla="*/ 91 h 94"/>
              <a:gd name="T42" fmla="*/ 97 w 97"/>
              <a:gd name="T43" fmla="*/ 44 h 94"/>
              <a:gd name="T44" fmla="*/ 57 w 97"/>
              <a:gd name="T45" fmla="*/ 57 h 94"/>
              <a:gd name="T46" fmla="*/ 57 w 97"/>
              <a:gd name="T47" fmla="*/ 59 h 94"/>
              <a:gd name="T48" fmla="*/ 94 w 97"/>
              <a:gd name="T49" fmla="*/ 19 h 94"/>
              <a:gd name="T50" fmla="*/ 3 w 97"/>
              <a:gd name="T51" fmla="*/ 19 h 94"/>
              <a:gd name="T52" fmla="*/ 0 w 97"/>
              <a:gd name="T53" fmla="*/ 22 h 94"/>
              <a:gd name="T54" fmla="*/ 0 w 97"/>
              <a:gd name="T55" fmla="*/ 39 h 94"/>
              <a:gd name="T56" fmla="*/ 39 w 97"/>
              <a:gd name="T57" fmla="*/ 53 h 94"/>
              <a:gd name="T58" fmla="*/ 39 w 97"/>
              <a:gd name="T59" fmla="*/ 48 h 94"/>
              <a:gd name="T60" fmla="*/ 45 w 97"/>
              <a:gd name="T61" fmla="*/ 42 h 94"/>
              <a:gd name="T62" fmla="*/ 51 w 97"/>
              <a:gd name="T63" fmla="*/ 42 h 94"/>
              <a:gd name="T64" fmla="*/ 57 w 97"/>
              <a:gd name="T65" fmla="*/ 48 h 94"/>
              <a:gd name="T66" fmla="*/ 57 w 97"/>
              <a:gd name="T67" fmla="*/ 53 h 94"/>
              <a:gd name="T68" fmla="*/ 97 w 97"/>
              <a:gd name="T69" fmla="*/ 39 h 94"/>
              <a:gd name="T70" fmla="*/ 97 w 97"/>
              <a:gd name="T71" fmla="*/ 22 h 94"/>
              <a:gd name="T72" fmla="*/ 94 w 97"/>
              <a:gd name="T73" fmla="*/ 19 h 94"/>
              <a:gd name="T74" fmla="*/ 51 w 97"/>
              <a:gd name="T75" fmla="*/ 61 h 94"/>
              <a:gd name="T76" fmla="*/ 53 w 97"/>
              <a:gd name="T77" fmla="*/ 59 h 94"/>
              <a:gd name="T78" fmla="*/ 53 w 97"/>
              <a:gd name="T79" fmla="*/ 48 h 94"/>
              <a:gd name="T80" fmla="*/ 51 w 97"/>
              <a:gd name="T81" fmla="*/ 46 h 94"/>
              <a:gd name="T82" fmla="*/ 45 w 97"/>
              <a:gd name="T83" fmla="*/ 46 h 94"/>
              <a:gd name="T84" fmla="*/ 43 w 97"/>
              <a:gd name="T85" fmla="*/ 48 h 94"/>
              <a:gd name="T86" fmla="*/ 43 w 97"/>
              <a:gd name="T87" fmla="*/ 59 h 94"/>
              <a:gd name="T88" fmla="*/ 45 w 97"/>
              <a:gd name="T89" fmla="*/ 61 h 94"/>
              <a:gd name="T90" fmla="*/ 51 w 97"/>
              <a:gd name="T9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4">
                <a:moveTo>
                  <a:pt x="29" y="6"/>
                </a:moveTo>
                <a:cubicBezTo>
                  <a:pt x="68" y="6"/>
                  <a:pt x="68" y="6"/>
                  <a:pt x="68" y="6"/>
                </a:cubicBezTo>
                <a:cubicBezTo>
                  <a:pt x="68" y="17"/>
                  <a:pt x="68" y="17"/>
                  <a:pt x="68" y="17"/>
                </a:cubicBezTo>
                <a:cubicBezTo>
                  <a:pt x="74" y="17"/>
                  <a:pt x="74" y="17"/>
                  <a:pt x="74" y="17"/>
                </a:cubicBezTo>
                <a:cubicBezTo>
                  <a:pt x="74" y="6"/>
                  <a:pt x="74" y="6"/>
                  <a:pt x="74" y="6"/>
                </a:cubicBezTo>
                <a:cubicBezTo>
                  <a:pt x="74" y="3"/>
                  <a:pt x="71" y="0"/>
                  <a:pt x="68" y="0"/>
                </a:cubicBezTo>
                <a:cubicBezTo>
                  <a:pt x="29" y="0"/>
                  <a:pt x="29" y="0"/>
                  <a:pt x="29" y="0"/>
                </a:cubicBezTo>
                <a:cubicBezTo>
                  <a:pt x="25" y="0"/>
                  <a:pt x="23" y="3"/>
                  <a:pt x="23" y="6"/>
                </a:cubicBezTo>
                <a:cubicBezTo>
                  <a:pt x="23" y="17"/>
                  <a:pt x="23" y="17"/>
                  <a:pt x="23" y="17"/>
                </a:cubicBezTo>
                <a:cubicBezTo>
                  <a:pt x="29" y="17"/>
                  <a:pt x="29" y="17"/>
                  <a:pt x="29" y="17"/>
                </a:cubicBezTo>
                <a:lnTo>
                  <a:pt x="29" y="6"/>
                </a:lnTo>
                <a:close/>
                <a:moveTo>
                  <a:pt x="57" y="59"/>
                </a:moveTo>
                <a:cubicBezTo>
                  <a:pt x="57" y="62"/>
                  <a:pt x="55" y="65"/>
                  <a:pt x="51" y="65"/>
                </a:cubicBezTo>
                <a:cubicBezTo>
                  <a:pt x="45" y="65"/>
                  <a:pt x="45" y="65"/>
                  <a:pt x="45" y="65"/>
                </a:cubicBezTo>
                <a:cubicBezTo>
                  <a:pt x="42" y="65"/>
                  <a:pt x="39" y="62"/>
                  <a:pt x="39" y="59"/>
                </a:cubicBezTo>
                <a:cubicBezTo>
                  <a:pt x="39" y="57"/>
                  <a:pt x="39" y="57"/>
                  <a:pt x="39" y="57"/>
                </a:cubicBezTo>
                <a:cubicBezTo>
                  <a:pt x="23" y="56"/>
                  <a:pt x="9" y="50"/>
                  <a:pt x="0" y="44"/>
                </a:cubicBezTo>
                <a:cubicBezTo>
                  <a:pt x="0" y="91"/>
                  <a:pt x="0" y="91"/>
                  <a:pt x="0" y="91"/>
                </a:cubicBezTo>
                <a:cubicBezTo>
                  <a:pt x="0" y="93"/>
                  <a:pt x="1" y="94"/>
                  <a:pt x="3" y="94"/>
                </a:cubicBezTo>
                <a:cubicBezTo>
                  <a:pt x="94" y="94"/>
                  <a:pt x="94" y="94"/>
                  <a:pt x="94" y="94"/>
                </a:cubicBezTo>
                <a:cubicBezTo>
                  <a:pt x="95" y="94"/>
                  <a:pt x="97" y="93"/>
                  <a:pt x="97" y="91"/>
                </a:cubicBezTo>
                <a:cubicBezTo>
                  <a:pt x="97" y="44"/>
                  <a:pt x="97" y="44"/>
                  <a:pt x="97" y="44"/>
                </a:cubicBezTo>
                <a:cubicBezTo>
                  <a:pt x="87" y="50"/>
                  <a:pt x="74" y="56"/>
                  <a:pt x="57" y="57"/>
                </a:cubicBezTo>
                <a:lnTo>
                  <a:pt x="57" y="59"/>
                </a:lnTo>
                <a:close/>
                <a:moveTo>
                  <a:pt x="94" y="19"/>
                </a:moveTo>
                <a:cubicBezTo>
                  <a:pt x="3" y="19"/>
                  <a:pt x="3" y="19"/>
                  <a:pt x="3" y="19"/>
                </a:cubicBezTo>
                <a:cubicBezTo>
                  <a:pt x="1" y="19"/>
                  <a:pt x="0" y="20"/>
                  <a:pt x="0" y="22"/>
                </a:cubicBezTo>
                <a:cubicBezTo>
                  <a:pt x="0" y="39"/>
                  <a:pt x="0" y="39"/>
                  <a:pt x="0" y="39"/>
                </a:cubicBezTo>
                <a:cubicBezTo>
                  <a:pt x="8" y="45"/>
                  <a:pt x="22" y="52"/>
                  <a:pt x="39" y="53"/>
                </a:cubicBezTo>
                <a:cubicBezTo>
                  <a:pt x="39" y="48"/>
                  <a:pt x="39" y="48"/>
                  <a:pt x="39" y="48"/>
                </a:cubicBezTo>
                <a:cubicBezTo>
                  <a:pt x="39" y="45"/>
                  <a:pt x="42" y="42"/>
                  <a:pt x="45" y="42"/>
                </a:cubicBezTo>
                <a:cubicBezTo>
                  <a:pt x="51" y="42"/>
                  <a:pt x="51" y="42"/>
                  <a:pt x="51" y="42"/>
                </a:cubicBezTo>
                <a:cubicBezTo>
                  <a:pt x="55" y="42"/>
                  <a:pt x="57" y="45"/>
                  <a:pt x="57" y="48"/>
                </a:cubicBezTo>
                <a:cubicBezTo>
                  <a:pt x="57" y="53"/>
                  <a:pt x="57" y="53"/>
                  <a:pt x="57" y="53"/>
                </a:cubicBezTo>
                <a:cubicBezTo>
                  <a:pt x="74" y="52"/>
                  <a:pt x="88" y="45"/>
                  <a:pt x="97" y="39"/>
                </a:cubicBezTo>
                <a:cubicBezTo>
                  <a:pt x="97" y="22"/>
                  <a:pt x="97" y="22"/>
                  <a:pt x="97" y="22"/>
                </a:cubicBezTo>
                <a:cubicBezTo>
                  <a:pt x="97" y="20"/>
                  <a:pt x="95" y="19"/>
                  <a:pt x="94" y="19"/>
                </a:cubicBezTo>
                <a:close/>
                <a:moveTo>
                  <a:pt x="51" y="61"/>
                </a:moveTo>
                <a:cubicBezTo>
                  <a:pt x="52" y="61"/>
                  <a:pt x="53" y="60"/>
                  <a:pt x="53" y="59"/>
                </a:cubicBezTo>
                <a:cubicBezTo>
                  <a:pt x="53" y="48"/>
                  <a:pt x="53" y="48"/>
                  <a:pt x="53" y="48"/>
                </a:cubicBezTo>
                <a:cubicBezTo>
                  <a:pt x="53" y="47"/>
                  <a:pt x="52" y="46"/>
                  <a:pt x="51" y="46"/>
                </a:cubicBezTo>
                <a:cubicBezTo>
                  <a:pt x="45" y="46"/>
                  <a:pt x="45" y="46"/>
                  <a:pt x="45" y="46"/>
                </a:cubicBezTo>
                <a:cubicBezTo>
                  <a:pt x="44" y="46"/>
                  <a:pt x="43" y="47"/>
                  <a:pt x="43" y="48"/>
                </a:cubicBezTo>
                <a:cubicBezTo>
                  <a:pt x="43" y="59"/>
                  <a:pt x="43" y="59"/>
                  <a:pt x="43" y="59"/>
                </a:cubicBezTo>
                <a:cubicBezTo>
                  <a:pt x="43" y="60"/>
                  <a:pt x="44" y="61"/>
                  <a:pt x="45" y="61"/>
                </a:cubicBezTo>
                <a:lnTo>
                  <a:pt x="51" y="6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13" name="Group 212"/>
          <p:cNvGrpSpPr/>
          <p:nvPr userDrawn="1"/>
        </p:nvGrpSpPr>
        <p:grpSpPr>
          <a:xfrm>
            <a:off x="8482013" y="1017588"/>
            <a:ext cx="520700" cy="498475"/>
            <a:chOff x="8482013" y="1017588"/>
            <a:chExt cx="520700" cy="498475"/>
          </a:xfrm>
        </p:grpSpPr>
        <p:sp>
          <p:nvSpPr>
            <p:cNvPr id="214" name="Oval 181"/>
            <p:cNvSpPr>
              <a:spLocks noChangeArrowheads="1"/>
            </p:cNvSpPr>
            <p:nvPr userDrawn="1"/>
          </p:nvSpPr>
          <p:spPr bwMode="auto">
            <a:xfrm>
              <a:off x="8870950" y="1106488"/>
              <a:ext cx="66675" cy="650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5" name="Freeform 182"/>
            <p:cNvSpPr>
              <a:spLocks/>
            </p:cNvSpPr>
            <p:nvPr userDrawn="1"/>
          </p:nvSpPr>
          <p:spPr bwMode="auto">
            <a:xfrm>
              <a:off x="8482013" y="1071563"/>
              <a:ext cx="520700" cy="444500"/>
            </a:xfrm>
            <a:custGeom>
              <a:avLst/>
              <a:gdLst>
                <a:gd name="T0" fmla="*/ 126 w 135"/>
                <a:gd name="T1" fmla="*/ 36 h 115"/>
                <a:gd name="T2" fmla="*/ 109 w 135"/>
                <a:gd name="T3" fmla="*/ 28 h 115"/>
                <a:gd name="T4" fmla="*/ 100 w 135"/>
                <a:gd name="T5" fmla="*/ 29 h 115"/>
                <a:gd name="T6" fmla="*/ 93 w 135"/>
                <a:gd name="T7" fmla="*/ 6 h 115"/>
                <a:gd name="T8" fmla="*/ 86 w 135"/>
                <a:gd name="T9" fmla="*/ 5 h 115"/>
                <a:gd name="T10" fmla="*/ 79 w 135"/>
                <a:gd name="T11" fmla="*/ 29 h 115"/>
                <a:gd name="T12" fmla="*/ 78 w 135"/>
                <a:gd name="T13" fmla="*/ 29 h 115"/>
                <a:gd name="T14" fmla="*/ 58 w 135"/>
                <a:gd name="T15" fmla="*/ 29 h 115"/>
                <a:gd name="T16" fmla="*/ 56 w 135"/>
                <a:gd name="T17" fmla="*/ 29 h 115"/>
                <a:gd name="T18" fmla="*/ 54 w 135"/>
                <a:gd name="T19" fmla="*/ 5 h 115"/>
                <a:gd name="T20" fmla="*/ 41 w 135"/>
                <a:gd name="T21" fmla="*/ 5 h 115"/>
                <a:gd name="T22" fmla="*/ 37 w 135"/>
                <a:gd name="T23" fmla="*/ 29 h 115"/>
                <a:gd name="T24" fmla="*/ 35 w 135"/>
                <a:gd name="T25" fmla="*/ 29 h 115"/>
                <a:gd name="T26" fmla="*/ 6 w 135"/>
                <a:gd name="T27" fmla="*/ 40 h 115"/>
                <a:gd name="T28" fmla="*/ 8 w 135"/>
                <a:gd name="T29" fmla="*/ 66 h 115"/>
                <a:gd name="T30" fmla="*/ 15 w 135"/>
                <a:gd name="T31" fmla="*/ 42 h 115"/>
                <a:gd name="T32" fmla="*/ 25 w 135"/>
                <a:gd name="T33" fmla="*/ 108 h 115"/>
                <a:gd name="T34" fmla="*/ 27 w 135"/>
                <a:gd name="T35" fmla="*/ 69 h 115"/>
                <a:gd name="T36" fmla="*/ 36 w 135"/>
                <a:gd name="T37" fmla="*/ 108 h 115"/>
                <a:gd name="T38" fmla="*/ 37 w 135"/>
                <a:gd name="T39" fmla="*/ 42 h 115"/>
                <a:gd name="T40" fmla="*/ 45 w 135"/>
                <a:gd name="T41" fmla="*/ 31 h 115"/>
                <a:gd name="T42" fmla="*/ 47 w 135"/>
                <a:gd name="T43" fmla="*/ 31 h 115"/>
                <a:gd name="T44" fmla="*/ 56 w 135"/>
                <a:gd name="T45" fmla="*/ 42 h 115"/>
                <a:gd name="T46" fmla="*/ 56 w 135"/>
                <a:gd name="T47" fmla="*/ 108 h 115"/>
                <a:gd name="T48" fmla="*/ 66 w 135"/>
                <a:gd name="T49" fmla="*/ 69 h 115"/>
                <a:gd name="T50" fmla="*/ 68 w 135"/>
                <a:gd name="T51" fmla="*/ 108 h 115"/>
                <a:gd name="T52" fmla="*/ 77 w 135"/>
                <a:gd name="T53" fmla="*/ 42 h 115"/>
                <a:gd name="T54" fmla="*/ 86 w 135"/>
                <a:gd name="T55" fmla="*/ 31 h 115"/>
                <a:gd name="T56" fmla="*/ 93 w 135"/>
                <a:gd name="T57" fmla="*/ 33 h 115"/>
                <a:gd name="T58" fmla="*/ 100 w 135"/>
                <a:gd name="T59" fmla="*/ 40 h 115"/>
                <a:gd name="T60" fmla="*/ 90 w 135"/>
                <a:gd name="T61" fmla="*/ 79 h 115"/>
                <a:gd name="T62" fmla="*/ 100 w 135"/>
                <a:gd name="T63" fmla="*/ 109 h 115"/>
                <a:gd name="T64" fmla="*/ 108 w 135"/>
                <a:gd name="T65" fmla="*/ 79 h 115"/>
                <a:gd name="T66" fmla="*/ 111 w 135"/>
                <a:gd name="T67" fmla="*/ 109 h 115"/>
                <a:gd name="T68" fmla="*/ 119 w 135"/>
                <a:gd name="T69" fmla="*/ 79 h 115"/>
                <a:gd name="T70" fmla="*/ 118 w 135"/>
                <a:gd name="T71" fmla="*/ 40 h 115"/>
                <a:gd name="T72" fmla="*/ 126 w 135"/>
                <a:gd name="T73" fmla="*/ 6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115">
                  <a:moveTo>
                    <a:pt x="133" y="60"/>
                  </a:moveTo>
                  <a:cubicBezTo>
                    <a:pt x="126" y="36"/>
                    <a:pt x="126" y="36"/>
                    <a:pt x="126" y="36"/>
                  </a:cubicBezTo>
                  <a:cubicBezTo>
                    <a:pt x="125" y="33"/>
                    <a:pt x="121" y="28"/>
                    <a:pt x="115" y="28"/>
                  </a:cubicBezTo>
                  <a:cubicBezTo>
                    <a:pt x="109" y="28"/>
                    <a:pt x="109" y="28"/>
                    <a:pt x="109" y="28"/>
                  </a:cubicBezTo>
                  <a:cubicBezTo>
                    <a:pt x="104" y="28"/>
                    <a:pt x="104" y="28"/>
                    <a:pt x="104" y="28"/>
                  </a:cubicBezTo>
                  <a:cubicBezTo>
                    <a:pt x="102" y="28"/>
                    <a:pt x="101" y="28"/>
                    <a:pt x="100" y="29"/>
                  </a:cubicBezTo>
                  <a:cubicBezTo>
                    <a:pt x="99" y="29"/>
                    <a:pt x="99" y="29"/>
                    <a:pt x="99" y="29"/>
                  </a:cubicBezTo>
                  <a:cubicBezTo>
                    <a:pt x="93" y="6"/>
                    <a:pt x="93" y="6"/>
                    <a:pt x="93" y="6"/>
                  </a:cubicBezTo>
                  <a:cubicBezTo>
                    <a:pt x="91" y="3"/>
                    <a:pt x="88" y="3"/>
                    <a:pt x="86" y="5"/>
                  </a:cubicBezTo>
                  <a:cubicBezTo>
                    <a:pt x="86" y="5"/>
                    <a:pt x="86" y="5"/>
                    <a:pt x="86" y="5"/>
                  </a:cubicBezTo>
                  <a:cubicBezTo>
                    <a:pt x="86" y="0"/>
                    <a:pt x="79" y="0"/>
                    <a:pt x="79" y="5"/>
                  </a:cubicBezTo>
                  <a:cubicBezTo>
                    <a:pt x="79" y="29"/>
                    <a:pt x="79" y="29"/>
                    <a:pt x="79" y="29"/>
                  </a:cubicBezTo>
                  <a:cubicBezTo>
                    <a:pt x="78" y="29"/>
                    <a:pt x="78" y="29"/>
                    <a:pt x="78" y="29"/>
                  </a:cubicBezTo>
                  <a:cubicBezTo>
                    <a:pt x="78" y="29"/>
                    <a:pt x="78" y="29"/>
                    <a:pt x="78" y="29"/>
                  </a:cubicBezTo>
                  <a:cubicBezTo>
                    <a:pt x="77" y="29"/>
                    <a:pt x="76" y="29"/>
                    <a:pt x="76" y="29"/>
                  </a:cubicBezTo>
                  <a:cubicBezTo>
                    <a:pt x="58" y="29"/>
                    <a:pt x="58" y="29"/>
                    <a:pt x="58" y="29"/>
                  </a:cubicBezTo>
                  <a:cubicBezTo>
                    <a:pt x="57" y="29"/>
                    <a:pt x="56" y="29"/>
                    <a:pt x="56" y="29"/>
                  </a:cubicBezTo>
                  <a:cubicBezTo>
                    <a:pt x="56" y="29"/>
                    <a:pt x="56" y="29"/>
                    <a:pt x="56" y="29"/>
                  </a:cubicBezTo>
                  <a:cubicBezTo>
                    <a:pt x="54" y="29"/>
                    <a:pt x="54" y="29"/>
                    <a:pt x="54" y="29"/>
                  </a:cubicBezTo>
                  <a:cubicBezTo>
                    <a:pt x="54" y="5"/>
                    <a:pt x="54" y="5"/>
                    <a:pt x="54" y="5"/>
                  </a:cubicBezTo>
                  <a:cubicBezTo>
                    <a:pt x="54" y="1"/>
                    <a:pt x="49" y="0"/>
                    <a:pt x="47" y="3"/>
                  </a:cubicBezTo>
                  <a:cubicBezTo>
                    <a:pt x="46" y="0"/>
                    <a:pt x="41" y="1"/>
                    <a:pt x="41" y="5"/>
                  </a:cubicBezTo>
                  <a:cubicBezTo>
                    <a:pt x="38" y="29"/>
                    <a:pt x="38" y="29"/>
                    <a:pt x="38" y="29"/>
                  </a:cubicBezTo>
                  <a:cubicBezTo>
                    <a:pt x="37" y="29"/>
                    <a:pt x="37" y="29"/>
                    <a:pt x="37" y="29"/>
                  </a:cubicBezTo>
                  <a:cubicBezTo>
                    <a:pt x="37" y="29"/>
                    <a:pt x="37" y="29"/>
                    <a:pt x="37" y="29"/>
                  </a:cubicBezTo>
                  <a:cubicBezTo>
                    <a:pt x="36" y="29"/>
                    <a:pt x="36" y="29"/>
                    <a:pt x="35" y="29"/>
                  </a:cubicBezTo>
                  <a:cubicBezTo>
                    <a:pt x="17" y="29"/>
                    <a:pt x="17" y="29"/>
                    <a:pt x="17" y="29"/>
                  </a:cubicBezTo>
                  <a:cubicBezTo>
                    <a:pt x="13" y="29"/>
                    <a:pt x="7" y="33"/>
                    <a:pt x="6" y="40"/>
                  </a:cubicBezTo>
                  <a:cubicBezTo>
                    <a:pt x="1" y="66"/>
                    <a:pt x="1" y="66"/>
                    <a:pt x="1" y="66"/>
                  </a:cubicBezTo>
                  <a:cubicBezTo>
                    <a:pt x="0" y="70"/>
                    <a:pt x="8" y="71"/>
                    <a:pt x="8" y="66"/>
                  </a:cubicBezTo>
                  <a:cubicBezTo>
                    <a:pt x="13" y="42"/>
                    <a:pt x="13" y="42"/>
                    <a:pt x="13" y="42"/>
                  </a:cubicBezTo>
                  <a:cubicBezTo>
                    <a:pt x="15" y="42"/>
                    <a:pt x="15" y="42"/>
                    <a:pt x="15" y="42"/>
                  </a:cubicBezTo>
                  <a:cubicBezTo>
                    <a:pt x="15" y="108"/>
                    <a:pt x="15" y="108"/>
                    <a:pt x="15" y="108"/>
                  </a:cubicBezTo>
                  <a:cubicBezTo>
                    <a:pt x="15" y="115"/>
                    <a:pt x="25" y="115"/>
                    <a:pt x="25" y="108"/>
                  </a:cubicBezTo>
                  <a:cubicBezTo>
                    <a:pt x="25" y="69"/>
                    <a:pt x="25" y="69"/>
                    <a:pt x="25" y="69"/>
                  </a:cubicBezTo>
                  <a:cubicBezTo>
                    <a:pt x="27" y="69"/>
                    <a:pt x="27" y="69"/>
                    <a:pt x="27" y="69"/>
                  </a:cubicBezTo>
                  <a:cubicBezTo>
                    <a:pt x="27" y="108"/>
                    <a:pt x="27" y="108"/>
                    <a:pt x="27" y="108"/>
                  </a:cubicBezTo>
                  <a:cubicBezTo>
                    <a:pt x="27" y="115"/>
                    <a:pt x="36" y="115"/>
                    <a:pt x="36" y="108"/>
                  </a:cubicBezTo>
                  <a:cubicBezTo>
                    <a:pt x="36" y="42"/>
                    <a:pt x="36" y="42"/>
                    <a:pt x="36" y="42"/>
                  </a:cubicBezTo>
                  <a:cubicBezTo>
                    <a:pt x="37" y="42"/>
                    <a:pt x="37" y="42"/>
                    <a:pt x="37" y="42"/>
                  </a:cubicBezTo>
                  <a:cubicBezTo>
                    <a:pt x="37" y="42"/>
                    <a:pt x="37" y="42"/>
                    <a:pt x="37" y="42"/>
                  </a:cubicBezTo>
                  <a:cubicBezTo>
                    <a:pt x="42" y="41"/>
                    <a:pt x="45" y="36"/>
                    <a:pt x="45" y="31"/>
                  </a:cubicBezTo>
                  <a:cubicBezTo>
                    <a:pt x="47" y="13"/>
                    <a:pt x="47" y="13"/>
                    <a:pt x="47" y="13"/>
                  </a:cubicBezTo>
                  <a:cubicBezTo>
                    <a:pt x="47" y="31"/>
                    <a:pt x="47" y="31"/>
                    <a:pt x="47" y="31"/>
                  </a:cubicBezTo>
                  <a:cubicBezTo>
                    <a:pt x="47" y="36"/>
                    <a:pt x="50" y="41"/>
                    <a:pt x="56" y="42"/>
                  </a:cubicBezTo>
                  <a:cubicBezTo>
                    <a:pt x="56" y="42"/>
                    <a:pt x="56" y="42"/>
                    <a:pt x="56" y="42"/>
                  </a:cubicBezTo>
                  <a:cubicBezTo>
                    <a:pt x="56" y="42"/>
                    <a:pt x="56" y="42"/>
                    <a:pt x="56" y="42"/>
                  </a:cubicBezTo>
                  <a:cubicBezTo>
                    <a:pt x="56" y="108"/>
                    <a:pt x="56" y="108"/>
                    <a:pt x="56" y="108"/>
                  </a:cubicBezTo>
                  <a:cubicBezTo>
                    <a:pt x="56" y="115"/>
                    <a:pt x="66" y="115"/>
                    <a:pt x="66" y="108"/>
                  </a:cubicBezTo>
                  <a:cubicBezTo>
                    <a:pt x="66" y="69"/>
                    <a:pt x="66" y="69"/>
                    <a:pt x="66" y="69"/>
                  </a:cubicBezTo>
                  <a:cubicBezTo>
                    <a:pt x="68" y="69"/>
                    <a:pt x="68" y="69"/>
                    <a:pt x="68" y="69"/>
                  </a:cubicBezTo>
                  <a:cubicBezTo>
                    <a:pt x="68" y="108"/>
                    <a:pt x="68" y="108"/>
                    <a:pt x="68" y="108"/>
                  </a:cubicBezTo>
                  <a:cubicBezTo>
                    <a:pt x="68" y="115"/>
                    <a:pt x="77" y="115"/>
                    <a:pt x="77" y="108"/>
                  </a:cubicBezTo>
                  <a:cubicBezTo>
                    <a:pt x="77" y="42"/>
                    <a:pt x="77" y="42"/>
                    <a:pt x="77" y="42"/>
                  </a:cubicBezTo>
                  <a:cubicBezTo>
                    <a:pt x="78" y="42"/>
                    <a:pt x="78" y="42"/>
                    <a:pt x="78" y="42"/>
                  </a:cubicBezTo>
                  <a:cubicBezTo>
                    <a:pt x="83" y="41"/>
                    <a:pt x="86" y="36"/>
                    <a:pt x="86" y="31"/>
                  </a:cubicBezTo>
                  <a:cubicBezTo>
                    <a:pt x="86" y="10"/>
                    <a:pt x="86" y="10"/>
                    <a:pt x="86" y="10"/>
                  </a:cubicBezTo>
                  <a:cubicBezTo>
                    <a:pt x="93" y="33"/>
                    <a:pt x="93" y="33"/>
                    <a:pt x="93" y="33"/>
                  </a:cubicBezTo>
                  <a:cubicBezTo>
                    <a:pt x="94" y="35"/>
                    <a:pt x="96" y="39"/>
                    <a:pt x="100" y="40"/>
                  </a:cubicBezTo>
                  <a:cubicBezTo>
                    <a:pt x="100" y="40"/>
                    <a:pt x="100" y="40"/>
                    <a:pt x="100" y="40"/>
                  </a:cubicBezTo>
                  <a:cubicBezTo>
                    <a:pt x="101" y="40"/>
                    <a:pt x="101" y="40"/>
                    <a:pt x="101" y="40"/>
                  </a:cubicBezTo>
                  <a:cubicBezTo>
                    <a:pt x="90" y="79"/>
                    <a:pt x="90" y="79"/>
                    <a:pt x="90" y="79"/>
                  </a:cubicBezTo>
                  <a:cubicBezTo>
                    <a:pt x="100" y="79"/>
                    <a:pt x="100" y="79"/>
                    <a:pt x="100" y="79"/>
                  </a:cubicBezTo>
                  <a:cubicBezTo>
                    <a:pt x="100" y="109"/>
                    <a:pt x="100" y="109"/>
                    <a:pt x="100" y="109"/>
                  </a:cubicBezTo>
                  <a:cubicBezTo>
                    <a:pt x="100" y="114"/>
                    <a:pt x="108" y="114"/>
                    <a:pt x="108" y="109"/>
                  </a:cubicBezTo>
                  <a:cubicBezTo>
                    <a:pt x="108" y="79"/>
                    <a:pt x="108" y="79"/>
                    <a:pt x="108" y="79"/>
                  </a:cubicBezTo>
                  <a:cubicBezTo>
                    <a:pt x="111" y="79"/>
                    <a:pt x="111" y="79"/>
                    <a:pt x="111" y="79"/>
                  </a:cubicBezTo>
                  <a:cubicBezTo>
                    <a:pt x="111" y="109"/>
                    <a:pt x="111" y="109"/>
                    <a:pt x="111" y="109"/>
                  </a:cubicBezTo>
                  <a:cubicBezTo>
                    <a:pt x="111" y="114"/>
                    <a:pt x="119" y="114"/>
                    <a:pt x="119" y="109"/>
                  </a:cubicBezTo>
                  <a:cubicBezTo>
                    <a:pt x="119" y="79"/>
                    <a:pt x="119" y="79"/>
                    <a:pt x="119" y="79"/>
                  </a:cubicBezTo>
                  <a:cubicBezTo>
                    <a:pt x="129" y="79"/>
                    <a:pt x="129" y="79"/>
                    <a:pt x="129" y="79"/>
                  </a:cubicBezTo>
                  <a:cubicBezTo>
                    <a:pt x="118" y="40"/>
                    <a:pt x="118" y="40"/>
                    <a:pt x="118" y="40"/>
                  </a:cubicBezTo>
                  <a:cubicBezTo>
                    <a:pt x="120" y="40"/>
                    <a:pt x="120" y="40"/>
                    <a:pt x="120" y="40"/>
                  </a:cubicBezTo>
                  <a:cubicBezTo>
                    <a:pt x="126" y="63"/>
                    <a:pt x="126" y="63"/>
                    <a:pt x="126" y="63"/>
                  </a:cubicBezTo>
                  <a:cubicBezTo>
                    <a:pt x="128" y="68"/>
                    <a:pt x="135" y="65"/>
                    <a:pt x="133" y="6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6" name="Oval 183"/>
            <p:cNvSpPr>
              <a:spLocks noChangeArrowheads="1"/>
            </p:cNvSpPr>
            <p:nvPr userDrawn="1"/>
          </p:nvSpPr>
          <p:spPr bwMode="auto">
            <a:xfrm>
              <a:off x="8705850" y="1109663"/>
              <a:ext cx="65088" cy="6191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7" name="Oval 184"/>
            <p:cNvSpPr>
              <a:spLocks noChangeArrowheads="1"/>
            </p:cNvSpPr>
            <p:nvPr userDrawn="1"/>
          </p:nvSpPr>
          <p:spPr bwMode="auto">
            <a:xfrm>
              <a:off x="8547100" y="1106488"/>
              <a:ext cx="65088" cy="650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8" name="Rectangle 185"/>
            <p:cNvSpPr>
              <a:spLocks noChangeArrowheads="1"/>
            </p:cNvSpPr>
            <p:nvPr userDrawn="1"/>
          </p:nvSpPr>
          <p:spPr bwMode="auto">
            <a:xfrm>
              <a:off x="8662988" y="1017588"/>
              <a:ext cx="7938" cy="269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9" name="Rectangle 186"/>
            <p:cNvSpPr>
              <a:spLocks noChangeArrowheads="1"/>
            </p:cNvSpPr>
            <p:nvPr userDrawn="1"/>
          </p:nvSpPr>
          <p:spPr bwMode="auto">
            <a:xfrm>
              <a:off x="8674100"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0" name="Rectangle 187"/>
            <p:cNvSpPr>
              <a:spLocks noChangeArrowheads="1"/>
            </p:cNvSpPr>
            <p:nvPr userDrawn="1"/>
          </p:nvSpPr>
          <p:spPr bwMode="auto">
            <a:xfrm>
              <a:off x="8628063"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1" name="Rectangle 188"/>
            <p:cNvSpPr>
              <a:spLocks noChangeArrowheads="1"/>
            </p:cNvSpPr>
            <p:nvPr userDrawn="1"/>
          </p:nvSpPr>
          <p:spPr bwMode="auto">
            <a:xfrm>
              <a:off x="8809038" y="1017588"/>
              <a:ext cx="12700" cy="269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2" name="Rectangle 189"/>
            <p:cNvSpPr>
              <a:spLocks noChangeArrowheads="1"/>
            </p:cNvSpPr>
            <p:nvPr userDrawn="1"/>
          </p:nvSpPr>
          <p:spPr bwMode="auto">
            <a:xfrm>
              <a:off x="8824913"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3" name="Rectangle 190"/>
            <p:cNvSpPr>
              <a:spLocks noChangeArrowheads="1"/>
            </p:cNvSpPr>
            <p:nvPr userDrawn="1"/>
          </p:nvSpPr>
          <p:spPr bwMode="auto">
            <a:xfrm>
              <a:off x="8778875"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24" name="Freeform 191"/>
          <p:cNvSpPr>
            <a:spLocks/>
          </p:cNvSpPr>
          <p:nvPr userDrawn="1"/>
        </p:nvSpPr>
        <p:spPr bwMode="auto">
          <a:xfrm>
            <a:off x="3514725" y="3575050"/>
            <a:ext cx="417513" cy="334963"/>
          </a:xfrm>
          <a:custGeom>
            <a:avLst/>
            <a:gdLst>
              <a:gd name="T0" fmla="*/ 33 w 108"/>
              <a:gd name="T1" fmla="*/ 87 h 87"/>
              <a:gd name="T2" fmla="*/ 52 w 108"/>
              <a:gd name="T3" fmla="*/ 86 h 87"/>
              <a:gd name="T4" fmla="*/ 74 w 108"/>
              <a:gd name="T5" fmla="*/ 68 h 87"/>
              <a:gd name="T6" fmla="*/ 83 w 108"/>
              <a:gd name="T7" fmla="*/ 46 h 87"/>
              <a:gd name="T8" fmla="*/ 91 w 108"/>
              <a:gd name="T9" fmla="*/ 39 h 87"/>
              <a:gd name="T10" fmla="*/ 95 w 108"/>
              <a:gd name="T11" fmla="*/ 49 h 87"/>
              <a:gd name="T12" fmla="*/ 96 w 108"/>
              <a:gd name="T13" fmla="*/ 84 h 87"/>
              <a:gd name="T14" fmla="*/ 99 w 108"/>
              <a:gd name="T15" fmla="*/ 86 h 87"/>
              <a:gd name="T16" fmla="*/ 102 w 108"/>
              <a:gd name="T17" fmla="*/ 83 h 87"/>
              <a:gd name="T18" fmla="*/ 108 w 108"/>
              <a:gd name="T19" fmla="*/ 25 h 87"/>
              <a:gd name="T20" fmla="*/ 106 w 108"/>
              <a:gd name="T21" fmla="*/ 12 h 87"/>
              <a:gd name="T22" fmla="*/ 91 w 108"/>
              <a:gd name="T23" fmla="*/ 1 h 87"/>
              <a:gd name="T24" fmla="*/ 79 w 108"/>
              <a:gd name="T25" fmla="*/ 8 h 87"/>
              <a:gd name="T26" fmla="*/ 60 w 108"/>
              <a:gd name="T27" fmla="*/ 46 h 87"/>
              <a:gd name="T28" fmla="*/ 32 w 108"/>
              <a:gd name="T29" fmla="*/ 66 h 87"/>
              <a:gd name="T30" fmla="*/ 2 w 108"/>
              <a:gd name="T31" fmla="*/ 78 h 87"/>
              <a:gd name="T32" fmla="*/ 0 w 108"/>
              <a:gd name="T33" fmla="*/ 82 h 87"/>
              <a:gd name="T34" fmla="*/ 4 w 108"/>
              <a:gd name="T35" fmla="*/ 86 h 87"/>
              <a:gd name="T36" fmla="*/ 33 w 108"/>
              <a:gd name="T3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87">
                <a:moveTo>
                  <a:pt x="33" y="87"/>
                </a:moveTo>
                <a:cubicBezTo>
                  <a:pt x="39" y="87"/>
                  <a:pt x="46" y="87"/>
                  <a:pt x="52" y="86"/>
                </a:cubicBezTo>
                <a:cubicBezTo>
                  <a:pt x="64" y="86"/>
                  <a:pt x="71" y="79"/>
                  <a:pt x="74" y="68"/>
                </a:cubicBezTo>
                <a:cubicBezTo>
                  <a:pt x="77" y="61"/>
                  <a:pt x="79" y="53"/>
                  <a:pt x="83" y="46"/>
                </a:cubicBezTo>
                <a:cubicBezTo>
                  <a:pt x="84" y="43"/>
                  <a:pt x="86" y="38"/>
                  <a:pt x="91" y="39"/>
                </a:cubicBezTo>
                <a:cubicBezTo>
                  <a:pt x="95" y="40"/>
                  <a:pt x="95" y="45"/>
                  <a:pt x="95" y="49"/>
                </a:cubicBezTo>
                <a:cubicBezTo>
                  <a:pt x="96" y="59"/>
                  <a:pt x="95" y="74"/>
                  <a:pt x="96" y="84"/>
                </a:cubicBezTo>
                <a:cubicBezTo>
                  <a:pt x="96" y="86"/>
                  <a:pt x="99" y="86"/>
                  <a:pt x="99" y="86"/>
                </a:cubicBezTo>
                <a:cubicBezTo>
                  <a:pt x="99" y="86"/>
                  <a:pt x="102" y="86"/>
                  <a:pt x="102" y="83"/>
                </a:cubicBezTo>
                <a:cubicBezTo>
                  <a:pt x="104" y="66"/>
                  <a:pt x="106" y="43"/>
                  <a:pt x="108" y="25"/>
                </a:cubicBezTo>
                <a:cubicBezTo>
                  <a:pt x="108" y="21"/>
                  <a:pt x="108" y="16"/>
                  <a:pt x="106" y="12"/>
                </a:cubicBezTo>
                <a:cubicBezTo>
                  <a:pt x="105" y="8"/>
                  <a:pt x="100" y="1"/>
                  <a:pt x="91" y="1"/>
                </a:cubicBezTo>
                <a:cubicBezTo>
                  <a:pt x="83" y="0"/>
                  <a:pt x="82" y="3"/>
                  <a:pt x="79" y="8"/>
                </a:cubicBezTo>
                <a:cubicBezTo>
                  <a:pt x="72" y="20"/>
                  <a:pt x="65" y="33"/>
                  <a:pt x="60" y="46"/>
                </a:cubicBezTo>
                <a:cubicBezTo>
                  <a:pt x="54" y="58"/>
                  <a:pt x="47" y="65"/>
                  <a:pt x="32" y="66"/>
                </a:cubicBezTo>
                <a:cubicBezTo>
                  <a:pt x="22" y="66"/>
                  <a:pt x="12" y="73"/>
                  <a:pt x="2" y="78"/>
                </a:cubicBezTo>
                <a:cubicBezTo>
                  <a:pt x="0" y="79"/>
                  <a:pt x="0" y="82"/>
                  <a:pt x="0" y="82"/>
                </a:cubicBezTo>
                <a:cubicBezTo>
                  <a:pt x="1" y="84"/>
                  <a:pt x="2" y="85"/>
                  <a:pt x="4" y="86"/>
                </a:cubicBezTo>
                <a:cubicBezTo>
                  <a:pt x="14" y="87"/>
                  <a:pt x="22" y="86"/>
                  <a:pt x="33" y="8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5" name="Freeform 192"/>
          <p:cNvSpPr>
            <a:spLocks/>
          </p:cNvSpPr>
          <p:nvPr userDrawn="1"/>
        </p:nvSpPr>
        <p:spPr bwMode="auto">
          <a:xfrm>
            <a:off x="3994150" y="3257550"/>
            <a:ext cx="173038" cy="509588"/>
          </a:xfrm>
          <a:custGeom>
            <a:avLst/>
            <a:gdLst>
              <a:gd name="T0" fmla="*/ 61 w 109"/>
              <a:gd name="T1" fmla="*/ 37 h 321"/>
              <a:gd name="T2" fmla="*/ 70 w 109"/>
              <a:gd name="T3" fmla="*/ 37 h 321"/>
              <a:gd name="T4" fmla="*/ 80 w 109"/>
              <a:gd name="T5" fmla="*/ 0 h 321"/>
              <a:gd name="T6" fmla="*/ 29 w 109"/>
              <a:gd name="T7" fmla="*/ 0 h 321"/>
              <a:gd name="T8" fmla="*/ 36 w 109"/>
              <a:gd name="T9" fmla="*/ 37 h 321"/>
              <a:gd name="T10" fmla="*/ 49 w 109"/>
              <a:gd name="T11" fmla="*/ 37 h 321"/>
              <a:gd name="T12" fmla="*/ 0 w 109"/>
              <a:gd name="T13" fmla="*/ 261 h 321"/>
              <a:gd name="T14" fmla="*/ 53 w 109"/>
              <a:gd name="T15" fmla="*/ 321 h 321"/>
              <a:gd name="T16" fmla="*/ 109 w 109"/>
              <a:gd name="T17" fmla="*/ 261 h 321"/>
              <a:gd name="T18" fmla="*/ 61 w 109"/>
              <a:gd name="T19" fmla="*/ 3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21">
                <a:moveTo>
                  <a:pt x="61" y="37"/>
                </a:moveTo>
                <a:lnTo>
                  <a:pt x="70" y="37"/>
                </a:lnTo>
                <a:lnTo>
                  <a:pt x="80" y="0"/>
                </a:lnTo>
                <a:lnTo>
                  <a:pt x="29" y="0"/>
                </a:lnTo>
                <a:lnTo>
                  <a:pt x="36" y="37"/>
                </a:lnTo>
                <a:lnTo>
                  <a:pt x="49" y="37"/>
                </a:lnTo>
                <a:lnTo>
                  <a:pt x="0" y="261"/>
                </a:lnTo>
                <a:lnTo>
                  <a:pt x="53" y="321"/>
                </a:lnTo>
                <a:lnTo>
                  <a:pt x="109" y="261"/>
                </a:lnTo>
                <a:lnTo>
                  <a:pt x="61" y="3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26" name="Group 225"/>
          <p:cNvGrpSpPr/>
          <p:nvPr userDrawn="1"/>
        </p:nvGrpSpPr>
        <p:grpSpPr>
          <a:xfrm>
            <a:off x="7732713" y="3551238"/>
            <a:ext cx="342900" cy="301625"/>
            <a:chOff x="7732713" y="3551238"/>
            <a:chExt cx="342900" cy="301625"/>
          </a:xfrm>
        </p:grpSpPr>
        <p:sp>
          <p:nvSpPr>
            <p:cNvPr id="227" name="Freeform 193"/>
            <p:cNvSpPr>
              <a:spLocks/>
            </p:cNvSpPr>
            <p:nvPr userDrawn="1"/>
          </p:nvSpPr>
          <p:spPr bwMode="auto">
            <a:xfrm>
              <a:off x="7732713" y="3705225"/>
              <a:ext cx="342900" cy="147638"/>
            </a:xfrm>
            <a:custGeom>
              <a:avLst/>
              <a:gdLst>
                <a:gd name="T0" fmla="*/ 0 w 89"/>
                <a:gd name="T1" fmla="*/ 0 h 38"/>
                <a:gd name="T2" fmla="*/ 45 w 89"/>
                <a:gd name="T3" fmla="*/ 38 h 38"/>
                <a:gd name="T4" fmla="*/ 89 w 89"/>
                <a:gd name="T5" fmla="*/ 0 h 38"/>
                <a:gd name="T6" fmla="*/ 0 w 89"/>
                <a:gd name="T7" fmla="*/ 0 h 38"/>
              </a:gdLst>
              <a:ahLst/>
              <a:cxnLst>
                <a:cxn ang="0">
                  <a:pos x="T0" y="T1"/>
                </a:cxn>
                <a:cxn ang="0">
                  <a:pos x="T2" y="T3"/>
                </a:cxn>
                <a:cxn ang="0">
                  <a:pos x="T4" y="T5"/>
                </a:cxn>
                <a:cxn ang="0">
                  <a:pos x="T6" y="T7"/>
                </a:cxn>
              </a:cxnLst>
              <a:rect l="0" t="0" r="r" b="b"/>
              <a:pathLst>
                <a:path w="89" h="38">
                  <a:moveTo>
                    <a:pt x="0" y="0"/>
                  </a:moveTo>
                  <a:cubicBezTo>
                    <a:pt x="4" y="21"/>
                    <a:pt x="22" y="38"/>
                    <a:pt x="45" y="38"/>
                  </a:cubicBezTo>
                  <a:cubicBezTo>
                    <a:pt x="67" y="38"/>
                    <a:pt x="86" y="21"/>
                    <a:pt x="89" y="0"/>
                  </a:cubicBez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8" name="Oval 194"/>
            <p:cNvSpPr>
              <a:spLocks noChangeArrowheads="1"/>
            </p:cNvSpPr>
            <p:nvPr userDrawn="1"/>
          </p:nvSpPr>
          <p:spPr bwMode="auto">
            <a:xfrm>
              <a:off x="7762875" y="3551238"/>
              <a:ext cx="92075" cy="9366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29" name="Oval 195"/>
            <p:cNvSpPr>
              <a:spLocks noChangeArrowheads="1"/>
            </p:cNvSpPr>
            <p:nvPr userDrawn="1"/>
          </p:nvSpPr>
          <p:spPr bwMode="auto">
            <a:xfrm>
              <a:off x="7951788" y="3551238"/>
              <a:ext cx="93663" cy="9366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30" name="Freeform 196"/>
          <p:cNvSpPr>
            <a:spLocks noEditPoints="1"/>
          </p:cNvSpPr>
          <p:nvPr userDrawn="1"/>
        </p:nvSpPr>
        <p:spPr bwMode="auto">
          <a:xfrm>
            <a:off x="8450263" y="1758950"/>
            <a:ext cx="517525" cy="433388"/>
          </a:xfrm>
          <a:custGeom>
            <a:avLst/>
            <a:gdLst>
              <a:gd name="T0" fmla="*/ 10 w 134"/>
              <a:gd name="T1" fmla="*/ 0 h 112"/>
              <a:gd name="T2" fmla="*/ 59 w 134"/>
              <a:gd name="T3" fmla="*/ 0 h 112"/>
              <a:gd name="T4" fmla="*/ 69 w 134"/>
              <a:gd name="T5" fmla="*/ 11 h 112"/>
              <a:gd name="T6" fmla="*/ 100 w 134"/>
              <a:gd name="T7" fmla="*/ 11 h 112"/>
              <a:gd name="T8" fmla="*/ 110 w 134"/>
              <a:gd name="T9" fmla="*/ 19 h 112"/>
              <a:gd name="T10" fmla="*/ 24 w 134"/>
              <a:gd name="T11" fmla="*/ 19 h 112"/>
              <a:gd name="T12" fmla="*/ 8 w 134"/>
              <a:gd name="T13" fmla="*/ 33 h 112"/>
              <a:gd name="T14" fmla="*/ 0 w 134"/>
              <a:gd name="T15" fmla="*/ 83 h 112"/>
              <a:gd name="T16" fmla="*/ 0 w 134"/>
              <a:gd name="T17" fmla="*/ 11 h 112"/>
              <a:gd name="T18" fmla="*/ 10 w 134"/>
              <a:gd name="T19" fmla="*/ 0 h 112"/>
              <a:gd name="T20" fmla="*/ 33 w 134"/>
              <a:gd name="T21" fmla="*/ 31 h 112"/>
              <a:gd name="T22" fmla="*/ 16 w 134"/>
              <a:gd name="T23" fmla="*/ 45 h 112"/>
              <a:gd name="T24" fmla="*/ 6 w 134"/>
              <a:gd name="T25" fmla="*/ 112 h 112"/>
              <a:gd name="T26" fmla="*/ 122 w 134"/>
              <a:gd name="T27" fmla="*/ 112 h 112"/>
              <a:gd name="T28" fmla="*/ 133 w 134"/>
              <a:gd name="T29" fmla="*/ 45 h 112"/>
              <a:gd name="T30" fmla="*/ 121 w 134"/>
              <a:gd name="T31" fmla="*/ 31 h 112"/>
              <a:gd name="T32" fmla="*/ 33 w 134"/>
              <a:gd name="T33"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12">
                <a:moveTo>
                  <a:pt x="10" y="0"/>
                </a:moveTo>
                <a:cubicBezTo>
                  <a:pt x="59" y="0"/>
                  <a:pt x="59" y="0"/>
                  <a:pt x="59" y="0"/>
                </a:cubicBezTo>
                <a:cubicBezTo>
                  <a:pt x="67" y="0"/>
                  <a:pt x="69" y="5"/>
                  <a:pt x="69" y="11"/>
                </a:cubicBezTo>
                <a:cubicBezTo>
                  <a:pt x="100" y="11"/>
                  <a:pt x="100" y="11"/>
                  <a:pt x="100" y="11"/>
                </a:cubicBezTo>
                <a:cubicBezTo>
                  <a:pt x="105" y="11"/>
                  <a:pt x="109" y="14"/>
                  <a:pt x="110" y="19"/>
                </a:cubicBezTo>
                <a:cubicBezTo>
                  <a:pt x="24" y="19"/>
                  <a:pt x="24" y="19"/>
                  <a:pt x="24" y="19"/>
                </a:cubicBezTo>
                <a:cubicBezTo>
                  <a:pt x="16" y="19"/>
                  <a:pt x="9" y="25"/>
                  <a:pt x="8" y="33"/>
                </a:cubicBezTo>
                <a:cubicBezTo>
                  <a:pt x="0" y="83"/>
                  <a:pt x="0" y="83"/>
                  <a:pt x="0" y="83"/>
                </a:cubicBezTo>
                <a:cubicBezTo>
                  <a:pt x="0" y="11"/>
                  <a:pt x="0" y="11"/>
                  <a:pt x="0" y="11"/>
                </a:cubicBezTo>
                <a:cubicBezTo>
                  <a:pt x="0" y="5"/>
                  <a:pt x="4" y="0"/>
                  <a:pt x="10" y="0"/>
                </a:cubicBezTo>
                <a:close/>
                <a:moveTo>
                  <a:pt x="33" y="31"/>
                </a:moveTo>
                <a:cubicBezTo>
                  <a:pt x="25" y="31"/>
                  <a:pt x="18" y="37"/>
                  <a:pt x="16" y="45"/>
                </a:cubicBezTo>
                <a:cubicBezTo>
                  <a:pt x="6" y="112"/>
                  <a:pt x="6" y="112"/>
                  <a:pt x="6" y="112"/>
                </a:cubicBezTo>
                <a:cubicBezTo>
                  <a:pt x="122" y="112"/>
                  <a:pt x="122" y="112"/>
                  <a:pt x="122" y="112"/>
                </a:cubicBezTo>
                <a:cubicBezTo>
                  <a:pt x="133" y="45"/>
                  <a:pt x="133" y="45"/>
                  <a:pt x="133" y="45"/>
                </a:cubicBezTo>
                <a:cubicBezTo>
                  <a:pt x="134" y="37"/>
                  <a:pt x="129" y="31"/>
                  <a:pt x="121" y="31"/>
                </a:cubicBezTo>
                <a:lnTo>
                  <a:pt x="33" y="3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1" name="Freeform 197"/>
          <p:cNvSpPr>
            <a:spLocks/>
          </p:cNvSpPr>
          <p:nvPr userDrawn="1"/>
        </p:nvSpPr>
        <p:spPr bwMode="auto">
          <a:xfrm>
            <a:off x="2778125" y="3644900"/>
            <a:ext cx="639763" cy="350838"/>
          </a:xfrm>
          <a:custGeom>
            <a:avLst/>
            <a:gdLst>
              <a:gd name="T0" fmla="*/ 20 w 166"/>
              <a:gd name="T1" fmla="*/ 91 h 91"/>
              <a:gd name="T2" fmla="*/ 0 w 166"/>
              <a:gd name="T3" fmla="*/ 58 h 91"/>
              <a:gd name="T4" fmla="*/ 38 w 166"/>
              <a:gd name="T5" fmla="*/ 22 h 91"/>
              <a:gd name="T6" fmla="*/ 72 w 166"/>
              <a:gd name="T7" fmla="*/ 0 h 91"/>
              <a:gd name="T8" fmla="*/ 105 w 166"/>
              <a:gd name="T9" fmla="*/ 22 h 91"/>
              <a:gd name="T10" fmla="*/ 130 w 166"/>
              <a:gd name="T11" fmla="*/ 22 h 91"/>
              <a:gd name="T12" fmla="*/ 166 w 166"/>
              <a:gd name="T13" fmla="*/ 58 h 91"/>
              <a:gd name="T14" fmla="*/ 145 w 166"/>
              <a:gd name="T15" fmla="*/ 91 h 91"/>
              <a:gd name="T16" fmla="*/ 106 w 166"/>
              <a:gd name="T17" fmla="*/ 91 h 91"/>
              <a:gd name="T18" fmla="*/ 106 w 166"/>
              <a:gd name="T19" fmla="*/ 49 h 91"/>
              <a:gd name="T20" fmla="*/ 57 w 166"/>
              <a:gd name="T21" fmla="*/ 49 h 91"/>
              <a:gd name="T22" fmla="*/ 57 w 166"/>
              <a:gd name="T23" fmla="*/ 91 h 91"/>
              <a:gd name="T24" fmla="*/ 33 w 166"/>
              <a:gd name="T25" fmla="*/ 91 h 91"/>
              <a:gd name="T26" fmla="*/ 20 w 166"/>
              <a:gd name="T2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91">
                <a:moveTo>
                  <a:pt x="20" y="91"/>
                </a:moveTo>
                <a:cubicBezTo>
                  <a:pt x="8" y="85"/>
                  <a:pt x="0" y="72"/>
                  <a:pt x="0" y="58"/>
                </a:cubicBezTo>
                <a:cubicBezTo>
                  <a:pt x="0" y="39"/>
                  <a:pt x="20" y="24"/>
                  <a:pt x="38" y="22"/>
                </a:cubicBezTo>
                <a:cubicBezTo>
                  <a:pt x="44" y="9"/>
                  <a:pt x="57" y="0"/>
                  <a:pt x="72" y="0"/>
                </a:cubicBezTo>
                <a:cubicBezTo>
                  <a:pt x="87" y="0"/>
                  <a:pt x="100" y="9"/>
                  <a:pt x="105" y="22"/>
                </a:cubicBezTo>
                <a:cubicBezTo>
                  <a:pt x="106" y="22"/>
                  <a:pt x="129" y="22"/>
                  <a:pt x="130" y="22"/>
                </a:cubicBezTo>
                <a:cubicBezTo>
                  <a:pt x="150" y="22"/>
                  <a:pt x="166" y="38"/>
                  <a:pt x="166" y="58"/>
                </a:cubicBezTo>
                <a:cubicBezTo>
                  <a:pt x="166" y="72"/>
                  <a:pt x="158" y="85"/>
                  <a:pt x="145" y="91"/>
                </a:cubicBezTo>
                <a:cubicBezTo>
                  <a:pt x="106" y="91"/>
                  <a:pt x="106" y="91"/>
                  <a:pt x="106" y="91"/>
                </a:cubicBezTo>
                <a:cubicBezTo>
                  <a:pt x="106" y="49"/>
                  <a:pt x="106" y="49"/>
                  <a:pt x="106" y="49"/>
                </a:cubicBezTo>
                <a:cubicBezTo>
                  <a:pt x="57" y="49"/>
                  <a:pt x="57" y="49"/>
                  <a:pt x="57" y="49"/>
                </a:cubicBezTo>
                <a:cubicBezTo>
                  <a:pt x="57" y="91"/>
                  <a:pt x="57" y="91"/>
                  <a:pt x="57" y="91"/>
                </a:cubicBezTo>
                <a:cubicBezTo>
                  <a:pt x="33" y="91"/>
                  <a:pt x="33" y="91"/>
                  <a:pt x="33" y="91"/>
                </a:cubicBezTo>
                <a:lnTo>
                  <a:pt x="20" y="9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2" name="Freeform 198"/>
          <p:cNvSpPr>
            <a:spLocks/>
          </p:cNvSpPr>
          <p:nvPr userDrawn="1"/>
        </p:nvSpPr>
        <p:spPr bwMode="auto">
          <a:xfrm>
            <a:off x="2970213" y="3860800"/>
            <a:ext cx="239713" cy="323850"/>
          </a:xfrm>
          <a:custGeom>
            <a:avLst/>
            <a:gdLst>
              <a:gd name="T0" fmla="*/ 39 w 151"/>
              <a:gd name="T1" fmla="*/ 0 h 204"/>
              <a:gd name="T2" fmla="*/ 39 w 151"/>
              <a:gd name="T3" fmla="*/ 107 h 204"/>
              <a:gd name="T4" fmla="*/ 0 w 151"/>
              <a:gd name="T5" fmla="*/ 107 h 204"/>
              <a:gd name="T6" fmla="*/ 76 w 151"/>
              <a:gd name="T7" fmla="*/ 204 h 204"/>
              <a:gd name="T8" fmla="*/ 151 w 151"/>
              <a:gd name="T9" fmla="*/ 107 h 204"/>
              <a:gd name="T10" fmla="*/ 115 w 151"/>
              <a:gd name="T11" fmla="*/ 107 h 204"/>
              <a:gd name="T12" fmla="*/ 115 w 151"/>
              <a:gd name="T13" fmla="*/ 0 h 204"/>
              <a:gd name="T14" fmla="*/ 39 w 151"/>
              <a:gd name="T15" fmla="*/ 0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04">
                <a:moveTo>
                  <a:pt x="39" y="0"/>
                </a:moveTo>
                <a:lnTo>
                  <a:pt x="39" y="107"/>
                </a:lnTo>
                <a:lnTo>
                  <a:pt x="0" y="107"/>
                </a:lnTo>
                <a:lnTo>
                  <a:pt x="76" y="204"/>
                </a:lnTo>
                <a:lnTo>
                  <a:pt x="151" y="107"/>
                </a:lnTo>
                <a:lnTo>
                  <a:pt x="115" y="107"/>
                </a:lnTo>
                <a:lnTo>
                  <a:pt x="115" y="0"/>
                </a:lnTo>
                <a:lnTo>
                  <a:pt x="39"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33" name="Group 232"/>
          <p:cNvGrpSpPr/>
          <p:nvPr userDrawn="1"/>
        </p:nvGrpSpPr>
        <p:grpSpPr>
          <a:xfrm>
            <a:off x="4337050" y="3381375"/>
            <a:ext cx="487363" cy="339725"/>
            <a:chOff x="4337050" y="3381375"/>
            <a:chExt cx="487363" cy="339725"/>
          </a:xfrm>
        </p:grpSpPr>
        <p:sp>
          <p:nvSpPr>
            <p:cNvPr id="234" name="Freeform 199"/>
            <p:cNvSpPr>
              <a:spLocks/>
            </p:cNvSpPr>
            <p:nvPr userDrawn="1"/>
          </p:nvSpPr>
          <p:spPr bwMode="auto">
            <a:xfrm>
              <a:off x="4527550" y="3459163"/>
              <a:ext cx="219075" cy="219075"/>
            </a:xfrm>
            <a:custGeom>
              <a:avLst/>
              <a:gdLst>
                <a:gd name="T0" fmla="*/ 29 w 57"/>
                <a:gd name="T1" fmla="*/ 0 h 57"/>
                <a:gd name="T2" fmla="*/ 15 w 57"/>
                <a:gd name="T3" fmla="*/ 3 h 57"/>
                <a:gd name="T4" fmla="*/ 22 w 57"/>
                <a:gd name="T5" fmla="*/ 10 h 57"/>
                <a:gd name="T6" fmla="*/ 15 w 57"/>
                <a:gd name="T7" fmla="*/ 17 h 57"/>
                <a:gd name="T8" fmla="*/ 8 w 57"/>
                <a:gd name="T9" fmla="*/ 10 h 57"/>
                <a:gd name="T10" fmla="*/ 8 w 57"/>
                <a:gd name="T11" fmla="*/ 8 h 57"/>
                <a:gd name="T12" fmla="*/ 0 w 57"/>
                <a:gd name="T13" fmla="*/ 28 h 57"/>
                <a:gd name="T14" fmla="*/ 29 w 57"/>
                <a:gd name="T15" fmla="*/ 57 h 57"/>
                <a:gd name="T16" fmla="*/ 57 w 57"/>
                <a:gd name="T17" fmla="*/ 28 h 57"/>
                <a:gd name="T18" fmla="*/ 29 w 57"/>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0"/>
                  </a:moveTo>
                  <a:cubicBezTo>
                    <a:pt x="24" y="0"/>
                    <a:pt x="19" y="1"/>
                    <a:pt x="15" y="3"/>
                  </a:cubicBezTo>
                  <a:cubicBezTo>
                    <a:pt x="19" y="3"/>
                    <a:pt x="22" y="6"/>
                    <a:pt x="22" y="10"/>
                  </a:cubicBezTo>
                  <a:cubicBezTo>
                    <a:pt x="22" y="14"/>
                    <a:pt x="19" y="17"/>
                    <a:pt x="15" y="17"/>
                  </a:cubicBezTo>
                  <a:cubicBezTo>
                    <a:pt x="11" y="17"/>
                    <a:pt x="8" y="14"/>
                    <a:pt x="8" y="10"/>
                  </a:cubicBezTo>
                  <a:cubicBezTo>
                    <a:pt x="8" y="9"/>
                    <a:pt x="8" y="9"/>
                    <a:pt x="8" y="8"/>
                  </a:cubicBezTo>
                  <a:cubicBezTo>
                    <a:pt x="3" y="13"/>
                    <a:pt x="0" y="20"/>
                    <a:pt x="0" y="28"/>
                  </a:cubicBezTo>
                  <a:cubicBezTo>
                    <a:pt x="0" y="44"/>
                    <a:pt x="13" y="57"/>
                    <a:pt x="29" y="57"/>
                  </a:cubicBezTo>
                  <a:cubicBezTo>
                    <a:pt x="44" y="57"/>
                    <a:pt x="57" y="44"/>
                    <a:pt x="57" y="28"/>
                  </a:cubicBezTo>
                  <a:cubicBezTo>
                    <a:pt x="57" y="13"/>
                    <a:pt x="44" y="0"/>
                    <a:pt x="29"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5" name="Freeform 200"/>
            <p:cNvSpPr>
              <a:spLocks noEditPoints="1"/>
            </p:cNvSpPr>
            <p:nvPr userDrawn="1"/>
          </p:nvSpPr>
          <p:spPr bwMode="auto">
            <a:xfrm>
              <a:off x="4337050" y="3381375"/>
              <a:ext cx="487363" cy="339725"/>
            </a:xfrm>
            <a:custGeom>
              <a:avLst/>
              <a:gdLst>
                <a:gd name="T0" fmla="*/ 121 w 126"/>
                <a:gd name="T1" fmla="*/ 12 h 88"/>
                <a:gd name="T2" fmla="*/ 101 w 126"/>
                <a:gd name="T3" fmla="*/ 12 h 88"/>
                <a:gd name="T4" fmla="*/ 99 w 126"/>
                <a:gd name="T5" fmla="*/ 6 h 88"/>
                <a:gd name="T6" fmla="*/ 92 w 126"/>
                <a:gd name="T7" fmla="*/ 0 h 88"/>
                <a:gd name="T8" fmla="*/ 63 w 126"/>
                <a:gd name="T9" fmla="*/ 0 h 88"/>
                <a:gd name="T10" fmla="*/ 56 w 126"/>
                <a:gd name="T11" fmla="*/ 6 h 88"/>
                <a:gd name="T12" fmla="*/ 54 w 126"/>
                <a:gd name="T13" fmla="*/ 12 h 88"/>
                <a:gd name="T14" fmla="*/ 30 w 126"/>
                <a:gd name="T15" fmla="*/ 12 h 88"/>
                <a:gd name="T16" fmla="*/ 30 w 126"/>
                <a:gd name="T17" fmla="*/ 11 h 88"/>
                <a:gd name="T18" fmla="*/ 26 w 126"/>
                <a:gd name="T19" fmla="*/ 6 h 88"/>
                <a:gd name="T20" fmla="*/ 15 w 126"/>
                <a:gd name="T21" fmla="*/ 6 h 88"/>
                <a:gd name="T22" fmla="*/ 11 w 126"/>
                <a:gd name="T23" fmla="*/ 11 h 88"/>
                <a:gd name="T24" fmla="*/ 11 w 126"/>
                <a:gd name="T25" fmla="*/ 12 h 88"/>
                <a:gd name="T26" fmla="*/ 5 w 126"/>
                <a:gd name="T27" fmla="*/ 12 h 88"/>
                <a:gd name="T28" fmla="*/ 0 w 126"/>
                <a:gd name="T29" fmla="*/ 17 h 88"/>
                <a:gd name="T30" fmla="*/ 0 w 126"/>
                <a:gd name="T31" fmla="*/ 82 h 88"/>
                <a:gd name="T32" fmla="*/ 5 w 126"/>
                <a:gd name="T33" fmla="*/ 88 h 88"/>
                <a:gd name="T34" fmla="*/ 121 w 126"/>
                <a:gd name="T35" fmla="*/ 88 h 88"/>
                <a:gd name="T36" fmla="*/ 126 w 126"/>
                <a:gd name="T37" fmla="*/ 82 h 88"/>
                <a:gd name="T38" fmla="*/ 126 w 126"/>
                <a:gd name="T39" fmla="*/ 17 h 88"/>
                <a:gd name="T40" fmla="*/ 121 w 126"/>
                <a:gd name="T41" fmla="*/ 12 h 88"/>
                <a:gd name="T42" fmla="*/ 31 w 126"/>
                <a:gd name="T43" fmla="*/ 28 h 88"/>
                <a:gd name="T44" fmla="*/ 14 w 126"/>
                <a:gd name="T45" fmla="*/ 28 h 88"/>
                <a:gd name="T46" fmla="*/ 10 w 126"/>
                <a:gd name="T47" fmla="*/ 24 h 88"/>
                <a:gd name="T48" fmla="*/ 14 w 126"/>
                <a:gd name="T49" fmla="*/ 20 h 88"/>
                <a:gd name="T50" fmla="*/ 31 w 126"/>
                <a:gd name="T51" fmla="*/ 20 h 88"/>
                <a:gd name="T52" fmla="*/ 35 w 126"/>
                <a:gd name="T53" fmla="*/ 24 h 88"/>
                <a:gd name="T54" fmla="*/ 31 w 126"/>
                <a:gd name="T55" fmla="*/ 28 h 88"/>
                <a:gd name="T56" fmla="*/ 78 w 126"/>
                <a:gd name="T57" fmla="*/ 81 h 88"/>
                <a:gd name="T58" fmla="*/ 45 w 126"/>
                <a:gd name="T59" fmla="*/ 48 h 88"/>
                <a:gd name="T60" fmla="*/ 78 w 126"/>
                <a:gd name="T61" fmla="*/ 15 h 88"/>
                <a:gd name="T62" fmla="*/ 110 w 126"/>
                <a:gd name="T63" fmla="*/ 48 h 88"/>
                <a:gd name="T64" fmla="*/ 78 w 126"/>
                <a:gd name="T6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88">
                  <a:moveTo>
                    <a:pt x="121" y="12"/>
                  </a:moveTo>
                  <a:cubicBezTo>
                    <a:pt x="101" y="12"/>
                    <a:pt x="101" y="12"/>
                    <a:pt x="101" y="12"/>
                  </a:cubicBezTo>
                  <a:cubicBezTo>
                    <a:pt x="99" y="6"/>
                    <a:pt x="99" y="6"/>
                    <a:pt x="99" y="6"/>
                  </a:cubicBezTo>
                  <a:cubicBezTo>
                    <a:pt x="98" y="3"/>
                    <a:pt x="96" y="0"/>
                    <a:pt x="92" y="0"/>
                  </a:cubicBezTo>
                  <a:cubicBezTo>
                    <a:pt x="63" y="0"/>
                    <a:pt x="63" y="0"/>
                    <a:pt x="63" y="0"/>
                  </a:cubicBezTo>
                  <a:cubicBezTo>
                    <a:pt x="60" y="0"/>
                    <a:pt x="57" y="3"/>
                    <a:pt x="56" y="6"/>
                  </a:cubicBezTo>
                  <a:cubicBezTo>
                    <a:pt x="54" y="12"/>
                    <a:pt x="54" y="12"/>
                    <a:pt x="54" y="12"/>
                  </a:cubicBezTo>
                  <a:cubicBezTo>
                    <a:pt x="30" y="12"/>
                    <a:pt x="30" y="12"/>
                    <a:pt x="30" y="12"/>
                  </a:cubicBezTo>
                  <a:cubicBezTo>
                    <a:pt x="30" y="11"/>
                    <a:pt x="30" y="11"/>
                    <a:pt x="30" y="11"/>
                  </a:cubicBezTo>
                  <a:cubicBezTo>
                    <a:pt x="30" y="8"/>
                    <a:pt x="28" y="6"/>
                    <a:pt x="26" y="6"/>
                  </a:cubicBezTo>
                  <a:cubicBezTo>
                    <a:pt x="15" y="6"/>
                    <a:pt x="15" y="6"/>
                    <a:pt x="15" y="6"/>
                  </a:cubicBezTo>
                  <a:cubicBezTo>
                    <a:pt x="13" y="6"/>
                    <a:pt x="11" y="8"/>
                    <a:pt x="11" y="11"/>
                  </a:cubicBezTo>
                  <a:cubicBezTo>
                    <a:pt x="11" y="12"/>
                    <a:pt x="11" y="12"/>
                    <a:pt x="11" y="12"/>
                  </a:cubicBezTo>
                  <a:cubicBezTo>
                    <a:pt x="5" y="12"/>
                    <a:pt x="5" y="12"/>
                    <a:pt x="5" y="12"/>
                  </a:cubicBezTo>
                  <a:cubicBezTo>
                    <a:pt x="2" y="12"/>
                    <a:pt x="0" y="14"/>
                    <a:pt x="0" y="17"/>
                  </a:cubicBezTo>
                  <a:cubicBezTo>
                    <a:pt x="0" y="82"/>
                    <a:pt x="0" y="82"/>
                    <a:pt x="0" y="82"/>
                  </a:cubicBezTo>
                  <a:cubicBezTo>
                    <a:pt x="0" y="85"/>
                    <a:pt x="2" y="88"/>
                    <a:pt x="5" y="88"/>
                  </a:cubicBezTo>
                  <a:cubicBezTo>
                    <a:pt x="121" y="88"/>
                    <a:pt x="121" y="88"/>
                    <a:pt x="121" y="88"/>
                  </a:cubicBezTo>
                  <a:cubicBezTo>
                    <a:pt x="124" y="88"/>
                    <a:pt x="126" y="85"/>
                    <a:pt x="126" y="82"/>
                  </a:cubicBezTo>
                  <a:cubicBezTo>
                    <a:pt x="126" y="17"/>
                    <a:pt x="126" y="17"/>
                    <a:pt x="126" y="17"/>
                  </a:cubicBezTo>
                  <a:cubicBezTo>
                    <a:pt x="126" y="14"/>
                    <a:pt x="124" y="12"/>
                    <a:pt x="121" y="12"/>
                  </a:cubicBezTo>
                  <a:close/>
                  <a:moveTo>
                    <a:pt x="31" y="28"/>
                  </a:moveTo>
                  <a:cubicBezTo>
                    <a:pt x="14" y="28"/>
                    <a:pt x="14" y="28"/>
                    <a:pt x="14" y="28"/>
                  </a:cubicBezTo>
                  <a:cubicBezTo>
                    <a:pt x="12" y="28"/>
                    <a:pt x="10" y="26"/>
                    <a:pt x="10" y="24"/>
                  </a:cubicBezTo>
                  <a:cubicBezTo>
                    <a:pt x="10" y="22"/>
                    <a:pt x="12" y="20"/>
                    <a:pt x="14" y="20"/>
                  </a:cubicBezTo>
                  <a:cubicBezTo>
                    <a:pt x="31" y="20"/>
                    <a:pt x="31" y="20"/>
                    <a:pt x="31" y="20"/>
                  </a:cubicBezTo>
                  <a:cubicBezTo>
                    <a:pt x="33" y="20"/>
                    <a:pt x="35" y="22"/>
                    <a:pt x="35" y="24"/>
                  </a:cubicBezTo>
                  <a:cubicBezTo>
                    <a:pt x="35" y="26"/>
                    <a:pt x="33" y="28"/>
                    <a:pt x="31" y="28"/>
                  </a:cubicBezTo>
                  <a:close/>
                  <a:moveTo>
                    <a:pt x="78" y="81"/>
                  </a:moveTo>
                  <a:cubicBezTo>
                    <a:pt x="59" y="81"/>
                    <a:pt x="45" y="66"/>
                    <a:pt x="45" y="48"/>
                  </a:cubicBezTo>
                  <a:cubicBezTo>
                    <a:pt x="45" y="30"/>
                    <a:pt x="59" y="15"/>
                    <a:pt x="78" y="15"/>
                  </a:cubicBezTo>
                  <a:cubicBezTo>
                    <a:pt x="96" y="15"/>
                    <a:pt x="110" y="30"/>
                    <a:pt x="110" y="48"/>
                  </a:cubicBezTo>
                  <a:cubicBezTo>
                    <a:pt x="110" y="66"/>
                    <a:pt x="96" y="81"/>
                    <a:pt x="78"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36" name="Group 235"/>
          <p:cNvGrpSpPr/>
          <p:nvPr userDrawn="1"/>
        </p:nvGrpSpPr>
        <p:grpSpPr>
          <a:xfrm>
            <a:off x="7673975" y="2925763"/>
            <a:ext cx="606425" cy="506413"/>
            <a:chOff x="7673975" y="2925763"/>
            <a:chExt cx="606425" cy="506413"/>
          </a:xfrm>
        </p:grpSpPr>
        <p:sp>
          <p:nvSpPr>
            <p:cNvPr id="237" name="Rectangle 201"/>
            <p:cNvSpPr>
              <a:spLocks noChangeArrowheads="1"/>
            </p:cNvSpPr>
            <p:nvPr userDrawn="1"/>
          </p:nvSpPr>
          <p:spPr bwMode="auto">
            <a:xfrm>
              <a:off x="7894638" y="3006725"/>
              <a:ext cx="73025" cy="4286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8" name="Rectangle 202"/>
            <p:cNvSpPr>
              <a:spLocks noChangeArrowheads="1"/>
            </p:cNvSpPr>
            <p:nvPr userDrawn="1"/>
          </p:nvSpPr>
          <p:spPr bwMode="auto">
            <a:xfrm>
              <a:off x="7805738" y="3238500"/>
              <a:ext cx="42863" cy="6985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39" name="Rectangle 203"/>
            <p:cNvSpPr>
              <a:spLocks noChangeArrowheads="1"/>
            </p:cNvSpPr>
            <p:nvPr userDrawn="1"/>
          </p:nvSpPr>
          <p:spPr bwMode="auto">
            <a:xfrm>
              <a:off x="8167688" y="3103563"/>
              <a:ext cx="42863" cy="7302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0" name="Freeform 204"/>
            <p:cNvSpPr>
              <a:spLocks noEditPoints="1"/>
            </p:cNvSpPr>
            <p:nvPr userDrawn="1"/>
          </p:nvSpPr>
          <p:spPr bwMode="auto">
            <a:xfrm>
              <a:off x="7673975" y="2925763"/>
              <a:ext cx="606425" cy="506413"/>
            </a:xfrm>
            <a:custGeom>
              <a:avLst/>
              <a:gdLst>
                <a:gd name="T0" fmla="*/ 38 w 157"/>
                <a:gd name="T1" fmla="*/ 0 h 131"/>
                <a:gd name="T2" fmla="*/ 38 w 157"/>
                <a:gd name="T3" fmla="*/ 35 h 131"/>
                <a:gd name="T4" fmla="*/ 35 w 157"/>
                <a:gd name="T5" fmla="*/ 38 h 131"/>
                <a:gd name="T6" fmla="*/ 0 w 157"/>
                <a:gd name="T7" fmla="*/ 38 h 131"/>
                <a:gd name="T8" fmla="*/ 0 w 157"/>
                <a:gd name="T9" fmla="*/ 131 h 131"/>
                <a:gd name="T10" fmla="*/ 157 w 157"/>
                <a:gd name="T11" fmla="*/ 131 h 131"/>
                <a:gd name="T12" fmla="*/ 157 w 157"/>
                <a:gd name="T13" fmla="*/ 0 h 131"/>
                <a:gd name="T14" fmla="*/ 38 w 157"/>
                <a:gd name="T15" fmla="*/ 0 h 131"/>
                <a:gd name="T16" fmla="*/ 146 w 157"/>
                <a:gd name="T17" fmla="*/ 72 h 131"/>
                <a:gd name="T18" fmla="*/ 128 w 157"/>
                <a:gd name="T19" fmla="*/ 72 h 131"/>
                <a:gd name="T20" fmla="*/ 128 w 157"/>
                <a:gd name="T21" fmla="*/ 86 h 131"/>
                <a:gd name="T22" fmla="*/ 121 w 157"/>
                <a:gd name="T23" fmla="*/ 86 h 131"/>
                <a:gd name="T24" fmla="*/ 121 w 157"/>
                <a:gd name="T25" fmla="*/ 38 h 131"/>
                <a:gd name="T26" fmla="*/ 98 w 157"/>
                <a:gd name="T27" fmla="*/ 38 h 131"/>
                <a:gd name="T28" fmla="*/ 98 w 157"/>
                <a:gd name="T29" fmla="*/ 46 h 131"/>
                <a:gd name="T30" fmla="*/ 91 w 157"/>
                <a:gd name="T31" fmla="*/ 46 h 131"/>
                <a:gd name="T32" fmla="*/ 91 w 157"/>
                <a:gd name="T33" fmla="*/ 38 h 131"/>
                <a:gd name="T34" fmla="*/ 83 w 157"/>
                <a:gd name="T35" fmla="*/ 38 h 131"/>
                <a:gd name="T36" fmla="*/ 52 w 157"/>
                <a:gd name="T37" fmla="*/ 38 h 131"/>
                <a:gd name="T38" fmla="*/ 52 w 157"/>
                <a:gd name="T39" fmla="*/ 70 h 131"/>
                <a:gd name="T40" fmla="*/ 87 w 157"/>
                <a:gd name="T41" fmla="*/ 70 h 131"/>
                <a:gd name="T42" fmla="*/ 88 w 157"/>
                <a:gd name="T43" fmla="*/ 70 h 131"/>
                <a:gd name="T44" fmla="*/ 91 w 157"/>
                <a:gd name="T45" fmla="*/ 70 h 131"/>
                <a:gd name="T46" fmla="*/ 91 w 157"/>
                <a:gd name="T47" fmla="*/ 54 h 131"/>
                <a:gd name="T48" fmla="*/ 98 w 157"/>
                <a:gd name="T49" fmla="*/ 54 h 131"/>
                <a:gd name="T50" fmla="*/ 98 w 157"/>
                <a:gd name="T51" fmla="*/ 70 h 131"/>
                <a:gd name="T52" fmla="*/ 108 w 157"/>
                <a:gd name="T53" fmla="*/ 70 h 131"/>
                <a:gd name="T54" fmla="*/ 108 w 157"/>
                <a:gd name="T55" fmla="*/ 76 h 131"/>
                <a:gd name="T56" fmla="*/ 88 w 157"/>
                <a:gd name="T57" fmla="*/ 76 h 131"/>
                <a:gd name="T58" fmla="*/ 87 w 157"/>
                <a:gd name="T59" fmla="*/ 76 h 131"/>
                <a:gd name="T60" fmla="*/ 52 w 157"/>
                <a:gd name="T61" fmla="*/ 76 h 131"/>
                <a:gd name="T62" fmla="*/ 52 w 157"/>
                <a:gd name="T63" fmla="*/ 106 h 131"/>
                <a:gd name="T64" fmla="*/ 52 w 157"/>
                <a:gd name="T65" fmla="*/ 106 h 131"/>
                <a:gd name="T66" fmla="*/ 52 w 157"/>
                <a:gd name="T67" fmla="*/ 107 h 131"/>
                <a:gd name="T68" fmla="*/ 76 w 157"/>
                <a:gd name="T69" fmla="*/ 107 h 131"/>
                <a:gd name="T70" fmla="*/ 76 w 157"/>
                <a:gd name="T71" fmla="*/ 95 h 131"/>
                <a:gd name="T72" fmla="*/ 83 w 157"/>
                <a:gd name="T73" fmla="*/ 95 h 131"/>
                <a:gd name="T74" fmla="*/ 83 w 157"/>
                <a:gd name="T75" fmla="*/ 107 h 131"/>
                <a:gd name="T76" fmla="*/ 121 w 157"/>
                <a:gd name="T77" fmla="*/ 107 h 131"/>
                <a:gd name="T78" fmla="*/ 121 w 157"/>
                <a:gd name="T79" fmla="*/ 97 h 131"/>
                <a:gd name="T80" fmla="*/ 128 w 157"/>
                <a:gd name="T81" fmla="*/ 97 h 131"/>
                <a:gd name="T82" fmla="*/ 128 w 157"/>
                <a:gd name="T83" fmla="*/ 114 h 131"/>
                <a:gd name="T84" fmla="*/ 45 w 157"/>
                <a:gd name="T85" fmla="*/ 114 h 131"/>
                <a:gd name="T86" fmla="*/ 45 w 157"/>
                <a:gd name="T87" fmla="*/ 106 h 131"/>
                <a:gd name="T88" fmla="*/ 28 w 157"/>
                <a:gd name="T89" fmla="*/ 106 h 131"/>
                <a:gd name="T90" fmla="*/ 28 w 157"/>
                <a:gd name="T91" fmla="*/ 74 h 131"/>
                <a:gd name="T92" fmla="*/ 45 w 157"/>
                <a:gd name="T93" fmla="*/ 74 h 131"/>
                <a:gd name="T94" fmla="*/ 45 w 157"/>
                <a:gd name="T95" fmla="*/ 32 h 131"/>
                <a:gd name="T96" fmla="*/ 51 w 157"/>
                <a:gd name="T97" fmla="*/ 32 h 131"/>
                <a:gd name="T98" fmla="*/ 51 w 157"/>
                <a:gd name="T99" fmla="*/ 14 h 131"/>
                <a:gd name="T100" fmla="*/ 83 w 157"/>
                <a:gd name="T101" fmla="*/ 14 h 131"/>
                <a:gd name="T102" fmla="*/ 83 w 157"/>
                <a:gd name="T103" fmla="*/ 32 h 131"/>
                <a:gd name="T104" fmla="*/ 128 w 157"/>
                <a:gd name="T105" fmla="*/ 32 h 131"/>
                <a:gd name="T106" fmla="*/ 128 w 157"/>
                <a:gd name="T107" fmla="*/ 39 h 131"/>
                <a:gd name="T108" fmla="*/ 146 w 157"/>
                <a:gd name="T109" fmla="*/ 39 h 131"/>
                <a:gd name="T110" fmla="*/ 146 w 157"/>
                <a:gd name="T111"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31">
                  <a:moveTo>
                    <a:pt x="38" y="0"/>
                  </a:moveTo>
                  <a:cubicBezTo>
                    <a:pt x="38" y="35"/>
                    <a:pt x="38" y="35"/>
                    <a:pt x="38" y="35"/>
                  </a:cubicBezTo>
                  <a:cubicBezTo>
                    <a:pt x="38" y="37"/>
                    <a:pt x="37" y="38"/>
                    <a:pt x="35" y="38"/>
                  </a:cubicBezTo>
                  <a:cubicBezTo>
                    <a:pt x="0" y="38"/>
                    <a:pt x="0" y="38"/>
                    <a:pt x="0" y="38"/>
                  </a:cubicBezTo>
                  <a:cubicBezTo>
                    <a:pt x="0" y="131"/>
                    <a:pt x="0" y="131"/>
                    <a:pt x="0" y="131"/>
                  </a:cubicBezTo>
                  <a:cubicBezTo>
                    <a:pt x="157" y="131"/>
                    <a:pt x="157" y="131"/>
                    <a:pt x="157" y="131"/>
                  </a:cubicBezTo>
                  <a:cubicBezTo>
                    <a:pt x="157" y="0"/>
                    <a:pt x="157" y="0"/>
                    <a:pt x="157" y="0"/>
                  </a:cubicBezTo>
                  <a:lnTo>
                    <a:pt x="38" y="0"/>
                  </a:lnTo>
                  <a:close/>
                  <a:moveTo>
                    <a:pt x="146" y="72"/>
                  </a:moveTo>
                  <a:cubicBezTo>
                    <a:pt x="128" y="72"/>
                    <a:pt x="128" y="72"/>
                    <a:pt x="128" y="72"/>
                  </a:cubicBezTo>
                  <a:cubicBezTo>
                    <a:pt x="128" y="86"/>
                    <a:pt x="128" y="86"/>
                    <a:pt x="128" y="86"/>
                  </a:cubicBezTo>
                  <a:cubicBezTo>
                    <a:pt x="121" y="86"/>
                    <a:pt x="121" y="86"/>
                    <a:pt x="121" y="86"/>
                  </a:cubicBezTo>
                  <a:cubicBezTo>
                    <a:pt x="121" y="38"/>
                    <a:pt x="121" y="38"/>
                    <a:pt x="121" y="38"/>
                  </a:cubicBezTo>
                  <a:cubicBezTo>
                    <a:pt x="98" y="38"/>
                    <a:pt x="98" y="38"/>
                    <a:pt x="98" y="38"/>
                  </a:cubicBezTo>
                  <a:cubicBezTo>
                    <a:pt x="98" y="46"/>
                    <a:pt x="98" y="46"/>
                    <a:pt x="98" y="46"/>
                  </a:cubicBezTo>
                  <a:cubicBezTo>
                    <a:pt x="91" y="46"/>
                    <a:pt x="91" y="46"/>
                    <a:pt x="91" y="46"/>
                  </a:cubicBezTo>
                  <a:cubicBezTo>
                    <a:pt x="91" y="38"/>
                    <a:pt x="91" y="38"/>
                    <a:pt x="91" y="38"/>
                  </a:cubicBezTo>
                  <a:cubicBezTo>
                    <a:pt x="83" y="38"/>
                    <a:pt x="83" y="38"/>
                    <a:pt x="83" y="38"/>
                  </a:cubicBezTo>
                  <a:cubicBezTo>
                    <a:pt x="52" y="38"/>
                    <a:pt x="52" y="38"/>
                    <a:pt x="52" y="38"/>
                  </a:cubicBezTo>
                  <a:cubicBezTo>
                    <a:pt x="52" y="70"/>
                    <a:pt x="52" y="70"/>
                    <a:pt x="52" y="70"/>
                  </a:cubicBezTo>
                  <a:cubicBezTo>
                    <a:pt x="87" y="70"/>
                    <a:pt x="87" y="70"/>
                    <a:pt x="87" y="70"/>
                  </a:cubicBezTo>
                  <a:cubicBezTo>
                    <a:pt x="88" y="70"/>
                    <a:pt x="88" y="70"/>
                    <a:pt x="88" y="70"/>
                  </a:cubicBezTo>
                  <a:cubicBezTo>
                    <a:pt x="91" y="70"/>
                    <a:pt x="91" y="70"/>
                    <a:pt x="91" y="70"/>
                  </a:cubicBezTo>
                  <a:cubicBezTo>
                    <a:pt x="91" y="54"/>
                    <a:pt x="91" y="54"/>
                    <a:pt x="91" y="54"/>
                  </a:cubicBezTo>
                  <a:cubicBezTo>
                    <a:pt x="98" y="54"/>
                    <a:pt x="98" y="54"/>
                    <a:pt x="98" y="54"/>
                  </a:cubicBezTo>
                  <a:cubicBezTo>
                    <a:pt x="98" y="70"/>
                    <a:pt x="98" y="70"/>
                    <a:pt x="98" y="70"/>
                  </a:cubicBezTo>
                  <a:cubicBezTo>
                    <a:pt x="108" y="70"/>
                    <a:pt x="108" y="70"/>
                    <a:pt x="108" y="70"/>
                  </a:cubicBezTo>
                  <a:cubicBezTo>
                    <a:pt x="108" y="76"/>
                    <a:pt x="108" y="76"/>
                    <a:pt x="108" y="76"/>
                  </a:cubicBezTo>
                  <a:cubicBezTo>
                    <a:pt x="88" y="76"/>
                    <a:pt x="88" y="76"/>
                    <a:pt x="88" y="76"/>
                  </a:cubicBezTo>
                  <a:cubicBezTo>
                    <a:pt x="87" y="76"/>
                    <a:pt x="87" y="76"/>
                    <a:pt x="87" y="76"/>
                  </a:cubicBezTo>
                  <a:cubicBezTo>
                    <a:pt x="52" y="76"/>
                    <a:pt x="52" y="76"/>
                    <a:pt x="52" y="76"/>
                  </a:cubicBezTo>
                  <a:cubicBezTo>
                    <a:pt x="52" y="106"/>
                    <a:pt x="52" y="106"/>
                    <a:pt x="52" y="106"/>
                  </a:cubicBezTo>
                  <a:cubicBezTo>
                    <a:pt x="52" y="106"/>
                    <a:pt x="52" y="106"/>
                    <a:pt x="52" y="106"/>
                  </a:cubicBezTo>
                  <a:cubicBezTo>
                    <a:pt x="52" y="107"/>
                    <a:pt x="52" y="107"/>
                    <a:pt x="52" y="107"/>
                  </a:cubicBezTo>
                  <a:cubicBezTo>
                    <a:pt x="76" y="107"/>
                    <a:pt x="76" y="107"/>
                    <a:pt x="76" y="107"/>
                  </a:cubicBezTo>
                  <a:cubicBezTo>
                    <a:pt x="76" y="95"/>
                    <a:pt x="76" y="95"/>
                    <a:pt x="76" y="95"/>
                  </a:cubicBezTo>
                  <a:cubicBezTo>
                    <a:pt x="83" y="95"/>
                    <a:pt x="83" y="95"/>
                    <a:pt x="83" y="95"/>
                  </a:cubicBezTo>
                  <a:cubicBezTo>
                    <a:pt x="83" y="107"/>
                    <a:pt x="83" y="107"/>
                    <a:pt x="83" y="107"/>
                  </a:cubicBezTo>
                  <a:cubicBezTo>
                    <a:pt x="121" y="107"/>
                    <a:pt x="121" y="107"/>
                    <a:pt x="121" y="107"/>
                  </a:cubicBezTo>
                  <a:cubicBezTo>
                    <a:pt x="121" y="97"/>
                    <a:pt x="121" y="97"/>
                    <a:pt x="121" y="97"/>
                  </a:cubicBezTo>
                  <a:cubicBezTo>
                    <a:pt x="128" y="97"/>
                    <a:pt x="128" y="97"/>
                    <a:pt x="128" y="97"/>
                  </a:cubicBezTo>
                  <a:cubicBezTo>
                    <a:pt x="128" y="114"/>
                    <a:pt x="128" y="114"/>
                    <a:pt x="128" y="114"/>
                  </a:cubicBezTo>
                  <a:cubicBezTo>
                    <a:pt x="45" y="114"/>
                    <a:pt x="45" y="114"/>
                    <a:pt x="45" y="114"/>
                  </a:cubicBezTo>
                  <a:cubicBezTo>
                    <a:pt x="45" y="106"/>
                    <a:pt x="45" y="106"/>
                    <a:pt x="45" y="106"/>
                  </a:cubicBezTo>
                  <a:cubicBezTo>
                    <a:pt x="28" y="106"/>
                    <a:pt x="28" y="106"/>
                    <a:pt x="28" y="106"/>
                  </a:cubicBezTo>
                  <a:cubicBezTo>
                    <a:pt x="28" y="74"/>
                    <a:pt x="28" y="74"/>
                    <a:pt x="28" y="74"/>
                  </a:cubicBezTo>
                  <a:cubicBezTo>
                    <a:pt x="45" y="74"/>
                    <a:pt x="45" y="74"/>
                    <a:pt x="45" y="74"/>
                  </a:cubicBezTo>
                  <a:cubicBezTo>
                    <a:pt x="45" y="32"/>
                    <a:pt x="45" y="32"/>
                    <a:pt x="45" y="32"/>
                  </a:cubicBezTo>
                  <a:cubicBezTo>
                    <a:pt x="51" y="32"/>
                    <a:pt x="51" y="32"/>
                    <a:pt x="51" y="32"/>
                  </a:cubicBezTo>
                  <a:cubicBezTo>
                    <a:pt x="51" y="14"/>
                    <a:pt x="51" y="14"/>
                    <a:pt x="51" y="14"/>
                  </a:cubicBezTo>
                  <a:cubicBezTo>
                    <a:pt x="83" y="14"/>
                    <a:pt x="83" y="14"/>
                    <a:pt x="83" y="14"/>
                  </a:cubicBezTo>
                  <a:cubicBezTo>
                    <a:pt x="83" y="32"/>
                    <a:pt x="83" y="32"/>
                    <a:pt x="83" y="32"/>
                  </a:cubicBezTo>
                  <a:cubicBezTo>
                    <a:pt x="128" y="32"/>
                    <a:pt x="128" y="32"/>
                    <a:pt x="128" y="32"/>
                  </a:cubicBezTo>
                  <a:cubicBezTo>
                    <a:pt x="128" y="39"/>
                    <a:pt x="128" y="39"/>
                    <a:pt x="128" y="39"/>
                  </a:cubicBezTo>
                  <a:cubicBezTo>
                    <a:pt x="146" y="39"/>
                    <a:pt x="146" y="39"/>
                    <a:pt x="146" y="39"/>
                  </a:cubicBezTo>
                  <a:lnTo>
                    <a:pt x="146" y="7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1" name="Freeform 206"/>
            <p:cNvSpPr>
              <a:spLocks/>
            </p:cNvSpPr>
            <p:nvPr userDrawn="1"/>
          </p:nvSpPr>
          <p:spPr bwMode="auto">
            <a:xfrm>
              <a:off x="7678738" y="2941638"/>
              <a:ext cx="107950" cy="107950"/>
            </a:xfrm>
            <a:custGeom>
              <a:avLst/>
              <a:gdLst>
                <a:gd name="T0" fmla="*/ 68 w 68"/>
                <a:gd name="T1" fmla="*/ 0 h 68"/>
                <a:gd name="T2" fmla="*/ 0 w 68"/>
                <a:gd name="T3" fmla="*/ 68 h 68"/>
                <a:gd name="T4" fmla="*/ 68 w 68"/>
                <a:gd name="T5" fmla="*/ 68 h 68"/>
                <a:gd name="T6" fmla="*/ 68 w 68"/>
                <a:gd name="T7" fmla="*/ 0 h 68"/>
              </a:gdLst>
              <a:ahLst/>
              <a:cxnLst>
                <a:cxn ang="0">
                  <a:pos x="T0" y="T1"/>
                </a:cxn>
                <a:cxn ang="0">
                  <a:pos x="T2" y="T3"/>
                </a:cxn>
                <a:cxn ang="0">
                  <a:pos x="T4" y="T5"/>
                </a:cxn>
                <a:cxn ang="0">
                  <a:pos x="T6" y="T7"/>
                </a:cxn>
              </a:cxnLst>
              <a:rect l="0" t="0" r="r" b="b"/>
              <a:pathLst>
                <a:path w="68" h="68">
                  <a:moveTo>
                    <a:pt x="68" y="0"/>
                  </a:moveTo>
                  <a:lnTo>
                    <a:pt x="0" y="68"/>
                  </a:lnTo>
                  <a:lnTo>
                    <a:pt x="68" y="68"/>
                  </a:lnTo>
                  <a:lnTo>
                    <a:pt x="6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42" name="Group 241"/>
          <p:cNvGrpSpPr/>
          <p:nvPr userDrawn="1"/>
        </p:nvGrpSpPr>
        <p:grpSpPr>
          <a:xfrm>
            <a:off x="7835900" y="1778000"/>
            <a:ext cx="474663" cy="490538"/>
            <a:chOff x="7835900" y="1778000"/>
            <a:chExt cx="474663" cy="490538"/>
          </a:xfrm>
        </p:grpSpPr>
        <p:sp>
          <p:nvSpPr>
            <p:cNvPr id="243" name="Freeform 207"/>
            <p:cNvSpPr>
              <a:spLocks/>
            </p:cNvSpPr>
            <p:nvPr userDrawn="1"/>
          </p:nvSpPr>
          <p:spPr bwMode="auto">
            <a:xfrm>
              <a:off x="7835900" y="1974850"/>
              <a:ext cx="309563" cy="293688"/>
            </a:xfrm>
            <a:custGeom>
              <a:avLst/>
              <a:gdLst>
                <a:gd name="T0" fmla="*/ 22 w 80"/>
                <a:gd name="T1" fmla="*/ 0 h 76"/>
                <a:gd name="T2" fmla="*/ 10 w 80"/>
                <a:gd name="T3" fmla="*/ 19 h 76"/>
                <a:gd name="T4" fmla="*/ 21 w 80"/>
                <a:gd name="T5" fmla="*/ 66 h 76"/>
                <a:gd name="T6" fmla="*/ 68 w 80"/>
                <a:gd name="T7" fmla="*/ 55 h 76"/>
                <a:gd name="T8" fmla="*/ 80 w 80"/>
                <a:gd name="T9" fmla="*/ 36 h 76"/>
                <a:gd name="T10" fmla="*/ 22 w 80"/>
                <a:gd name="T11" fmla="*/ 0 h 76"/>
              </a:gdLst>
              <a:ahLst/>
              <a:cxnLst>
                <a:cxn ang="0">
                  <a:pos x="T0" y="T1"/>
                </a:cxn>
                <a:cxn ang="0">
                  <a:pos x="T2" y="T3"/>
                </a:cxn>
                <a:cxn ang="0">
                  <a:pos x="T4" y="T5"/>
                </a:cxn>
                <a:cxn ang="0">
                  <a:pos x="T6" y="T7"/>
                </a:cxn>
                <a:cxn ang="0">
                  <a:pos x="T8" y="T9"/>
                </a:cxn>
                <a:cxn ang="0">
                  <a:pos x="T10" y="T11"/>
                </a:cxn>
              </a:cxnLst>
              <a:rect l="0" t="0" r="r" b="b"/>
              <a:pathLst>
                <a:path w="80" h="76">
                  <a:moveTo>
                    <a:pt x="22" y="0"/>
                  </a:moveTo>
                  <a:cubicBezTo>
                    <a:pt x="10" y="19"/>
                    <a:pt x="10" y="19"/>
                    <a:pt x="10" y="19"/>
                  </a:cubicBezTo>
                  <a:cubicBezTo>
                    <a:pt x="0" y="35"/>
                    <a:pt x="5" y="56"/>
                    <a:pt x="21" y="66"/>
                  </a:cubicBezTo>
                  <a:cubicBezTo>
                    <a:pt x="37" y="76"/>
                    <a:pt x="58" y="71"/>
                    <a:pt x="68" y="55"/>
                  </a:cubicBezTo>
                  <a:cubicBezTo>
                    <a:pt x="80" y="36"/>
                    <a:pt x="80" y="36"/>
                    <a:pt x="80" y="36"/>
                  </a:cubicBezTo>
                  <a:cubicBezTo>
                    <a:pt x="70" y="36"/>
                    <a:pt x="45" y="30"/>
                    <a:pt x="22"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4" name="Freeform 208"/>
            <p:cNvSpPr>
              <a:spLocks noEditPoints="1"/>
            </p:cNvSpPr>
            <p:nvPr userDrawn="1"/>
          </p:nvSpPr>
          <p:spPr bwMode="auto">
            <a:xfrm>
              <a:off x="7929563" y="1778000"/>
              <a:ext cx="381000" cy="320675"/>
            </a:xfrm>
            <a:custGeom>
              <a:avLst/>
              <a:gdLst>
                <a:gd name="T0" fmla="*/ 94 w 99"/>
                <a:gd name="T1" fmla="*/ 0 h 83"/>
                <a:gd name="T2" fmla="*/ 88 w 99"/>
                <a:gd name="T3" fmla="*/ 19 h 83"/>
                <a:gd name="T4" fmla="*/ 67 w 99"/>
                <a:gd name="T5" fmla="*/ 24 h 83"/>
                <a:gd name="T6" fmla="*/ 48 w 99"/>
                <a:gd name="T7" fmla="*/ 26 h 83"/>
                <a:gd name="T8" fmla="*/ 5 w 99"/>
                <a:gd name="T9" fmla="*/ 39 h 83"/>
                <a:gd name="T10" fmla="*/ 0 w 99"/>
                <a:gd name="T11" fmla="*/ 47 h 83"/>
                <a:gd name="T12" fmla="*/ 59 w 99"/>
                <a:gd name="T13" fmla="*/ 83 h 83"/>
                <a:gd name="T14" fmla="*/ 64 w 99"/>
                <a:gd name="T15" fmla="*/ 75 h 83"/>
                <a:gd name="T16" fmla="*/ 56 w 99"/>
                <a:gd name="T17" fmla="*/ 31 h 83"/>
                <a:gd name="T18" fmla="*/ 66 w 99"/>
                <a:gd name="T19" fmla="*/ 29 h 83"/>
                <a:gd name="T20" fmla="*/ 94 w 99"/>
                <a:gd name="T21" fmla="*/ 21 h 83"/>
                <a:gd name="T22" fmla="*/ 98 w 99"/>
                <a:gd name="T23" fmla="*/ 3 h 83"/>
                <a:gd name="T24" fmla="*/ 40 w 99"/>
                <a:gd name="T25" fmla="*/ 59 h 83"/>
                <a:gd name="T26" fmla="*/ 32 w 99"/>
                <a:gd name="T27" fmla="*/ 61 h 83"/>
                <a:gd name="T28" fmla="*/ 30 w 99"/>
                <a:gd name="T29" fmla="*/ 53 h 83"/>
                <a:gd name="T30" fmla="*/ 38 w 99"/>
                <a:gd name="T31" fmla="*/ 39 h 83"/>
                <a:gd name="T32" fmla="*/ 47 w 99"/>
                <a:gd name="T33" fmla="*/ 37 h 83"/>
                <a:gd name="T34" fmla="*/ 49 w 99"/>
                <a:gd name="T35" fmla="*/ 45 h 83"/>
                <a:gd name="T36" fmla="*/ 40 w 99"/>
                <a:gd name="T37" fmla="*/ 5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3">
                  <a:moveTo>
                    <a:pt x="94" y="0"/>
                  </a:moveTo>
                  <a:cubicBezTo>
                    <a:pt x="93" y="8"/>
                    <a:pt x="88" y="19"/>
                    <a:pt x="88" y="19"/>
                  </a:cubicBezTo>
                  <a:cubicBezTo>
                    <a:pt x="79" y="33"/>
                    <a:pt x="67" y="24"/>
                    <a:pt x="67" y="24"/>
                  </a:cubicBezTo>
                  <a:cubicBezTo>
                    <a:pt x="56" y="17"/>
                    <a:pt x="50" y="22"/>
                    <a:pt x="48" y="26"/>
                  </a:cubicBezTo>
                  <a:cubicBezTo>
                    <a:pt x="32" y="19"/>
                    <a:pt x="14" y="25"/>
                    <a:pt x="5" y="39"/>
                  </a:cubicBezTo>
                  <a:cubicBezTo>
                    <a:pt x="0" y="47"/>
                    <a:pt x="0" y="47"/>
                    <a:pt x="0" y="47"/>
                  </a:cubicBezTo>
                  <a:cubicBezTo>
                    <a:pt x="7" y="57"/>
                    <a:pt x="28" y="81"/>
                    <a:pt x="59" y="83"/>
                  </a:cubicBezTo>
                  <a:cubicBezTo>
                    <a:pt x="64" y="75"/>
                    <a:pt x="64" y="75"/>
                    <a:pt x="64" y="75"/>
                  </a:cubicBezTo>
                  <a:cubicBezTo>
                    <a:pt x="73" y="60"/>
                    <a:pt x="69" y="41"/>
                    <a:pt x="56" y="31"/>
                  </a:cubicBezTo>
                  <a:cubicBezTo>
                    <a:pt x="59" y="26"/>
                    <a:pt x="66" y="29"/>
                    <a:pt x="66" y="29"/>
                  </a:cubicBezTo>
                  <a:cubicBezTo>
                    <a:pt x="86" y="42"/>
                    <a:pt x="94" y="21"/>
                    <a:pt x="94" y="21"/>
                  </a:cubicBezTo>
                  <a:cubicBezTo>
                    <a:pt x="94" y="21"/>
                    <a:pt x="99" y="12"/>
                    <a:pt x="98" y="3"/>
                  </a:cubicBezTo>
                  <a:moveTo>
                    <a:pt x="40" y="59"/>
                  </a:moveTo>
                  <a:cubicBezTo>
                    <a:pt x="38" y="62"/>
                    <a:pt x="35" y="63"/>
                    <a:pt x="32" y="61"/>
                  </a:cubicBezTo>
                  <a:cubicBezTo>
                    <a:pt x="29" y="59"/>
                    <a:pt x="28" y="56"/>
                    <a:pt x="30" y="53"/>
                  </a:cubicBezTo>
                  <a:cubicBezTo>
                    <a:pt x="38" y="39"/>
                    <a:pt x="38" y="39"/>
                    <a:pt x="38" y="39"/>
                  </a:cubicBezTo>
                  <a:cubicBezTo>
                    <a:pt x="40" y="36"/>
                    <a:pt x="44" y="35"/>
                    <a:pt x="47" y="37"/>
                  </a:cubicBezTo>
                  <a:cubicBezTo>
                    <a:pt x="49" y="39"/>
                    <a:pt x="50" y="43"/>
                    <a:pt x="49" y="45"/>
                  </a:cubicBezTo>
                  <a:lnTo>
                    <a:pt x="40" y="5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45" name="Group 244"/>
          <p:cNvGrpSpPr/>
          <p:nvPr userDrawn="1"/>
        </p:nvGrpSpPr>
        <p:grpSpPr>
          <a:xfrm>
            <a:off x="6727825" y="1284288"/>
            <a:ext cx="587375" cy="382587"/>
            <a:chOff x="6727825" y="1284288"/>
            <a:chExt cx="587375" cy="382587"/>
          </a:xfrm>
        </p:grpSpPr>
        <p:sp>
          <p:nvSpPr>
            <p:cNvPr id="246" name="Oval 209"/>
            <p:cNvSpPr>
              <a:spLocks noChangeArrowheads="1"/>
            </p:cNvSpPr>
            <p:nvPr userDrawn="1"/>
          </p:nvSpPr>
          <p:spPr bwMode="auto">
            <a:xfrm>
              <a:off x="6808788" y="1303338"/>
              <a:ext cx="115888" cy="1158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7" name="Oval 210"/>
            <p:cNvSpPr>
              <a:spLocks noChangeArrowheads="1"/>
            </p:cNvSpPr>
            <p:nvPr userDrawn="1"/>
          </p:nvSpPr>
          <p:spPr bwMode="auto">
            <a:xfrm>
              <a:off x="7113588" y="1303338"/>
              <a:ext cx="115888" cy="1158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8" name="Oval 211"/>
            <p:cNvSpPr>
              <a:spLocks noChangeArrowheads="1"/>
            </p:cNvSpPr>
            <p:nvPr userDrawn="1"/>
          </p:nvSpPr>
          <p:spPr bwMode="auto">
            <a:xfrm>
              <a:off x="6959600" y="1284288"/>
              <a:ext cx="123825" cy="12382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49" name="Freeform 212"/>
            <p:cNvSpPr>
              <a:spLocks/>
            </p:cNvSpPr>
            <p:nvPr userDrawn="1"/>
          </p:nvSpPr>
          <p:spPr bwMode="auto">
            <a:xfrm>
              <a:off x="6727825" y="1419225"/>
              <a:ext cx="587375" cy="247650"/>
            </a:xfrm>
            <a:custGeom>
              <a:avLst/>
              <a:gdLst>
                <a:gd name="T0" fmla="*/ 149 w 152"/>
                <a:gd name="T1" fmla="*/ 57 h 64"/>
                <a:gd name="T2" fmla="*/ 131 w 152"/>
                <a:gd name="T3" fmla="*/ 57 h 64"/>
                <a:gd name="T4" fmla="*/ 131 w 152"/>
                <a:gd name="T5" fmla="*/ 50 h 64"/>
                <a:gd name="T6" fmla="*/ 138 w 152"/>
                <a:gd name="T7" fmla="*/ 38 h 64"/>
                <a:gd name="T8" fmla="*/ 138 w 152"/>
                <a:gd name="T9" fmla="*/ 16 h 64"/>
                <a:gd name="T10" fmla="*/ 124 w 152"/>
                <a:gd name="T11" fmla="*/ 2 h 64"/>
                <a:gd name="T12" fmla="*/ 107 w 152"/>
                <a:gd name="T13" fmla="*/ 2 h 64"/>
                <a:gd name="T14" fmla="*/ 104 w 152"/>
                <a:gd name="T15" fmla="*/ 3 h 64"/>
                <a:gd name="T16" fmla="*/ 107 w 152"/>
                <a:gd name="T17" fmla="*/ 15 h 64"/>
                <a:gd name="T18" fmla="*/ 107 w 152"/>
                <a:gd name="T19" fmla="*/ 39 h 64"/>
                <a:gd name="T20" fmla="*/ 101 w 152"/>
                <a:gd name="T21" fmla="*/ 55 h 64"/>
                <a:gd name="T22" fmla="*/ 101 w 152"/>
                <a:gd name="T23" fmla="*/ 57 h 64"/>
                <a:gd name="T24" fmla="*/ 92 w 152"/>
                <a:gd name="T25" fmla="*/ 57 h 64"/>
                <a:gd name="T26" fmla="*/ 92 w 152"/>
                <a:gd name="T27" fmla="*/ 52 h 64"/>
                <a:gd name="T28" fmla="*/ 100 w 152"/>
                <a:gd name="T29" fmla="*/ 39 h 64"/>
                <a:gd name="T30" fmla="*/ 100 w 152"/>
                <a:gd name="T31" fmla="*/ 15 h 64"/>
                <a:gd name="T32" fmla="*/ 85 w 152"/>
                <a:gd name="T33" fmla="*/ 0 h 64"/>
                <a:gd name="T34" fmla="*/ 66 w 152"/>
                <a:gd name="T35" fmla="*/ 0 h 64"/>
                <a:gd name="T36" fmla="*/ 51 w 152"/>
                <a:gd name="T37" fmla="*/ 15 h 64"/>
                <a:gd name="T38" fmla="*/ 51 w 152"/>
                <a:gd name="T39" fmla="*/ 39 h 64"/>
                <a:gd name="T40" fmla="*/ 59 w 152"/>
                <a:gd name="T41" fmla="*/ 52 h 64"/>
                <a:gd name="T42" fmla="*/ 59 w 152"/>
                <a:gd name="T43" fmla="*/ 57 h 64"/>
                <a:gd name="T44" fmla="*/ 51 w 152"/>
                <a:gd name="T45" fmla="*/ 57 h 64"/>
                <a:gd name="T46" fmla="*/ 51 w 152"/>
                <a:gd name="T47" fmla="*/ 55 h 64"/>
                <a:gd name="T48" fmla="*/ 44 w 152"/>
                <a:gd name="T49" fmla="*/ 39 h 64"/>
                <a:gd name="T50" fmla="*/ 44 w 152"/>
                <a:gd name="T51" fmla="*/ 15 h 64"/>
                <a:gd name="T52" fmla="*/ 47 w 152"/>
                <a:gd name="T53" fmla="*/ 3 h 64"/>
                <a:gd name="T54" fmla="*/ 44 w 152"/>
                <a:gd name="T55" fmla="*/ 2 h 64"/>
                <a:gd name="T56" fmla="*/ 27 w 152"/>
                <a:gd name="T57" fmla="*/ 2 h 64"/>
                <a:gd name="T58" fmla="*/ 13 w 152"/>
                <a:gd name="T59" fmla="*/ 16 h 64"/>
                <a:gd name="T60" fmla="*/ 13 w 152"/>
                <a:gd name="T61" fmla="*/ 38 h 64"/>
                <a:gd name="T62" fmla="*/ 21 w 152"/>
                <a:gd name="T63" fmla="*/ 50 h 64"/>
                <a:gd name="T64" fmla="*/ 21 w 152"/>
                <a:gd name="T65" fmla="*/ 57 h 64"/>
                <a:gd name="T66" fmla="*/ 3 w 152"/>
                <a:gd name="T67" fmla="*/ 57 h 64"/>
                <a:gd name="T68" fmla="*/ 0 w 152"/>
                <a:gd name="T69" fmla="*/ 60 h 64"/>
                <a:gd name="T70" fmla="*/ 3 w 152"/>
                <a:gd name="T71" fmla="*/ 64 h 64"/>
                <a:gd name="T72" fmla="*/ 149 w 152"/>
                <a:gd name="T73" fmla="*/ 64 h 64"/>
                <a:gd name="T74" fmla="*/ 152 w 152"/>
                <a:gd name="T75" fmla="*/ 60 h 64"/>
                <a:gd name="T76" fmla="*/ 149 w 152"/>
                <a:gd name="T77"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 h="64">
                  <a:moveTo>
                    <a:pt x="149" y="57"/>
                  </a:moveTo>
                  <a:cubicBezTo>
                    <a:pt x="131" y="57"/>
                    <a:pt x="131" y="57"/>
                    <a:pt x="131" y="57"/>
                  </a:cubicBezTo>
                  <a:cubicBezTo>
                    <a:pt x="131" y="50"/>
                    <a:pt x="131" y="50"/>
                    <a:pt x="131" y="50"/>
                  </a:cubicBezTo>
                  <a:cubicBezTo>
                    <a:pt x="135" y="48"/>
                    <a:pt x="138" y="43"/>
                    <a:pt x="138" y="38"/>
                  </a:cubicBezTo>
                  <a:cubicBezTo>
                    <a:pt x="138" y="16"/>
                    <a:pt x="138" y="16"/>
                    <a:pt x="138" y="16"/>
                  </a:cubicBezTo>
                  <a:cubicBezTo>
                    <a:pt x="138" y="9"/>
                    <a:pt x="132" y="2"/>
                    <a:pt x="124" y="2"/>
                  </a:cubicBezTo>
                  <a:cubicBezTo>
                    <a:pt x="107" y="2"/>
                    <a:pt x="107" y="2"/>
                    <a:pt x="107" y="2"/>
                  </a:cubicBezTo>
                  <a:cubicBezTo>
                    <a:pt x="106" y="2"/>
                    <a:pt x="105" y="2"/>
                    <a:pt x="104" y="3"/>
                  </a:cubicBezTo>
                  <a:cubicBezTo>
                    <a:pt x="106" y="6"/>
                    <a:pt x="107" y="10"/>
                    <a:pt x="107" y="15"/>
                  </a:cubicBezTo>
                  <a:cubicBezTo>
                    <a:pt x="107" y="39"/>
                    <a:pt x="107" y="39"/>
                    <a:pt x="107" y="39"/>
                  </a:cubicBezTo>
                  <a:cubicBezTo>
                    <a:pt x="107" y="45"/>
                    <a:pt x="105" y="51"/>
                    <a:pt x="101" y="55"/>
                  </a:cubicBezTo>
                  <a:cubicBezTo>
                    <a:pt x="101" y="57"/>
                    <a:pt x="101" y="57"/>
                    <a:pt x="101" y="57"/>
                  </a:cubicBezTo>
                  <a:cubicBezTo>
                    <a:pt x="92" y="57"/>
                    <a:pt x="92" y="57"/>
                    <a:pt x="92" y="57"/>
                  </a:cubicBezTo>
                  <a:cubicBezTo>
                    <a:pt x="92" y="52"/>
                    <a:pt x="92" y="52"/>
                    <a:pt x="92" y="52"/>
                  </a:cubicBezTo>
                  <a:cubicBezTo>
                    <a:pt x="97" y="50"/>
                    <a:pt x="100" y="45"/>
                    <a:pt x="100" y="39"/>
                  </a:cubicBezTo>
                  <a:cubicBezTo>
                    <a:pt x="100" y="15"/>
                    <a:pt x="100" y="15"/>
                    <a:pt x="100" y="15"/>
                  </a:cubicBezTo>
                  <a:cubicBezTo>
                    <a:pt x="100" y="7"/>
                    <a:pt x="93" y="0"/>
                    <a:pt x="85" y="0"/>
                  </a:cubicBezTo>
                  <a:cubicBezTo>
                    <a:pt x="66" y="0"/>
                    <a:pt x="66" y="0"/>
                    <a:pt x="66" y="0"/>
                  </a:cubicBezTo>
                  <a:cubicBezTo>
                    <a:pt x="58" y="0"/>
                    <a:pt x="51" y="7"/>
                    <a:pt x="51" y="15"/>
                  </a:cubicBezTo>
                  <a:cubicBezTo>
                    <a:pt x="51" y="39"/>
                    <a:pt x="51" y="39"/>
                    <a:pt x="51" y="39"/>
                  </a:cubicBezTo>
                  <a:cubicBezTo>
                    <a:pt x="51" y="45"/>
                    <a:pt x="54" y="50"/>
                    <a:pt x="59" y="52"/>
                  </a:cubicBezTo>
                  <a:cubicBezTo>
                    <a:pt x="59" y="57"/>
                    <a:pt x="59" y="57"/>
                    <a:pt x="59" y="57"/>
                  </a:cubicBezTo>
                  <a:cubicBezTo>
                    <a:pt x="51" y="57"/>
                    <a:pt x="51" y="57"/>
                    <a:pt x="51" y="57"/>
                  </a:cubicBezTo>
                  <a:cubicBezTo>
                    <a:pt x="51" y="55"/>
                    <a:pt x="51" y="55"/>
                    <a:pt x="51" y="55"/>
                  </a:cubicBezTo>
                  <a:cubicBezTo>
                    <a:pt x="46" y="51"/>
                    <a:pt x="44" y="45"/>
                    <a:pt x="44" y="39"/>
                  </a:cubicBezTo>
                  <a:cubicBezTo>
                    <a:pt x="44" y="15"/>
                    <a:pt x="44" y="15"/>
                    <a:pt x="44" y="15"/>
                  </a:cubicBezTo>
                  <a:cubicBezTo>
                    <a:pt x="44" y="10"/>
                    <a:pt x="45" y="6"/>
                    <a:pt x="47" y="3"/>
                  </a:cubicBezTo>
                  <a:cubicBezTo>
                    <a:pt x="46" y="2"/>
                    <a:pt x="45" y="2"/>
                    <a:pt x="44" y="2"/>
                  </a:cubicBezTo>
                  <a:cubicBezTo>
                    <a:pt x="27" y="2"/>
                    <a:pt x="27" y="2"/>
                    <a:pt x="27" y="2"/>
                  </a:cubicBezTo>
                  <a:cubicBezTo>
                    <a:pt x="19" y="2"/>
                    <a:pt x="13" y="9"/>
                    <a:pt x="13" y="16"/>
                  </a:cubicBezTo>
                  <a:cubicBezTo>
                    <a:pt x="13" y="38"/>
                    <a:pt x="13" y="38"/>
                    <a:pt x="13" y="38"/>
                  </a:cubicBezTo>
                  <a:cubicBezTo>
                    <a:pt x="13" y="43"/>
                    <a:pt x="16" y="48"/>
                    <a:pt x="21" y="50"/>
                  </a:cubicBezTo>
                  <a:cubicBezTo>
                    <a:pt x="21" y="57"/>
                    <a:pt x="21" y="57"/>
                    <a:pt x="21" y="57"/>
                  </a:cubicBezTo>
                  <a:cubicBezTo>
                    <a:pt x="3" y="57"/>
                    <a:pt x="3" y="57"/>
                    <a:pt x="3" y="57"/>
                  </a:cubicBezTo>
                  <a:cubicBezTo>
                    <a:pt x="1" y="57"/>
                    <a:pt x="0" y="59"/>
                    <a:pt x="0" y="60"/>
                  </a:cubicBezTo>
                  <a:cubicBezTo>
                    <a:pt x="0" y="62"/>
                    <a:pt x="1" y="64"/>
                    <a:pt x="3" y="64"/>
                  </a:cubicBezTo>
                  <a:cubicBezTo>
                    <a:pt x="149" y="64"/>
                    <a:pt x="149" y="64"/>
                    <a:pt x="149" y="64"/>
                  </a:cubicBezTo>
                  <a:cubicBezTo>
                    <a:pt x="151" y="64"/>
                    <a:pt x="152" y="62"/>
                    <a:pt x="152" y="60"/>
                  </a:cubicBezTo>
                  <a:cubicBezTo>
                    <a:pt x="152" y="59"/>
                    <a:pt x="151" y="57"/>
                    <a:pt x="149" y="5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50" name="Group 249"/>
          <p:cNvGrpSpPr/>
          <p:nvPr userDrawn="1"/>
        </p:nvGrpSpPr>
        <p:grpSpPr>
          <a:xfrm>
            <a:off x="5248275" y="3883025"/>
            <a:ext cx="309563" cy="309563"/>
            <a:chOff x="5248275" y="3883025"/>
            <a:chExt cx="309563" cy="309563"/>
          </a:xfrm>
        </p:grpSpPr>
        <p:sp>
          <p:nvSpPr>
            <p:cNvPr id="251" name="Freeform 213"/>
            <p:cNvSpPr>
              <a:spLocks/>
            </p:cNvSpPr>
            <p:nvPr userDrawn="1"/>
          </p:nvSpPr>
          <p:spPr bwMode="auto">
            <a:xfrm>
              <a:off x="5264150" y="3887788"/>
              <a:ext cx="153988" cy="166688"/>
            </a:xfrm>
            <a:custGeom>
              <a:avLst/>
              <a:gdLst>
                <a:gd name="T0" fmla="*/ 19 w 40"/>
                <a:gd name="T1" fmla="*/ 43 h 43"/>
                <a:gd name="T2" fmla="*/ 35 w 40"/>
                <a:gd name="T3" fmla="*/ 38 h 43"/>
                <a:gd name="T4" fmla="*/ 35 w 40"/>
                <a:gd name="T5" fmla="*/ 36 h 43"/>
                <a:gd name="T6" fmla="*/ 40 w 40"/>
                <a:gd name="T7" fmla="*/ 29 h 43"/>
                <a:gd name="T8" fmla="*/ 27 w 40"/>
                <a:gd name="T9" fmla="*/ 0 h 43"/>
                <a:gd name="T10" fmla="*/ 0 w 40"/>
                <a:gd name="T11" fmla="*/ 21 h 43"/>
                <a:gd name="T12" fmla="*/ 8 w 40"/>
                <a:gd name="T13" fmla="*/ 38 h 43"/>
                <a:gd name="T14" fmla="*/ 11 w 40"/>
                <a:gd name="T15" fmla="*/ 37 h 43"/>
                <a:gd name="T16" fmla="*/ 19 w 40"/>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19" y="43"/>
                  </a:moveTo>
                  <a:cubicBezTo>
                    <a:pt x="25" y="42"/>
                    <a:pt x="30" y="40"/>
                    <a:pt x="35" y="38"/>
                  </a:cubicBezTo>
                  <a:cubicBezTo>
                    <a:pt x="35" y="37"/>
                    <a:pt x="35" y="37"/>
                    <a:pt x="35" y="36"/>
                  </a:cubicBezTo>
                  <a:cubicBezTo>
                    <a:pt x="35" y="33"/>
                    <a:pt x="37" y="30"/>
                    <a:pt x="40" y="29"/>
                  </a:cubicBezTo>
                  <a:cubicBezTo>
                    <a:pt x="39" y="18"/>
                    <a:pt x="34" y="8"/>
                    <a:pt x="27" y="0"/>
                  </a:cubicBezTo>
                  <a:cubicBezTo>
                    <a:pt x="15" y="3"/>
                    <a:pt x="5" y="11"/>
                    <a:pt x="0" y="21"/>
                  </a:cubicBezTo>
                  <a:cubicBezTo>
                    <a:pt x="2" y="27"/>
                    <a:pt x="5" y="33"/>
                    <a:pt x="8" y="38"/>
                  </a:cubicBezTo>
                  <a:cubicBezTo>
                    <a:pt x="9" y="37"/>
                    <a:pt x="10" y="37"/>
                    <a:pt x="11" y="37"/>
                  </a:cubicBezTo>
                  <a:cubicBezTo>
                    <a:pt x="15" y="37"/>
                    <a:pt x="18" y="39"/>
                    <a:pt x="19" y="4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2" name="Freeform 214"/>
            <p:cNvSpPr>
              <a:spLocks/>
            </p:cNvSpPr>
            <p:nvPr userDrawn="1"/>
          </p:nvSpPr>
          <p:spPr bwMode="auto">
            <a:xfrm>
              <a:off x="5253038" y="4060825"/>
              <a:ext cx="134938" cy="120650"/>
            </a:xfrm>
            <a:custGeom>
              <a:avLst/>
              <a:gdLst>
                <a:gd name="T0" fmla="*/ 18 w 35"/>
                <a:gd name="T1" fmla="*/ 8 h 31"/>
                <a:gd name="T2" fmla="*/ 14 w 35"/>
                <a:gd name="T3" fmla="*/ 9 h 31"/>
                <a:gd name="T4" fmla="*/ 6 w 35"/>
                <a:gd name="T5" fmla="*/ 2 h 31"/>
                <a:gd name="T6" fmla="*/ 0 w 35"/>
                <a:gd name="T7" fmla="*/ 0 h 31"/>
                <a:gd name="T8" fmla="*/ 25 w 35"/>
                <a:gd name="T9" fmla="*/ 31 h 31"/>
                <a:gd name="T10" fmla="*/ 35 w 35"/>
                <a:gd name="T11" fmla="*/ 21 h 31"/>
                <a:gd name="T12" fmla="*/ 33 w 35"/>
                <a:gd name="T13" fmla="*/ 17 h 31"/>
                <a:gd name="T14" fmla="*/ 18 w 35"/>
                <a:gd name="T15" fmla="*/ 8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1">
                  <a:moveTo>
                    <a:pt x="18" y="8"/>
                  </a:moveTo>
                  <a:cubicBezTo>
                    <a:pt x="17" y="8"/>
                    <a:pt x="16" y="9"/>
                    <a:pt x="14" y="9"/>
                  </a:cubicBezTo>
                  <a:cubicBezTo>
                    <a:pt x="10" y="9"/>
                    <a:pt x="7" y="6"/>
                    <a:pt x="6" y="2"/>
                  </a:cubicBezTo>
                  <a:cubicBezTo>
                    <a:pt x="4" y="1"/>
                    <a:pt x="2" y="1"/>
                    <a:pt x="0" y="0"/>
                  </a:cubicBezTo>
                  <a:cubicBezTo>
                    <a:pt x="2" y="15"/>
                    <a:pt x="12" y="26"/>
                    <a:pt x="25" y="31"/>
                  </a:cubicBezTo>
                  <a:cubicBezTo>
                    <a:pt x="29" y="28"/>
                    <a:pt x="32" y="25"/>
                    <a:pt x="35" y="21"/>
                  </a:cubicBezTo>
                  <a:cubicBezTo>
                    <a:pt x="34" y="20"/>
                    <a:pt x="33" y="18"/>
                    <a:pt x="33" y="17"/>
                  </a:cubicBezTo>
                  <a:cubicBezTo>
                    <a:pt x="27" y="14"/>
                    <a:pt x="22" y="11"/>
                    <a:pt x="18" y="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3" name="Freeform 215"/>
            <p:cNvSpPr>
              <a:spLocks/>
            </p:cNvSpPr>
            <p:nvPr userDrawn="1"/>
          </p:nvSpPr>
          <p:spPr bwMode="auto">
            <a:xfrm>
              <a:off x="5334000" y="4049713"/>
              <a:ext cx="84138" cy="58738"/>
            </a:xfrm>
            <a:custGeom>
              <a:avLst/>
              <a:gdLst>
                <a:gd name="T0" fmla="*/ 1 w 22"/>
                <a:gd name="T1" fmla="*/ 5 h 15"/>
                <a:gd name="T2" fmla="*/ 0 w 22"/>
                <a:gd name="T3" fmla="*/ 7 h 15"/>
                <a:gd name="T4" fmla="*/ 13 w 22"/>
                <a:gd name="T5" fmla="*/ 15 h 15"/>
                <a:gd name="T6" fmla="*/ 20 w 22"/>
                <a:gd name="T7" fmla="*/ 11 h 15"/>
                <a:gd name="T8" fmla="*/ 22 w 22"/>
                <a:gd name="T9" fmla="*/ 2 h 15"/>
                <a:gd name="T10" fmla="*/ 20 w 22"/>
                <a:gd name="T11" fmla="*/ 0 h 15"/>
                <a:gd name="T12" fmla="*/ 1 w 22"/>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22" h="15">
                  <a:moveTo>
                    <a:pt x="1" y="5"/>
                  </a:moveTo>
                  <a:cubicBezTo>
                    <a:pt x="1" y="6"/>
                    <a:pt x="1" y="7"/>
                    <a:pt x="0" y="7"/>
                  </a:cubicBezTo>
                  <a:cubicBezTo>
                    <a:pt x="4" y="10"/>
                    <a:pt x="9" y="13"/>
                    <a:pt x="13" y="15"/>
                  </a:cubicBezTo>
                  <a:cubicBezTo>
                    <a:pt x="15" y="13"/>
                    <a:pt x="17" y="11"/>
                    <a:pt x="20" y="11"/>
                  </a:cubicBezTo>
                  <a:cubicBezTo>
                    <a:pt x="21" y="8"/>
                    <a:pt x="22" y="5"/>
                    <a:pt x="22" y="2"/>
                  </a:cubicBezTo>
                  <a:cubicBezTo>
                    <a:pt x="21" y="1"/>
                    <a:pt x="21" y="1"/>
                    <a:pt x="20" y="0"/>
                  </a:cubicBezTo>
                  <a:cubicBezTo>
                    <a:pt x="14" y="3"/>
                    <a:pt x="8" y="5"/>
                    <a:pt x="1" y="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4" name="Freeform 216"/>
            <p:cNvSpPr>
              <a:spLocks/>
            </p:cNvSpPr>
            <p:nvPr userDrawn="1"/>
          </p:nvSpPr>
          <p:spPr bwMode="auto">
            <a:xfrm>
              <a:off x="5430838" y="3938588"/>
              <a:ext cx="127000" cy="184150"/>
            </a:xfrm>
            <a:custGeom>
              <a:avLst/>
              <a:gdLst>
                <a:gd name="T0" fmla="*/ 29 w 33"/>
                <a:gd name="T1" fmla="*/ 44 h 48"/>
                <a:gd name="T2" fmla="*/ 33 w 33"/>
                <a:gd name="T3" fmla="*/ 26 h 48"/>
                <a:gd name="T4" fmla="*/ 23 w 33"/>
                <a:gd name="T5" fmla="*/ 0 h 48"/>
                <a:gd name="T6" fmla="*/ 8 w 33"/>
                <a:gd name="T7" fmla="*/ 21 h 48"/>
                <a:gd name="T8" fmla="*/ 8 w 33"/>
                <a:gd name="T9" fmla="*/ 23 h 48"/>
                <a:gd name="T10" fmla="*/ 2 w 33"/>
                <a:gd name="T11" fmla="*/ 31 h 48"/>
                <a:gd name="T12" fmla="*/ 0 w 33"/>
                <a:gd name="T13" fmla="*/ 42 h 48"/>
                <a:gd name="T14" fmla="*/ 3 w 33"/>
                <a:gd name="T15" fmla="*/ 48 h 48"/>
                <a:gd name="T16" fmla="*/ 8 w 33"/>
                <a:gd name="T17" fmla="*/ 48 h 48"/>
                <a:gd name="T18" fmla="*/ 29 w 33"/>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8">
                  <a:moveTo>
                    <a:pt x="29" y="44"/>
                  </a:moveTo>
                  <a:cubicBezTo>
                    <a:pt x="31" y="38"/>
                    <a:pt x="33" y="32"/>
                    <a:pt x="33" y="26"/>
                  </a:cubicBezTo>
                  <a:cubicBezTo>
                    <a:pt x="33" y="16"/>
                    <a:pt x="29" y="7"/>
                    <a:pt x="23" y="0"/>
                  </a:cubicBezTo>
                  <a:cubicBezTo>
                    <a:pt x="20" y="8"/>
                    <a:pt x="15" y="15"/>
                    <a:pt x="8" y="21"/>
                  </a:cubicBezTo>
                  <a:cubicBezTo>
                    <a:pt x="8" y="22"/>
                    <a:pt x="8" y="22"/>
                    <a:pt x="8" y="23"/>
                  </a:cubicBezTo>
                  <a:cubicBezTo>
                    <a:pt x="8" y="27"/>
                    <a:pt x="6" y="30"/>
                    <a:pt x="2" y="31"/>
                  </a:cubicBezTo>
                  <a:cubicBezTo>
                    <a:pt x="2" y="35"/>
                    <a:pt x="1" y="38"/>
                    <a:pt x="0" y="42"/>
                  </a:cubicBezTo>
                  <a:cubicBezTo>
                    <a:pt x="2" y="43"/>
                    <a:pt x="3" y="45"/>
                    <a:pt x="3" y="48"/>
                  </a:cubicBezTo>
                  <a:cubicBezTo>
                    <a:pt x="5" y="48"/>
                    <a:pt x="7" y="48"/>
                    <a:pt x="8" y="48"/>
                  </a:cubicBezTo>
                  <a:cubicBezTo>
                    <a:pt x="16" y="48"/>
                    <a:pt x="22" y="46"/>
                    <a:pt x="29" y="44"/>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5" name="Freeform 217"/>
            <p:cNvSpPr>
              <a:spLocks/>
            </p:cNvSpPr>
            <p:nvPr userDrawn="1"/>
          </p:nvSpPr>
          <p:spPr bwMode="auto">
            <a:xfrm>
              <a:off x="5248275" y="3998913"/>
              <a:ext cx="31750" cy="50800"/>
            </a:xfrm>
            <a:custGeom>
              <a:avLst/>
              <a:gdLst>
                <a:gd name="T0" fmla="*/ 2 w 8"/>
                <a:gd name="T1" fmla="*/ 0 h 13"/>
                <a:gd name="T2" fmla="*/ 0 w 8"/>
                <a:gd name="T3" fmla="*/ 10 h 13"/>
                <a:gd name="T4" fmla="*/ 0 w 8"/>
                <a:gd name="T5" fmla="*/ 11 h 13"/>
                <a:gd name="T6" fmla="*/ 8 w 8"/>
                <a:gd name="T7" fmla="*/ 13 h 13"/>
                <a:gd name="T8" fmla="*/ 8 w 8"/>
                <a:gd name="T9" fmla="*/ 12 h 13"/>
                <a:gd name="T10" fmla="*/ 2 w 8"/>
                <a:gd name="T11" fmla="*/ 0 h 13"/>
              </a:gdLst>
              <a:ahLst/>
              <a:cxnLst>
                <a:cxn ang="0">
                  <a:pos x="T0" y="T1"/>
                </a:cxn>
                <a:cxn ang="0">
                  <a:pos x="T2" y="T3"/>
                </a:cxn>
                <a:cxn ang="0">
                  <a:pos x="T4" y="T5"/>
                </a:cxn>
                <a:cxn ang="0">
                  <a:pos x="T6" y="T7"/>
                </a:cxn>
                <a:cxn ang="0">
                  <a:pos x="T8" y="T9"/>
                </a:cxn>
                <a:cxn ang="0">
                  <a:pos x="T10" y="T11"/>
                </a:cxn>
              </a:cxnLst>
              <a:rect l="0" t="0" r="r" b="b"/>
              <a:pathLst>
                <a:path w="8" h="13">
                  <a:moveTo>
                    <a:pt x="2" y="0"/>
                  </a:moveTo>
                  <a:cubicBezTo>
                    <a:pt x="1" y="3"/>
                    <a:pt x="0" y="6"/>
                    <a:pt x="0" y="10"/>
                  </a:cubicBezTo>
                  <a:cubicBezTo>
                    <a:pt x="0" y="10"/>
                    <a:pt x="0" y="11"/>
                    <a:pt x="0" y="11"/>
                  </a:cubicBezTo>
                  <a:cubicBezTo>
                    <a:pt x="3" y="12"/>
                    <a:pt x="5" y="13"/>
                    <a:pt x="8" y="13"/>
                  </a:cubicBezTo>
                  <a:cubicBezTo>
                    <a:pt x="8" y="13"/>
                    <a:pt x="8" y="12"/>
                    <a:pt x="8" y="12"/>
                  </a:cubicBezTo>
                  <a:cubicBezTo>
                    <a:pt x="6" y="8"/>
                    <a:pt x="3" y="4"/>
                    <a:pt x="2"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6" name="Freeform 218"/>
            <p:cNvSpPr>
              <a:spLocks/>
            </p:cNvSpPr>
            <p:nvPr userDrawn="1"/>
          </p:nvSpPr>
          <p:spPr bwMode="auto">
            <a:xfrm>
              <a:off x="5372100" y="4130675"/>
              <a:ext cx="150813" cy="61913"/>
            </a:xfrm>
            <a:custGeom>
              <a:avLst/>
              <a:gdLst>
                <a:gd name="T0" fmla="*/ 10 w 39"/>
                <a:gd name="T1" fmla="*/ 7 h 16"/>
                <a:gd name="T2" fmla="*/ 7 w 39"/>
                <a:gd name="T3" fmla="*/ 6 h 16"/>
                <a:gd name="T4" fmla="*/ 0 w 39"/>
                <a:gd name="T5" fmla="*/ 15 h 16"/>
                <a:gd name="T6" fmla="*/ 8 w 39"/>
                <a:gd name="T7" fmla="*/ 16 h 16"/>
                <a:gd name="T8" fmla="*/ 39 w 39"/>
                <a:gd name="T9" fmla="*/ 0 h 16"/>
                <a:gd name="T10" fmla="*/ 23 w 39"/>
                <a:gd name="T11" fmla="*/ 3 h 16"/>
                <a:gd name="T12" fmla="*/ 17 w 39"/>
                <a:gd name="T13" fmla="*/ 2 h 16"/>
                <a:gd name="T14" fmla="*/ 10 w 39"/>
                <a:gd name="T15" fmla="*/ 7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6">
                  <a:moveTo>
                    <a:pt x="10" y="7"/>
                  </a:moveTo>
                  <a:cubicBezTo>
                    <a:pt x="9" y="7"/>
                    <a:pt x="8" y="6"/>
                    <a:pt x="7" y="6"/>
                  </a:cubicBezTo>
                  <a:cubicBezTo>
                    <a:pt x="5" y="9"/>
                    <a:pt x="3" y="12"/>
                    <a:pt x="0" y="15"/>
                  </a:cubicBezTo>
                  <a:cubicBezTo>
                    <a:pt x="3" y="15"/>
                    <a:pt x="5" y="16"/>
                    <a:pt x="8" y="16"/>
                  </a:cubicBezTo>
                  <a:cubicBezTo>
                    <a:pt x="21" y="16"/>
                    <a:pt x="32" y="10"/>
                    <a:pt x="39" y="0"/>
                  </a:cubicBezTo>
                  <a:cubicBezTo>
                    <a:pt x="34" y="2"/>
                    <a:pt x="29" y="3"/>
                    <a:pt x="23" y="3"/>
                  </a:cubicBezTo>
                  <a:cubicBezTo>
                    <a:pt x="21" y="3"/>
                    <a:pt x="19" y="3"/>
                    <a:pt x="17" y="2"/>
                  </a:cubicBezTo>
                  <a:cubicBezTo>
                    <a:pt x="16" y="5"/>
                    <a:pt x="13" y="7"/>
                    <a:pt x="10" y="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57" name="Freeform 219"/>
            <p:cNvSpPr>
              <a:spLocks/>
            </p:cNvSpPr>
            <p:nvPr userDrawn="1"/>
          </p:nvSpPr>
          <p:spPr bwMode="auto">
            <a:xfrm>
              <a:off x="5387975" y="3883025"/>
              <a:ext cx="119063" cy="120650"/>
            </a:xfrm>
            <a:custGeom>
              <a:avLst/>
              <a:gdLst>
                <a:gd name="T0" fmla="*/ 31 w 31"/>
                <a:gd name="T1" fmla="*/ 10 h 31"/>
                <a:gd name="T2" fmla="*/ 4 w 31"/>
                <a:gd name="T3" fmla="*/ 0 h 31"/>
                <a:gd name="T4" fmla="*/ 0 w 31"/>
                <a:gd name="T5" fmla="*/ 0 h 31"/>
                <a:gd name="T6" fmla="*/ 13 w 31"/>
                <a:gd name="T7" fmla="*/ 29 h 31"/>
                <a:gd name="T8" fmla="*/ 16 w 31"/>
                <a:gd name="T9" fmla="*/ 31 h 31"/>
                <a:gd name="T10" fmla="*/ 31 w 31"/>
                <a:gd name="T11" fmla="*/ 10 h 31"/>
              </a:gdLst>
              <a:ahLst/>
              <a:cxnLst>
                <a:cxn ang="0">
                  <a:pos x="T0" y="T1"/>
                </a:cxn>
                <a:cxn ang="0">
                  <a:pos x="T2" y="T3"/>
                </a:cxn>
                <a:cxn ang="0">
                  <a:pos x="T4" y="T5"/>
                </a:cxn>
                <a:cxn ang="0">
                  <a:pos x="T6" y="T7"/>
                </a:cxn>
                <a:cxn ang="0">
                  <a:pos x="T8" y="T9"/>
                </a:cxn>
                <a:cxn ang="0">
                  <a:pos x="T10" y="T11"/>
                </a:cxn>
              </a:cxnLst>
              <a:rect l="0" t="0" r="r" b="b"/>
              <a:pathLst>
                <a:path w="31" h="31">
                  <a:moveTo>
                    <a:pt x="31" y="10"/>
                  </a:moveTo>
                  <a:cubicBezTo>
                    <a:pt x="24" y="4"/>
                    <a:pt x="14" y="0"/>
                    <a:pt x="4" y="0"/>
                  </a:cubicBezTo>
                  <a:cubicBezTo>
                    <a:pt x="3" y="0"/>
                    <a:pt x="2" y="0"/>
                    <a:pt x="0" y="0"/>
                  </a:cubicBezTo>
                  <a:cubicBezTo>
                    <a:pt x="7" y="8"/>
                    <a:pt x="12" y="18"/>
                    <a:pt x="13" y="29"/>
                  </a:cubicBezTo>
                  <a:cubicBezTo>
                    <a:pt x="14" y="30"/>
                    <a:pt x="15" y="30"/>
                    <a:pt x="16" y="31"/>
                  </a:cubicBezTo>
                  <a:cubicBezTo>
                    <a:pt x="23" y="25"/>
                    <a:pt x="27" y="18"/>
                    <a:pt x="31" y="1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58" name="Group 257"/>
          <p:cNvGrpSpPr/>
          <p:nvPr userDrawn="1"/>
        </p:nvGrpSpPr>
        <p:grpSpPr>
          <a:xfrm>
            <a:off x="5040313" y="4292600"/>
            <a:ext cx="220663" cy="258763"/>
            <a:chOff x="5040313" y="4292600"/>
            <a:chExt cx="220663" cy="258763"/>
          </a:xfrm>
        </p:grpSpPr>
        <p:sp>
          <p:nvSpPr>
            <p:cNvPr id="259" name="Freeform 220"/>
            <p:cNvSpPr>
              <a:spLocks noEditPoints="1"/>
            </p:cNvSpPr>
            <p:nvPr userDrawn="1"/>
          </p:nvSpPr>
          <p:spPr bwMode="auto">
            <a:xfrm>
              <a:off x="5040313" y="4292600"/>
              <a:ext cx="220663" cy="258763"/>
            </a:xfrm>
            <a:custGeom>
              <a:avLst/>
              <a:gdLst>
                <a:gd name="T0" fmla="*/ 25 w 57"/>
                <a:gd name="T1" fmla="*/ 13 h 67"/>
                <a:gd name="T2" fmla="*/ 9 w 57"/>
                <a:gd name="T3" fmla="*/ 13 h 67"/>
                <a:gd name="T4" fmla="*/ 7 w 57"/>
                <a:gd name="T5" fmla="*/ 13 h 67"/>
                <a:gd name="T6" fmla="*/ 5 w 57"/>
                <a:gd name="T7" fmla="*/ 11 h 67"/>
                <a:gd name="T8" fmla="*/ 4 w 57"/>
                <a:gd name="T9" fmla="*/ 9 h 67"/>
                <a:gd name="T10" fmla="*/ 5 w 57"/>
                <a:gd name="T11" fmla="*/ 7 h 67"/>
                <a:gd name="T12" fmla="*/ 7 w 57"/>
                <a:gd name="T13" fmla="*/ 5 h 67"/>
                <a:gd name="T14" fmla="*/ 57 w 57"/>
                <a:gd name="T15" fmla="*/ 5 h 67"/>
                <a:gd name="T16" fmla="*/ 57 w 57"/>
                <a:gd name="T17" fmla="*/ 0 h 67"/>
                <a:gd name="T18" fmla="*/ 6 w 57"/>
                <a:gd name="T19" fmla="*/ 0 h 67"/>
                <a:gd name="T20" fmla="*/ 6 w 57"/>
                <a:gd name="T21" fmla="*/ 0 h 67"/>
                <a:gd name="T22" fmla="*/ 5 w 57"/>
                <a:gd name="T23" fmla="*/ 0 h 67"/>
                <a:gd name="T24" fmla="*/ 1 w 57"/>
                <a:gd name="T25" fmla="*/ 4 h 67"/>
                <a:gd name="T26" fmla="*/ 0 w 57"/>
                <a:gd name="T27" fmla="*/ 9 h 67"/>
                <a:gd name="T28" fmla="*/ 0 w 57"/>
                <a:gd name="T29" fmla="*/ 10 h 67"/>
                <a:gd name="T30" fmla="*/ 0 w 57"/>
                <a:gd name="T31" fmla="*/ 62 h 67"/>
                <a:gd name="T32" fmla="*/ 9 w 57"/>
                <a:gd name="T33" fmla="*/ 67 h 67"/>
                <a:gd name="T34" fmla="*/ 57 w 57"/>
                <a:gd name="T35" fmla="*/ 67 h 67"/>
                <a:gd name="T36" fmla="*/ 57 w 57"/>
                <a:gd name="T37" fmla="*/ 18 h 67"/>
                <a:gd name="T38" fmla="*/ 57 w 57"/>
                <a:gd name="T39" fmla="*/ 16 h 67"/>
                <a:gd name="T40" fmla="*/ 57 w 57"/>
                <a:gd name="T41" fmla="*/ 13 h 67"/>
                <a:gd name="T42" fmla="*/ 25 w 57"/>
                <a:gd name="T43" fmla="*/ 13 h 67"/>
                <a:gd name="T44" fmla="*/ 43 w 57"/>
                <a:gd name="T45" fmla="*/ 38 h 67"/>
                <a:gd name="T46" fmla="*/ 17 w 57"/>
                <a:gd name="T47" fmla="*/ 38 h 67"/>
                <a:gd name="T48" fmla="*/ 14 w 57"/>
                <a:gd name="T49" fmla="*/ 36 h 67"/>
                <a:gd name="T50" fmla="*/ 17 w 57"/>
                <a:gd name="T51" fmla="*/ 33 h 67"/>
                <a:gd name="T52" fmla="*/ 43 w 57"/>
                <a:gd name="T53" fmla="*/ 33 h 67"/>
                <a:gd name="T54" fmla="*/ 46 w 57"/>
                <a:gd name="T55" fmla="*/ 36 h 67"/>
                <a:gd name="T56" fmla="*/ 43 w 57"/>
                <a:gd name="T57" fmla="*/ 38 h 67"/>
                <a:gd name="T58" fmla="*/ 43 w 57"/>
                <a:gd name="T59" fmla="*/ 29 h 67"/>
                <a:gd name="T60" fmla="*/ 17 w 57"/>
                <a:gd name="T61" fmla="*/ 29 h 67"/>
                <a:gd name="T62" fmla="*/ 14 w 57"/>
                <a:gd name="T63" fmla="*/ 26 h 67"/>
                <a:gd name="T64" fmla="*/ 17 w 57"/>
                <a:gd name="T65" fmla="*/ 24 h 67"/>
                <a:gd name="T66" fmla="*/ 43 w 57"/>
                <a:gd name="T67" fmla="*/ 24 h 67"/>
                <a:gd name="T68" fmla="*/ 46 w 57"/>
                <a:gd name="T69" fmla="*/ 26 h 67"/>
                <a:gd name="T70" fmla="*/ 43 w 57"/>
                <a:gd name="T71" fmla="*/ 2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67">
                  <a:moveTo>
                    <a:pt x="25" y="13"/>
                  </a:moveTo>
                  <a:cubicBezTo>
                    <a:pt x="9" y="13"/>
                    <a:pt x="9" y="13"/>
                    <a:pt x="9" y="13"/>
                  </a:cubicBezTo>
                  <a:cubicBezTo>
                    <a:pt x="7" y="13"/>
                    <a:pt x="7" y="13"/>
                    <a:pt x="7" y="13"/>
                  </a:cubicBezTo>
                  <a:cubicBezTo>
                    <a:pt x="6" y="13"/>
                    <a:pt x="5" y="12"/>
                    <a:pt x="5" y="11"/>
                  </a:cubicBezTo>
                  <a:cubicBezTo>
                    <a:pt x="5" y="10"/>
                    <a:pt x="4" y="10"/>
                    <a:pt x="4" y="9"/>
                  </a:cubicBezTo>
                  <a:cubicBezTo>
                    <a:pt x="4" y="8"/>
                    <a:pt x="5" y="7"/>
                    <a:pt x="5" y="7"/>
                  </a:cubicBezTo>
                  <a:cubicBezTo>
                    <a:pt x="5" y="6"/>
                    <a:pt x="6" y="5"/>
                    <a:pt x="7" y="5"/>
                  </a:cubicBezTo>
                  <a:cubicBezTo>
                    <a:pt x="57" y="5"/>
                    <a:pt x="57" y="5"/>
                    <a:pt x="57" y="5"/>
                  </a:cubicBezTo>
                  <a:cubicBezTo>
                    <a:pt x="57" y="0"/>
                    <a:pt x="57" y="0"/>
                    <a:pt x="57" y="0"/>
                  </a:cubicBezTo>
                  <a:cubicBezTo>
                    <a:pt x="6" y="0"/>
                    <a:pt x="6" y="0"/>
                    <a:pt x="6" y="0"/>
                  </a:cubicBezTo>
                  <a:cubicBezTo>
                    <a:pt x="6" y="0"/>
                    <a:pt x="6" y="0"/>
                    <a:pt x="6" y="0"/>
                  </a:cubicBezTo>
                  <a:cubicBezTo>
                    <a:pt x="5" y="0"/>
                    <a:pt x="5" y="0"/>
                    <a:pt x="5" y="0"/>
                  </a:cubicBezTo>
                  <a:cubicBezTo>
                    <a:pt x="3" y="1"/>
                    <a:pt x="2" y="3"/>
                    <a:pt x="1" y="4"/>
                  </a:cubicBezTo>
                  <a:cubicBezTo>
                    <a:pt x="0" y="6"/>
                    <a:pt x="0" y="7"/>
                    <a:pt x="0" y="9"/>
                  </a:cubicBezTo>
                  <a:cubicBezTo>
                    <a:pt x="0" y="9"/>
                    <a:pt x="0" y="9"/>
                    <a:pt x="0" y="10"/>
                  </a:cubicBezTo>
                  <a:cubicBezTo>
                    <a:pt x="0" y="62"/>
                    <a:pt x="0" y="62"/>
                    <a:pt x="0" y="62"/>
                  </a:cubicBezTo>
                  <a:cubicBezTo>
                    <a:pt x="1" y="65"/>
                    <a:pt x="4" y="66"/>
                    <a:pt x="9" y="67"/>
                  </a:cubicBezTo>
                  <a:cubicBezTo>
                    <a:pt x="57" y="67"/>
                    <a:pt x="57" y="67"/>
                    <a:pt x="57" y="67"/>
                  </a:cubicBezTo>
                  <a:cubicBezTo>
                    <a:pt x="57" y="18"/>
                    <a:pt x="57" y="18"/>
                    <a:pt x="57" y="18"/>
                  </a:cubicBezTo>
                  <a:cubicBezTo>
                    <a:pt x="57" y="16"/>
                    <a:pt x="57" y="16"/>
                    <a:pt x="57" y="16"/>
                  </a:cubicBezTo>
                  <a:cubicBezTo>
                    <a:pt x="57" y="13"/>
                    <a:pt x="57" y="13"/>
                    <a:pt x="57" y="13"/>
                  </a:cubicBezTo>
                  <a:lnTo>
                    <a:pt x="25" y="13"/>
                  </a:lnTo>
                  <a:close/>
                  <a:moveTo>
                    <a:pt x="43" y="38"/>
                  </a:moveTo>
                  <a:cubicBezTo>
                    <a:pt x="17" y="38"/>
                    <a:pt x="17" y="38"/>
                    <a:pt x="17" y="38"/>
                  </a:cubicBezTo>
                  <a:cubicBezTo>
                    <a:pt x="15" y="38"/>
                    <a:pt x="14" y="37"/>
                    <a:pt x="14" y="36"/>
                  </a:cubicBezTo>
                  <a:cubicBezTo>
                    <a:pt x="14" y="34"/>
                    <a:pt x="15" y="33"/>
                    <a:pt x="17" y="33"/>
                  </a:cubicBezTo>
                  <a:cubicBezTo>
                    <a:pt x="43" y="33"/>
                    <a:pt x="43" y="33"/>
                    <a:pt x="43" y="33"/>
                  </a:cubicBezTo>
                  <a:cubicBezTo>
                    <a:pt x="45" y="33"/>
                    <a:pt x="46" y="34"/>
                    <a:pt x="46" y="36"/>
                  </a:cubicBezTo>
                  <a:cubicBezTo>
                    <a:pt x="46" y="37"/>
                    <a:pt x="45" y="38"/>
                    <a:pt x="43" y="38"/>
                  </a:cubicBezTo>
                  <a:close/>
                  <a:moveTo>
                    <a:pt x="43" y="29"/>
                  </a:moveTo>
                  <a:cubicBezTo>
                    <a:pt x="17" y="29"/>
                    <a:pt x="17" y="29"/>
                    <a:pt x="17" y="29"/>
                  </a:cubicBezTo>
                  <a:cubicBezTo>
                    <a:pt x="15" y="29"/>
                    <a:pt x="14" y="28"/>
                    <a:pt x="14" y="26"/>
                  </a:cubicBezTo>
                  <a:cubicBezTo>
                    <a:pt x="14" y="25"/>
                    <a:pt x="15" y="24"/>
                    <a:pt x="17" y="24"/>
                  </a:cubicBezTo>
                  <a:cubicBezTo>
                    <a:pt x="43" y="24"/>
                    <a:pt x="43" y="24"/>
                    <a:pt x="43" y="24"/>
                  </a:cubicBezTo>
                  <a:cubicBezTo>
                    <a:pt x="45" y="24"/>
                    <a:pt x="46" y="25"/>
                    <a:pt x="46" y="26"/>
                  </a:cubicBezTo>
                  <a:cubicBezTo>
                    <a:pt x="46" y="28"/>
                    <a:pt x="45" y="29"/>
                    <a:pt x="43" y="2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0" name="Freeform 221"/>
            <p:cNvSpPr>
              <a:spLocks/>
            </p:cNvSpPr>
            <p:nvPr userDrawn="1"/>
          </p:nvSpPr>
          <p:spPr bwMode="auto">
            <a:xfrm>
              <a:off x="5072063" y="4319588"/>
              <a:ext cx="184150" cy="15875"/>
            </a:xfrm>
            <a:custGeom>
              <a:avLst/>
              <a:gdLst>
                <a:gd name="T0" fmla="*/ 2 w 48"/>
                <a:gd name="T1" fmla="*/ 0 h 4"/>
                <a:gd name="T2" fmla="*/ 0 w 48"/>
                <a:gd name="T3" fmla="*/ 2 h 4"/>
                <a:gd name="T4" fmla="*/ 2 w 48"/>
                <a:gd name="T5" fmla="*/ 4 h 4"/>
                <a:gd name="T6" fmla="*/ 46 w 48"/>
                <a:gd name="T7" fmla="*/ 4 h 4"/>
                <a:gd name="T8" fmla="*/ 48 w 48"/>
                <a:gd name="T9" fmla="*/ 2 h 4"/>
                <a:gd name="T10" fmla="*/ 46 w 48"/>
                <a:gd name="T11" fmla="*/ 0 h 4"/>
                <a:gd name="T12" fmla="*/ 2 w 4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2" y="0"/>
                  </a:moveTo>
                  <a:cubicBezTo>
                    <a:pt x="1" y="0"/>
                    <a:pt x="0" y="1"/>
                    <a:pt x="0" y="2"/>
                  </a:cubicBezTo>
                  <a:cubicBezTo>
                    <a:pt x="0" y="3"/>
                    <a:pt x="1" y="4"/>
                    <a:pt x="2" y="4"/>
                  </a:cubicBezTo>
                  <a:cubicBezTo>
                    <a:pt x="46" y="4"/>
                    <a:pt x="46" y="4"/>
                    <a:pt x="46" y="4"/>
                  </a:cubicBezTo>
                  <a:cubicBezTo>
                    <a:pt x="48" y="4"/>
                    <a:pt x="48" y="3"/>
                    <a:pt x="48" y="2"/>
                  </a:cubicBezTo>
                  <a:cubicBezTo>
                    <a:pt x="48" y="1"/>
                    <a:pt x="48" y="0"/>
                    <a:pt x="46" y="0"/>
                  </a:cubicBezTo>
                  <a:lnTo>
                    <a:pt x="2"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61" name="Group 260"/>
          <p:cNvGrpSpPr/>
          <p:nvPr userDrawn="1"/>
        </p:nvGrpSpPr>
        <p:grpSpPr>
          <a:xfrm>
            <a:off x="6762750" y="1933575"/>
            <a:ext cx="409576" cy="593725"/>
            <a:chOff x="6762750" y="1933575"/>
            <a:chExt cx="409576" cy="593725"/>
          </a:xfrm>
        </p:grpSpPr>
        <p:sp>
          <p:nvSpPr>
            <p:cNvPr id="262" name="Rectangle 222"/>
            <p:cNvSpPr>
              <a:spLocks noChangeArrowheads="1"/>
            </p:cNvSpPr>
            <p:nvPr userDrawn="1"/>
          </p:nvSpPr>
          <p:spPr bwMode="auto">
            <a:xfrm>
              <a:off x="6964363" y="2144713"/>
              <a:ext cx="119063" cy="79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3" name="Freeform 223"/>
            <p:cNvSpPr>
              <a:spLocks/>
            </p:cNvSpPr>
            <p:nvPr userDrawn="1"/>
          </p:nvSpPr>
          <p:spPr bwMode="auto">
            <a:xfrm>
              <a:off x="6875463" y="2144713"/>
              <a:ext cx="100013" cy="150813"/>
            </a:xfrm>
            <a:custGeom>
              <a:avLst/>
              <a:gdLst>
                <a:gd name="T0" fmla="*/ 0 w 26"/>
                <a:gd name="T1" fmla="*/ 1 h 39"/>
                <a:gd name="T2" fmla="*/ 1 w 26"/>
                <a:gd name="T3" fmla="*/ 39 h 39"/>
                <a:gd name="T4" fmla="*/ 26 w 26"/>
                <a:gd name="T5" fmla="*/ 20 h 39"/>
                <a:gd name="T6" fmla="*/ 0 w 26"/>
                <a:gd name="T7" fmla="*/ 0 h 39"/>
                <a:gd name="T8" fmla="*/ 0 w 26"/>
                <a:gd name="T9" fmla="*/ 1 h 39"/>
              </a:gdLst>
              <a:ahLst/>
              <a:cxnLst>
                <a:cxn ang="0">
                  <a:pos x="T0" y="T1"/>
                </a:cxn>
                <a:cxn ang="0">
                  <a:pos x="T2" y="T3"/>
                </a:cxn>
                <a:cxn ang="0">
                  <a:pos x="T4" y="T5"/>
                </a:cxn>
                <a:cxn ang="0">
                  <a:pos x="T6" y="T7"/>
                </a:cxn>
                <a:cxn ang="0">
                  <a:pos x="T8" y="T9"/>
                </a:cxn>
              </a:cxnLst>
              <a:rect l="0" t="0" r="r" b="b"/>
              <a:pathLst>
                <a:path w="26" h="39">
                  <a:moveTo>
                    <a:pt x="0" y="1"/>
                  </a:moveTo>
                  <a:cubicBezTo>
                    <a:pt x="1" y="39"/>
                    <a:pt x="1" y="39"/>
                    <a:pt x="1" y="39"/>
                  </a:cubicBezTo>
                  <a:cubicBezTo>
                    <a:pt x="26" y="20"/>
                    <a:pt x="26" y="20"/>
                    <a:pt x="26" y="20"/>
                  </a:cubicBezTo>
                  <a:cubicBezTo>
                    <a:pt x="0" y="0"/>
                    <a:pt x="0" y="0"/>
                    <a:pt x="0" y="0"/>
                  </a:cubicBezTo>
                  <a:cubicBezTo>
                    <a:pt x="0" y="0"/>
                    <a:pt x="0" y="1"/>
                    <a:pt x="0" y="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4" name="Freeform 224"/>
            <p:cNvSpPr>
              <a:spLocks/>
            </p:cNvSpPr>
            <p:nvPr userDrawn="1"/>
          </p:nvSpPr>
          <p:spPr bwMode="auto">
            <a:xfrm>
              <a:off x="6889750" y="2028825"/>
              <a:ext cx="266700" cy="142875"/>
            </a:xfrm>
            <a:custGeom>
              <a:avLst/>
              <a:gdLst>
                <a:gd name="T0" fmla="*/ 168 w 168"/>
                <a:gd name="T1" fmla="*/ 64 h 90"/>
                <a:gd name="T2" fmla="*/ 83 w 168"/>
                <a:gd name="T3" fmla="*/ 0 h 90"/>
                <a:gd name="T4" fmla="*/ 0 w 168"/>
                <a:gd name="T5" fmla="*/ 64 h 90"/>
                <a:gd name="T6" fmla="*/ 34 w 168"/>
                <a:gd name="T7" fmla="*/ 90 h 90"/>
                <a:gd name="T8" fmla="*/ 34 w 168"/>
                <a:gd name="T9" fmla="*/ 56 h 90"/>
                <a:gd name="T10" fmla="*/ 134 w 168"/>
                <a:gd name="T11" fmla="*/ 56 h 90"/>
                <a:gd name="T12" fmla="*/ 134 w 168"/>
                <a:gd name="T13" fmla="*/ 90 h 90"/>
                <a:gd name="T14" fmla="*/ 168 w 168"/>
                <a:gd name="T15" fmla="*/ 6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0">
                  <a:moveTo>
                    <a:pt x="168" y="64"/>
                  </a:moveTo>
                  <a:lnTo>
                    <a:pt x="83" y="0"/>
                  </a:lnTo>
                  <a:lnTo>
                    <a:pt x="0" y="64"/>
                  </a:lnTo>
                  <a:lnTo>
                    <a:pt x="34" y="90"/>
                  </a:lnTo>
                  <a:lnTo>
                    <a:pt x="34" y="56"/>
                  </a:lnTo>
                  <a:lnTo>
                    <a:pt x="134" y="56"/>
                  </a:lnTo>
                  <a:lnTo>
                    <a:pt x="134" y="90"/>
                  </a:lnTo>
                  <a:lnTo>
                    <a:pt x="168" y="6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5" name="Rectangle 225"/>
            <p:cNvSpPr>
              <a:spLocks noChangeArrowheads="1"/>
            </p:cNvSpPr>
            <p:nvPr userDrawn="1"/>
          </p:nvSpPr>
          <p:spPr bwMode="auto">
            <a:xfrm>
              <a:off x="6964363" y="2168525"/>
              <a:ext cx="119063"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6" name="Freeform 226"/>
            <p:cNvSpPr>
              <a:spLocks/>
            </p:cNvSpPr>
            <p:nvPr userDrawn="1"/>
          </p:nvSpPr>
          <p:spPr bwMode="auto">
            <a:xfrm>
              <a:off x="7072313" y="2144713"/>
              <a:ext cx="100013" cy="147638"/>
            </a:xfrm>
            <a:custGeom>
              <a:avLst/>
              <a:gdLst>
                <a:gd name="T0" fmla="*/ 26 w 26"/>
                <a:gd name="T1" fmla="*/ 0 h 38"/>
                <a:gd name="T2" fmla="*/ 0 w 26"/>
                <a:gd name="T3" fmla="*/ 19 h 38"/>
                <a:gd name="T4" fmla="*/ 25 w 26"/>
                <a:gd name="T5" fmla="*/ 38 h 38"/>
                <a:gd name="T6" fmla="*/ 26 w 26"/>
                <a:gd name="T7" fmla="*/ 36 h 38"/>
                <a:gd name="T8" fmla="*/ 26 w 26"/>
                <a:gd name="T9" fmla="*/ 1 h 38"/>
                <a:gd name="T10" fmla="*/ 26 w 26"/>
                <a:gd name="T11" fmla="*/ 0 h 38"/>
              </a:gdLst>
              <a:ahLst/>
              <a:cxnLst>
                <a:cxn ang="0">
                  <a:pos x="T0" y="T1"/>
                </a:cxn>
                <a:cxn ang="0">
                  <a:pos x="T2" y="T3"/>
                </a:cxn>
                <a:cxn ang="0">
                  <a:pos x="T4" y="T5"/>
                </a:cxn>
                <a:cxn ang="0">
                  <a:pos x="T6" y="T7"/>
                </a:cxn>
                <a:cxn ang="0">
                  <a:pos x="T8" y="T9"/>
                </a:cxn>
                <a:cxn ang="0">
                  <a:pos x="T10" y="T11"/>
                </a:cxn>
              </a:cxnLst>
              <a:rect l="0" t="0" r="r" b="b"/>
              <a:pathLst>
                <a:path w="26" h="38">
                  <a:moveTo>
                    <a:pt x="26" y="0"/>
                  </a:moveTo>
                  <a:cubicBezTo>
                    <a:pt x="0" y="19"/>
                    <a:pt x="0" y="19"/>
                    <a:pt x="0" y="19"/>
                  </a:cubicBezTo>
                  <a:cubicBezTo>
                    <a:pt x="25" y="38"/>
                    <a:pt x="25" y="38"/>
                    <a:pt x="25" y="38"/>
                  </a:cubicBezTo>
                  <a:cubicBezTo>
                    <a:pt x="26" y="38"/>
                    <a:pt x="26" y="37"/>
                    <a:pt x="26" y="36"/>
                  </a:cubicBezTo>
                  <a:cubicBezTo>
                    <a:pt x="26" y="1"/>
                    <a:pt x="26" y="1"/>
                    <a:pt x="26" y="1"/>
                  </a:cubicBezTo>
                  <a:cubicBezTo>
                    <a:pt x="26" y="0"/>
                    <a:pt x="26" y="0"/>
                    <a:pt x="26"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7" name="Freeform 227"/>
            <p:cNvSpPr>
              <a:spLocks/>
            </p:cNvSpPr>
            <p:nvPr userDrawn="1"/>
          </p:nvSpPr>
          <p:spPr bwMode="auto">
            <a:xfrm>
              <a:off x="6894513" y="2233613"/>
              <a:ext cx="258763" cy="77788"/>
            </a:xfrm>
            <a:custGeom>
              <a:avLst/>
              <a:gdLst>
                <a:gd name="T0" fmla="*/ 35 w 67"/>
                <a:gd name="T1" fmla="*/ 4 h 20"/>
                <a:gd name="T2" fmla="*/ 33 w 67"/>
                <a:gd name="T3" fmla="*/ 6 h 20"/>
                <a:gd name="T4" fmla="*/ 32 w 67"/>
                <a:gd name="T5" fmla="*/ 4 h 20"/>
                <a:gd name="T6" fmla="*/ 26 w 67"/>
                <a:gd name="T7" fmla="*/ 1 h 20"/>
                <a:gd name="T8" fmla="*/ 0 w 67"/>
                <a:gd name="T9" fmla="*/ 20 h 20"/>
                <a:gd name="T10" fmla="*/ 2 w 67"/>
                <a:gd name="T11" fmla="*/ 20 h 20"/>
                <a:gd name="T12" fmla="*/ 65 w 67"/>
                <a:gd name="T13" fmla="*/ 20 h 20"/>
                <a:gd name="T14" fmla="*/ 67 w 67"/>
                <a:gd name="T15" fmla="*/ 20 h 20"/>
                <a:gd name="T16" fmla="*/ 41 w 67"/>
                <a:gd name="T17" fmla="*/ 0 h 20"/>
                <a:gd name="T18" fmla="*/ 35 w 67"/>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0">
                  <a:moveTo>
                    <a:pt x="35" y="4"/>
                  </a:moveTo>
                  <a:cubicBezTo>
                    <a:pt x="33" y="6"/>
                    <a:pt x="33" y="6"/>
                    <a:pt x="33" y="6"/>
                  </a:cubicBezTo>
                  <a:cubicBezTo>
                    <a:pt x="32" y="4"/>
                    <a:pt x="32" y="4"/>
                    <a:pt x="32" y="4"/>
                  </a:cubicBezTo>
                  <a:cubicBezTo>
                    <a:pt x="26" y="1"/>
                    <a:pt x="26" y="1"/>
                    <a:pt x="26" y="1"/>
                  </a:cubicBezTo>
                  <a:cubicBezTo>
                    <a:pt x="0" y="20"/>
                    <a:pt x="0" y="20"/>
                    <a:pt x="0" y="20"/>
                  </a:cubicBezTo>
                  <a:cubicBezTo>
                    <a:pt x="1" y="20"/>
                    <a:pt x="1" y="20"/>
                    <a:pt x="2" y="20"/>
                  </a:cubicBezTo>
                  <a:cubicBezTo>
                    <a:pt x="65" y="20"/>
                    <a:pt x="65" y="20"/>
                    <a:pt x="65" y="20"/>
                  </a:cubicBezTo>
                  <a:cubicBezTo>
                    <a:pt x="66" y="20"/>
                    <a:pt x="66" y="20"/>
                    <a:pt x="67" y="20"/>
                  </a:cubicBezTo>
                  <a:cubicBezTo>
                    <a:pt x="41" y="0"/>
                    <a:pt x="41" y="0"/>
                    <a:pt x="41" y="0"/>
                  </a:cubicBezTo>
                  <a:lnTo>
                    <a:pt x="35" y="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68" name="Freeform 228"/>
            <p:cNvSpPr>
              <a:spLocks noEditPoints="1"/>
            </p:cNvSpPr>
            <p:nvPr userDrawn="1"/>
          </p:nvSpPr>
          <p:spPr bwMode="auto">
            <a:xfrm>
              <a:off x="6762750" y="1933575"/>
              <a:ext cx="350838" cy="593725"/>
            </a:xfrm>
            <a:custGeom>
              <a:avLst/>
              <a:gdLst>
                <a:gd name="T0" fmla="*/ 80 w 91"/>
                <a:gd name="T1" fmla="*/ 133 h 154"/>
                <a:gd name="T2" fmla="*/ 13 w 91"/>
                <a:gd name="T3" fmla="*/ 133 h 154"/>
                <a:gd name="T4" fmla="*/ 13 w 91"/>
                <a:gd name="T5" fmla="*/ 11 h 154"/>
                <a:gd name="T6" fmla="*/ 80 w 91"/>
                <a:gd name="T7" fmla="*/ 11 h 154"/>
                <a:gd name="T8" fmla="*/ 80 w 91"/>
                <a:gd name="T9" fmla="*/ 25 h 154"/>
                <a:gd name="T10" fmla="*/ 91 w 91"/>
                <a:gd name="T11" fmla="*/ 34 h 154"/>
                <a:gd name="T12" fmla="*/ 91 w 91"/>
                <a:gd name="T13" fmla="*/ 5 h 154"/>
                <a:gd name="T14" fmla="*/ 86 w 91"/>
                <a:gd name="T15" fmla="*/ 0 h 154"/>
                <a:gd name="T16" fmla="*/ 6 w 91"/>
                <a:gd name="T17" fmla="*/ 0 h 154"/>
                <a:gd name="T18" fmla="*/ 0 w 91"/>
                <a:gd name="T19" fmla="*/ 5 h 154"/>
                <a:gd name="T20" fmla="*/ 0 w 91"/>
                <a:gd name="T21" fmla="*/ 149 h 154"/>
                <a:gd name="T22" fmla="*/ 6 w 91"/>
                <a:gd name="T23" fmla="*/ 154 h 154"/>
                <a:gd name="T24" fmla="*/ 86 w 91"/>
                <a:gd name="T25" fmla="*/ 154 h 154"/>
                <a:gd name="T26" fmla="*/ 91 w 91"/>
                <a:gd name="T27" fmla="*/ 149 h 154"/>
                <a:gd name="T28" fmla="*/ 91 w 91"/>
                <a:gd name="T29" fmla="*/ 106 h 154"/>
                <a:gd name="T30" fmla="*/ 80 w 91"/>
                <a:gd name="T31" fmla="*/ 106 h 154"/>
                <a:gd name="T32" fmla="*/ 80 w 91"/>
                <a:gd name="T33" fmla="*/ 133 h 154"/>
                <a:gd name="T34" fmla="*/ 47 w 91"/>
                <a:gd name="T35" fmla="*/ 151 h 154"/>
                <a:gd name="T36" fmla="*/ 40 w 91"/>
                <a:gd name="T37" fmla="*/ 144 h 154"/>
                <a:gd name="T38" fmla="*/ 47 w 91"/>
                <a:gd name="T39" fmla="*/ 137 h 154"/>
                <a:gd name="T40" fmla="*/ 53 w 91"/>
                <a:gd name="T41" fmla="*/ 144 h 154"/>
                <a:gd name="T42" fmla="*/ 47 w 91"/>
                <a:gd name="T43" fmla="*/ 15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54">
                  <a:moveTo>
                    <a:pt x="80" y="133"/>
                  </a:moveTo>
                  <a:cubicBezTo>
                    <a:pt x="13" y="133"/>
                    <a:pt x="13" y="133"/>
                    <a:pt x="13" y="133"/>
                  </a:cubicBezTo>
                  <a:cubicBezTo>
                    <a:pt x="13" y="11"/>
                    <a:pt x="13" y="11"/>
                    <a:pt x="13" y="11"/>
                  </a:cubicBezTo>
                  <a:cubicBezTo>
                    <a:pt x="80" y="11"/>
                    <a:pt x="80" y="11"/>
                    <a:pt x="80" y="11"/>
                  </a:cubicBezTo>
                  <a:cubicBezTo>
                    <a:pt x="80" y="25"/>
                    <a:pt x="80" y="25"/>
                    <a:pt x="80" y="25"/>
                  </a:cubicBezTo>
                  <a:cubicBezTo>
                    <a:pt x="91" y="34"/>
                    <a:pt x="91" y="34"/>
                    <a:pt x="91" y="34"/>
                  </a:cubicBezTo>
                  <a:cubicBezTo>
                    <a:pt x="91" y="5"/>
                    <a:pt x="91" y="5"/>
                    <a:pt x="91" y="5"/>
                  </a:cubicBezTo>
                  <a:cubicBezTo>
                    <a:pt x="91" y="2"/>
                    <a:pt x="89" y="0"/>
                    <a:pt x="86" y="0"/>
                  </a:cubicBezTo>
                  <a:cubicBezTo>
                    <a:pt x="6" y="0"/>
                    <a:pt x="6" y="0"/>
                    <a:pt x="6" y="0"/>
                  </a:cubicBezTo>
                  <a:cubicBezTo>
                    <a:pt x="3" y="0"/>
                    <a:pt x="0" y="2"/>
                    <a:pt x="0" y="5"/>
                  </a:cubicBezTo>
                  <a:cubicBezTo>
                    <a:pt x="0" y="149"/>
                    <a:pt x="0" y="149"/>
                    <a:pt x="0" y="149"/>
                  </a:cubicBezTo>
                  <a:cubicBezTo>
                    <a:pt x="0" y="152"/>
                    <a:pt x="3" y="154"/>
                    <a:pt x="6" y="154"/>
                  </a:cubicBezTo>
                  <a:cubicBezTo>
                    <a:pt x="86" y="154"/>
                    <a:pt x="86" y="154"/>
                    <a:pt x="86" y="154"/>
                  </a:cubicBezTo>
                  <a:cubicBezTo>
                    <a:pt x="89" y="154"/>
                    <a:pt x="91" y="152"/>
                    <a:pt x="91" y="149"/>
                  </a:cubicBezTo>
                  <a:cubicBezTo>
                    <a:pt x="91" y="106"/>
                    <a:pt x="91" y="106"/>
                    <a:pt x="91" y="106"/>
                  </a:cubicBezTo>
                  <a:cubicBezTo>
                    <a:pt x="80" y="106"/>
                    <a:pt x="80" y="106"/>
                    <a:pt x="80" y="106"/>
                  </a:cubicBezTo>
                  <a:lnTo>
                    <a:pt x="80" y="133"/>
                  </a:lnTo>
                  <a:close/>
                  <a:moveTo>
                    <a:pt x="47" y="151"/>
                  </a:moveTo>
                  <a:cubicBezTo>
                    <a:pt x="43" y="151"/>
                    <a:pt x="40" y="148"/>
                    <a:pt x="40" y="144"/>
                  </a:cubicBezTo>
                  <a:cubicBezTo>
                    <a:pt x="40" y="140"/>
                    <a:pt x="43" y="137"/>
                    <a:pt x="47" y="137"/>
                  </a:cubicBezTo>
                  <a:cubicBezTo>
                    <a:pt x="51" y="137"/>
                    <a:pt x="53" y="140"/>
                    <a:pt x="53" y="144"/>
                  </a:cubicBezTo>
                  <a:cubicBezTo>
                    <a:pt x="53" y="148"/>
                    <a:pt x="51" y="151"/>
                    <a:pt x="47" y="15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
        <p:nvSpPr>
          <p:cNvPr id="269" name="Freeform 229"/>
          <p:cNvSpPr>
            <a:spLocks noEditPoints="1"/>
          </p:cNvSpPr>
          <p:nvPr userDrawn="1"/>
        </p:nvSpPr>
        <p:spPr bwMode="auto">
          <a:xfrm>
            <a:off x="6905625" y="3378200"/>
            <a:ext cx="452438" cy="512763"/>
          </a:xfrm>
          <a:custGeom>
            <a:avLst/>
            <a:gdLst>
              <a:gd name="T0" fmla="*/ 61 w 117"/>
              <a:gd name="T1" fmla="*/ 118 h 133"/>
              <a:gd name="T2" fmla="*/ 96 w 117"/>
              <a:gd name="T3" fmla="*/ 96 h 133"/>
              <a:gd name="T4" fmla="*/ 97 w 117"/>
              <a:gd name="T5" fmla="*/ 95 h 133"/>
              <a:gd name="T6" fmla="*/ 96 w 117"/>
              <a:gd name="T7" fmla="*/ 20 h 133"/>
              <a:gd name="T8" fmla="*/ 95 w 117"/>
              <a:gd name="T9" fmla="*/ 19 h 133"/>
              <a:gd name="T10" fmla="*/ 23 w 117"/>
              <a:gd name="T11" fmla="*/ 18 h 133"/>
              <a:gd name="T12" fmla="*/ 21 w 117"/>
              <a:gd name="T13" fmla="*/ 20 h 133"/>
              <a:gd name="T14" fmla="*/ 19 w 117"/>
              <a:gd name="T15" fmla="*/ 94 h 133"/>
              <a:gd name="T16" fmla="*/ 20 w 117"/>
              <a:gd name="T17" fmla="*/ 95 h 133"/>
              <a:gd name="T18" fmla="*/ 55 w 117"/>
              <a:gd name="T19" fmla="*/ 111 h 133"/>
              <a:gd name="T20" fmla="*/ 41 w 117"/>
              <a:gd name="T21" fmla="*/ 118 h 133"/>
              <a:gd name="T22" fmla="*/ 5 w 117"/>
              <a:gd name="T23" fmla="*/ 121 h 133"/>
              <a:gd name="T24" fmla="*/ 41 w 117"/>
              <a:gd name="T25" fmla="*/ 130 h 133"/>
              <a:gd name="T26" fmla="*/ 75 w 117"/>
              <a:gd name="T27" fmla="*/ 133 h 133"/>
              <a:gd name="T28" fmla="*/ 111 w 117"/>
              <a:gd name="T29" fmla="*/ 130 h 133"/>
              <a:gd name="T30" fmla="*/ 75 w 117"/>
              <a:gd name="T31" fmla="*/ 121 h 133"/>
              <a:gd name="T32" fmla="*/ 101 w 117"/>
              <a:gd name="T33" fmla="*/ 42 h 133"/>
              <a:gd name="T34" fmla="*/ 99 w 117"/>
              <a:gd name="T35" fmla="*/ 50 h 133"/>
              <a:gd name="T36" fmla="*/ 15 w 117"/>
              <a:gd name="T37" fmla="*/ 70 h 133"/>
              <a:gd name="T38" fmla="*/ 18 w 117"/>
              <a:gd name="T39" fmla="*/ 61 h 133"/>
              <a:gd name="T40" fmla="*/ 63 w 117"/>
              <a:gd name="T41" fmla="*/ 92 h 133"/>
              <a:gd name="T42" fmla="*/ 87 w 117"/>
              <a:gd name="T43" fmla="*/ 92 h 133"/>
              <a:gd name="T44" fmla="*/ 58 w 117"/>
              <a:gd name="T45" fmla="*/ 52 h 133"/>
              <a:gd name="T46" fmla="*/ 64 w 117"/>
              <a:gd name="T47" fmla="*/ 25 h 133"/>
              <a:gd name="T48" fmla="*/ 58 w 117"/>
              <a:gd name="T49" fmla="*/ 52 h 133"/>
              <a:gd name="T50" fmla="*/ 90 w 117"/>
              <a:gd name="T51" fmla="*/ 51 h 133"/>
              <a:gd name="T52" fmla="*/ 64 w 117"/>
              <a:gd name="T53" fmla="*/ 58 h 133"/>
              <a:gd name="T54" fmla="*/ 52 w 117"/>
              <a:gd name="T55" fmla="*/ 58 h 133"/>
              <a:gd name="T56" fmla="*/ 27 w 117"/>
              <a:gd name="T57" fmla="*/ 61 h 133"/>
              <a:gd name="T58" fmla="*/ 52 w 117"/>
              <a:gd name="T59" fmla="*/ 58 h 133"/>
              <a:gd name="T60" fmla="*/ 71 w 117"/>
              <a:gd name="T61" fmla="*/ 76 h 133"/>
              <a:gd name="T62" fmla="*/ 42 w 117"/>
              <a:gd name="T63" fmla="*/ 80 h 133"/>
              <a:gd name="T64" fmla="*/ 93 w 117"/>
              <a:gd name="T65" fmla="*/ 87 h 133"/>
              <a:gd name="T66" fmla="*/ 94 w 117"/>
              <a:gd name="T67" fmla="*/ 60 h 133"/>
              <a:gd name="T68" fmla="*/ 92 w 117"/>
              <a:gd name="T69" fmla="*/ 29 h 133"/>
              <a:gd name="T70" fmla="*/ 88 w 117"/>
              <a:gd name="T71" fmla="*/ 34 h 133"/>
              <a:gd name="T72" fmla="*/ 87 w 117"/>
              <a:gd name="T73" fmla="*/ 23 h 133"/>
              <a:gd name="T74" fmla="*/ 74 w 117"/>
              <a:gd name="T75" fmla="*/ 22 h 133"/>
              <a:gd name="T76" fmla="*/ 71 w 117"/>
              <a:gd name="T77" fmla="*/ 14 h 133"/>
              <a:gd name="T78" fmla="*/ 53 w 117"/>
              <a:gd name="T79" fmla="*/ 13 h 133"/>
              <a:gd name="T80" fmla="*/ 54 w 117"/>
              <a:gd name="T81" fmla="*/ 21 h 133"/>
              <a:gd name="T82" fmla="*/ 29 w 117"/>
              <a:gd name="T83" fmla="*/ 23 h 133"/>
              <a:gd name="T84" fmla="*/ 24 w 117"/>
              <a:gd name="T85" fmla="*/ 29 h 133"/>
              <a:gd name="T86" fmla="*/ 23 w 117"/>
              <a:gd name="T87" fmla="*/ 51 h 133"/>
              <a:gd name="T88" fmla="*/ 23 w 117"/>
              <a:gd name="T89" fmla="*/ 70 h 133"/>
              <a:gd name="T90" fmla="*/ 24 w 117"/>
              <a:gd name="T91" fmla="*/ 87 h 133"/>
              <a:gd name="T92" fmla="*/ 30 w 117"/>
              <a:gd name="T93" fmla="*/ 92 h 133"/>
              <a:gd name="T94" fmla="*/ 44 w 117"/>
              <a:gd name="T95" fmla="*/ 92 h 133"/>
              <a:gd name="T96" fmla="*/ 53 w 117"/>
              <a:gd name="T97" fmla="*/ 97 h 133"/>
              <a:gd name="T98" fmla="*/ 43 w 117"/>
              <a:gd name="T9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33">
                <a:moveTo>
                  <a:pt x="75" y="118"/>
                </a:moveTo>
                <a:cubicBezTo>
                  <a:pt x="61" y="118"/>
                  <a:pt x="61" y="118"/>
                  <a:pt x="61" y="118"/>
                </a:cubicBezTo>
                <a:cubicBezTo>
                  <a:pt x="61" y="111"/>
                  <a:pt x="61" y="111"/>
                  <a:pt x="61" y="111"/>
                </a:cubicBezTo>
                <a:cubicBezTo>
                  <a:pt x="74" y="110"/>
                  <a:pt x="86" y="105"/>
                  <a:pt x="96" y="96"/>
                </a:cubicBezTo>
                <a:cubicBezTo>
                  <a:pt x="96" y="95"/>
                  <a:pt x="96" y="95"/>
                  <a:pt x="96" y="95"/>
                </a:cubicBezTo>
                <a:cubicBezTo>
                  <a:pt x="97" y="95"/>
                  <a:pt x="97" y="95"/>
                  <a:pt x="97" y="95"/>
                </a:cubicBezTo>
                <a:cubicBezTo>
                  <a:pt x="97" y="94"/>
                  <a:pt x="98" y="94"/>
                  <a:pt x="98" y="93"/>
                </a:cubicBezTo>
                <a:cubicBezTo>
                  <a:pt x="117" y="72"/>
                  <a:pt x="116" y="40"/>
                  <a:pt x="96" y="20"/>
                </a:cubicBezTo>
                <a:cubicBezTo>
                  <a:pt x="96" y="20"/>
                  <a:pt x="96" y="20"/>
                  <a:pt x="96" y="20"/>
                </a:cubicBezTo>
                <a:cubicBezTo>
                  <a:pt x="95" y="20"/>
                  <a:pt x="95" y="19"/>
                  <a:pt x="95" y="19"/>
                </a:cubicBezTo>
                <a:cubicBezTo>
                  <a:pt x="95" y="19"/>
                  <a:pt x="95" y="19"/>
                  <a:pt x="94" y="19"/>
                </a:cubicBezTo>
                <a:cubicBezTo>
                  <a:pt x="74" y="0"/>
                  <a:pt x="43" y="0"/>
                  <a:pt x="23" y="18"/>
                </a:cubicBezTo>
                <a:cubicBezTo>
                  <a:pt x="22" y="18"/>
                  <a:pt x="22" y="19"/>
                  <a:pt x="21" y="19"/>
                </a:cubicBezTo>
                <a:cubicBezTo>
                  <a:pt x="21" y="19"/>
                  <a:pt x="21" y="19"/>
                  <a:pt x="21" y="20"/>
                </a:cubicBezTo>
                <a:cubicBezTo>
                  <a:pt x="21" y="20"/>
                  <a:pt x="21" y="20"/>
                  <a:pt x="20" y="20"/>
                </a:cubicBezTo>
                <a:cubicBezTo>
                  <a:pt x="0" y="40"/>
                  <a:pt x="0" y="73"/>
                  <a:pt x="19" y="94"/>
                </a:cubicBezTo>
                <a:cubicBezTo>
                  <a:pt x="19" y="94"/>
                  <a:pt x="20" y="95"/>
                  <a:pt x="20" y="95"/>
                </a:cubicBezTo>
                <a:cubicBezTo>
                  <a:pt x="20" y="95"/>
                  <a:pt x="20" y="95"/>
                  <a:pt x="20" y="95"/>
                </a:cubicBezTo>
                <a:cubicBezTo>
                  <a:pt x="20" y="95"/>
                  <a:pt x="20" y="95"/>
                  <a:pt x="20" y="96"/>
                </a:cubicBezTo>
                <a:cubicBezTo>
                  <a:pt x="30" y="105"/>
                  <a:pt x="42" y="110"/>
                  <a:pt x="55" y="111"/>
                </a:cubicBezTo>
                <a:cubicBezTo>
                  <a:pt x="55" y="118"/>
                  <a:pt x="55" y="118"/>
                  <a:pt x="55" y="118"/>
                </a:cubicBezTo>
                <a:cubicBezTo>
                  <a:pt x="41" y="118"/>
                  <a:pt x="41" y="118"/>
                  <a:pt x="41" y="118"/>
                </a:cubicBezTo>
                <a:cubicBezTo>
                  <a:pt x="41" y="121"/>
                  <a:pt x="41" y="121"/>
                  <a:pt x="41" y="121"/>
                </a:cubicBezTo>
                <a:cubicBezTo>
                  <a:pt x="5" y="121"/>
                  <a:pt x="5" y="121"/>
                  <a:pt x="5" y="121"/>
                </a:cubicBezTo>
                <a:cubicBezTo>
                  <a:pt x="5" y="130"/>
                  <a:pt x="5" y="130"/>
                  <a:pt x="5" y="130"/>
                </a:cubicBezTo>
                <a:cubicBezTo>
                  <a:pt x="41" y="130"/>
                  <a:pt x="41" y="130"/>
                  <a:pt x="41" y="130"/>
                </a:cubicBezTo>
                <a:cubicBezTo>
                  <a:pt x="41" y="133"/>
                  <a:pt x="41" y="133"/>
                  <a:pt x="41" y="133"/>
                </a:cubicBezTo>
                <a:cubicBezTo>
                  <a:pt x="75" y="133"/>
                  <a:pt x="75" y="133"/>
                  <a:pt x="75" y="133"/>
                </a:cubicBezTo>
                <a:cubicBezTo>
                  <a:pt x="75" y="130"/>
                  <a:pt x="75" y="130"/>
                  <a:pt x="75" y="130"/>
                </a:cubicBezTo>
                <a:cubicBezTo>
                  <a:pt x="111" y="130"/>
                  <a:pt x="111" y="130"/>
                  <a:pt x="111" y="130"/>
                </a:cubicBezTo>
                <a:cubicBezTo>
                  <a:pt x="111" y="121"/>
                  <a:pt x="111" y="121"/>
                  <a:pt x="111" y="121"/>
                </a:cubicBezTo>
                <a:cubicBezTo>
                  <a:pt x="75" y="121"/>
                  <a:pt x="75" y="121"/>
                  <a:pt x="75" y="121"/>
                </a:cubicBezTo>
                <a:lnTo>
                  <a:pt x="75" y="118"/>
                </a:lnTo>
                <a:close/>
                <a:moveTo>
                  <a:pt x="101" y="42"/>
                </a:moveTo>
                <a:cubicBezTo>
                  <a:pt x="103" y="49"/>
                  <a:pt x="104" y="56"/>
                  <a:pt x="103" y="62"/>
                </a:cubicBezTo>
                <a:cubicBezTo>
                  <a:pt x="102" y="58"/>
                  <a:pt x="101" y="54"/>
                  <a:pt x="99" y="50"/>
                </a:cubicBezTo>
                <a:cubicBezTo>
                  <a:pt x="100" y="48"/>
                  <a:pt x="100" y="45"/>
                  <a:pt x="101" y="42"/>
                </a:cubicBezTo>
                <a:close/>
                <a:moveTo>
                  <a:pt x="15" y="70"/>
                </a:moveTo>
                <a:cubicBezTo>
                  <a:pt x="13" y="63"/>
                  <a:pt x="12" y="55"/>
                  <a:pt x="14" y="48"/>
                </a:cubicBezTo>
                <a:cubicBezTo>
                  <a:pt x="15" y="52"/>
                  <a:pt x="16" y="56"/>
                  <a:pt x="18" y="61"/>
                </a:cubicBezTo>
                <a:cubicBezTo>
                  <a:pt x="17" y="64"/>
                  <a:pt x="15" y="67"/>
                  <a:pt x="15" y="70"/>
                </a:cubicBezTo>
                <a:close/>
                <a:moveTo>
                  <a:pt x="63" y="92"/>
                </a:moveTo>
                <a:cubicBezTo>
                  <a:pt x="67" y="89"/>
                  <a:pt x="72" y="86"/>
                  <a:pt x="77" y="82"/>
                </a:cubicBezTo>
                <a:cubicBezTo>
                  <a:pt x="87" y="92"/>
                  <a:pt x="87" y="92"/>
                  <a:pt x="87" y="92"/>
                </a:cubicBezTo>
                <a:cubicBezTo>
                  <a:pt x="80" y="96"/>
                  <a:pt x="72" y="95"/>
                  <a:pt x="63" y="92"/>
                </a:cubicBezTo>
                <a:close/>
                <a:moveTo>
                  <a:pt x="58" y="52"/>
                </a:moveTo>
                <a:cubicBezTo>
                  <a:pt x="44" y="38"/>
                  <a:pt x="44" y="38"/>
                  <a:pt x="44" y="38"/>
                </a:cubicBezTo>
                <a:cubicBezTo>
                  <a:pt x="51" y="33"/>
                  <a:pt x="57" y="28"/>
                  <a:pt x="64" y="25"/>
                </a:cubicBezTo>
                <a:cubicBezTo>
                  <a:pt x="68" y="28"/>
                  <a:pt x="72" y="31"/>
                  <a:pt x="76" y="34"/>
                </a:cubicBezTo>
                <a:lnTo>
                  <a:pt x="58" y="52"/>
                </a:lnTo>
                <a:close/>
                <a:moveTo>
                  <a:pt x="82" y="40"/>
                </a:moveTo>
                <a:cubicBezTo>
                  <a:pt x="85" y="43"/>
                  <a:pt x="87" y="47"/>
                  <a:pt x="90" y="51"/>
                </a:cubicBezTo>
                <a:cubicBezTo>
                  <a:pt x="87" y="57"/>
                  <a:pt x="82" y="64"/>
                  <a:pt x="76" y="70"/>
                </a:cubicBezTo>
                <a:cubicBezTo>
                  <a:pt x="64" y="58"/>
                  <a:pt x="64" y="58"/>
                  <a:pt x="64" y="58"/>
                </a:cubicBezTo>
                <a:lnTo>
                  <a:pt x="82" y="40"/>
                </a:lnTo>
                <a:close/>
                <a:moveTo>
                  <a:pt x="52" y="58"/>
                </a:moveTo>
                <a:cubicBezTo>
                  <a:pt x="36" y="74"/>
                  <a:pt x="36" y="74"/>
                  <a:pt x="36" y="74"/>
                </a:cubicBezTo>
                <a:cubicBezTo>
                  <a:pt x="32" y="70"/>
                  <a:pt x="29" y="65"/>
                  <a:pt x="27" y="61"/>
                </a:cubicBezTo>
                <a:cubicBezTo>
                  <a:pt x="30" y="55"/>
                  <a:pt x="34" y="49"/>
                  <a:pt x="39" y="44"/>
                </a:cubicBezTo>
                <a:lnTo>
                  <a:pt x="52" y="58"/>
                </a:lnTo>
                <a:close/>
                <a:moveTo>
                  <a:pt x="58" y="64"/>
                </a:moveTo>
                <a:cubicBezTo>
                  <a:pt x="71" y="76"/>
                  <a:pt x="71" y="76"/>
                  <a:pt x="71" y="76"/>
                </a:cubicBezTo>
                <a:cubicBezTo>
                  <a:pt x="65" y="81"/>
                  <a:pt x="59" y="85"/>
                  <a:pt x="53" y="88"/>
                </a:cubicBezTo>
                <a:cubicBezTo>
                  <a:pt x="50" y="86"/>
                  <a:pt x="46" y="83"/>
                  <a:pt x="42" y="80"/>
                </a:cubicBezTo>
                <a:lnTo>
                  <a:pt x="58" y="64"/>
                </a:lnTo>
                <a:close/>
                <a:moveTo>
                  <a:pt x="93" y="87"/>
                </a:moveTo>
                <a:cubicBezTo>
                  <a:pt x="82" y="76"/>
                  <a:pt x="82" y="76"/>
                  <a:pt x="82" y="76"/>
                </a:cubicBezTo>
                <a:cubicBezTo>
                  <a:pt x="87" y="71"/>
                  <a:pt x="91" y="65"/>
                  <a:pt x="94" y="60"/>
                </a:cubicBezTo>
                <a:cubicBezTo>
                  <a:pt x="98" y="70"/>
                  <a:pt x="98" y="80"/>
                  <a:pt x="93" y="87"/>
                </a:cubicBezTo>
                <a:close/>
                <a:moveTo>
                  <a:pt x="92" y="29"/>
                </a:moveTo>
                <a:cubicBezTo>
                  <a:pt x="93" y="33"/>
                  <a:pt x="94" y="36"/>
                  <a:pt x="93" y="41"/>
                </a:cubicBezTo>
                <a:cubicBezTo>
                  <a:pt x="91" y="39"/>
                  <a:pt x="89" y="36"/>
                  <a:pt x="88" y="34"/>
                </a:cubicBezTo>
                <a:lnTo>
                  <a:pt x="92" y="29"/>
                </a:lnTo>
                <a:close/>
                <a:moveTo>
                  <a:pt x="87" y="23"/>
                </a:moveTo>
                <a:cubicBezTo>
                  <a:pt x="82" y="28"/>
                  <a:pt x="82" y="28"/>
                  <a:pt x="82" y="28"/>
                </a:cubicBezTo>
                <a:cubicBezTo>
                  <a:pt x="79" y="26"/>
                  <a:pt x="76" y="24"/>
                  <a:pt x="74" y="22"/>
                </a:cubicBezTo>
                <a:cubicBezTo>
                  <a:pt x="79" y="21"/>
                  <a:pt x="84" y="21"/>
                  <a:pt x="87" y="23"/>
                </a:cubicBezTo>
                <a:close/>
                <a:moveTo>
                  <a:pt x="71" y="14"/>
                </a:moveTo>
                <a:cubicBezTo>
                  <a:pt x="69" y="15"/>
                  <a:pt x="66" y="16"/>
                  <a:pt x="64" y="16"/>
                </a:cubicBezTo>
                <a:cubicBezTo>
                  <a:pt x="60" y="15"/>
                  <a:pt x="57" y="14"/>
                  <a:pt x="53" y="13"/>
                </a:cubicBezTo>
                <a:cubicBezTo>
                  <a:pt x="59" y="12"/>
                  <a:pt x="65" y="13"/>
                  <a:pt x="71" y="14"/>
                </a:cubicBezTo>
                <a:close/>
                <a:moveTo>
                  <a:pt x="54" y="21"/>
                </a:moveTo>
                <a:cubicBezTo>
                  <a:pt x="49" y="24"/>
                  <a:pt x="44" y="28"/>
                  <a:pt x="39" y="32"/>
                </a:cubicBezTo>
                <a:cubicBezTo>
                  <a:pt x="29" y="23"/>
                  <a:pt x="29" y="23"/>
                  <a:pt x="29" y="23"/>
                </a:cubicBezTo>
                <a:cubicBezTo>
                  <a:pt x="35" y="19"/>
                  <a:pt x="44" y="18"/>
                  <a:pt x="54" y="21"/>
                </a:cubicBezTo>
                <a:close/>
                <a:moveTo>
                  <a:pt x="24" y="29"/>
                </a:moveTo>
                <a:cubicBezTo>
                  <a:pt x="33" y="38"/>
                  <a:pt x="33" y="38"/>
                  <a:pt x="33" y="38"/>
                </a:cubicBezTo>
                <a:cubicBezTo>
                  <a:pt x="29" y="42"/>
                  <a:pt x="26" y="47"/>
                  <a:pt x="23" y="51"/>
                </a:cubicBezTo>
                <a:cubicBezTo>
                  <a:pt x="21" y="43"/>
                  <a:pt x="21" y="35"/>
                  <a:pt x="24" y="29"/>
                </a:cubicBezTo>
                <a:close/>
                <a:moveTo>
                  <a:pt x="23" y="70"/>
                </a:moveTo>
                <a:cubicBezTo>
                  <a:pt x="25" y="73"/>
                  <a:pt x="28" y="77"/>
                  <a:pt x="31" y="80"/>
                </a:cubicBezTo>
                <a:cubicBezTo>
                  <a:pt x="24" y="87"/>
                  <a:pt x="24" y="87"/>
                  <a:pt x="24" y="87"/>
                </a:cubicBezTo>
                <a:cubicBezTo>
                  <a:pt x="21" y="82"/>
                  <a:pt x="21" y="77"/>
                  <a:pt x="23" y="70"/>
                </a:cubicBezTo>
                <a:close/>
                <a:moveTo>
                  <a:pt x="30" y="92"/>
                </a:moveTo>
                <a:cubicBezTo>
                  <a:pt x="36" y="85"/>
                  <a:pt x="36" y="85"/>
                  <a:pt x="36" y="85"/>
                </a:cubicBezTo>
                <a:cubicBezTo>
                  <a:pt x="39" y="88"/>
                  <a:pt x="41" y="90"/>
                  <a:pt x="44" y="92"/>
                </a:cubicBezTo>
                <a:cubicBezTo>
                  <a:pt x="39" y="93"/>
                  <a:pt x="34" y="93"/>
                  <a:pt x="30" y="92"/>
                </a:cubicBezTo>
                <a:close/>
                <a:moveTo>
                  <a:pt x="53" y="97"/>
                </a:moveTo>
                <a:cubicBezTo>
                  <a:pt x="58" y="99"/>
                  <a:pt x="63" y="101"/>
                  <a:pt x="68" y="102"/>
                </a:cubicBezTo>
                <a:cubicBezTo>
                  <a:pt x="60" y="104"/>
                  <a:pt x="51" y="103"/>
                  <a:pt x="43" y="100"/>
                </a:cubicBezTo>
                <a:cubicBezTo>
                  <a:pt x="46" y="100"/>
                  <a:pt x="50" y="99"/>
                  <a:pt x="53" y="9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nvGrpSpPr>
          <p:cNvPr id="270" name="Group 269"/>
          <p:cNvGrpSpPr/>
          <p:nvPr userDrawn="1"/>
        </p:nvGrpSpPr>
        <p:grpSpPr>
          <a:xfrm>
            <a:off x="6716713" y="2667000"/>
            <a:ext cx="417512" cy="587375"/>
            <a:chOff x="6716713" y="2667000"/>
            <a:chExt cx="417512" cy="587375"/>
          </a:xfrm>
        </p:grpSpPr>
        <p:sp>
          <p:nvSpPr>
            <p:cNvPr id="271" name="Freeform 158"/>
            <p:cNvSpPr>
              <a:spLocks noEditPoints="1"/>
            </p:cNvSpPr>
            <p:nvPr userDrawn="1"/>
          </p:nvSpPr>
          <p:spPr bwMode="auto">
            <a:xfrm>
              <a:off x="6716713" y="2667000"/>
              <a:ext cx="315913" cy="587375"/>
            </a:xfrm>
            <a:custGeom>
              <a:avLst/>
              <a:gdLst>
                <a:gd name="T0" fmla="*/ 72 w 82"/>
                <a:gd name="T1" fmla="*/ 0 h 152"/>
                <a:gd name="T2" fmla="*/ 10 w 82"/>
                <a:gd name="T3" fmla="*/ 0 h 152"/>
                <a:gd name="T4" fmla="*/ 0 w 82"/>
                <a:gd name="T5" fmla="*/ 10 h 152"/>
                <a:gd name="T6" fmla="*/ 0 w 82"/>
                <a:gd name="T7" fmla="*/ 141 h 152"/>
                <a:gd name="T8" fmla="*/ 10 w 82"/>
                <a:gd name="T9" fmla="*/ 152 h 152"/>
                <a:gd name="T10" fmla="*/ 72 w 82"/>
                <a:gd name="T11" fmla="*/ 152 h 152"/>
                <a:gd name="T12" fmla="*/ 82 w 82"/>
                <a:gd name="T13" fmla="*/ 141 h 152"/>
                <a:gd name="T14" fmla="*/ 82 w 82"/>
                <a:gd name="T15" fmla="*/ 10 h 152"/>
                <a:gd name="T16" fmla="*/ 72 w 82"/>
                <a:gd name="T17" fmla="*/ 0 h 152"/>
                <a:gd name="T18" fmla="*/ 41 w 82"/>
                <a:gd name="T19" fmla="*/ 145 h 152"/>
                <a:gd name="T20" fmla="*/ 36 w 82"/>
                <a:gd name="T21" fmla="*/ 140 h 152"/>
                <a:gd name="T22" fmla="*/ 41 w 82"/>
                <a:gd name="T23" fmla="*/ 134 h 152"/>
                <a:gd name="T24" fmla="*/ 47 w 82"/>
                <a:gd name="T25" fmla="*/ 140 h 152"/>
                <a:gd name="T26" fmla="*/ 41 w 82"/>
                <a:gd name="T27" fmla="*/ 145 h 152"/>
                <a:gd name="T28" fmla="*/ 77 w 82"/>
                <a:gd name="T29" fmla="*/ 130 h 152"/>
                <a:gd name="T30" fmla="*/ 6 w 82"/>
                <a:gd name="T31" fmla="*/ 130 h 152"/>
                <a:gd name="T32" fmla="*/ 6 w 82"/>
                <a:gd name="T33" fmla="*/ 9 h 152"/>
                <a:gd name="T34" fmla="*/ 77 w 82"/>
                <a:gd name="T35" fmla="*/ 9 h 152"/>
                <a:gd name="T36" fmla="*/ 77 w 82"/>
                <a:gd name="T37"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2">
                  <a:moveTo>
                    <a:pt x="72" y="0"/>
                  </a:moveTo>
                  <a:cubicBezTo>
                    <a:pt x="10" y="0"/>
                    <a:pt x="10" y="0"/>
                    <a:pt x="10" y="0"/>
                  </a:cubicBezTo>
                  <a:cubicBezTo>
                    <a:pt x="5" y="0"/>
                    <a:pt x="0" y="4"/>
                    <a:pt x="0" y="10"/>
                  </a:cubicBezTo>
                  <a:cubicBezTo>
                    <a:pt x="0" y="141"/>
                    <a:pt x="0" y="141"/>
                    <a:pt x="0" y="141"/>
                  </a:cubicBezTo>
                  <a:cubicBezTo>
                    <a:pt x="0" y="147"/>
                    <a:pt x="5" y="152"/>
                    <a:pt x="10" y="152"/>
                  </a:cubicBezTo>
                  <a:cubicBezTo>
                    <a:pt x="72" y="152"/>
                    <a:pt x="72" y="152"/>
                    <a:pt x="72" y="152"/>
                  </a:cubicBezTo>
                  <a:cubicBezTo>
                    <a:pt x="78" y="152"/>
                    <a:pt x="82" y="147"/>
                    <a:pt x="82" y="141"/>
                  </a:cubicBezTo>
                  <a:cubicBezTo>
                    <a:pt x="82" y="10"/>
                    <a:pt x="82" y="10"/>
                    <a:pt x="82" y="10"/>
                  </a:cubicBezTo>
                  <a:cubicBezTo>
                    <a:pt x="82" y="4"/>
                    <a:pt x="78" y="0"/>
                    <a:pt x="72" y="0"/>
                  </a:cubicBezTo>
                  <a:close/>
                  <a:moveTo>
                    <a:pt x="41" y="145"/>
                  </a:moveTo>
                  <a:cubicBezTo>
                    <a:pt x="38" y="145"/>
                    <a:pt x="36" y="143"/>
                    <a:pt x="36" y="140"/>
                  </a:cubicBezTo>
                  <a:cubicBezTo>
                    <a:pt x="36" y="137"/>
                    <a:pt x="38" y="134"/>
                    <a:pt x="41" y="134"/>
                  </a:cubicBezTo>
                  <a:cubicBezTo>
                    <a:pt x="44" y="134"/>
                    <a:pt x="47" y="137"/>
                    <a:pt x="47" y="140"/>
                  </a:cubicBezTo>
                  <a:cubicBezTo>
                    <a:pt x="47" y="143"/>
                    <a:pt x="44" y="145"/>
                    <a:pt x="41" y="145"/>
                  </a:cubicBezTo>
                  <a:close/>
                  <a:moveTo>
                    <a:pt x="77" y="130"/>
                  </a:moveTo>
                  <a:cubicBezTo>
                    <a:pt x="6" y="130"/>
                    <a:pt x="6" y="130"/>
                    <a:pt x="6" y="130"/>
                  </a:cubicBezTo>
                  <a:cubicBezTo>
                    <a:pt x="6" y="9"/>
                    <a:pt x="6" y="9"/>
                    <a:pt x="6" y="9"/>
                  </a:cubicBezTo>
                  <a:cubicBezTo>
                    <a:pt x="77" y="9"/>
                    <a:pt x="77" y="9"/>
                    <a:pt x="77" y="9"/>
                  </a:cubicBezTo>
                  <a:lnTo>
                    <a:pt x="77" y="13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2" name="Oval 159"/>
            <p:cNvSpPr>
              <a:spLocks noChangeArrowheads="1"/>
            </p:cNvSpPr>
            <p:nvPr userDrawn="1"/>
          </p:nvSpPr>
          <p:spPr bwMode="auto">
            <a:xfrm>
              <a:off x="6854825" y="3184525"/>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3" name="Freeform 230"/>
            <p:cNvSpPr>
              <a:spLocks noEditPoints="1"/>
            </p:cNvSpPr>
            <p:nvPr userDrawn="1"/>
          </p:nvSpPr>
          <p:spPr bwMode="auto">
            <a:xfrm>
              <a:off x="6832600" y="2782888"/>
              <a:ext cx="301625" cy="242888"/>
            </a:xfrm>
            <a:custGeom>
              <a:avLst/>
              <a:gdLst>
                <a:gd name="T0" fmla="*/ 65 w 78"/>
                <a:gd name="T1" fmla="*/ 0 h 63"/>
                <a:gd name="T2" fmla="*/ 13 w 78"/>
                <a:gd name="T3" fmla="*/ 0 h 63"/>
                <a:gd name="T4" fmla="*/ 0 w 78"/>
                <a:gd name="T5" fmla="*/ 14 h 63"/>
                <a:gd name="T6" fmla="*/ 0 w 78"/>
                <a:gd name="T7" fmla="*/ 39 h 63"/>
                <a:gd name="T8" fmla="*/ 13 w 78"/>
                <a:gd name="T9" fmla="*/ 52 h 63"/>
                <a:gd name="T10" fmla="*/ 15 w 78"/>
                <a:gd name="T11" fmla="*/ 52 h 63"/>
                <a:gd name="T12" fmla="*/ 15 w 78"/>
                <a:gd name="T13" fmla="*/ 63 h 63"/>
                <a:gd name="T14" fmla="*/ 26 w 78"/>
                <a:gd name="T15" fmla="*/ 52 h 63"/>
                <a:gd name="T16" fmla="*/ 65 w 78"/>
                <a:gd name="T17" fmla="*/ 52 h 63"/>
                <a:gd name="T18" fmla="*/ 78 w 78"/>
                <a:gd name="T19" fmla="*/ 39 h 63"/>
                <a:gd name="T20" fmla="*/ 78 w 78"/>
                <a:gd name="T21" fmla="*/ 14 h 63"/>
                <a:gd name="T22" fmla="*/ 65 w 78"/>
                <a:gd name="T23" fmla="*/ 0 h 63"/>
                <a:gd name="T24" fmla="*/ 20 w 78"/>
                <a:gd name="T25" fmla="*/ 30 h 63"/>
                <a:gd name="T26" fmla="*/ 15 w 78"/>
                <a:gd name="T27" fmla="*/ 25 h 63"/>
                <a:gd name="T28" fmla="*/ 20 w 78"/>
                <a:gd name="T29" fmla="*/ 20 h 63"/>
                <a:gd name="T30" fmla="*/ 25 w 78"/>
                <a:gd name="T31" fmla="*/ 25 h 63"/>
                <a:gd name="T32" fmla="*/ 20 w 78"/>
                <a:gd name="T33" fmla="*/ 30 h 63"/>
                <a:gd name="T34" fmla="*/ 40 w 78"/>
                <a:gd name="T35" fmla="*/ 30 h 63"/>
                <a:gd name="T36" fmla="*/ 35 w 78"/>
                <a:gd name="T37" fmla="*/ 25 h 63"/>
                <a:gd name="T38" fmla="*/ 40 w 78"/>
                <a:gd name="T39" fmla="*/ 20 h 63"/>
                <a:gd name="T40" fmla="*/ 45 w 78"/>
                <a:gd name="T41" fmla="*/ 25 h 63"/>
                <a:gd name="T42" fmla="*/ 40 w 78"/>
                <a:gd name="T43" fmla="*/ 30 h 63"/>
                <a:gd name="T44" fmla="*/ 61 w 78"/>
                <a:gd name="T45" fmla="*/ 30 h 63"/>
                <a:gd name="T46" fmla="*/ 56 w 78"/>
                <a:gd name="T47" fmla="*/ 25 h 63"/>
                <a:gd name="T48" fmla="*/ 61 w 78"/>
                <a:gd name="T49" fmla="*/ 20 h 63"/>
                <a:gd name="T50" fmla="*/ 65 w 78"/>
                <a:gd name="T51" fmla="*/ 25 h 63"/>
                <a:gd name="T52" fmla="*/ 61 w 78"/>
                <a:gd name="T53"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65" y="0"/>
                  </a:moveTo>
                  <a:cubicBezTo>
                    <a:pt x="13" y="0"/>
                    <a:pt x="13" y="0"/>
                    <a:pt x="13" y="0"/>
                  </a:cubicBezTo>
                  <a:cubicBezTo>
                    <a:pt x="6" y="0"/>
                    <a:pt x="0" y="6"/>
                    <a:pt x="0" y="14"/>
                  </a:cubicBezTo>
                  <a:cubicBezTo>
                    <a:pt x="0" y="39"/>
                    <a:pt x="0" y="39"/>
                    <a:pt x="0" y="39"/>
                  </a:cubicBezTo>
                  <a:cubicBezTo>
                    <a:pt x="0" y="46"/>
                    <a:pt x="6" y="52"/>
                    <a:pt x="13" y="52"/>
                  </a:cubicBezTo>
                  <a:cubicBezTo>
                    <a:pt x="15" y="52"/>
                    <a:pt x="15" y="52"/>
                    <a:pt x="15" y="52"/>
                  </a:cubicBezTo>
                  <a:cubicBezTo>
                    <a:pt x="15" y="63"/>
                    <a:pt x="15" y="63"/>
                    <a:pt x="15" y="63"/>
                  </a:cubicBezTo>
                  <a:cubicBezTo>
                    <a:pt x="26" y="52"/>
                    <a:pt x="26" y="52"/>
                    <a:pt x="26" y="52"/>
                  </a:cubicBezTo>
                  <a:cubicBezTo>
                    <a:pt x="65" y="52"/>
                    <a:pt x="65" y="52"/>
                    <a:pt x="65" y="52"/>
                  </a:cubicBezTo>
                  <a:cubicBezTo>
                    <a:pt x="72" y="52"/>
                    <a:pt x="78" y="46"/>
                    <a:pt x="78" y="39"/>
                  </a:cubicBezTo>
                  <a:cubicBezTo>
                    <a:pt x="78" y="14"/>
                    <a:pt x="78" y="14"/>
                    <a:pt x="78" y="14"/>
                  </a:cubicBezTo>
                  <a:cubicBezTo>
                    <a:pt x="78" y="6"/>
                    <a:pt x="72" y="0"/>
                    <a:pt x="65" y="0"/>
                  </a:cubicBezTo>
                  <a:close/>
                  <a:moveTo>
                    <a:pt x="20" y="30"/>
                  </a:moveTo>
                  <a:cubicBezTo>
                    <a:pt x="17" y="30"/>
                    <a:pt x="15" y="27"/>
                    <a:pt x="15" y="25"/>
                  </a:cubicBezTo>
                  <a:cubicBezTo>
                    <a:pt x="15" y="22"/>
                    <a:pt x="17" y="20"/>
                    <a:pt x="20" y="20"/>
                  </a:cubicBezTo>
                  <a:cubicBezTo>
                    <a:pt x="23" y="20"/>
                    <a:pt x="25" y="22"/>
                    <a:pt x="25" y="25"/>
                  </a:cubicBezTo>
                  <a:cubicBezTo>
                    <a:pt x="25" y="27"/>
                    <a:pt x="23" y="30"/>
                    <a:pt x="20" y="30"/>
                  </a:cubicBezTo>
                  <a:close/>
                  <a:moveTo>
                    <a:pt x="40" y="30"/>
                  </a:moveTo>
                  <a:cubicBezTo>
                    <a:pt x="37" y="30"/>
                    <a:pt x="35" y="27"/>
                    <a:pt x="35" y="25"/>
                  </a:cubicBezTo>
                  <a:cubicBezTo>
                    <a:pt x="35" y="22"/>
                    <a:pt x="37" y="20"/>
                    <a:pt x="40" y="20"/>
                  </a:cubicBezTo>
                  <a:cubicBezTo>
                    <a:pt x="43" y="20"/>
                    <a:pt x="45" y="22"/>
                    <a:pt x="45" y="25"/>
                  </a:cubicBezTo>
                  <a:cubicBezTo>
                    <a:pt x="45" y="27"/>
                    <a:pt x="43" y="30"/>
                    <a:pt x="40" y="30"/>
                  </a:cubicBezTo>
                  <a:close/>
                  <a:moveTo>
                    <a:pt x="61" y="30"/>
                  </a:moveTo>
                  <a:cubicBezTo>
                    <a:pt x="58" y="30"/>
                    <a:pt x="56" y="27"/>
                    <a:pt x="56" y="25"/>
                  </a:cubicBezTo>
                  <a:cubicBezTo>
                    <a:pt x="56" y="22"/>
                    <a:pt x="58" y="20"/>
                    <a:pt x="61" y="20"/>
                  </a:cubicBezTo>
                  <a:cubicBezTo>
                    <a:pt x="63" y="20"/>
                    <a:pt x="65" y="22"/>
                    <a:pt x="65" y="25"/>
                  </a:cubicBezTo>
                  <a:cubicBezTo>
                    <a:pt x="65" y="27"/>
                    <a:pt x="63" y="30"/>
                    <a:pt x="61" y="3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grpSp>
        <p:nvGrpSpPr>
          <p:cNvPr id="274" name="Group 273"/>
          <p:cNvGrpSpPr/>
          <p:nvPr userDrawn="1"/>
        </p:nvGrpSpPr>
        <p:grpSpPr>
          <a:xfrm>
            <a:off x="6705600" y="781050"/>
            <a:ext cx="469901" cy="339726"/>
            <a:chOff x="6705600" y="781050"/>
            <a:chExt cx="469901" cy="339726"/>
          </a:xfrm>
        </p:grpSpPr>
        <p:sp>
          <p:nvSpPr>
            <p:cNvPr id="275" name="Freeform 231"/>
            <p:cNvSpPr>
              <a:spLocks/>
            </p:cNvSpPr>
            <p:nvPr userDrawn="1"/>
          </p:nvSpPr>
          <p:spPr bwMode="auto">
            <a:xfrm>
              <a:off x="6816725" y="850900"/>
              <a:ext cx="317500" cy="61913"/>
            </a:xfrm>
            <a:custGeom>
              <a:avLst/>
              <a:gdLst>
                <a:gd name="T0" fmla="*/ 63 w 82"/>
                <a:gd name="T1" fmla="*/ 3 h 16"/>
                <a:gd name="T2" fmla="*/ 82 w 82"/>
                <a:gd name="T3" fmla="*/ 9 h 16"/>
                <a:gd name="T4" fmla="*/ 82 w 82"/>
                <a:gd name="T5" fmla="*/ 8 h 16"/>
                <a:gd name="T6" fmla="*/ 74 w 82"/>
                <a:gd name="T7" fmla="*/ 0 h 16"/>
                <a:gd name="T8" fmla="*/ 9 w 82"/>
                <a:gd name="T9" fmla="*/ 0 h 16"/>
                <a:gd name="T10" fmla="*/ 0 w 82"/>
                <a:gd name="T11" fmla="*/ 8 h 16"/>
                <a:gd name="T12" fmla="*/ 9 w 82"/>
                <a:gd name="T13" fmla="*/ 16 h 16"/>
                <a:gd name="T14" fmla="*/ 36 w 82"/>
                <a:gd name="T15" fmla="*/ 16 h 16"/>
                <a:gd name="T16" fmla="*/ 63 w 82"/>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6">
                  <a:moveTo>
                    <a:pt x="63" y="3"/>
                  </a:moveTo>
                  <a:cubicBezTo>
                    <a:pt x="70" y="3"/>
                    <a:pt x="77" y="5"/>
                    <a:pt x="82" y="9"/>
                  </a:cubicBezTo>
                  <a:cubicBezTo>
                    <a:pt x="82" y="9"/>
                    <a:pt x="82" y="8"/>
                    <a:pt x="82" y="8"/>
                  </a:cubicBezTo>
                  <a:cubicBezTo>
                    <a:pt x="82" y="4"/>
                    <a:pt x="79" y="0"/>
                    <a:pt x="74" y="0"/>
                  </a:cubicBezTo>
                  <a:cubicBezTo>
                    <a:pt x="9" y="0"/>
                    <a:pt x="9" y="0"/>
                    <a:pt x="9" y="0"/>
                  </a:cubicBezTo>
                  <a:cubicBezTo>
                    <a:pt x="4" y="0"/>
                    <a:pt x="0" y="4"/>
                    <a:pt x="0" y="8"/>
                  </a:cubicBezTo>
                  <a:cubicBezTo>
                    <a:pt x="0" y="13"/>
                    <a:pt x="4" y="16"/>
                    <a:pt x="9" y="16"/>
                  </a:cubicBezTo>
                  <a:cubicBezTo>
                    <a:pt x="36" y="16"/>
                    <a:pt x="36" y="16"/>
                    <a:pt x="36" y="16"/>
                  </a:cubicBezTo>
                  <a:cubicBezTo>
                    <a:pt x="43" y="8"/>
                    <a:pt x="53" y="3"/>
                    <a:pt x="63" y="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6" name="Freeform 232"/>
            <p:cNvSpPr>
              <a:spLocks/>
            </p:cNvSpPr>
            <p:nvPr userDrawn="1"/>
          </p:nvSpPr>
          <p:spPr bwMode="auto">
            <a:xfrm>
              <a:off x="6762750" y="781050"/>
              <a:ext cx="312738" cy="61913"/>
            </a:xfrm>
            <a:custGeom>
              <a:avLst/>
              <a:gdLst>
                <a:gd name="T0" fmla="*/ 8 w 81"/>
                <a:gd name="T1" fmla="*/ 16 h 16"/>
                <a:gd name="T2" fmla="*/ 73 w 81"/>
                <a:gd name="T3" fmla="*/ 16 h 16"/>
                <a:gd name="T4" fmla="*/ 81 w 81"/>
                <a:gd name="T5" fmla="*/ 8 h 16"/>
                <a:gd name="T6" fmla="*/ 73 w 81"/>
                <a:gd name="T7" fmla="*/ 0 h 16"/>
                <a:gd name="T8" fmla="*/ 8 w 81"/>
                <a:gd name="T9" fmla="*/ 0 h 16"/>
                <a:gd name="T10" fmla="*/ 0 w 81"/>
                <a:gd name="T11" fmla="*/ 8 h 16"/>
                <a:gd name="T12" fmla="*/ 8 w 8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81" h="16">
                  <a:moveTo>
                    <a:pt x="8" y="16"/>
                  </a:moveTo>
                  <a:cubicBezTo>
                    <a:pt x="73" y="16"/>
                    <a:pt x="73" y="16"/>
                    <a:pt x="73" y="16"/>
                  </a:cubicBezTo>
                  <a:cubicBezTo>
                    <a:pt x="78" y="16"/>
                    <a:pt x="81" y="13"/>
                    <a:pt x="81" y="8"/>
                  </a:cubicBezTo>
                  <a:cubicBezTo>
                    <a:pt x="81" y="4"/>
                    <a:pt x="78" y="0"/>
                    <a:pt x="73" y="0"/>
                  </a:cubicBezTo>
                  <a:cubicBezTo>
                    <a:pt x="8" y="0"/>
                    <a:pt x="8" y="0"/>
                    <a:pt x="8" y="0"/>
                  </a:cubicBezTo>
                  <a:cubicBezTo>
                    <a:pt x="3" y="0"/>
                    <a:pt x="0" y="4"/>
                    <a:pt x="0" y="8"/>
                  </a:cubicBezTo>
                  <a:cubicBezTo>
                    <a:pt x="0" y="13"/>
                    <a:pt x="3" y="16"/>
                    <a:pt x="8" y="1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7" name="Freeform 233"/>
            <p:cNvSpPr>
              <a:spLocks/>
            </p:cNvSpPr>
            <p:nvPr userDrawn="1"/>
          </p:nvSpPr>
          <p:spPr bwMode="auto">
            <a:xfrm>
              <a:off x="6705600" y="920750"/>
              <a:ext cx="246063" cy="61913"/>
            </a:xfrm>
            <a:custGeom>
              <a:avLst/>
              <a:gdLst>
                <a:gd name="T0" fmla="*/ 8 w 64"/>
                <a:gd name="T1" fmla="*/ 0 h 16"/>
                <a:gd name="T2" fmla="*/ 0 w 64"/>
                <a:gd name="T3" fmla="*/ 8 h 16"/>
                <a:gd name="T4" fmla="*/ 8 w 64"/>
                <a:gd name="T5" fmla="*/ 16 h 16"/>
                <a:gd name="T6" fmla="*/ 58 w 64"/>
                <a:gd name="T7" fmla="*/ 16 h 16"/>
                <a:gd name="T8" fmla="*/ 64 w 64"/>
                <a:gd name="T9" fmla="*/ 0 h 16"/>
                <a:gd name="T10" fmla="*/ 8 w 64"/>
                <a:gd name="T11" fmla="*/ 0 h 16"/>
              </a:gdLst>
              <a:ahLst/>
              <a:cxnLst>
                <a:cxn ang="0">
                  <a:pos x="T0" y="T1"/>
                </a:cxn>
                <a:cxn ang="0">
                  <a:pos x="T2" y="T3"/>
                </a:cxn>
                <a:cxn ang="0">
                  <a:pos x="T4" y="T5"/>
                </a:cxn>
                <a:cxn ang="0">
                  <a:pos x="T6" y="T7"/>
                </a:cxn>
                <a:cxn ang="0">
                  <a:pos x="T8" y="T9"/>
                </a:cxn>
                <a:cxn ang="0">
                  <a:pos x="T10" y="T11"/>
                </a:cxn>
              </a:cxnLst>
              <a:rect l="0" t="0" r="r" b="b"/>
              <a:pathLst>
                <a:path w="64" h="16">
                  <a:moveTo>
                    <a:pt x="8" y="0"/>
                  </a:moveTo>
                  <a:cubicBezTo>
                    <a:pt x="4" y="0"/>
                    <a:pt x="0" y="3"/>
                    <a:pt x="0" y="8"/>
                  </a:cubicBezTo>
                  <a:cubicBezTo>
                    <a:pt x="0" y="12"/>
                    <a:pt x="4" y="16"/>
                    <a:pt x="8" y="16"/>
                  </a:cubicBezTo>
                  <a:cubicBezTo>
                    <a:pt x="58" y="16"/>
                    <a:pt x="58" y="16"/>
                    <a:pt x="58" y="16"/>
                  </a:cubicBezTo>
                  <a:cubicBezTo>
                    <a:pt x="59" y="10"/>
                    <a:pt x="61" y="5"/>
                    <a:pt x="64" y="0"/>
                  </a:cubicBezTo>
                  <a:lnTo>
                    <a:pt x="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8" name="Freeform 234"/>
            <p:cNvSpPr>
              <a:spLocks/>
            </p:cNvSpPr>
            <p:nvPr userDrawn="1"/>
          </p:nvSpPr>
          <p:spPr bwMode="auto">
            <a:xfrm>
              <a:off x="6781800" y="990600"/>
              <a:ext cx="158750" cy="61913"/>
            </a:xfrm>
            <a:custGeom>
              <a:avLst/>
              <a:gdLst>
                <a:gd name="T0" fmla="*/ 38 w 41"/>
                <a:gd name="T1" fmla="*/ 0 h 16"/>
                <a:gd name="T2" fmla="*/ 8 w 41"/>
                <a:gd name="T3" fmla="*/ 0 h 16"/>
                <a:gd name="T4" fmla="*/ 0 w 41"/>
                <a:gd name="T5" fmla="*/ 8 h 16"/>
                <a:gd name="T6" fmla="*/ 8 w 41"/>
                <a:gd name="T7" fmla="*/ 16 h 16"/>
                <a:gd name="T8" fmla="*/ 41 w 41"/>
                <a:gd name="T9" fmla="*/ 16 h 16"/>
                <a:gd name="T10" fmla="*/ 38 w 41"/>
                <a:gd name="T11" fmla="*/ 2 h 16"/>
                <a:gd name="T12" fmla="*/ 38 w 4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1" h="16">
                  <a:moveTo>
                    <a:pt x="38" y="0"/>
                  </a:moveTo>
                  <a:cubicBezTo>
                    <a:pt x="8" y="0"/>
                    <a:pt x="8" y="0"/>
                    <a:pt x="8" y="0"/>
                  </a:cubicBezTo>
                  <a:cubicBezTo>
                    <a:pt x="4" y="0"/>
                    <a:pt x="0" y="3"/>
                    <a:pt x="0" y="8"/>
                  </a:cubicBezTo>
                  <a:cubicBezTo>
                    <a:pt x="0" y="12"/>
                    <a:pt x="4" y="16"/>
                    <a:pt x="8" y="16"/>
                  </a:cubicBezTo>
                  <a:cubicBezTo>
                    <a:pt x="41" y="16"/>
                    <a:pt x="41" y="16"/>
                    <a:pt x="41" y="16"/>
                  </a:cubicBezTo>
                  <a:cubicBezTo>
                    <a:pt x="39" y="12"/>
                    <a:pt x="38" y="7"/>
                    <a:pt x="38" y="2"/>
                  </a:cubicBezTo>
                  <a:cubicBezTo>
                    <a:pt x="38" y="1"/>
                    <a:pt x="38" y="0"/>
                    <a:pt x="38"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79" name="Freeform 235"/>
            <p:cNvSpPr>
              <a:spLocks/>
            </p:cNvSpPr>
            <p:nvPr userDrawn="1"/>
          </p:nvSpPr>
          <p:spPr bwMode="auto">
            <a:xfrm>
              <a:off x="6770688" y="1055688"/>
              <a:ext cx="239713" cy="65088"/>
            </a:xfrm>
            <a:custGeom>
              <a:avLst/>
              <a:gdLst>
                <a:gd name="T0" fmla="*/ 45 w 62"/>
                <a:gd name="T1" fmla="*/ 0 h 17"/>
                <a:gd name="T2" fmla="*/ 8 w 62"/>
                <a:gd name="T3" fmla="*/ 0 h 17"/>
                <a:gd name="T4" fmla="*/ 0 w 62"/>
                <a:gd name="T5" fmla="*/ 8 h 17"/>
                <a:gd name="T6" fmla="*/ 8 w 62"/>
                <a:gd name="T7" fmla="*/ 17 h 17"/>
                <a:gd name="T8" fmla="*/ 62 w 62"/>
                <a:gd name="T9" fmla="*/ 17 h 17"/>
                <a:gd name="T10" fmla="*/ 45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45" y="0"/>
                  </a:moveTo>
                  <a:cubicBezTo>
                    <a:pt x="8" y="0"/>
                    <a:pt x="8" y="0"/>
                    <a:pt x="8" y="0"/>
                  </a:cubicBezTo>
                  <a:cubicBezTo>
                    <a:pt x="3" y="0"/>
                    <a:pt x="0" y="4"/>
                    <a:pt x="0" y="8"/>
                  </a:cubicBezTo>
                  <a:cubicBezTo>
                    <a:pt x="0" y="13"/>
                    <a:pt x="3" y="17"/>
                    <a:pt x="8" y="17"/>
                  </a:cubicBezTo>
                  <a:cubicBezTo>
                    <a:pt x="62" y="17"/>
                    <a:pt x="62" y="17"/>
                    <a:pt x="62" y="17"/>
                  </a:cubicBezTo>
                  <a:cubicBezTo>
                    <a:pt x="54" y="13"/>
                    <a:pt x="48" y="8"/>
                    <a:pt x="4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0" name="Freeform 236"/>
            <p:cNvSpPr>
              <a:spLocks noEditPoints="1"/>
            </p:cNvSpPr>
            <p:nvPr userDrawn="1"/>
          </p:nvSpPr>
          <p:spPr bwMode="auto">
            <a:xfrm>
              <a:off x="6948488" y="882650"/>
              <a:ext cx="227013" cy="227013"/>
            </a:xfrm>
            <a:custGeom>
              <a:avLst/>
              <a:gdLst>
                <a:gd name="T0" fmla="*/ 52 w 59"/>
                <a:gd name="T1" fmla="*/ 11 h 59"/>
                <a:gd name="T2" fmla="*/ 9 w 59"/>
                <a:gd name="T3" fmla="*/ 8 h 59"/>
                <a:gd name="T4" fmla="*/ 1 w 59"/>
                <a:gd name="T5" fmla="*/ 24 h 59"/>
                <a:gd name="T6" fmla="*/ 0 w 59"/>
                <a:gd name="T7" fmla="*/ 34 h 59"/>
                <a:gd name="T8" fmla="*/ 10 w 59"/>
                <a:gd name="T9" fmla="*/ 52 h 59"/>
                <a:gd name="T10" fmla="*/ 22 w 59"/>
                <a:gd name="T11" fmla="*/ 58 h 59"/>
                <a:gd name="T12" fmla="*/ 50 w 59"/>
                <a:gd name="T13" fmla="*/ 51 h 59"/>
                <a:gd name="T14" fmla="*/ 55 w 59"/>
                <a:gd name="T15" fmla="*/ 24 h 59"/>
                <a:gd name="T16" fmla="*/ 52 w 59"/>
                <a:gd name="T17" fmla="*/ 23 h 59"/>
                <a:gd name="T18" fmla="*/ 52 w 59"/>
                <a:gd name="T19" fmla="*/ 15 h 59"/>
                <a:gd name="T20" fmla="*/ 50 w 59"/>
                <a:gd name="T21" fmla="*/ 18 h 59"/>
                <a:gd name="T22" fmla="*/ 35 w 59"/>
                <a:gd name="T23" fmla="*/ 4 h 59"/>
                <a:gd name="T24" fmla="*/ 33 w 59"/>
                <a:gd name="T25" fmla="*/ 6 h 59"/>
                <a:gd name="T26" fmla="*/ 27 w 59"/>
                <a:gd name="T27" fmla="*/ 3 h 59"/>
                <a:gd name="T28" fmla="*/ 26 w 59"/>
                <a:gd name="T29" fmla="*/ 6 h 59"/>
                <a:gd name="T30" fmla="*/ 4 w 59"/>
                <a:gd name="T31" fmla="*/ 21 h 59"/>
                <a:gd name="T32" fmla="*/ 5 w 59"/>
                <a:gd name="T33" fmla="*/ 24 h 59"/>
                <a:gd name="T34" fmla="*/ 3 w 59"/>
                <a:gd name="T35" fmla="*/ 30 h 59"/>
                <a:gd name="T36" fmla="*/ 6 w 59"/>
                <a:gd name="T37" fmla="*/ 30 h 59"/>
                <a:gd name="T38" fmla="*/ 4 w 59"/>
                <a:gd name="T39" fmla="*/ 37 h 59"/>
                <a:gd name="T40" fmla="*/ 7 w 59"/>
                <a:gd name="T41" fmla="*/ 37 h 59"/>
                <a:gd name="T42" fmla="*/ 8 w 59"/>
                <a:gd name="T43" fmla="*/ 45 h 59"/>
                <a:gd name="T44" fmla="*/ 8 w 59"/>
                <a:gd name="T45" fmla="*/ 41 h 59"/>
                <a:gd name="T46" fmla="*/ 8 w 59"/>
                <a:gd name="T47" fmla="*/ 18 h 59"/>
                <a:gd name="T48" fmla="*/ 10 w 59"/>
                <a:gd name="T49" fmla="*/ 14 h 59"/>
                <a:gd name="T50" fmla="*/ 13 w 59"/>
                <a:gd name="T51" fmla="*/ 50 h 59"/>
                <a:gd name="T52" fmla="*/ 13 w 59"/>
                <a:gd name="T53" fmla="*/ 47 h 59"/>
                <a:gd name="T54" fmla="*/ 14 w 59"/>
                <a:gd name="T55" fmla="*/ 12 h 59"/>
                <a:gd name="T56" fmla="*/ 13 w 59"/>
                <a:gd name="T57" fmla="*/ 9 h 59"/>
                <a:gd name="T58" fmla="*/ 19 w 59"/>
                <a:gd name="T59" fmla="*/ 54 h 59"/>
                <a:gd name="T60" fmla="*/ 18 w 59"/>
                <a:gd name="T61" fmla="*/ 51 h 59"/>
                <a:gd name="T62" fmla="*/ 19 w 59"/>
                <a:gd name="T63" fmla="*/ 8 h 59"/>
                <a:gd name="T64" fmla="*/ 22 w 59"/>
                <a:gd name="T65" fmla="*/ 6 h 59"/>
                <a:gd name="T66" fmla="*/ 26 w 59"/>
                <a:gd name="T67" fmla="*/ 56 h 59"/>
                <a:gd name="T68" fmla="*/ 26 w 59"/>
                <a:gd name="T69" fmla="*/ 54 h 59"/>
                <a:gd name="T70" fmla="*/ 31 w 59"/>
                <a:gd name="T71" fmla="*/ 56 h 59"/>
                <a:gd name="T72" fmla="*/ 33 w 59"/>
                <a:gd name="T73" fmla="*/ 54 h 59"/>
                <a:gd name="T74" fmla="*/ 32 w 59"/>
                <a:gd name="T75" fmla="*/ 45 h 59"/>
                <a:gd name="T76" fmla="*/ 21 w 59"/>
                <a:gd name="T77" fmla="*/ 39 h 59"/>
                <a:gd name="T78" fmla="*/ 27 w 59"/>
                <a:gd name="T79" fmla="*/ 32 h 59"/>
                <a:gd name="T80" fmla="*/ 32 w 59"/>
                <a:gd name="T81" fmla="*/ 15 h 59"/>
                <a:gd name="T82" fmla="*/ 31 w 59"/>
                <a:gd name="T83" fmla="*/ 23 h 59"/>
                <a:gd name="T84" fmla="*/ 32 w 59"/>
                <a:gd name="T85" fmla="*/ 41 h 59"/>
                <a:gd name="T86" fmla="*/ 37 w 59"/>
                <a:gd name="T87" fmla="*/ 54 h 59"/>
                <a:gd name="T88" fmla="*/ 41 w 59"/>
                <a:gd name="T89" fmla="*/ 54 h 59"/>
                <a:gd name="T90" fmla="*/ 39 w 59"/>
                <a:gd name="T91" fmla="*/ 8 h 59"/>
                <a:gd name="T92" fmla="*/ 43 w 59"/>
                <a:gd name="T93" fmla="*/ 8 h 59"/>
                <a:gd name="T94" fmla="*/ 44 w 59"/>
                <a:gd name="T95" fmla="*/ 51 h 59"/>
                <a:gd name="T96" fmla="*/ 47 w 59"/>
                <a:gd name="T97" fmla="*/ 50 h 59"/>
                <a:gd name="T98" fmla="*/ 45 w 59"/>
                <a:gd name="T99" fmla="*/ 10 h 59"/>
                <a:gd name="T100" fmla="*/ 47 w 59"/>
                <a:gd name="T101" fmla="*/ 13 h 59"/>
                <a:gd name="T102" fmla="*/ 49 w 59"/>
                <a:gd name="T103" fmla="*/ 46 h 59"/>
                <a:gd name="T104" fmla="*/ 52 w 59"/>
                <a:gd name="T105" fmla="*/ 44 h 59"/>
                <a:gd name="T106" fmla="*/ 53 w 59"/>
                <a:gd name="T107" fmla="*/ 40 h 59"/>
                <a:gd name="T108" fmla="*/ 55 w 59"/>
                <a:gd name="T109" fmla="*/ 37 h 59"/>
                <a:gd name="T110" fmla="*/ 53 w 59"/>
                <a:gd name="T111" fmla="*/ 32 h 59"/>
                <a:gd name="T112" fmla="*/ 56 w 59"/>
                <a:gd name="T113" fmla="*/ 3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9">
                  <a:moveTo>
                    <a:pt x="57" y="18"/>
                  </a:moveTo>
                  <a:cubicBezTo>
                    <a:pt x="56" y="18"/>
                    <a:pt x="56" y="17"/>
                    <a:pt x="56" y="16"/>
                  </a:cubicBezTo>
                  <a:cubicBezTo>
                    <a:pt x="55" y="15"/>
                    <a:pt x="54" y="14"/>
                    <a:pt x="54" y="13"/>
                  </a:cubicBezTo>
                  <a:cubicBezTo>
                    <a:pt x="53" y="12"/>
                    <a:pt x="53" y="12"/>
                    <a:pt x="52" y="11"/>
                  </a:cubicBezTo>
                  <a:cubicBezTo>
                    <a:pt x="51" y="9"/>
                    <a:pt x="48" y="7"/>
                    <a:pt x="46" y="6"/>
                  </a:cubicBezTo>
                  <a:cubicBezTo>
                    <a:pt x="41" y="2"/>
                    <a:pt x="36" y="0"/>
                    <a:pt x="29" y="0"/>
                  </a:cubicBezTo>
                  <a:cubicBezTo>
                    <a:pt x="24" y="0"/>
                    <a:pt x="18" y="2"/>
                    <a:pt x="14" y="5"/>
                  </a:cubicBezTo>
                  <a:cubicBezTo>
                    <a:pt x="12" y="6"/>
                    <a:pt x="11" y="7"/>
                    <a:pt x="9" y="8"/>
                  </a:cubicBezTo>
                  <a:cubicBezTo>
                    <a:pt x="9" y="9"/>
                    <a:pt x="8" y="9"/>
                    <a:pt x="8" y="10"/>
                  </a:cubicBezTo>
                  <a:cubicBezTo>
                    <a:pt x="6" y="12"/>
                    <a:pt x="4" y="15"/>
                    <a:pt x="2" y="18"/>
                  </a:cubicBezTo>
                  <a:cubicBezTo>
                    <a:pt x="2" y="19"/>
                    <a:pt x="2" y="20"/>
                    <a:pt x="2" y="20"/>
                  </a:cubicBezTo>
                  <a:cubicBezTo>
                    <a:pt x="1" y="21"/>
                    <a:pt x="1" y="23"/>
                    <a:pt x="1" y="24"/>
                  </a:cubicBezTo>
                  <a:cubicBezTo>
                    <a:pt x="0" y="25"/>
                    <a:pt x="0" y="25"/>
                    <a:pt x="0" y="26"/>
                  </a:cubicBezTo>
                  <a:cubicBezTo>
                    <a:pt x="0" y="27"/>
                    <a:pt x="0" y="27"/>
                    <a:pt x="0" y="28"/>
                  </a:cubicBezTo>
                  <a:cubicBezTo>
                    <a:pt x="0" y="28"/>
                    <a:pt x="0" y="29"/>
                    <a:pt x="0" y="30"/>
                  </a:cubicBezTo>
                  <a:cubicBezTo>
                    <a:pt x="0" y="31"/>
                    <a:pt x="0" y="32"/>
                    <a:pt x="0" y="34"/>
                  </a:cubicBezTo>
                  <a:cubicBezTo>
                    <a:pt x="1" y="36"/>
                    <a:pt x="1" y="38"/>
                    <a:pt x="2" y="41"/>
                  </a:cubicBezTo>
                  <a:cubicBezTo>
                    <a:pt x="2" y="42"/>
                    <a:pt x="3" y="43"/>
                    <a:pt x="4" y="44"/>
                  </a:cubicBezTo>
                  <a:cubicBezTo>
                    <a:pt x="4" y="44"/>
                    <a:pt x="4" y="45"/>
                    <a:pt x="4" y="45"/>
                  </a:cubicBezTo>
                  <a:cubicBezTo>
                    <a:pt x="6" y="48"/>
                    <a:pt x="8" y="50"/>
                    <a:pt x="10" y="52"/>
                  </a:cubicBezTo>
                  <a:cubicBezTo>
                    <a:pt x="11" y="53"/>
                    <a:pt x="12" y="54"/>
                    <a:pt x="13" y="55"/>
                  </a:cubicBezTo>
                  <a:cubicBezTo>
                    <a:pt x="14" y="55"/>
                    <a:pt x="15" y="56"/>
                    <a:pt x="17" y="56"/>
                  </a:cubicBezTo>
                  <a:cubicBezTo>
                    <a:pt x="18" y="57"/>
                    <a:pt x="19" y="57"/>
                    <a:pt x="20" y="58"/>
                  </a:cubicBezTo>
                  <a:cubicBezTo>
                    <a:pt x="21" y="58"/>
                    <a:pt x="21" y="58"/>
                    <a:pt x="22" y="58"/>
                  </a:cubicBezTo>
                  <a:cubicBezTo>
                    <a:pt x="24" y="59"/>
                    <a:pt x="27" y="59"/>
                    <a:pt x="29" y="59"/>
                  </a:cubicBezTo>
                  <a:cubicBezTo>
                    <a:pt x="31" y="59"/>
                    <a:pt x="32" y="59"/>
                    <a:pt x="33" y="59"/>
                  </a:cubicBezTo>
                  <a:cubicBezTo>
                    <a:pt x="39" y="58"/>
                    <a:pt x="45" y="55"/>
                    <a:pt x="50" y="51"/>
                  </a:cubicBezTo>
                  <a:cubicBezTo>
                    <a:pt x="50" y="51"/>
                    <a:pt x="50" y="51"/>
                    <a:pt x="50" y="51"/>
                  </a:cubicBezTo>
                  <a:cubicBezTo>
                    <a:pt x="55" y="46"/>
                    <a:pt x="59" y="38"/>
                    <a:pt x="59" y="30"/>
                  </a:cubicBezTo>
                  <a:cubicBezTo>
                    <a:pt x="59" y="26"/>
                    <a:pt x="58" y="22"/>
                    <a:pt x="57" y="18"/>
                  </a:cubicBezTo>
                  <a:close/>
                  <a:moveTo>
                    <a:pt x="55" y="22"/>
                  </a:moveTo>
                  <a:cubicBezTo>
                    <a:pt x="55" y="23"/>
                    <a:pt x="55" y="23"/>
                    <a:pt x="55" y="24"/>
                  </a:cubicBezTo>
                  <a:cubicBezTo>
                    <a:pt x="56" y="25"/>
                    <a:pt x="55" y="26"/>
                    <a:pt x="54" y="26"/>
                  </a:cubicBezTo>
                  <a:cubicBezTo>
                    <a:pt x="54" y="26"/>
                    <a:pt x="54" y="26"/>
                    <a:pt x="54" y="26"/>
                  </a:cubicBezTo>
                  <a:cubicBezTo>
                    <a:pt x="54" y="26"/>
                    <a:pt x="53" y="25"/>
                    <a:pt x="53" y="25"/>
                  </a:cubicBezTo>
                  <a:cubicBezTo>
                    <a:pt x="53" y="24"/>
                    <a:pt x="53" y="24"/>
                    <a:pt x="52" y="23"/>
                  </a:cubicBezTo>
                  <a:cubicBezTo>
                    <a:pt x="52" y="22"/>
                    <a:pt x="53" y="22"/>
                    <a:pt x="53" y="21"/>
                  </a:cubicBezTo>
                  <a:cubicBezTo>
                    <a:pt x="54" y="21"/>
                    <a:pt x="55" y="22"/>
                    <a:pt x="55" y="22"/>
                  </a:cubicBezTo>
                  <a:close/>
                  <a:moveTo>
                    <a:pt x="50" y="15"/>
                  </a:moveTo>
                  <a:cubicBezTo>
                    <a:pt x="51" y="15"/>
                    <a:pt x="51" y="15"/>
                    <a:pt x="52" y="15"/>
                  </a:cubicBezTo>
                  <a:cubicBezTo>
                    <a:pt x="52" y="16"/>
                    <a:pt x="53" y="16"/>
                    <a:pt x="53" y="17"/>
                  </a:cubicBezTo>
                  <a:cubicBezTo>
                    <a:pt x="53" y="18"/>
                    <a:pt x="53" y="18"/>
                    <a:pt x="52" y="19"/>
                  </a:cubicBezTo>
                  <a:cubicBezTo>
                    <a:pt x="52" y="19"/>
                    <a:pt x="52" y="19"/>
                    <a:pt x="52" y="19"/>
                  </a:cubicBezTo>
                  <a:cubicBezTo>
                    <a:pt x="51" y="19"/>
                    <a:pt x="51" y="19"/>
                    <a:pt x="50" y="18"/>
                  </a:cubicBezTo>
                  <a:cubicBezTo>
                    <a:pt x="50" y="18"/>
                    <a:pt x="50" y="17"/>
                    <a:pt x="50" y="17"/>
                  </a:cubicBezTo>
                  <a:cubicBezTo>
                    <a:pt x="49" y="16"/>
                    <a:pt x="49" y="15"/>
                    <a:pt x="50" y="15"/>
                  </a:cubicBezTo>
                  <a:close/>
                  <a:moveTo>
                    <a:pt x="33" y="3"/>
                  </a:moveTo>
                  <a:cubicBezTo>
                    <a:pt x="34" y="4"/>
                    <a:pt x="34" y="4"/>
                    <a:pt x="35" y="4"/>
                  </a:cubicBezTo>
                  <a:cubicBezTo>
                    <a:pt x="36" y="4"/>
                    <a:pt x="36" y="5"/>
                    <a:pt x="36" y="5"/>
                  </a:cubicBezTo>
                  <a:cubicBezTo>
                    <a:pt x="36" y="6"/>
                    <a:pt x="35" y="6"/>
                    <a:pt x="35" y="6"/>
                  </a:cubicBezTo>
                  <a:cubicBezTo>
                    <a:pt x="35" y="6"/>
                    <a:pt x="35" y="6"/>
                    <a:pt x="34" y="6"/>
                  </a:cubicBezTo>
                  <a:cubicBezTo>
                    <a:pt x="34" y="6"/>
                    <a:pt x="33" y="6"/>
                    <a:pt x="33" y="6"/>
                  </a:cubicBezTo>
                  <a:cubicBezTo>
                    <a:pt x="32" y="6"/>
                    <a:pt x="32" y="5"/>
                    <a:pt x="32" y="5"/>
                  </a:cubicBezTo>
                  <a:cubicBezTo>
                    <a:pt x="32" y="4"/>
                    <a:pt x="32" y="3"/>
                    <a:pt x="33" y="3"/>
                  </a:cubicBezTo>
                  <a:close/>
                  <a:moveTo>
                    <a:pt x="26" y="3"/>
                  </a:moveTo>
                  <a:cubicBezTo>
                    <a:pt x="26" y="3"/>
                    <a:pt x="27" y="3"/>
                    <a:pt x="27" y="3"/>
                  </a:cubicBezTo>
                  <a:cubicBezTo>
                    <a:pt x="28" y="3"/>
                    <a:pt x="29" y="4"/>
                    <a:pt x="29" y="5"/>
                  </a:cubicBezTo>
                  <a:cubicBezTo>
                    <a:pt x="29" y="5"/>
                    <a:pt x="28" y="6"/>
                    <a:pt x="28" y="6"/>
                  </a:cubicBezTo>
                  <a:cubicBezTo>
                    <a:pt x="27" y="6"/>
                    <a:pt x="27" y="6"/>
                    <a:pt x="26" y="6"/>
                  </a:cubicBezTo>
                  <a:cubicBezTo>
                    <a:pt x="26" y="6"/>
                    <a:pt x="26" y="6"/>
                    <a:pt x="26" y="6"/>
                  </a:cubicBezTo>
                  <a:cubicBezTo>
                    <a:pt x="25" y="6"/>
                    <a:pt x="25" y="6"/>
                    <a:pt x="24" y="5"/>
                  </a:cubicBezTo>
                  <a:cubicBezTo>
                    <a:pt x="24" y="4"/>
                    <a:pt x="25" y="4"/>
                    <a:pt x="26" y="3"/>
                  </a:cubicBezTo>
                  <a:close/>
                  <a:moveTo>
                    <a:pt x="4" y="22"/>
                  </a:moveTo>
                  <a:cubicBezTo>
                    <a:pt x="4" y="22"/>
                    <a:pt x="4" y="21"/>
                    <a:pt x="4" y="21"/>
                  </a:cubicBezTo>
                  <a:cubicBezTo>
                    <a:pt x="5" y="20"/>
                    <a:pt x="6" y="20"/>
                    <a:pt x="6" y="20"/>
                  </a:cubicBezTo>
                  <a:cubicBezTo>
                    <a:pt x="7" y="20"/>
                    <a:pt x="7" y="21"/>
                    <a:pt x="7" y="22"/>
                  </a:cubicBezTo>
                  <a:cubicBezTo>
                    <a:pt x="7" y="22"/>
                    <a:pt x="7" y="23"/>
                    <a:pt x="6" y="23"/>
                  </a:cubicBezTo>
                  <a:cubicBezTo>
                    <a:pt x="6" y="24"/>
                    <a:pt x="6" y="24"/>
                    <a:pt x="5" y="24"/>
                  </a:cubicBezTo>
                  <a:cubicBezTo>
                    <a:pt x="5" y="24"/>
                    <a:pt x="5" y="24"/>
                    <a:pt x="5" y="24"/>
                  </a:cubicBezTo>
                  <a:cubicBezTo>
                    <a:pt x="4" y="24"/>
                    <a:pt x="4" y="23"/>
                    <a:pt x="4" y="22"/>
                  </a:cubicBezTo>
                  <a:close/>
                  <a:moveTo>
                    <a:pt x="3" y="30"/>
                  </a:moveTo>
                  <a:cubicBezTo>
                    <a:pt x="3" y="30"/>
                    <a:pt x="3" y="30"/>
                    <a:pt x="3" y="30"/>
                  </a:cubicBezTo>
                  <a:cubicBezTo>
                    <a:pt x="3" y="29"/>
                    <a:pt x="3" y="29"/>
                    <a:pt x="3" y="28"/>
                  </a:cubicBezTo>
                  <a:cubicBezTo>
                    <a:pt x="3" y="27"/>
                    <a:pt x="4" y="27"/>
                    <a:pt x="4" y="27"/>
                  </a:cubicBezTo>
                  <a:cubicBezTo>
                    <a:pt x="5" y="27"/>
                    <a:pt x="6" y="27"/>
                    <a:pt x="6" y="28"/>
                  </a:cubicBezTo>
                  <a:cubicBezTo>
                    <a:pt x="6" y="29"/>
                    <a:pt x="6" y="29"/>
                    <a:pt x="6" y="30"/>
                  </a:cubicBezTo>
                  <a:cubicBezTo>
                    <a:pt x="6" y="31"/>
                    <a:pt x="5" y="31"/>
                    <a:pt x="4" y="31"/>
                  </a:cubicBezTo>
                  <a:cubicBezTo>
                    <a:pt x="3" y="31"/>
                    <a:pt x="3" y="31"/>
                    <a:pt x="3" y="30"/>
                  </a:cubicBezTo>
                  <a:close/>
                  <a:moveTo>
                    <a:pt x="5" y="38"/>
                  </a:moveTo>
                  <a:cubicBezTo>
                    <a:pt x="5" y="38"/>
                    <a:pt x="4" y="38"/>
                    <a:pt x="4" y="37"/>
                  </a:cubicBezTo>
                  <a:cubicBezTo>
                    <a:pt x="4" y="37"/>
                    <a:pt x="4" y="36"/>
                    <a:pt x="3" y="36"/>
                  </a:cubicBezTo>
                  <a:cubicBezTo>
                    <a:pt x="3" y="35"/>
                    <a:pt x="4" y="34"/>
                    <a:pt x="4" y="34"/>
                  </a:cubicBezTo>
                  <a:cubicBezTo>
                    <a:pt x="5" y="34"/>
                    <a:pt x="6" y="34"/>
                    <a:pt x="6" y="35"/>
                  </a:cubicBezTo>
                  <a:cubicBezTo>
                    <a:pt x="6" y="36"/>
                    <a:pt x="6" y="36"/>
                    <a:pt x="7" y="37"/>
                  </a:cubicBezTo>
                  <a:cubicBezTo>
                    <a:pt x="7" y="37"/>
                    <a:pt x="6" y="38"/>
                    <a:pt x="6" y="38"/>
                  </a:cubicBezTo>
                  <a:cubicBezTo>
                    <a:pt x="5" y="38"/>
                    <a:pt x="5" y="38"/>
                    <a:pt x="5" y="38"/>
                  </a:cubicBezTo>
                  <a:close/>
                  <a:moveTo>
                    <a:pt x="9" y="45"/>
                  </a:moveTo>
                  <a:cubicBezTo>
                    <a:pt x="9" y="45"/>
                    <a:pt x="8" y="45"/>
                    <a:pt x="8" y="45"/>
                  </a:cubicBezTo>
                  <a:cubicBezTo>
                    <a:pt x="8" y="45"/>
                    <a:pt x="7" y="45"/>
                    <a:pt x="7" y="44"/>
                  </a:cubicBezTo>
                  <a:cubicBezTo>
                    <a:pt x="7" y="44"/>
                    <a:pt x="6" y="43"/>
                    <a:pt x="6" y="43"/>
                  </a:cubicBezTo>
                  <a:cubicBezTo>
                    <a:pt x="6" y="42"/>
                    <a:pt x="6" y="41"/>
                    <a:pt x="7" y="41"/>
                  </a:cubicBezTo>
                  <a:cubicBezTo>
                    <a:pt x="7" y="40"/>
                    <a:pt x="8" y="41"/>
                    <a:pt x="8" y="41"/>
                  </a:cubicBezTo>
                  <a:cubicBezTo>
                    <a:pt x="9" y="42"/>
                    <a:pt x="9" y="42"/>
                    <a:pt x="9" y="43"/>
                  </a:cubicBezTo>
                  <a:cubicBezTo>
                    <a:pt x="10" y="43"/>
                    <a:pt x="10" y="44"/>
                    <a:pt x="9" y="45"/>
                  </a:cubicBezTo>
                  <a:close/>
                  <a:moveTo>
                    <a:pt x="9" y="17"/>
                  </a:moveTo>
                  <a:cubicBezTo>
                    <a:pt x="9" y="17"/>
                    <a:pt x="9" y="18"/>
                    <a:pt x="8" y="18"/>
                  </a:cubicBezTo>
                  <a:cubicBezTo>
                    <a:pt x="8" y="18"/>
                    <a:pt x="8" y="17"/>
                    <a:pt x="7" y="17"/>
                  </a:cubicBezTo>
                  <a:cubicBezTo>
                    <a:pt x="7" y="17"/>
                    <a:pt x="7" y="16"/>
                    <a:pt x="7" y="15"/>
                  </a:cubicBezTo>
                  <a:cubicBezTo>
                    <a:pt x="7" y="15"/>
                    <a:pt x="8" y="14"/>
                    <a:pt x="8" y="14"/>
                  </a:cubicBezTo>
                  <a:cubicBezTo>
                    <a:pt x="9" y="13"/>
                    <a:pt x="9" y="13"/>
                    <a:pt x="10" y="14"/>
                  </a:cubicBezTo>
                  <a:cubicBezTo>
                    <a:pt x="11" y="14"/>
                    <a:pt x="11" y="15"/>
                    <a:pt x="10" y="16"/>
                  </a:cubicBezTo>
                  <a:cubicBezTo>
                    <a:pt x="10" y="16"/>
                    <a:pt x="10" y="16"/>
                    <a:pt x="9" y="17"/>
                  </a:cubicBezTo>
                  <a:close/>
                  <a:moveTo>
                    <a:pt x="14" y="50"/>
                  </a:moveTo>
                  <a:cubicBezTo>
                    <a:pt x="14" y="50"/>
                    <a:pt x="13" y="50"/>
                    <a:pt x="13" y="50"/>
                  </a:cubicBezTo>
                  <a:cubicBezTo>
                    <a:pt x="13" y="50"/>
                    <a:pt x="12" y="50"/>
                    <a:pt x="12" y="50"/>
                  </a:cubicBezTo>
                  <a:cubicBezTo>
                    <a:pt x="12" y="50"/>
                    <a:pt x="11" y="49"/>
                    <a:pt x="11" y="49"/>
                  </a:cubicBezTo>
                  <a:cubicBezTo>
                    <a:pt x="10" y="48"/>
                    <a:pt x="10" y="47"/>
                    <a:pt x="11" y="47"/>
                  </a:cubicBezTo>
                  <a:cubicBezTo>
                    <a:pt x="11" y="46"/>
                    <a:pt x="12" y="46"/>
                    <a:pt x="13" y="47"/>
                  </a:cubicBezTo>
                  <a:cubicBezTo>
                    <a:pt x="13" y="47"/>
                    <a:pt x="13" y="48"/>
                    <a:pt x="14" y="48"/>
                  </a:cubicBezTo>
                  <a:cubicBezTo>
                    <a:pt x="14" y="48"/>
                    <a:pt x="14" y="49"/>
                    <a:pt x="14" y="50"/>
                  </a:cubicBezTo>
                  <a:close/>
                  <a:moveTo>
                    <a:pt x="15" y="11"/>
                  </a:moveTo>
                  <a:cubicBezTo>
                    <a:pt x="15" y="11"/>
                    <a:pt x="14" y="11"/>
                    <a:pt x="14" y="12"/>
                  </a:cubicBezTo>
                  <a:cubicBezTo>
                    <a:pt x="13" y="12"/>
                    <a:pt x="13" y="12"/>
                    <a:pt x="13" y="12"/>
                  </a:cubicBezTo>
                  <a:cubicBezTo>
                    <a:pt x="12" y="12"/>
                    <a:pt x="12" y="12"/>
                    <a:pt x="12" y="12"/>
                  </a:cubicBezTo>
                  <a:cubicBezTo>
                    <a:pt x="11" y="11"/>
                    <a:pt x="11" y="10"/>
                    <a:pt x="12" y="10"/>
                  </a:cubicBezTo>
                  <a:cubicBezTo>
                    <a:pt x="12" y="9"/>
                    <a:pt x="13" y="9"/>
                    <a:pt x="13" y="9"/>
                  </a:cubicBezTo>
                  <a:cubicBezTo>
                    <a:pt x="14" y="8"/>
                    <a:pt x="15" y="8"/>
                    <a:pt x="15" y="9"/>
                  </a:cubicBezTo>
                  <a:cubicBezTo>
                    <a:pt x="16" y="9"/>
                    <a:pt x="16" y="10"/>
                    <a:pt x="15" y="11"/>
                  </a:cubicBezTo>
                  <a:close/>
                  <a:moveTo>
                    <a:pt x="20" y="53"/>
                  </a:moveTo>
                  <a:cubicBezTo>
                    <a:pt x="20" y="54"/>
                    <a:pt x="20" y="54"/>
                    <a:pt x="19" y="54"/>
                  </a:cubicBezTo>
                  <a:cubicBezTo>
                    <a:pt x="19" y="54"/>
                    <a:pt x="19" y="54"/>
                    <a:pt x="18" y="54"/>
                  </a:cubicBezTo>
                  <a:cubicBezTo>
                    <a:pt x="18" y="54"/>
                    <a:pt x="17" y="54"/>
                    <a:pt x="17" y="53"/>
                  </a:cubicBezTo>
                  <a:cubicBezTo>
                    <a:pt x="16" y="53"/>
                    <a:pt x="16" y="52"/>
                    <a:pt x="16" y="51"/>
                  </a:cubicBezTo>
                  <a:cubicBezTo>
                    <a:pt x="17" y="51"/>
                    <a:pt x="17" y="51"/>
                    <a:pt x="18" y="51"/>
                  </a:cubicBezTo>
                  <a:cubicBezTo>
                    <a:pt x="19" y="51"/>
                    <a:pt x="19" y="51"/>
                    <a:pt x="20" y="52"/>
                  </a:cubicBezTo>
                  <a:cubicBezTo>
                    <a:pt x="20" y="52"/>
                    <a:pt x="21" y="53"/>
                    <a:pt x="20" y="53"/>
                  </a:cubicBezTo>
                  <a:close/>
                  <a:moveTo>
                    <a:pt x="19" y="8"/>
                  </a:moveTo>
                  <a:cubicBezTo>
                    <a:pt x="19" y="8"/>
                    <a:pt x="19" y="8"/>
                    <a:pt x="19" y="8"/>
                  </a:cubicBezTo>
                  <a:cubicBezTo>
                    <a:pt x="18" y="8"/>
                    <a:pt x="18" y="8"/>
                    <a:pt x="18" y="7"/>
                  </a:cubicBezTo>
                  <a:cubicBezTo>
                    <a:pt x="17" y="7"/>
                    <a:pt x="18" y="6"/>
                    <a:pt x="18" y="6"/>
                  </a:cubicBezTo>
                  <a:cubicBezTo>
                    <a:pt x="19" y="5"/>
                    <a:pt x="19" y="5"/>
                    <a:pt x="20" y="5"/>
                  </a:cubicBezTo>
                  <a:cubicBezTo>
                    <a:pt x="21" y="5"/>
                    <a:pt x="22" y="5"/>
                    <a:pt x="22" y="6"/>
                  </a:cubicBezTo>
                  <a:cubicBezTo>
                    <a:pt x="22" y="6"/>
                    <a:pt x="22" y="7"/>
                    <a:pt x="21" y="7"/>
                  </a:cubicBezTo>
                  <a:cubicBezTo>
                    <a:pt x="21" y="8"/>
                    <a:pt x="20" y="8"/>
                    <a:pt x="19" y="8"/>
                  </a:cubicBezTo>
                  <a:close/>
                  <a:moveTo>
                    <a:pt x="26" y="56"/>
                  </a:moveTo>
                  <a:cubicBezTo>
                    <a:pt x="26" y="56"/>
                    <a:pt x="26" y="56"/>
                    <a:pt x="26" y="56"/>
                  </a:cubicBezTo>
                  <a:cubicBezTo>
                    <a:pt x="25" y="56"/>
                    <a:pt x="24" y="56"/>
                    <a:pt x="24" y="56"/>
                  </a:cubicBezTo>
                  <a:cubicBezTo>
                    <a:pt x="23" y="56"/>
                    <a:pt x="23" y="55"/>
                    <a:pt x="23" y="54"/>
                  </a:cubicBezTo>
                  <a:cubicBezTo>
                    <a:pt x="23" y="54"/>
                    <a:pt x="24" y="53"/>
                    <a:pt x="24" y="53"/>
                  </a:cubicBezTo>
                  <a:cubicBezTo>
                    <a:pt x="25" y="53"/>
                    <a:pt x="26" y="53"/>
                    <a:pt x="26" y="54"/>
                  </a:cubicBezTo>
                  <a:cubicBezTo>
                    <a:pt x="27" y="54"/>
                    <a:pt x="27" y="54"/>
                    <a:pt x="27" y="55"/>
                  </a:cubicBezTo>
                  <a:cubicBezTo>
                    <a:pt x="27" y="56"/>
                    <a:pt x="27" y="56"/>
                    <a:pt x="26" y="56"/>
                  </a:cubicBezTo>
                  <a:close/>
                  <a:moveTo>
                    <a:pt x="33" y="56"/>
                  </a:moveTo>
                  <a:cubicBezTo>
                    <a:pt x="33" y="56"/>
                    <a:pt x="32" y="56"/>
                    <a:pt x="31" y="56"/>
                  </a:cubicBezTo>
                  <a:cubicBezTo>
                    <a:pt x="31" y="56"/>
                    <a:pt x="31" y="56"/>
                    <a:pt x="31" y="56"/>
                  </a:cubicBezTo>
                  <a:cubicBezTo>
                    <a:pt x="31" y="56"/>
                    <a:pt x="30" y="56"/>
                    <a:pt x="30" y="55"/>
                  </a:cubicBezTo>
                  <a:cubicBezTo>
                    <a:pt x="30" y="54"/>
                    <a:pt x="30" y="54"/>
                    <a:pt x="31" y="54"/>
                  </a:cubicBezTo>
                  <a:cubicBezTo>
                    <a:pt x="32" y="54"/>
                    <a:pt x="32" y="54"/>
                    <a:pt x="33" y="54"/>
                  </a:cubicBezTo>
                  <a:cubicBezTo>
                    <a:pt x="34" y="53"/>
                    <a:pt x="34" y="54"/>
                    <a:pt x="34" y="55"/>
                  </a:cubicBezTo>
                  <a:cubicBezTo>
                    <a:pt x="35" y="55"/>
                    <a:pt x="34" y="56"/>
                    <a:pt x="33" y="56"/>
                  </a:cubicBezTo>
                  <a:close/>
                  <a:moveTo>
                    <a:pt x="32" y="41"/>
                  </a:moveTo>
                  <a:cubicBezTo>
                    <a:pt x="32" y="45"/>
                    <a:pt x="32" y="45"/>
                    <a:pt x="32" y="45"/>
                  </a:cubicBezTo>
                  <a:cubicBezTo>
                    <a:pt x="29" y="45"/>
                    <a:pt x="29" y="45"/>
                    <a:pt x="29" y="45"/>
                  </a:cubicBezTo>
                  <a:cubicBezTo>
                    <a:pt x="29" y="42"/>
                    <a:pt x="29" y="42"/>
                    <a:pt x="29" y="42"/>
                  </a:cubicBezTo>
                  <a:cubicBezTo>
                    <a:pt x="28" y="42"/>
                    <a:pt x="26" y="41"/>
                    <a:pt x="25" y="41"/>
                  </a:cubicBezTo>
                  <a:cubicBezTo>
                    <a:pt x="24" y="40"/>
                    <a:pt x="22" y="40"/>
                    <a:pt x="21" y="39"/>
                  </a:cubicBezTo>
                  <a:cubicBezTo>
                    <a:pt x="24" y="34"/>
                    <a:pt x="24" y="34"/>
                    <a:pt x="24" y="34"/>
                  </a:cubicBezTo>
                  <a:cubicBezTo>
                    <a:pt x="25" y="35"/>
                    <a:pt x="27" y="37"/>
                    <a:pt x="29" y="37"/>
                  </a:cubicBezTo>
                  <a:cubicBezTo>
                    <a:pt x="31" y="37"/>
                    <a:pt x="32" y="36"/>
                    <a:pt x="32" y="35"/>
                  </a:cubicBezTo>
                  <a:cubicBezTo>
                    <a:pt x="32" y="33"/>
                    <a:pt x="30" y="33"/>
                    <a:pt x="27" y="32"/>
                  </a:cubicBezTo>
                  <a:cubicBezTo>
                    <a:pt x="25" y="31"/>
                    <a:pt x="23" y="29"/>
                    <a:pt x="23" y="26"/>
                  </a:cubicBezTo>
                  <a:cubicBezTo>
                    <a:pt x="23" y="22"/>
                    <a:pt x="25" y="19"/>
                    <a:pt x="29" y="19"/>
                  </a:cubicBezTo>
                  <a:cubicBezTo>
                    <a:pt x="29" y="15"/>
                    <a:pt x="29" y="15"/>
                    <a:pt x="29" y="15"/>
                  </a:cubicBezTo>
                  <a:cubicBezTo>
                    <a:pt x="32" y="15"/>
                    <a:pt x="32" y="15"/>
                    <a:pt x="32" y="15"/>
                  </a:cubicBezTo>
                  <a:cubicBezTo>
                    <a:pt x="32" y="19"/>
                    <a:pt x="32" y="19"/>
                    <a:pt x="32" y="19"/>
                  </a:cubicBezTo>
                  <a:cubicBezTo>
                    <a:pt x="34" y="19"/>
                    <a:pt x="36" y="19"/>
                    <a:pt x="37" y="20"/>
                  </a:cubicBezTo>
                  <a:cubicBezTo>
                    <a:pt x="35" y="25"/>
                    <a:pt x="35" y="25"/>
                    <a:pt x="35" y="25"/>
                  </a:cubicBezTo>
                  <a:cubicBezTo>
                    <a:pt x="34" y="24"/>
                    <a:pt x="32" y="23"/>
                    <a:pt x="31" y="23"/>
                  </a:cubicBezTo>
                  <a:cubicBezTo>
                    <a:pt x="30" y="23"/>
                    <a:pt x="28" y="24"/>
                    <a:pt x="28" y="25"/>
                  </a:cubicBezTo>
                  <a:cubicBezTo>
                    <a:pt x="28" y="26"/>
                    <a:pt x="30" y="27"/>
                    <a:pt x="31" y="27"/>
                  </a:cubicBezTo>
                  <a:cubicBezTo>
                    <a:pt x="35" y="28"/>
                    <a:pt x="38" y="30"/>
                    <a:pt x="38" y="34"/>
                  </a:cubicBezTo>
                  <a:cubicBezTo>
                    <a:pt x="38" y="38"/>
                    <a:pt x="36" y="40"/>
                    <a:pt x="32" y="41"/>
                  </a:cubicBezTo>
                  <a:close/>
                  <a:moveTo>
                    <a:pt x="41" y="54"/>
                  </a:moveTo>
                  <a:cubicBezTo>
                    <a:pt x="40" y="54"/>
                    <a:pt x="39" y="55"/>
                    <a:pt x="39" y="55"/>
                  </a:cubicBezTo>
                  <a:cubicBezTo>
                    <a:pt x="39" y="55"/>
                    <a:pt x="39" y="55"/>
                    <a:pt x="38" y="55"/>
                  </a:cubicBezTo>
                  <a:cubicBezTo>
                    <a:pt x="38" y="55"/>
                    <a:pt x="37" y="55"/>
                    <a:pt x="37" y="54"/>
                  </a:cubicBezTo>
                  <a:cubicBezTo>
                    <a:pt x="37" y="53"/>
                    <a:pt x="37" y="53"/>
                    <a:pt x="38" y="52"/>
                  </a:cubicBezTo>
                  <a:cubicBezTo>
                    <a:pt x="38" y="52"/>
                    <a:pt x="39" y="52"/>
                    <a:pt x="39" y="52"/>
                  </a:cubicBezTo>
                  <a:cubicBezTo>
                    <a:pt x="40" y="51"/>
                    <a:pt x="41" y="52"/>
                    <a:pt x="41" y="52"/>
                  </a:cubicBezTo>
                  <a:cubicBezTo>
                    <a:pt x="42" y="53"/>
                    <a:pt x="41" y="54"/>
                    <a:pt x="41" y="54"/>
                  </a:cubicBezTo>
                  <a:close/>
                  <a:moveTo>
                    <a:pt x="43" y="8"/>
                  </a:moveTo>
                  <a:cubicBezTo>
                    <a:pt x="42" y="9"/>
                    <a:pt x="42" y="9"/>
                    <a:pt x="42" y="9"/>
                  </a:cubicBezTo>
                  <a:cubicBezTo>
                    <a:pt x="41" y="9"/>
                    <a:pt x="41" y="9"/>
                    <a:pt x="41" y="9"/>
                  </a:cubicBezTo>
                  <a:cubicBezTo>
                    <a:pt x="40" y="9"/>
                    <a:pt x="40" y="8"/>
                    <a:pt x="39" y="8"/>
                  </a:cubicBezTo>
                  <a:cubicBezTo>
                    <a:pt x="39" y="8"/>
                    <a:pt x="38" y="7"/>
                    <a:pt x="39" y="6"/>
                  </a:cubicBezTo>
                  <a:cubicBezTo>
                    <a:pt x="39" y="6"/>
                    <a:pt x="40" y="5"/>
                    <a:pt x="40" y="6"/>
                  </a:cubicBezTo>
                  <a:cubicBezTo>
                    <a:pt x="41" y="6"/>
                    <a:pt x="42" y="6"/>
                    <a:pt x="42" y="6"/>
                  </a:cubicBezTo>
                  <a:cubicBezTo>
                    <a:pt x="43" y="7"/>
                    <a:pt x="43" y="8"/>
                    <a:pt x="43" y="8"/>
                  </a:cubicBezTo>
                  <a:close/>
                  <a:moveTo>
                    <a:pt x="47" y="50"/>
                  </a:moveTo>
                  <a:cubicBezTo>
                    <a:pt x="46" y="50"/>
                    <a:pt x="46" y="51"/>
                    <a:pt x="45" y="51"/>
                  </a:cubicBezTo>
                  <a:cubicBezTo>
                    <a:pt x="45" y="51"/>
                    <a:pt x="45" y="51"/>
                    <a:pt x="45" y="51"/>
                  </a:cubicBezTo>
                  <a:cubicBezTo>
                    <a:pt x="44" y="51"/>
                    <a:pt x="44" y="51"/>
                    <a:pt x="44" y="51"/>
                  </a:cubicBezTo>
                  <a:cubicBezTo>
                    <a:pt x="43" y="50"/>
                    <a:pt x="43" y="49"/>
                    <a:pt x="44" y="49"/>
                  </a:cubicBezTo>
                  <a:cubicBezTo>
                    <a:pt x="44" y="49"/>
                    <a:pt x="45" y="48"/>
                    <a:pt x="45" y="48"/>
                  </a:cubicBezTo>
                  <a:cubicBezTo>
                    <a:pt x="46" y="47"/>
                    <a:pt x="47" y="48"/>
                    <a:pt x="47" y="48"/>
                  </a:cubicBezTo>
                  <a:cubicBezTo>
                    <a:pt x="48" y="49"/>
                    <a:pt x="48" y="49"/>
                    <a:pt x="47" y="50"/>
                  </a:cubicBezTo>
                  <a:close/>
                  <a:moveTo>
                    <a:pt x="47" y="13"/>
                  </a:moveTo>
                  <a:cubicBezTo>
                    <a:pt x="47" y="13"/>
                    <a:pt x="47" y="13"/>
                    <a:pt x="46" y="13"/>
                  </a:cubicBezTo>
                  <a:cubicBezTo>
                    <a:pt x="46" y="12"/>
                    <a:pt x="46" y="12"/>
                    <a:pt x="45" y="12"/>
                  </a:cubicBezTo>
                  <a:cubicBezTo>
                    <a:pt x="45" y="11"/>
                    <a:pt x="44" y="10"/>
                    <a:pt x="45" y="10"/>
                  </a:cubicBezTo>
                  <a:cubicBezTo>
                    <a:pt x="45" y="9"/>
                    <a:pt x="46" y="9"/>
                    <a:pt x="47" y="10"/>
                  </a:cubicBezTo>
                  <a:cubicBezTo>
                    <a:pt x="47" y="10"/>
                    <a:pt x="48" y="10"/>
                    <a:pt x="48" y="11"/>
                  </a:cubicBezTo>
                  <a:cubicBezTo>
                    <a:pt x="49" y="11"/>
                    <a:pt x="49" y="12"/>
                    <a:pt x="48" y="13"/>
                  </a:cubicBezTo>
                  <a:cubicBezTo>
                    <a:pt x="48" y="13"/>
                    <a:pt x="48" y="13"/>
                    <a:pt x="47" y="13"/>
                  </a:cubicBezTo>
                  <a:close/>
                  <a:moveTo>
                    <a:pt x="52" y="44"/>
                  </a:moveTo>
                  <a:cubicBezTo>
                    <a:pt x="52" y="45"/>
                    <a:pt x="51" y="45"/>
                    <a:pt x="51" y="46"/>
                  </a:cubicBezTo>
                  <a:cubicBezTo>
                    <a:pt x="51" y="46"/>
                    <a:pt x="50" y="46"/>
                    <a:pt x="50" y="46"/>
                  </a:cubicBezTo>
                  <a:cubicBezTo>
                    <a:pt x="49" y="46"/>
                    <a:pt x="49" y="46"/>
                    <a:pt x="49" y="46"/>
                  </a:cubicBezTo>
                  <a:cubicBezTo>
                    <a:pt x="48" y="46"/>
                    <a:pt x="48" y="45"/>
                    <a:pt x="49" y="44"/>
                  </a:cubicBezTo>
                  <a:cubicBezTo>
                    <a:pt x="49" y="44"/>
                    <a:pt x="49" y="43"/>
                    <a:pt x="50" y="43"/>
                  </a:cubicBezTo>
                  <a:cubicBezTo>
                    <a:pt x="50" y="42"/>
                    <a:pt x="51" y="42"/>
                    <a:pt x="52" y="42"/>
                  </a:cubicBezTo>
                  <a:cubicBezTo>
                    <a:pt x="52" y="43"/>
                    <a:pt x="52" y="44"/>
                    <a:pt x="52" y="44"/>
                  </a:cubicBezTo>
                  <a:close/>
                  <a:moveTo>
                    <a:pt x="55" y="37"/>
                  </a:moveTo>
                  <a:cubicBezTo>
                    <a:pt x="55" y="38"/>
                    <a:pt x="55" y="39"/>
                    <a:pt x="54" y="39"/>
                  </a:cubicBezTo>
                  <a:cubicBezTo>
                    <a:pt x="54" y="40"/>
                    <a:pt x="54" y="40"/>
                    <a:pt x="53" y="40"/>
                  </a:cubicBezTo>
                  <a:cubicBezTo>
                    <a:pt x="53" y="40"/>
                    <a:pt x="53" y="40"/>
                    <a:pt x="53" y="40"/>
                  </a:cubicBezTo>
                  <a:cubicBezTo>
                    <a:pt x="52" y="40"/>
                    <a:pt x="52" y="39"/>
                    <a:pt x="52" y="38"/>
                  </a:cubicBezTo>
                  <a:cubicBezTo>
                    <a:pt x="52" y="38"/>
                    <a:pt x="52" y="37"/>
                    <a:pt x="52" y="37"/>
                  </a:cubicBezTo>
                  <a:cubicBezTo>
                    <a:pt x="53" y="36"/>
                    <a:pt x="53" y="35"/>
                    <a:pt x="54" y="36"/>
                  </a:cubicBezTo>
                  <a:cubicBezTo>
                    <a:pt x="55" y="36"/>
                    <a:pt x="55" y="37"/>
                    <a:pt x="55" y="37"/>
                  </a:cubicBezTo>
                  <a:close/>
                  <a:moveTo>
                    <a:pt x="56" y="32"/>
                  </a:moveTo>
                  <a:cubicBezTo>
                    <a:pt x="56" y="32"/>
                    <a:pt x="55" y="33"/>
                    <a:pt x="55" y="33"/>
                  </a:cubicBezTo>
                  <a:cubicBezTo>
                    <a:pt x="55" y="33"/>
                    <a:pt x="55" y="33"/>
                    <a:pt x="55" y="33"/>
                  </a:cubicBezTo>
                  <a:cubicBezTo>
                    <a:pt x="54" y="33"/>
                    <a:pt x="53" y="32"/>
                    <a:pt x="53" y="32"/>
                  </a:cubicBezTo>
                  <a:cubicBezTo>
                    <a:pt x="53" y="31"/>
                    <a:pt x="53" y="30"/>
                    <a:pt x="53" y="30"/>
                  </a:cubicBezTo>
                  <a:cubicBezTo>
                    <a:pt x="53" y="29"/>
                    <a:pt x="54" y="28"/>
                    <a:pt x="55" y="28"/>
                  </a:cubicBezTo>
                  <a:cubicBezTo>
                    <a:pt x="56" y="28"/>
                    <a:pt x="56" y="29"/>
                    <a:pt x="56" y="30"/>
                  </a:cubicBezTo>
                  <a:cubicBezTo>
                    <a:pt x="56" y="30"/>
                    <a:pt x="56" y="30"/>
                    <a:pt x="56" y="30"/>
                  </a:cubicBezTo>
                  <a:cubicBezTo>
                    <a:pt x="56" y="30"/>
                    <a:pt x="56" y="31"/>
                    <a:pt x="56" y="32"/>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1" name="Freeform 237"/>
            <p:cNvSpPr>
              <a:spLocks/>
            </p:cNvSpPr>
            <p:nvPr userDrawn="1"/>
          </p:nvSpPr>
          <p:spPr bwMode="auto">
            <a:xfrm>
              <a:off x="6959600" y="1012825"/>
              <a:ext cx="15875" cy="15875"/>
            </a:xfrm>
            <a:custGeom>
              <a:avLst/>
              <a:gdLst>
                <a:gd name="T0" fmla="*/ 4 w 4"/>
                <a:gd name="T1" fmla="*/ 3 h 4"/>
                <a:gd name="T2" fmla="*/ 3 w 4"/>
                <a:gd name="T3" fmla="*/ 1 h 4"/>
                <a:gd name="T4" fmla="*/ 1 w 4"/>
                <a:gd name="T5" fmla="*/ 0 h 4"/>
                <a:gd name="T6" fmla="*/ 0 w 4"/>
                <a:gd name="T7" fmla="*/ 2 h 4"/>
                <a:gd name="T8" fmla="*/ 1 w 4"/>
                <a:gd name="T9" fmla="*/ 3 h 4"/>
                <a:gd name="T10" fmla="*/ 2 w 4"/>
                <a:gd name="T11" fmla="*/ 4 h 4"/>
                <a:gd name="T12" fmla="*/ 3 w 4"/>
                <a:gd name="T13" fmla="*/ 4 h 4"/>
                <a:gd name="T14" fmla="*/ 4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3"/>
                  </a:moveTo>
                  <a:cubicBezTo>
                    <a:pt x="3" y="2"/>
                    <a:pt x="3" y="2"/>
                    <a:pt x="3" y="1"/>
                  </a:cubicBezTo>
                  <a:cubicBezTo>
                    <a:pt x="3" y="0"/>
                    <a:pt x="2" y="0"/>
                    <a:pt x="1" y="0"/>
                  </a:cubicBezTo>
                  <a:cubicBezTo>
                    <a:pt x="1" y="0"/>
                    <a:pt x="0" y="1"/>
                    <a:pt x="0" y="2"/>
                  </a:cubicBezTo>
                  <a:cubicBezTo>
                    <a:pt x="1" y="2"/>
                    <a:pt x="1" y="3"/>
                    <a:pt x="1" y="3"/>
                  </a:cubicBezTo>
                  <a:cubicBezTo>
                    <a:pt x="1" y="4"/>
                    <a:pt x="2" y="4"/>
                    <a:pt x="2" y="4"/>
                  </a:cubicBezTo>
                  <a:cubicBezTo>
                    <a:pt x="2" y="4"/>
                    <a:pt x="2" y="4"/>
                    <a:pt x="3" y="4"/>
                  </a:cubicBezTo>
                  <a:cubicBezTo>
                    <a:pt x="3" y="4"/>
                    <a:pt x="4"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2" name="Freeform 238"/>
            <p:cNvSpPr>
              <a:spLocks/>
            </p:cNvSpPr>
            <p:nvPr userDrawn="1"/>
          </p:nvSpPr>
          <p:spPr bwMode="auto">
            <a:xfrm>
              <a:off x="6970713" y="1036638"/>
              <a:ext cx="15875" cy="19050"/>
            </a:xfrm>
            <a:custGeom>
              <a:avLst/>
              <a:gdLst>
                <a:gd name="T0" fmla="*/ 2 w 4"/>
                <a:gd name="T1" fmla="*/ 1 h 5"/>
                <a:gd name="T2" fmla="*/ 1 w 4"/>
                <a:gd name="T3" fmla="*/ 1 h 5"/>
                <a:gd name="T4" fmla="*/ 0 w 4"/>
                <a:gd name="T5" fmla="*/ 3 h 5"/>
                <a:gd name="T6" fmla="*/ 1 w 4"/>
                <a:gd name="T7" fmla="*/ 4 h 5"/>
                <a:gd name="T8" fmla="*/ 2 w 4"/>
                <a:gd name="T9" fmla="*/ 5 h 5"/>
                <a:gd name="T10" fmla="*/ 3 w 4"/>
                <a:gd name="T11" fmla="*/ 5 h 5"/>
                <a:gd name="T12" fmla="*/ 3 w 4"/>
                <a:gd name="T13" fmla="*/ 3 h 5"/>
                <a:gd name="T14" fmla="*/ 2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1"/>
                  </a:moveTo>
                  <a:cubicBezTo>
                    <a:pt x="2" y="1"/>
                    <a:pt x="1" y="0"/>
                    <a:pt x="1" y="1"/>
                  </a:cubicBezTo>
                  <a:cubicBezTo>
                    <a:pt x="0" y="1"/>
                    <a:pt x="0" y="2"/>
                    <a:pt x="0" y="3"/>
                  </a:cubicBezTo>
                  <a:cubicBezTo>
                    <a:pt x="0" y="3"/>
                    <a:pt x="1" y="4"/>
                    <a:pt x="1" y="4"/>
                  </a:cubicBezTo>
                  <a:cubicBezTo>
                    <a:pt x="1" y="5"/>
                    <a:pt x="2" y="5"/>
                    <a:pt x="2" y="5"/>
                  </a:cubicBezTo>
                  <a:cubicBezTo>
                    <a:pt x="2" y="5"/>
                    <a:pt x="3" y="5"/>
                    <a:pt x="3" y="5"/>
                  </a:cubicBezTo>
                  <a:cubicBezTo>
                    <a:pt x="4" y="4"/>
                    <a:pt x="4" y="3"/>
                    <a:pt x="3" y="3"/>
                  </a:cubicBezTo>
                  <a:cubicBezTo>
                    <a:pt x="3" y="2"/>
                    <a:pt x="3" y="2"/>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3" name="Freeform 239"/>
            <p:cNvSpPr>
              <a:spLocks/>
            </p:cNvSpPr>
            <p:nvPr userDrawn="1"/>
          </p:nvSpPr>
          <p:spPr bwMode="auto">
            <a:xfrm>
              <a:off x="6986588" y="1060450"/>
              <a:ext cx="15875" cy="14288"/>
            </a:xfrm>
            <a:custGeom>
              <a:avLst/>
              <a:gdLst>
                <a:gd name="T0" fmla="*/ 3 w 4"/>
                <a:gd name="T1" fmla="*/ 1 h 4"/>
                <a:gd name="T2" fmla="*/ 1 w 4"/>
                <a:gd name="T3" fmla="*/ 1 h 4"/>
                <a:gd name="T4" fmla="*/ 1 w 4"/>
                <a:gd name="T5" fmla="*/ 3 h 4"/>
                <a:gd name="T6" fmla="*/ 2 w 4"/>
                <a:gd name="T7" fmla="*/ 4 h 4"/>
                <a:gd name="T8" fmla="*/ 3 w 4"/>
                <a:gd name="T9" fmla="*/ 4 h 4"/>
                <a:gd name="T10" fmla="*/ 4 w 4"/>
                <a:gd name="T11" fmla="*/ 4 h 4"/>
                <a:gd name="T12" fmla="*/ 4 w 4"/>
                <a:gd name="T13" fmla="*/ 2 h 4"/>
                <a:gd name="T14" fmla="*/ 3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1"/>
                  </a:moveTo>
                  <a:cubicBezTo>
                    <a:pt x="2" y="0"/>
                    <a:pt x="1" y="0"/>
                    <a:pt x="1" y="1"/>
                  </a:cubicBezTo>
                  <a:cubicBezTo>
                    <a:pt x="0" y="1"/>
                    <a:pt x="0" y="2"/>
                    <a:pt x="1" y="3"/>
                  </a:cubicBezTo>
                  <a:cubicBezTo>
                    <a:pt x="1" y="3"/>
                    <a:pt x="2" y="4"/>
                    <a:pt x="2" y="4"/>
                  </a:cubicBezTo>
                  <a:cubicBezTo>
                    <a:pt x="2" y="4"/>
                    <a:pt x="3" y="4"/>
                    <a:pt x="3" y="4"/>
                  </a:cubicBezTo>
                  <a:cubicBezTo>
                    <a:pt x="3" y="4"/>
                    <a:pt x="4" y="4"/>
                    <a:pt x="4" y="4"/>
                  </a:cubicBezTo>
                  <a:cubicBezTo>
                    <a:pt x="4" y="3"/>
                    <a:pt x="4" y="2"/>
                    <a:pt x="4" y="2"/>
                  </a:cubicBezTo>
                  <a:cubicBezTo>
                    <a:pt x="3" y="2"/>
                    <a:pt x="3"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4" name="Freeform 240"/>
            <p:cNvSpPr>
              <a:spLocks/>
            </p:cNvSpPr>
            <p:nvPr userDrawn="1"/>
          </p:nvSpPr>
          <p:spPr bwMode="auto">
            <a:xfrm>
              <a:off x="6975475" y="931863"/>
              <a:ext cx="15875" cy="19050"/>
            </a:xfrm>
            <a:custGeom>
              <a:avLst/>
              <a:gdLst>
                <a:gd name="T0" fmla="*/ 3 w 4"/>
                <a:gd name="T1" fmla="*/ 1 h 5"/>
                <a:gd name="T2" fmla="*/ 1 w 4"/>
                <a:gd name="T3" fmla="*/ 1 h 5"/>
                <a:gd name="T4" fmla="*/ 0 w 4"/>
                <a:gd name="T5" fmla="*/ 2 h 5"/>
                <a:gd name="T6" fmla="*/ 0 w 4"/>
                <a:gd name="T7" fmla="*/ 4 h 5"/>
                <a:gd name="T8" fmla="*/ 1 w 4"/>
                <a:gd name="T9" fmla="*/ 5 h 5"/>
                <a:gd name="T10" fmla="*/ 2 w 4"/>
                <a:gd name="T11" fmla="*/ 4 h 5"/>
                <a:gd name="T12" fmla="*/ 3 w 4"/>
                <a:gd name="T13" fmla="*/ 3 h 5"/>
                <a:gd name="T14" fmla="*/ 3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1"/>
                  </a:moveTo>
                  <a:cubicBezTo>
                    <a:pt x="2" y="0"/>
                    <a:pt x="2" y="0"/>
                    <a:pt x="1" y="1"/>
                  </a:cubicBezTo>
                  <a:cubicBezTo>
                    <a:pt x="1" y="1"/>
                    <a:pt x="0" y="2"/>
                    <a:pt x="0" y="2"/>
                  </a:cubicBezTo>
                  <a:cubicBezTo>
                    <a:pt x="0" y="3"/>
                    <a:pt x="0" y="4"/>
                    <a:pt x="0" y="4"/>
                  </a:cubicBezTo>
                  <a:cubicBezTo>
                    <a:pt x="1" y="4"/>
                    <a:pt x="1" y="5"/>
                    <a:pt x="1" y="5"/>
                  </a:cubicBezTo>
                  <a:cubicBezTo>
                    <a:pt x="2" y="5"/>
                    <a:pt x="2" y="4"/>
                    <a:pt x="2" y="4"/>
                  </a:cubicBezTo>
                  <a:cubicBezTo>
                    <a:pt x="3" y="3"/>
                    <a:pt x="3" y="3"/>
                    <a:pt x="3" y="3"/>
                  </a:cubicBezTo>
                  <a:cubicBezTo>
                    <a:pt x="4" y="2"/>
                    <a:pt x="4"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5" name="Freeform 241"/>
            <p:cNvSpPr>
              <a:spLocks/>
            </p:cNvSpPr>
            <p:nvPr userDrawn="1"/>
          </p:nvSpPr>
          <p:spPr bwMode="auto">
            <a:xfrm>
              <a:off x="7040563" y="893763"/>
              <a:ext cx="19050" cy="11113"/>
            </a:xfrm>
            <a:custGeom>
              <a:avLst/>
              <a:gdLst>
                <a:gd name="T0" fmla="*/ 2 w 5"/>
                <a:gd name="T1" fmla="*/ 3 h 3"/>
                <a:gd name="T2" fmla="*/ 2 w 5"/>
                <a:gd name="T3" fmla="*/ 3 h 3"/>
                <a:gd name="T4" fmla="*/ 4 w 5"/>
                <a:gd name="T5" fmla="*/ 3 h 3"/>
                <a:gd name="T6" fmla="*/ 5 w 5"/>
                <a:gd name="T7" fmla="*/ 2 h 3"/>
                <a:gd name="T8" fmla="*/ 3 w 5"/>
                <a:gd name="T9" fmla="*/ 0 h 3"/>
                <a:gd name="T10" fmla="*/ 2 w 5"/>
                <a:gd name="T11" fmla="*/ 0 h 3"/>
                <a:gd name="T12" fmla="*/ 0 w 5"/>
                <a:gd name="T13" fmla="*/ 2 h 3"/>
                <a:gd name="T14" fmla="*/ 2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3"/>
                  </a:moveTo>
                  <a:cubicBezTo>
                    <a:pt x="2" y="3"/>
                    <a:pt x="2" y="3"/>
                    <a:pt x="2" y="3"/>
                  </a:cubicBezTo>
                  <a:cubicBezTo>
                    <a:pt x="3" y="3"/>
                    <a:pt x="3" y="3"/>
                    <a:pt x="4" y="3"/>
                  </a:cubicBezTo>
                  <a:cubicBezTo>
                    <a:pt x="4" y="3"/>
                    <a:pt x="5" y="2"/>
                    <a:pt x="5" y="2"/>
                  </a:cubicBezTo>
                  <a:cubicBezTo>
                    <a:pt x="5" y="1"/>
                    <a:pt x="4" y="0"/>
                    <a:pt x="3" y="0"/>
                  </a:cubicBezTo>
                  <a:cubicBezTo>
                    <a:pt x="3" y="0"/>
                    <a:pt x="2" y="0"/>
                    <a:pt x="2" y="0"/>
                  </a:cubicBezTo>
                  <a:cubicBezTo>
                    <a:pt x="1" y="1"/>
                    <a:pt x="0" y="1"/>
                    <a:pt x="0" y="2"/>
                  </a:cubicBezTo>
                  <a:cubicBezTo>
                    <a:pt x="1" y="3"/>
                    <a:pt x="1" y="3"/>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6" name="Freeform 242"/>
            <p:cNvSpPr>
              <a:spLocks/>
            </p:cNvSpPr>
            <p:nvPr userDrawn="1"/>
          </p:nvSpPr>
          <p:spPr bwMode="auto">
            <a:xfrm>
              <a:off x="7072313" y="893763"/>
              <a:ext cx="14288" cy="11113"/>
            </a:xfrm>
            <a:custGeom>
              <a:avLst/>
              <a:gdLst>
                <a:gd name="T0" fmla="*/ 1 w 4"/>
                <a:gd name="T1" fmla="*/ 3 h 3"/>
                <a:gd name="T2" fmla="*/ 2 w 4"/>
                <a:gd name="T3" fmla="*/ 3 h 3"/>
                <a:gd name="T4" fmla="*/ 3 w 4"/>
                <a:gd name="T5" fmla="*/ 3 h 3"/>
                <a:gd name="T6" fmla="*/ 4 w 4"/>
                <a:gd name="T7" fmla="*/ 2 h 3"/>
                <a:gd name="T8" fmla="*/ 3 w 4"/>
                <a:gd name="T9" fmla="*/ 1 h 3"/>
                <a:gd name="T10" fmla="*/ 1 w 4"/>
                <a:gd name="T11" fmla="*/ 0 h 3"/>
                <a:gd name="T12" fmla="*/ 0 w 4"/>
                <a:gd name="T13" fmla="*/ 2 h 3"/>
                <a:gd name="T14" fmla="*/ 1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3"/>
                  </a:moveTo>
                  <a:cubicBezTo>
                    <a:pt x="1" y="3"/>
                    <a:pt x="2" y="3"/>
                    <a:pt x="2" y="3"/>
                  </a:cubicBezTo>
                  <a:cubicBezTo>
                    <a:pt x="3" y="3"/>
                    <a:pt x="3" y="3"/>
                    <a:pt x="3" y="3"/>
                  </a:cubicBezTo>
                  <a:cubicBezTo>
                    <a:pt x="3" y="3"/>
                    <a:pt x="4" y="3"/>
                    <a:pt x="4" y="2"/>
                  </a:cubicBezTo>
                  <a:cubicBezTo>
                    <a:pt x="4" y="2"/>
                    <a:pt x="4" y="1"/>
                    <a:pt x="3" y="1"/>
                  </a:cubicBezTo>
                  <a:cubicBezTo>
                    <a:pt x="2" y="1"/>
                    <a:pt x="2" y="1"/>
                    <a:pt x="1" y="0"/>
                  </a:cubicBezTo>
                  <a:cubicBezTo>
                    <a:pt x="0" y="0"/>
                    <a:pt x="0" y="1"/>
                    <a:pt x="0" y="2"/>
                  </a:cubicBezTo>
                  <a:cubicBezTo>
                    <a:pt x="0" y="2"/>
                    <a:pt x="0"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7" name="Freeform 243"/>
            <p:cNvSpPr>
              <a:spLocks/>
            </p:cNvSpPr>
            <p:nvPr userDrawn="1"/>
          </p:nvSpPr>
          <p:spPr bwMode="auto">
            <a:xfrm>
              <a:off x="7137400" y="939800"/>
              <a:ext cx="15875" cy="15875"/>
            </a:xfrm>
            <a:custGeom>
              <a:avLst/>
              <a:gdLst>
                <a:gd name="T0" fmla="*/ 1 w 4"/>
                <a:gd name="T1" fmla="*/ 3 h 4"/>
                <a:gd name="T2" fmla="*/ 3 w 4"/>
                <a:gd name="T3" fmla="*/ 4 h 4"/>
                <a:gd name="T4" fmla="*/ 3 w 4"/>
                <a:gd name="T5" fmla="*/ 4 h 4"/>
                <a:gd name="T6" fmla="*/ 4 w 4"/>
                <a:gd name="T7" fmla="*/ 2 h 4"/>
                <a:gd name="T8" fmla="*/ 3 w 4"/>
                <a:gd name="T9" fmla="*/ 0 h 4"/>
                <a:gd name="T10" fmla="*/ 1 w 4"/>
                <a:gd name="T11" fmla="*/ 0 h 4"/>
                <a:gd name="T12" fmla="*/ 1 w 4"/>
                <a:gd name="T13" fmla="*/ 2 h 4"/>
                <a:gd name="T14" fmla="*/ 1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3"/>
                  </a:moveTo>
                  <a:cubicBezTo>
                    <a:pt x="2" y="4"/>
                    <a:pt x="2" y="4"/>
                    <a:pt x="3" y="4"/>
                  </a:cubicBezTo>
                  <a:cubicBezTo>
                    <a:pt x="3" y="4"/>
                    <a:pt x="3" y="4"/>
                    <a:pt x="3" y="4"/>
                  </a:cubicBezTo>
                  <a:cubicBezTo>
                    <a:pt x="4" y="3"/>
                    <a:pt x="4" y="3"/>
                    <a:pt x="4" y="2"/>
                  </a:cubicBezTo>
                  <a:cubicBezTo>
                    <a:pt x="4" y="1"/>
                    <a:pt x="3" y="1"/>
                    <a:pt x="3" y="0"/>
                  </a:cubicBezTo>
                  <a:cubicBezTo>
                    <a:pt x="2" y="0"/>
                    <a:pt x="2" y="0"/>
                    <a:pt x="1" y="0"/>
                  </a:cubicBezTo>
                  <a:cubicBezTo>
                    <a:pt x="0" y="0"/>
                    <a:pt x="0" y="1"/>
                    <a:pt x="1" y="2"/>
                  </a:cubicBezTo>
                  <a:cubicBezTo>
                    <a:pt x="1" y="2"/>
                    <a:pt x="1"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8" name="Freeform 244"/>
            <p:cNvSpPr>
              <a:spLocks/>
            </p:cNvSpPr>
            <p:nvPr userDrawn="1"/>
          </p:nvSpPr>
          <p:spPr bwMode="auto">
            <a:xfrm>
              <a:off x="7148513" y="963613"/>
              <a:ext cx="15875" cy="19050"/>
            </a:xfrm>
            <a:custGeom>
              <a:avLst/>
              <a:gdLst>
                <a:gd name="T0" fmla="*/ 0 w 4"/>
                <a:gd name="T1" fmla="*/ 2 h 5"/>
                <a:gd name="T2" fmla="*/ 1 w 4"/>
                <a:gd name="T3" fmla="*/ 4 h 5"/>
                <a:gd name="T4" fmla="*/ 2 w 4"/>
                <a:gd name="T5" fmla="*/ 5 h 5"/>
                <a:gd name="T6" fmla="*/ 2 w 4"/>
                <a:gd name="T7" fmla="*/ 5 h 5"/>
                <a:gd name="T8" fmla="*/ 3 w 4"/>
                <a:gd name="T9" fmla="*/ 3 h 5"/>
                <a:gd name="T10" fmla="*/ 3 w 4"/>
                <a:gd name="T11" fmla="*/ 1 h 5"/>
                <a:gd name="T12" fmla="*/ 1 w 4"/>
                <a:gd name="T13" fmla="*/ 0 h 5"/>
                <a:gd name="T14" fmla="*/ 0 w 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2"/>
                  </a:moveTo>
                  <a:cubicBezTo>
                    <a:pt x="1" y="3"/>
                    <a:pt x="1" y="3"/>
                    <a:pt x="1" y="4"/>
                  </a:cubicBezTo>
                  <a:cubicBezTo>
                    <a:pt x="1" y="4"/>
                    <a:pt x="2" y="5"/>
                    <a:pt x="2" y="5"/>
                  </a:cubicBezTo>
                  <a:cubicBezTo>
                    <a:pt x="2" y="5"/>
                    <a:pt x="2" y="5"/>
                    <a:pt x="2" y="5"/>
                  </a:cubicBezTo>
                  <a:cubicBezTo>
                    <a:pt x="3" y="5"/>
                    <a:pt x="4" y="4"/>
                    <a:pt x="3" y="3"/>
                  </a:cubicBezTo>
                  <a:cubicBezTo>
                    <a:pt x="3" y="2"/>
                    <a:pt x="3" y="2"/>
                    <a:pt x="3" y="1"/>
                  </a:cubicBezTo>
                  <a:cubicBezTo>
                    <a:pt x="3" y="1"/>
                    <a:pt x="2" y="0"/>
                    <a:pt x="1" y="0"/>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89" name="Freeform 245"/>
            <p:cNvSpPr>
              <a:spLocks/>
            </p:cNvSpPr>
            <p:nvPr userDrawn="1"/>
          </p:nvSpPr>
          <p:spPr bwMode="auto">
            <a:xfrm>
              <a:off x="6991350" y="912813"/>
              <a:ext cx="19050" cy="15875"/>
            </a:xfrm>
            <a:custGeom>
              <a:avLst/>
              <a:gdLst>
                <a:gd name="T0" fmla="*/ 2 w 5"/>
                <a:gd name="T1" fmla="*/ 1 h 4"/>
                <a:gd name="T2" fmla="*/ 1 w 5"/>
                <a:gd name="T3" fmla="*/ 2 h 4"/>
                <a:gd name="T4" fmla="*/ 1 w 5"/>
                <a:gd name="T5" fmla="*/ 4 h 4"/>
                <a:gd name="T6" fmla="*/ 2 w 5"/>
                <a:gd name="T7" fmla="*/ 4 h 4"/>
                <a:gd name="T8" fmla="*/ 3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1"/>
                    <a:pt x="1" y="2"/>
                  </a:cubicBezTo>
                  <a:cubicBezTo>
                    <a:pt x="0" y="2"/>
                    <a:pt x="0" y="3"/>
                    <a:pt x="1" y="4"/>
                  </a:cubicBezTo>
                  <a:cubicBezTo>
                    <a:pt x="1" y="4"/>
                    <a:pt x="1" y="4"/>
                    <a:pt x="2" y="4"/>
                  </a:cubicBezTo>
                  <a:cubicBezTo>
                    <a:pt x="2" y="4"/>
                    <a:pt x="2" y="4"/>
                    <a:pt x="3" y="4"/>
                  </a:cubicBezTo>
                  <a:cubicBezTo>
                    <a:pt x="3" y="3"/>
                    <a:pt x="4" y="3"/>
                    <a:pt x="4" y="3"/>
                  </a:cubicBezTo>
                  <a:cubicBezTo>
                    <a:pt x="5" y="2"/>
                    <a:pt x="5" y="1"/>
                    <a:pt x="4" y="1"/>
                  </a:cubicBezTo>
                  <a:cubicBezTo>
                    <a:pt x="4" y="0"/>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0" name="Freeform 246"/>
            <p:cNvSpPr>
              <a:spLocks/>
            </p:cNvSpPr>
            <p:nvPr userDrawn="1"/>
          </p:nvSpPr>
          <p:spPr bwMode="auto">
            <a:xfrm>
              <a:off x="6959600" y="985838"/>
              <a:ext cx="11113" cy="15875"/>
            </a:xfrm>
            <a:custGeom>
              <a:avLst/>
              <a:gdLst>
                <a:gd name="T0" fmla="*/ 3 w 3"/>
                <a:gd name="T1" fmla="*/ 3 h 4"/>
                <a:gd name="T2" fmla="*/ 3 w 3"/>
                <a:gd name="T3" fmla="*/ 1 h 4"/>
                <a:gd name="T4" fmla="*/ 1 w 3"/>
                <a:gd name="T5" fmla="*/ 0 h 4"/>
                <a:gd name="T6" fmla="*/ 0 w 3"/>
                <a:gd name="T7" fmla="*/ 1 h 4"/>
                <a:gd name="T8" fmla="*/ 0 w 3"/>
                <a:gd name="T9" fmla="*/ 3 h 4"/>
                <a:gd name="T10" fmla="*/ 0 w 3"/>
                <a:gd name="T11" fmla="*/ 3 h 4"/>
                <a:gd name="T12" fmla="*/ 1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cubicBezTo>
                    <a:pt x="3" y="2"/>
                    <a:pt x="3" y="2"/>
                    <a:pt x="3" y="1"/>
                  </a:cubicBezTo>
                  <a:cubicBezTo>
                    <a:pt x="3" y="0"/>
                    <a:pt x="2" y="0"/>
                    <a:pt x="1" y="0"/>
                  </a:cubicBezTo>
                  <a:cubicBezTo>
                    <a:pt x="1" y="0"/>
                    <a:pt x="0" y="0"/>
                    <a:pt x="0" y="1"/>
                  </a:cubicBezTo>
                  <a:cubicBezTo>
                    <a:pt x="0" y="2"/>
                    <a:pt x="0" y="2"/>
                    <a:pt x="0" y="3"/>
                  </a:cubicBezTo>
                  <a:cubicBezTo>
                    <a:pt x="0" y="3"/>
                    <a:pt x="0" y="3"/>
                    <a:pt x="0" y="3"/>
                  </a:cubicBezTo>
                  <a:cubicBezTo>
                    <a:pt x="0" y="4"/>
                    <a:pt x="0" y="4"/>
                    <a:pt x="1" y="4"/>
                  </a:cubicBezTo>
                  <a:cubicBezTo>
                    <a:pt x="2" y="4"/>
                    <a:pt x="3" y="4"/>
                    <a:pt x="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1" name="Freeform 247"/>
            <p:cNvSpPr>
              <a:spLocks/>
            </p:cNvSpPr>
            <p:nvPr userDrawn="1"/>
          </p:nvSpPr>
          <p:spPr bwMode="auto">
            <a:xfrm>
              <a:off x="6964363" y="958850"/>
              <a:ext cx="11113" cy="15875"/>
            </a:xfrm>
            <a:custGeom>
              <a:avLst/>
              <a:gdLst>
                <a:gd name="T0" fmla="*/ 1 w 3"/>
                <a:gd name="T1" fmla="*/ 4 h 4"/>
                <a:gd name="T2" fmla="*/ 1 w 3"/>
                <a:gd name="T3" fmla="*/ 4 h 4"/>
                <a:gd name="T4" fmla="*/ 2 w 3"/>
                <a:gd name="T5" fmla="*/ 3 h 4"/>
                <a:gd name="T6" fmla="*/ 3 w 3"/>
                <a:gd name="T7" fmla="*/ 2 h 4"/>
                <a:gd name="T8" fmla="*/ 2 w 3"/>
                <a:gd name="T9" fmla="*/ 0 h 4"/>
                <a:gd name="T10" fmla="*/ 0 w 3"/>
                <a:gd name="T11" fmla="*/ 1 h 4"/>
                <a:gd name="T12" fmla="*/ 0 w 3"/>
                <a:gd name="T13" fmla="*/ 2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2" y="4"/>
                    <a:pt x="2" y="3"/>
                  </a:cubicBezTo>
                  <a:cubicBezTo>
                    <a:pt x="3" y="3"/>
                    <a:pt x="3" y="2"/>
                    <a:pt x="3" y="2"/>
                  </a:cubicBezTo>
                  <a:cubicBezTo>
                    <a:pt x="3" y="1"/>
                    <a:pt x="3" y="0"/>
                    <a:pt x="2" y="0"/>
                  </a:cubicBezTo>
                  <a:cubicBezTo>
                    <a:pt x="2" y="0"/>
                    <a:pt x="1" y="0"/>
                    <a:pt x="0" y="1"/>
                  </a:cubicBezTo>
                  <a:cubicBezTo>
                    <a:pt x="0" y="1"/>
                    <a:pt x="0" y="2"/>
                    <a:pt x="0" y="2"/>
                  </a:cubicBezTo>
                  <a:cubicBezTo>
                    <a:pt x="0" y="3"/>
                    <a:pt x="0" y="4"/>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2" name="Freeform 248"/>
            <p:cNvSpPr>
              <a:spLocks/>
            </p:cNvSpPr>
            <p:nvPr userDrawn="1"/>
          </p:nvSpPr>
          <p:spPr bwMode="auto">
            <a:xfrm>
              <a:off x="7010400" y="1079500"/>
              <a:ext cx="19050" cy="11113"/>
            </a:xfrm>
            <a:custGeom>
              <a:avLst/>
              <a:gdLst>
                <a:gd name="T0" fmla="*/ 4 w 5"/>
                <a:gd name="T1" fmla="*/ 1 h 3"/>
                <a:gd name="T2" fmla="*/ 2 w 5"/>
                <a:gd name="T3" fmla="*/ 0 h 3"/>
                <a:gd name="T4" fmla="*/ 0 w 5"/>
                <a:gd name="T5" fmla="*/ 0 h 3"/>
                <a:gd name="T6" fmla="*/ 1 w 5"/>
                <a:gd name="T7" fmla="*/ 2 h 3"/>
                <a:gd name="T8" fmla="*/ 2 w 5"/>
                <a:gd name="T9" fmla="*/ 3 h 3"/>
                <a:gd name="T10" fmla="*/ 3 w 5"/>
                <a:gd name="T11" fmla="*/ 3 h 3"/>
                <a:gd name="T12" fmla="*/ 4 w 5"/>
                <a:gd name="T13" fmla="*/ 2 h 3"/>
                <a:gd name="T14" fmla="*/ 4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1"/>
                  </a:moveTo>
                  <a:cubicBezTo>
                    <a:pt x="3" y="0"/>
                    <a:pt x="3" y="0"/>
                    <a:pt x="2" y="0"/>
                  </a:cubicBezTo>
                  <a:cubicBezTo>
                    <a:pt x="1" y="0"/>
                    <a:pt x="1" y="0"/>
                    <a:pt x="0" y="0"/>
                  </a:cubicBezTo>
                  <a:cubicBezTo>
                    <a:pt x="0" y="1"/>
                    <a:pt x="0" y="2"/>
                    <a:pt x="1" y="2"/>
                  </a:cubicBezTo>
                  <a:cubicBezTo>
                    <a:pt x="1" y="3"/>
                    <a:pt x="2" y="3"/>
                    <a:pt x="2" y="3"/>
                  </a:cubicBezTo>
                  <a:cubicBezTo>
                    <a:pt x="3" y="3"/>
                    <a:pt x="3" y="3"/>
                    <a:pt x="3" y="3"/>
                  </a:cubicBezTo>
                  <a:cubicBezTo>
                    <a:pt x="4" y="3"/>
                    <a:pt x="4" y="3"/>
                    <a:pt x="4" y="2"/>
                  </a:cubicBezTo>
                  <a:cubicBezTo>
                    <a:pt x="5" y="2"/>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3" name="Freeform 249"/>
            <p:cNvSpPr>
              <a:spLocks/>
            </p:cNvSpPr>
            <p:nvPr userDrawn="1"/>
          </p:nvSpPr>
          <p:spPr bwMode="auto">
            <a:xfrm>
              <a:off x="7134225" y="1044575"/>
              <a:ext cx="14288" cy="15875"/>
            </a:xfrm>
            <a:custGeom>
              <a:avLst/>
              <a:gdLst>
                <a:gd name="T0" fmla="*/ 4 w 4"/>
                <a:gd name="T1" fmla="*/ 0 h 4"/>
                <a:gd name="T2" fmla="*/ 2 w 4"/>
                <a:gd name="T3" fmla="*/ 1 h 4"/>
                <a:gd name="T4" fmla="*/ 1 w 4"/>
                <a:gd name="T5" fmla="*/ 2 h 4"/>
                <a:gd name="T6" fmla="*/ 1 w 4"/>
                <a:gd name="T7" fmla="*/ 4 h 4"/>
                <a:gd name="T8" fmla="*/ 2 w 4"/>
                <a:gd name="T9" fmla="*/ 4 h 4"/>
                <a:gd name="T10" fmla="*/ 3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3" y="0"/>
                    <a:pt x="2" y="0"/>
                    <a:pt x="2" y="1"/>
                  </a:cubicBezTo>
                  <a:cubicBezTo>
                    <a:pt x="1" y="1"/>
                    <a:pt x="1" y="2"/>
                    <a:pt x="1" y="2"/>
                  </a:cubicBezTo>
                  <a:cubicBezTo>
                    <a:pt x="0" y="3"/>
                    <a:pt x="0" y="4"/>
                    <a:pt x="1" y="4"/>
                  </a:cubicBezTo>
                  <a:cubicBezTo>
                    <a:pt x="1" y="4"/>
                    <a:pt x="1" y="4"/>
                    <a:pt x="2" y="4"/>
                  </a:cubicBezTo>
                  <a:cubicBezTo>
                    <a:pt x="2" y="4"/>
                    <a:pt x="3" y="4"/>
                    <a:pt x="3" y="4"/>
                  </a:cubicBezTo>
                  <a:cubicBezTo>
                    <a:pt x="3" y="3"/>
                    <a:pt x="4" y="3"/>
                    <a:pt x="4" y="2"/>
                  </a:cubicBezTo>
                  <a:cubicBezTo>
                    <a:pt x="4" y="2"/>
                    <a:pt x="4"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4" name="Freeform 250"/>
            <p:cNvSpPr>
              <a:spLocks/>
            </p:cNvSpPr>
            <p:nvPr userDrawn="1"/>
          </p:nvSpPr>
          <p:spPr bwMode="auto">
            <a:xfrm>
              <a:off x="7118350" y="917575"/>
              <a:ext cx="19050" cy="14288"/>
            </a:xfrm>
            <a:custGeom>
              <a:avLst/>
              <a:gdLst>
                <a:gd name="T0" fmla="*/ 4 w 5"/>
                <a:gd name="T1" fmla="*/ 2 h 4"/>
                <a:gd name="T2" fmla="*/ 3 w 5"/>
                <a:gd name="T3" fmla="*/ 1 h 4"/>
                <a:gd name="T4" fmla="*/ 1 w 5"/>
                <a:gd name="T5" fmla="*/ 1 h 4"/>
                <a:gd name="T6" fmla="*/ 1 w 5"/>
                <a:gd name="T7" fmla="*/ 3 h 4"/>
                <a:gd name="T8" fmla="*/ 2 w 5"/>
                <a:gd name="T9" fmla="*/ 4 h 4"/>
                <a:gd name="T10" fmla="*/ 3 w 5"/>
                <a:gd name="T11" fmla="*/ 4 h 4"/>
                <a:gd name="T12" fmla="*/ 4 w 5"/>
                <a:gd name="T13" fmla="*/ 4 h 4"/>
                <a:gd name="T14" fmla="*/ 4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2"/>
                  </a:moveTo>
                  <a:cubicBezTo>
                    <a:pt x="4" y="1"/>
                    <a:pt x="3" y="1"/>
                    <a:pt x="3" y="1"/>
                  </a:cubicBezTo>
                  <a:cubicBezTo>
                    <a:pt x="2" y="0"/>
                    <a:pt x="1" y="0"/>
                    <a:pt x="1" y="1"/>
                  </a:cubicBezTo>
                  <a:cubicBezTo>
                    <a:pt x="0" y="1"/>
                    <a:pt x="1" y="2"/>
                    <a:pt x="1" y="3"/>
                  </a:cubicBezTo>
                  <a:cubicBezTo>
                    <a:pt x="2" y="3"/>
                    <a:pt x="2" y="3"/>
                    <a:pt x="2" y="4"/>
                  </a:cubicBezTo>
                  <a:cubicBezTo>
                    <a:pt x="3" y="4"/>
                    <a:pt x="3" y="4"/>
                    <a:pt x="3" y="4"/>
                  </a:cubicBezTo>
                  <a:cubicBezTo>
                    <a:pt x="4" y="4"/>
                    <a:pt x="4" y="4"/>
                    <a:pt x="4" y="4"/>
                  </a:cubicBezTo>
                  <a:cubicBezTo>
                    <a:pt x="5" y="3"/>
                    <a:pt x="5" y="2"/>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5" name="Freeform 251"/>
            <p:cNvSpPr>
              <a:spLocks/>
            </p:cNvSpPr>
            <p:nvPr userDrawn="1"/>
          </p:nvSpPr>
          <p:spPr bwMode="auto">
            <a:xfrm>
              <a:off x="7148513" y="1017588"/>
              <a:ext cx="12700" cy="19050"/>
            </a:xfrm>
            <a:custGeom>
              <a:avLst/>
              <a:gdLst>
                <a:gd name="T0" fmla="*/ 2 w 3"/>
                <a:gd name="T1" fmla="*/ 1 h 5"/>
                <a:gd name="T2" fmla="*/ 0 w 3"/>
                <a:gd name="T3" fmla="*/ 2 h 5"/>
                <a:gd name="T4" fmla="*/ 0 w 3"/>
                <a:gd name="T5" fmla="*/ 3 h 5"/>
                <a:gd name="T6" fmla="*/ 1 w 3"/>
                <a:gd name="T7" fmla="*/ 5 h 5"/>
                <a:gd name="T8" fmla="*/ 1 w 3"/>
                <a:gd name="T9" fmla="*/ 5 h 5"/>
                <a:gd name="T10" fmla="*/ 2 w 3"/>
                <a:gd name="T11" fmla="*/ 4 h 5"/>
                <a:gd name="T12" fmla="*/ 3 w 3"/>
                <a:gd name="T13" fmla="*/ 2 h 5"/>
                <a:gd name="T14" fmla="*/ 2 w 3"/>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1"/>
                  </a:moveTo>
                  <a:cubicBezTo>
                    <a:pt x="1" y="0"/>
                    <a:pt x="1" y="1"/>
                    <a:pt x="0" y="2"/>
                  </a:cubicBezTo>
                  <a:cubicBezTo>
                    <a:pt x="0" y="2"/>
                    <a:pt x="0" y="3"/>
                    <a:pt x="0" y="3"/>
                  </a:cubicBezTo>
                  <a:cubicBezTo>
                    <a:pt x="0" y="4"/>
                    <a:pt x="0" y="5"/>
                    <a:pt x="1" y="5"/>
                  </a:cubicBezTo>
                  <a:cubicBezTo>
                    <a:pt x="1" y="5"/>
                    <a:pt x="1" y="5"/>
                    <a:pt x="1" y="5"/>
                  </a:cubicBezTo>
                  <a:cubicBezTo>
                    <a:pt x="2" y="5"/>
                    <a:pt x="2" y="5"/>
                    <a:pt x="2" y="4"/>
                  </a:cubicBezTo>
                  <a:cubicBezTo>
                    <a:pt x="3" y="4"/>
                    <a:pt x="3" y="3"/>
                    <a:pt x="3" y="2"/>
                  </a:cubicBezTo>
                  <a:cubicBezTo>
                    <a:pt x="3" y="2"/>
                    <a:pt x="3"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6" name="Freeform 252"/>
            <p:cNvSpPr>
              <a:spLocks/>
            </p:cNvSpPr>
            <p:nvPr userDrawn="1"/>
          </p:nvSpPr>
          <p:spPr bwMode="auto">
            <a:xfrm>
              <a:off x="7153275" y="990600"/>
              <a:ext cx="11113" cy="19050"/>
            </a:xfrm>
            <a:custGeom>
              <a:avLst/>
              <a:gdLst>
                <a:gd name="T0" fmla="*/ 2 w 3"/>
                <a:gd name="T1" fmla="*/ 0 h 5"/>
                <a:gd name="T2" fmla="*/ 0 w 3"/>
                <a:gd name="T3" fmla="*/ 2 h 5"/>
                <a:gd name="T4" fmla="*/ 0 w 3"/>
                <a:gd name="T5" fmla="*/ 4 h 5"/>
                <a:gd name="T6" fmla="*/ 2 w 3"/>
                <a:gd name="T7" fmla="*/ 5 h 5"/>
                <a:gd name="T8" fmla="*/ 2 w 3"/>
                <a:gd name="T9" fmla="*/ 5 h 5"/>
                <a:gd name="T10" fmla="*/ 3 w 3"/>
                <a:gd name="T11" fmla="*/ 4 h 5"/>
                <a:gd name="T12" fmla="*/ 3 w 3"/>
                <a:gd name="T13" fmla="*/ 2 h 5"/>
                <a:gd name="T14" fmla="*/ 3 w 3"/>
                <a:gd name="T15" fmla="*/ 2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cubicBezTo>
                    <a:pt x="1" y="0"/>
                    <a:pt x="0" y="1"/>
                    <a:pt x="0" y="2"/>
                  </a:cubicBezTo>
                  <a:cubicBezTo>
                    <a:pt x="0" y="2"/>
                    <a:pt x="0" y="3"/>
                    <a:pt x="0" y="4"/>
                  </a:cubicBezTo>
                  <a:cubicBezTo>
                    <a:pt x="0" y="4"/>
                    <a:pt x="1" y="5"/>
                    <a:pt x="2" y="5"/>
                  </a:cubicBezTo>
                  <a:cubicBezTo>
                    <a:pt x="2" y="5"/>
                    <a:pt x="2" y="5"/>
                    <a:pt x="2" y="5"/>
                  </a:cubicBezTo>
                  <a:cubicBezTo>
                    <a:pt x="2" y="5"/>
                    <a:pt x="3" y="4"/>
                    <a:pt x="3" y="4"/>
                  </a:cubicBezTo>
                  <a:cubicBezTo>
                    <a:pt x="3" y="3"/>
                    <a:pt x="3" y="2"/>
                    <a:pt x="3" y="2"/>
                  </a:cubicBezTo>
                  <a:cubicBezTo>
                    <a:pt x="3" y="2"/>
                    <a:pt x="3" y="2"/>
                    <a:pt x="3" y="2"/>
                  </a:cubicBezTo>
                  <a:cubicBezTo>
                    <a:pt x="3" y="1"/>
                    <a:pt x="3"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7" name="Freeform 253"/>
            <p:cNvSpPr>
              <a:spLocks/>
            </p:cNvSpPr>
            <p:nvPr userDrawn="1"/>
          </p:nvSpPr>
          <p:spPr bwMode="auto">
            <a:xfrm>
              <a:off x="7113588" y="1063625"/>
              <a:ext cx="20638" cy="15875"/>
            </a:xfrm>
            <a:custGeom>
              <a:avLst/>
              <a:gdLst>
                <a:gd name="T0" fmla="*/ 2 w 5"/>
                <a:gd name="T1" fmla="*/ 1 h 4"/>
                <a:gd name="T2" fmla="*/ 1 w 5"/>
                <a:gd name="T3" fmla="*/ 2 h 4"/>
                <a:gd name="T4" fmla="*/ 1 w 5"/>
                <a:gd name="T5" fmla="*/ 4 h 4"/>
                <a:gd name="T6" fmla="*/ 2 w 5"/>
                <a:gd name="T7" fmla="*/ 4 h 4"/>
                <a:gd name="T8" fmla="*/ 2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2"/>
                    <a:pt x="1" y="2"/>
                  </a:cubicBezTo>
                  <a:cubicBezTo>
                    <a:pt x="0" y="2"/>
                    <a:pt x="0" y="3"/>
                    <a:pt x="1" y="4"/>
                  </a:cubicBezTo>
                  <a:cubicBezTo>
                    <a:pt x="1" y="4"/>
                    <a:pt x="1" y="4"/>
                    <a:pt x="2" y="4"/>
                  </a:cubicBezTo>
                  <a:cubicBezTo>
                    <a:pt x="2" y="4"/>
                    <a:pt x="2" y="4"/>
                    <a:pt x="2" y="4"/>
                  </a:cubicBezTo>
                  <a:cubicBezTo>
                    <a:pt x="3" y="4"/>
                    <a:pt x="3" y="3"/>
                    <a:pt x="4" y="3"/>
                  </a:cubicBezTo>
                  <a:cubicBezTo>
                    <a:pt x="5" y="2"/>
                    <a:pt x="5" y="2"/>
                    <a:pt x="4" y="1"/>
                  </a:cubicBezTo>
                  <a:cubicBezTo>
                    <a:pt x="4" y="1"/>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8" name="Freeform 254"/>
            <p:cNvSpPr>
              <a:spLocks/>
            </p:cNvSpPr>
            <p:nvPr userDrawn="1"/>
          </p:nvSpPr>
          <p:spPr bwMode="auto">
            <a:xfrm>
              <a:off x="7091363" y="1079500"/>
              <a:ext cx="19050" cy="14288"/>
            </a:xfrm>
            <a:custGeom>
              <a:avLst/>
              <a:gdLst>
                <a:gd name="T0" fmla="*/ 2 w 5"/>
                <a:gd name="T1" fmla="*/ 1 h 4"/>
                <a:gd name="T2" fmla="*/ 1 w 5"/>
                <a:gd name="T3" fmla="*/ 1 h 4"/>
                <a:gd name="T4" fmla="*/ 0 w 5"/>
                <a:gd name="T5" fmla="*/ 3 h 4"/>
                <a:gd name="T6" fmla="*/ 1 w 5"/>
                <a:gd name="T7" fmla="*/ 4 h 4"/>
                <a:gd name="T8" fmla="*/ 2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1"/>
                    <a:pt x="1" y="1"/>
                  </a:cubicBezTo>
                  <a:cubicBezTo>
                    <a:pt x="0" y="2"/>
                    <a:pt x="0" y="2"/>
                    <a:pt x="0" y="3"/>
                  </a:cubicBezTo>
                  <a:cubicBezTo>
                    <a:pt x="0" y="4"/>
                    <a:pt x="1" y="4"/>
                    <a:pt x="1" y="4"/>
                  </a:cubicBezTo>
                  <a:cubicBezTo>
                    <a:pt x="2" y="4"/>
                    <a:pt x="2" y="4"/>
                    <a:pt x="2" y="4"/>
                  </a:cubicBezTo>
                  <a:cubicBezTo>
                    <a:pt x="2" y="4"/>
                    <a:pt x="3" y="3"/>
                    <a:pt x="4" y="3"/>
                  </a:cubicBezTo>
                  <a:cubicBezTo>
                    <a:pt x="4" y="3"/>
                    <a:pt x="5" y="2"/>
                    <a:pt x="4" y="1"/>
                  </a:cubicBezTo>
                  <a:cubicBezTo>
                    <a:pt x="4" y="1"/>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99" name="Freeform 255"/>
            <p:cNvSpPr>
              <a:spLocks/>
            </p:cNvSpPr>
            <p:nvPr userDrawn="1"/>
          </p:nvSpPr>
          <p:spPr bwMode="auto">
            <a:xfrm>
              <a:off x="7037388" y="1087438"/>
              <a:ext cx="14288" cy="11113"/>
            </a:xfrm>
            <a:custGeom>
              <a:avLst/>
              <a:gdLst>
                <a:gd name="T0" fmla="*/ 3 w 4"/>
                <a:gd name="T1" fmla="*/ 1 h 3"/>
                <a:gd name="T2" fmla="*/ 1 w 4"/>
                <a:gd name="T3" fmla="*/ 0 h 3"/>
                <a:gd name="T4" fmla="*/ 0 w 4"/>
                <a:gd name="T5" fmla="*/ 1 h 3"/>
                <a:gd name="T6" fmla="*/ 1 w 4"/>
                <a:gd name="T7" fmla="*/ 3 h 3"/>
                <a:gd name="T8" fmla="*/ 3 w 4"/>
                <a:gd name="T9" fmla="*/ 3 h 3"/>
                <a:gd name="T10" fmla="*/ 3 w 4"/>
                <a:gd name="T11" fmla="*/ 3 h 3"/>
                <a:gd name="T12" fmla="*/ 4 w 4"/>
                <a:gd name="T13" fmla="*/ 2 h 3"/>
                <a:gd name="T14" fmla="*/ 3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1"/>
                  </a:moveTo>
                  <a:cubicBezTo>
                    <a:pt x="3" y="0"/>
                    <a:pt x="2" y="0"/>
                    <a:pt x="1" y="0"/>
                  </a:cubicBezTo>
                  <a:cubicBezTo>
                    <a:pt x="1" y="0"/>
                    <a:pt x="0" y="1"/>
                    <a:pt x="0" y="1"/>
                  </a:cubicBezTo>
                  <a:cubicBezTo>
                    <a:pt x="0" y="2"/>
                    <a:pt x="0" y="3"/>
                    <a:pt x="1" y="3"/>
                  </a:cubicBezTo>
                  <a:cubicBezTo>
                    <a:pt x="1" y="3"/>
                    <a:pt x="2" y="3"/>
                    <a:pt x="3" y="3"/>
                  </a:cubicBezTo>
                  <a:cubicBezTo>
                    <a:pt x="3" y="3"/>
                    <a:pt x="3" y="3"/>
                    <a:pt x="3" y="3"/>
                  </a:cubicBezTo>
                  <a:cubicBezTo>
                    <a:pt x="4" y="3"/>
                    <a:pt x="4" y="3"/>
                    <a:pt x="4" y="2"/>
                  </a:cubicBezTo>
                  <a:cubicBezTo>
                    <a:pt x="4" y="1"/>
                    <a:pt x="4"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0" name="Freeform 256"/>
            <p:cNvSpPr>
              <a:spLocks/>
            </p:cNvSpPr>
            <p:nvPr userDrawn="1"/>
          </p:nvSpPr>
          <p:spPr bwMode="auto">
            <a:xfrm>
              <a:off x="7064375" y="1087438"/>
              <a:ext cx="19050" cy="11113"/>
            </a:xfrm>
            <a:custGeom>
              <a:avLst/>
              <a:gdLst>
                <a:gd name="T0" fmla="*/ 3 w 5"/>
                <a:gd name="T1" fmla="*/ 1 h 3"/>
                <a:gd name="T2" fmla="*/ 1 w 5"/>
                <a:gd name="T3" fmla="*/ 1 h 3"/>
                <a:gd name="T4" fmla="*/ 0 w 5"/>
                <a:gd name="T5" fmla="*/ 2 h 3"/>
                <a:gd name="T6" fmla="*/ 1 w 5"/>
                <a:gd name="T7" fmla="*/ 3 h 3"/>
                <a:gd name="T8" fmla="*/ 1 w 5"/>
                <a:gd name="T9" fmla="*/ 3 h 3"/>
                <a:gd name="T10" fmla="*/ 3 w 5"/>
                <a:gd name="T11" fmla="*/ 3 h 3"/>
                <a:gd name="T12" fmla="*/ 4 w 5"/>
                <a:gd name="T13" fmla="*/ 2 h 3"/>
                <a:gd name="T14" fmla="*/ 3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3" y="1"/>
                  </a:moveTo>
                  <a:cubicBezTo>
                    <a:pt x="2" y="1"/>
                    <a:pt x="2" y="1"/>
                    <a:pt x="1" y="1"/>
                  </a:cubicBezTo>
                  <a:cubicBezTo>
                    <a:pt x="0" y="1"/>
                    <a:pt x="0" y="1"/>
                    <a:pt x="0" y="2"/>
                  </a:cubicBezTo>
                  <a:cubicBezTo>
                    <a:pt x="0" y="3"/>
                    <a:pt x="1" y="3"/>
                    <a:pt x="1" y="3"/>
                  </a:cubicBezTo>
                  <a:cubicBezTo>
                    <a:pt x="1" y="3"/>
                    <a:pt x="1" y="3"/>
                    <a:pt x="1" y="3"/>
                  </a:cubicBezTo>
                  <a:cubicBezTo>
                    <a:pt x="2" y="3"/>
                    <a:pt x="3" y="3"/>
                    <a:pt x="3" y="3"/>
                  </a:cubicBezTo>
                  <a:cubicBezTo>
                    <a:pt x="4" y="3"/>
                    <a:pt x="5" y="2"/>
                    <a:pt x="4" y="2"/>
                  </a:cubicBezTo>
                  <a:cubicBezTo>
                    <a:pt x="4" y="1"/>
                    <a:pt x="4" y="0"/>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1" name="Freeform 257"/>
            <p:cNvSpPr>
              <a:spLocks/>
            </p:cNvSpPr>
            <p:nvPr userDrawn="1"/>
          </p:nvSpPr>
          <p:spPr bwMode="auto">
            <a:xfrm>
              <a:off x="7013575" y="901700"/>
              <a:ext cx="19050" cy="11113"/>
            </a:xfrm>
            <a:custGeom>
              <a:avLst/>
              <a:gdLst>
                <a:gd name="T0" fmla="*/ 5 w 5"/>
                <a:gd name="T1" fmla="*/ 1 h 3"/>
                <a:gd name="T2" fmla="*/ 3 w 5"/>
                <a:gd name="T3" fmla="*/ 0 h 3"/>
                <a:gd name="T4" fmla="*/ 1 w 5"/>
                <a:gd name="T5" fmla="*/ 1 h 3"/>
                <a:gd name="T6" fmla="*/ 1 w 5"/>
                <a:gd name="T7" fmla="*/ 2 h 3"/>
                <a:gd name="T8" fmla="*/ 2 w 5"/>
                <a:gd name="T9" fmla="*/ 3 h 3"/>
                <a:gd name="T10" fmla="*/ 2 w 5"/>
                <a:gd name="T11" fmla="*/ 3 h 3"/>
                <a:gd name="T12" fmla="*/ 4 w 5"/>
                <a:gd name="T13" fmla="*/ 2 h 3"/>
                <a:gd name="T14" fmla="*/ 5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1"/>
                  </a:moveTo>
                  <a:cubicBezTo>
                    <a:pt x="5" y="0"/>
                    <a:pt x="4" y="0"/>
                    <a:pt x="3" y="0"/>
                  </a:cubicBezTo>
                  <a:cubicBezTo>
                    <a:pt x="2" y="0"/>
                    <a:pt x="2" y="0"/>
                    <a:pt x="1" y="1"/>
                  </a:cubicBezTo>
                  <a:cubicBezTo>
                    <a:pt x="1" y="1"/>
                    <a:pt x="0" y="2"/>
                    <a:pt x="1" y="2"/>
                  </a:cubicBezTo>
                  <a:cubicBezTo>
                    <a:pt x="1" y="3"/>
                    <a:pt x="1" y="3"/>
                    <a:pt x="2" y="3"/>
                  </a:cubicBezTo>
                  <a:cubicBezTo>
                    <a:pt x="2" y="3"/>
                    <a:pt x="2" y="3"/>
                    <a:pt x="2" y="3"/>
                  </a:cubicBezTo>
                  <a:cubicBezTo>
                    <a:pt x="3" y="3"/>
                    <a:pt x="4" y="3"/>
                    <a:pt x="4" y="2"/>
                  </a:cubicBezTo>
                  <a:cubicBezTo>
                    <a:pt x="5" y="2"/>
                    <a:pt x="5" y="1"/>
                    <a:pt x="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302" name="Freeform 258"/>
            <p:cNvSpPr>
              <a:spLocks/>
            </p:cNvSpPr>
            <p:nvPr userDrawn="1"/>
          </p:nvSpPr>
          <p:spPr bwMode="auto">
            <a:xfrm>
              <a:off x="7094538" y="901700"/>
              <a:ext cx="19050" cy="15875"/>
            </a:xfrm>
            <a:custGeom>
              <a:avLst/>
              <a:gdLst>
                <a:gd name="T0" fmla="*/ 4 w 5"/>
                <a:gd name="T1" fmla="*/ 1 h 4"/>
                <a:gd name="T2" fmla="*/ 2 w 5"/>
                <a:gd name="T3" fmla="*/ 1 h 4"/>
                <a:gd name="T4" fmla="*/ 1 w 5"/>
                <a:gd name="T5" fmla="*/ 1 h 4"/>
                <a:gd name="T6" fmla="*/ 1 w 5"/>
                <a:gd name="T7" fmla="*/ 3 h 4"/>
                <a:gd name="T8" fmla="*/ 3 w 5"/>
                <a:gd name="T9" fmla="*/ 4 h 4"/>
                <a:gd name="T10" fmla="*/ 4 w 5"/>
                <a:gd name="T11" fmla="*/ 4 h 4"/>
                <a:gd name="T12" fmla="*/ 5 w 5"/>
                <a:gd name="T13" fmla="*/ 3 h 4"/>
                <a:gd name="T14" fmla="*/ 4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1"/>
                  </a:moveTo>
                  <a:cubicBezTo>
                    <a:pt x="4" y="1"/>
                    <a:pt x="3" y="1"/>
                    <a:pt x="2" y="1"/>
                  </a:cubicBezTo>
                  <a:cubicBezTo>
                    <a:pt x="2" y="0"/>
                    <a:pt x="1" y="1"/>
                    <a:pt x="1" y="1"/>
                  </a:cubicBezTo>
                  <a:cubicBezTo>
                    <a:pt x="0" y="2"/>
                    <a:pt x="1" y="3"/>
                    <a:pt x="1" y="3"/>
                  </a:cubicBezTo>
                  <a:cubicBezTo>
                    <a:pt x="2" y="3"/>
                    <a:pt x="2" y="4"/>
                    <a:pt x="3" y="4"/>
                  </a:cubicBezTo>
                  <a:cubicBezTo>
                    <a:pt x="3" y="4"/>
                    <a:pt x="3" y="4"/>
                    <a:pt x="4" y="4"/>
                  </a:cubicBezTo>
                  <a:cubicBezTo>
                    <a:pt x="4" y="4"/>
                    <a:pt x="4" y="4"/>
                    <a:pt x="5" y="3"/>
                  </a:cubicBezTo>
                  <a:cubicBezTo>
                    <a:pt x="5" y="3"/>
                    <a:pt x="5" y="2"/>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grpSp>
    </p:spTree>
    <p:extLst>
      <p:ext uri="{BB962C8B-B14F-4D97-AF65-F5344CB8AC3E}">
        <p14:creationId xmlns:p14="http://schemas.microsoft.com/office/powerpoint/2010/main" val="2496780939"/>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905813" y="-1"/>
            <a:ext cx="1923068"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rtlCol="0">
            <a:noAutofit/>
          </a:bodyPr>
          <a:lstStyle/>
          <a:p>
            <a:pPr lvl="0"/>
            <a:endParaRPr lang="en-US" noProof="0" dirty="0"/>
          </a:p>
        </p:txBody>
      </p:sp>
    </p:spTree>
    <p:extLst>
      <p:ext uri="{BB962C8B-B14F-4D97-AF65-F5344CB8AC3E}">
        <p14:creationId xmlns:p14="http://schemas.microsoft.com/office/powerpoint/2010/main" val="250769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4B517-E49B-41B6-9DBC-23634E0F1CDC}" type="slidenum">
              <a:rPr lang="en-CA" smtClean="0"/>
              <a:t>‹#›</a:t>
            </a:fld>
            <a:endParaRPr lang="en-CA" dirty="0"/>
          </a:p>
        </p:txBody>
      </p:sp>
      <p:sp>
        <p:nvSpPr>
          <p:cNvPr id="2" name="hr" descr="UNCLASSIFIED / NON CLASSIFIÉ"/>
          <p:cNvSpPr txBox="1"/>
          <p:nvPr userDrawn="1"/>
        </p:nvSpPr>
        <p:spPr>
          <a:xfrm>
            <a:off x="0" y="0"/>
            <a:ext cx="9144000" cy="276999"/>
          </a:xfrm>
          <a:prstGeom prst="rect">
            <a:avLst/>
          </a:prstGeom>
          <a:noFill/>
        </p:spPr>
        <p:txBody>
          <a:bodyPr vert="horz" rtlCol="0">
            <a:spAutoFit/>
          </a:bodyPr>
          <a:lstStyle/>
          <a:p>
            <a:pPr algn="r"/>
            <a:r>
              <a:rPr lang="en-CA" sz="1200" b="0" i="0" u="none" baseline="0" smtClean="0">
                <a:solidFill>
                  <a:srgbClr val="000000"/>
                </a:solidFill>
                <a:latin typeface="arial"/>
              </a:rPr>
              <a:t>UNCLASSIFIED / NON CLASSIFIÉ</a:t>
            </a:r>
            <a:endParaRPr lang="en-CA" sz="1200" b="0" i="0" u="none" baseline="0" dirty="0">
              <a:solidFill>
                <a:srgbClr val="000000"/>
              </a:solidFill>
              <a:latin typeface="arial"/>
            </a:endParaRPr>
          </a:p>
        </p:txBody>
      </p:sp>
    </p:spTree>
    <p:extLst>
      <p:ext uri="{BB962C8B-B14F-4D97-AF65-F5344CB8AC3E}">
        <p14:creationId xmlns:p14="http://schemas.microsoft.com/office/powerpoint/2010/main" val="3236022259"/>
      </p:ext>
    </p:extLst>
  </p:cSld>
  <p:clrMap bg1="lt1" tx1="dk1" bg2="lt2" tx2="dk2" accent1="accent1" accent2="accent2" accent3="accent3" accent4="accent4" accent5="accent5" accent6="accent6" hlink="hlink" folHlink="folHlink"/>
  <p:sldLayoutIdLst>
    <p:sldLayoutId id="2147483667" r:id="rId1"/>
    <p:sldLayoutId id="2147483649" r:id="rId2"/>
    <p:sldLayoutId id="2147483651" r:id="rId3"/>
    <p:sldLayoutId id="2147483663" r:id="rId4"/>
    <p:sldLayoutId id="2147483664" r:id="rId5"/>
    <p:sldLayoutId id="2147483666" r:id="rId6"/>
    <p:sldLayoutId id="2147483662" r:id="rId7"/>
    <p:sldLayoutId id="2147483661" r:id="rId8"/>
    <p:sldLayoutId id="2147483668" r:id="rId9"/>
    <p:sldLayoutId id="2147483670" r:id="rId10"/>
    <p:sldLayoutId id="2147483671" r:id="rId11"/>
    <p:sldLayoutId id="2147483672"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notesSlide" Target="../notesSlides/notesSlide10.xml"/><Relationship Id="rId5" Type="http://schemas.openxmlformats.org/officeDocument/2006/relationships/slideLayout" Target="../slideLayouts/slideLayout10.xml"/><Relationship Id="rId4" Type="http://schemas.openxmlformats.org/officeDocument/2006/relationships/tags" Target="../tags/tag203.xml"/></Relationships>
</file>

<file path=ppt/slides/_rels/slide1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notesSlide" Target="../notesSlides/notesSlide11.xml"/><Relationship Id="rId5" Type="http://schemas.openxmlformats.org/officeDocument/2006/relationships/slideLayout" Target="../slideLayouts/slideLayout10.xml"/><Relationship Id="rId4" Type="http://schemas.openxmlformats.org/officeDocument/2006/relationships/tags" Target="../tags/tag210.xml"/></Relationships>
</file>

<file path=ppt/slides/_rels/slide1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18" Type="http://schemas.openxmlformats.org/officeDocument/2006/relationships/tags" Target="../tags/tag237.xml"/><Relationship Id="rId26" Type="http://schemas.openxmlformats.org/officeDocument/2006/relationships/slideLayout" Target="../slideLayouts/slideLayout9.xml"/><Relationship Id="rId3" Type="http://schemas.openxmlformats.org/officeDocument/2006/relationships/tags" Target="../tags/tag222.xml"/><Relationship Id="rId21" Type="http://schemas.openxmlformats.org/officeDocument/2006/relationships/tags" Target="../tags/tag240.xml"/><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tags" Target="../tags/tag244.xml"/><Relationship Id="rId2" Type="http://schemas.openxmlformats.org/officeDocument/2006/relationships/tags" Target="../tags/tag221.xml"/><Relationship Id="rId16" Type="http://schemas.openxmlformats.org/officeDocument/2006/relationships/tags" Target="../tags/tag235.xml"/><Relationship Id="rId20" Type="http://schemas.openxmlformats.org/officeDocument/2006/relationships/tags" Target="../tags/tag239.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24" Type="http://schemas.openxmlformats.org/officeDocument/2006/relationships/tags" Target="../tags/tag243.xml"/><Relationship Id="rId5" Type="http://schemas.openxmlformats.org/officeDocument/2006/relationships/tags" Target="../tags/tag224.xml"/><Relationship Id="rId15" Type="http://schemas.openxmlformats.org/officeDocument/2006/relationships/tags" Target="../tags/tag234.xml"/><Relationship Id="rId23" Type="http://schemas.openxmlformats.org/officeDocument/2006/relationships/tags" Target="../tags/tag242.xml"/><Relationship Id="rId10" Type="http://schemas.openxmlformats.org/officeDocument/2006/relationships/tags" Target="../tags/tag229.xml"/><Relationship Id="rId19" Type="http://schemas.openxmlformats.org/officeDocument/2006/relationships/tags" Target="../tags/tag238.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 Id="rId22" Type="http://schemas.openxmlformats.org/officeDocument/2006/relationships/tags" Target="../tags/tag241.xml"/><Relationship Id="rId2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18" Type="http://schemas.openxmlformats.org/officeDocument/2006/relationships/tags" Target="../tags/tag265.xml"/><Relationship Id="rId26" Type="http://schemas.openxmlformats.org/officeDocument/2006/relationships/tags" Target="../tags/tag273.xml"/><Relationship Id="rId39" Type="http://schemas.openxmlformats.org/officeDocument/2006/relationships/tags" Target="../tags/tag286.xml"/><Relationship Id="rId3" Type="http://schemas.openxmlformats.org/officeDocument/2006/relationships/tags" Target="../tags/tag250.xml"/><Relationship Id="rId21" Type="http://schemas.openxmlformats.org/officeDocument/2006/relationships/tags" Target="../tags/tag268.xml"/><Relationship Id="rId34" Type="http://schemas.openxmlformats.org/officeDocument/2006/relationships/tags" Target="../tags/tag281.xml"/><Relationship Id="rId42" Type="http://schemas.openxmlformats.org/officeDocument/2006/relationships/tags" Target="../tags/tag289.xml"/><Relationship Id="rId47" Type="http://schemas.openxmlformats.org/officeDocument/2006/relationships/image" Target="../media/image20.png"/><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tags" Target="../tags/tag264.xml"/><Relationship Id="rId25" Type="http://schemas.openxmlformats.org/officeDocument/2006/relationships/tags" Target="../tags/tag272.xml"/><Relationship Id="rId33" Type="http://schemas.openxmlformats.org/officeDocument/2006/relationships/tags" Target="../tags/tag280.xml"/><Relationship Id="rId38" Type="http://schemas.openxmlformats.org/officeDocument/2006/relationships/tags" Target="../tags/tag285.xml"/><Relationship Id="rId46" Type="http://schemas.openxmlformats.org/officeDocument/2006/relationships/notesSlide" Target="../notesSlides/notesSlide14.xml"/><Relationship Id="rId2" Type="http://schemas.openxmlformats.org/officeDocument/2006/relationships/tags" Target="../tags/tag249.xml"/><Relationship Id="rId16" Type="http://schemas.openxmlformats.org/officeDocument/2006/relationships/tags" Target="../tags/tag263.xml"/><Relationship Id="rId20" Type="http://schemas.openxmlformats.org/officeDocument/2006/relationships/tags" Target="../tags/tag267.xml"/><Relationship Id="rId29" Type="http://schemas.openxmlformats.org/officeDocument/2006/relationships/tags" Target="../tags/tag276.xml"/><Relationship Id="rId41" Type="http://schemas.openxmlformats.org/officeDocument/2006/relationships/tags" Target="../tags/tag288.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24" Type="http://schemas.openxmlformats.org/officeDocument/2006/relationships/tags" Target="../tags/tag271.xml"/><Relationship Id="rId32" Type="http://schemas.openxmlformats.org/officeDocument/2006/relationships/tags" Target="../tags/tag279.xml"/><Relationship Id="rId37" Type="http://schemas.openxmlformats.org/officeDocument/2006/relationships/tags" Target="../tags/tag284.xml"/><Relationship Id="rId40" Type="http://schemas.openxmlformats.org/officeDocument/2006/relationships/tags" Target="../tags/tag287.xml"/><Relationship Id="rId45" Type="http://schemas.openxmlformats.org/officeDocument/2006/relationships/slideLayout" Target="../slideLayouts/slideLayout10.xml"/><Relationship Id="rId5" Type="http://schemas.openxmlformats.org/officeDocument/2006/relationships/tags" Target="../tags/tag252.xml"/><Relationship Id="rId15" Type="http://schemas.openxmlformats.org/officeDocument/2006/relationships/tags" Target="../tags/tag262.xml"/><Relationship Id="rId23" Type="http://schemas.openxmlformats.org/officeDocument/2006/relationships/tags" Target="../tags/tag270.xml"/><Relationship Id="rId28" Type="http://schemas.openxmlformats.org/officeDocument/2006/relationships/tags" Target="../tags/tag275.xml"/><Relationship Id="rId36" Type="http://schemas.openxmlformats.org/officeDocument/2006/relationships/tags" Target="../tags/tag283.xml"/><Relationship Id="rId10" Type="http://schemas.openxmlformats.org/officeDocument/2006/relationships/tags" Target="../tags/tag257.xml"/><Relationship Id="rId19" Type="http://schemas.openxmlformats.org/officeDocument/2006/relationships/tags" Target="../tags/tag266.xml"/><Relationship Id="rId31" Type="http://schemas.openxmlformats.org/officeDocument/2006/relationships/tags" Target="../tags/tag278.xml"/><Relationship Id="rId44" Type="http://schemas.openxmlformats.org/officeDocument/2006/relationships/tags" Target="../tags/tag291.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 Id="rId22" Type="http://schemas.openxmlformats.org/officeDocument/2006/relationships/tags" Target="../tags/tag269.xml"/><Relationship Id="rId27" Type="http://schemas.openxmlformats.org/officeDocument/2006/relationships/tags" Target="../tags/tag274.xml"/><Relationship Id="rId30" Type="http://schemas.openxmlformats.org/officeDocument/2006/relationships/tags" Target="../tags/tag277.xml"/><Relationship Id="rId35" Type="http://schemas.openxmlformats.org/officeDocument/2006/relationships/tags" Target="../tags/tag282.xml"/><Relationship Id="rId43" Type="http://schemas.openxmlformats.org/officeDocument/2006/relationships/tags" Target="../tags/tag290.xml"/></Relationships>
</file>

<file path=ppt/slides/_rels/slide15.xml.rels><?xml version="1.0" encoding="UTF-8" standalone="yes"?>
<Relationships xmlns="http://schemas.openxmlformats.org/package/2006/relationships"><Relationship Id="rId26" Type="http://schemas.openxmlformats.org/officeDocument/2006/relationships/tags" Target="../tags/tag320.xml"/><Relationship Id="rId117" Type="http://schemas.openxmlformats.org/officeDocument/2006/relationships/tags" Target="../tags/tag411.xml"/><Relationship Id="rId21" Type="http://schemas.openxmlformats.org/officeDocument/2006/relationships/tags" Target="../tags/tag315.xml"/><Relationship Id="rId42" Type="http://schemas.openxmlformats.org/officeDocument/2006/relationships/tags" Target="../tags/tag336.xml"/><Relationship Id="rId47" Type="http://schemas.openxmlformats.org/officeDocument/2006/relationships/tags" Target="../tags/tag341.xml"/><Relationship Id="rId63" Type="http://schemas.openxmlformats.org/officeDocument/2006/relationships/tags" Target="../tags/tag357.xml"/><Relationship Id="rId68" Type="http://schemas.openxmlformats.org/officeDocument/2006/relationships/tags" Target="../tags/tag362.xml"/><Relationship Id="rId84" Type="http://schemas.openxmlformats.org/officeDocument/2006/relationships/tags" Target="../tags/tag378.xml"/><Relationship Id="rId89" Type="http://schemas.openxmlformats.org/officeDocument/2006/relationships/tags" Target="../tags/tag383.xml"/><Relationship Id="rId112" Type="http://schemas.openxmlformats.org/officeDocument/2006/relationships/tags" Target="../tags/tag406.xml"/><Relationship Id="rId16" Type="http://schemas.openxmlformats.org/officeDocument/2006/relationships/tags" Target="../tags/tag310.xml"/><Relationship Id="rId107" Type="http://schemas.openxmlformats.org/officeDocument/2006/relationships/tags" Target="../tags/tag401.xml"/><Relationship Id="rId11" Type="http://schemas.openxmlformats.org/officeDocument/2006/relationships/tags" Target="../tags/tag305.xml"/><Relationship Id="rId32" Type="http://schemas.openxmlformats.org/officeDocument/2006/relationships/tags" Target="../tags/tag326.xml"/><Relationship Id="rId37" Type="http://schemas.openxmlformats.org/officeDocument/2006/relationships/tags" Target="../tags/tag331.xml"/><Relationship Id="rId53" Type="http://schemas.openxmlformats.org/officeDocument/2006/relationships/tags" Target="../tags/tag347.xml"/><Relationship Id="rId58" Type="http://schemas.openxmlformats.org/officeDocument/2006/relationships/tags" Target="../tags/tag352.xml"/><Relationship Id="rId74" Type="http://schemas.openxmlformats.org/officeDocument/2006/relationships/tags" Target="../tags/tag368.xml"/><Relationship Id="rId79" Type="http://schemas.openxmlformats.org/officeDocument/2006/relationships/tags" Target="../tags/tag373.xml"/><Relationship Id="rId102" Type="http://schemas.openxmlformats.org/officeDocument/2006/relationships/tags" Target="../tags/tag396.xml"/><Relationship Id="rId123" Type="http://schemas.openxmlformats.org/officeDocument/2006/relationships/image" Target="../media/image22.emf"/><Relationship Id="rId5" Type="http://schemas.openxmlformats.org/officeDocument/2006/relationships/tags" Target="../tags/tag299.xml"/><Relationship Id="rId61" Type="http://schemas.openxmlformats.org/officeDocument/2006/relationships/tags" Target="../tags/tag355.xml"/><Relationship Id="rId82" Type="http://schemas.openxmlformats.org/officeDocument/2006/relationships/tags" Target="../tags/tag376.xml"/><Relationship Id="rId90" Type="http://schemas.openxmlformats.org/officeDocument/2006/relationships/tags" Target="../tags/tag384.xml"/><Relationship Id="rId95" Type="http://schemas.openxmlformats.org/officeDocument/2006/relationships/tags" Target="../tags/tag389.xml"/><Relationship Id="rId19" Type="http://schemas.openxmlformats.org/officeDocument/2006/relationships/tags" Target="../tags/tag313.xml"/><Relationship Id="rId14" Type="http://schemas.openxmlformats.org/officeDocument/2006/relationships/tags" Target="../tags/tag308.xml"/><Relationship Id="rId22" Type="http://schemas.openxmlformats.org/officeDocument/2006/relationships/tags" Target="../tags/tag316.xml"/><Relationship Id="rId27" Type="http://schemas.openxmlformats.org/officeDocument/2006/relationships/tags" Target="../tags/tag321.xml"/><Relationship Id="rId30" Type="http://schemas.openxmlformats.org/officeDocument/2006/relationships/tags" Target="../tags/tag324.xml"/><Relationship Id="rId35" Type="http://schemas.openxmlformats.org/officeDocument/2006/relationships/tags" Target="../tags/tag329.xml"/><Relationship Id="rId43" Type="http://schemas.openxmlformats.org/officeDocument/2006/relationships/tags" Target="../tags/tag337.xml"/><Relationship Id="rId48" Type="http://schemas.openxmlformats.org/officeDocument/2006/relationships/tags" Target="../tags/tag342.xml"/><Relationship Id="rId56" Type="http://schemas.openxmlformats.org/officeDocument/2006/relationships/tags" Target="../tags/tag350.xml"/><Relationship Id="rId64" Type="http://schemas.openxmlformats.org/officeDocument/2006/relationships/tags" Target="../tags/tag358.xml"/><Relationship Id="rId69" Type="http://schemas.openxmlformats.org/officeDocument/2006/relationships/tags" Target="../tags/tag363.xml"/><Relationship Id="rId77" Type="http://schemas.openxmlformats.org/officeDocument/2006/relationships/tags" Target="../tags/tag371.xml"/><Relationship Id="rId100" Type="http://schemas.openxmlformats.org/officeDocument/2006/relationships/tags" Target="../tags/tag394.xml"/><Relationship Id="rId105" Type="http://schemas.openxmlformats.org/officeDocument/2006/relationships/tags" Target="../tags/tag399.xml"/><Relationship Id="rId113" Type="http://schemas.openxmlformats.org/officeDocument/2006/relationships/tags" Target="../tags/tag407.xml"/><Relationship Id="rId118" Type="http://schemas.openxmlformats.org/officeDocument/2006/relationships/tags" Target="../tags/tag412.xml"/><Relationship Id="rId126" Type="http://schemas.openxmlformats.org/officeDocument/2006/relationships/image" Target="../media/image25.emf"/><Relationship Id="rId8" Type="http://schemas.openxmlformats.org/officeDocument/2006/relationships/tags" Target="../tags/tag302.xml"/><Relationship Id="rId51" Type="http://schemas.openxmlformats.org/officeDocument/2006/relationships/tags" Target="../tags/tag345.xml"/><Relationship Id="rId72" Type="http://schemas.openxmlformats.org/officeDocument/2006/relationships/tags" Target="../tags/tag366.xml"/><Relationship Id="rId80" Type="http://schemas.openxmlformats.org/officeDocument/2006/relationships/tags" Target="../tags/tag374.xml"/><Relationship Id="rId85" Type="http://schemas.openxmlformats.org/officeDocument/2006/relationships/tags" Target="../tags/tag379.xml"/><Relationship Id="rId93" Type="http://schemas.openxmlformats.org/officeDocument/2006/relationships/tags" Target="../tags/tag387.xml"/><Relationship Id="rId98" Type="http://schemas.openxmlformats.org/officeDocument/2006/relationships/tags" Target="../tags/tag392.xml"/><Relationship Id="rId121" Type="http://schemas.openxmlformats.org/officeDocument/2006/relationships/notesSlide" Target="../notesSlides/notesSlide15.xml"/><Relationship Id="rId3" Type="http://schemas.openxmlformats.org/officeDocument/2006/relationships/tags" Target="../tags/tag297.xml"/><Relationship Id="rId12" Type="http://schemas.openxmlformats.org/officeDocument/2006/relationships/tags" Target="../tags/tag306.xml"/><Relationship Id="rId17" Type="http://schemas.openxmlformats.org/officeDocument/2006/relationships/tags" Target="../tags/tag311.xml"/><Relationship Id="rId25" Type="http://schemas.openxmlformats.org/officeDocument/2006/relationships/tags" Target="../tags/tag319.xml"/><Relationship Id="rId33" Type="http://schemas.openxmlformats.org/officeDocument/2006/relationships/tags" Target="../tags/tag327.xml"/><Relationship Id="rId38" Type="http://schemas.openxmlformats.org/officeDocument/2006/relationships/tags" Target="../tags/tag332.xml"/><Relationship Id="rId46" Type="http://schemas.openxmlformats.org/officeDocument/2006/relationships/tags" Target="../tags/tag340.xml"/><Relationship Id="rId59" Type="http://schemas.openxmlformats.org/officeDocument/2006/relationships/tags" Target="../tags/tag353.xml"/><Relationship Id="rId67" Type="http://schemas.openxmlformats.org/officeDocument/2006/relationships/tags" Target="../tags/tag361.xml"/><Relationship Id="rId103" Type="http://schemas.openxmlformats.org/officeDocument/2006/relationships/tags" Target="../tags/tag397.xml"/><Relationship Id="rId108" Type="http://schemas.openxmlformats.org/officeDocument/2006/relationships/tags" Target="../tags/tag402.xml"/><Relationship Id="rId116" Type="http://schemas.openxmlformats.org/officeDocument/2006/relationships/tags" Target="../tags/tag410.xml"/><Relationship Id="rId124" Type="http://schemas.openxmlformats.org/officeDocument/2006/relationships/image" Target="../media/image23.emf"/><Relationship Id="rId20" Type="http://schemas.openxmlformats.org/officeDocument/2006/relationships/tags" Target="../tags/tag314.xml"/><Relationship Id="rId41" Type="http://schemas.openxmlformats.org/officeDocument/2006/relationships/tags" Target="../tags/tag335.xml"/><Relationship Id="rId54" Type="http://schemas.openxmlformats.org/officeDocument/2006/relationships/tags" Target="../tags/tag348.xml"/><Relationship Id="rId62" Type="http://schemas.openxmlformats.org/officeDocument/2006/relationships/tags" Target="../tags/tag356.xml"/><Relationship Id="rId70" Type="http://schemas.openxmlformats.org/officeDocument/2006/relationships/tags" Target="../tags/tag364.xml"/><Relationship Id="rId75" Type="http://schemas.openxmlformats.org/officeDocument/2006/relationships/tags" Target="../tags/tag369.xml"/><Relationship Id="rId83" Type="http://schemas.openxmlformats.org/officeDocument/2006/relationships/tags" Target="../tags/tag377.xml"/><Relationship Id="rId88" Type="http://schemas.openxmlformats.org/officeDocument/2006/relationships/tags" Target="../tags/tag382.xml"/><Relationship Id="rId91" Type="http://schemas.openxmlformats.org/officeDocument/2006/relationships/tags" Target="../tags/tag385.xml"/><Relationship Id="rId96" Type="http://schemas.openxmlformats.org/officeDocument/2006/relationships/tags" Target="../tags/tag390.xml"/><Relationship Id="rId111" Type="http://schemas.openxmlformats.org/officeDocument/2006/relationships/tags" Target="../tags/tag405.xml"/><Relationship Id="rId1" Type="http://schemas.openxmlformats.org/officeDocument/2006/relationships/tags" Target="../tags/tag295.xml"/><Relationship Id="rId6" Type="http://schemas.openxmlformats.org/officeDocument/2006/relationships/tags" Target="../tags/tag300.xml"/><Relationship Id="rId15" Type="http://schemas.openxmlformats.org/officeDocument/2006/relationships/tags" Target="../tags/tag309.xml"/><Relationship Id="rId23" Type="http://schemas.openxmlformats.org/officeDocument/2006/relationships/tags" Target="../tags/tag317.xml"/><Relationship Id="rId28" Type="http://schemas.openxmlformats.org/officeDocument/2006/relationships/tags" Target="../tags/tag322.xml"/><Relationship Id="rId36" Type="http://schemas.openxmlformats.org/officeDocument/2006/relationships/tags" Target="../tags/tag330.xml"/><Relationship Id="rId49" Type="http://schemas.openxmlformats.org/officeDocument/2006/relationships/tags" Target="../tags/tag343.xml"/><Relationship Id="rId57" Type="http://schemas.openxmlformats.org/officeDocument/2006/relationships/tags" Target="../tags/tag351.xml"/><Relationship Id="rId106" Type="http://schemas.openxmlformats.org/officeDocument/2006/relationships/tags" Target="../tags/tag400.xml"/><Relationship Id="rId114" Type="http://schemas.openxmlformats.org/officeDocument/2006/relationships/tags" Target="../tags/tag408.xml"/><Relationship Id="rId119" Type="http://schemas.openxmlformats.org/officeDocument/2006/relationships/tags" Target="../tags/tag413.xml"/><Relationship Id="rId10" Type="http://schemas.openxmlformats.org/officeDocument/2006/relationships/tags" Target="../tags/tag304.xml"/><Relationship Id="rId31" Type="http://schemas.openxmlformats.org/officeDocument/2006/relationships/tags" Target="../tags/tag325.xml"/><Relationship Id="rId44" Type="http://schemas.openxmlformats.org/officeDocument/2006/relationships/tags" Target="../tags/tag338.xml"/><Relationship Id="rId52" Type="http://schemas.openxmlformats.org/officeDocument/2006/relationships/tags" Target="../tags/tag346.xml"/><Relationship Id="rId60" Type="http://schemas.openxmlformats.org/officeDocument/2006/relationships/tags" Target="../tags/tag354.xml"/><Relationship Id="rId65" Type="http://schemas.openxmlformats.org/officeDocument/2006/relationships/tags" Target="../tags/tag359.xml"/><Relationship Id="rId73" Type="http://schemas.openxmlformats.org/officeDocument/2006/relationships/tags" Target="../tags/tag367.xml"/><Relationship Id="rId78" Type="http://schemas.openxmlformats.org/officeDocument/2006/relationships/tags" Target="../tags/tag372.xml"/><Relationship Id="rId81" Type="http://schemas.openxmlformats.org/officeDocument/2006/relationships/tags" Target="../tags/tag375.xml"/><Relationship Id="rId86" Type="http://schemas.openxmlformats.org/officeDocument/2006/relationships/tags" Target="../tags/tag380.xml"/><Relationship Id="rId94" Type="http://schemas.openxmlformats.org/officeDocument/2006/relationships/tags" Target="../tags/tag388.xml"/><Relationship Id="rId99" Type="http://schemas.openxmlformats.org/officeDocument/2006/relationships/tags" Target="../tags/tag393.xml"/><Relationship Id="rId101" Type="http://schemas.openxmlformats.org/officeDocument/2006/relationships/tags" Target="../tags/tag395.xml"/><Relationship Id="rId122" Type="http://schemas.openxmlformats.org/officeDocument/2006/relationships/image" Target="../media/image21.emf"/><Relationship Id="rId4" Type="http://schemas.openxmlformats.org/officeDocument/2006/relationships/tags" Target="../tags/tag298.xml"/><Relationship Id="rId9" Type="http://schemas.openxmlformats.org/officeDocument/2006/relationships/tags" Target="../tags/tag303.xml"/><Relationship Id="rId13" Type="http://schemas.openxmlformats.org/officeDocument/2006/relationships/tags" Target="../tags/tag307.xml"/><Relationship Id="rId18" Type="http://schemas.openxmlformats.org/officeDocument/2006/relationships/tags" Target="../tags/tag312.xml"/><Relationship Id="rId39" Type="http://schemas.openxmlformats.org/officeDocument/2006/relationships/tags" Target="../tags/tag333.xml"/><Relationship Id="rId109" Type="http://schemas.openxmlformats.org/officeDocument/2006/relationships/tags" Target="../tags/tag403.xml"/><Relationship Id="rId34" Type="http://schemas.openxmlformats.org/officeDocument/2006/relationships/tags" Target="../tags/tag328.xml"/><Relationship Id="rId50" Type="http://schemas.openxmlformats.org/officeDocument/2006/relationships/tags" Target="../tags/tag344.xml"/><Relationship Id="rId55" Type="http://schemas.openxmlformats.org/officeDocument/2006/relationships/tags" Target="../tags/tag349.xml"/><Relationship Id="rId76" Type="http://schemas.openxmlformats.org/officeDocument/2006/relationships/tags" Target="../tags/tag370.xml"/><Relationship Id="rId97" Type="http://schemas.openxmlformats.org/officeDocument/2006/relationships/tags" Target="../tags/tag391.xml"/><Relationship Id="rId104" Type="http://schemas.openxmlformats.org/officeDocument/2006/relationships/tags" Target="../tags/tag398.xml"/><Relationship Id="rId120" Type="http://schemas.openxmlformats.org/officeDocument/2006/relationships/slideLayout" Target="../slideLayouts/slideLayout10.xml"/><Relationship Id="rId125" Type="http://schemas.openxmlformats.org/officeDocument/2006/relationships/image" Target="../media/image24.emf"/><Relationship Id="rId7" Type="http://schemas.openxmlformats.org/officeDocument/2006/relationships/tags" Target="../tags/tag301.xml"/><Relationship Id="rId71" Type="http://schemas.openxmlformats.org/officeDocument/2006/relationships/tags" Target="../tags/tag365.xml"/><Relationship Id="rId92" Type="http://schemas.openxmlformats.org/officeDocument/2006/relationships/tags" Target="../tags/tag386.xml"/><Relationship Id="rId2" Type="http://schemas.openxmlformats.org/officeDocument/2006/relationships/tags" Target="../tags/tag296.xml"/><Relationship Id="rId29" Type="http://schemas.openxmlformats.org/officeDocument/2006/relationships/tags" Target="../tags/tag323.xml"/><Relationship Id="rId24" Type="http://schemas.openxmlformats.org/officeDocument/2006/relationships/tags" Target="../tags/tag318.xml"/><Relationship Id="rId40" Type="http://schemas.openxmlformats.org/officeDocument/2006/relationships/tags" Target="../tags/tag334.xml"/><Relationship Id="rId45" Type="http://schemas.openxmlformats.org/officeDocument/2006/relationships/tags" Target="../tags/tag339.xml"/><Relationship Id="rId66" Type="http://schemas.openxmlformats.org/officeDocument/2006/relationships/tags" Target="../tags/tag360.xml"/><Relationship Id="rId87" Type="http://schemas.openxmlformats.org/officeDocument/2006/relationships/tags" Target="../tags/tag381.xml"/><Relationship Id="rId110" Type="http://schemas.openxmlformats.org/officeDocument/2006/relationships/tags" Target="../tags/tag404.xml"/><Relationship Id="rId115" Type="http://schemas.openxmlformats.org/officeDocument/2006/relationships/tags" Target="../tags/tag409.xml"/></Relationships>
</file>

<file path=ppt/slides/_rels/slide16.xml.rels><?xml version="1.0" encoding="UTF-8" standalone="yes"?>
<Relationships xmlns="http://schemas.openxmlformats.org/package/2006/relationships"><Relationship Id="rId8" Type="http://schemas.openxmlformats.org/officeDocument/2006/relationships/tags" Target="../tags/tag424.xml"/><Relationship Id="rId3" Type="http://schemas.openxmlformats.org/officeDocument/2006/relationships/tags" Target="../tags/tag419.xml"/><Relationship Id="rId7" Type="http://schemas.openxmlformats.org/officeDocument/2006/relationships/tags" Target="../tags/tag423.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5" Type="http://schemas.openxmlformats.org/officeDocument/2006/relationships/tags" Target="../tags/tag421.xml"/><Relationship Id="rId10" Type="http://schemas.openxmlformats.org/officeDocument/2006/relationships/notesSlide" Target="../notesSlides/notesSlide16.xml"/><Relationship Id="rId4" Type="http://schemas.openxmlformats.org/officeDocument/2006/relationships/tags" Target="../tags/tag420.xml"/><Relationship Id="rId9"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tags" Target="../tags/tag430.xml"/><Relationship Id="rId7" Type="http://schemas.openxmlformats.org/officeDocument/2006/relationships/comments" Target="../comments/comment1.xml"/><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notesSlide" Target="../notesSlides/notesSlide17.xml"/><Relationship Id="rId5" Type="http://schemas.openxmlformats.org/officeDocument/2006/relationships/slideLayout" Target="../slideLayouts/slideLayout10.xml"/><Relationship Id="rId4" Type="http://schemas.openxmlformats.org/officeDocument/2006/relationships/tags" Target="../tags/tag431.xml"/></Relationships>
</file>

<file path=ppt/slides/_rels/slide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microsoft.com/office/2007/relationships/diagramDrawing" Target="../diagrams/drawing1.xml"/><Relationship Id="rId3" Type="http://schemas.openxmlformats.org/officeDocument/2006/relationships/tags" Target="../tags/tag17.xml"/><Relationship Id="rId7" Type="http://schemas.openxmlformats.org/officeDocument/2006/relationships/slideLayout" Target="../slideLayouts/slideLayout10.xml"/><Relationship Id="rId12" Type="http://schemas.openxmlformats.org/officeDocument/2006/relationships/diagramColors" Target="../diagrams/colors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diagramQuickStyle" Target="../diagrams/quickStyle1.xml"/><Relationship Id="rId5" Type="http://schemas.openxmlformats.org/officeDocument/2006/relationships/tags" Target="../tags/tag19.xml"/><Relationship Id="rId10" Type="http://schemas.openxmlformats.org/officeDocument/2006/relationships/diagramLayout" Target="../diagrams/layout1.xml"/><Relationship Id="rId4" Type="http://schemas.openxmlformats.org/officeDocument/2006/relationships/tags" Target="../tags/tag18.xml"/><Relationship Id="rId9"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tags" Target="../tags/tag41.xml"/><Relationship Id="rId3" Type="http://schemas.openxmlformats.org/officeDocument/2006/relationships/tags" Target="../tags/tag26.xml"/><Relationship Id="rId21" Type="http://schemas.openxmlformats.org/officeDocument/2006/relationships/slideLayout" Target="../slideLayouts/slideLayout9.xml"/><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tags" Target="../tags/tag40.xml"/><Relationship Id="rId2" Type="http://schemas.openxmlformats.org/officeDocument/2006/relationships/tags" Target="../tags/tag25.xml"/><Relationship Id="rId16" Type="http://schemas.openxmlformats.org/officeDocument/2006/relationships/tags" Target="../tags/tag39.xml"/><Relationship Id="rId20" Type="http://schemas.openxmlformats.org/officeDocument/2006/relationships/tags" Target="../tags/tag43.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image" Target="../media/image8.png"/><Relationship Id="rId10" Type="http://schemas.openxmlformats.org/officeDocument/2006/relationships/tags" Target="../tags/tag33.xml"/><Relationship Id="rId19" Type="http://schemas.openxmlformats.org/officeDocument/2006/relationships/tags" Target="../tags/tag42.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tags" Target="../tags/tag72.xml"/><Relationship Id="rId39" Type="http://schemas.openxmlformats.org/officeDocument/2006/relationships/slideLayout" Target="../slideLayouts/slideLayout11.xml"/><Relationship Id="rId3" Type="http://schemas.openxmlformats.org/officeDocument/2006/relationships/tags" Target="../tags/tag49.xml"/><Relationship Id="rId21" Type="http://schemas.openxmlformats.org/officeDocument/2006/relationships/tags" Target="../tags/tag67.xml"/><Relationship Id="rId34" Type="http://schemas.openxmlformats.org/officeDocument/2006/relationships/tags" Target="../tags/tag80.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tags" Target="../tags/tag71.xml"/><Relationship Id="rId33" Type="http://schemas.openxmlformats.org/officeDocument/2006/relationships/tags" Target="../tags/tag79.xml"/><Relationship Id="rId38" Type="http://schemas.openxmlformats.org/officeDocument/2006/relationships/tags" Target="../tags/tag84.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29" Type="http://schemas.openxmlformats.org/officeDocument/2006/relationships/tags" Target="../tags/tag75.xml"/><Relationship Id="rId41" Type="http://schemas.openxmlformats.org/officeDocument/2006/relationships/image" Target="../media/image9.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tags" Target="../tags/tag70.xml"/><Relationship Id="rId32" Type="http://schemas.openxmlformats.org/officeDocument/2006/relationships/tags" Target="../tags/tag78.xml"/><Relationship Id="rId37" Type="http://schemas.openxmlformats.org/officeDocument/2006/relationships/tags" Target="../tags/tag83.xml"/><Relationship Id="rId40" Type="http://schemas.openxmlformats.org/officeDocument/2006/relationships/notesSlide" Target="../notesSlides/notesSlide5.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28" Type="http://schemas.openxmlformats.org/officeDocument/2006/relationships/tags" Target="../tags/tag74.xml"/><Relationship Id="rId36" Type="http://schemas.openxmlformats.org/officeDocument/2006/relationships/tags" Target="../tags/tag82.xml"/><Relationship Id="rId10" Type="http://schemas.openxmlformats.org/officeDocument/2006/relationships/tags" Target="../tags/tag56.xml"/><Relationship Id="rId19" Type="http://schemas.openxmlformats.org/officeDocument/2006/relationships/tags" Target="../tags/tag65.xml"/><Relationship Id="rId31" Type="http://schemas.openxmlformats.org/officeDocument/2006/relationships/tags" Target="../tags/tag77.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tags" Target="../tags/tag81.xml"/></Relationships>
</file>

<file path=ppt/slides/_rels/slide6.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image" Target="../media/image11.png"/><Relationship Id="rId3" Type="http://schemas.openxmlformats.org/officeDocument/2006/relationships/tags" Target="../tags/tag90.xml"/><Relationship Id="rId21" Type="http://schemas.openxmlformats.org/officeDocument/2006/relationships/tags" Target="../tags/tag108.xml"/><Relationship Id="rId34" Type="http://schemas.openxmlformats.org/officeDocument/2006/relationships/image" Target="../media/image19.png"/><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image" Target="../media/image10.png"/><Relationship Id="rId33" Type="http://schemas.openxmlformats.org/officeDocument/2006/relationships/image" Target="../media/image18.png"/><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29" Type="http://schemas.openxmlformats.org/officeDocument/2006/relationships/image" Target="../media/image14.png"/><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notesSlide" Target="../notesSlides/notesSlide6.xml"/><Relationship Id="rId32" Type="http://schemas.openxmlformats.org/officeDocument/2006/relationships/image" Target="../media/image17.png"/><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slideLayout" Target="../slideLayouts/slideLayout11.xml"/><Relationship Id="rId28" Type="http://schemas.openxmlformats.org/officeDocument/2006/relationships/image" Target="../media/image13.png"/><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image" Target="../media/image16.png"/><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image" Target="../media/image12.png"/><Relationship Id="rId30" Type="http://schemas.openxmlformats.org/officeDocument/2006/relationships/image" Target="../media/image15.png"/></Relationships>
</file>

<file path=ppt/slides/_rels/slide7.xml.rels><?xml version="1.0" encoding="UTF-8" standalone="yes"?>
<Relationships xmlns="http://schemas.openxmlformats.org/package/2006/relationships"><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9" Type="http://schemas.openxmlformats.org/officeDocument/2006/relationships/tags" Target="../tags/tag151.xml"/><Relationship Id="rId21" Type="http://schemas.openxmlformats.org/officeDocument/2006/relationships/tags" Target="../tags/tag133.xml"/><Relationship Id="rId34" Type="http://schemas.openxmlformats.org/officeDocument/2006/relationships/tags" Target="../tags/tag146.xml"/><Relationship Id="rId42" Type="http://schemas.openxmlformats.org/officeDocument/2006/relationships/tags" Target="../tags/tag154.xml"/><Relationship Id="rId47" Type="http://schemas.openxmlformats.org/officeDocument/2006/relationships/tags" Target="../tags/tag159.xml"/><Relationship Id="rId50" Type="http://schemas.openxmlformats.org/officeDocument/2006/relationships/tags" Target="../tags/tag162.xml"/><Relationship Id="rId55" Type="http://schemas.openxmlformats.org/officeDocument/2006/relationships/tags" Target="../tags/tag167.xml"/><Relationship Id="rId63" Type="http://schemas.openxmlformats.org/officeDocument/2006/relationships/tags" Target="../tags/tag175.xml"/><Relationship Id="rId68" Type="http://schemas.openxmlformats.org/officeDocument/2006/relationships/tags" Target="../tags/tag180.xml"/><Relationship Id="rId7" Type="http://schemas.openxmlformats.org/officeDocument/2006/relationships/tags" Target="../tags/tag119.xml"/><Relationship Id="rId71" Type="http://schemas.openxmlformats.org/officeDocument/2006/relationships/slideLayout" Target="../slideLayouts/slideLayout10.xml"/><Relationship Id="rId2" Type="http://schemas.openxmlformats.org/officeDocument/2006/relationships/tags" Target="../tags/tag114.xml"/><Relationship Id="rId16" Type="http://schemas.openxmlformats.org/officeDocument/2006/relationships/tags" Target="../tags/tag128.xml"/><Relationship Id="rId29" Type="http://schemas.openxmlformats.org/officeDocument/2006/relationships/tags" Target="../tags/tag141.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tags" Target="../tags/tag144.xml"/><Relationship Id="rId37" Type="http://schemas.openxmlformats.org/officeDocument/2006/relationships/tags" Target="../tags/tag149.xml"/><Relationship Id="rId40" Type="http://schemas.openxmlformats.org/officeDocument/2006/relationships/tags" Target="../tags/tag152.xml"/><Relationship Id="rId45" Type="http://schemas.openxmlformats.org/officeDocument/2006/relationships/tags" Target="../tags/tag157.xml"/><Relationship Id="rId53" Type="http://schemas.openxmlformats.org/officeDocument/2006/relationships/tags" Target="../tags/tag165.xml"/><Relationship Id="rId58" Type="http://schemas.openxmlformats.org/officeDocument/2006/relationships/tags" Target="../tags/tag170.xml"/><Relationship Id="rId66" Type="http://schemas.openxmlformats.org/officeDocument/2006/relationships/tags" Target="../tags/tag178.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36" Type="http://schemas.openxmlformats.org/officeDocument/2006/relationships/tags" Target="../tags/tag148.xml"/><Relationship Id="rId49" Type="http://schemas.openxmlformats.org/officeDocument/2006/relationships/tags" Target="../tags/tag161.xml"/><Relationship Id="rId57" Type="http://schemas.openxmlformats.org/officeDocument/2006/relationships/tags" Target="../tags/tag169.xml"/><Relationship Id="rId61" Type="http://schemas.openxmlformats.org/officeDocument/2006/relationships/tags" Target="../tags/tag173.xml"/><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tags" Target="../tags/tag143.xml"/><Relationship Id="rId44" Type="http://schemas.openxmlformats.org/officeDocument/2006/relationships/tags" Target="../tags/tag156.xml"/><Relationship Id="rId52" Type="http://schemas.openxmlformats.org/officeDocument/2006/relationships/tags" Target="../tags/tag164.xml"/><Relationship Id="rId60" Type="http://schemas.openxmlformats.org/officeDocument/2006/relationships/tags" Target="../tags/tag172.xml"/><Relationship Id="rId65" Type="http://schemas.openxmlformats.org/officeDocument/2006/relationships/tags" Target="../tags/tag177.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42.xml"/><Relationship Id="rId35" Type="http://schemas.openxmlformats.org/officeDocument/2006/relationships/tags" Target="../tags/tag147.xml"/><Relationship Id="rId43" Type="http://schemas.openxmlformats.org/officeDocument/2006/relationships/tags" Target="../tags/tag155.xml"/><Relationship Id="rId48" Type="http://schemas.openxmlformats.org/officeDocument/2006/relationships/tags" Target="../tags/tag160.xml"/><Relationship Id="rId56" Type="http://schemas.openxmlformats.org/officeDocument/2006/relationships/tags" Target="../tags/tag168.xml"/><Relationship Id="rId64" Type="http://schemas.openxmlformats.org/officeDocument/2006/relationships/tags" Target="../tags/tag176.xml"/><Relationship Id="rId69" Type="http://schemas.openxmlformats.org/officeDocument/2006/relationships/tags" Target="../tags/tag181.xml"/><Relationship Id="rId8" Type="http://schemas.openxmlformats.org/officeDocument/2006/relationships/tags" Target="../tags/tag120.xml"/><Relationship Id="rId51" Type="http://schemas.openxmlformats.org/officeDocument/2006/relationships/tags" Target="../tags/tag163.xml"/><Relationship Id="rId72" Type="http://schemas.openxmlformats.org/officeDocument/2006/relationships/notesSlide" Target="../notesSlides/notesSlide7.xml"/><Relationship Id="rId3" Type="http://schemas.openxmlformats.org/officeDocument/2006/relationships/tags" Target="../tags/tag115.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tags" Target="../tags/tag145.xml"/><Relationship Id="rId38" Type="http://schemas.openxmlformats.org/officeDocument/2006/relationships/tags" Target="../tags/tag150.xml"/><Relationship Id="rId46" Type="http://schemas.openxmlformats.org/officeDocument/2006/relationships/tags" Target="../tags/tag158.xml"/><Relationship Id="rId59" Type="http://schemas.openxmlformats.org/officeDocument/2006/relationships/tags" Target="../tags/tag171.xml"/><Relationship Id="rId67" Type="http://schemas.openxmlformats.org/officeDocument/2006/relationships/tags" Target="../tags/tag179.xml"/><Relationship Id="rId20" Type="http://schemas.openxmlformats.org/officeDocument/2006/relationships/tags" Target="../tags/tag132.xml"/><Relationship Id="rId41" Type="http://schemas.openxmlformats.org/officeDocument/2006/relationships/tags" Target="../tags/tag153.xml"/><Relationship Id="rId54" Type="http://schemas.openxmlformats.org/officeDocument/2006/relationships/tags" Target="../tags/tag166.xml"/><Relationship Id="rId62" Type="http://schemas.openxmlformats.org/officeDocument/2006/relationships/tags" Target="../tags/tag174.xml"/><Relationship Id="rId70" Type="http://schemas.openxmlformats.org/officeDocument/2006/relationships/tags" Target="../tags/tag182.xml"/></Relationships>
</file>

<file path=ppt/slides/_rels/slide8.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notesSlide" Target="../notesSlides/notesSlide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10.xml"/><Relationship Id="rId5" Type="http://schemas.openxmlformats.org/officeDocument/2006/relationships/tags" Target="../tags/tag190.xml"/><Relationship Id="rId4" Type="http://schemas.openxmlformats.org/officeDocument/2006/relationships/tags" Target="../tags/tag189.xml"/></Relationships>
</file>

<file path=ppt/slides/_rels/slide9.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notesSlide" Target="../notesSlides/notesSlide9.xml"/><Relationship Id="rId4"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custDataLst>
              <p:tags r:id="rId2"/>
            </p:custDataLst>
          </p:nvPr>
        </p:nvSpPr>
        <p:spPr/>
        <p:txBody>
          <a:bodyPr/>
          <a:lstStyle/>
          <a:p>
            <a:fld id="{32D4B517-E49B-41B6-9DBC-23634E0F1CDC}" type="slidenum">
              <a:rPr lang="en-CA" smtClean="0"/>
              <a:t>1</a:t>
            </a:fld>
            <a:endParaRPr lang="en-CA" dirty="0"/>
          </a:p>
        </p:txBody>
      </p:sp>
      <p:sp>
        <p:nvSpPr>
          <p:cNvPr id="7" name="Title 6"/>
          <p:cNvSpPr>
            <a:spLocks noGrp="1"/>
          </p:cNvSpPr>
          <p:nvPr>
            <p:ph type="ctrTitle"/>
            <p:custDataLst>
              <p:tags r:id="rId3"/>
            </p:custDataLst>
          </p:nvPr>
        </p:nvSpPr>
        <p:spPr>
          <a:xfrm>
            <a:off x="755576" y="1232756"/>
            <a:ext cx="7992888" cy="5004556"/>
          </a:xfrm>
        </p:spPr>
        <p:txBody>
          <a:bodyPr wrap="square"/>
          <a:lstStyle/>
          <a:p>
            <a:pPr algn="l"/>
            <a:r>
              <a:rPr lang="fr-CA" sz="3200" b="1" dirty="0" smtClean="0">
                <a:solidFill>
                  <a:srgbClr val="002060"/>
                </a:solidFill>
                <a:latin typeface="Calibri" panose="020F0502020204030204" pitchFamily="34" charset="0"/>
              </a:rPr>
              <a:t>Mise à jour – Cadre pancanadien de la fiabilité</a:t>
            </a:r>
            <a:r>
              <a:rPr lang="en-CA" sz="3200" b="1" dirty="0">
                <a:solidFill>
                  <a:srgbClr val="002060"/>
                </a:solidFill>
              </a:rPr>
              <a:t/>
            </a:r>
            <a:br>
              <a:rPr lang="en-CA" sz="3200" b="1" dirty="0">
                <a:solidFill>
                  <a:srgbClr val="002060"/>
                </a:solidFill>
              </a:rPr>
            </a:br>
            <a:r>
              <a:rPr lang="en-CA" sz="3200" b="1" dirty="0" smtClean="0">
                <a:solidFill>
                  <a:srgbClr val="002060"/>
                </a:solidFill>
              </a:rPr>
              <a:t/>
            </a:r>
            <a:br>
              <a:rPr lang="en-CA" sz="3200" b="1" dirty="0" smtClean="0">
                <a:solidFill>
                  <a:srgbClr val="002060"/>
                </a:solidFill>
              </a:rPr>
            </a:br>
            <a:r>
              <a:rPr lang="fr-CA" sz="3200" b="1" dirty="0" smtClean="0">
                <a:solidFill>
                  <a:srgbClr val="002060"/>
                </a:solidFill>
                <a:latin typeface="Calibri" panose="020F0502020204030204" pitchFamily="34" charset="0"/>
              </a:rPr>
              <a:t>Conseils mixtes</a:t>
            </a:r>
            <a:r>
              <a:rPr lang="en-CA" sz="3200" b="1" dirty="0">
                <a:solidFill>
                  <a:srgbClr val="002060"/>
                </a:solidFill>
              </a:rPr>
              <a:t/>
            </a:r>
            <a:br>
              <a:rPr lang="en-CA" sz="3200" b="1" dirty="0">
                <a:solidFill>
                  <a:srgbClr val="002060"/>
                </a:solidFill>
              </a:rPr>
            </a:br>
            <a:r>
              <a:rPr lang="fr-CA" sz="3200" b="1" dirty="0" smtClean="0">
                <a:solidFill>
                  <a:srgbClr val="002060"/>
                </a:solidFill>
                <a:latin typeface="Calibri" panose="020F0502020204030204" pitchFamily="34" charset="0"/>
              </a:rPr>
              <a:t>Le 22 février 2017</a:t>
            </a:r>
            <a:br>
              <a:rPr lang="fr-CA" sz="3200" b="1" dirty="0" smtClean="0">
                <a:solidFill>
                  <a:srgbClr val="002060"/>
                </a:solidFill>
                <a:latin typeface="Calibri" panose="020F0502020204030204" pitchFamily="34" charset="0"/>
              </a:rPr>
            </a:br>
            <a:r>
              <a:rPr lang="en-CA" sz="3200" dirty="0">
                <a:solidFill>
                  <a:srgbClr val="002060"/>
                </a:solidFill>
              </a:rPr>
              <a:t/>
            </a:r>
            <a:br>
              <a:rPr lang="en-CA" sz="3200" dirty="0">
                <a:solidFill>
                  <a:srgbClr val="002060"/>
                </a:solidFill>
              </a:rPr>
            </a:br>
            <a:r>
              <a:rPr lang="fr-CA" sz="2400" dirty="0" smtClean="0">
                <a:solidFill>
                  <a:srgbClr val="002060"/>
                </a:solidFill>
                <a:latin typeface="Calibri" panose="020F0502020204030204" pitchFamily="34" charset="0"/>
              </a:rPr>
              <a:t>Sous-comité sur la gestion de l’identité (SCGI)</a:t>
            </a:r>
            <a:r>
              <a:rPr lang="en-CA" sz="2400" dirty="0" smtClean="0">
                <a:solidFill>
                  <a:srgbClr val="002060"/>
                </a:solidFill>
              </a:rPr>
              <a:t> </a:t>
            </a:r>
            <a:r>
              <a:rPr lang="en-CA" sz="2400" dirty="0">
                <a:solidFill>
                  <a:srgbClr val="002060"/>
                </a:solidFill>
              </a:rPr>
              <a:t/>
            </a:r>
            <a:br>
              <a:rPr lang="en-CA" sz="2400" dirty="0">
                <a:solidFill>
                  <a:srgbClr val="002060"/>
                </a:solidFill>
              </a:rPr>
            </a:br>
            <a:r>
              <a:rPr lang="fr-CA" sz="2400" dirty="0" smtClean="0">
                <a:solidFill>
                  <a:srgbClr val="002060"/>
                </a:solidFill>
                <a:latin typeface="Calibri" panose="020F0502020204030204" pitchFamily="34" charset="0"/>
              </a:rPr>
              <a:t>Coprésidents du SCGI</a:t>
            </a:r>
            <a:r>
              <a:rPr lang="en-CA" sz="2400" dirty="0">
                <a:solidFill>
                  <a:srgbClr val="002060"/>
                </a:solidFill>
              </a:rPr>
              <a:t/>
            </a:r>
            <a:br>
              <a:rPr lang="en-CA" sz="2400" dirty="0">
                <a:solidFill>
                  <a:srgbClr val="002060"/>
                </a:solidFill>
              </a:rPr>
            </a:br>
            <a:r>
              <a:rPr lang="fr-CA" sz="1600" dirty="0" smtClean="0">
                <a:solidFill>
                  <a:srgbClr val="002060"/>
                </a:solidFill>
                <a:latin typeface="Calibri" panose="020F0502020204030204" pitchFamily="34" charset="0"/>
              </a:rPr>
              <a:t>Rob Devries, province de l’Ontario, ministère des Services gouvernementaux et des Services aux consommateurs</a:t>
            </a:r>
            <a:r>
              <a:rPr lang="en-CA" sz="1600" dirty="0">
                <a:solidFill>
                  <a:srgbClr val="002060"/>
                </a:solidFill>
              </a:rPr>
              <a:t/>
            </a:r>
            <a:br>
              <a:rPr lang="en-CA" sz="1600" dirty="0">
                <a:solidFill>
                  <a:srgbClr val="002060"/>
                </a:solidFill>
              </a:rPr>
            </a:br>
            <a:r>
              <a:rPr lang="fr-CA" sz="1600" dirty="0" smtClean="0">
                <a:solidFill>
                  <a:srgbClr val="002060"/>
                </a:solidFill>
                <a:latin typeface="Calibri" panose="020F0502020204030204" pitchFamily="34" charset="0"/>
              </a:rPr>
              <a:t>Rita Whittle, gouvernement du Canada, Secrétariat du Conseil du Trésor</a:t>
            </a:r>
            <a:r>
              <a:rPr lang="en-CA" sz="1600" dirty="0">
                <a:solidFill>
                  <a:srgbClr val="002060"/>
                </a:solidFill>
              </a:rPr>
              <a:t/>
            </a:r>
            <a:br>
              <a:rPr lang="en-CA" sz="1600" dirty="0">
                <a:solidFill>
                  <a:srgbClr val="002060"/>
                </a:solidFill>
              </a:rPr>
            </a:br>
            <a:r>
              <a:rPr lang="en-CA" sz="3200" dirty="0" smtClean="0">
                <a:solidFill>
                  <a:srgbClr val="002060"/>
                </a:solidFill>
              </a:rPr>
              <a:t/>
            </a:r>
            <a:br>
              <a:rPr lang="en-CA" sz="3200" dirty="0" smtClean="0">
                <a:solidFill>
                  <a:srgbClr val="002060"/>
                </a:solidFill>
              </a:rPr>
            </a:br>
            <a:endParaRPr lang="en-CA" sz="2800" dirty="0">
              <a:solidFill>
                <a:srgbClr val="002060"/>
              </a:solidFill>
            </a:endParaRPr>
          </a:p>
        </p:txBody>
      </p:sp>
    </p:spTree>
    <p:custDataLst>
      <p:tags r:id="rId1"/>
    </p:custDataLst>
    <p:extLst>
      <p:ext uri="{BB962C8B-B14F-4D97-AF65-F5344CB8AC3E}">
        <p14:creationId xmlns:p14="http://schemas.microsoft.com/office/powerpoint/2010/main" val="96183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15516" y="260648"/>
            <a:ext cx="8247194" cy="523220"/>
          </a:xfrm>
          <a:noFill/>
        </p:spPr>
        <p:txBody>
          <a:bodyPr wrap="none">
            <a:spAutoFit/>
          </a:bodyPr>
          <a:lstStyle/>
          <a:p>
            <a:pPr>
              <a:spcBef>
                <a:spcPts val="0"/>
              </a:spcBef>
            </a:pPr>
            <a:r>
              <a:rPr lang="fr-CA" sz="2800" b="1" dirty="0" smtClean="0">
                <a:solidFill>
                  <a:schemeClr val="accent1"/>
                </a:solidFill>
                <a:ea typeface="Nexa Bold" charset="0"/>
                <a:cs typeface="Nexa Bold" charset="0"/>
              </a:rPr>
              <a:t>Discussion sur les risques et les mesures d’atténuation</a:t>
            </a:r>
            <a:endParaRPr lang="fr-CA" sz="2800" b="1" dirty="0">
              <a:solidFill>
                <a:schemeClr val="accent1"/>
              </a:solidFill>
              <a:ea typeface="Nexa Bold" charset="0"/>
              <a:cs typeface="Nexa Bold" charset="0"/>
            </a:endParaRPr>
          </a:p>
        </p:txBody>
      </p:sp>
      <p:sp>
        <p:nvSpPr>
          <p:cNvPr id="3" name="Content Placeholder 2"/>
          <p:cNvSpPr>
            <a:spLocks noGrp="1"/>
          </p:cNvSpPr>
          <p:nvPr>
            <p:ph idx="1"/>
            <p:custDataLst>
              <p:tags r:id="rId2"/>
            </p:custDataLst>
          </p:nvPr>
        </p:nvSpPr>
        <p:spPr>
          <a:xfrm>
            <a:off x="467544" y="1016732"/>
            <a:ext cx="8424936" cy="5256584"/>
          </a:xfrm>
        </p:spPr>
        <p:txBody>
          <a:bodyPr/>
          <a:lstStyle/>
          <a:p>
            <a:pPr marL="0" indent="0">
              <a:buNone/>
              <a:defRPr/>
            </a:pPr>
            <a:r>
              <a:rPr lang="fr-CA" altLang="en-US" sz="2000" b="1" dirty="0" smtClean="0">
                <a:ea typeface="MS PGothic" pitchFamily="34" charset="-128"/>
              </a:rPr>
              <a:t>Portée et complexité</a:t>
            </a:r>
          </a:p>
          <a:p>
            <a:pPr lvl="1">
              <a:defRPr/>
            </a:pPr>
            <a:r>
              <a:rPr lang="fr-CA" altLang="en-US" sz="1800" b="1" dirty="0" smtClean="0">
                <a:ea typeface="MS PGothic" pitchFamily="34" charset="-128"/>
              </a:rPr>
              <a:t>Risque : </a:t>
            </a:r>
            <a:r>
              <a:rPr lang="fr-CA" altLang="en-US" sz="1800" dirty="0" smtClean="0">
                <a:ea typeface="MS PGothic" pitchFamily="34" charset="-128"/>
              </a:rPr>
              <a:t>Le cadre de la fiabilité est une initiative complexe (surtout le volet Consentement et délégation)</a:t>
            </a:r>
          </a:p>
          <a:p>
            <a:pPr lvl="1">
              <a:defRPr/>
            </a:pPr>
            <a:r>
              <a:rPr lang="fr-CA" altLang="en-US" sz="1800" b="1" dirty="0" smtClean="0">
                <a:ea typeface="MS PGothic" pitchFamily="34" charset="-128"/>
              </a:rPr>
              <a:t>Atténuation : </a:t>
            </a:r>
            <a:r>
              <a:rPr lang="fr-CA" altLang="en-US" sz="1800" dirty="0" smtClean="0">
                <a:ea typeface="MS PGothic" pitchFamily="34" charset="-128"/>
              </a:rPr>
              <a:t>Définition de produits livrables discrets et gérables</a:t>
            </a:r>
          </a:p>
          <a:p>
            <a:pPr marL="0" indent="0">
              <a:buNone/>
              <a:defRPr/>
            </a:pPr>
            <a:endParaRPr lang="fr-CA" altLang="en-US" sz="2000" b="1" dirty="0" smtClean="0">
              <a:ea typeface="MS PGothic" pitchFamily="34" charset="-128"/>
            </a:endParaRPr>
          </a:p>
          <a:p>
            <a:pPr marL="0" indent="0">
              <a:buNone/>
              <a:defRPr/>
            </a:pPr>
            <a:r>
              <a:rPr lang="fr-CA" altLang="en-US" sz="2000" b="1" dirty="0" smtClean="0">
                <a:ea typeface="MS PGothic" pitchFamily="34" charset="-128"/>
              </a:rPr>
              <a:t>Ressources</a:t>
            </a:r>
            <a:endParaRPr lang="fr-CA" altLang="en-US" sz="1800" b="1" dirty="0" smtClean="0">
              <a:ea typeface="MS PGothic" pitchFamily="34" charset="-128"/>
            </a:endParaRPr>
          </a:p>
          <a:p>
            <a:pPr lvl="1">
              <a:defRPr/>
            </a:pPr>
            <a:r>
              <a:rPr lang="fr-CA" altLang="en-US" sz="1800" b="1" dirty="0" smtClean="0">
                <a:ea typeface="MS PGothic" pitchFamily="34" charset="-128"/>
              </a:rPr>
              <a:t>Risque : </a:t>
            </a:r>
            <a:r>
              <a:rPr lang="fr-CA" altLang="en-US" sz="1800" dirty="0" smtClean="0">
                <a:ea typeface="MS PGothic" pitchFamily="34" charset="-128"/>
              </a:rPr>
              <a:t>Les échéances sont touchées par l’absence de ressources et/ou de financement désigné (selon les « meilleurs efforts »)</a:t>
            </a:r>
          </a:p>
          <a:p>
            <a:pPr lvl="1">
              <a:defRPr/>
            </a:pPr>
            <a:r>
              <a:rPr lang="fr-CA" altLang="en-US" sz="1800" b="1" dirty="0" smtClean="0">
                <a:ea typeface="MS PGothic" pitchFamily="34" charset="-128"/>
              </a:rPr>
              <a:t>Atténuation : </a:t>
            </a:r>
            <a:r>
              <a:rPr lang="fr-CA" altLang="en-US" sz="1800" dirty="0" smtClean="0">
                <a:ea typeface="MS PGothic" pitchFamily="34" charset="-128"/>
              </a:rPr>
              <a:t>Ressources désignées et/ou financement supplémentaire dans toutes les administrations</a:t>
            </a:r>
            <a:br>
              <a:rPr lang="fr-CA" altLang="en-US" sz="1800" dirty="0" smtClean="0">
                <a:ea typeface="MS PGothic" pitchFamily="34" charset="-128"/>
              </a:rPr>
            </a:br>
            <a:endParaRPr lang="fr-CA" altLang="en-US" sz="1800" dirty="0" smtClean="0">
              <a:ea typeface="MS PGothic" pitchFamily="34" charset="-128"/>
            </a:endParaRPr>
          </a:p>
          <a:p>
            <a:pPr marL="0" indent="0">
              <a:buNone/>
              <a:defRPr/>
            </a:pPr>
            <a:r>
              <a:rPr lang="fr-CA" altLang="en-US" sz="2000" b="1" dirty="0" smtClean="0">
                <a:ea typeface="MS PGothic" pitchFamily="34" charset="-128"/>
              </a:rPr>
              <a:t>Harmonisation des intervenants</a:t>
            </a:r>
          </a:p>
          <a:p>
            <a:pPr lvl="1">
              <a:defRPr/>
            </a:pPr>
            <a:r>
              <a:rPr lang="fr-CA" altLang="en-US" sz="1800" b="1" dirty="0" smtClean="0">
                <a:ea typeface="MS PGothic" pitchFamily="34" charset="-128"/>
              </a:rPr>
              <a:t>Risque : </a:t>
            </a:r>
            <a:r>
              <a:rPr lang="fr-CA" altLang="en-US" sz="1800" dirty="0" smtClean="0">
                <a:ea typeface="MS PGothic" pitchFamily="34" charset="-128"/>
              </a:rPr>
              <a:t>Les besoins variés de la collectivité doivent être harmonisés (secteur public et secteur privé)</a:t>
            </a:r>
          </a:p>
          <a:p>
            <a:pPr lvl="1">
              <a:defRPr/>
            </a:pPr>
            <a:r>
              <a:rPr lang="fr-CA" altLang="en-US" sz="1800" b="1" dirty="0" smtClean="0">
                <a:ea typeface="MS PGothic" pitchFamily="34" charset="-128"/>
              </a:rPr>
              <a:t>Atténuation : </a:t>
            </a:r>
            <a:r>
              <a:rPr lang="fr-CA" altLang="en-US" sz="1800" dirty="0" smtClean="0">
                <a:ea typeface="MS PGothic" pitchFamily="34" charset="-128"/>
              </a:rPr>
              <a:t>Collaboration active entre les membres du CIANC et du SCGI (conformément à la lettre d’intention)</a:t>
            </a:r>
          </a:p>
          <a:p>
            <a:pPr marL="0" indent="0">
              <a:buNone/>
              <a:defRPr/>
            </a:pPr>
            <a:r>
              <a:rPr lang="fr-CA" altLang="en-US" sz="2000" b="1" dirty="0" smtClean="0">
                <a:ea typeface="MS PGothic" pitchFamily="34" charset="-128"/>
              </a:rPr>
              <a:t/>
            </a:r>
            <a:br>
              <a:rPr lang="fr-CA" altLang="en-US" sz="2000" b="1" dirty="0" smtClean="0">
                <a:ea typeface="MS PGothic" pitchFamily="34" charset="-128"/>
              </a:rPr>
            </a:br>
            <a:endParaRPr lang="fr-CA" altLang="en-US" sz="1600" b="1" dirty="0" smtClean="0">
              <a:ea typeface="MS PGothic" pitchFamily="34" charset="-128"/>
            </a:endParaRPr>
          </a:p>
          <a:p>
            <a:pPr lvl="1">
              <a:defRPr/>
            </a:pPr>
            <a:endParaRPr lang="fr-CA" altLang="en-US" sz="1800" dirty="0" smtClean="0">
              <a:ea typeface="MS PGothic" pitchFamily="34" charset="-128"/>
            </a:endParaRPr>
          </a:p>
          <a:p>
            <a:pPr>
              <a:defRPr/>
            </a:pPr>
            <a:endParaRPr lang="fr-CA" sz="1800" dirty="0" smtClean="0">
              <a:ea typeface="MS PGothic" pitchFamily="34" charset="-128"/>
            </a:endParaRPr>
          </a:p>
          <a:p>
            <a:pPr marL="457200" lvl="1" indent="0">
              <a:buNone/>
              <a:defRPr/>
            </a:pPr>
            <a:endParaRPr lang="fr-CA" sz="1800" dirty="0"/>
          </a:p>
        </p:txBody>
      </p:sp>
      <p:sp>
        <p:nvSpPr>
          <p:cNvPr id="4" name="Slide Number Placeholder 3"/>
          <p:cNvSpPr>
            <a:spLocks noGrp="1"/>
          </p:cNvSpPr>
          <p:nvPr>
            <p:ph type="sldNum" sz="quarter" idx="12"/>
            <p:custDataLst>
              <p:tags r:id="rId3"/>
            </p:custDataLst>
          </p:nvPr>
        </p:nvSpPr>
        <p:spPr>
          <a:xfrm>
            <a:off x="6553200" y="6412247"/>
            <a:ext cx="2133600" cy="365125"/>
          </a:xfrm>
        </p:spPr>
        <p:txBody>
          <a:bodyPr/>
          <a:lstStyle/>
          <a:p>
            <a:fld id="{472FE7E6-C063-462F-9C35-10504E394B46}" type="slidenum">
              <a:rPr lang="fr-CA" altLang="en-US" smtClean="0">
                <a:solidFill>
                  <a:prstClr val="black">
                    <a:tint val="75000"/>
                  </a:prstClr>
                </a:solidFill>
              </a:rPr>
              <a:pPr/>
              <a:t>10</a:t>
            </a:fld>
            <a:endParaRPr lang="fr-CA" altLang="en-US" dirty="0">
              <a:solidFill>
                <a:prstClr val="black">
                  <a:tint val="75000"/>
                </a:prstClr>
              </a:solidFill>
            </a:endParaRPr>
          </a:p>
        </p:txBody>
      </p:sp>
      <p:sp>
        <p:nvSpPr>
          <p:cNvPr id="5" name="TextBox 4"/>
          <p:cNvSpPr txBox="1"/>
          <p:nvPr>
            <p:custDataLst>
              <p:tags r:id="rId4"/>
            </p:custDataLst>
          </p:nvPr>
        </p:nvSpPr>
        <p:spPr>
          <a:xfrm>
            <a:off x="0" y="0"/>
            <a:ext cx="3810000" cy="1270000"/>
          </a:xfrm>
          <a:prstGeom prst="rect">
            <a:avLst/>
          </a:prstGeom>
          <a:noFill/>
        </p:spPr>
        <p:txBody>
          <a:bodyPr vert="horz" rtlCol="0">
            <a:spAutoFit/>
          </a:bodyPr>
          <a:lstStyle/>
          <a:p>
            <a:endParaRPr lang="en-CA" dirty="0"/>
          </a:p>
        </p:txBody>
      </p:sp>
    </p:spTree>
    <p:extLst>
      <p:ext uri="{BB962C8B-B14F-4D97-AF65-F5344CB8AC3E}">
        <p14:creationId xmlns:p14="http://schemas.microsoft.com/office/powerpoint/2010/main" val="2587857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39552" y="296652"/>
            <a:ext cx="5722823" cy="584775"/>
          </a:xfrm>
          <a:noFill/>
        </p:spPr>
        <p:txBody>
          <a:bodyPr wrap="square">
            <a:spAutoFit/>
          </a:bodyPr>
          <a:lstStyle/>
          <a:p>
            <a:pPr algn="l">
              <a:spcBef>
                <a:spcPts val="0"/>
              </a:spcBef>
            </a:pPr>
            <a:r>
              <a:rPr lang="fr-CA" sz="3200" b="1" dirty="0" smtClean="0">
                <a:solidFill>
                  <a:srgbClr val="004D71"/>
                </a:solidFill>
                <a:latin typeface="Calibri" panose="020F0502020204030204" pitchFamily="34" charset="0"/>
                <a:ea typeface="Nexa Bold" charset="0"/>
                <a:cs typeface="Nexa Bold" charset="0"/>
              </a:rPr>
              <a:t>Prochaines étapes proposées</a:t>
            </a:r>
            <a:endParaRPr lang="fr-CA" sz="1200" b="1" dirty="0">
              <a:solidFill>
                <a:srgbClr val="990099"/>
              </a:solidFill>
              <a:latin typeface="Courier New" panose="02070309020205020404" pitchFamily="49" charset="0"/>
              <a:ea typeface="Nexa Bold" charset="0"/>
              <a:cs typeface="Nexa Bold" charset="0"/>
            </a:endParaRPr>
          </a:p>
        </p:txBody>
      </p:sp>
      <p:sp>
        <p:nvSpPr>
          <p:cNvPr id="3" name="Content Placeholder 2"/>
          <p:cNvSpPr>
            <a:spLocks noGrp="1"/>
          </p:cNvSpPr>
          <p:nvPr>
            <p:ph idx="1"/>
            <p:custDataLst>
              <p:tags r:id="rId3"/>
            </p:custDataLst>
          </p:nvPr>
        </p:nvSpPr>
        <p:spPr>
          <a:xfrm>
            <a:off x="467544" y="1124744"/>
            <a:ext cx="8389627" cy="5292588"/>
          </a:xfrm>
        </p:spPr>
        <p:txBody>
          <a:bodyPr wrap="square"/>
          <a:lstStyle/>
          <a:p>
            <a:pPr>
              <a:buFont typeface="+mj-lt"/>
              <a:buAutoNum type="arabicPeriod"/>
            </a:pPr>
            <a:r>
              <a:rPr lang="fr-CA" sz="1600" b="1" dirty="0" smtClean="0">
                <a:solidFill>
                  <a:srgbClr val="000000"/>
                </a:solidFill>
                <a:latin typeface="Calibri" panose="020F0502020204030204" pitchFamily="34" charset="0"/>
              </a:rPr>
              <a:t>Cadre </a:t>
            </a:r>
            <a:r>
              <a:rPr lang="fr-CA" sz="1600" b="1" dirty="0">
                <a:solidFill>
                  <a:srgbClr val="000000"/>
                </a:solidFill>
                <a:latin typeface="Calibri" panose="020F0502020204030204" pitchFamily="34" charset="0"/>
              </a:rPr>
              <a:t>pancanadien de </a:t>
            </a:r>
            <a:r>
              <a:rPr lang="fr-CA" sz="1600" b="1" dirty="0" smtClean="0">
                <a:solidFill>
                  <a:srgbClr val="000000"/>
                </a:solidFill>
                <a:latin typeface="Calibri" panose="020F0502020204030204" pitchFamily="34" charset="0"/>
              </a:rPr>
              <a:t>la fiabilité – Élaboration</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Élaboration continue des produits livrables du Cadre pancanadien de la fiabilité dans les groupes de travail du SCGI et du CIANC</a:t>
            </a:r>
            <a:endParaRPr lang="fr-CA" sz="1200" b="1" dirty="0" smtClean="0">
              <a:solidFill>
                <a:srgbClr val="990099"/>
              </a:solidFill>
              <a:latin typeface="Courier New" panose="02070309020205020404" pitchFamily="49" charset="0"/>
            </a:endParaRPr>
          </a:p>
          <a:p>
            <a:pPr lvl="2">
              <a:buFont typeface="Wingdings" panose="05000000000000000000" pitchFamily="2" charset="2"/>
              <a:buChar char="§"/>
            </a:pPr>
            <a:r>
              <a:rPr lang="fr-CA" sz="1400" dirty="0" smtClean="0">
                <a:solidFill>
                  <a:srgbClr val="000000"/>
                </a:solidFill>
                <a:latin typeface="Calibri" panose="020F0502020204030204" pitchFamily="34" charset="0"/>
              </a:rPr>
              <a:t>Élaborer les critères de conformité et les profils du cadre de la fiabilité</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Coordonner les efforts avec d’autres groupes de travail</a:t>
            </a:r>
            <a:endParaRPr lang="fr-CA" sz="1200" b="1" dirty="0" smtClean="0">
              <a:solidFill>
                <a:srgbClr val="990099"/>
              </a:solidFill>
              <a:latin typeface="Courier New" panose="02070309020205020404" pitchFamily="49" charset="0"/>
            </a:endParaRPr>
          </a:p>
          <a:p>
            <a:pPr lvl="2">
              <a:buFont typeface="Wingdings" panose="05000000000000000000" pitchFamily="2" charset="2"/>
              <a:buChar char="§"/>
            </a:pPr>
            <a:r>
              <a:rPr lang="fr-CA" sz="1400" dirty="0" smtClean="0">
                <a:solidFill>
                  <a:srgbClr val="000000"/>
                </a:solidFill>
                <a:latin typeface="Calibri" panose="020F0502020204030204" pitchFamily="34" charset="0"/>
              </a:rPr>
              <a:t>Carrefour numérique canadien</a:t>
            </a:r>
            <a:endParaRPr lang="fr-CA" sz="1200" b="1" dirty="0" smtClean="0">
              <a:solidFill>
                <a:srgbClr val="990099"/>
              </a:solidFill>
              <a:latin typeface="Courier New" panose="02070309020205020404" pitchFamily="49" charset="0"/>
            </a:endParaRPr>
          </a:p>
          <a:p>
            <a:pPr lvl="2">
              <a:buFont typeface="Wingdings" panose="05000000000000000000" pitchFamily="2" charset="2"/>
              <a:buChar char="§"/>
            </a:pPr>
            <a:r>
              <a:rPr lang="fr-CA" sz="1400" dirty="0" smtClean="0">
                <a:solidFill>
                  <a:srgbClr val="000000"/>
                </a:solidFill>
                <a:latin typeface="Calibri" panose="020F0502020204030204" pitchFamily="34" charset="0"/>
              </a:rPr>
              <a:t>Enregistrement et avis de décès</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Commencer les essais des critères de conformité du cadre de la fiabilité</a:t>
            </a:r>
            <a:endParaRPr lang="en-CA" sz="1400" dirty="0" smtClean="0"/>
          </a:p>
          <a:p>
            <a:pPr lvl="2">
              <a:buFont typeface="Wingdings" panose="05000000000000000000" pitchFamily="2" charset="2"/>
              <a:buChar char="§"/>
            </a:pPr>
            <a:r>
              <a:rPr lang="fr-CA" sz="1400" dirty="0" smtClean="0">
                <a:solidFill>
                  <a:srgbClr val="000000"/>
                </a:solidFill>
                <a:latin typeface="Calibri" panose="020F0502020204030204" pitchFamily="34" charset="0"/>
              </a:rPr>
              <a:t>Programme « Essai alpha »</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Former le groupe de travail responsable du volet Consentement et délégation</a:t>
            </a:r>
            <a:endParaRPr lang="fr-CA" sz="1200" b="1" dirty="0" smtClean="0">
              <a:solidFill>
                <a:srgbClr val="990099"/>
              </a:solidFill>
              <a:latin typeface="Courier New" panose="02070309020205020404" pitchFamily="49" charset="0"/>
            </a:endParaRPr>
          </a:p>
          <a:p>
            <a:pPr lvl="2">
              <a:buFont typeface="Wingdings" panose="05000000000000000000" pitchFamily="2" charset="2"/>
              <a:buChar char="§"/>
            </a:pPr>
            <a:r>
              <a:rPr lang="fr-CA" sz="1400" dirty="0" smtClean="0">
                <a:solidFill>
                  <a:srgbClr val="000000"/>
                </a:solidFill>
                <a:latin typeface="Calibri" panose="020F0502020204030204" pitchFamily="34" charset="0"/>
              </a:rPr>
              <a:t>Rejoindre les collectivités de protection des renseignements personnels et de prestation de services pour exécuter ce travail.</a:t>
            </a:r>
            <a:endParaRPr lang="fr-CA" sz="1200" b="1" dirty="0" smtClean="0">
              <a:solidFill>
                <a:srgbClr val="990099"/>
              </a:solidFill>
              <a:latin typeface="Courier New" panose="02070309020205020404" pitchFamily="49" charset="0"/>
            </a:endParaRPr>
          </a:p>
          <a:p>
            <a:pPr>
              <a:buFont typeface="+mj-lt"/>
              <a:buAutoNum type="arabicPeriod"/>
            </a:pPr>
            <a:r>
              <a:rPr lang="fr-CA" sz="1600" b="1" dirty="0" smtClean="0">
                <a:solidFill>
                  <a:srgbClr val="000000"/>
                </a:solidFill>
                <a:latin typeface="Calibri" panose="020F0502020204030204" pitchFamily="34" charset="0"/>
              </a:rPr>
              <a:t>Cadre pancanadien de la fiabilité – Mise en œuvre</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Élaboration du parcours critique.</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Évaluation de l’état de préparation des administrations.</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Mise à jour continue des produits du Cadre de la fiabilité.</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Mobilisation continue liée aux Ententes sur l’échange de renseignements (EER), la protection des renseignements personnels et l’appareil gouvernemental.</a:t>
            </a:r>
            <a:endParaRPr lang="fr-CA" sz="1200" b="1" dirty="0" smtClean="0">
              <a:solidFill>
                <a:srgbClr val="990099"/>
              </a:solidFill>
              <a:latin typeface="Courier New" panose="02070309020205020404" pitchFamily="49" charset="0"/>
            </a:endParaRPr>
          </a:p>
          <a:p>
            <a:pPr>
              <a:buFont typeface="+mj-lt"/>
              <a:buAutoNum type="arabicPeriod"/>
            </a:pPr>
            <a:r>
              <a:rPr lang="fr-CA" sz="1600" b="1" dirty="0" smtClean="0">
                <a:solidFill>
                  <a:srgbClr val="000000"/>
                </a:solidFill>
                <a:latin typeface="Calibri" panose="020F0502020204030204" pitchFamily="34" charset="0"/>
              </a:rPr>
              <a:t>Table des SM FPT (mai 2017)</a:t>
            </a:r>
            <a:endParaRPr lang="fr-CA" sz="1200" b="1" dirty="0" smtClean="0">
              <a:solidFill>
                <a:srgbClr val="990099"/>
              </a:solidFill>
              <a:latin typeface="Courier New" panose="02070309020205020404" pitchFamily="49" charset="0"/>
            </a:endParaRPr>
          </a:p>
          <a:p>
            <a:pPr lvl="1">
              <a:buFont typeface="Arial" panose="020B0604020202020204" pitchFamily="34" charset="0"/>
              <a:buChar char="•"/>
            </a:pPr>
            <a:r>
              <a:rPr lang="fr-CA" sz="1400" dirty="0" smtClean="0">
                <a:solidFill>
                  <a:srgbClr val="000000"/>
                </a:solidFill>
                <a:latin typeface="Calibri" panose="020F0502020204030204" pitchFamily="34" charset="0"/>
              </a:rPr>
              <a:t>Présenter les progrès liés au </a:t>
            </a:r>
            <a:r>
              <a:rPr lang="fr-FR" sz="1400" dirty="0" smtClean="0">
                <a:solidFill>
                  <a:srgbClr val="000000"/>
                </a:solidFill>
                <a:latin typeface="Calibri" panose="020F0502020204030204" pitchFamily="34" charset="0"/>
              </a:rPr>
              <a:t>Cadre pancanadien de la fiabilité.</a:t>
            </a:r>
            <a:endParaRPr lang="en-CA" sz="1400" dirty="0" smtClean="0"/>
          </a:p>
          <a:p>
            <a:pPr lvl="1">
              <a:buFont typeface="Arial" panose="020B0604020202020204" pitchFamily="34" charset="0"/>
              <a:buChar char="•"/>
            </a:pPr>
            <a:r>
              <a:rPr lang="fr-CA" sz="1400" dirty="0" smtClean="0">
                <a:solidFill>
                  <a:srgbClr val="000000"/>
                </a:solidFill>
                <a:latin typeface="Calibri" panose="020F0502020204030204" pitchFamily="34" charset="0"/>
              </a:rPr>
              <a:t>Obtenir leur appui pour les volets Personne vérifiée et Connexion des utilisateurs.</a:t>
            </a:r>
            <a:endParaRPr lang="en-CA" sz="1400" dirty="0" smtClean="0"/>
          </a:p>
          <a:p>
            <a:pPr marL="800100" lvl="1" indent="-342900">
              <a:buFont typeface="+mj-lt"/>
              <a:buAutoNum type="arabicPeriod"/>
            </a:pPr>
            <a:endParaRPr lang="en-CA" sz="1400" dirty="0"/>
          </a:p>
        </p:txBody>
      </p:sp>
      <p:sp>
        <p:nvSpPr>
          <p:cNvPr id="4" name="Slide Number Placeholder 3"/>
          <p:cNvSpPr>
            <a:spLocks noGrp="1"/>
          </p:cNvSpPr>
          <p:nvPr>
            <p:ph type="sldNum" sz="quarter" idx="12"/>
            <p:custDataLst>
              <p:tags r:id="rId4"/>
            </p:custDataLst>
          </p:nvPr>
        </p:nvSpPr>
        <p:spPr/>
        <p:txBody>
          <a:bodyPr/>
          <a:lstStyle/>
          <a:p>
            <a:fld id="{472FE7E6-C063-462F-9C35-10504E394B46}" type="slidenum">
              <a:rPr lang="en-CA" altLang="en-US" smtClean="0">
                <a:solidFill>
                  <a:prstClr val="black">
                    <a:tint val="75000"/>
                  </a:prstClr>
                </a:solidFill>
              </a:rPr>
              <a:pPr/>
              <a:t>11</a:t>
            </a:fld>
            <a:endParaRPr lang="en-CA" altLang="en-US" dirty="0">
              <a:solidFill>
                <a:prstClr val="black">
                  <a:tint val="75000"/>
                </a:prstClr>
              </a:solidFill>
            </a:endParaRPr>
          </a:p>
        </p:txBody>
      </p:sp>
    </p:spTree>
    <p:custDataLst>
      <p:tags r:id="rId1"/>
    </p:custDataLst>
    <p:extLst>
      <p:ext uri="{BB962C8B-B14F-4D97-AF65-F5344CB8AC3E}">
        <p14:creationId xmlns:p14="http://schemas.microsoft.com/office/powerpoint/2010/main" val="3148239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wrap="square"/>
          <a:lstStyle/>
          <a:p>
            <a:r>
              <a:rPr lang="fr-CA" sz="3600" b="1" dirty="0" smtClean="0"/>
              <a:t>Annexes</a:t>
            </a:r>
            <a:endParaRPr lang="fr-CA" sz="1200" b="1" dirty="0">
              <a:solidFill>
                <a:srgbClr val="990099"/>
              </a:solidFill>
              <a:latin typeface="Courier New" panose="02070309020205020404" pitchFamily="49" charset="0"/>
            </a:endParaRPr>
          </a:p>
        </p:txBody>
      </p:sp>
      <p:sp>
        <p:nvSpPr>
          <p:cNvPr id="3" name="Slide Number Placeholder 2"/>
          <p:cNvSpPr>
            <a:spLocks noGrp="1"/>
          </p:cNvSpPr>
          <p:nvPr>
            <p:ph type="sldNum" sz="quarter" idx="12"/>
            <p:custDataLst>
              <p:tags r:id="rId3"/>
            </p:custDataLst>
          </p:nvPr>
        </p:nvSpPr>
        <p:spPr/>
        <p:txBody>
          <a:bodyPr/>
          <a:lstStyle/>
          <a:p>
            <a:fld id="{32D4B517-E49B-41B6-9DBC-23634E0F1CDC}" type="slidenum">
              <a:rPr lang="en-CA" smtClean="0"/>
              <a:t>12</a:t>
            </a:fld>
            <a:endParaRPr lang="en-CA" dirty="0"/>
          </a:p>
        </p:txBody>
      </p:sp>
    </p:spTree>
    <p:custDataLst>
      <p:tags r:id="rId1"/>
    </p:custDataLst>
    <p:extLst>
      <p:ext uri="{BB962C8B-B14F-4D97-AF65-F5344CB8AC3E}">
        <p14:creationId xmlns:p14="http://schemas.microsoft.com/office/powerpoint/2010/main" val="2805256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custDataLst>
              <p:tags r:id="rId2"/>
            </p:custDataLst>
          </p:nvPr>
        </p:nvSpPr>
        <p:spPr>
          <a:xfrm>
            <a:off x="-44141" y="-18"/>
            <a:ext cx="2157621" cy="6858000"/>
          </a:xfrm>
          <a:prstGeom prst="rect">
            <a:avLst/>
          </a:prstGeom>
          <a:solidFill>
            <a:srgbClr val="333E48"/>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dirty="0" smtClean="0">
              <a:solidFill>
                <a:srgbClr val="FFFFFF"/>
              </a:solidFill>
            </a:endParaRPr>
          </a:p>
        </p:txBody>
      </p:sp>
      <p:sp>
        <p:nvSpPr>
          <p:cNvPr id="37893" name="Rectangle 9"/>
          <p:cNvSpPr>
            <a:spLocks noChangeArrowheads="1"/>
          </p:cNvSpPr>
          <p:nvPr>
            <p:custDataLst>
              <p:tags r:id="rId3"/>
            </p:custDataLst>
          </p:nvPr>
        </p:nvSpPr>
        <p:spPr>
          <a:xfrm>
            <a:off x="-508" y="1052736"/>
            <a:ext cx="212636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defRPr sz="1400">
                <a:solidFill>
                  <a:schemeClr val="tx1"/>
                </a:solidFill>
                <a:latin typeface="Roboto Thin"/>
                <a:ea typeface="Roboto Thin"/>
                <a:cs typeface="Roboto Thin"/>
              </a:defRPr>
            </a:lvl1pPr>
            <a:lvl2pPr marL="742950" indent="-285750">
              <a:lnSpc>
                <a:spcPct val="90000"/>
              </a:lnSpc>
              <a:spcBef>
                <a:spcPts val="500"/>
              </a:spcBef>
              <a:buFont typeface="Arial" pitchFamily="34" charset="0"/>
              <a:buChar char="•"/>
              <a:defRPr sz="800">
                <a:solidFill>
                  <a:schemeClr val="tx1"/>
                </a:solidFill>
                <a:latin typeface="Roboto Thin"/>
                <a:ea typeface="Roboto Thin"/>
                <a:cs typeface="Roboto Thin"/>
              </a:defRPr>
            </a:lvl2pPr>
            <a:lvl3pPr marL="1143000" indent="-228600">
              <a:lnSpc>
                <a:spcPct val="90000"/>
              </a:lnSpc>
              <a:spcBef>
                <a:spcPts val="500"/>
              </a:spcBef>
              <a:buFont typeface="Arial" pitchFamily="34" charset="0"/>
              <a:buChar char="•"/>
              <a:defRPr sz="800">
                <a:solidFill>
                  <a:schemeClr val="tx1"/>
                </a:solidFill>
                <a:latin typeface="Roboto Thin"/>
                <a:ea typeface="Roboto Thin"/>
                <a:cs typeface="Roboto Thin"/>
              </a:defRPr>
            </a:lvl3pPr>
            <a:lvl4pPr marL="1600200" indent="-228600">
              <a:lnSpc>
                <a:spcPct val="90000"/>
              </a:lnSpc>
              <a:spcBef>
                <a:spcPts val="500"/>
              </a:spcBef>
              <a:buFont typeface="Arial" pitchFamily="34" charset="0"/>
              <a:buChar char="•"/>
              <a:defRPr sz="800">
                <a:solidFill>
                  <a:schemeClr val="tx1"/>
                </a:solidFill>
                <a:latin typeface="Roboto Thin"/>
                <a:ea typeface="Roboto Thin"/>
                <a:cs typeface="Roboto Thin"/>
              </a:defRPr>
            </a:lvl4pPr>
            <a:lvl5pPr marL="2057400" indent="-228600">
              <a:lnSpc>
                <a:spcPct val="90000"/>
              </a:lnSpc>
              <a:spcBef>
                <a:spcPts val="500"/>
              </a:spcBef>
              <a:buFont typeface="Arial" pitchFamily="34" charset="0"/>
              <a:buChar char="•"/>
              <a:defRPr sz="800">
                <a:solidFill>
                  <a:schemeClr val="tx1"/>
                </a:solidFill>
                <a:latin typeface="Roboto Thin"/>
                <a:ea typeface="Roboto Thin"/>
                <a:cs typeface="Roboto Thin"/>
              </a:defRPr>
            </a:lvl5pPr>
            <a:lvl6pPr marL="25146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6pPr>
            <a:lvl7pPr marL="29718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7pPr>
            <a:lvl8pPr marL="34290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8pPr>
            <a:lvl9pPr marL="38862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9pPr>
          </a:lstStyle>
          <a:p>
            <a:pPr>
              <a:lnSpc>
                <a:spcPct val="100000"/>
              </a:lnSpc>
              <a:spcBef>
                <a:spcPct val="0"/>
              </a:spcBef>
            </a:pPr>
            <a:r>
              <a:rPr lang="fr-CA" spc="300" dirty="0" smtClean="0">
                <a:solidFill>
                  <a:srgbClr val="FFFFFF"/>
                </a:solidFill>
                <a:latin typeface="Calibri" panose="020F0502020204030204" pitchFamily="34" charset="0"/>
                <a:ea typeface="Nexa Bold" charset="0"/>
                <a:cs typeface="Nexa Bold" charset="0"/>
              </a:rPr>
              <a:t>Clé à l’amélioration au service numérique et à l’accroissement la sécurité</a:t>
            </a:r>
            <a:endParaRPr lang="fr-CA" sz="1200" b="1" spc="300" dirty="0" smtClean="0">
              <a:solidFill>
                <a:srgbClr val="990099"/>
              </a:solidFill>
              <a:latin typeface="Courier New" panose="02070309020205020404" pitchFamily="49" charset="0"/>
              <a:ea typeface="Nexa Bold" charset="0"/>
              <a:cs typeface="Nexa Bold" charset="0"/>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a:p>
            <a:pPr>
              <a:lnSpc>
                <a:spcPct val="100000"/>
              </a:lnSpc>
              <a:spcBef>
                <a:spcPct val="0"/>
              </a:spcBef>
            </a:pPr>
            <a:endParaRPr lang="en-CA" sz="1300" dirty="0" smtClean="0">
              <a:solidFill>
                <a:schemeClr val="bg1"/>
              </a:solidFill>
              <a:latin typeface="+mn-lt"/>
            </a:endParaRPr>
          </a:p>
          <a:p>
            <a:pPr>
              <a:lnSpc>
                <a:spcPct val="100000"/>
              </a:lnSpc>
              <a:spcBef>
                <a:spcPct val="0"/>
              </a:spcBef>
            </a:pPr>
            <a:endParaRPr lang="en-CA" sz="1300" dirty="0">
              <a:solidFill>
                <a:schemeClr val="bg1"/>
              </a:solidFill>
              <a:latin typeface="+mn-lt"/>
            </a:endParaRPr>
          </a:p>
        </p:txBody>
      </p:sp>
      <p:sp>
        <p:nvSpPr>
          <p:cNvPr id="18" name="Slide Number Placeholder 1"/>
          <p:cNvSpPr txBox="1"/>
          <p:nvPr>
            <p:custDataLst>
              <p:tags r:id="rId4"/>
            </p:custDataLst>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32D4B517-E49B-41B6-9DBC-23634E0F1CDC}" type="slidenum">
              <a:rPr kumimoji="0" lang="en-CA" sz="1200" b="0" i="0" u="none" strike="noStrike" kern="1200" cap="none" spc="0" normalizeH="0" baseline="0" noProof="0" smtClean="0">
                <a:ln>
                  <a:noFill/>
                </a:ln>
                <a:solidFill>
                  <a:prstClr val="black">
                    <a:tint val="75000"/>
                  </a:prstClr>
                </a:solidFill>
                <a:effectLst/>
                <a:uLnTx/>
                <a:uFillTx/>
                <a:latin typeface="Calibri"/>
                <a:ea typeface="+mn-ea"/>
                <a:cs typeface="+mn-cs"/>
              </a:rPr>
              <a:t>13</a:t>
            </a:fld>
            <a:endParaRPr kumimoji="0" lang="en-CA"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7" name="TextBox 26"/>
          <p:cNvSpPr txBox="1"/>
          <p:nvPr>
            <p:custDataLst>
              <p:tags r:id="rId5"/>
            </p:custDataLst>
          </p:nvPr>
        </p:nvSpPr>
        <p:spPr>
          <a:xfrm>
            <a:off x="2879812" y="231031"/>
            <a:ext cx="5777862" cy="830997"/>
          </a:xfrm>
          <a:prstGeom prst="rect">
            <a:avLst/>
          </a:prstGeom>
          <a:noFill/>
        </p:spPr>
        <p:txBody>
          <a:bodyPr wrap="square">
            <a:spAutoFit/>
          </a:bodyPr>
          <a:lstStyle/>
          <a:p>
            <a:pPr algn="ctr">
              <a:spcBef>
                <a:spcPct val="0"/>
              </a:spcBef>
              <a:spcAft>
                <a:spcPct val="0"/>
              </a:spcAft>
              <a:defRPr/>
            </a:pPr>
            <a:r>
              <a:rPr lang="fr-CA" sz="2400" b="1" dirty="0" smtClean="0">
                <a:solidFill>
                  <a:srgbClr val="004D71"/>
                </a:solidFill>
                <a:latin typeface="Calibri" panose="020F0502020204030204" pitchFamily="34" charset="0"/>
                <a:ea typeface="Nexa Bold" charset="0"/>
                <a:cs typeface="Nexa Bold" charset="0"/>
              </a:rPr>
              <a:t>Annexe A : Gestion de l’identité</a:t>
            </a:r>
            <a:endParaRPr lang="fr-CA" sz="1200" b="1" dirty="0" smtClean="0">
              <a:solidFill>
                <a:srgbClr val="990099"/>
              </a:solidFill>
              <a:latin typeface="Courier New" panose="02070309020205020404" pitchFamily="49" charset="0"/>
              <a:ea typeface="Nexa Bold" charset="0"/>
              <a:cs typeface="Nexa Bold" charset="0"/>
            </a:endParaRPr>
          </a:p>
          <a:p>
            <a:pPr algn="ctr" eaLnBrk="1" fontAlgn="auto" hangingPunct="1">
              <a:spcBef>
                <a:spcPct val="0"/>
              </a:spcBef>
              <a:spcAft>
                <a:spcPct val="0"/>
              </a:spcAft>
              <a:defRPr/>
            </a:pPr>
            <a:endParaRPr lang="en-US" sz="2400" b="1" dirty="0" smtClean="0">
              <a:solidFill>
                <a:schemeClr val="accent1"/>
              </a:solidFill>
              <a:latin typeface="+mj-lt"/>
              <a:ea typeface="Nexa Bold" charset="0"/>
              <a:cs typeface="Nexa Bold" charset="0"/>
            </a:endParaRPr>
          </a:p>
        </p:txBody>
      </p:sp>
      <p:sp>
        <p:nvSpPr>
          <p:cNvPr id="87" name="TextBox 86"/>
          <p:cNvSpPr txBox="1"/>
          <p:nvPr>
            <p:custDataLst>
              <p:tags r:id="rId6"/>
            </p:custDataLst>
          </p:nvPr>
        </p:nvSpPr>
        <p:spPr>
          <a:xfrm>
            <a:off x="0" y="80628"/>
            <a:ext cx="2042402" cy="830997"/>
          </a:xfrm>
          <a:prstGeom prst="rect">
            <a:avLst/>
          </a:prstGeom>
          <a:noFill/>
        </p:spPr>
        <p:txBody>
          <a:bodyPr wrap="square">
            <a:spAutoFit/>
          </a:bodyPr>
          <a:lstStyle/>
          <a:p>
            <a:pPr>
              <a:defRPr/>
            </a:pPr>
            <a:r>
              <a:rPr lang="fr-CA" sz="2400" dirty="0" smtClean="0">
                <a:solidFill>
                  <a:srgbClr val="FFFFFF"/>
                </a:solidFill>
                <a:latin typeface="Calibri" panose="020F0502020204030204" pitchFamily="34" charset="0"/>
                <a:ea typeface="Nexa Bold"/>
                <a:cs typeface="Nexa Bold"/>
              </a:rPr>
              <a:t>Gestion de l’identité</a:t>
            </a:r>
            <a:endParaRPr lang="en-US" sz="2400" dirty="0">
              <a:solidFill>
                <a:schemeClr val="bg1"/>
              </a:solidFill>
              <a:ea typeface="Nexa Bold"/>
              <a:cs typeface="Nexa Bold"/>
            </a:endParaRPr>
          </a:p>
        </p:txBody>
      </p:sp>
      <p:sp>
        <p:nvSpPr>
          <p:cNvPr id="90" name="Rectangle 89"/>
          <p:cNvSpPr/>
          <p:nvPr>
            <p:custDataLst>
              <p:tags r:id="rId7"/>
            </p:custDataLst>
          </p:nvPr>
        </p:nvSpPr>
        <p:spPr>
          <a:xfrm>
            <a:off x="2768862" y="1644871"/>
            <a:ext cx="2345415" cy="1122865"/>
          </a:xfrm>
          <a:prstGeom prst="rect">
            <a:avLst/>
          </a:prstGeom>
          <a:no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600" b="1" dirty="0" smtClean="0">
              <a:solidFill>
                <a:schemeClr val="accent1"/>
              </a:solidFill>
              <a:cs typeface="Arial" pitchFamily="34" charset="0"/>
            </a:endParaRPr>
          </a:p>
        </p:txBody>
      </p:sp>
      <p:grpSp>
        <p:nvGrpSpPr>
          <p:cNvPr id="118" name="Group 117"/>
          <p:cNvGrpSpPr/>
          <p:nvPr>
            <p:custDataLst>
              <p:tags r:id="rId8"/>
            </p:custDataLst>
          </p:nvPr>
        </p:nvGrpSpPr>
        <p:grpSpPr>
          <a:xfrm>
            <a:off x="2303748" y="5320788"/>
            <a:ext cx="6624736" cy="1024536"/>
            <a:chOff x="842714" y="511110"/>
            <a:chExt cx="7905750" cy="1614292"/>
          </a:xfrm>
        </p:grpSpPr>
        <p:grpSp>
          <p:nvGrpSpPr>
            <p:cNvPr id="119" name="Group 118"/>
            <p:cNvGrpSpPr/>
            <p:nvPr/>
          </p:nvGrpSpPr>
          <p:grpSpPr>
            <a:xfrm>
              <a:off x="842714" y="511110"/>
              <a:ext cx="7905750" cy="1614292"/>
              <a:chOff x="842714" y="1226626"/>
              <a:chExt cx="7905750" cy="1614292"/>
            </a:xfrm>
          </p:grpSpPr>
          <p:sp>
            <p:nvSpPr>
              <p:cNvPr id="121" name="Rounded Rectangle 120"/>
              <p:cNvSpPr/>
              <p:nvPr>
                <p:custDataLst>
                  <p:tags r:id="rId23"/>
                </p:custDataLst>
              </p:nvPr>
            </p:nvSpPr>
            <p:spPr>
              <a:xfrm>
                <a:off x="842714" y="1473842"/>
                <a:ext cx="7905750" cy="1367076"/>
              </a:xfrm>
              <a:prstGeom prst="roundRect">
                <a:avLst/>
              </a:prstGeom>
              <a:noFill/>
              <a:ln w="19050" cap="flat" algn="ctr">
                <a:solidFill>
                  <a:srgbClr val="005172"/>
                </a:solidFill>
                <a:prstDash val="solid"/>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CA" dirty="0">
                  <a:latin typeface="Calibri" panose="020F0502020204030204" pitchFamily="34" charset="0"/>
                </a:endParaRPr>
              </a:p>
            </p:txBody>
          </p:sp>
          <p:sp>
            <p:nvSpPr>
              <p:cNvPr id="122" name="Rectangle 121"/>
              <p:cNvSpPr/>
              <p:nvPr>
                <p:custDataLst>
                  <p:tags r:id="rId24"/>
                </p:custDataLst>
              </p:nvPr>
            </p:nvSpPr>
            <p:spPr>
              <a:xfrm>
                <a:off x="842714" y="1700808"/>
                <a:ext cx="7896225" cy="1140110"/>
              </a:xfrm>
              <a:prstGeom prst="rect">
                <a:avLst/>
              </a:prstGeom>
              <a:no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just">
                  <a:spcBef>
                    <a:spcPts val="1200"/>
                  </a:spcBef>
                  <a:spcAft>
                    <a:spcPts val="1200"/>
                  </a:spcAft>
                </a:pPr>
                <a:endParaRPr lang="en-CA" dirty="0">
                  <a:solidFill>
                    <a:schemeClr val="tx1">
                      <a:lumMod val="65000"/>
                      <a:lumOff val="35000"/>
                    </a:schemeClr>
                  </a:solidFill>
                  <a:latin typeface="Calibri" panose="020F0502020204030204" pitchFamily="34" charset="0"/>
                  <a:cs typeface="Arial" pitchFamily="34" charset="0"/>
                </a:endParaRPr>
              </a:p>
            </p:txBody>
          </p:sp>
          <p:sp>
            <p:nvSpPr>
              <p:cNvPr id="123" name="Rounded Rectangle 122"/>
              <p:cNvSpPr/>
              <p:nvPr>
                <p:custDataLst>
                  <p:tags r:id="rId25"/>
                </p:custDataLst>
              </p:nvPr>
            </p:nvSpPr>
            <p:spPr>
              <a:xfrm>
                <a:off x="928647" y="1226626"/>
                <a:ext cx="7810292" cy="390155"/>
              </a:xfrm>
              <a:prstGeom prst="roundRect">
                <a:avLst/>
              </a:prstGeom>
              <a:solidFill>
                <a:srgbClr val="005172"/>
              </a:solidFill>
              <a:ln w="9525" cap="flat" algn="ctr">
                <a:solidFill>
                  <a:srgbClr val="005172"/>
                </a:solidFill>
                <a:prstDash val="solid"/>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buSzPct val="150000"/>
                  <a:defRPr/>
                </a:pPr>
                <a:r>
                  <a:rPr lang="fr-CA" sz="1250" b="1" dirty="0" smtClean="0">
                    <a:solidFill>
                      <a:srgbClr val="FFFFFF"/>
                    </a:solidFill>
                    <a:latin typeface="Calibri" panose="020F0502020204030204" pitchFamily="34" charset="0"/>
                    <a:cs typeface="Arial" panose="020B0604020202020204" pitchFamily="34" charset="0"/>
                  </a:rPr>
                  <a:t>Toutes </a:t>
                </a:r>
                <a:r>
                  <a:rPr lang="fr-CA" sz="1250" b="1" dirty="0">
                    <a:solidFill>
                      <a:srgbClr val="FFFFFF"/>
                    </a:solidFill>
                    <a:latin typeface="Calibri" panose="020F0502020204030204" pitchFamily="34" charset="0"/>
                    <a:cs typeface="Arial" panose="020B0604020202020204" pitchFamily="34" charset="0"/>
                  </a:rPr>
                  <a:t>les administrations et les secteurs ont un rôle à jouer pour faire progresser cette </a:t>
                </a:r>
                <a:r>
                  <a:rPr lang="fr-CA" sz="1250" b="1" dirty="0" smtClean="0">
                    <a:solidFill>
                      <a:srgbClr val="FFFFFF"/>
                    </a:solidFill>
                    <a:latin typeface="Calibri" panose="020F0502020204030204" pitchFamily="34" charset="0"/>
                    <a:cs typeface="Arial" panose="020B0604020202020204" pitchFamily="34" charset="0"/>
                  </a:rPr>
                  <a:t>priorité.</a:t>
                </a:r>
                <a:endParaRPr lang="fr-CA" sz="1250" b="1" dirty="0">
                  <a:solidFill>
                    <a:srgbClr val="990099"/>
                  </a:solidFill>
                  <a:latin typeface="Courier New" panose="02070309020205020404" pitchFamily="49" charset="0"/>
                  <a:cs typeface="Arial" panose="020B0604020202020204" pitchFamily="34" charset="0"/>
                </a:endParaRPr>
              </a:p>
            </p:txBody>
          </p:sp>
        </p:grpSp>
        <p:sp>
          <p:nvSpPr>
            <p:cNvPr id="120" name="Rectangle 119"/>
            <p:cNvSpPr/>
            <p:nvPr>
              <p:custDataLst>
                <p:tags r:id="rId22"/>
              </p:custDataLst>
            </p:nvPr>
          </p:nvSpPr>
          <p:spPr>
            <a:xfrm>
              <a:off x="842714" y="864507"/>
              <a:ext cx="7905750" cy="875440"/>
            </a:xfrm>
            <a:prstGeom prst="rect">
              <a:avLst/>
            </a:prstGeom>
          </p:spPr>
          <p:txBody>
            <a:bodyPr wrap="square" anchor="t" anchorCtr="0">
              <a:noAutofit/>
            </a:bodyPr>
            <a:lstStyle/>
            <a:p>
              <a:pPr marL="285750" indent="-285750">
                <a:buFont typeface="Wingdings" panose="05000000000000000000" pitchFamily="2" charset="2"/>
                <a:buChar char="ü"/>
              </a:pPr>
              <a:r>
                <a:rPr lang="fr-CA" sz="1200" dirty="0" smtClean="0">
                  <a:solidFill>
                    <a:srgbClr val="000000"/>
                  </a:solidFill>
                  <a:latin typeface="Calibri" panose="020F0502020204030204" pitchFamily="34" charset="0"/>
                  <a:cs typeface="Arial" pitchFamily="34" charset="0"/>
                </a:rPr>
                <a:t>Les provinces et les territoires (PT) sont des sources autorisées de l’information sur l’identité pour les personnes nées au Canada dans leur administration respective.</a:t>
              </a:r>
              <a:endParaRPr lang="fr-CA" sz="1200" b="1" dirty="0" smtClean="0">
                <a:solidFill>
                  <a:srgbClr val="990099"/>
                </a:solidFill>
                <a:latin typeface="Courier New" panose="02070309020205020404" pitchFamily="49" charset="0"/>
                <a:cs typeface="Arial" pitchFamily="34" charset="0"/>
              </a:endParaRPr>
            </a:p>
            <a:p>
              <a:pPr marL="285750" indent="-285750">
                <a:buFont typeface="Wingdings" panose="05000000000000000000" pitchFamily="2" charset="2"/>
                <a:buChar char="ü"/>
              </a:pPr>
              <a:r>
                <a:rPr lang="fr-CA" sz="1200" dirty="0" smtClean="0">
                  <a:solidFill>
                    <a:srgbClr val="000000"/>
                  </a:solidFill>
                  <a:latin typeface="Calibri" panose="020F0502020204030204" pitchFamily="34" charset="0"/>
                  <a:cs typeface="Arial" pitchFamily="34" charset="0"/>
                </a:rPr>
                <a:t>Le gouvernement fédéral est la source autorisée de l’information sur l’identité des personnes nées à l’étranger.</a:t>
              </a:r>
              <a:endParaRPr lang="fr-CA" sz="1200" b="1" dirty="0">
                <a:solidFill>
                  <a:srgbClr val="990099"/>
                </a:solidFill>
                <a:latin typeface="Courier New" panose="02070309020205020404" pitchFamily="49" charset="0"/>
                <a:cs typeface="Arial" pitchFamily="34" charset="0"/>
              </a:endParaRPr>
            </a:p>
          </p:txBody>
        </p:sp>
      </p:grpSp>
      <p:sp>
        <p:nvSpPr>
          <p:cNvPr id="142" name="Rectangle 141"/>
          <p:cNvSpPr/>
          <p:nvPr>
            <p:custDataLst>
              <p:tags r:id="rId9"/>
            </p:custDataLst>
          </p:nvPr>
        </p:nvSpPr>
        <p:spPr>
          <a:xfrm>
            <a:off x="2289464" y="944724"/>
            <a:ext cx="6631038" cy="830997"/>
          </a:xfrm>
          <a:prstGeom prst="rect">
            <a:avLst/>
          </a:prstGeom>
        </p:spPr>
        <p:txBody>
          <a:bodyPr wrap="square">
            <a:spAutoFit/>
          </a:bodyPr>
          <a:lstStyle/>
          <a:p>
            <a:pPr algn="ctr"/>
            <a:r>
              <a:rPr lang="fr-CA" sz="1600" b="1" dirty="0" smtClean="0">
                <a:solidFill>
                  <a:srgbClr val="004D71"/>
                </a:solidFill>
                <a:latin typeface="Calibri" panose="020F0502020204030204" pitchFamily="34" charset="0"/>
              </a:rPr>
              <a:t>L’identité est fondamentale à la société canadienne, car il s’agit du point de départ de la fiabilité dans les interactions entre le public et les gouvernements et entre les gouvernements.</a:t>
            </a:r>
            <a:endParaRPr lang="fr-CA" sz="1200" b="1" dirty="0">
              <a:solidFill>
                <a:srgbClr val="990099"/>
              </a:solidFill>
              <a:latin typeface="Courier New" panose="02070309020205020404" pitchFamily="49" charset="0"/>
            </a:endParaRPr>
          </a:p>
        </p:txBody>
      </p:sp>
      <p:grpSp>
        <p:nvGrpSpPr>
          <p:cNvPr id="32" name="Group 31"/>
          <p:cNvGrpSpPr/>
          <p:nvPr>
            <p:custDataLst>
              <p:tags r:id="rId10"/>
            </p:custDataLst>
          </p:nvPr>
        </p:nvGrpSpPr>
        <p:grpSpPr>
          <a:xfrm>
            <a:off x="2339752" y="2098463"/>
            <a:ext cx="2998766" cy="2698689"/>
            <a:chOff x="619125" y="1371600"/>
            <a:chExt cx="1905000" cy="3581400"/>
          </a:xfrm>
        </p:grpSpPr>
        <p:sp>
          <p:nvSpPr>
            <p:cNvPr id="33" name="Rectangle 32"/>
            <p:cNvSpPr/>
            <p:nvPr>
              <p:custDataLst>
                <p:tags r:id="rId20"/>
              </p:custDataLst>
            </p:nvPr>
          </p:nvSpPr>
          <p:spPr>
            <a:xfrm>
              <a:off x="619125" y="1371600"/>
              <a:ext cx="1905000" cy="3581400"/>
            </a:xfrm>
            <a:prstGeom prst="rect">
              <a:avLst/>
            </a:prstGeom>
            <a:noFill/>
            <a:ln w="19050" cap="flat" algn="ctr">
              <a:solidFill>
                <a:srgbClr val="00517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7" name="AutoShape 16"/>
            <p:cNvSpPr>
              <a:spLocks noChangeAspect="1" noChangeArrowheads="1" noTextEdit="1"/>
            </p:cNvSpPr>
            <p:nvPr>
              <p:custDataLst>
                <p:tags r:id="rId21"/>
              </p:custDataLst>
            </p:nvPr>
          </p:nvSpPr>
          <p:spPr>
            <a:xfrm>
              <a:off x="1280026" y="2037600"/>
              <a:ext cx="593192" cy="68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latin typeface="Calibri" panose="020F0502020204030204" pitchFamily="34" charset="0"/>
              </a:endParaRPr>
            </a:p>
          </p:txBody>
        </p:sp>
      </p:grpSp>
      <p:grpSp>
        <p:nvGrpSpPr>
          <p:cNvPr id="40" name="Group 39"/>
          <p:cNvGrpSpPr/>
          <p:nvPr>
            <p:custDataLst>
              <p:tags r:id="rId11"/>
            </p:custDataLst>
          </p:nvPr>
        </p:nvGrpSpPr>
        <p:grpSpPr>
          <a:xfrm>
            <a:off x="5626209" y="2142330"/>
            <a:ext cx="3031465" cy="2654822"/>
            <a:chOff x="2618189" y="1371600"/>
            <a:chExt cx="1914525" cy="3581400"/>
          </a:xfrm>
        </p:grpSpPr>
        <p:sp>
          <p:nvSpPr>
            <p:cNvPr id="41" name="Rectangle 40"/>
            <p:cNvSpPr/>
            <p:nvPr>
              <p:custDataLst>
                <p:tags r:id="rId18"/>
              </p:custDataLst>
            </p:nvPr>
          </p:nvSpPr>
          <p:spPr>
            <a:xfrm>
              <a:off x="2619375" y="1371600"/>
              <a:ext cx="1905000" cy="3581400"/>
            </a:xfrm>
            <a:prstGeom prst="rect">
              <a:avLst/>
            </a:prstGeom>
            <a:noFill/>
            <a:ln w="19050" cap="flat" algn="ctr">
              <a:solidFill>
                <a:srgbClr val="3095B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2" name="Content Placeholder 2"/>
            <p:cNvSpPr txBox="1"/>
            <p:nvPr>
              <p:custDataLst>
                <p:tags r:id="rId19"/>
              </p:custDataLst>
            </p:nvPr>
          </p:nvSpPr>
          <p:spPr>
            <a:xfrm>
              <a:off x="2618189" y="1487399"/>
              <a:ext cx="1914525" cy="381000"/>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Clr>
                  <a:schemeClr val="accent1"/>
                </a:buClr>
                <a:buFont typeface="Wingdings" pitchFamily="2" charset="2"/>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CA" sz="1600" dirty="0">
                <a:solidFill>
                  <a:schemeClr val="accent1"/>
                </a:solidFill>
                <a:latin typeface="+mn-lt"/>
              </a:endParaRPr>
            </a:p>
          </p:txBody>
        </p:sp>
      </p:grpSp>
      <p:sp>
        <p:nvSpPr>
          <p:cNvPr id="54" name="TextBox 53"/>
          <p:cNvSpPr txBox="1"/>
          <p:nvPr>
            <p:custDataLst>
              <p:tags r:id="rId12"/>
            </p:custDataLst>
          </p:nvPr>
        </p:nvSpPr>
        <p:spPr>
          <a:xfrm>
            <a:off x="2375756" y="3152665"/>
            <a:ext cx="2916324" cy="17030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fr-CA" sz="1400" b="1" dirty="0" smtClean="0">
                <a:solidFill>
                  <a:srgbClr val="004D71"/>
                </a:solidFill>
                <a:latin typeface="Calibri" panose="020F0502020204030204" pitchFamily="34" charset="0"/>
                <a:cs typeface="Arial" pitchFamily="34" charset="0"/>
              </a:rPr>
              <a:t>Les documents ne </a:t>
            </a:r>
            <a:r>
              <a:rPr lang="fr-CA" sz="1400" b="1" dirty="0">
                <a:solidFill>
                  <a:srgbClr val="004D71"/>
                </a:solidFill>
                <a:latin typeface="Calibri" panose="020F0502020204030204" pitchFamily="34" charset="0"/>
                <a:cs typeface="Arial" pitchFamily="34" charset="0"/>
              </a:rPr>
              <a:t>peuvent à eux seuls </a:t>
            </a:r>
            <a:r>
              <a:rPr lang="fr-CA" sz="1400" dirty="0" smtClean="0">
                <a:solidFill>
                  <a:srgbClr val="004D71"/>
                </a:solidFill>
                <a:latin typeface="Calibri" panose="020F0502020204030204" pitchFamily="34" charset="0"/>
                <a:cs typeface="Arial" pitchFamily="34" charset="0"/>
              </a:rPr>
              <a:t>pas donner l’assurance de l’identité pour la prestation numérique.</a:t>
            </a:r>
            <a:endParaRPr lang="fr-CA" sz="1200" b="1" dirty="0" smtClean="0">
              <a:solidFill>
                <a:srgbClr val="990099"/>
              </a:solidFill>
              <a:latin typeface="Courier New" panose="02070309020205020404" pitchFamily="49" charset="0"/>
              <a:cs typeface="Arial" pitchFamily="34" charset="0"/>
            </a:endParaRPr>
          </a:p>
          <a:p>
            <a:pPr marL="285750" indent="-285750">
              <a:spcAft>
                <a:spcPts val="800"/>
              </a:spcAft>
              <a:buFont typeface="Arial" panose="020B0604020202020204" pitchFamily="34" charset="0"/>
              <a:buChar char="•"/>
            </a:pPr>
            <a:r>
              <a:rPr lang="fr-CA" sz="1400" b="1" dirty="0" smtClean="0">
                <a:solidFill>
                  <a:srgbClr val="004D71"/>
                </a:solidFill>
                <a:latin typeface="Calibri" panose="020F0502020204030204" pitchFamily="34" charset="0"/>
                <a:cs typeface="Arial" pitchFamily="34" charset="0"/>
              </a:rPr>
              <a:t>Le moyen électronique de valider l’identité </a:t>
            </a:r>
            <a:r>
              <a:rPr lang="fr-CA" sz="1400" dirty="0" smtClean="0">
                <a:solidFill>
                  <a:srgbClr val="004D71"/>
                </a:solidFill>
                <a:latin typeface="Calibri" panose="020F0502020204030204" pitchFamily="34" charset="0"/>
                <a:cs typeface="Arial" pitchFamily="34" charset="0"/>
              </a:rPr>
              <a:t>pour une opération en ligne sécurisée.</a:t>
            </a:r>
            <a:endParaRPr lang="fr-CA" sz="1200" dirty="0" smtClean="0">
              <a:solidFill>
                <a:srgbClr val="990099"/>
              </a:solidFill>
              <a:latin typeface="Courier New" panose="02070309020205020404" pitchFamily="49" charset="0"/>
              <a:cs typeface="Arial" pitchFamily="34" charset="0"/>
            </a:endParaRPr>
          </a:p>
        </p:txBody>
      </p:sp>
      <p:sp>
        <p:nvSpPr>
          <p:cNvPr id="55" name="TextBox 54"/>
          <p:cNvSpPr txBox="1"/>
          <p:nvPr>
            <p:custDataLst>
              <p:tags r:id="rId13"/>
            </p:custDataLst>
          </p:nvPr>
        </p:nvSpPr>
        <p:spPr>
          <a:xfrm>
            <a:off x="5695649" y="3120286"/>
            <a:ext cx="2892584" cy="1703030"/>
          </a:xfrm>
          <a:prstGeom prst="rect">
            <a:avLst/>
          </a:prstGeom>
          <a:noFill/>
        </p:spPr>
        <p:txBody>
          <a:bodyPr wrap="square" rtlCol="0">
            <a:spAutoFit/>
          </a:bodyPr>
          <a:lstStyle/>
          <a:p>
            <a:pPr marL="285750" lvl="1" indent="-285750">
              <a:spcAft>
                <a:spcPts val="800"/>
              </a:spcAft>
              <a:buFont typeface="Arial" panose="020B0604020202020204" pitchFamily="34" charset="0"/>
              <a:buChar char="•"/>
            </a:pPr>
            <a:r>
              <a:rPr lang="fr-CA" sz="1400" dirty="0" smtClean="0">
                <a:solidFill>
                  <a:srgbClr val="004D71"/>
                </a:solidFill>
                <a:latin typeface="Calibri" panose="020F0502020204030204" pitchFamily="34" charset="0"/>
                <a:cs typeface="Arial" pitchFamily="34" charset="0"/>
              </a:rPr>
              <a:t>Doivent veiller à ce que</a:t>
            </a:r>
            <a:r>
              <a:rPr lang="fr-CA" sz="1400" b="1" dirty="0" smtClean="0">
                <a:solidFill>
                  <a:srgbClr val="004D71"/>
                </a:solidFill>
                <a:latin typeface="Calibri" panose="020F0502020204030204" pitchFamily="34" charset="0"/>
                <a:cs typeface="Arial" pitchFamily="34" charset="0"/>
              </a:rPr>
              <a:t> l’information d’identité demeure à jour.</a:t>
            </a:r>
            <a:endParaRPr lang="fr-CA" sz="1200" b="1" dirty="0" smtClean="0">
              <a:solidFill>
                <a:srgbClr val="990099"/>
              </a:solidFill>
              <a:latin typeface="Courier New" panose="02070309020205020404" pitchFamily="49" charset="0"/>
              <a:cs typeface="Arial" pitchFamily="34" charset="0"/>
            </a:endParaRPr>
          </a:p>
          <a:p>
            <a:pPr marL="285750" lvl="1" indent="-285750">
              <a:spcAft>
                <a:spcPts val="800"/>
              </a:spcAft>
              <a:buFont typeface="Arial" panose="020B0604020202020204" pitchFamily="34" charset="0"/>
              <a:buChar char="•"/>
            </a:pPr>
            <a:r>
              <a:rPr lang="fr-CA" sz="1400" dirty="0" smtClean="0">
                <a:solidFill>
                  <a:srgbClr val="004D71"/>
                </a:solidFill>
                <a:latin typeface="Calibri" panose="020F0502020204030204" pitchFamily="34" charset="0"/>
                <a:cs typeface="Arial" pitchFamily="34" charset="0"/>
              </a:rPr>
              <a:t>Doivent fournir aux Canadiens une façon plus </a:t>
            </a:r>
            <a:r>
              <a:rPr lang="fr-CA" sz="1400" b="1" dirty="0" smtClean="0">
                <a:solidFill>
                  <a:srgbClr val="004D71"/>
                </a:solidFill>
                <a:latin typeface="Calibri" panose="020F0502020204030204" pitchFamily="34" charset="0"/>
                <a:cs typeface="Arial" pitchFamily="34" charset="0"/>
              </a:rPr>
              <a:t>simplifiée et sécuritaire </a:t>
            </a:r>
            <a:r>
              <a:rPr lang="fr-CA" sz="1400" dirty="0" smtClean="0">
                <a:solidFill>
                  <a:srgbClr val="004D71"/>
                </a:solidFill>
                <a:latin typeface="Calibri" panose="020F0502020204030204" pitchFamily="34" charset="0"/>
                <a:cs typeface="Arial" pitchFamily="34" charset="0"/>
              </a:rPr>
              <a:t>pour interagir avec les gouvernements.</a:t>
            </a:r>
            <a:endParaRPr lang="fr-CA" sz="1200" b="1" dirty="0">
              <a:solidFill>
                <a:srgbClr val="990099"/>
              </a:solidFill>
              <a:latin typeface="Courier New" panose="02070309020205020404" pitchFamily="49" charset="0"/>
              <a:cs typeface="Arial" pitchFamily="34" charset="0"/>
            </a:endParaRPr>
          </a:p>
        </p:txBody>
      </p:sp>
      <p:sp>
        <p:nvSpPr>
          <p:cNvPr id="56" name="Rectangle 55"/>
          <p:cNvSpPr/>
          <p:nvPr>
            <p:custDataLst>
              <p:tags r:id="rId14"/>
            </p:custDataLst>
          </p:nvPr>
        </p:nvSpPr>
        <p:spPr>
          <a:xfrm>
            <a:off x="2339752" y="2108004"/>
            <a:ext cx="2998766" cy="941132"/>
          </a:xfrm>
          <a:prstGeom prst="rect">
            <a:avLst/>
          </a:prstGeom>
          <a:solidFill>
            <a:srgbClr val="005172"/>
          </a:solidFill>
          <a:ln w="19050" cap="flat" algn="ctr">
            <a:solidFill>
              <a:srgbClr val="00517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fr-CA" sz="1600" dirty="0" smtClean="0">
                <a:solidFill>
                  <a:srgbClr val="FFFFFF"/>
                </a:solidFill>
                <a:latin typeface="Calibri" panose="020F0502020204030204" pitchFamily="34" charset="0"/>
              </a:rPr>
              <a:t>Les gouvernements doivent savoir que leurs</a:t>
            </a:r>
            <a:r>
              <a:rPr lang="fr-CA" sz="1600" b="1" dirty="0" smtClean="0">
                <a:solidFill>
                  <a:srgbClr val="FFFFFF"/>
                </a:solidFill>
                <a:latin typeface="Calibri" panose="020F0502020204030204" pitchFamily="34" charset="0"/>
              </a:rPr>
              <a:t> clients sont ceux qui prétendent être…</a:t>
            </a:r>
            <a:endParaRPr lang="fr-CA" sz="1200" b="1" dirty="0">
              <a:solidFill>
                <a:srgbClr val="990099"/>
              </a:solidFill>
              <a:latin typeface="Courier New" panose="02070309020205020404" pitchFamily="49" charset="0"/>
            </a:endParaRPr>
          </a:p>
        </p:txBody>
      </p:sp>
      <p:sp>
        <p:nvSpPr>
          <p:cNvPr id="57" name="Rectangle 56"/>
          <p:cNvSpPr/>
          <p:nvPr>
            <p:custDataLst>
              <p:tags r:id="rId15"/>
            </p:custDataLst>
          </p:nvPr>
        </p:nvSpPr>
        <p:spPr>
          <a:xfrm>
            <a:off x="5628087" y="2142329"/>
            <a:ext cx="3006938" cy="1010335"/>
          </a:xfrm>
          <a:prstGeom prst="rect">
            <a:avLst/>
          </a:prstGeom>
          <a:solidFill>
            <a:srgbClr val="005172"/>
          </a:solidFill>
          <a:ln w="19050" cap="flat" algn="ctr">
            <a:solidFill>
              <a:srgbClr val="00517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fr-CA" sz="1400" b="1" dirty="0" smtClean="0">
                <a:solidFill>
                  <a:srgbClr val="FFFFFF"/>
                </a:solidFill>
                <a:latin typeface="Calibri" panose="020F0502020204030204" pitchFamily="34" charset="0"/>
              </a:rPr>
              <a:t>Les gouvernements ont besoin de façons de faire confiance à l’information d’identité qui franchissent </a:t>
            </a:r>
            <a:r>
              <a:rPr lang="fr-CA" sz="1400" dirty="0" smtClean="0">
                <a:solidFill>
                  <a:srgbClr val="FFFFFF"/>
                </a:solidFill>
                <a:latin typeface="Calibri" panose="020F0502020204030204" pitchFamily="34" charset="0"/>
              </a:rPr>
              <a:t>les frontières des administrations.</a:t>
            </a:r>
            <a:endParaRPr lang="fr-CA" sz="1400" dirty="0">
              <a:solidFill>
                <a:srgbClr val="990099"/>
              </a:solidFill>
              <a:latin typeface="Courier New" panose="02070309020205020404" pitchFamily="49" charset="0"/>
            </a:endParaRPr>
          </a:p>
        </p:txBody>
      </p:sp>
      <p:cxnSp>
        <p:nvCxnSpPr>
          <p:cNvPr id="29" name="Straight Connector 28"/>
          <p:cNvCxnSpPr/>
          <p:nvPr>
            <p:custDataLst>
              <p:tags r:id="rId16"/>
            </p:custDataLst>
          </p:nvPr>
        </p:nvCxnSpPr>
        <p:spPr>
          <a:xfrm flipV="1">
            <a:off x="0" y="928309"/>
            <a:ext cx="9144000" cy="2904"/>
          </a:xfrm>
          <a:prstGeom prst="line">
            <a:avLst/>
          </a:prstGeom>
          <a:ln w="28575" cap="flat" algn="ctr">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0" name="Rectangle 29"/>
          <p:cNvSpPr/>
          <p:nvPr>
            <p:custDataLst>
              <p:tags r:id="rId17"/>
            </p:custDataLst>
          </p:nvPr>
        </p:nvSpPr>
        <p:spPr>
          <a:xfrm>
            <a:off x="2136282" y="908720"/>
            <a:ext cx="6998028" cy="45719"/>
          </a:xfrm>
          <a:prstGeom prst="rect">
            <a:avLst/>
          </a:prstGeom>
          <a:solidFill>
            <a:srgbClr val="333E48"/>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800" dirty="0" smtClean="0">
              <a:solidFill>
                <a:srgbClr val="FFFFFF"/>
              </a:solidFill>
            </a:endParaRPr>
          </a:p>
        </p:txBody>
      </p:sp>
    </p:spTree>
    <p:custDataLst>
      <p:tags r:id="rId1"/>
    </p:custDataLst>
    <p:extLst>
      <p:ext uri="{BB962C8B-B14F-4D97-AF65-F5344CB8AC3E}">
        <p14:creationId xmlns:p14="http://schemas.microsoft.com/office/powerpoint/2010/main" val="2123464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1"/>
          <p:cNvSpPr txBox="1"/>
          <p:nvPr>
            <p:custDataLst>
              <p:tags r:id="rId2"/>
            </p:custDataLst>
          </p:nvPr>
        </p:nvSpPr>
        <p:spPr>
          <a:xfrm>
            <a:off x="6705600" y="638132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32D4B517-E49B-41B6-9DBC-23634E0F1CDC}" type="slidenum">
              <a:rPr kumimoji="0" lang="fr-CA" sz="1200" b="0" i="0" u="none" strike="noStrike" kern="1200" cap="none" spc="0" normalizeH="0" baseline="0" smtClean="0">
                <a:ln>
                  <a:noFill/>
                </a:ln>
                <a:solidFill>
                  <a:prstClr val="black">
                    <a:tint val="75000"/>
                  </a:prstClr>
                </a:solidFill>
                <a:effectLst/>
                <a:uLnTx/>
                <a:uFillTx/>
                <a:latin typeface="Calibri"/>
                <a:ea typeface="+mn-ea"/>
                <a:cs typeface="+mn-cs"/>
              </a:rPr>
              <a:t>14</a:t>
            </a:fld>
            <a:endParaRPr kumimoji="0" lang="fr-CA" sz="1200" b="0" i="0" u="none" strike="noStrike" kern="1200" cap="none" spc="0" normalizeH="0" baseline="0" dirty="0">
              <a:ln>
                <a:noFill/>
              </a:ln>
              <a:solidFill>
                <a:prstClr val="black">
                  <a:tint val="75000"/>
                </a:prstClr>
              </a:solidFill>
              <a:effectLst/>
              <a:uLnTx/>
              <a:uFillTx/>
              <a:latin typeface="Calibri"/>
              <a:ea typeface="+mn-ea"/>
              <a:cs typeface="+mn-cs"/>
            </a:endParaRPr>
          </a:p>
        </p:txBody>
      </p:sp>
      <p:sp>
        <p:nvSpPr>
          <p:cNvPr id="56" name="Rectangle 55"/>
          <p:cNvSpPr/>
          <p:nvPr>
            <p:custDataLst>
              <p:tags r:id="rId3"/>
            </p:custDataLst>
          </p:nvPr>
        </p:nvSpPr>
        <p:spPr>
          <a:xfrm>
            <a:off x="0" y="8620"/>
            <a:ext cx="9144000" cy="732082"/>
          </a:xfrm>
          <a:prstGeom prst="rect">
            <a:avLst/>
          </a:prstGeom>
          <a:no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CA" sz="2800" b="1" spc="300" dirty="0">
              <a:solidFill>
                <a:schemeClr val="bg1"/>
              </a:solidFill>
              <a:ea typeface="Nexa Bold" charset="0"/>
              <a:cs typeface="Nexa Bold" charset="0"/>
            </a:endParaRPr>
          </a:p>
        </p:txBody>
      </p:sp>
      <p:pic>
        <p:nvPicPr>
          <p:cNvPr id="57" name="Picture 2"/>
          <p:cNvPicPr>
            <a:picLocks noChangeAspect="1" noChangeArrowheads="1"/>
          </p:cNvPicPr>
          <p:nvPr>
            <p:custDataLst>
              <p:tags r:id="rId4"/>
            </p:custDataLst>
          </p:nvPr>
        </p:nvPicPr>
        <p:blipFill>
          <a:blip r:embed="rId47"/>
          <a:srcRect/>
          <a:stretch>
            <a:fillRect/>
          </a:stretch>
        </p:blipFill>
        <p:spPr>
          <a:xfrm>
            <a:off x="1367644" y="740701"/>
            <a:ext cx="6588732" cy="5472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Rectangle 57"/>
          <p:cNvSpPr/>
          <p:nvPr>
            <p:custDataLst>
              <p:tags r:id="rId5"/>
            </p:custDataLst>
          </p:nvPr>
        </p:nvSpPr>
        <p:spPr>
          <a:xfrm>
            <a:off x="7236296" y="800708"/>
            <a:ext cx="1368152" cy="1056117"/>
          </a:xfrm>
          <a:prstGeom prst="rect">
            <a:avLst/>
          </a:prstGeom>
          <a:solidFill>
            <a:srgbClr val="00B0F0">
              <a:alpha val="48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CA" sz="1000" i="1" dirty="0">
              <a:solidFill>
                <a:schemeClr val="tx1"/>
              </a:solidFill>
            </a:endParaRPr>
          </a:p>
        </p:txBody>
      </p:sp>
      <p:sp>
        <p:nvSpPr>
          <p:cNvPr id="59" name="Rectangle 58"/>
          <p:cNvSpPr/>
          <p:nvPr>
            <p:custDataLst>
              <p:tags r:id="rId6"/>
            </p:custDataLst>
          </p:nvPr>
        </p:nvSpPr>
        <p:spPr>
          <a:xfrm>
            <a:off x="7236296" y="1952835"/>
            <a:ext cx="1368152" cy="2976331"/>
          </a:xfrm>
          <a:prstGeom prst="rect">
            <a:avLst/>
          </a:prstGeom>
          <a:solidFill>
            <a:srgbClr val="00B0F0">
              <a:alpha val="48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CA" sz="1000" i="1" dirty="0">
              <a:solidFill>
                <a:schemeClr val="tx1"/>
              </a:solidFill>
            </a:endParaRPr>
          </a:p>
        </p:txBody>
      </p:sp>
      <p:sp>
        <p:nvSpPr>
          <p:cNvPr id="60" name="Rectangle 59"/>
          <p:cNvSpPr/>
          <p:nvPr>
            <p:custDataLst>
              <p:tags r:id="rId7"/>
            </p:custDataLst>
          </p:nvPr>
        </p:nvSpPr>
        <p:spPr>
          <a:xfrm>
            <a:off x="539552" y="5025177"/>
            <a:ext cx="8064896" cy="1248139"/>
          </a:xfrm>
          <a:prstGeom prst="rect">
            <a:avLst/>
          </a:prstGeom>
          <a:solidFill>
            <a:srgbClr val="00B0F0">
              <a:alpha val="48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fr-CA" sz="1000" i="1" dirty="0">
              <a:solidFill>
                <a:schemeClr val="tx1"/>
              </a:solidFill>
            </a:endParaRPr>
          </a:p>
        </p:txBody>
      </p:sp>
      <p:sp>
        <p:nvSpPr>
          <p:cNvPr id="61" name="Rectangle 60"/>
          <p:cNvSpPr/>
          <p:nvPr>
            <p:custDataLst>
              <p:tags r:id="rId8"/>
            </p:custDataLst>
          </p:nvPr>
        </p:nvSpPr>
        <p:spPr>
          <a:xfrm>
            <a:off x="4427984" y="1952835"/>
            <a:ext cx="2736305" cy="2976331"/>
          </a:xfrm>
          <a:prstGeom prst="rect">
            <a:avLst/>
          </a:prstGeom>
          <a:solidFill>
            <a:srgbClr val="00B0F0">
              <a:alpha val="48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CA" sz="1000" i="1" dirty="0">
              <a:solidFill>
                <a:schemeClr val="tx1"/>
              </a:solidFill>
            </a:endParaRPr>
          </a:p>
        </p:txBody>
      </p:sp>
      <p:sp>
        <p:nvSpPr>
          <p:cNvPr id="62" name="Rectangle 61"/>
          <p:cNvSpPr/>
          <p:nvPr>
            <p:custDataLst>
              <p:tags r:id="rId9"/>
            </p:custDataLst>
          </p:nvPr>
        </p:nvSpPr>
        <p:spPr>
          <a:xfrm>
            <a:off x="539552" y="1952835"/>
            <a:ext cx="3816424" cy="2976331"/>
          </a:xfrm>
          <a:prstGeom prst="rect">
            <a:avLst/>
          </a:prstGeom>
          <a:solidFill>
            <a:srgbClr val="00B0F0">
              <a:alpha val="48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CA" sz="1000" i="1" dirty="0">
              <a:solidFill>
                <a:schemeClr val="tx1"/>
              </a:solidFill>
            </a:endParaRPr>
          </a:p>
        </p:txBody>
      </p:sp>
      <p:sp>
        <p:nvSpPr>
          <p:cNvPr id="63" name="Rectangle 62"/>
          <p:cNvSpPr/>
          <p:nvPr>
            <p:custDataLst>
              <p:tags r:id="rId10"/>
            </p:custDataLst>
          </p:nvPr>
        </p:nvSpPr>
        <p:spPr>
          <a:xfrm>
            <a:off x="1893428" y="2720921"/>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a:solidFill>
                  <a:schemeClr val="tx1"/>
                </a:solidFill>
              </a:rPr>
              <a:t>Connexion </a:t>
            </a:r>
            <a:r>
              <a:rPr lang="fr-CA" sz="1200" b="1" dirty="0" smtClean="0">
                <a:solidFill>
                  <a:schemeClr val="tx1"/>
                </a:solidFill>
              </a:rPr>
              <a:t>de l’utilisateur</a:t>
            </a:r>
            <a:endParaRPr lang="fr-CA" sz="1200" b="1" dirty="0">
              <a:solidFill>
                <a:schemeClr val="tx1"/>
              </a:solidFill>
            </a:endParaRPr>
          </a:p>
        </p:txBody>
      </p:sp>
      <p:sp>
        <p:nvSpPr>
          <p:cNvPr id="64" name="Rectangle 63"/>
          <p:cNvSpPr/>
          <p:nvPr>
            <p:custDataLst>
              <p:tags r:id="rId11"/>
            </p:custDataLst>
          </p:nvPr>
        </p:nvSpPr>
        <p:spPr>
          <a:xfrm>
            <a:off x="668553" y="2720921"/>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smtClean="0">
                <a:solidFill>
                  <a:schemeClr val="tx1"/>
                </a:solidFill>
              </a:rPr>
              <a:t>Vraie personne </a:t>
            </a:r>
          </a:p>
        </p:txBody>
      </p:sp>
      <p:sp>
        <p:nvSpPr>
          <p:cNvPr id="65" name="Rectangle 64"/>
          <p:cNvSpPr/>
          <p:nvPr>
            <p:custDataLst>
              <p:tags r:id="rId12"/>
            </p:custDataLst>
          </p:nvPr>
        </p:nvSpPr>
        <p:spPr>
          <a:xfrm>
            <a:off x="1244617" y="377703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smtClean="0">
                <a:solidFill>
                  <a:schemeClr val="tx1"/>
                </a:solidFill>
              </a:rPr>
              <a:t>Organisation vérifiée</a:t>
            </a:r>
            <a:endParaRPr lang="fr-CA" sz="1200" b="1" dirty="0">
              <a:solidFill>
                <a:schemeClr val="tx1"/>
              </a:solidFill>
            </a:endParaRPr>
          </a:p>
        </p:txBody>
      </p:sp>
      <p:sp>
        <p:nvSpPr>
          <p:cNvPr id="66" name="Rectangle 65"/>
          <p:cNvSpPr/>
          <p:nvPr>
            <p:custDataLst>
              <p:tags r:id="rId13"/>
            </p:custDataLst>
          </p:nvPr>
        </p:nvSpPr>
        <p:spPr>
          <a:xfrm>
            <a:off x="2519772" y="377703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smtClean="0">
                <a:solidFill>
                  <a:schemeClr val="tx1"/>
                </a:solidFill>
              </a:rPr>
              <a:t>Relation vérifiée</a:t>
            </a:r>
            <a:endParaRPr lang="fr-CA" sz="1200" b="1" dirty="0">
              <a:solidFill>
                <a:schemeClr val="tx1"/>
              </a:solidFill>
            </a:endParaRPr>
          </a:p>
        </p:txBody>
      </p:sp>
      <p:sp>
        <p:nvSpPr>
          <p:cNvPr id="67" name="Rectangle 66"/>
          <p:cNvSpPr/>
          <p:nvPr>
            <p:custDataLst>
              <p:tags r:id="rId14"/>
            </p:custDataLst>
          </p:nvPr>
        </p:nvSpPr>
        <p:spPr>
          <a:xfrm>
            <a:off x="668553" y="5217198"/>
            <a:ext cx="1249769"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Protection des renseignements personnels</a:t>
            </a:r>
          </a:p>
        </p:txBody>
      </p:sp>
      <p:sp>
        <p:nvSpPr>
          <p:cNvPr id="68" name="Rectangle 67"/>
          <p:cNvSpPr/>
          <p:nvPr>
            <p:custDataLst>
              <p:tags r:id="rId15"/>
            </p:custDataLst>
          </p:nvPr>
        </p:nvSpPr>
        <p:spPr>
          <a:xfrm>
            <a:off x="2127271" y="521719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Sécurité</a:t>
            </a:r>
          </a:p>
        </p:txBody>
      </p:sp>
      <p:sp>
        <p:nvSpPr>
          <p:cNvPr id="69" name="Rectangle 68"/>
          <p:cNvSpPr/>
          <p:nvPr>
            <p:custDataLst>
              <p:tags r:id="rId16"/>
            </p:custDataLst>
          </p:nvPr>
        </p:nvSpPr>
        <p:spPr>
          <a:xfrm>
            <a:off x="3466620" y="521719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Audit </a:t>
            </a:r>
            <a:r>
              <a:rPr lang="fr-CA" sz="1200" dirty="0">
                <a:solidFill>
                  <a:schemeClr val="tx1"/>
                </a:solidFill>
              </a:rPr>
              <a:t>et </a:t>
            </a:r>
            <a:r>
              <a:rPr lang="fr-CA" sz="1200" dirty="0" smtClean="0">
                <a:solidFill>
                  <a:schemeClr val="tx1"/>
                </a:solidFill>
              </a:rPr>
              <a:t>journalisation</a:t>
            </a:r>
            <a:endParaRPr lang="fr-CA" sz="1200" dirty="0">
              <a:solidFill>
                <a:schemeClr val="tx1"/>
              </a:solidFill>
            </a:endParaRPr>
          </a:p>
        </p:txBody>
      </p:sp>
      <p:sp>
        <p:nvSpPr>
          <p:cNvPr id="70" name="Rectangle 69"/>
          <p:cNvSpPr/>
          <p:nvPr>
            <p:custDataLst>
              <p:tags r:id="rId17"/>
            </p:custDataLst>
          </p:nvPr>
        </p:nvSpPr>
        <p:spPr>
          <a:xfrm>
            <a:off x="4766364" y="521719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Prestation de service</a:t>
            </a:r>
          </a:p>
        </p:txBody>
      </p:sp>
      <p:sp>
        <p:nvSpPr>
          <p:cNvPr id="71" name="Rectangle 70"/>
          <p:cNvSpPr/>
          <p:nvPr>
            <p:custDataLst>
              <p:tags r:id="rId18"/>
            </p:custDataLst>
          </p:nvPr>
        </p:nvSpPr>
        <p:spPr>
          <a:xfrm>
            <a:off x="5968927" y="5217198"/>
            <a:ext cx="1195362"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Organisationnel</a:t>
            </a:r>
          </a:p>
        </p:txBody>
      </p:sp>
      <p:sp>
        <p:nvSpPr>
          <p:cNvPr id="72" name="Rectangle 71"/>
          <p:cNvSpPr/>
          <p:nvPr>
            <p:custDataLst>
              <p:tags r:id="rId19"/>
            </p:custDataLst>
          </p:nvPr>
        </p:nvSpPr>
        <p:spPr>
          <a:xfrm>
            <a:off x="7308304" y="992729"/>
            <a:ext cx="126014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 La personne a donné son consentement »</a:t>
            </a:r>
          </a:p>
          <a:p>
            <a:pPr algn="ctr"/>
            <a:r>
              <a:rPr lang="fr-CA" sz="1200" dirty="0" smtClean="0">
                <a:solidFill>
                  <a:schemeClr val="tx1"/>
                </a:solidFill>
              </a:rPr>
              <a:t>Attestation</a:t>
            </a:r>
          </a:p>
        </p:txBody>
      </p:sp>
      <p:cxnSp>
        <p:nvCxnSpPr>
          <p:cNvPr id="73" name="Straight Connector 72"/>
          <p:cNvCxnSpPr>
            <a:stCxn id="84" idx="0"/>
            <a:endCxn id="72" idx="2"/>
          </p:cNvCxnSpPr>
          <p:nvPr>
            <p:custDataLst>
              <p:tags r:id="rId20"/>
            </p:custDataLst>
          </p:nvPr>
        </p:nvCxnSpPr>
        <p:spPr>
          <a:xfrm flipV="1">
            <a:off x="7909508" y="1760814"/>
            <a:ext cx="28866" cy="960107"/>
          </a:xfrm>
          <a:prstGeom prst="line">
            <a:avLst/>
          </a:prstGeom>
          <a:ln w="25400" cap="flat" algn="ctr">
            <a:prstDash val="solid"/>
          </a:ln>
        </p:spPr>
        <p:style>
          <a:lnRef idx="1">
            <a:schemeClr val="accent1"/>
          </a:lnRef>
          <a:fillRef idx="0">
            <a:schemeClr val="accent1"/>
          </a:fillRef>
          <a:effectRef idx="0">
            <a:schemeClr val="accent1"/>
          </a:effectRef>
          <a:fontRef idx="minor">
            <a:schemeClr val="tx1"/>
          </a:fontRef>
        </p:style>
      </p:cxnSp>
      <p:sp>
        <p:nvSpPr>
          <p:cNvPr id="74" name="Rectangle 73"/>
          <p:cNvSpPr/>
          <p:nvPr>
            <p:custDataLst>
              <p:tags r:id="rId21"/>
            </p:custDataLst>
          </p:nvPr>
        </p:nvSpPr>
        <p:spPr>
          <a:xfrm>
            <a:off x="3117564" y="2732923"/>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smtClean="0">
                <a:solidFill>
                  <a:schemeClr val="tx1"/>
                </a:solidFill>
              </a:rPr>
              <a:t>Consentement et délégation</a:t>
            </a:r>
            <a:endParaRPr lang="fr-CA" sz="1200" b="1" dirty="0">
              <a:solidFill>
                <a:schemeClr val="tx1"/>
              </a:solidFill>
            </a:endParaRPr>
          </a:p>
        </p:txBody>
      </p:sp>
      <p:sp>
        <p:nvSpPr>
          <p:cNvPr id="75" name="Rectangle 74"/>
          <p:cNvSpPr/>
          <p:nvPr>
            <p:custDataLst>
              <p:tags r:id="rId22"/>
            </p:custDataLst>
          </p:nvPr>
        </p:nvSpPr>
        <p:spPr>
          <a:xfrm>
            <a:off x="7308275" y="521719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Lexique</a:t>
            </a:r>
          </a:p>
        </p:txBody>
      </p:sp>
      <p:cxnSp>
        <p:nvCxnSpPr>
          <p:cNvPr id="76" name="Elbow Connector 75"/>
          <p:cNvCxnSpPr>
            <a:stCxn id="87" idx="0"/>
            <a:endCxn id="92" idx="2"/>
          </p:cNvCxnSpPr>
          <p:nvPr>
            <p:custDataLst>
              <p:tags r:id="rId23"/>
            </p:custDataLst>
          </p:nvPr>
        </p:nvCxnSpPr>
        <p:spPr>
          <a:xfrm rot="16200000" flipV="1">
            <a:off x="5593251" y="1916832"/>
            <a:ext cx="960107" cy="648072"/>
          </a:xfrm>
          <a:prstGeom prst="bentConnector3">
            <a:avLst/>
          </a:prstGeom>
          <a:ln w="25400" cap="flat" algn="ctr">
            <a:prstDash val="solid"/>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64" idx="0"/>
            <a:endCxn id="81" idx="2"/>
          </p:cNvCxnSpPr>
          <p:nvPr>
            <p:custDataLst>
              <p:tags r:id="rId24"/>
            </p:custDataLst>
          </p:nvPr>
        </p:nvCxnSpPr>
        <p:spPr>
          <a:xfrm rot="5400000" flipH="1" flipV="1">
            <a:off x="1365768" y="1628800"/>
            <a:ext cx="960107" cy="1224136"/>
          </a:xfrm>
          <a:prstGeom prst="bentConnector3">
            <a:avLst/>
          </a:prstGeom>
          <a:ln w="25400" cap="flat" algn="ctr">
            <a:prstDash val="solid"/>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4" idx="0"/>
            <a:endCxn id="81" idx="2"/>
          </p:cNvCxnSpPr>
          <p:nvPr>
            <p:custDataLst>
              <p:tags r:id="rId25"/>
            </p:custDataLst>
          </p:nvPr>
        </p:nvCxnSpPr>
        <p:spPr>
          <a:xfrm rot="16200000" flipV="1">
            <a:off x="2584273" y="1634431"/>
            <a:ext cx="972109" cy="1224875"/>
          </a:xfrm>
          <a:prstGeom prst="bentConnector3">
            <a:avLst/>
          </a:prstGeom>
          <a:ln w="25400" cap="flat" algn="ctr">
            <a:prstDash val="solid"/>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63" idx="0"/>
            <a:endCxn id="81" idx="2"/>
          </p:cNvCxnSpPr>
          <p:nvPr>
            <p:custDataLst>
              <p:tags r:id="rId26"/>
            </p:custDataLst>
          </p:nvPr>
        </p:nvCxnSpPr>
        <p:spPr>
          <a:xfrm rot="16200000" flipV="1">
            <a:off x="1978206" y="2240498"/>
            <a:ext cx="960107" cy="739"/>
          </a:xfrm>
          <a:prstGeom prst="bentConnector3">
            <a:avLst/>
          </a:prstGeom>
          <a:ln w="25400" cap="flat" algn="ctr">
            <a:prstDash val="solid"/>
          </a:ln>
        </p:spPr>
        <p:style>
          <a:lnRef idx="1">
            <a:schemeClr val="accent1"/>
          </a:lnRef>
          <a:fillRef idx="0">
            <a:schemeClr val="accent1"/>
          </a:fillRef>
          <a:effectRef idx="0">
            <a:schemeClr val="accent1"/>
          </a:effectRef>
          <a:fontRef idx="minor">
            <a:schemeClr val="tx1"/>
          </a:fontRef>
        </p:style>
      </p:cxnSp>
      <p:sp>
        <p:nvSpPr>
          <p:cNvPr id="80" name="Rectangle 79"/>
          <p:cNvSpPr/>
          <p:nvPr>
            <p:custDataLst>
              <p:tags r:id="rId27"/>
            </p:custDataLst>
          </p:nvPr>
        </p:nvSpPr>
        <p:spPr>
          <a:xfrm>
            <a:off x="1698882" y="800708"/>
            <a:ext cx="5465407" cy="1056117"/>
          </a:xfrm>
          <a:prstGeom prst="rect">
            <a:avLst/>
          </a:prstGeom>
          <a:solidFill>
            <a:srgbClr val="00B0F0">
              <a:alpha val="48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CA" sz="1000" i="1" dirty="0">
              <a:solidFill>
                <a:schemeClr val="tx1"/>
              </a:solidFill>
            </a:endParaRPr>
          </a:p>
        </p:txBody>
      </p:sp>
      <p:sp>
        <p:nvSpPr>
          <p:cNvPr id="81" name="Rectangle 80"/>
          <p:cNvSpPr/>
          <p:nvPr>
            <p:custDataLst>
              <p:tags r:id="rId28"/>
            </p:custDataLst>
          </p:nvPr>
        </p:nvSpPr>
        <p:spPr>
          <a:xfrm>
            <a:off x="1892689" y="992729"/>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b="1" dirty="0" smtClean="0">
                <a:solidFill>
                  <a:schemeClr val="tx1"/>
                </a:solidFill>
              </a:rPr>
              <a:t>Identité numérique de confiance *</a:t>
            </a:r>
            <a:endParaRPr lang="fr-CA" sz="1200" b="1" dirty="0">
              <a:solidFill>
                <a:schemeClr val="tx1"/>
              </a:solidFill>
            </a:endParaRPr>
          </a:p>
        </p:txBody>
      </p:sp>
      <p:sp>
        <p:nvSpPr>
          <p:cNvPr id="82" name="Rectangle 81"/>
          <p:cNvSpPr/>
          <p:nvPr>
            <p:custDataLst>
              <p:tags r:id="rId29"/>
            </p:custDataLst>
          </p:nvPr>
        </p:nvSpPr>
        <p:spPr>
          <a:xfrm>
            <a:off x="4535996" y="377703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Ressources</a:t>
            </a:r>
            <a:endParaRPr lang="fr-CA" sz="1200" dirty="0">
              <a:solidFill>
                <a:schemeClr val="tx1"/>
              </a:solidFill>
            </a:endParaRPr>
          </a:p>
        </p:txBody>
      </p:sp>
      <p:sp>
        <p:nvSpPr>
          <p:cNvPr id="83" name="Rectangle 82"/>
          <p:cNvSpPr/>
          <p:nvPr>
            <p:custDataLst>
              <p:tags r:id="rId30"/>
            </p:custDataLst>
          </p:nvPr>
        </p:nvSpPr>
        <p:spPr>
          <a:xfrm>
            <a:off x="5796107" y="377703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Accès</a:t>
            </a:r>
          </a:p>
        </p:txBody>
      </p:sp>
      <p:sp>
        <p:nvSpPr>
          <p:cNvPr id="84" name="Rectangle 83"/>
          <p:cNvSpPr/>
          <p:nvPr>
            <p:custDataLst>
              <p:tags r:id="rId31"/>
            </p:custDataLst>
          </p:nvPr>
        </p:nvSpPr>
        <p:spPr>
          <a:xfrm>
            <a:off x="7344308" y="2720921"/>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Profils</a:t>
            </a:r>
          </a:p>
        </p:txBody>
      </p:sp>
      <p:sp>
        <p:nvSpPr>
          <p:cNvPr id="85" name="Rectangle 84"/>
          <p:cNvSpPr/>
          <p:nvPr>
            <p:custDataLst>
              <p:tags r:id="rId32"/>
            </p:custDataLst>
          </p:nvPr>
        </p:nvSpPr>
        <p:spPr>
          <a:xfrm>
            <a:off x="7344308" y="3777038"/>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Évaluation</a:t>
            </a:r>
          </a:p>
        </p:txBody>
      </p:sp>
      <p:cxnSp>
        <p:nvCxnSpPr>
          <p:cNvPr id="86" name="Straight Connector 85"/>
          <p:cNvCxnSpPr>
            <a:stCxn id="85" idx="0"/>
            <a:endCxn id="84" idx="2"/>
          </p:cNvCxnSpPr>
          <p:nvPr>
            <p:custDataLst>
              <p:tags r:id="rId33"/>
            </p:custDataLst>
          </p:nvPr>
        </p:nvCxnSpPr>
        <p:spPr>
          <a:xfrm flipV="1">
            <a:off x="7909508" y="3489006"/>
            <a:ext cx="0" cy="288032"/>
          </a:xfrm>
          <a:prstGeom prst="line">
            <a:avLst/>
          </a:prstGeom>
          <a:ln w="25400" cap="flat" algn="ctr">
            <a:prstDash val="solid"/>
          </a:ln>
        </p:spPr>
        <p:style>
          <a:lnRef idx="1">
            <a:schemeClr val="accent1"/>
          </a:lnRef>
          <a:fillRef idx="0">
            <a:schemeClr val="accent1"/>
          </a:fillRef>
          <a:effectRef idx="0">
            <a:schemeClr val="accent1"/>
          </a:effectRef>
          <a:fontRef idx="minor">
            <a:schemeClr val="tx1"/>
          </a:fontRef>
        </p:style>
      </p:cxnSp>
      <p:sp>
        <p:nvSpPr>
          <p:cNvPr id="87" name="Rectangle 86"/>
          <p:cNvSpPr/>
          <p:nvPr>
            <p:custDataLst>
              <p:tags r:id="rId34"/>
            </p:custDataLst>
          </p:nvPr>
        </p:nvSpPr>
        <p:spPr>
          <a:xfrm>
            <a:off x="5832140" y="2720921"/>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Service</a:t>
            </a:r>
            <a:br>
              <a:rPr lang="fr-CA" sz="1200" dirty="0" smtClean="0">
                <a:solidFill>
                  <a:schemeClr val="tx1"/>
                </a:solidFill>
              </a:rPr>
            </a:br>
            <a:r>
              <a:rPr lang="fr-CA" sz="1200" dirty="0" smtClean="0">
                <a:solidFill>
                  <a:schemeClr val="tx1"/>
                </a:solidFill>
              </a:rPr>
              <a:t>Autorisation</a:t>
            </a:r>
          </a:p>
        </p:txBody>
      </p:sp>
      <p:sp>
        <p:nvSpPr>
          <p:cNvPr id="88" name="Rectangle 87"/>
          <p:cNvSpPr/>
          <p:nvPr>
            <p:custDataLst>
              <p:tags r:id="rId35"/>
            </p:custDataLst>
          </p:nvPr>
        </p:nvSpPr>
        <p:spPr>
          <a:xfrm>
            <a:off x="539552" y="800708"/>
            <a:ext cx="1080120" cy="1056117"/>
          </a:xfrm>
          <a:prstGeom prst="rect">
            <a:avLst/>
          </a:prstGeom>
          <a:solidFill>
            <a:srgbClr val="00B0F0">
              <a:alpha val="52000"/>
            </a:srgb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CA" sz="1000" i="1" dirty="0">
              <a:solidFill>
                <a:schemeClr val="tx1"/>
              </a:solidFill>
            </a:endParaRPr>
          </a:p>
        </p:txBody>
      </p:sp>
      <p:sp>
        <p:nvSpPr>
          <p:cNvPr id="89" name="Folded Corner 88"/>
          <p:cNvSpPr/>
          <p:nvPr>
            <p:custDataLst>
              <p:tags r:id="rId36"/>
            </p:custDataLst>
          </p:nvPr>
        </p:nvSpPr>
        <p:spPr>
          <a:xfrm>
            <a:off x="556494" y="962726"/>
            <a:ext cx="979312" cy="768085"/>
          </a:xfrm>
          <a:prstGeom prst="foldedCorner">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b="1" dirty="0" smtClean="0">
              <a:solidFill>
                <a:schemeClr val="tx1"/>
              </a:solidFill>
            </a:endParaRPr>
          </a:p>
          <a:p>
            <a:pPr algn="ctr"/>
            <a:r>
              <a:rPr lang="fr-CA" sz="1300" dirty="0" smtClean="0">
                <a:solidFill>
                  <a:schemeClr val="tx1"/>
                </a:solidFill>
              </a:rPr>
              <a:t>Lettre d’intention</a:t>
            </a:r>
            <a:endParaRPr lang="fr-CA" sz="1300" dirty="0">
              <a:solidFill>
                <a:schemeClr val="tx1"/>
              </a:solidFill>
            </a:endParaRPr>
          </a:p>
        </p:txBody>
      </p:sp>
      <p:sp>
        <p:nvSpPr>
          <p:cNvPr id="90" name="Rectangle 89"/>
          <p:cNvSpPr/>
          <p:nvPr>
            <p:custDataLst>
              <p:tags r:id="rId37"/>
            </p:custDataLst>
          </p:nvPr>
        </p:nvSpPr>
        <p:spPr>
          <a:xfrm>
            <a:off x="4557600" y="2720921"/>
            <a:ext cx="1191669"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a:solidFill>
                  <a:schemeClr val="tx1"/>
                </a:solidFill>
              </a:rPr>
              <a:t>A</a:t>
            </a:r>
            <a:r>
              <a:rPr lang="fr-CA" sz="1200" dirty="0" smtClean="0">
                <a:solidFill>
                  <a:schemeClr val="tx1"/>
                </a:solidFill>
              </a:rPr>
              <a:t>uthentification</a:t>
            </a:r>
          </a:p>
        </p:txBody>
      </p:sp>
      <p:cxnSp>
        <p:nvCxnSpPr>
          <p:cNvPr id="91" name="Elbow Connector 90"/>
          <p:cNvCxnSpPr>
            <a:stCxn id="90" idx="0"/>
            <a:endCxn id="92" idx="2"/>
          </p:cNvCxnSpPr>
          <p:nvPr>
            <p:custDataLst>
              <p:tags r:id="rId38"/>
            </p:custDataLst>
          </p:nvPr>
        </p:nvCxnSpPr>
        <p:spPr>
          <a:xfrm rot="5400000" flipH="1" flipV="1">
            <a:off x="4971298" y="1942952"/>
            <a:ext cx="960107" cy="595833"/>
          </a:xfrm>
          <a:prstGeom prst="bentConnector3">
            <a:avLst>
              <a:gd name="adj1" fmla="val 50000"/>
            </a:avLst>
          </a:prstGeom>
          <a:ln w="25400" cap="flat" algn="ctr">
            <a:prstDash val="solid"/>
          </a:ln>
        </p:spPr>
        <p:style>
          <a:lnRef idx="1">
            <a:schemeClr val="accent1"/>
          </a:lnRef>
          <a:fillRef idx="0">
            <a:schemeClr val="accent1"/>
          </a:fillRef>
          <a:effectRef idx="0">
            <a:schemeClr val="accent1"/>
          </a:effectRef>
          <a:fontRef idx="minor">
            <a:schemeClr val="tx1"/>
          </a:fontRef>
        </p:style>
      </p:cxnSp>
      <p:sp>
        <p:nvSpPr>
          <p:cNvPr id="92" name="Rectangle 91"/>
          <p:cNvSpPr/>
          <p:nvPr>
            <p:custDataLst>
              <p:tags r:id="rId39"/>
            </p:custDataLst>
          </p:nvPr>
        </p:nvSpPr>
        <p:spPr>
          <a:xfrm>
            <a:off x="5184068" y="992729"/>
            <a:ext cx="1130400" cy="768085"/>
          </a:xfrm>
          <a:prstGeom prst="rect">
            <a:avLst/>
          </a:prstGeom>
          <a:solidFill>
            <a:schemeClr val="bg1"/>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smtClean="0">
                <a:solidFill>
                  <a:schemeClr val="tx1"/>
                </a:solidFill>
              </a:rPr>
              <a:t>Accès et autorisation de confiance</a:t>
            </a:r>
            <a:endParaRPr lang="fr-CA" sz="1200" dirty="0">
              <a:solidFill>
                <a:schemeClr val="tx1"/>
              </a:solidFill>
            </a:endParaRPr>
          </a:p>
        </p:txBody>
      </p:sp>
      <p:sp>
        <p:nvSpPr>
          <p:cNvPr id="93" name="TextBox 92"/>
          <p:cNvSpPr txBox="1"/>
          <p:nvPr>
            <p:custDataLst>
              <p:tags r:id="rId40"/>
            </p:custDataLst>
          </p:nvPr>
        </p:nvSpPr>
        <p:spPr>
          <a:xfrm>
            <a:off x="801671" y="6458368"/>
            <a:ext cx="3964693" cy="276999"/>
          </a:xfrm>
          <a:prstGeom prst="rect">
            <a:avLst/>
          </a:prstGeom>
          <a:noFill/>
        </p:spPr>
        <p:txBody>
          <a:bodyPr wrap="square" rtlCol="0">
            <a:spAutoFit/>
          </a:bodyPr>
          <a:lstStyle/>
          <a:p>
            <a:r>
              <a:rPr lang="fr-CA" sz="1200" b="1" dirty="0" smtClean="0">
                <a:solidFill>
                  <a:srgbClr val="000000"/>
                </a:solidFill>
                <a:latin typeface="Calibri" panose="020F0502020204030204" pitchFamily="34" charset="0"/>
                <a:cs typeface="Arial" panose="020B0604020202020204" pitchFamily="34" charset="0"/>
              </a:rPr>
              <a:t>*Accent mis par les groupes de travail </a:t>
            </a:r>
            <a:r>
              <a:rPr lang="fr-CA" sz="1200" b="1" dirty="0">
                <a:solidFill>
                  <a:srgbClr val="000000"/>
                </a:solidFill>
                <a:latin typeface="Calibri" panose="020F0502020204030204" pitchFamily="34" charset="0"/>
                <a:cs typeface="Arial" panose="020B0604020202020204" pitchFamily="34" charset="0"/>
              </a:rPr>
              <a:t>du SCGI </a:t>
            </a:r>
            <a:r>
              <a:rPr lang="fr-CA" sz="1200" b="1" dirty="0" smtClean="0">
                <a:solidFill>
                  <a:srgbClr val="000000"/>
                </a:solidFill>
                <a:latin typeface="Calibri" panose="020F0502020204030204" pitchFamily="34" charset="0"/>
                <a:cs typeface="Arial" panose="020B0604020202020204" pitchFamily="34" charset="0"/>
              </a:rPr>
              <a:t>et </a:t>
            </a:r>
            <a:r>
              <a:rPr lang="fr-CA" sz="1200" b="1" dirty="0">
                <a:solidFill>
                  <a:srgbClr val="000000"/>
                </a:solidFill>
                <a:latin typeface="Calibri" panose="020F0502020204030204" pitchFamily="34" charset="0"/>
                <a:cs typeface="Arial" panose="020B0604020202020204" pitchFamily="34" charset="0"/>
              </a:rPr>
              <a:t>du </a:t>
            </a:r>
            <a:r>
              <a:rPr lang="fr-CA" sz="1200" b="1" dirty="0" smtClean="0">
                <a:solidFill>
                  <a:srgbClr val="000000"/>
                </a:solidFill>
                <a:latin typeface="Calibri" panose="020F0502020204030204" pitchFamily="34" charset="0"/>
                <a:cs typeface="Arial" panose="020B0604020202020204" pitchFamily="34" charset="0"/>
              </a:rPr>
              <a:t>CIANC</a:t>
            </a:r>
            <a:endParaRPr lang="fr-CA" sz="1200" b="1" dirty="0">
              <a:solidFill>
                <a:srgbClr val="990099"/>
              </a:solidFill>
              <a:latin typeface="Courier New" panose="02070309020205020404" pitchFamily="49" charset="0"/>
              <a:cs typeface="Arial" panose="020B0604020202020204" pitchFamily="34" charset="0"/>
            </a:endParaRPr>
          </a:p>
        </p:txBody>
      </p:sp>
      <p:sp>
        <p:nvSpPr>
          <p:cNvPr id="94" name="Slide Number Placeholder 1"/>
          <p:cNvSpPr txBox="1"/>
          <p:nvPr>
            <p:custDataLst>
              <p:tags r:id="rId41"/>
            </p:custDataLst>
          </p:nvPr>
        </p:nvSpPr>
        <p:spPr>
          <a:xfrm>
            <a:off x="6705600" y="638132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32D4B517-E49B-41B6-9DBC-23634E0F1CDC}" type="slidenum">
              <a:rPr kumimoji="0" lang="fr-CA" sz="1200" b="0" i="0" u="none" strike="noStrike" kern="1200" cap="none" spc="0" normalizeH="0" baseline="0" smtClean="0">
                <a:ln>
                  <a:noFill/>
                </a:ln>
                <a:solidFill>
                  <a:prstClr val="black">
                    <a:tint val="75000"/>
                  </a:prstClr>
                </a:solidFill>
                <a:effectLst/>
                <a:uLnTx/>
                <a:uFillTx/>
                <a:latin typeface="Calibri"/>
                <a:ea typeface="+mn-ea"/>
                <a:cs typeface="+mn-cs"/>
              </a:rPr>
              <a:t>14</a:t>
            </a:fld>
            <a:endParaRPr kumimoji="0" lang="fr-CA" sz="1200" b="0" i="0" u="none" strike="noStrike" kern="1200" cap="none" spc="0" normalizeH="0" baseline="0" dirty="0">
              <a:ln>
                <a:noFill/>
              </a:ln>
              <a:solidFill>
                <a:prstClr val="black">
                  <a:tint val="75000"/>
                </a:prstClr>
              </a:solidFill>
              <a:effectLst/>
              <a:uLnTx/>
              <a:uFillTx/>
              <a:latin typeface="Calibri"/>
              <a:ea typeface="+mn-ea"/>
              <a:cs typeface="+mn-cs"/>
            </a:endParaRPr>
          </a:p>
        </p:txBody>
      </p:sp>
      <p:sp>
        <p:nvSpPr>
          <p:cNvPr id="95" name="Rectangle 94"/>
          <p:cNvSpPr/>
          <p:nvPr>
            <p:custDataLst>
              <p:tags r:id="rId42"/>
            </p:custDataLst>
          </p:nvPr>
        </p:nvSpPr>
        <p:spPr>
          <a:xfrm>
            <a:off x="0" y="8620"/>
            <a:ext cx="9144000" cy="732082"/>
          </a:xfrm>
          <a:prstGeom prst="rect">
            <a:avLst/>
          </a:prstGeom>
          <a:no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CA" sz="2800" b="1" spc="300" dirty="0">
              <a:solidFill>
                <a:schemeClr val="bg1"/>
              </a:solidFill>
              <a:ea typeface="Nexa Bold" charset="0"/>
              <a:cs typeface="Nexa Bold" charset="0"/>
            </a:endParaRPr>
          </a:p>
        </p:txBody>
      </p:sp>
      <p:sp>
        <p:nvSpPr>
          <p:cNvPr id="96" name="Title 1"/>
          <p:cNvSpPr>
            <a:spLocks noGrp="1"/>
          </p:cNvSpPr>
          <p:nvPr>
            <p:ph type="title"/>
            <p:custDataLst>
              <p:tags r:id="rId43"/>
            </p:custDataLst>
          </p:nvPr>
        </p:nvSpPr>
        <p:spPr>
          <a:xfrm>
            <a:off x="337360" y="128633"/>
            <a:ext cx="8229600" cy="672075"/>
          </a:xfrm>
        </p:spPr>
        <p:txBody>
          <a:bodyPr wrap="square">
            <a:normAutofit/>
          </a:bodyPr>
          <a:lstStyle/>
          <a:p>
            <a:r>
              <a:rPr lang="fr-CA" sz="2800" b="1" dirty="0" smtClean="0">
                <a:solidFill>
                  <a:srgbClr val="000000"/>
                </a:solidFill>
                <a:latin typeface="Calibri" panose="020F0502020204030204" pitchFamily="34" charset="0"/>
                <a:cs typeface="Arial" panose="020B0604020202020204" pitchFamily="34" charset="0"/>
              </a:rPr>
              <a:t>Annexe B : Volets du </a:t>
            </a:r>
            <a:r>
              <a:rPr lang="fr-FR" sz="2800" b="1" dirty="0" smtClean="0">
                <a:solidFill>
                  <a:srgbClr val="000000"/>
                </a:solidFill>
                <a:latin typeface="Calibri" panose="020F0502020204030204" pitchFamily="34" charset="0"/>
                <a:cs typeface="Arial" panose="020B0604020202020204" pitchFamily="34" charset="0"/>
              </a:rPr>
              <a:t>Cadre pancanadien de la fiabilité</a:t>
            </a:r>
            <a:endParaRPr lang="fr-CA" sz="1200" b="1" dirty="0">
              <a:solidFill>
                <a:srgbClr val="990099"/>
              </a:solidFill>
              <a:latin typeface="Courier New" panose="02070309020205020404" pitchFamily="49" charset="0"/>
              <a:cs typeface="Arial" panose="020B0604020202020204" pitchFamily="34" charset="0"/>
            </a:endParaRPr>
          </a:p>
        </p:txBody>
      </p:sp>
      <p:sp>
        <p:nvSpPr>
          <p:cNvPr id="97" name="Oval 96"/>
          <p:cNvSpPr/>
          <p:nvPr>
            <p:custDataLst>
              <p:tags r:id="rId44"/>
            </p:custDataLst>
          </p:nvPr>
        </p:nvSpPr>
        <p:spPr>
          <a:xfrm>
            <a:off x="53728" y="992730"/>
            <a:ext cx="4536504" cy="4032448"/>
          </a:xfrm>
          <a:prstGeom prst="ellipse">
            <a:avLst/>
          </a:prstGeom>
          <a:noFill/>
          <a:ln w="25400" cap="flat"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custDataLst>
      <p:tags r:id="rId1"/>
    </p:custDataLst>
    <p:extLst>
      <p:ext uri="{BB962C8B-B14F-4D97-AF65-F5344CB8AC3E}">
        <p14:creationId xmlns:p14="http://schemas.microsoft.com/office/powerpoint/2010/main" val="1264214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59532" y="274638"/>
            <a:ext cx="8533643" cy="814102"/>
          </a:xfrm>
        </p:spPr>
        <p:txBody>
          <a:bodyPr wrap="square"/>
          <a:lstStyle/>
          <a:p>
            <a:r>
              <a:rPr lang="fr-CA" sz="3200" b="1" dirty="0" smtClean="0">
                <a:solidFill>
                  <a:srgbClr val="000000"/>
                </a:solidFill>
                <a:latin typeface="Calibri" panose="020F0502020204030204" pitchFamily="34" charset="0"/>
              </a:rPr>
              <a:t>Annexe C : Volet Personne vérifiée</a:t>
            </a:r>
            <a:endParaRPr lang="fr-CA" sz="1200" b="1" dirty="0">
              <a:solidFill>
                <a:srgbClr val="990099"/>
              </a:solidFill>
              <a:latin typeface="Courier New" panose="02070309020205020404" pitchFamily="49" charset="0"/>
            </a:endParaRPr>
          </a:p>
        </p:txBody>
      </p:sp>
      <p:sp>
        <p:nvSpPr>
          <p:cNvPr id="4" name="Slide Number Placeholder 3"/>
          <p:cNvSpPr>
            <a:spLocks noGrp="1"/>
          </p:cNvSpPr>
          <p:nvPr>
            <p:ph type="sldNum" sz="quarter" idx="12"/>
            <p:custDataLst>
              <p:tags r:id="rId3"/>
            </p:custDataLst>
          </p:nvPr>
        </p:nvSpPr>
        <p:spPr>
          <a:xfrm>
            <a:off x="6758880" y="6448251"/>
            <a:ext cx="2133600" cy="365125"/>
          </a:xfrm>
        </p:spPr>
        <p:txBody>
          <a:bodyPr/>
          <a:lstStyle/>
          <a:p>
            <a:fld id="{472FE7E6-C063-462F-9C35-10504E394B46}" type="slidenum">
              <a:rPr lang="en-CA" altLang="en-US" smtClean="0">
                <a:solidFill>
                  <a:prstClr val="black">
                    <a:tint val="75000"/>
                  </a:prstClr>
                </a:solidFill>
              </a:rPr>
              <a:t>15</a:t>
            </a:fld>
            <a:endParaRPr lang="en-CA" altLang="en-US" dirty="0">
              <a:solidFill>
                <a:prstClr val="black">
                  <a:tint val="75000"/>
                </a:prstClr>
              </a:solidFill>
            </a:endParaRPr>
          </a:p>
        </p:txBody>
      </p:sp>
      <p:sp>
        <p:nvSpPr>
          <p:cNvPr id="5" name="Rectangle 4"/>
          <p:cNvSpPr/>
          <p:nvPr>
            <p:custDataLst>
              <p:tags r:id="rId4"/>
            </p:custDataLst>
          </p:nvPr>
        </p:nvSpPr>
        <p:spPr>
          <a:xfrm>
            <a:off x="215516" y="1196752"/>
            <a:ext cx="4468961" cy="5293757"/>
          </a:xfrm>
          <a:prstGeom prst="rect">
            <a:avLst/>
          </a:prstGeom>
          <a:solidFill>
            <a:schemeClr val="bg1"/>
          </a:solidFill>
          <a:ln w="12700">
            <a:solidFill>
              <a:schemeClr val="tx1"/>
            </a:solidFill>
          </a:ln>
          <a:effectLst>
            <a:outerShdw blurRad="50800" dist="38100" dir="8100000" algn="tr" rotWithShape="0">
              <a:prstClr val="black">
                <a:alpha val="40000"/>
              </a:prstClr>
            </a:outerShdw>
          </a:effectLst>
        </p:spPr>
        <p:txBody>
          <a:bodyPr wrap="square">
            <a:spAutoFit/>
          </a:bodyPr>
          <a:lstStyle/>
          <a:p>
            <a:r>
              <a:rPr lang="fr-CA" sz="1300" b="1" dirty="0" smtClean="0">
                <a:solidFill>
                  <a:srgbClr val="000000"/>
                </a:solidFill>
                <a:latin typeface="Calibri" panose="020F0502020204030204" pitchFamily="34" charset="0"/>
              </a:rPr>
              <a:t>Aperçu</a:t>
            </a:r>
            <a:endParaRPr lang="fr-CA" sz="1300" b="1" dirty="0" smtClean="0">
              <a:solidFill>
                <a:srgbClr val="990099"/>
              </a:solidFill>
              <a:latin typeface="Courier New" panose="02070309020205020404" pitchFamily="49" charset="0"/>
            </a:endParaRPr>
          </a:p>
          <a:p>
            <a:r>
              <a:rPr lang="fr-CA" sz="1300" dirty="0" smtClean="0">
                <a:solidFill>
                  <a:srgbClr val="000000"/>
                </a:solidFill>
                <a:latin typeface="Calibri" panose="020F0502020204030204" pitchFamily="34" charset="0"/>
              </a:rPr>
              <a:t>Le volet Personne vérifiée définit un ensemble de processus utilisés pour vérifier qu’une personne est réelle, identifiable et qu’elle est vraiment la personne qu’elle prétend être.</a:t>
            </a:r>
            <a:r>
              <a:rPr lang="en-CA" sz="1300" dirty="0" smtClean="0"/>
              <a:t> </a:t>
            </a:r>
            <a:r>
              <a:rPr lang="fr-CA" sz="1300" dirty="0" smtClean="0">
                <a:solidFill>
                  <a:srgbClr val="000000"/>
                </a:solidFill>
                <a:latin typeface="Calibri" panose="020F0502020204030204" pitchFamily="34" charset="0"/>
              </a:rPr>
              <a:t>Les processus font en sorte que l’information d’identité se rapporte exclusivement à la personne concernée, que son exactitude est confirmée, qu’elle est demandée à juste titre par la personne (c’est-à-dire, non utilisée par un imposteur) et qu’elle est à jour.</a:t>
            </a:r>
            <a:endParaRPr lang="fr-CA" sz="1300" b="1" dirty="0" smtClean="0">
              <a:solidFill>
                <a:srgbClr val="990099"/>
              </a:solidFill>
              <a:latin typeface="Courier New" panose="02070309020205020404" pitchFamily="49" charset="0"/>
            </a:endParaRPr>
          </a:p>
          <a:p>
            <a:endParaRPr lang="en-CA" sz="1300" dirty="0" smtClean="0"/>
          </a:p>
          <a:p>
            <a:r>
              <a:rPr lang="fr-CA" sz="1300" dirty="0" smtClean="0">
                <a:solidFill>
                  <a:srgbClr val="000000"/>
                </a:solidFill>
                <a:latin typeface="Calibri" panose="020F0502020204030204" pitchFamily="34" charset="0"/>
              </a:rPr>
              <a:t>Le volet Personne vérifiée est composé, entre autres, des éléments suivants :</a:t>
            </a:r>
            <a:endParaRPr lang="fr-CA" sz="1300" b="1" dirty="0" smtClean="0">
              <a:solidFill>
                <a:srgbClr val="990099"/>
              </a:solidFill>
              <a:latin typeface="Courier New" panose="02070309020205020404" pitchFamily="49" charset="0"/>
            </a:endParaRPr>
          </a:p>
          <a:p>
            <a:pPr marL="171450" lvl="0" indent="-171450">
              <a:buFont typeface="Arial" panose="020B0604020202020204" pitchFamily="34" charset="0"/>
              <a:buChar char="•"/>
            </a:pPr>
            <a:r>
              <a:rPr lang="fr-CA" sz="1300" b="1" dirty="0" smtClean="0">
                <a:solidFill>
                  <a:srgbClr val="000000"/>
                </a:solidFill>
                <a:latin typeface="Calibri" panose="020F0502020204030204" pitchFamily="34" charset="0"/>
              </a:rPr>
              <a:t>Processus de confiance</a:t>
            </a:r>
            <a:r>
              <a:rPr lang="fr-CA" sz="1300" dirty="0" smtClean="0">
                <a:solidFill>
                  <a:srgbClr val="000000"/>
                </a:solidFill>
                <a:latin typeface="Calibri" panose="020F0502020204030204" pitchFamily="34" charset="0"/>
              </a:rPr>
              <a:t> – L’ensemble de processus qui se conforment aux critères (critères de conformité) précisés par le cadre de la fiabilité et sur lequel d’autres personnes peuvent se fier.</a:t>
            </a:r>
            <a:endParaRPr lang="fr-CA" sz="1300" b="1" dirty="0" smtClean="0">
              <a:solidFill>
                <a:srgbClr val="990099"/>
              </a:solidFill>
              <a:latin typeface="Courier New" panose="02070309020205020404" pitchFamily="49" charset="0"/>
            </a:endParaRPr>
          </a:p>
          <a:p>
            <a:pPr marL="171450" lvl="0" indent="-171450">
              <a:buFont typeface="Arial" panose="020B0604020202020204" pitchFamily="34" charset="0"/>
              <a:buChar char="•"/>
            </a:pPr>
            <a:r>
              <a:rPr lang="fr-CA" sz="1300" b="1" dirty="0" smtClean="0">
                <a:solidFill>
                  <a:srgbClr val="000000"/>
                </a:solidFill>
                <a:latin typeface="Calibri" panose="020F0502020204030204" pitchFamily="34" charset="0"/>
              </a:rPr>
              <a:t>Conditions </a:t>
            </a:r>
            <a:r>
              <a:rPr lang="fr-CA" sz="1300" dirty="0" smtClean="0">
                <a:solidFill>
                  <a:srgbClr val="000000"/>
                </a:solidFill>
                <a:latin typeface="Calibri" panose="020F0502020204030204" pitchFamily="34" charset="0"/>
              </a:rPr>
              <a:t>– Les états ou les circonstances donnés pertinents à la vérification d’une personne. </a:t>
            </a:r>
            <a:endParaRPr lang="fr-CA" sz="1300" b="1" dirty="0" smtClean="0">
              <a:solidFill>
                <a:srgbClr val="990099"/>
              </a:solidFill>
              <a:latin typeface="Courier New" panose="02070309020205020404" pitchFamily="49" charset="0"/>
            </a:endParaRPr>
          </a:p>
          <a:p>
            <a:pPr marL="171450" lvl="0" indent="-171450">
              <a:buFont typeface="Arial" panose="020B0604020202020204" pitchFamily="34" charset="0"/>
              <a:buChar char="•"/>
            </a:pPr>
            <a:r>
              <a:rPr lang="fr-CA" sz="1300" b="1" dirty="0" smtClean="0">
                <a:solidFill>
                  <a:srgbClr val="000000"/>
                </a:solidFill>
                <a:latin typeface="Calibri" panose="020F0502020204030204" pitchFamily="34" charset="0"/>
              </a:rPr>
              <a:t>Données d’entrée </a:t>
            </a:r>
            <a:r>
              <a:rPr lang="fr-CA" sz="1300" dirty="0" smtClean="0">
                <a:solidFill>
                  <a:srgbClr val="000000"/>
                </a:solidFill>
                <a:latin typeface="Calibri" panose="020F0502020204030204" pitchFamily="34" charset="0"/>
              </a:rPr>
              <a:t>– Dans le processus de confiance – une personne non vérifiée. </a:t>
            </a:r>
            <a:endParaRPr lang="fr-CA" sz="1300" b="1" dirty="0" smtClean="0">
              <a:solidFill>
                <a:srgbClr val="990099"/>
              </a:solidFill>
              <a:latin typeface="Courier New" panose="02070309020205020404" pitchFamily="49" charset="0"/>
            </a:endParaRPr>
          </a:p>
          <a:p>
            <a:pPr marL="171450" lvl="0" indent="-171450">
              <a:buFont typeface="Arial" panose="020B0604020202020204" pitchFamily="34" charset="0"/>
              <a:buChar char="•"/>
            </a:pPr>
            <a:r>
              <a:rPr lang="fr-CA" sz="1300" b="1" dirty="0" smtClean="0"/>
              <a:t>Données </a:t>
            </a:r>
            <a:r>
              <a:rPr lang="fr-CA" sz="1300" b="1" dirty="0"/>
              <a:t>de sortie </a:t>
            </a:r>
            <a:r>
              <a:rPr lang="fr-CA" sz="1300" dirty="0"/>
              <a:t>– </a:t>
            </a:r>
            <a:r>
              <a:rPr lang="fr-CA" sz="1300" dirty="0" smtClean="0"/>
              <a:t>Données </a:t>
            </a:r>
            <a:r>
              <a:rPr lang="fr-CA" sz="1300" dirty="0"/>
              <a:t>de sortie découlant des processus de confiance – une personne vérifiée et le </a:t>
            </a:r>
            <a:r>
              <a:rPr lang="fr-CA" sz="1300" dirty="0" smtClean="0"/>
              <a:t>qualificatif</a:t>
            </a:r>
            <a:r>
              <a:rPr lang="fr-CA" sz="1300" dirty="0"/>
              <a:t>, le niveau </a:t>
            </a:r>
            <a:r>
              <a:rPr lang="fr-CA" sz="1300" dirty="0" smtClean="0"/>
              <a:t>d’assurance.</a:t>
            </a:r>
            <a:endParaRPr lang="fr-CA" sz="1300" b="1" dirty="0" smtClean="0">
              <a:solidFill>
                <a:srgbClr val="990099"/>
              </a:solidFill>
              <a:latin typeface="Courier New" panose="02070309020205020404" pitchFamily="49" charset="0"/>
            </a:endParaRPr>
          </a:p>
          <a:p>
            <a:pPr marL="171450" lvl="0" indent="-171450">
              <a:buFont typeface="Arial" panose="020B0604020202020204" pitchFamily="34" charset="0"/>
              <a:buChar char="•"/>
            </a:pPr>
            <a:r>
              <a:rPr lang="fr-CA" sz="1300" b="1" dirty="0" smtClean="0">
                <a:solidFill>
                  <a:srgbClr val="000000"/>
                </a:solidFill>
                <a:latin typeface="Calibri" panose="020F0502020204030204" pitchFamily="34" charset="0"/>
              </a:rPr>
              <a:t>Dépendances – </a:t>
            </a:r>
            <a:r>
              <a:rPr lang="fr-CA" sz="1300" dirty="0" smtClean="0">
                <a:solidFill>
                  <a:srgbClr val="000000"/>
                </a:solidFill>
                <a:latin typeface="Calibri" panose="020F0502020204030204" pitchFamily="34" charset="0"/>
              </a:rPr>
              <a:t>Relation entre les processus de confiance</a:t>
            </a:r>
            <a:endParaRPr lang="fr-CA" sz="1300" dirty="0" smtClean="0">
              <a:solidFill>
                <a:srgbClr val="990099"/>
              </a:solidFill>
              <a:latin typeface="Courier New" panose="02070309020205020404" pitchFamily="49" charset="0"/>
            </a:endParaRPr>
          </a:p>
          <a:p>
            <a:pPr marL="171450" lvl="0" indent="-171450">
              <a:buFont typeface="Arial" panose="020B0604020202020204" pitchFamily="34" charset="0"/>
              <a:buChar char="•"/>
            </a:pPr>
            <a:r>
              <a:rPr lang="fr-CA" sz="1300" b="1" dirty="0" smtClean="0">
                <a:solidFill>
                  <a:srgbClr val="000000"/>
                </a:solidFill>
                <a:latin typeface="Calibri" panose="020F0502020204030204" pitchFamily="34" charset="0"/>
              </a:rPr>
              <a:t>Profils </a:t>
            </a:r>
            <a:r>
              <a:rPr lang="fr-CA" sz="1300" dirty="0" smtClean="0">
                <a:solidFill>
                  <a:srgbClr val="000000"/>
                </a:solidFill>
                <a:latin typeface="Calibri" panose="020F0502020204030204" pitchFamily="34" charset="0"/>
              </a:rPr>
              <a:t>– Profils utilisés afin d’assurer l’uniformité de la mise en œuvre, préciser des données supplémentaires et faciliter l’attestation du cadre de la fiabilité.</a:t>
            </a:r>
            <a:endParaRPr lang="fr-CA" sz="1300" dirty="0">
              <a:solidFill>
                <a:srgbClr val="990099"/>
              </a:solidFill>
              <a:latin typeface="Courier New" panose="02070309020205020404" pitchFamily="49" charset="0"/>
            </a:endParaRPr>
          </a:p>
        </p:txBody>
      </p:sp>
      <p:pic>
        <p:nvPicPr>
          <p:cNvPr id="2052" name="Picture 4"/>
          <p:cNvPicPr>
            <a:picLocks noChangeAspect="1" noChangeArrowheads="1"/>
          </p:cNvPicPr>
          <p:nvPr>
            <p:custDataLst>
              <p:tags r:id="rId5"/>
            </p:custDataLst>
          </p:nvPr>
        </p:nvPicPr>
        <p:blipFill>
          <a:blip r:embed="rId122"/>
          <a:srcRect/>
          <a:stretch>
            <a:fillRect/>
          </a:stretch>
        </p:blipFill>
        <p:spPr>
          <a:xfrm>
            <a:off x="5574365" y="4473116"/>
            <a:ext cx="2526027" cy="189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custDataLst>
              <p:tags r:id="rId6"/>
            </p:custDataLst>
          </p:nvPr>
        </p:nvSpPr>
        <p:spPr>
          <a:xfrm>
            <a:off x="5097715" y="6345324"/>
            <a:ext cx="3794765" cy="307777"/>
          </a:xfrm>
          <a:prstGeom prst="rect">
            <a:avLst/>
          </a:prstGeom>
          <a:noFill/>
        </p:spPr>
        <p:txBody>
          <a:bodyPr wrap="square" rtlCol="0">
            <a:spAutoFit/>
          </a:bodyPr>
          <a:lstStyle/>
          <a:p>
            <a:r>
              <a:rPr lang="fr-CA" sz="1400" b="1" dirty="0" smtClean="0">
                <a:solidFill>
                  <a:srgbClr val="000000"/>
                </a:solidFill>
                <a:latin typeface="Calibri" panose="020F0502020204030204" pitchFamily="34" charset="0"/>
              </a:rPr>
              <a:t>Processus de confiance et critères de conformité</a:t>
            </a:r>
            <a:endParaRPr lang="fr-CA" sz="1200" b="1" dirty="0">
              <a:solidFill>
                <a:srgbClr val="990099"/>
              </a:solidFill>
              <a:latin typeface="Courier New" panose="02070309020205020404" pitchFamily="49" charset="0"/>
            </a:endParaRPr>
          </a:p>
        </p:txBody>
      </p:sp>
      <p:sp>
        <p:nvSpPr>
          <p:cNvPr id="11" name="TextBox 10"/>
          <p:cNvSpPr txBox="1"/>
          <p:nvPr>
            <p:custDataLst>
              <p:tags r:id="rId7"/>
            </p:custDataLst>
          </p:nvPr>
        </p:nvSpPr>
        <p:spPr>
          <a:xfrm>
            <a:off x="5472100" y="4149080"/>
            <a:ext cx="3420380" cy="307777"/>
          </a:xfrm>
          <a:prstGeom prst="rect">
            <a:avLst/>
          </a:prstGeom>
          <a:noFill/>
        </p:spPr>
        <p:txBody>
          <a:bodyPr wrap="square" rtlCol="0">
            <a:spAutoFit/>
          </a:bodyPr>
          <a:lstStyle/>
          <a:p>
            <a:r>
              <a:rPr lang="fr-CA" sz="1400" b="1" dirty="0" smtClean="0">
                <a:solidFill>
                  <a:srgbClr val="000000"/>
                </a:solidFill>
                <a:latin typeface="Calibri" panose="020F0502020204030204" pitchFamily="34" charset="0"/>
              </a:rPr>
              <a:t>Processus de confiance – Personne vérifiée</a:t>
            </a:r>
            <a:endParaRPr lang="fr-CA" sz="1200" b="1" dirty="0">
              <a:solidFill>
                <a:srgbClr val="990099"/>
              </a:solidFill>
              <a:latin typeface="Courier New" panose="02070309020205020404" pitchFamily="49" charset="0"/>
            </a:endParaRPr>
          </a:p>
        </p:txBody>
      </p:sp>
      <p:sp>
        <p:nvSpPr>
          <p:cNvPr id="8" name="TextBox 7"/>
          <p:cNvSpPr txBox="1"/>
          <p:nvPr>
            <p:custDataLst>
              <p:tags r:id="rId8"/>
            </p:custDataLst>
          </p:nvPr>
        </p:nvSpPr>
        <p:spPr>
          <a:xfrm>
            <a:off x="363380" y="681689"/>
            <a:ext cx="4934108" cy="338554"/>
          </a:xfrm>
          <a:prstGeom prst="rect">
            <a:avLst/>
          </a:prstGeom>
          <a:noFill/>
        </p:spPr>
        <p:txBody>
          <a:bodyPr wrap="none" rtlCol="0">
            <a:spAutoFit/>
          </a:bodyPr>
          <a:lstStyle/>
          <a:p>
            <a:r>
              <a:rPr lang="fr-CA" sz="1600" i="1" dirty="0" smtClean="0"/>
              <a:t>Extraits sélectionnés de l’ébauche des produits livrables :</a:t>
            </a:r>
            <a:endParaRPr lang="fr-CA" sz="1600" i="1" dirty="0"/>
          </a:p>
        </p:txBody>
      </p:sp>
      <p:grpSp>
        <p:nvGrpSpPr>
          <p:cNvPr id="3" name="Group 4"/>
          <p:cNvGrpSpPr>
            <a:grpSpLocks noChangeAspect="1"/>
          </p:cNvGrpSpPr>
          <p:nvPr>
            <p:custDataLst>
              <p:tags r:id="rId9"/>
            </p:custDataLst>
          </p:nvPr>
        </p:nvGrpSpPr>
        <p:grpSpPr bwMode="auto">
          <a:xfrm>
            <a:off x="4972050" y="1089025"/>
            <a:ext cx="3992563" cy="2994025"/>
            <a:chOff x="3132" y="686"/>
            <a:chExt cx="2515" cy="1886"/>
          </a:xfrm>
        </p:grpSpPr>
        <p:sp>
          <p:nvSpPr>
            <p:cNvPr id="6" name="AutoShape 3"/>
            <p:cNvSpPr>
              <a:spLocks noChangeAspect="1" noChangeArrowheads="1" noTextEdit="1"/>
            </p:cNvSpPr>
            <p:nvPr>
              <p:custDataLst>
                <p:tags r:id="rId10"/>
              </p:custDataLst>
            </p:nvPr>
          </p:nvSpPr>
          <p:spPr bwMode="auto">
            <a:xfrm>
              <a:off x="3132" y="686"/>
              <a:ext cx="2515" cy="1886"/>
            </a:xfrm>
            <a:prstGeom prst="rect">
              <a:avLst/>
            </a:prstGeom>
            <a:noFill/>
            <a:ln w="9525" cap="flat" cmpd="sng" algn="ctr">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9" name="Rectangle 5"/>
            <p:cNvSpPr>
              <a:spLocks noChangeArrowheads="1"/>
            </p:cNvSpPr>
            <p:nvPr>
              <p:custDataLst>
                <p:tags r:id="rId11"/>
              </p:custDataLst>
            </p:nvPr>
          </p:nvSpPr>
          <p:spPr bwMode="auto">
            <a:xfrm>
              <a:off x="3132" y="686"/>
              <a:ext cx="2515" cy="18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0" name="Rectangle 6"/>
            <p:cNvSpPr>
              <a:spLocks noChangeArrowheads="1"/>
            </p:cNvSpPr>
            <p:nvPr>
              <p:custDataLst>
                <p:tags r:id="rId12"/>
              </p:custDataLst>
            </p:nvPr>
          </p:nvSpPr>
          <p:spPr bwMode="auto">
            <a:xfrm>
              <a:off x="3914" y="1117"/>
              <a:ext cx="964" cy="142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12" name="Rectangle 7"/>
            <p:cNvSpPr>
              <a:spLocks noChangeArrowheads="1"/>
            </p:cNvSpPr>
            <p:nvPr>
              <p:custDataLst>
                <p:tags r:id="rId13"/>
              </p:custDataLst>
            </p:nvPr>
          </p:nvSpPr>
          <p:spPr bwMode="auto">
            <a:xfrm>
              <a:off x="3914" y="1117"/>
              <a:ext cx="964" cy="1423"/>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13" name="Rectangle 8"/>
            <p:cNvSpPr>
              <a:spLocks noChangeArrowheads="1"/>
            </p:cNvSpPr>
            <p:nvPr>
              <p:custDataLst>
                <p:tags r:id="rId14"/>
              </p:custDataLst>
            </p:nvPr>
          </p:nvSpPr>
          <p:spPr bwMode="auto">
            <a:xfrm>
              <a:off x="4077" y="1129"/>
              <a:ext cx="67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700" b="1" i="0" u="none" strike="noStrike" cap="none" normalizeH="0" baseline="0" dirty="0" smtClean="0">
                  <a:ln>
                    <a:noFill/>
                  </a:ln>
                  <a:solidFill>
                    <a:srgbClr val="000000"/>
                  </a:solidFill>
                  <a:effectLst/>
                  <a:latin typeface="Calibri" pitchFamily="34" charset="0"/>
                  <a:cs typeface="Arial" pitchFamily="34" charset="0"/>
                </a:rPr>
                <a:t>Verified Person Component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Freeform 9"/>
            <p:cNvSpPr>
              <a:spLocks/>
            </p:cNvSpPr>
            <p:nvPr>
              <p:custDataLst>
                <p:tags r:id="rId15"/>
              </p:custDataLst>
            </p:nvPr>
          </p:nvSpPr>
          <p:spPr bwMode="auto">
            <a:xfrm>
              <a:off x="4185" y="1552"/>
              <a:ext cx="357" cy="179"/>
            </a:xfrm>
            <a:custGeom>
              <a:avLst/>
              <a:gdLst>
                <a:gd name="T0" fmla="*/ 0 w 6804"/>
                <a:gd name="T1" fmla="*/ 567 h 3401"/>
                <a:gd name="T2" fmla="*/ 567 w 6804"/>
                <a:gd name="T3" fmla="*/ 0 h 3401"/>
                <a:gd name="T4" fmla="*/ 6237 w 6804"/>
                <a:gd name="T5" fmla="*/ 0 h 3401"/>
                <a:gd name="T6" fmla="*/ 6804 w 6804"/>
                <a:gd name="T7" fmla="*/ 567 h 3401"/>
                <a:gd name="T8" fmla="*/ 6804 w 6804"/>
                <a:gd name="T9" fmla="*/ 2834 h 3401"/>
                <a:gd name="T10" fmla="*/ 6237 w 6804"/>
                <a:gd name="T11" fmla="*/ 3401 h 3401"/>
                <a:gd name="T12" fmla="*/ 567 w 6804"/>
                <a:gd name="T13" fmla="*/ 3401 h 3401"/>
                <a:gd name="T14" fmla="*/ 0 w 6804"/>
                <a:gd name="T15" fmla="*/ 2834 h 3401"/>
                <a:gd name="T16" fmla="*/ 0 w 6804"/>
                <a:gd name="T17" fmla="*/ 567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1">
                  <a:moveTo>
                    <a:pt x="0" y="567"/>
                  </a:moveTo>
                  <a:cubicBezTo>
                    <a:pt x="0" y="254"/>
                    <a:pt x="254" y="0"/>
                    <a:pt x="567" y="0"/>
                  </a:cubicBezTo>
                  <a:lnTo>
                    <a:pt x="6237" y="0"/>
                  </a:lnTo>
                  <a:cubicBezTo>
                    <a:pt x="6550" y="0"/>
                    <a:pt x="6804" y="254"/>
                    <a:pt x="6804" y="567"/>
                  </a:cubicBezTo>
                  <a:lnTo>
                    <a:pt x="6804" y="2834"/>
                  </a:lnTo>
                  <a:cubicBezTo>
                    <a:pt x="6804" y="3148"/>
                    <a:pt x="6550" y="3401"/>
                    <a:pt x="6237" y="3401"/>
                  </a:cubicBezTo>
                  <a:lnTo>
                    <a:pt x="567" y="3401"/>
                  </a:lnTo>
                  <a:cubicBezTo>
                    <a:pt x="254" y="3401"/>
                    <a:pt x="0" y="3148"/>
                    <a:pt x="0" y="2834"/>
                  </a:cubicBezTo>
                  <a:lnTo>
                    <a:pt x="0" y="567"/>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15" name="Freeform 10"/>
            <p:cNvSpPr>
              <a:spLocks/>
            </p:cNvSpPr>
            <p:nvPr>
              <p:custDataLst>
                <p:tags r:id="rId16"/>
              </p:custDataLst>
            </p:nvPr>
          </p:nvSpPr>
          <p:spPr bwMode="auto">
            <a:xfrm>
              <a:off x="4185" y="1552"/>
              <a:ext cx="357" cy="179"/>
            </a:xfrm>
            <a:custGeom>
              <a:avLst/>
              <a:gdLst>
                <a:gd name="T0" fmla="*/ 0 w 6804"/>
                <a:gd name="T1" fmla="*/ 567 h 3401"/>
                <a:gd name="T2" fmla="*/ 567 w 6804"/>
                <a:gd name="T3" fmla="*/ 0 h 3401"/>
                <a:gd name="T4" fmla="*/ 6237 w 6804"/>
                <a:gd name="T5" fmla="*/ 0 h 3401"/>
                <a:gd name="T6" fmla="*/ 6804 w 6804"/>
                <a:gd name="T7" fmla="*/ 567 h 3401"/>
                <a:gd name="T8" fmla="*/ 6804 w 6804"/>
                <a:gd name="T9" fmla="*/ 2834 h 3401"/>
                <a:gd name="T10" fmla="*/ 6237 w 6804"/>
                <a:gd name="T11" fmla="*/ 3401 h 3401"/>
                <a:gd name="T12" fmla="*/ 567 w 6804"/>
                <a:gd name="T13" fmla="*/ 3401 h 3401"/>
                <a:gd name="T14" fmla="*/ 0 w 6804"/>
                <a:gd name="T15" fmla="*/ 2834 h 3401"/>
                <a:gd name="T16" fmla="*/ 0 w 6804"/>
                <a:gd name="T17" fmla="*/ 567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1">
                  <a:moveTo>
                    <a:pt x="0" y="567"/>
                  </a:moveTo>
                  <a:cubicBezTo>
                    <a:pt x="0" y="254"/>
                    <a:pt x="254" y="0"/>
                    <a:pt x="567" y="0"/>
                  </a:cubicBezTo>
                  <a:lnTo>
                    <a:pt x="6237" y="0"/>
                  </a:lnTo>
                  <a:cubicBezTo>
                    <a:pt x="6550" y="0"/>
                    <a:pt x="6804" y="254"/>
                    <a:pt x="6804" y="567"/>
                  </a:cubicBezTo>
                  <a:lnTo>
                    <a:pt x="6804" y="2834"/>
                  </a:lnTo>
                  <a:cubicBezTo>
                    <a:pt x="6804" y="3148"/>
                    <a:pt x="6550" y="3401"/>
                    <a:pt x="6237" y="3401"/>
                  </a:cubicBezTo>
                  <a:lnTo>
                    <a:pt x="567" y="3401"/>
                  </a:lnTo>
                  <a:cubicBezTo>
                    <a:pt x="254" y="3401"/>
                    <a:pt x="0" y="3148"/>
                    <a:pt x="0" y="2834"/>
                  </a:cubicBezTo>
                  <a:lnTo>
                    <a:pt x="0" y="567"/>
                  </a:lnTo>
                  <a:close/>
                </a:path>
              </a:pathLst>
            </a:cu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16" name="Rectangle 11"/>
            <p:cNvSpPr>
              <a:spLocks noChangeArrowheads="1"/>
            </p:cNvSpPr>
            <p:nvPr>
              <p:custDataLst>
                <p:tags r:id="rId17"/>
              </p:custDataLst>
            </p:nvPr>
          </p:nvSpPr>
          <p:spPr bwMode="auto">
            <a:xfrm>
              <a:off x="4288" y="1583"/>
              <a:ext cx="21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2"/>
            <p:cNvSpPr>
              <a:spLocks noChangeArrowheads="1"/>
            </p:cNvSpPr>
            <p:nvPr>
              <p:custDataLst>
                <p:tags r:id="rId18"/>
              </p:custDataLst>
            </p:nvPr>
          </p:nvSpPr>
          <p:spPr bwMode="auto">
            <a:xfrm>
              <a:off x="4225" y="1642"/>
              <a:ext cx="30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Establishment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Freeform 13"/>
            <p:cNvSpPr>
              <a:spLocks/>
            </p:cNvSpPr>
            <p:nvPr>
              <p:custDataLst>
                <p:tags r:id="rId19"/>
              </p:custDataLst>
            </p:nvPr>
          </p:nvSpPr>
          <p:spPr bwMode="auto">
            <a:xfrm>
              <a:off x="4185" y="2323"/>
              <a:ext cx="357" cy="178"/>
            </a:xfrm>
            <a:custGeom>
              <a:avLst/>
              <a:gdLst>
                <a:gd name="T0" fmla="*/ 0 w 3402"/>
                <a:gd name="T1" fmla="*/ 283 h 1700"/>
                <a:gd name="T2" fmla="*/ 284 w 3402"/>
                <a:gd name="T3" fmla="*/ 0 h 1700"/>
                <a:gd name="T4" fmla="*/ 3119 w 3402"/>
                <a:gd name="T5" fmla="*/ 0 h 1700"/>
                <a:gd name="T6" fmla="*/ 3402 w 3402"/>
                <a:gd name="T7" fmla="*/ 283 h 1700"/>
                <a:gd name="T8" fmla="*/ 3402 w 3402"/>
                <a:gd name="T9" fmla="*/ 1417 h 1700"/>
                <a:gd name="T10" fmla="*/ 3119 w 3402"/>
                <a:gd name="T11" fmla="*/ 1700 h 1700"/>
                <a:gd name="T12" fmla="*/ 284 w 3402"/>
                <a:gd name="T13" fmla="*/ 1700 h 1700"/>
                <a:gd name="T14" fmla="*/ 0 w 3402"/>
                <a:gd name="T15" fmla="*/ 1417 h 1700"/>
                <a:gd name="T16" fmla="*/ 0 w 3402"/>
                <a:gd name="T17" fmla="*/ 283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2" h="1700">
                  <a:moveTo>
                    <a:pt x="0" y="283"/>
                  </a:moveTo>
                  <a:cubicBezTo>
                    <a:pt x="0" y="126"/>
                    <a:pt x="127" y="0"/>
                    <a:pt x="284" y="0"/>
                  </a:cubicBezTo>
                  <a:lnTo>
                    <a:pt x="3119" y="0"/>
                  </a:lnTo>
                  <a:cubicBezTo>
                    <a:pt x="3275" y="0"/>
                    <a:pt x="3402" y="126"/>
                    <a:pt x="3402" y="283"/>
                  </a:cubicBezTo>
                  <a:lnTo>
                    <a:pt x="3402" y="1417"/>
                  </a:lnTo>
                  <a:cubicBezTo>
                    <a:pt x="3402" y="1573"/>
                    <a:pt x="3275" y="1700"/>
                    <a:pt x="3119" y="1700"/>
                  </a:cubicBezTo>
                  <a:lnTo>
                    <a:pt x="284" y="1700"/>
                  </a:lnTo>
                  <a:cubicBezTo>
                    <a:pt x="127" y="1700"/>
                    <a:pt x="0" y="1573"/>
                    <a:pt x="0" y="1417"/>
                  </a:cubicBezTo>
                  <a:lnTo>
                    <a:pt x="0" y="283"/>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19" name="Freeform 14"/>
            <p:cNvSpPr>
              <a:spLocks/>
            </p:cNvSpPr>
            <p:nvPr>
              <p:custDataLst>
                <p:tags r:id="rId20"/>
              </p:custDataLst>
            </p:nvPr>
          </p:nvSpPr>
          <p:spPr bwMode="auto">
            <a:xfrm>
              <a:off x="4185" y="2323"/>
              <a:ext cx="357" cy="178"/>
            </a:xfrm>
            <a:custGeom>
              <a:avLst/>
              <a:gdLst>
                <a:gd name="T0" fmla="*/ 0 w 3402"/>
                <a:gd name="T1" fmla="*/ 283 h 1700"/>
                <a:gd name="T2" fmla="*/ 284 w 3402"/>
                <a:gd name="T3" fmla="*/ 0 h 1700"/>
                <a:gd name="T4" fmla="*/ 3119 w 3402"/>
                <a:gd name="T5" fmla="*/ 0 h 1700"/>
                <a:gd name="T6" fmla="*/ 3402 w 3402"/>
                <a:gd name="T7" fmla="*/ 283 h 1700"/>
                <a:gd name="T8" fmla="*/ 3402 w 3402"/>
                <a:gd name="T9" fmla="*/ 1417 h 1700"/>
                <a:gd name="T10" fmla="*/ 3119 w 3402"/>
                <a:gd name="T11" fmla="*/ 1700 h 1700"/>
                <a:gd name="T12" fmla="*/ 284 w 3402"/>
                <a:gd name="T13" fmla="*/ 1700 h 1700"/>
                <a:gd name="T14" fmla="*/ 0 w 3402"/>
                <a:gd name="T15" fmla="*/ 1417 h 1700"/>
                <a:gd name="T16" fmla="*/ 0 w 3402"/>
                <a:gd name="T17" fmla="*/ 283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2" h="1700">
                  <a:moveTo>
                    <a:pt x="0" y="283"/>
                  </a:moveTo>
                  <a:cubicBezTo>
                    <a:pt x="0" y="126"/>
                    <a:pt x="127" y="0"/>
                    <a:pt x="284" y="0"/>
                  </a:cubicBezTo>
                  <a:lnTo>
                    <a:pt x="3119" y="0"/>
                  </a:lnTo>
                  <a:cubicBezTo>
                    <a:pt x="3275" y="0"/>
                    <a:pt x="3402" y="126"/>
                    <a:pt x="3402" y="283"/>
                  </a:cubicBezTo>
                  <a:lnTo>
                    <a:pt x="3402" y="1417"/>
                  </a:lnTo>
                  <a:cubicBezTo>
                    <a:pt x="3402" y="1573"/>
                    <a:pt x="3275" y="1700"/>
                    <a:pt x="3119" y="1700"/>
                  </a:cubicBezTo>
                  <a:lnTo>
                    <a:pt x="284" y="1700"/>
                  </a:lnTo>
                  <a:cubicBezTo>
                    <a:pt x="127" y="1700"/>
                    <a:pt x="0" y="1573"/>
                    <a:pt x="0" y="1417"/>
                  </a:cubicBezTo>
                  <a:lnTo>
                    <a:pt x="0" y="283"/>
                  </a:lnTo>
                  <a:close/>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 name="Rectangle 15"/>
            <p:cNvSpPr>
              <a:spLocks noChangeArrowheads="1"/>
            </p:cNvSpPr>
            <p:nvPr>
              <p:custDataLst>
                <p:tags r:id="rId21"/>
              </p:custDataLst>
            </p:nvPr>
          </p:nvSpPr>
          <p:spPr bwMode="auto">
            <a:xfrm>
              <a:off x="4288" y="2353"/>
              <a:ext cx="21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16"/>
            <p:cNvSpPr>
              <a:spLocks noChangeArrowheads="1"/>
            </p:cNvSpPr>
            <p:nvPr>
              <p:custDataLst>
                <p:tags r:id="rId22"/>
              </p:custDataLst>
            </p:nvPr>
          </p:nvSpPr>
          <p:spPr bwMode="auto">
            <a:xfrm>
              <a:off x="4233" y="2412"/>
              <a:ext cx="33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Maintenance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Freeform 17"/>
            <p:cNvSpPr>
              <a:spLocks/>
            </p:cNvSpPr>
            <p:nvPr>
              <p:custDataLst>
                <p:tags r:id="rId23"/>
              </p:custDataLst>
            </p:nvPr>
          </p:nvSpPr>
          <p:spPr bwMode="auto">
            <a:xfrm>
              <a:off x="4185" y="1807"/>
              <a:ext cx="357" cy="179"/>
            </a:xfrm>
            <a:custGeom>
              <a:avLst/>
              <a:gdLst>
                <a:gd name="T0" fmla="*/ 0 w 6804"/>
                <a:gd name="T1" fmla="*/ 567 h 3402"/>
                <a:gd name="T2" fmla="*/ 567 w 6804"/>
                <a:gd name="T3" fmla="*/ 0 h 3402"/>
                <a:gd name="T4" fmla="*/ 6237 w 6804"/>
                <a:gd name="T5" fmla="*/ 0 h 3402"/>
                <a:gd name="T6" fmla="*/ 6804 w 6804"/>
                <a:gd name="T7" fmla="*/ 567 h 3402"/>
                <a:gd name="T8" fmla="*/ 6804 w 6804"/>
                <a:gd name="T9" fmla="*/ 2835 h 3402"/>
                <a:gd name="T10" fmla="*/ 6237 w 6804"/>
                <a:gd name="T11" fmla="*/ 3402 h 3402"/>
                <a:gd name="T12" fmla="*/ 567 w 6804"/>
                <a:gd name="T13" fmla="*/ 3402 h 3402"/>
                <a:gd name="T14" fmla="*/ 0 w 6804"/>
                <a:gd name="T15" fmla="*/ 2835 h 3402"/>
                <a:gd name="T16" fmla="*/ 0 w 6804"/>
                <a:gd name="T17" fmla="*/ 567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2">
                  <a:moveTo>
                    <a:pt x="0" y="567"/>
                  </a:moveTo>
                  <a:cubicBezTo>
                    <a:pt x="0" y="254"/>
                    <a:pt x="254" y="0"/>
                    <a:pt x="567" y="0"/>
                  </a:cubicBezTo>
                  <a:lnTo>
                    <a:pt x="6237" y="0"/>
                  </a:lnTo>
                  <a:cubicBezTo>
                    <a:pt x="6550" y="0"/>
                    <a:pt x="6804" y="254"/>
                    <a:pt x="6804" y="567"/>
                  </a:cubicBezTo>
                  <a:lnTo>
                    <a:pt x="6804" y="2835"/>
                  </a:lnTo>
                  <a:cubicBezTo>
                    <a:pt x="6804" y="3148"/>
                    <a:pt x="6550" y="3402"/>
                    <a:pt x="6237" y="3402"/>
                  </a:cubicBezTo>
                  <a:lnTo>
                    <a:pt x="567" y="3402"/>
                  </a:lnTo>
                  <a:cubicBezTo>
                    <a:pt x="254" y="3402"/>
                    <a:pt x="0" y="3148"/>
                    <a:pt x="0" y="2835"/>
                  </a:cubicBezTo>
                  <a:lnTo>
                    <a:pt x="0" y="567"/>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3" name="Freeform 18"/>
            <p:cNvSpPr>
              <a:spLocks/>
            </p:cNvSpPr>
            <p:nvPr>
              <p:custDataLst>
                <p:tags r:id="rId24"/>
              </p:custDataLst>
            </p:nvPr>
          </p:nvSpPr>
          <p:spPr bwMode="auto">
            <a:xfrm>
              <a:off x="4185" y="1807"/>
              <a:ext cx="357" cy="179"/>
            </a:xfrm>
            <a:custGeom>
              <a:avLst/>
              <a:gdLst>
                <a:gd name="T0" fmla="*/ 0 w 6804"/>
                <a:gd name="T1" fmla="*/ 567 h 3402"/>
                <a:gd name="T2" fmla="*/ 567 w 6804"/>
                <a:gd name="T3" fmla="*/ 0 h 3402"/>
                <a:gd name="T4" fmla="*/ 6237 w 6804"/>
                <a:gd name="T5" fmla="*/ 0 h 3402"/>
                <a:gd name="T6" fmla="*/ 6804 w 6804"/>
                <a:gd name="T7" fmla="*/ 567 h 3402"/>
                <a:gd name="T8" fmla="*/ 6804 w 6804"/>
                <a:gd name="T9" fmla="*/ 2835 h 3402"/>
                <a:gd name="T10" fmla="*/ 6237 w 6804"/>
                <a:gd name="T11" fmla="*/ 3402 h 3402"/>
                <a:gd name="T12" fmla="*/ 567 w 6804"/>
                <a:gd name="T13" fmla="*/ 3402 h 3402"/>
                <a:gd name="T14" fmla="*/ 0 w 6804"/>
                <a:gd name="T15" fmla="*/ 2835 h 3402"/>
                <a:gd name="T16" fmla="*/ 0 w 6804"/>
                <a:gd name="T17" fmla="*/ 567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2">
                  <a:moveTo>
                    <a:pt x="0" y="567"/>
                  </a:moveTo>
                  <a:cubicBezTo>
                    <a:pt x="0" y="254"/>
                    <a:pt x="254" y="0"/>
                    <a:pt x="567" y="0"/>
                  </a:cubicBezTo>
                  <a:lnTo>
                    <a:pt x="6237" y="0"/>
                  </a:lnTo>
                  <a:cubicBezTo>
                    <a:pt x="6550" y="0"/>
                    <a:pt x="6804" y="254"/>
                    <a:pt x="6804" y="567"/>
                  </a:cubicBezTo>
                  <a:lnTo>
                    <a:pt x="6804" y="2835"/>
                  </a:lnTo>
                  <a:cubicBezTo>
                    <a:pt x="6804" y="3148"/>
                    <a:pt x="6550" y="3402"/>
                    <a:pt x="6237" y="3402"/>
                  </a:cubicBezTo>
                  <a:lnTo>
                    <a:pt x="567" y="3402"/>
                  </a:lnTo>
                  <a:cubicBezTo>
                    <a:pt x="254" y="3402"/>
                    <a:pt x="0" y="3148"/>
                    <a:pt x="0" y="2835"/>
                  </a:cubicBezTo>
                  <a:lnTo>
                    <a:pt x="0" y="567"/>
                  </a:lnTo>
                  <a:close/>
                </a:path>
              </a:pathLst>
            </a:cu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4" name="Rectangle 19"/>
            <p:cNvSpPr>
              <a:spLocks noChangeArrowheads="1"/>
            </p:cNvSpPr>
            <p:nvPr>
              <p:custDataLst>
                <p:tags r:id="rId25"/>
              </p:custDataLst>
            </p:nvPr>
          </p:nvSpPr>
          <p:spPr bwMode="auto">
            <a:xfrm>
              <a:off x="4288" y="1838"/>
              <a:ext cx="21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0"/>
            <p:cNvSpPr>
              <a:spLocks noChangeArrowheads="1"/>
            </p:cNvSpPr>
            <p:nvPr>
              <p:custDataLst>
                <p:tags r:id="rId26"/>
              </p:custDataLst>
            </p:nvPr>
          </p:nvSpPr>
          <p:spPr bwMode="auto">
            <a:xfrm>
              <a:off x="4265" y="1897"/>
              <a:ext cx="262"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Validation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Freeform 21"/>
            <p:cNvSpPr>
              <a:spLocks/>
            </p:cNvSpPr>
            <p:nvPr>
              <p:custDataLst>
                <p:tags r:id="rId27"/>
              </p:custDataLst>
            </p:nvPr>
          </p:nvSpPr>
          <p:spPr bwMode="auto">
            <a:xfrm>
              <a:off x="4185" y="1312"/>
              <a:ext cx="357" cy="178"/>
            </a:xfrm>
            <a:custGeom>
              <a:avLst/>
              <a:gdLst>
                <a:gd name="T0" fmla="*/ 0 w 6804"/>
                <a:gd name="T1" fmla="*/ 566 h 3401"/>
                <a:gd name="T2" fmla="*/ 567 w 6804"/>
                <a:gd name="T3" fmla="*/ 0 h 3401"/>
                <a:gd name="T4" fmla="*/ 6237 w 6804"/>
                <a:gd name="T5" fmla="*/ 0 h 3401"/>
                <a:gd name="T6" fmla="*/ 6804 w 6804"/>
                <a:gd name="T7" fmla="*/ 566 h 3401"/>
                <a:gd name="T8" fmla="*/ 6804 w 6804"/>
                <a:gd name="T9" fmla="*/ 2834 h 3401"/>
                <a:gd name="T10" fmla="*/ 6237 w 6804"/>
                <a:gd name="T11" fmla="*/ 3401 h 3401"/>
                <a:gd name="T12" fmla="*/ 567 w 6804"/>
                <a:gd name="T13" fmla="*/ 3401 h 3401"/>
                <a:gd name="T14" fmla="*/ 0 w 6804"/>
                <a:gd name="T15" fmla="*/ 2834 h 3401"/>
                <a:gd name="T16" fmla="*/ 0 w 6804"/>
                <a:gd name="T17" fmla="*/ 566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1">
                  <a:moveTo>
                    <a:pt x="0" y="566"/>
                  </a:moveTo>
                  <a:cubicBezTo>
                    <a:pt x="0" y="253"/>
                    <a:pt x="254" y="0"/>
                    <a:pt x="567" y="0"/>
                  </a:cubicBezTo>
                  <a:lnTo>
                    <a:pt x="6237" y="0"/>
                  </a:lnTo>
                  <a:cubicBezTo>
                    <a:pt x="6550" y="0"/>
                    <a:pt x="6804" y="253"/>
                    <a:pt x="6804" y="566"/>
                  </a:cubicBezTo>
                  <a:lnTo>
                    <a:pt x="6804" y="2834"/>
                  </a:lnTo>
                  <a:cubicBezTo>
                    <a:pt x="6804" y="3147"/>
                    <a:pt x="6550" y="3401"/>
                    <a:pt x="6237" y="3401"/>
                  </a:cubicBezTo>
                  <a:lnTo>
                    <a:pt x="567" y="3401"/>
                  </a:lnTo>
                  <a:cubicBezTo>
                    <a:pt x="254" y="3401"/>
                    <a:pt x="0" y="3147"/>
                    <a:pt x="0" y="2834"/>
                  </a:cubicBezTo>
                  <a:lnTo>
                    <a:pt x="0" y="566"/>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7" name="Freeform 22"/>
            <p:cNvSpPr>
              <a:spLocks/>
            </p:cNvSpPr>
            <p:nvPr>
              <p:custDataLst>
                <p:tags r:id="rId28"/>
              </p:custDataLst>
            </p:nvPr>
          </p:nvSpPr>
          <p:spPr bwMode="auto">
            <a:xfrm>
              <a:off x="4185" y="1312"/>
              <a:ext cx="357" cy="178"/>
            </a:xfrm>
            <a:custGeom>
              <a:avLst/>
              <a:gdLst>
                <a:gd name="T0" fmla="*/ 0 w 6804"/>
                <a:gd name="T1" fmla="*/ 566 h 3401"/>
                <a:gd name="T2" fmla="*/ 567 w 6804"/>
                <a:gd name="T3" fmla="*/ 0 h 3401"/>
                <a:gd name="T4" fmla="*/ 6237 w 6804"/>
                <a:gd name="T5" fmla="*/ 0 h 3401"/>
                <a:gd name="T6" fmla="*/ 6804 w 6804"/>
                <a:gd name="T7" fmla="*/ 566 h 3401"/>
                <a:gd name="T8" fmla="*/ 6804 w 6804"/>
                <a:gd name="T9" fmla="*/ 2834 h 3401"/>
                <a:gd name="T10" fmla="*/ 6237 w 6804"/>
                <a:gd name="T11" fmla="*/ 3401 h 3401"/>
                <a:gd name="T12" fmla="*/ 567 w 6804"/>
                <a:gd name="T13" fmla="*/ 3401 h 3401"/>
                <a:gd name="T14" fmla="*/ 0 w 6804"/>
                <a:gd name="T15" fmla="*/ 2834 h 3401"/>
                <a:gd name="T16" fmla="*/ 0 w 6804"/>
                <a:gd name="T17" fmla="*/ 566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1">
                  <a:moveTo>
                    <a:pt x="0" y="566"/>
                  </a:moveTo>
                  <a:cubicBezTo>
                    <a:pt x="0" y="253"/>
                    <a:pt x="254" y="0"/>
                    <a:pt x="567" y="0"/>
                  </a:cubicBezTo>
                  <a:lnTo>
                    <a:pt x="6237" y="0"/>
                  </a:lnTo>
                  <a:cubicBezTo>
                    <a:pt x="6550" y="0"/>
                    <a:pt x="6804" y="253"/>
                    <a:pt x="6804" y="566"/>
                  </a:cubicBezTo>
                  <a:lnTo>
                    <a:pt x="6804" y="2834"/>
                  </a:lnTo>
                  <a:cubicBezTo>
                    <a:pt x="6804" y="3147"/>
                    <a:pt x="6550" y="3401"/>
                    <a:pt x="6237" y="3401"/>
                  </a:cubicBezTo>
                  <a:lnTo>
                    <a:pt x="567" y="3401"/>
                  </a:lnTo>
                  <a:cubicBezTo>
                    <a:pt x="254" y="3401"/>
                    <a:pt x="0" y="3147"/>
                    <a:pt x="0" y="2834"/>
                  </a:cubicBezTo>
                  <a:lnTo>
                    <a:pt x="0" y="566"/>
                  </a:lnTo>
                  <a:close/>
                </a:path>
              </a:pathLst>
            </a:cu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8" name="Rectangle 23"/>
            <p:cNvSpPr>
              <a:spLocks noChangeArrowheads="1"/>
            </p:cNvSpPr>
            <p:nvPr>
              <p:custDataLst>
                <p:tags r:id="rId29"/>
              </p:custDataLst>
            </p:nvPr>
          </p:nvSpPr>
          <p:spPr bwMode="auto">
            <a:xfrm>
              <a:off x="4288" y="1343"/>
              <a:ext cx="21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24"/>
            <p:cNvSpPr>
              <a:spLocks noChangeArrowheads="1"/>
            </p:cNvSpPr>
            <p:nvPr>
              <p:custDataLst>
                <p:tags r:id="rId30"/>
              </p:custDataLst>
            </p:nvPr>
          </p:nvSpPr>
          <p:spPr bwMode="auto">
            <a:xfrm>
              <a:off x="4259" y="1402"/>
              <a:ext cx="23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Resolution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Freeform 25"/>
            <p:cNvSpPr>
              <a:spLocks/>
            </p:cNvSpPr>
            <p:nvPr>
              <p:custDataLst>
                <p:tags r:id="rId31"/>
              </p:custDataLst>
            </p:nvPr>
          </p:nvSpPr>
          <p:spPr bwMode="auto">
            <a:xfrm>
              <a:off x="4185" y="2065"/>
              <a:ext cx="357" cy="178"/>
            </a:xfrm>
            <a:custGeom>
              <a:avLst/>
              <a:gdLst>
                <a:gd name="T0" fmla="*/ 0 w 6804"/>
                <a:gd name="T1" fmla="*/ 567 h 3401"/>
                <a:gd name="T2" fmla="*/ 567 w 6804"/>
                <a:gd name="T3" fmla="*/ 0 h 3401"/>
                <a:gd name="T4" fmla="*/ 6237 w 6804"/>
                <a:gd name="T5" fmla="*/ 0 h 3401"/>
                <a:gd name="T6" fmla="*/ 6804 w 6804"/>
                <a:gd name="T7" fmla="*/ 567 h 3401"/>
                <a:gd name="T8" fmla="*/ 6804 w 6804"/>
                <a:gd name="T9" fmla="*/ 2834 h 3401"/>
                <a:gd name="T10" fmla="*/ 6237 w 6804"/>
                <a:gd name="T11" fmla="*/ 3401 h 3401"/>
                <a:gd name="T12" fmla="*/ 567 w 6804"/>
                <a:gd name="T13" fmla="*/ 3401 h 3401"/>
                <a:gd name="T14" fmla="*/ 0 w 6804"/>
                <a:gd name="T15" fmla="*/ 2834 h 3401"/>
                <a:gd name="T16" fmla="*/ 0 w 6804"/>
                <a:gd name="T17" fmla="*/ 567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1">
                  <a:moveTo>
                    <a:pt x="0" y="567"/>
                  </a:moveTo>
                  <a:cubicBezTo>
                    <a:pt x="0" y="254"/>
                    <a:pt x="254" y="0"/>
                    <a:pt x="567" y="0"/>
                  </a:cubicBezTo>
                  <a:lnTo>
                    <a:pt x="6237" y="0"/>
                  </a:lnTo>
                  <a:cubicBezTo>
                    <a:pt x="6550" y="0"/>
                    <a:pt x="6804" y="254"/>
                    <a:pt x="6804" y="567"/>
                  </a:cubicBezTo>
                  <a:lnTo>
                    <a:pt x="6804" y="2834"/>
                  </a:lnTo>
                  <a:cubicBezTo>
                    <a:pt x="6804" y="3147"/>
                    <a:pt x="6550" y="3401"/>
                    <a:pt x="6237" y="3401"/>
                  </a:cubicBezTo>
                  <a:lnTo>
                    <a:pt x="567" y="3401"/>
                  </a:lnTo>
                  <a:cubicBezTo>
                    <a:pt x="254" y="3401"/>
                    <a:pt x="0" y="3147"/>
                    <a:pt x="0" y="2834"/>
                  </a:cubicBezTo>
                  <a:lnTo>
                    <a:pt x="0" y="567"/>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31" name="Freeform 26"/>
            <p:cNvSpPr>
              <a:spLocks/>
            </p:cNvSpPr>
            <p:nvPr>
              <p:custDataLst>
                <p:tags r:id="rId32"/>
              </p:custDataLst>
            </p:nvPr>
          </p:nvSpPr>
          <p:spPr bwMode="auto">
            <a:xfrm>
              <a:off x="4185" y="2065"/>
              <a:ext cx="357" cy="178"/>
            </a:xfrm>
            <a:custGeom>
              <a:avLst/>
              <a:gdLst>
                <a:gd name="T0" fmla="*/ 0 w 6804"/>
                <a:gd name="T1" fmla="*/ 567 h 3401"/>
                <a:gd name="T2" fmla="*/ 567 w 6804"/>
                <a:gd name="T3" fmla="*/ 0 h 3401"/>
                <a:gd name="T4" fmla="*/ 6237 w 6804"/>
                <a:gd name="T5" fmla="*/ 0 h 3401"/>
                <a:gd name="T6" fmla="*/ 6804 w 6804"/>
                <a:gd name="T7" fmla="*/ 567 h 3401"/>
                <a:gd name="T8" fmla="*/ 6804 w 6804"/>
                <a:gd name="T9" fmla="*/ 2834 h 3401"/>
                <a:gd name="T10" fmla="*/ 6237 w 6804"/>
                <a:gd name="T11" fmla="*/ 3401 h 3401"/>
                <a:gd name="T12" fmla="*/ 567 w 6804"/>
                <a:gd name="T13" fmla="*/ 3401 h 3401"/>
                <a:gd name="T14" fmla="*/ 0 w 6804"/>
                <a:gd name="T15" fmla="*/ 2834 h 3401"/>
                <a:gd name="T16" fmla="*/ 0 w 6804"/>
                <a:gd name="T17" fmla="*/ 567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04" h="3401">
                  <a:moveTo>
                    <a:pt x="0" y="567"/>
                  </a:moveTo>
                  <a:cubicBezTo>
                    <a:pt x="0" y="254"/>
                    <a:pt x="254" y="0"/>
                    <a:pt x="567" y="0"/>
                  </a:cubicBezTo>
                  <a:lnTo>
                    <a:pt x="6237" y="0"/>
                  </a:lnTo>
                  <a:cubicBezTo>
                    <a:pt x="6550" y="0"/>
                    <a:pt x="6804" y="254"/>
                    <a:pt x="6804" y="567"/>
                  </a:cubicBezTo>
                  <a:lnTo>
                    <a:pt x="6804" y="2834"/>
                  </a:lnTo>
                  <a:cubicBezTo>
                    <a:pt x="6804" y="3147"/>
                    <a:pt x="6550" y="3401"/>
                    <a:pt x="6237" y="3401"/>
                  </a:cubicBezTo>
                  <a:lnTo>
                    <a:pt x="567" y="3401"/>
                  </a:lnTo>
                  <a:cubicBezTo>
                    <a:pt x="254" y="3401"/>
                    <a:pt x="0" y="3147"/>
                    <a:pt x="0" y="2834"/>
                  </a:cubicBezTo>
                  <a:lnTo>
                    <a:pt x="0" y="567"/>
                  </a:lnTo>
                  <a:close/>
                </a:path>
              </a:pathLst>
            </a:cu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48" name="Rectangle 27"/>
            <p:cNvSpPr>
              <a:spLocks noChangeArrowheads="1"/>
            </p:cNvSpPr>
            <p:nvPr>
              <p:custDataLst>
                <p:tags r:id="rId33"/>
              </p:custDataLst>
            </p:nvPr>
          </p:nvSpPr>
          <p:spPr bwMode="auto">
            <a:xfrm>
              <a:off x="4288" y="2096"/>
              <a:ext cx="18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9" name="Rectangle 28"/>
            <p:cNvSpPr>
              <a:spLocks noChangeArrowheads="1"/>
            </p:cNvSpPr>
            <p:nvPr>
              <p:custDataLst>
                <p:tags r:id="rId34"/>
              </p:custDataLst>
            </p:nvPr>
          </p:nvSpPr>
          <p:spPr bwMode="auto">
            <a:xfrm>
              <a:off x="4251" y="2154"/>
              <a:ext cx="29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Verification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9"/>
            <p:cNvSpPr>
              <a:spLocks noChangeArrowheads="1"/>
            </p:cNvSpPr>
            <p:nvPr>
              <p:custDataLst>
                <p:tags r:id="rId35"/>
              </p:custDataLst>
            </p:nvPr>
          </p:nvSpPr>
          <p:spPr bwMode="auto">
            <a:xfrm>
              <a:off x="3373" y="1552"/>
              <a:ext cx="37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53" name="Rectangle 30"/>
            <p:cNvSpPr>
              <a:spLocks noChangeArrowheads="1"/>
            </p:cNvSpPr>
            <p:nvPr>
              <p:custDataLst>
                <p:tags r:id="rId36"/>
              </p:custDataLst>
            </p:nvPr>
          </p:nvSpPr>
          <p:spPr bwMode="auto">
            <a:xfrm>
              <a:off x="3373" y="1552"/>
              <a:ext cx="376" cy="179"/>
            </a:xfrm>
            <a:prstGeom prst="rect">
              <a:avLst/>
            </a:pr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54" name="Rectangle 31"/>
            <p:cNvSpPr>
              <a:spLocks noChangeArrowheads="1"/>
            </p:cNvSpPr>
            <p:nvPr>
              <p:custDataLst>
                <p:tags r:id="rId37"/>
              </p:custDataLst>
            </p:nvPr>
          </p:nvSpPr>
          <p:spPr bwMode="auto">
            <a:xfrm>
              <a:off x="3532" y="1554"/>
              <a:ext cx="9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No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5" name="Rectangle 32"/>
            <p:cNvSpPr>
              <a:spLocks noChangeArrowheads="1"/>
            </p:cNvSpPr>
            <p:nvPr>
              <p:custDataLst>
                <p:tags r:id="rId38"/>
              </p:custDataLst>
            </p:nvPr>
          </p:nvSpPr>
          <p:spPr bwMode="auto">
            <a:xfrm>
              <a:off x="3434" y="1612"/>
              <a:ext cx="34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authoritative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6" name="Rectangle 33"/>
            <p:cNvSpPr>
              <a:spLocks noChangeArrowheads="1"/>
            </p:cNvSpPr>
            <p:nvPr>
              <p:custDataLst>
                <p:tags r:id="rId39"/>
              </p:custDataLst>
            </p:nvPr>
          </p:nvSpPr>
          <p:spPr bwMode="auto">
            <a:xfrm>
              <a:off x="3497" y="1671"/>
              <a:ext cx="18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record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34"/>
            <p:cNvSpPr>
              <a:spLocks noChangeArrowheads="1"/>
            </p:cNvSpPr>
            <p:nvPr>
              <p:custDataLst>
                <p:tags r:id="rId40"/>
              </p:custDataLst>
            </p:nvPr>
          </p:nvSpPr>
          <p:spPr bwMode="auto">
            <a:xfrm>
              <a:off x="4962" y="1552"/>
              <a:ext cx="377"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58" name="Rectangle 35"/>
            <p:cNvSpPr>
              <a:spLocks noChangeArrowheads="1"/>
            </p:cNvSpPr>
            <p:nvPr>
              <p:custDataLst>
                <p:tags r:id="rId41"/>
              </p:custDataLst>
            </p:nvPr>
          </p:nvSpPr>
          <p:spPr bwMode="auto">
            <a:xfrm>
              <a:off x="4962" y="1552"/>
              <a:ext cx="377" cy="179"/>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59" name="Rectangle 36"/>
            <p:cNvSpPr>
              <a:spLocks noChangeArrowheads="1"/>
            </p:cNvSpPr>
            <p:nvPr>
              <p:custDataLst>
                <p:tags r:id="rId42"/>
              </p:custDataLst>
            </p:nvPr>
          </p:nvSpPr>
          <p:spPr bwMode="auto">
            <a:xfrm>
              <a:off x="5021" y="1583"/>
              <a:ext cx="34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Authoritative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Rectangle 37"/>
            <p:cNvSpPr>
              <a:spLocks noChangeArrowheads="1"/>
            </p:cNvSpPr>
            <p:nvPr>
              <p:custDataLst>
                <p:tags r:id="rId43"/>
              </p:custDataLst>
            </p:nvPr>
          </p:nvSpPr>
          <p:spPr bwMode="auto">
            <a:xfrm>
              <a:off x="5087" y="1642"/>
              <a:ext cx="153"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record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Rectangle 38"/>
            <p:cNvSpPr>
              <a:spLocks noChangeArrowheads="1"/>
            </p:cNvSpPr>
            <p:nvPr>
              <p:custDataLst>
                <p:tags r:id="rId44"/>
              </p:custDataLst>
            </p:nvPr>
          </p:nvSpPr>
          <p:spPr bwMode="auto">
            <a:xfrm>
              <a:off x="3373" y="1807"/>
              <a:ext cx="37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62" name="Rectangle 39"/>
            <p:cNvSpPr>
              <a:spLocks noChangeArrowheads="1"/>
            </p:cNvSpPr>
            <p:nvPr>
              <p:custDataLst>
                <p:tags r:id="rId45"/>
              </p:custDataLst>
            </p:nvPr>
          </p:nvSpPr>
          <p:spPr bwMode="auto">
            <a:xfrm>
              <a:off x="3373" y="1807"/>
              <a:ext cx="376" cy="179"/>
            </a:xfrm>
            <a:prstGeom prst="rect">
              <a:avLst/>
            </a:pr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63" name="Rectangle 40"/>
            <p:cNvSpPr>
              <a:spLocks noChangeArrowheads="1"/>
            </p:cNvSpPr>
            <p:nvPr>
              <p:custDataLst>
                <p:tags r:id="rId46"/>
              </p:custDataLst>
            </p:nvPr>
          </p:nvSpPr>
          <p:spPr bwMode="auto">
            <a:xfrm>
              <a:off x="3432" y="1809"/>
              <a:ext cx="29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Unconfirmed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4" name="Rectangle 41"/>
            <p:cNvSpPr>
              <a:spLocks noChangeArrowheads="1"/>
            </p:cNvSpPr>
            <p:nvPr>
              <p:custDataLst>
                <p:tags r:id="rId47"/>
              </p:custDataLst>
            </p:nvPr>
          </p:nvSpPr>
          <p:spPr bwMode="auto">
            <a:xfrm>
              <a:off x="3486" y="1868"/>
              <a:ext cx="18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5" name="Rectangle 42"/>
            <p:cNvSpPr>
              <a:spLocks noChangeArrowheads="1"/>
            </p:cNvSpPr>
            <p:nvPr>
              <p:custDataLst>
                <p:tags r:id="rId48"/>
              </p:custDataLst>
            </p:nvPr>
          </p:nvSpPr>
          <p:spPr bwMode="auto">
            <a:xfrm>
              <a:off x="3445" y="1926"/>
              <a:ext cx="30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43"/>
            <p:cNvSpPr>
              <a:spLocks noChangeArrowheads="1"/>
            </p:cNvSpPr>
            <p:nvPr>
              <p:custDataLst>
                <p:tags r:id="rId49"/>
              </p:custDataLst>
            </p:nvPr>
          </p:nvSpPr>
          <p:spPr bwMode="auto">
            <a:xfrm>
              <a:off x="4962" y="1807"/>
              <a:ext cx="377"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67" name="Rectangle 44"/>
            <p:cNvSpPr>
              <a:spLocks noChangeArrowheads="1"/>
            </p:cNvSpPr>
            <p:nvPr>
              <p:custDataLst>
                <p:tags r:id="rId50"/>
              </p:custDataLst>
            </p:nvPr>
          </p:nvSpPr>
          <p:spPr bwMode="auto">
            <a:xfrm>
              <a:off x="4962" y="1807"/>
              <a:ext cx="377" cy="179"/>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68" name="Rectangle 45"/>
            <p:cNvSpPr>
              <a:spLocks noChangeArrowheads="1"/>
            </p:cNvSpPr>
            <p:nvPr>
              <p:custDataLst>
                <p:tags r:id="rId51"/>
              </p:custDataLst>
            </p:nvPr>
          </p:nvSpPr>
          <p:spPr bwMode="auto">
            <a:xfrm>
              <a:off x="5047" y="1809"/>
              <a:ext cx="24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Confirmed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9" name="Rectangle 46"/>
            <p:cNvSpPr>
              <a:spLocks noChangeArrowheads="1"/>
            </p:cNvSpPr>
            <p:nvPr>
              <p:custDataLst>
                <p:tags r:id="rId52"/>
              </p:custDataLst>
            </p:nvPr>
          </p:nvSpPr>
          <p:spPr bwMode="auto">
            <a:xfrm>
              <a:off x="5076" y="1868"/>
              <a:ext cx="18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0" name="Rectangle 47"/>
            <p:cNvSpPr>
              <a:spLocks noChangeArrowheads="1"/>
            </p:cNvSpPr>
            <p:nvPr>
              <p:custDataLst>
                <p:tags r:id="rId53"/>
              </p:custDataLst>
            </p:nvPr>
          </p:nvSpPr>
          <p:spPr bwMode="auto">
            <a:xfrm>
              <a:off x="5035" y="1926"/>
              <a:ext cx="30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48"/>
            <p:cNvSpPr>
              <a:spLocks noChangeArrowheads="1"/>
            </p:cNvSpPr>
            <p:nvPr>
              <p:custDataLst>
                <p:tags r:id="rId54"/>
              </p:custDataLst>
            </p:nvPr>
          </p:nvSpPr>
          <p:spPr bwMode="auto">
            <a:xfrm>
              <a:off x="3373" y="2065"/>
              <a:ext cx="376"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72" name="Rectangle 49"/>
            <p:cNvSpPr>
              <a:spLocks noChangeArrowheads="1"/>
            </p:cNvSpPr>
            <p:nvPr>
              <p:custDataLst>
                <p:tags r:id="rId55"/>
              </p:custDataLst>
            </p:nvPr>
          </p:nvSpPr>
          <p:spPr bwMode="auto">
            <a:xfrm>
              <a:off x="3373" y="2065"/>
              <a:ext cx="376" cy="178"/>
            </a:xfrm>
            <a:prstGeom prst="rect">
              <a:avLst/>
            </a:pr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73" name="Rectangle 50"/>
            <p:cNvSpPr>
              <a:spLocks noChangeArrowheads="1"/>
            </p:cNvSpPr>
            <p:nvPr>
              <p:custDataLst>
                <p:tags r:id="rId56"/>
              </p:custDataLst>
            </p:nvPr>
          </p:nvSpPr>
          <p:spPr bwMode="auto">
            <a:xfrm>
              <a:off x="3456" y="2066"/>
              <a:ext cx="286"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Unclaimed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4" name="Rectangle 51"/>
            <p:cNvSpPr>
              <a:spLocks noChangeArrowheads="1"/>
            </p:cNvSpPr>
            <p:nvPr>
              <p:custDataLst>
                <p:tags r:id="rId57"/>
              </p:custDataLst>
            </p:nvPr>
          </p:nvSpPr>
          <p:spPr bwMode="auto">
            <a:xfrm>
              <a:off x="3486" y="2125"/>
              <a:ext cx="21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52"/>
            <p:cNvSpPr>
              <a:spLocks noChangeArrowheads="1"/>
            </p:cNvSpPr>
            <p:nvPr>
              <p:custDataLst>
                <p:tags r:id="rId58"/>
              </p:custDataLst>
            </p:nvPr>
          </p:nvSpPr>
          <p:spPr bwMode="auto">
            <a:xfrm>
              <a:off x="3445" y="2184"/>
              <a:ext cx="25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Rectangle 53"/>
            <p:cNvSpPr>
              <a:spLocks noChangeArrowheads="1"/>
            </p:cNvSpPr>
            <p:nvPr>
              <p:custDataLst>
                <p:tags r:id="rId59"/>
              </p:custDataLst>
            </p:nvPr>
          </p:nvSpPr>
          <p:spPr bwMode="auto">
            <a:xfrm>
              <a:off x="4962" y="2065"/>
              <a:ext cx="377"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77" name="Rectangle 54"/>
            <p:cNvSpPr>
              <a:spLocks noChangeArrowheads="1"/>
            </p:cNvSpPr>
            <p:nvPr>
              <p:custDataLst>
                <p:tags r:id="rId60"/>
              </p:custDataLst>
            </p:nvPr>
          </p:nvSpPr>
          <p:spPr bwMode="auto">
            <a:xfrm>
              <a:off x="4962" y="2065"/>
              <a:ext cx="377" cy="178"/>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78" name="Rectangle 55"/>
            <p:cNvSpPr>
              <a:spLocks noChangeArrowheads="1"/>
            </p:cNvSpPr>
            <p:nvPr>
              <p:custDataLst>
                <p:tags r:id="rId61"/>
              </p:custDataLst>
            </p:nvPr>
          </p:nvSpPr>
          <p:spPr bwMode="auto">
            <a:xfrm>
              <a:off x="5071" y="2066"/>
              <a:ext cx="22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Claimed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9" name="Rectangle 56"/>
            <p:cNvSpPr>
              <a:spLocks noChangeArrowheads="1"/>
            </p:cNvSpPr>
            <p:nvPr>
              <p:custDataLst>
                <p:tags r:id="rId62"/>
              </p:custDataLst>
            </p:nvPr>
          </p:nvSpPr>
          <p:spPr bwMode="auto">
            <a:xfrm>
              <a:off x="5076" y="2125"/>
              <a:ext cx="21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0" name="Rectangle 57"/>
            <p:cNvSpPr>
              <a:spLocks noChangeArrowheads="1"/>
            </p:cNvSpPr>
            <p:nvPr>
              <p:custDataLst>
                <p:tags r:id="rId63"/>
              </p:custDataLst>
            </p:nvPr>
          </p:nvSpPr>
          <p:spPr bwMode="auto">
            <a:xfrm>
              <a:off x="5035" y="2184"/>
              <a:ext cx="25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1" name="Rectangle 58"/>
            <p:cNvSpPr>
              <a:spLocks noChangeArrowheads="1"/>
            </p:cNvSpPr>
            <p:nvPr>
              <p:custDataLst>
                <p:tags r:id="rId64"/>
              </p:custDataLst>
            </p:nvPr>
          </p:nvSpPr>
          <p:spPr bwMode="auto">
            <a:xfrm>
              <a:off x="3373" y="1312"/>
              <a:ext cx="376"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82" name="Rectangle 59"/>
            <p:cNvSpPr>
              <a:spLocks noChangeArrowheads="1"/>
            </p:cNvSpPr>
            <p:nvPr>
              <p:custDataLst>
                <p:tags r:id="rId65"/>
              </p:custDataLst>
            </p:nvPr>
          </p:nvSpPr>
          <p:spPr bwMode="auto">
            <a:xfrm>
              <a:off x="3373" y="1312"/>
              <a:ext cx="376" cy="178"/>
            </a:xfrm>
            <a:prstGeom prst="rect">
              <a:avLst/>
            </a:prstGeom>
            <a:noFill/>
            <a:ln w="635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83" name="Rectangle 60"/>
            <p:cNvSpPr>
              <a:spLocks noChangeArrowheads="1"/>
            </p:cNvSpPr>
            <p:nvPr>
              <p:custDataLst>
                <p:tags r:id="rId66"/>
              </p:custDataLst>
            </p:nvPr>
          </p:nvSpPr>
          <p:spPr bwMode="auto">
            <a:xfrm>
              <a:off x="3444" y="1314"/>
              <a:ext cx="10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Non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4" name="Rectangle 61"/>
            <p:cNvSpPr>
              <a:spLocks noChangeArrowheads="1"/>
            </p:cNvSpPr>
            <p:nvPr>
              <p:custDataLst>
                <p:tags r:id="rId67"/>
              </p:custDataLst>
            </p:nvPr>
          </p:nvSpPr>
          <p:spPr bwMode="auto">
            <a:xfrm>
              <a:off x="3527" y="1314"/>
              <a:ext cx="4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5" name="Rectangle 62"/>
            <p:cNvSpPr>
              <a:spLocks noChangeArrowheads="1"/>
            </p:cNvSpPr>
            <p:nvPr>
              <p:custDataLst>
                <p:tags r:id="rId68"/>
              </p:custDataLst>
            </p:nvPr>
          </p:nvSpPr>
          <p:spPr bwMode="auto">
            <a:xfrm>
              <a:off x="3542" y="1314"/>
              <a:ext cx="17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unique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6" name="Rectangle 63"/>
            <p:cNvSpPr>
              <a:spLocks noChangeArrowheads="1"/>
            </p:cNvSpPr>
            <p:nvPr>
              <p:custDataLst>
                <p:tags r:id="rId69"/>
              </p:custDataLst>
            </p:nvPr>
          </p:nvSpPr>
          <p:spPr bwMode="auto">
            <a:xfrm>
              <a:off x="3486" y="1372"/>
              <a:ext cx="21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7" name="Rectangle 64"/>
            <p:cNvSpPr>
              <a:spLocks noChangeArrowheads="1"/>
            </p:cNvSpPr>
            <p:nvPr>
              <p:custDataLst>
                <p:tags r:id="rId70"/>
              </p:custDataLst>
            </p:nvPr>
          </p:nvSpPr>
          <p:spPr bwMode="auto">
            <a:xfrm>
              <a:off x="3445" y="1431"/>
              <a:ext cx="30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8" name="Rectangle 65"/>
            <p:cNvSpPr>
              <a:spLocks noChangeArrowheads="1"/>
            </p:cNvSpPr>
            <p:nvPr>
              <p:custDataLst>
                <p:tags r:id="rId71"/>
              </p:custDataLst>
            </p:nvPr>
          </p:nvSpPr>
          <p:spPr bwMode="auto">
            <a:xfrm>
              <a:off x="4962" y="1312"/>
              <a:ext cx="377"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89" name="Rectangle 66"/>
            <p:cNvSpPr>
              <a:spLocks noChangeArrowheads="1"/>
            </p:cNvSpPr>
            <p:nvPr>
              <p:custDataLst>
                <p:tags r:id="rId72"/>
              </p:custDataLst>
            </p:nvPr>
          </p:nvSpPr>
          <p:spPr bwMode="auto">
            <a:xfrm>
              <a:off x="4962" y="1312"/>
              <a:ext cx="377" cy="178"/>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90" name="Rectangle 67"/>
            <p:cNvSpPr>
              <a:spLocks noChangeArrowheads="1"/>
            </p:cNvSpPr>
            <p:nvPr>
              <p:custDataLst>
                <p:tags r:id="rId73"/>
              </p:custDataLst>
            </p:nvPr>
          </p:nvSpPr>
          <p:spPr bwMode="auto">
            <a:xfrm>
              <a:off x="5080" y="1314"/>
              <a:ext cx="16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Unique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1" name="Rectangle 68"/>
            <p:cNvSpPr>
              <a:spLocks noChangeArrowheads="1"/>
            </p:cNvSpPr>
            <p:nvPr>
              <p:custDataLst>
                <p:tags r:id="rId74"/>
              </p:custDataLst>
            </p:nvPr>
          </p:nvSpPr>
          <p:spPr bwMode="auto">
            <a:xfrm>
              <a:off x="5076" y="1372"/>
              <a:ext cx="21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2" name="Rectangle 69"/>
            <p:cNvSpPr>
              <a:spLocks noChangeArrowheads="1"/>
            </p:cNvSpPr>
            <p:nvPr>
              <p:custDataLst>
                <p:tags r:id="rId75"/>
              </p:custDataLst>
            </p:nvPr>
          </p:nvSpPr>
          <p:spPr bwMode="auto">
            <a:xfrm>
              <a:off x="5035" y="1431"/>
              <a:ext cx="30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3" name="Rectangle 70"/>
            <p:cNvSpPr>
              <a:spLocks noChangeArrowheads="1"/>
            </p:cNvSpPr>
            <p:nvPr>
              <p:custDataLst>
                <p:tags r:id="rId76"/>
              </p:custDataLst>
            </p:nvPr>
          </p:nvSpPr>
          <p:spPr bwMode="auto">
            <a:xfrm>
              <a:off x="3373" y="2322"/>
              <a:ext cx="37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094" name="Rectangle 71"/>
            <p:cNvSpPr>
              <a:spLocks noChangeArrowheads="1"/>
            </p:cNvSpPr>
            <p:nvPr>
              <p:custDataLst>
                <p:tags r:id="rId77"/>
              </p:custDataLst>
            </p:nvPr>
          </p:nvSpPr>
          <p:spPr bwMode="auto">
            <a:xfrm>
              <a:off x="3373" y="2322"/>
              <a:ext cx="376" cy="179"/>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095" name="Rectangle 72"/>
            <p:cNvSpPr>
              <a:spLocks noChangeArrowheads="1"/>
            </p:cNvSpPr>
            <p:nvPr>
              <p:custDataLst>
                <p:tags r:id="rId78"/>
              </p:custDataLst>
            </p:nvPr>
          </p:nvSpPr>
          <p:spPr bwMode="auto">
            <a:xfrm>
              <a:off x="3441" y="2324"/>
              <a:ext cx="12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Non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6" name="Rectangle 73"/>
            <p:cNvSpPr>
              <a:spLocks noChangeArrowheads="1"/>
            </p:cNvSpPr>
            <p:nvPr>
              <p:custDataLst>
                <p:tags r:id="rId79"/>
              </p:custDataLst>
            </p:nvPr>
          </p:nvSpPr>
          <p:spPr bwMode="auto">
            <a:xfrm>
              <a:off x="3523" y="2324"/>
              <a:ext cx="46"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7" name="Rectangle 74"/>
            <p:cNvSpPr>
              <a:spLocks noChangeArrowheads="1"/>
            </p:cNvSpPr>
            <p:nvPr>
              <p:custDataLst>
                <p:tags r:id="rId80"/>
              </p:custDataLst>
            </p:nvPr>
          </p:nvSpPr>
          <p:spPr bwMode="auto">
            <a:xfrm>
              <a:off x="3538" y="2324"/>
              <a:ext cx="212"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current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8" name="Rectangle 75"/>
            <p:cNvSpPr>
              <a:spLocks noChangeArrowheads="1"/>
            </p:cNvSpPr>
            <p:nvPr>
              <p:custDataLst>
                <p:tags r:id="rId81"/>
              </p:custDataLst>
            </p:nvPr>
          </p:nvSpPr>
          <p:spPr bwMode="auto">
            <a:xfrm>
              <a:off x="3486" y="2383"/>
              <a:ext cx="18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Rectangle 76"/>
            <p:cNvSpPr>
              <a:spLocks noChangeArrowheads="1"/>
            </p:cNvSpPr>
            <p:nvPr>
              <p:custDataLst>
                <p:tags r:id="rId82"/>
              </p:custDataLst>
            </p:nvPr>
          </p:nvSpPr>
          <p:spPr bwMode="auto">
            <a:xfrm>
              <a:off x="3445" y="2441"/>
              <a:ext cx="30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0" name="Rectangle 77"/>
            <p:cNvSpPr>
              <a:spLocks noChangeArrowheads="1"/>
            </p:cNvSpPr>
            <p:nvPr>
              <p:custDataLst>
                <p:tags r:id="rId83"/>
              </p:custDataLst>
            </p:nvPr>
          </p:nvSpPr>
          <p:spPr bwMode="auto">
            <a:xfrm>
              <a:off x="4962" y="2323"/>
              <a:ext cx="377"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01" name="Rectangle 78"/>
            <p:cNvSpPr>
              <a:spLocks noChangeArrowheads="1"/>
            </p:cNvSpPr>
            <p:nvPr>
              <p:custDataLst>
                <p:tags r:id="rId84"/>
              </p:custDataLst>
            </p:nvPr>
          </p:nvSpPr>
          <p:spPr bwMode="auto">
            <a:xfrm>
              <a:off x="4962" y="2323"/>
              <a:ext cx="377" cy="178"/>
            </a:xfrm>
            <a:prstGeom prst="rect">
              <a:avLst/>
            </a:pr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102" name="Rectangle 79"/>
            <p:cNvSpPr>
              <a:spLocks noChangeArrowheads="1"/>
            </p:cNvSpPr>
            <p:nvPr>
              <p:custDataLst>
                <p:tags r:id="rId85"/>
              </p:custDataLst>
            </p:nvPr>
          </p:nvSpPr>
          <p:spPr bwMode="auto">
            <a:xfrm>
              <a:off x="4995" y="2353"/>
              <a:ext cx="40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Current identity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3" name="Rectangle 80"/>
            <p:cNvSpPr>
              <a:spLocks noChangeArrowheads="1"/>
            </p:cNvSpPr>
            <p:nvPr>
              <p:custDataLst>
                <p:tags r:id="rId86"/>
              </p:custDataLst>
            </p:nvPr>
          </p:nvSpPr>
          <p:spPr bwMode="auto">
            <a:xfrm>
              <a:off x="5035" y="2412"/>
              <a:ext cx="30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000000"/>
                  </a:solidFill>
                  <a:effectLst/>
                  <a:latin typeface="Calibri" pitchFamily="34" charset="0"/>
                  <a:cs typeface="Arial" pitchFamily="34" charset="0"/>
                </a:rPr>
                <a:t>information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4" name="Freeform 81"/>
            <p:cNvSpPr>
              <a:spLocks noEditPoints="1"/>
            </p:cNvSpPr>
            <p:nvPr>
              <p:custDataLst>
                <p:tags r:id="rId87"/>
              </p:custDataLst>
            </p:nvPr>
          </p:nvSpPr>
          <p:spPr bwMode="auto">
            <a:xfrm>
              <a:off x="3749" y="1627"/>
              <a:ext cx="436" cy="29"/>
            </a:xfrm>
            <a:custGeom>
              <a:avLst/>
              <a:gdLst>
                <a:gd name="T0" fmla="*/ 0 w 8316"/>
                <a:gd name="T1" fmla="*/ 238 h 543"/>
                <a:gd name="T2" fmla="*/ 8250 w 8316"/>
                <a:gd name="T3" fmla="*/ 238 h 543"/>
                <a:gd name="T4" fmla="*/ 8250 w 8316"/>
                <a:gd name="T5" fmla="*/ 305 h 543"/>
                <a:gd name="T6" fmla="*/ 0 w 8316"/>
                <a:gd name="T7" fmla="*/ 305 h 543"/>
                <a:gd name="T8" fmla="*/ 0 w 8316"/>
                <a:gd name="T9" fmla="*/ 238 h 543"/>
                <a:gd name="T10" fmla="*/ 7867 w 8316"/>
                <a:gd name="T11" fmla="*/ 9 h 543"/>
                <a:gd name="T12" fmla="*/ 8316 w 8316"/>
                <a:gd name="T13" fmla="*/ 272 h 543"/>
                <a:gd name="T14" fmla="*/ 7867 w 8316"/>
                <a:gd name="T15" fmla="*/ 534 h 543"/>
                <a:gd name="T16" fmla="*/ 7821 w 8316"/>
                <a:gd name="T17" fmla="*/ 522 h 543"/>
                <a:gd name="T18" fmla="*/ 7833 w 8316"/>
                <a:gd name="T19" fmla="*/ 476 h 543"/>
                <a:gd name="T20" fmla="*/ 8233 w 8316"/>
                <a:gd name="T21" fmla="*/ 243 h 543"/>
                <a:gd name="T22" fmla="*/ 8233 w 8316"/>
                <a:gd name="T23" fmla="*/ 300 h 543"/>
                <a:gd name="T24" fmla="*/ 7833 w 8316"/>
                <a:gd name="T25" fmla="*/ 67 h 543"/>
                <a:gd name="T26" fmla="*/ 7821 w 8316"/>
                <a:gd name="T27" fmla="*/ 21 h 543"/>
                <a:gd name="T28" fmla="*/ 7867 w 8316"/>
                <a:gd name="T29" fmla="*/ 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16" h="543">
                  <a:moveTo>
                    <a:pt x="0" y="238"/>
                  </a:moveTo>
                  <a:lnTo>
                    <a:pt x="8250" y="238"/>
                  </a:lnTo>
                  <a:lnTo>
                    <a:pt x="8250" y="305"/>
                  </a:lnTo>
                  <a:lnTo>
                    <a:pt x="0" y="305"/>
                  </a:lnTo>
                  <a:lnTo>
                    <a:pt x="0" y="238"/>
                  </a:lnTo>
                  <a:close/>
                  <a:moveTo>
                    <a:pt x="7867" y="9"/>
                  </a:moveTo>
                  <a:lnTo>
                    <a:pt x="8316" y="272"/>
                  </a:lnTo>
                  <a:lnTo>
                    <a:pt x="7867" y="534"/>
                  </a:lnTo>
                  <a:cubicBezTo>
                    <a:pt x="7851" y="543"/>
                    <a:pt x="7830" y="538"/>
                    <a:pt x="7821" y="522"/>
                  </a:cubicBezTo>
                  <a:cubicBezTo>
                    <a:pt x="7812" y="506"/>
                    <a:pt x="7817" y="485"/>
                    <a:pt x="7833" y="476"/>
                  </a:cubicBezTo>
                  <a:lnTo>
                    <a:pt x="8233" y="243"/>
                  </a:lnTo>
                  <a:lnTo>
                    <a:pt x="8233" y="300"/>
                  </a:lnTo>
                  <a:lnTo>
                    <a:pt x="7833" y="67"/>
                  </a:lnTo>
                  <a:cubicBezTo>
                    <a:pt x="7817" y="58"/>
                    <a:pt x="7812" y="37"/>
                    <a:pt x="7821" y="21"/>
                  </a:cubicBezTo>
                  <a:cubicBezTo>
                    <a:pt x="7830" y="6"/>
                    <a:pt x="7851" y="0"/>
                    <a:pt x="7867" y="9"/>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05" name="Freeform 82"/>
            <p:cNvSpPr>
              <a:spLocks noEditPoints="1"/>
            </p:cNvSpPr>
            <p:nvPr>
              <p:custDataLst>
                <p:tags r:id="rId88"/>
              </p:custDataLst>
            </p:nvPr>
          </p:nvSpPr>
          <p:spPr bwMode="auto">
            <a:xfrm>
              <a:off x="4542" y="1627"/>
              <a:ext cx="420" cy="29"/>
            </a:xfrm>
            <a:custGeom>
              <a:avLst/>
              <a:gdLst>
                <a:gd name="T0" fmla="*/ 0 w 4014"/>
                <a:gd name="T1" fmla="*/ 119 h 271"/>
                <a:gd name="T2" fmla="*/ 3981 w 4014"/>
                <a:gd name="T3" fmla="*/ 119 h 271"/>
                <a:gd name="T4" fmla="*/ 3981 w 4014"/>
                <a:gd name="T5" fmla="*/ 152 h 271"/>
                <a:gd name="T6" fmla="*/ 0 w 4014"/>
                <a:gd name="T7" fmla="*/ 152 h 271"/>
                <a:gd name="T8" fmla="*/ 0 w 4014"/>
                <a:gd name="T9" fmla="*/ 119 h 271"/>
                <a:gd name="T10" fmla="*/ 3789 w 4014"/>
                <a:gd name="T11" fmla="*/ 4 h 271"/>
                <a:gd name="T12" fmla="*/ 4014 w 4014"/>
                <a:gd name="T13" fmla="*/ 136 h 271"/>
                <a:gd name="T14" fmla="*/ 3789 w 4014"/>
                <a:gd name="T15" fmla="*/ 267 h 271"/>
                <a:gd name="T16" fmla="*/ 3766 w 4014"/>
                <a:gd name="T17" fmla="*/ 261 h 271"/>
                <a:gd name="T18" fmla="*/ 3772 w 4014"/>
                <a:gd name="T19" fmla="*/ 238 h 271"/>
                <a:gd name="T20" fmla="*/ 3972 w 4014"/>
                <a:gd name="T21" fmla="*/ 121 h 271"/>
                <a:gd name="T22" fmla="*/ 3972 w 4014"/>
                <a:gd name="T23" fmla="*/ 150 h 271"/>
                <a:gd name="T24" fmla="*/ 3772 w 4014"/>
                <a:gd name="T25" fmla="*/ 33 h 271"/>
                <a:gd name="T26" fmla="*/ 3766 w 4014"/>
                <a:gd name="T27" fmla="*/ 10 h 271"/>
                <a:gd name="T28" fmla="*/ 3789 w 4014"/>
                <a:gd name="T29" fmla="*/ 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14" h="271">
                  <a:moveTo>
                    <a:pt x="0" y="119"/>
                  </a:moveTo>
                  <a:lnTo>
                    <a:pt x="3981" y="119"/>
                  </a:lnTo>
                  <a:lnTo>
                    <a:pt x="3981" y="152"/>
                  </a:lnTo>
                  <a:lnTo>
                    <a:pt x="0" y="152"/>
                  </a:lnTo>
                  <a:lnTo>
                    <a:pt x="0" y="119"/>
                  </a:lnTo>
                  <a:close/>
                  <a:moveTo>
                    <a:pt x="3789" y="4"/>
                  </a:moveTo>
                  <a:lnTo>
                    <a:pt x="4014" y="136"/>
                  </a:lnTo>
                  <a:lnTo>
                    <a:pt x="3789" y="267"/>
                  </a:lnTo>
                  <a:cubicBezTo>
                    <a:pt x="3781" y="271"/>
                    <a:pt x="3771" y="269"/>
                    <a:pt x="3766" y="261"/>
                  </a:cubicBezTo>
                  <a:cubicBezTo>
                    <a:pt x="3762" y="253"/>
                    <a:pt x="3764" y="242"/>
                    <a:pt x="3772" y="238"/>
                  </a:cubicBezTo>
                  <a:lnTo>
                    <a:pt x="3972" y="121"/>
                  </a:lnTo>
                  <a:lnTo>
                    <a:pt x="3972" y="150"/>
                  </a:lnTo>
                  <a:lnTo>
                    <a:pt x="3772" y="33"/>
                  </a:lnTo>
                  <a:cubicBezTo>
                    <a:pt x="3764" y="29"/>
                    <a:pt x="3762" y="18"/>
                    <a:pt x="3766" y="10"/>
                  </a:cubicBezTo>
                  <a:cubicBezTo>
                    <a:pt x="3771" y="3"/>
                    <a:pt x="3781" y="0"/>
                    <a:pt x="3789" y="4"/>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06" name="Freeform 83"/>
            <p:cNvSpPr>
              <a:spLocks noEditPoints="1"/>
            </p:cNvSpPr>
            <p:nvPr>
              <p:custDataLst>
                <p:tags r:id="rId89"/>
              </p:custDataLst>
            </p:nvPr>
          </p:nvSpPr>
          <p:spPr bwMode="auto">
            <a:xfrm>
              <a:off x="3749" y="1882"/>
              <a:ext cx="436" cy="29"/>
            </a:xfrm>
            <a:custGeom>
              <a:avLst/>
              <a:gdLst>
                <a:gd name="T0" fmla="*/ 0 w 8316"/>
                <a:gd name="T1" fmla="*/ 238 h 543"/>
                <a:gd name="T2" fmla="*/ 8250 w 8316"/>
                <a:gd name="T3" fmla="*/ 238 h 543"/>
                <a:gd name="T4" fmla="*/ 8250 w 8316"/>
                <a:gd name="T5" fmla="*/ 305 h 543"/>
                <a:gd name="T6" fmla="*/ 0 w 8316"/>
                <a:gd name="T7" fmla="*/ 305 h 543"/>
                <a:gd name="T8" fmla="*/ 0 w 8316"/>
                <a:gd name="T9" fmla="*/ 238 h 543"/>
                <a:gd name="T10" fmla="*/ 7867 w 8316"/>
                <a:gd name="T11" fmla="*/ 9 h 543"/>
                <a:gd name="T12" fmla="*/ 8316 w 8316"/>
                <a:gd name="T13" fmla="*/ 271 h 543"/>
                <a:gd name="T14" fmla="*/ 7867 w 8316"/>
                <a:gd name="T15" fmla="*/ 533 h 543"/>
                <a:gd name="T16" fmla="*/ 7821 w 8316"/>
                <a:gd name="T17" fmla="*/ 521 h 543"/>
                <a:gd name="T18" fmla="*/ 7833 w 8316"/>
                <a:gd name="T19" fmla="*/ 476 h 543"/>
                <a:gd name="T20" fmla="*/ 8233 w 8316"/>
                <a:gd name="T21" fmla="*/ 242 h 543"/>
                <a:gd name="T22" fmla="*/ 8233 w 8316"/>
                <a:gd name="T23" fmla="*/ 300 h 543"/>
                <a:gd name="T24" fmla="*/ 7833 w 8316"/>
                <a:gd name="T25" fmla="*/ 67 h 543"/>
                <a:gd name="T26" fmla="*/ 7821 w 8316"/>
                <a:gd name="T27" fmla="*/ 21 h 543"/>
                <a:gd name="T28" fmla="*/ 7867 w 8316"/>
                <a:gd name="T29" fmla="*/ 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16" h="543">
                  <a:moveTo>
                    <a:pt x="0" y="238"/>
                  </a:moveTo>
                  <a:lnTo>
                    <a:pt x="8250" y="238"/>
                  </a:lnTo>
                  <a:lnTo>
                    <a:pt x="8250" y="305"/>
                  </a:lnTo>
                  <a:lnTo>
                    <a:pt x="0" y="305"/>
                  </a:lnTo>
                  <a:lnTo>
                    <a:pt x="0" y="238"/>
                  </a:lnTo>
                  <a:close/>
                  <a:moveTo>
                    <a:pt x="7867" y="9"/>
                  </a:moveTo>
                  <a:lnTo>
                    <a:pt x="8316" y="271"/>
                  </a:lnTo>
                  <a:lnTo>
                    <a:pt x="7867" y="533"/>
                  </a:lnTo>
                  <a:cubicBezTo>
                    <a:pt x="7851" y="543"/>
                    <a:pt x="7830" y="537"/>
                    <a:pt x="7821" y="521"/>
                  </a:cubicBezTo>
                  <a:cubicBezTo>
                    <a:pt x="7812" y="505"/>
                    <a:pt x="7817" y="485"/>
                    <a:pt x="7833" y="476"/>
                  </a:cubicBezTo>
                  <a:lnTo>
                    <a:pt x="8233" y="242"/>
                  </a:lnTo>
                  <a:lnTo>
                    <a:pt x="8233" y="300"/>
                  </a:lnTo>
                  <a:lnTo>
                    <a:pt x="7833" y="67"/>
                  </a:lnTo>
                  <a:cubicBezTo>
                    <a:pt x="7817" y="57"/>
                    <a:pt x="7812" y="37"/>
                    <a:pt x="7821" y="21"/>
                  </a:cubicBezTo>
                  <a:cubicBezTo>
                    <a:pt x="7830" y="5"/>
                    <a:pt x="7851" y="0"/>
                    <a:pt x="7867" y="9"/>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07" name="Freeform 84"/>
            <p:cNvSpPr>
              <a:spLocks noEditPoints="1"/>
            </p:cNvSpPr>
            <p:nvPr>
              <p:custDataLst>
                <p:tags r:id="rId90"/>
              </p:custDataLst>
            </p:nvPr>
          </p:nvSpPr>
          <p:spPr bwMode="auto">
            <a:xfrm>
              <a:off x="4542" y="1882"/>
              <a:ext cx="420" cy="29"/>
            </a:xfrm>
            <a:custGeom>
              <a:avLst/>
              <a:gdLst>
                <a:gd name="T0" fmla="*/ 0 w 4014"/>
                <a:gd name="T1" fmla="*/ 119 h 272"/>
                <a:gd name="T2" fmla="*/ 3981 w 4014"/>
                <a:gd name="T3" fmla="*/ 119 h 272"/>
                <a:gd name="T4" fmla="*/ 3981 w 4014"/>
                <a:gd name="T5" fmla="*/ 153 h 272"/>
                <a:gd name="T6" fmla="*/ 0 w 4014"/>
                <a:gd name="T7" fmla="*/ 153 h 272"/>
                <a:gd name="T8" fmla="*/ 0 w 4014"/>
                <a:gd name="T9" fmla="*/ 119 h 272"/>
                <a:gd name="T10" fmla="*/ 3789 w 4014"/>
                <a:gd name="T11" fmla="*/ 5 h 272"/>
                <a:gd name="T12" fmla="*/ 4014 w 4014"/>
                <a:gd name="T13" fmla="*/ 136 h 272"/>
                <a:gd name="T14" fmla="*/ 3789 w 4014"/>
                <a:gd name="T15" fmla="*/ 267 h 272"/>
                <a:gd name="T16" fmla="*/ 3766 w 4014"/>
                <a:gd name="T17" fmla="*/ 261 h 272"/>
                <a:gd name="T18" fmla="*/ 3772 w 4014"/>
                <a:gd name="T19" fmla="*/ 238 h 272"/>
                <a:gd name="T20" fmla="*/ 3972 w 4014"/>
                <a:gd name="T21" fmla="*/ 121 h 272"/>
                <a:gd name="T22" fmla="*/ 3972 w 4014"/>
                <a:gd name="T23" fmla="*/ 150 h 272"/>
                <a:gd name="T24" fmla="*/ 3772 w 4014"/>
                <a:gd name="T25" fmla="*/ 34 h 272"/>
                <a:gd name="T26" fmla="*/ 3766 w 4014"/>
                <a:gd name="T27" fmla="*/ 11 h 272"/>
                <a:gd name="T28" fmla="*/ 3789 w 4014"/>
                <a:gd name="T29" fmla="*/ 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14" h="272">
                  <a:moveTo>
                    <a:pt x="0" y="119"/>
                  </a:moveTo>
                  <a:lnTo>
                    <a:pt x="3981" y="119"/>
                  </a:lnTo>
                  <a:lnTo>
                    <a:pt x="3981" y="153"/>
                  </a:lnTo>
                  <a:lnTo>
                    <a:pt x="0" y="153"/>
                  </a:lnTo>
                  <a:lnTo>
                    <a:pt x="0" y="119"/>
                  </a:lnTo>
                  <a:close/>
                  <a:moveTo>
                    <a:pt x="3789" y="5"/>
                  </a:moveTo>
                  <a:lnTo>
                    <a:pt x="4014" y="136"/>
                  </a:lnTo>
                  <a:lnTo>
                    <a:pt x="3789" y="267"/>
                  </a:lnTo>
                  <a:cubicBezTo>
                    <a:pt x="3781" y="272"/>
                    <a:pt x="3771" y="269"/>
                    <a:pt x="3766" y="261"/>
                  </a:cubicBezTo>
                  <a:cubicBezTo>
                    <a:pt x="3762" y="253"/>
                    <a:pt x="3764" y="243"/>
                    <a:pt x="3772" y="238"/>
                  </a:cubicBezTo>
                  <a:lnTo>
                    <a:pt x="3972" y="121"/>
                  </a:lnTo>
                  <a:lnTo>
                    <a:pt x="3972" y="150"/>
                  </a:lnTo>
                  <a:lnTo>
                    <a:pt x="3772" y="34"/>
                  </a:lnTo>
                  <a:cubicBezTo>
                    <a:pt x="3764" y="29"/>
                    <a:pt x="3762" y="19"/>
                    <a:pt x="3766" y="11"/>
                  </a:cubicBezTo>
                  <a:cubicBezTo>
                    <a:pt x="3771" y="3"/>
                    <a:pt x="3781" y="0"/>
                    <a:pt x="3789" y="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08" name="Freeform 85"/>
            <p:cNvSpPr>
              <a:spLocks noEditPoints="1"/>
            </p:cNvSpPr>
            <p:nvPr>
              <p:custDataLst>
                <p:tags r:id="rId91"/>
              </p:custDataLst>
            </p:nvPr>
          </p:nvSpPr>
          <p:spPr bwMode="auto">
            <a:xfrm>
              <a:off x="3749" y="2140"/>
              <a:ext cx="436" cy="28"/>
            </a:xfrm>
            <a:custGeom>
              <a:avLst/>
              <a:gdLst>
                <a:gd name="T0" fmla="*/ 0 w 8316"/>
                <a:gd name="T1" fmla="*/ 238 h 543"/>
                <a:gd name="T2" fmla="*/ 8250 w 8316"/>
                <a:gd name="T3" fmla="*/ 238 h 543"/>
                <a:gd name="T4" fmla="*/ 8250 w 8316"/>
                <a:gd name="T5" fmla="*/ 305 h 543"/>
                <a:gd name="T6" fmla="*/ 0 w 8316"/>
                <a:gd name="T7" fmla="*/ 305 h 543"/>
                <a:gd name="T8" fmla="*/ 0 w 8316"/>
                <a:gd name="T9" fmla="*/ 238 h 543"/>
                <a:gd name="T10" fmla="*/ 7867 w 8316"/>
                <a:gd name="T11" fmla="*/ 9 h 543"/>
                <a:gd name="T12" fmla="*/ 8316 w 8316"/>
                <a:gd name="T13" fmla="*/ 272 h 543"/>
                <a:gd name="T14" fmla="*/ 7867 w 8316"/>
                <a:gd name="T15" fmla="*/ 534 h 543"/>
                <a:gd name="T16" fmla="*/ 7821 w 8316"/>
                <a:gd name="T17" fmla="*/ 522 h 543"/>
                <a:gd name="T18" fmla="*/ 7833 w 8316"/>
                <a:gd name="T19" fmla="*/ 476 h 543"/>
                <a:gd name="T20" fmla="*/ 8233 w 8316"/>
                <a:gd name="T21" fmla="*/ 243 h 543"/>
                <a:gd name="T22" fmla="*/ 8233 w 8316"/>
                <a:gd name="T23" fmla="*/ 300 h 543"/>
                <a:gd name="T24" fmla="*/ 7833 w 8316"/>
                <a:gd name="T25" fmla="*/ 67 h 543"/>
                <a:gd name="T26" fmla="*/ 7821 w 8316"/>
                <a:gd name="T27" fmla="*/ 21 h 543"/>
                <a:gd name="T28" fmla="*/ 7867 w 8316"/>
                <a:gd name="T29" fmla="*/ 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16" h="543">
                  <a:moveTo>
                    <a:pt x="0" y="238"/>
                  </a:moveTo>
                  <a:lnTo>
                    <a:pt x="8250" y="238"/>
                  </a:lnTo>
                  <a:lnTo>
                    <a:pt x="8250" y="305"/>
                  </a:lnTo>
                  <a:lnTo>
                    <a:pt x="0" y="305"/>
                  </a:lnTo>
                  <a:lnTo>
                    <a:pt x="0" y="238"/>
                  </a:lnTo>
                  <a:close/>
                  <a:moveTo>
                    <a:pt x="7867" y="9"/>
                  </a:moveTo>
                  <a:lnTo>
                    <a:pt x="8316" y="272"/>
                  </a:lnTo>
                  <a:lnTo>
                    <a:pt x="7867" y="534"/>
                  </a:lnTo>
                  <a:cubicBezTo>
                    <a:pt x="7851" y="543"/>
                    <a:pt x="7830" y="538"/>
                    <a:pt x="7821" y="522"/>
                  </a:cubicBezTo>
                  <a:cubicBezTo>
                    <a:pt x="7812" y="506"/>
                    <a:pt x="7817" y="485"/>
                    <a:pt x="7833" y="476"/>
                  </a:cubicBezTo>
                  <a:lnTo>
                    <a:pt x="8233" y="243"/>
                  </a:lnTo>
                  <a:lnTo>
                    <a:pt x="8233" y="300"/>
                  </a:lnTo>
                  <a:lnTo>
                    <a:pt x="7833" y="67"/>
                  </a:lnTo>
                  <a:cubicBezTo>
                    <a:pt x="7817" y="58"/>
                    <a:pt x="7812" y="37"/>
                    <a:pt x="7821" y="21"/>
                  </a:cubicBezTo>
                  <a:cubicBezTo>
                    <a:pt x="7830" y="5"/>
                    <a:pt x="7851" y="0"/>
                    <a:pt x="7867" y="9"/>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09" name="Freeform 86"/>
            <p:cNvSpPr>
              <a:spLocks noEditPoints="1"/>
            </p:cNvSpPr>
            <p:nvPr>
              <p:custDataLst>
                <p:tags r:id="rId92"/>
              </p:custDataLst>
            </p:nvPr>
          </p:nvSpPr>
          <p:spPr bwMode="auto">
            <a:xfrm>
              <a:off x="4542" y="2140"/>
              <a:ext cx="420" cy="28"/>
            </a:xfrm>
            <a:custGeom>
              <a:avLst/>
              <a:gdLst>
                <a:gd name="T0" fmla="*/ 0 w 4014"/>
                <a:gd name="T1" fmla="*/ 119 h 272"/>
                <a:gd name="T2" fmla="*/ 3981 w 4014"/>
                <a:gd name="T3" fmla="*/ 119 h 272"/>
                <a:gd name="T4" fmla="*/ 3981 w 4014"/>
                <a:gd name="T5" fmla="*/ 153 h 272"/>
                <a:gd name="T6" fmla="*/ 0 w 4014"/>
                <a:gd name="T7" fmla="*/ 153 h 272"/>
                <a:gd name="T8" fmla="*/ 0 w 4014"/>
                <a:gd name="T9" fmla="*/ 119 h 272"/>
                <a:gd name="T10" fmla="*/ 3789 w 4014"/>
                <a:gd name="T11" fmla="*/ 5 h 272"/>
                <a:gd name="T12" fmla="*/ 4014 w 4014"/>
                <a:gd name="T13" fmla="*/ 136 h 272"/>
                <a:gd name="T14" fmla="*/ 3789 w 4014"/>
                <a:gd name="T15" fmla="*/ 267 h 272"/>
                <a:gd name="T16" fmla="*/ 3766 w 4014"/>
                <a:gd name="T17" fmla="*/ 261 h 272"/>
                <a:gd name="T18" fmla="*/ 3772 w 4014"/>
                <a:gd name="T19" fmla="*/ 238 h 272"/>
                <a:gd name="T20" fmla="*/ 3972 w 4014"/>
                <a:gd name="T21" fmla="*/ 122 h 272"/>
                <a:gd name="T22" fmla="*/ 3972 w 4014"/>
                <a:gd name="T23" fmla="*/ 150 h 272"/>
                <a:gd name="T24" fmla="*/ 3772 w 4014"/>
                <a:gd name="T25" fmla="*/ 34 h 272"/>
                <a:gd name="T26" fmla="*/ 3766 w 4014"/>
                <a:gd name="T27" fmla="*/ 11 h 272"/>
                <a:gd name="T28" fmla="*/ 3789 w 4014"/>
                <a:gd name="T29" fmla="*/ 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14" h="272">
                  <a:moveTo>
                    <a:pt x="0" y="119"/>
                  </a:moveTo>
                  <a:lnTo>
                    <a:pt x="3981" y="119"/>
                  </a:lnTo>
                  <a:lnTo>
                    <a:pt x="3981" y="153"/>
                  </a:lnTo>
                  <a:lnTo>
                    <a:pt x="0" y="153"/>
                  </a:lnTo>
                  <a:lnTo>
                    <a:pt x="0" y="119"/>
                  </a:lnTo>
                  <a:close/>
                  <a:moveTo>
                    <a:pt x="3789" y="5"/>
                  </a:moveTo>
                  <a:lnTo>
                    <a:pt x="4014" y="136"/>
                  </a:lnTo>
                  <a:lnTo>
                    <a:pt x="3789" y="267"/>
                  </a:lnTo>
                  <a:cubicBezTo>
                    <a:pt x="3781" y="272"/>
                    <a:pt x="3771" y="269"/>
                    <a:pt x="3766" y="261"/>
                  </a:cubicBezTo>
                  <a:cubicBezTo>
                    <a:pt x="3762" y="253"/>
                    <a:pt x="3764" y="243"/>
                    <a:pt x="3772" y="238"/>
                  </a:cubicBezTo>
                  <a:lnTo>
                    <a:pt x="3972" y="122"/>
                  </a:lnTo>
                  <a:lnTo>
                    <a:pt x="3972" y="150"/>
                  </a:lnTo>
                  <a:lnTo>
                    <a:pt x="3772" y="34"/>
                  </a:lnTo>
                  <a:cubicBezTo>
                    <a:pt x="3764" y="29"/>
                    <a:pt x="3762" y="19"/>
                    <a:pt x="3766" y="11"/>
                  </a:cubicBezTo>
                  <a:cubicBezTo>
                    <a:pt x="3771" y="3"/>
                    <a:pt x="3781" y="0"/>
                    <a:pt x="3789" y="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10" name="Freeform 87"/>
            <p:cNvSpPr>
              <a:spLocks noEditPoints="1"/>
            </p:cNvSpPr>
            <p:nvPr>
              <p:custDataLst>
                <p:tags r:id="rId93"/>
              </p:custDataLst>
            </p:nvPr>
          </p:nvSpPr>
          <p:spPr bwMode="auto">
            <a:xfrm>
              <a:off x="3749" y="1367"/>
              <a:ext cx="436" cy="29"/>
            </a:xfrm>
            <a:custGeom>
              <a:avLst/>
              <a:gdLst>
                <a:gd name="T0" fmla="*/ 0 w 8316"/>
                <a:gd name="T1" fmla="*/ 238 h 543"/>
                <a:gd name="T2" fmla="*/ 8250 w 8316"/>
                <a:gd name="T3" fmla="*/ 238 h 543"/>
                <a:gd name="T4" fmla="*/ 8250 w 8316"/>
                <a:gd name="T5" fmla="*/ 305 h 543"/>
                <a:gd name="T6" fmla="*/ 0 w 8316"/>
                <a:gd name="T7" fmla="*/ 305 h 543"/>
                <a:gd name="T8" fmla="*/ 0 w 8316"/>
                <a:gd name="T9" fmla="*/ 238 h 543"/>
                <a:gd name="T10" fmla="*/ 7867 w 8316"/>
                <a:gd name="T11" fmla="*/ 9 h 543"/>
                <a:gd name="T12" fmla="*/ 8316 w 8316"/>
                <a:gd name="T13" fmla="*/ 271 h 543"/>
                <a:gd name="T14" fmla="*/ 7867 w 8316"/>
                <a:gd name="T15" fmla="*/ 533 h 543"/>
                <a:gd name="T16" fmla="*/ 7821 w 8316"/>
                <a:gd name="T17" fmla="*/ 521 h 543"/>
                <a:gd name="T18" fmla="*/ 7833 w 8316"/>
                <a:gd name="T19" fmla="*/ 476 h 543"/>
                <a:gd name="T20" fmla="*/ 8233 w 8316"/>
                <a:gd name="T21" fmla="*/ 243 h 543"/>
                <a:gd name="T22" fmla="*/ 8233 w 8316"/>
                <a:gd name="T23" fmla="*/ 300 h 543"/>
                <a:gd name="T24" fmla="*/ 7833 w 8316"/>
                <a:gd name="T25" fmla="*/ 67 h 543"/>
                <a:gd name="T26" fmla="*/ 7821 w 8316"/>
                <a:gd name="T27" fmla="*/ 21 h 543"/>
                <a:gd name="T28" fmla="*/ 7867 w 8316"/>
                <a:gd name="T29" fmla="*/ 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16" h="543">
                  <a:moveTo>
                    <a:pt x="0" y="238"/>
                  </a:moveTo>
                  <a:lnTo>
                    <a:pt x="8250" y="238"/>
                  </a:lnTo>
                  <a:lnTo>
                    <a:pt x="8250" y="305"/>
                  </a:lnTo>
                  <a:lnTo>
                    <a:pt x="0" y="305"/>
                  </a:lnTo>
                  <a:lnTo>
                    <a:pt x="0" y="238"/>
                  </a:lnTo>
                  <a:close/>
                  <a:moveTo>
                    <a:pt x="7867" y="9"/>
                  </a:moveTo>
                  <a:lnTo>
                    <a:pt x="8316" y="271"/>
                  </a:lnTo>
                  <a:lnTo>
                    <a:pt x="7867" y="533"/>
                  </a:lnTo>
                  <a:cubicBezTo>
                    <a:pt x="7851" y="543"/>
                    <a:pt x="7830" y="537"/>
                    <a:pt x="7821" y="521"/>
                  </a:cubicBezTo>
                  <a:cubicBezTo>
                    <a:pt x="7812" y="506"/>
                    <a:pt x="7817" y="485"/>
                    <a:pt x="7833" y="476"/>
                  </a:cubicBezTo>
                  <a:lnTo>
                    <a:pt x="8233" y="243"/>
                  </a:lnTo>
                  <a:lnTo>
                    <a:pt x="8233" y="300"/>
                  </a:lnTo>
                  <a:lnTo>
                    <a:pt x="7833" y="67"/>
                  </a:lnTo>
                  <a:cubicBezTo>
                    <a:pt x="7817" y="58"/>
                    <a:pt x="7812" y="37"/>
                    <a:pt x="7821" y="21"/>
                  </a:cubicBezTo>
                  <a:cubicBezTo>
                    <a:pt x="7830" y="5"/>
                    <a:pt x="7851" y="0"/>
                    <a:pt x="7867" y="9"/>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11" name="Freeform 88"/>
            <p:cNvSpPr>
              <a:spLocks noEditPoints="1"/>
            </p:cNvSpPr>
            <p:nvPr>
              <p:custDataLst>
                <p:tags r:id="rId94"/>
              </p:custDataLst>
            </p:nvPr>
          </p:nvSpPr>
          <p:spPr bwMode="auto">
            <a:xfrm>
              <a:off x="4542" y="1367"/>
              <a:ext cx="420" cy="29"/>
            </a:xfrm>
            <a:custGeom>
              <a:avLst/>
              <a:gdLst>
                <a:gd name="T0" fmla="*/ 0 w 4014"/>
                <a:gd name="T1" fmla="*/ 119 h 272"/>
                <a:gd name="T2" fmla="*/ 3981 w 4014"/>
                <a:gd name="T3" fmla="*/ 119 h 272"/>
                <a:gd name="T4" fmla="*/ 3981 w 4014"/>
                <a:gd name="T5" fmla="*/ 153 h 272"/>
                <a:gd name="T6" fmla="*/ 0 w 4014"/>
                <a:gd name="T7" fmla="*/ 153 h 272"/>
                <a:gd name="T8" fmla="*/ 0 w 4014"/>
                <a:gd name="T9" fmla="*/ 119 h 272"/>
                <a:gd name="T10" fmla="*/ 3789 w 4014"/>
                <a:gd name="T11" fmla="*/ 5 h 272"/>
                <a:gd name="T12" fmla="*/ 4014 w 4014"/>
                <a:gd name="T13" fmla="*/ 136 h 272"/>
                <a:gd name="T14" fmla="*/ 3789 w 4014"/>
                <a:gd name="T15" fmla="*/ 267 h 272"/>
                <a:gd name="T16" fmla="*/ 3766 w 4014"/>
                <a:gd name="T17" fmla="*/ 261 h 272"/>
                <a:gd name="T18" fmla="*/ 3772 w 4014"/>
                <a:gd name="T19" fmla="*/ 238 h 272"/>
                <a:gd name="T20" fmla="*/ 3972 w 4014"/>
                <a:gd name="T21" fmla="*/ 122 h 272"/>
                <a:gd name="T22" fmla="*/ 3972 w 4014"/>
                <a:gd name="T23" fmla="*/ 150 h 272"/>
                <a:gd name="T24" fmla="*/ 3772 w 4014"/>
                <a:gd name="T25" fmla="*/ 34 h 272"/>
                <a:gd name="T26" fmla="*/ 3766 w 4014"/>
                <a:gd name="T27" fmla="*/ 11 h 272"/>
                <a:gd name="T28" fmla="*/ 3789 w 4014"/>
                <a:gd name="T29" fmla="*/ 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14" h="272">
                  <a:moveTo>
                    <a:pt x="0" y="119"/>
                  </a:moveTo>
                  <a:lnTo>
                    <a:pt x="3981" y="119"/>
                  </a:lnTo>
                  <a:lnTo>
                    <a:pt x="3981" y="153"/>
                  </a:lnTo>
                  <a:lnTo>
                    <a:pt x="0" y="153"/>
                  </a:lnTo>
                  <a:lnTo>
                    <a:pt x="0" y="119"/>
                  </a:lnTo>
                  <a:close/>
                  <a:moveTo>
                    <a:pt x="3789" y="5"/>
                  </a:moveTo>
                  <a:lnTo>
                    <a:pt x="4014" y="136"/>
                  </a:lnTo>
                  <a:lnTo>
                    <a:pt x="3789" y="267"/>
                  </a:lnTo>
                  <a:cubicBezTo>
                    <a:pt x="3781" y="272"/>
                    <a:pt x="3771" y="269"/>
                    <a:pt x="3766" y="261"/>
                  </a:cubicBezTo>
                  <a:cubicBezTo>
                    <a:pt x="3762" y="253"/>
                    <a:pt x="3764" y="243"/>
                    <a:pt x="3772" y="238"/>
                  </a:cubicBezTo>
                  <a:lnTo>
                    <a:pt x="3972" y="122"/>
                  </a:lnTo>
                  <a:lnTo>
                    <a:pt x="3972" y="150"/>
                  </a:lnTo>
                  <a:lnTo>
                    <a:pt x="3772" y="34"/>
                  </a:lnTo>
                  <a:cubicBezTo>
                    <a:pt x="3764" y="29"/>
                    <a:pt x="3762" y="19"/>
                    <a:pt x="3766" y="11"/>
                  </a:cubicBezTo>
                  <a:cubicBezTo>
                    <a:pt x="3771" y="3"/>
                    <a:pt x="3781" y="0"/>
                    <a:pt x="3789" y="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12" name="Freeform 89"/>
            <p:cNvSpPr>
              <a:spLocks noEditPoints="1"/>
            </p:cNvSpPr>
            <p:nvPr>
              <p:custDataLst>
                <p:tags r:id="rId95"/>
              </p:custDataLst>
            </p:nvPr>
          </p:nvSpPr>
          <p:spPr bwMode="auto">
            <a:xfrm>
              <a:off x="3749" y="2397"/>
              <a:ext cx="436" cy="29"/>
            </a:xfrm>
            <a:custGeom>
              <a:avLst/>
              <a:gdLst>
                <a:gd name="T0" fmla="*/ 0 w 4158"/>
                <a:gd name="T1" fmla="*/ 119 h 272"/>
                <a:gd name="T2" fmla="*/ 4125 w 4158"/>
                <a:gd name="T3" fmla="*/ 119 h 272"/>
                <a:gd name="T4" fmla="*/ 4125 w 4158"/>
                <a:gd name="T5" fmla="*/ 153 h 272"/>
                <a:gd name="T6" fmla="*/ 0 w 4158"/>
                <a:gd name="T7" fmla="*/ 152 h 272"/>
                <a:gd name="T8" fmla="*/ 0 w 4158"/>
                <a:gd name="T9" fmla="*/ 119 h 272"/>
                <a:gd name="T10" fmla="*/ 3934 w 4158"/>
                <a:gd name="T11" fmla="*/ 5 h 272"/>
                <a:gd name="T12" fmla="*/ 4158 w 4158"/>
                <a:gd name="T13" fmla="*/ 136 h 272"/>
                <a:gd name="T14" fmla="*/ 3934 w 4158"/>
                <a:gd name="T15" fmla="*/ 267 h 272"/>
                <a:gd name="T16" fmla="*/ 3911 w 4158"/>
                <a:gd name="T17" fmla="*/ 261 h 272"/>
                <a:gd name="T18" fmla="*/ 3917 w 4158"/>
                <a:gd name="T19" fmla="*/ 238 h 272"/>
                <a:gd name="T20" fmla="*/ 3917 w 4158"/>
                <a:gd name="T21" fmla="*/ 238 h 272"/>
                <a:gd name="T22" fmla="*/ 4117 w 4158"/>
                <a:gd name="T23" fmla="*/ 122 h 272"/>
                <a:gd name="T24" fmla="*/ 4117 w 4158"/>
                <a:gd name="T25" fmla="*/ 150 h 272"/>
                <a:gd name="T26" fmla="*/ 3917 w 4158"/>
                <a:gd name="T27" fmla="*/ 34 h 272"/>
                <a:gd name="T28" fmla="*/ 3911 w 4158"/>
                <a:gd name="T29" fmla="*/ 11 h 272"/>
                <a:gd name="T30" fmla="*/ 3934 w 4158"/>
                <a:gd name="T31" fmla="*/ 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58" h="272">
                  <a:moveTo>
                    <a:pt x="0" y="119"/>
                  </a:moveTo>
                  <a:lnTo>
                    <a:pt x="4125" y="119"/>
                  </a:lnTo>
                  <a:lnTo>
                    <a:pt x="4125" y="153"/>
                  </a:lnTo>
                  <a:lnTo>
                    <a:pt x="0" y="152"/>
                  </a:lnTo>
                  <a:lnTo>
                    <a:pt x="0" y="119"/>
                  </a:lnTo>
                  <a:close/>
                  <a:moveTo>
                    <a:pt x="3934" y="5"/>
                  </a:moveTo>
                  <a:lnTo>
                    <a:pt x="4158" y="136"/>
                  </a:lnTo>
                  <a:lnTo>
                    <a:pt x="3934" y="267"/>
                  </a:lnTo>
                  <a:cubicBezTo>
                    <a:pt x="3926" y="272"/>
                    <a:pt x="3915" y="269"/>
                    <a:pt x="3911" y="261"/>
                  </a:cubicBezTo>
                  <a:cubicBezTo>
                    <a:pt x="3906" y="253"/>
                    <a:pt x="3909" y="243"/>
                    <a:pt x="3917" y="238"/>
                  </a:cubicBezTo>
                  <a:lnTo>
                    <a:pt x="3917" y="238"/>
                  </a:lnTo>
                  <a:lnTo>
                    <a:pt x="4117" y="122"/>
                  </a:lnTo>
                  <a:lnTo>
                    <a:pt x="4117" y="150"/>
                  </a:lnTo>
                  <a:lnTo>
                    <a:pt x="3917" y="34"/>
                  </a:lnTo>
                  <a:cubicBezTo>
                    <a:pt x="3909" y="29"/>
                    <a:pt x="3906" y="19"/>
                    <a:pt x="3911" y="11"/>
                  </a:cubicBezTo>
                  <a:cubicBezTo>
                    <a:pt x="3915" y="3"/>
                    <a:pt x="3926" y="0"/>
                    <a:pt x="3934" y="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13" name="Freeform 90"/>
            <p:cNvSpPr>
              <a:spLocks noEditPoints="1"/>
            </p:cNvSpPr>
            <p:nvPr>
              <p:custDataLst>
                <p:tags r:id="rId96"/>
              </p:custDataLst>
            </p:nvPr>
          </p:nvSpPr>
          <p:spPr bwMode="auto">
            <a:xfrm>
              <a:off x="4542" y="2397"/>
              <a:ext cx="420" cy="29"/>
            </a:xfrm>
            <a:custGeom>
              <a:avLst/>
              <a:gdLst>
                <a:gd name="T0" fmla="*/ 0 w 4014"/>
                <a:gd name="T1" fmla="*/ 119 h 272"/>
                <a:gd name="T2" fmla="*/ 3981 w 4014"/>
                <a:gd name="T3" fmla="*/ 119 h 272"/>
                <a:gd name="T4" fmla="*/ 3981 w 4014"/>
                <a:gd name="T5" fmla="*/ 153 h 272"/>
                <a:gd name="T6" fmla="*/ 0 w 4014"/>
                <a:gd name="T7" fmla="*/ 153 h 272"/>
                <a:gd name="T8" fmla="*/ 0 w 4014"/>
                <a:gd name="T9" fmla="*/ 119 h 272"/>
                <a:gd name="T10" fmla="*/ 3789 w 4014"/>
                <a:gd name="T11" fmla="*/ 5 h 272"/>
                <a:gd name="T12" fmla="*/ 4014 w 4014"/>
                <a:gd name="T13" fmla="*/ 136 h 272"/>
                <a:gd name="T14" fmla="*/ 3789 w 4014"/>
                <a:gd name="T15" fmla="*/ 267 h 272"/>
                <a:gd name="T16" fmla="*/ 3766 w 4014"/>
                <a:gd name="T17" fmla="*/ 261 h 272"/>
                <a:gd name="T18" fmla="*/ 3772 w 4014"/>
                <a:gd name="T19" fmla="*/ 238 h 272"/>
                <a:gd name="T20" fmla="*/ 3972 w 4014"/>
                <a:gd name="T21" fmla="*/ 122 h 272"/>
                <a:gd name="T22" fmla="*/ 3972 w 4014"/>
                <a:gd name="T23" fmla="*/ 150 h 272"/>
                <a:gd name="T24" fmla="*/ 3772 w 4014"/>
                <a:gd name="T25" fmla="*/ 34 h 272"/>
                <a:gd name="T26" fmla="*/ 3766 w 4014"/>
                <a:gd name="T27" fmla="*/ 11 h 272"/>
                <a:gd name="T28" fmla="*/ 3789 w 4014"/>
                <a:gd name="T29" fmla="*/ 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14" h="272">
                  <a:moveTo>
                    <a:pt x="0" y="119"/>
                  </a:moveTo>
                  <a:lnTo>
                    <a:pt x="3981" y="119"/>
                  </a:lnTo>
                  <a:lnTo>
                    <a:pt x="3981" y="153"/>
                  </a:lnTo>
                  <a:lnTo>
                    <a:pt x="0" y="153"/>
                  </a:lnTo>
                  <a:lnTo>
                    <a:pt x="0" y="119"/>
                  </a:lnTo>
                  <a:close/>
                  <a:moveTo>
                    <a:pt x="3789" y="5"/>
                  </a:moveTo>
                  <a:lnTo>
                    <a:pt x="4014" y="136"/>
                  </a:lnTo>
                  <a:lnTo>
                    <a:pt x="3789" y="267"/>
                  </a:lnTo>
                  <a:cubicBezTo>
                    <a:pt x="3781" y="272"/>
                    <a:pt x="3771" y="269"/>
                    <a:pt x="3766" y="261"/>
                  </a:cubicBezTo>
                  <a:cubicBezTo>
                    <a:pt x="3762" y="253"/>
                    <a:pt x="3764" y="243"/>
                    <a:pt x="3772" y="238"/>
                  </a:cubicBezTo>
                  <a:lnTo>
                    <a:pt x="3972" y="122"/>
                  </a:lnTo>
                  <a:lnTo>
                    <a:pt x="3972" y="150"/>
                  </a:lnTo>
                  <a:lnTo>
                    <a:pt x="3772" y="34"/>
                  </a:lnTo>
                  <a:cubicBezTo>
                    <a:pt x="3764" y="29"/>
                    <a:pt x="3762" y="19"/>
                    <a:pt x="3766" y="11"/>
                  </a:cubicBezTo>
                  <a:cubicBezTo>
                    <a:pt x="3771" y="3"/>
                    <a:pt x="3781" y="0"/>
                    <a:pt x="3789" y="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pic>
          <p:nvPicPr>
            <p:cNvPr id="1115" name="Picture 91"/>
            <p:cNvPicPr>
              <a:picLocks noChangeAspect="1" noChangeArrowheads="1"/>
            </p:cNvPicPr>
            <p:nvPr>
              <p:custDataLst>
                <p:tags r:id="rId97"/>
              </p:custDataLst>
            </p:nvPr>
          </p:nvPicPr>
          <p:blipFill>
            <a:blip r:embed="rId123" cstate="print">
              <a:extLst>
                <a:ext uri="{28A0092B-C50C-407E-A947-70E740481C1C}">
                  <a14:useLocalDpi xmlns:a14="http://schemas.microsoft.com/office/drawing/2010/main" val="0"/>
                </a:ext>
              </a:extLst>
            </a:blip>
            <a:srcRect/>
            <a:stretch>
              <a:fillRect/>
            </a:stretch>
          </p:blipFill>
          <p:spPr bwMode="auto">
            <a:xfrm>
              <a:off x="3476" y="738"/>
              <a:ext cx="9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 name="Picture 92"/>
            <p:cNvPicPr>
              <a:picLocks noChangeAspect="1" noChangeArrowheads="1"/>
            </p:cNvPicPr>
            <p:nvPr>
              <p:custDataLst>
                <p:tags r:id="rId98"/>
              </p:custDataLst>
            </p:nvPr>
          </p:nvPicPr>
          <p:blipFill>
            <a:blip r:embed="rId124" cstate="print">
              <a:extLst>
                <a:ext uri="{28A0092B-C50C-407E-A947-70E740481C1C}">
                  <a14:useLocalDpi xmlns:a14="http://schemas.microsoft.com/office/drawing/2010/main" val="0"/>
                </a:ext>
              </a:extLst>
            </a:blip>
            <a:srcRect/>
            <a:stretch>
              <a:fillRect/>
            </a:stretch>
          </p:blipFill>
          <p:spPr bwMode="auto">
            <a:xfrm>
              <a:off x="3476" y="738"/>
              <a:ext cx="9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4" name="Rectangle 93"/>
            <p:cNvSpPr>
              <a:spLocks noChangeArrowheads="1"/>
            </p:cNvSpPr>
            <p:nvPr>
              <p:custDataLst>
                <p:tags r:id="rId99"/>
              </p:custDataLst>
            </p:nvPr>
          </p:nvSpPr>
          <p:spPr bwMode="auto">
            <a:xfrm>
              <a:off x="3509" y="819"/>
              <a:ext cx="65"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FFFFFF"/>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18" name="Picture 94"/>
            <p:cNvPicPr>
              <a:picLocks noChangeAspect="1" noChangeArrowheads="1"/>
            </p:cNvPicPr>
            <p:nvPr>
              <p:custDataLst>
                <p:tags r:id="rId100"/>
              </p:custDataLst>
            </p:nvPr>
          </p:nvPicPr>
          <p:blipFill>
            <a:blip r:embed="rId125" cstate="print">
              <a:extLst>
                <a:ext uri="{28A0092B-C50C-407E-A947-70E740481C1C}">
                  <a14:useLocalDpi xmlns:a14="http://schemas.microsoft.com/office/drawing/2010/main" val="0"/>
                </a:ext>
              </a:extLst>
            </a:blip>
            <a:srcRect/>
            <a:stretch>
              <a:fillRect/>
            </a:stretch>
          </p:blipFill>
          <p:spPr bwMode="auto">
            <a:xfrm>
              <a:off x="5111" y="751"/>
              <a:ext cx="9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9" name="Picture 95"/>
            <p:cNvPicPr>
              <a:picLocks noChangeAspect="1" noChangeArrowheads="1"/>
            </p:cNvPicPr>
            <p:nvPr>
              <p:custDataLst>
                <p:tags r:id="rId101"/>
              </p:custDataLst>
            </p:nvPr>
          </p:nvPicPr>
          <p:blipFill>
            <a:blip r:embed="rId126" cstate="print">
              <a:extLst>
                <a:ext uri="{28A0092B-C50C-407E-A947-70E740481C1C}">
                  <a14:useLocalDpi xmlns:a14="http://schemas.microsoft.com/office/drawing/2010/main" val="0"/>
                </a:ext>
              </a:extLst>
            </a:blip>
            <a:srcRect/>
            <a:stretch>
              <a:fillRect/>
            </a:stretch>
          </p:blipFill>
          <p:spPr bwMode="auto">
            <a:xfrm>
              <a:off x="5111" y="751"/>
              <a:ext cx="9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5" name="Rectangle 96"/>
            <p:cNvSpPr>
              <a:spLocks noChangeArrowheads="1"/>
            </p:cNvSpPr>
            <p:nvPr>
              <p:custDataLst>
                <p:tags r:id="rId102"/>
              </p:custDataLst>
            </p:nvPr>
          </p:nvSpPr>
          <p:spPr bwMode="auto">
            <a:xfrm>
              <a:off x="5132" y="836"/>
              <a:ext cx="10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FFFFFF"/>
                  </a:solidFill>
                  <a:effectLst/>
                  <a:latin typeface="Wingdings" pitchFamily="2" charset="2"/>
                  <a:cs typeface="Arial" pitchFamily="34" charset="0"/>
                </a:rPr>
                <a:t>ü</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6" name="Freeform 97"/>
            <p:cNvSpPr>
              <a:spLocks noEditPoints="1"/>
            </p:cNvSpPr>
            <p:nvPr>
              <p:custDataLst>
                <p:tags r:id="rId103"/>
              </p:custDataLst>
            </p:nvPr>
          </p:nvSpPr>
          <p:spPr bwMode="auto">
            <a:xfrm>
              <a:off x="3572" y="856"/>
              <a:ext cx="1535" cy="28"/>
            </a:xfrm>
            <a:custGeom>
              <a:avLst/>
              <a:gdLst>
                <a:gd name="T0" fmla="*/ 233 w 14635"/>
                <a:gd name="T1" fmla="*/ 181 h 271"/>
                <a:gd name="T2" fmla="*/ 600 w 14635"/>
                <a:gd name="T3" fmla="*/ 180 h 271"/>
                <a:gd name="T4" fmla="*/ 833 w 14635"/>
                <a:gd name="T5" fmla="*/ 146 h 271"/>
                <a:gd name="T6" fmla="*/ 933 w 14635"/>
                <a:gd name="T7" fmla="*/ 146 h 271"/>
                <a:gd name="T8" fmla="*/ 1166 w 14635"/>
                <a:gd name="T9" fmla="*/ 179 h 271"/>
                <a:gd name="T10" fmla="*/ 1633 w 14635"/>
                <a:gd name="T11" fmla="*/ 178 h 271"/>
                <a:gd name="T12" fmla="*/ 2000 w 14635"/>
                <a:gd name="T13" fmla="*/ 177 h 271"/>
                <a:gd name="T14" fmla="*/ 2233 w 14635"/>
                <a:gd name="T15" fmla="*/ 143 h 271"/>
                <a:gd name="T16" fmla="*/ 2333 w 14635"/>
                <a:gd name="T17" fmla="*/ 143 h 271"/>
                <a:gd name="T18" fmla="*/ 2566 w 14635"/>
                <a:gd name="T19" fmla="*/ 176 h 271"/>
                <a:gd name="T20" fmla="*/ 3033 w 14635"/>
                <a:gd name="T21" fmla="*/ 175 h 271"/>
                <a:gd name="T22" fmla="*/ 3400 w 14635"/>
                <a:gd name="T23" fmla="*/ 174 h 271"/>
                <a:gd name="T24" fmla="*/ 3633 w 14635"/>
                <a:gd name="T25" fmla="*/ 141 h 271"/>
                <a:gd name="T26" fmla="*/ 3733 w 14635"/>
                <a:gd name="T27" fmla="*/ 140 h 271"/>
                <a:gd name="T28" fmla="*/ 3966 w 14635"/>
                <a:gd name="T29" fmla="*/ 173 h 271"/>
                <a:gd name="T30" fmla="*/ 4433 w 14635"/>
                <a:gd name="T31" fmla="*/ 172 h 271"/>
                <a:gd name="T32" fmla="*/ 4800 w 14635"/>
                <a:gd name="T33" fmla="*/ 172 h 271"/>
                <a:gd name="T34" fmla="*/ 5033 w 14635"/>
                <a:gd name="T35" fmla="*/ 138 h 271"/>
                <a:gd name="T36" fmla="*/ 5133 w 14635"/>
                <a:gd name="T37" fmla="*/ 138 h 271"/>
                <a:gd name="T38" fmla="*/ 5366 w 14635"/>
                <a:gd name="T39" fmla="*/ 170 h 271"/>
                <a:gd name="T40" fmla="*/ 5833 w 14635"/>
                <a:gd name="T41" fmla="*/ 169 h 271"/>
                <a:gd name="T42" fmla="*/ 6200 w 14635"/>
                <a:gd name="T43" fmla="*/ 169 h 271"/>
                <a:gd name="T44" fmla="*/ 6433 w 14635"/>
                <a:gd name="T45" fmla="*/ 135 h 271"/>
                <a:gd name="T46" fmla="*/ 6533 w 14635"/>
                <a:gd name="T47" fmla="*/ 135 h 271"/>
                <a:gd name="T48" fmla="*/ 6766 w 14635"/>
                <a:gd name="T49" fmla="*/ 168 h 271"/>
                <a:gd name="T50" fmla="*/ 7233 w 14635"/>
                <a:gd name="T51" fmla="*/ 167 h 271"/>
                <a:gd name="T52" fmla="*/ 7600 w 14635"/>
                <a:gd name="T53" fmla="*/ 166 h 271"/>
                <a:gd name="T54" fmla="*/ 7833 w 14635"/>
                <a:gd name="T55" fmla="*/ 132 h 271"/>
                <a:gd name="T56" fmla="*/ 7933 w 14635"/>
                <a:gd name="T57" fmla="*/ 132 h 271"/>
                <a:gd name="T58" fmla="*/ 8166 w 14635"/>
                <a:gd name="T59" fmla="*/ 165 h 271"/>
                <a:gd name="T60" fmla="*/ 8633 w 14635"/>
                <a:gd name="T61" fmla="*/ 164 h 271"/>
                <a:gd name="T62" fmla="*/ 9000 w 14635"/>
                <a:gd name="T63" fmla="*/ 163 h 271"/>
                <a:gd name="T64" fmla="*/ 9233 w 14635"/>
                <a:gd name="T65" fmla="*/ 129 h 271"/>
                <a:gd name="T66" fmla="*/ 9333 w 14635"/>
                <a:gd name="T67" fmla="*/ 129 h 271"/>
                <a:gd name="T68" fmla="*/ 9566 w 14635"/>
                <a:gd name="T69" fmla="*/ 162 h 271"/>
                <a:gd name="T70" fmla="*/ 10033 w 14635"/>
                <a:gd name="T71" fmla="*/ 161 h 271"/>
                <a:gd name="T72" fmla="*/ 10400 w 14635"/>
                <a:gd name="T73" fmla="*/ 160 h 271"/>
                <a:gd name="T74" fmla="*/ 10633 w 14635"/>
                <a:gd name="T75" fmla="*/ 126 h 271"/>
                <a:gd name="T76" fmla="*/ 10733 w 14635"/>
                <a:gd name="T77" fmla="*/ 126 h 271"/>
                <a:gd name="T78" fmla="*/ 10966 w 14635"/>
                <a:gd name="T79" fmla="*/ 159 h 271"/>
                <a:gd name="T80" fmla="*/ 11433 w 14635"/>
                <a:gd name="T81" fmla="*/ 158 h 271"/>
                <a:gd name="T82" fmla="*/ 11800 w 14635"/>
                <a:gd name="T83" fmla="*/ 157 h 271"/>
                <a:gd name="T84" fmla="*/ 12033 w 14635"/>
                <a:gd name="T85" fmla="*/ 123 h 271"/>
                <a:gd name="T86" fmla="*/ 12133 w 14635"/>
                <a:gd name="T87" fmla="*/ 123 h 271"/>
                <a:gd name="T88" fmla="*/ 12366 w 14635"/>
                <a:gd name="T89" fmla="*/ 156 h 271"/>
                <a:gd name="T90" fmla="*/ 12833 w 14635"/>
                <a:gd name="T91" fmla="*/ 155 h 271"/>
                <a:gd name="T92" fmla="*/ 13200 w 14635"/>
                <a:gd name="T93" fmla="*/ 154 h 271"/>
                <a:gd name="T94" fmla="*/ 13433 w 14635"/>
                <a:gd name="T95" fmla="*/ 121 h 271"/>
                <a:gd name="T96" fmla="*/ 13533 w 14635"/>
                <a:gd name="T97" fmla="*/ 120 h 271"/>
                <a:gd name="T98" fmla="*/ 13766 w 14635"/>
                <a:gd name="T99" fmla="*/ 153 h 271"/>
                <a:gd name="T100" fmla="*/ 14233 w 14635"/>
                <a:gd name="T101" fmla="*/ 152 h 271"/>
                <a:gd name="T102" fmla="*/ 14600 w 14635"/>
                <a:gd name="T103" fmla="*/ 152 h 271"/>
                <a:gd name="T104" fmla="*/ 14410 w 14635"/>
                <a:gd name="T105" fmla="*/ 4 h 271"/>
                <a:gd name="T106" fmla="*/ 14388 w 14635"/>
                <a:gd name="T107" fmla="*/ 2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35" h="271">
                  <a:moveTo>
                    <a:pt x="0" y="181"/>
                  </a:moveTo>
                  <a:lnTo>
                    <a:pt x="133" y="181"/>
                  </a:lnTo>
                  <a:lnTo>
                    <a:pt x="133" y="148"/>
                  </a:lnTo>
                  <a:lnTo>
                    <a:pt x="0" y="148"/>
                  </a:lnTo>
                  <a:lnTo>
                    <a:pt x="0" y="181"/>
                  </a:lnTo>
                  <a:close/>
                  <a:moveTo>
                    <a:pt x="233" y="181"/>
                  </a:moveTo>
                  <a:lnTo>
                    <a:pt x="366" y="181"/>
                  </a:lnTo>
                  <a:lnTo>
                    <a:pt x="366" y="147"/>
                  </a:lnTo>
                  <a:lnTo>
                    <a:pt x="233" y="147"/>
                  </a:lnTo>
                  <a:lnTo>
                    <a:pt x="233" y="181"/>
                  </a:lnTo>
                  <a:close/>
                  <a:moveTo>
                    <a:pt x="466" y="180"/>
                  </a:moveTo>
                  <a:lnTo>
                    <a:pt x="600" y="180"/>
                  </a:lnTo>
                  <a:lnTo>
                    <a:pt x="600" y="147"/>
                  </a:lnTo>
                  <a:lnTo>
                    <a:pt x="466" y="147"/>
                  </a:lnTo>
                  <a:lnTo>
                    <a:pt x="466" y="180"/>
                  </a:lnTo>
                  <a:close/>
                  <a:moveTo>
                    <a:pt x="700" y="180"/>
                  </a:moveTo>
                  <a:lnTo>
                    <a:pt x="833" y="180"/>
                  </a:lnTo>
                  <a:lnTo>
                    <a:pt x="833" y="146"/>
                  </a:lnTo>
                  <a:lnTo>
                    <a:pt x="700" y="147"/>
                  </a:lnTo>
                  <a:lnTo>
                    <a:pt x="700" y="180"/>
                  </a:lnTo>
                  <a:close/>
                  <a:moveTo>
                    <a:pt x="933" y="179"/>
                  </a:moveTo>
                  <a:lnTo>
                    <a:pt x="1066" y="179"/>
                  </a:lnTo>
                  <a:lnTo>
                    <a:pt x="1066" y="146"/>
                  </a:lnTo>
                  <a:lnTo>
                    <a:pt x="933" y="146"/>
                  </a:lnTo>
                  <a:lnTo>
                    <a:pt x="933" y="179"/>
                  </a:lnTo>
                  <a:close/>
                  <a:moveTo>
                    <a:pt x="1166" y="179"/>
                  </a:moveTo>
                  <a:lnTo>
                    <a:pt x="1300" y="179"/>
                  </a:lnTo>
                  <a:lnTo>
                    <a:pt x="1300" y="145"/>
                  </a:lnTo>
                  <a:lnTo>
                    <a:pt x="1166" y="146"/>
                  </a:lnTo>
                  <a:lnTo>
                    <a:pt x="1166" y="179"/>
                  </a:lnTo>
                  <a:close/>
                  <a:moveTo>
                    <a:pt x="1400" y="178"/>
                  </a:moveTo>
                  <a:lnTo>
                    <a:pt x="1533" y="178"/>
                  </a:lnTo>
                  <a:lnTo>
                    <a:pt x="1533" y="145"/>
                  </a:lnTo>
                  <a:lnTo>
                    <a:pt x="1400" y="145"/>
                  </a:lnTo>
                  <a:lnTo>
                    <a:pt x="1400" y="178"/>
                  </a:lnTo>
                  <a:close/>
                  <a:moveTo>
                    <a:pt x="1633" y="178"/>
                  </a:moveTo>
                  <a:lnTo>
                    <a:pt x="1766" y="178"/>
                  </a:lnTo>
                  <a:lnTo>
                    <a:pt x="1766" y="144"/>
                  </a:lnTo>
                  <a:lnTo>
                    <a:pt x="1633" y="145"/>
                  </a:lnTo>
                  <a:lnTo>
                    <a:pt x="1633" y="178"/>
                  </a:lnTo>
                  <a:close/>
                  <a:moveTo>
                    <a:pt x="1866" y="178"/>
                  </a:moveTo>
                  <a:lnTo>
                    <a:pt x="2000" y="177"/>
                  </a:lnTo>
                  <a:lnTo>
                    <a:pt x="2000" y="144"/>
                  </a:lnTo>
                  <a:lnTo>
                    <a:pt x="1866" y="144"/>
                  </a:lnTo>
                  <a:lnTo>
                    <a:pt x="1866" y="178"/>
                  </a:lnTo>
                  <a:close/>
                  <a:moveTo>
                    <a:pt x="2100" y="177"/>
                  </a:moveTo>
                  <a:lnTo>
                    <a:pt x="2233" y="177"/>
                  </a:lnTo>
                  <a:lnTo>
                    <a:pt x="2233" y="143"/>
                  </a:lnTo>
                  <a:lnTo>
                    <a:pt x="2100" y="144"/>
                  </a:lnTo>
                  <a:lnTo>
                    <a:pt x="2100" y="177"/>
                  </a:lnTo>
                  <a:close/>
                  <a:moveTo>
                    <a:pt x="2333" y="177"/>
                  </a:moveTo>
                  <a:lnTo>
                    <a:pt x="2466" y="176"/>
                  </a:lnTo>
                  <a:lnTo>
                    <a:pt x="2466" y="143"/>
                  </a:lnTo>
                  <a:lnTo>
                    <a:pt x="2333" y="143"/>
                  </a:lnTo>
                  <a:lnTo>
                    <a:pt x="2333" y="177"/>
                  </a:lnTo>
                  <a:close/>
                  <a:moveTo>
                    <a:pt x="2566" y="176"/>
                  </a:moveTo>
                  <a:lnTo>
                    <a:pt x="2700" y="176"/>
                  </a:lnTo>
                  <a:lnTo>
                    <a:pt x="2700" y="142"/>
                  </a:lnTo>
                  <a:lnTo>
                    <a:pt x="2566" y="143"/>
                  </a:lnTo>
                  <a:lnTo>
                    <a:pt x="2566" y="176"/>
                  </a:lnTo>
                  <a:close/>
                  <a:moveTo>
                    <a:pt x="2800" y="176"/>
                  </a:moveTo>
                  <a:lnTo>
                    <a:pt x="2933" y="175"/>
                  </a:lnTo>
                  <a:lnTo>
                    <a:pt x="2933" y="142"/>
                  </a:lnTo>
                  <a:lnTo>
                    <a:pt x="2800" y="142"/>
                  </a:lnTo>
                  <a:lnTo>
                    <a:pt x="2800" y="176"/>
                  </a:lnTo>
                  <a:close/>
                  <a:moveTo>
                    <a:pt x="3033" y="175"/>
                  </a:moveTo>
                  <a:lnTo>
                    <a:pt x="3166" y="175"/>
                  </a:lnTo>
                  <a:lnTo>
                    <a:pt x="3166" y="142"/>
                  </a:lnTo>
                  <a:lnTo>
                    <a:pt x="3033" y="142"/>
                  </a:lnTo>
                  <a:lnTo>
                    <a:pt x="3033" y="175"/>
                  </a:lnTo>
                  <a:close/>
                  <a:moveTo>
                    <a:pt x="3266" y="175"/>
                  </a:moveTo>
                  <a:lnTo>
                    <a:pt x="3400" y="174"/>
                  </a:lnTo>
                  <a:lnTo>
                    <a:pt x="3400" y="141"/>
                  </a:lnTo>
                  <a:lnTo>
                    <a:pt x="3266" y="141"/>
                  </a:lnTo>
                  <a:lnTo>
                    <a:pt x="3266" y="175"/>
                  </a:lnTo>
                  <a:close/>
                  <a:moveTo>
                    <a:pt x="3500" y="174"/>
                  </a:moveTo>
                  <a:lnTo>
                    <a:pt x="3633" y="174"/>
                  </a:lnTo>
                  <a:lnTo>
                    <a:pt x="3633" y="141"/>
                  </a:lnTo>
                  <a:lnTo>
                    <a:pt x="3500" y="141"/>
                  </a:lnTo>
                  <a:lnTo>
                    <a:pt x="3500" y="174"/>
                  </a:lnTo>
                  <a:close/>
                  <a:moveTo>
                    <a:pt x="3733" y="174"/>
                  </a:moveTo>
                  <a:lnTo>
                    <a:pt x="3866" y="173"/>
                  </a:lnTo>
                  <a:lnTo>
                    <a:pt x="3866" y="140"/>
                  </a:lnTo>
                  <a:lnTo>
                    <a:pt x="3733" y="140"/>
                  </a:lnTo>
                  <a:lnTo>
                    <a:pt x="3733" y="174"/>
                  </a:lnTo>
                  <a:close/>
                  <a:moveTo>
                    <a:pt x="3966" y="173"/>
                  </a:moveTo>
                  <a:lnTo>
                    <a:pt x="4100" y="173"/>
                  </a:lnTo>
                  <a:lnTo>
                    <a:pt x="4100" y="140"/>
                  </a:lnTo>
                  <a:lnTo>
                    <a:pt x="3966" y="140"/>
                  </a:lnTo>
                  <a:lnTo>
                    <a:pt x="3966" y="173"/>
                  </a:lnTo>
                  <a:close/>
                  <a:moveTo>
                    <a:pt x="4200" y="173"/>
                  </a:moveTo>
                  <a:lnTo>
                    <a:pt x="4333" y="172"/>
                  </a:lnTo>
                  <a:lnTo>
                    <a:pt x="4333" y="139"/>
                  </a:lnTo>
                  <a:lnTo>
                    <a:pt x="4200" y="139"/>
                  </a:lnTo>
                  <a:lnTo>
                    <a:pt x="4200" y="173"/>
                  </a:lnTo>
                  <a:close/>
                  <a:moveTo>
                    <a:pt x="4433" y="172"/>
                  </a:moveTo>
                  <a:lnTo>
                    <a:pt x="4566" y="172"/>
                  </a:lnTo>
                  <a:lnTo>
                    <a:pt x="4566" y="139"/>
                  </a:lnTo>
                  <a:lnTo>
                    <a:pt x="4433" y="139"/>
                  </a:lnTo>
                  <a:lnTo>
                    <a:pt x="4433" y="172"/>
                  </a:lnTo>
                  <a:close/>
                  <a:moveTo>
                    <a:pt x="4666" y="172"/>
                  </a:moveTo>
                  <a:lnTo>
                    <a:pt x="4800" y="172"/>
                  </a:lnTo>
                  <a:lnTo>
                    <a:pt x="4800" y="138"/>
                  </a:lnTo>
                  <a:lnTo>
                    <a:pt x="4666" y="138"/>
                  </a:lnTo>
                  <a:lnTo>
                    <a:pt x="4666" y="172"/>
                  </a:lnTo>
                  <a:close/>
                  <a:moveTo>
                    <a:pt x="4900" y="171"/>
                  </a:moveTo>
                  <a:lnTo>
                    <a:pt x="5033" y="171"/>
                  </a:lnTo>
                  <a:lnTo>
                    <a:pt x="5033" y="138"/>
                  </a:lnTo>
                  <a:lnTo>
                    <a:pt x="4900" y="138"/>
                  </a:lnTo>
                  <a:lnTo>
                    <a:pt x="4900" y="171"/>
                  </a:lnTo>
                  <a:close/>
                  <a:moveTo>
                    <a:pt x="5133" y="171"/>
                  </a:moveTo>
                  <a:lnTo>
                    <a:pt x="5266" y="171"/>
                  </a:lnTo>
                  <a:lnTo>
                    <a:pt x="5266" y="137"/>
                  </a:lnTo>
                  <a:lnTo>
                    <a:pt x="5133" y="138"/>
                  </a:lnTo>
                  <a:lnTo>
                    <a:pt x="5133" y="171"/>
                  </a:lnTo>
                  <a:close/>
                  <a:moveTo>
                    <a:pt x="5366" y="170"/>
                  </a:moveTo>
                  <a:lnTo>
                    <a:pt x="5500" y="170"/>
                  </a:lnTo>
                  <a:lnTo>
                    <a:pt x="5500" y="137"/>
                  </a:lnTo>
                  <a:lnTo>
                    <a:pt x="5366" y="137"/>
                  </a:lnTo>
                  <a:lnTo>
                    <a:pt x="5366" y="170"/>
                  </a:lnTo>
                  <a:close/>
                  <a:moveTo>
                    <a:pt x="5600" y="170"/>
                  </a:moveTo>
                  <a:lnTo>
                    <a:pt x="5733" y="170"/>
                  </a:lnTo>
                  <a:lnTo>
                    <a:pt x="5733" y="136"/>
                  </a:lnTo>
                  <a:lnTo>
                    <a:pt x="5600" y="137"/>
                  </a:lnTo>
                  <a:lnTo>
                    <a:pt x="5600" y="170"/>
                  </a:lnTo>
                  <a:close/>
                  <a:moveTo>
                    <a:pt x="5833" y="169"/>
                  </a:moveTo>
                  <a:lnTo>
                    <a:pt x="5966" y="169"/>
                  </a:lnTo>
                  <a:lnTo>
                    <a:pt x="5966" y="136"/>
                  </a:lnTo>
                  <a:lnTo>
                    <a:pt x="5833" y="136"/>
                  </a:lnTo>
                  <a:lnTo>
                    <a:pt x="5833" y="169"/>
                  </a:lnTo>
                  <a:close/>
                  <a:moveTo>
                    <a:pt x="6066" y="169"/>
                  </a:moveTo>
                  <a:lnTo>
                    <a:pt x="6200" y="169"/>
                  </a:lnTo>
                  <a:lnTo>
                    <a:pt x="6200" y="135"/>
                  </a:lnTo>
                  <a:lnTo>
                    <a:pt x="6066" y="136"/>
                  </a:lnTo>
                  <a:lnTo>
                    <a:pt x="6066" y="169"/>
                  </a:lnTo>
                  <a:close/>
                  <a:moveTo>
                    <a:pt x="6300" y="168"/>
                  </a:moveTo>
                  <a:lnTo>
                    <a:pt x="6433" y="168"/>
                  </a:lnTo>
                  <a:lnTo>
                    <a:pt x="6433" y="135"/>
                  </a:lnTo>
                  <a:lnTo>
                    <a:pt x="6300" y="135"/>
                  </a:lnTo>
                  <a:lnTo>
                    <a:pt x="6300" y="168"/>
                  </a:lnTo>
                  <a:close/>
                  <a:moveTo>
                    <a:pt x="6533" y="168"/>
                  </a:moveTo>
                  <a:lnTo>
                    <a:pt x="6666" y="168"/>
                  </a:lnTo>
                  <a:lnTo>
                    <a:pt x="6666" y="134"/>
                  </a:lnTo>
                  <a:lnTo>
                    <a:pt x="6533" y="135"/>
                  </a:lnTo>
                  <a:lnTo>
                    <a:pt x="6533" y="168"/>
                  </a:lnTo>
                  <a:close/>
                  <a:moveTo>
                    <a:pt x="6766" y="168"/>
                  </a:moveTo>
                  <a:lnTo>
                    <a:pt x="6900" y="167"/>
                  </a:lnTo>
                  <a:lnTo>
                    <a:pt x="6900" y="134"/>
                  </a:lnTo>
                  <a:lnTo>
                    <a:pt x="6766" y="134"/>
                  </a:lnTo>
                  <a:lnTo>
                    <a:pt x="6766" y="168"/>
                  </a:lnTo>
                  <a:close/>
                  <a:moveTo>
                    <a:pt x="7000" y="167"/>
                  </a:moveTo>
                  <a:lnTo>
                    <a:pt x="7133" y="167"/>
                  </a:lnTo>
                  <a:lnTo>
                    <a:pt x="7133" y="133"/>
                  </a:lnTo>
                  <a:lnTo>
                    <a:pt x="7000" y="134"/>
                  </a:lnTo>
                  <a:lnTo>
                    <a:pt x="7000" y="167"/>
                  </a:lnTo>
                  <a:close/>
                  <a:moveTo>
                    <a:pt x="7233" y="167"/>
                  </a:moveTo>
                  <a:lnTo>
                    <a:pt x="7366" y="166"/>
                  </a:lnTo>
                  <a:lnTo>
                    <a:pt x="7366" y="133"/>
                  </a:lnTo>
                  <a:lnTo>
                    <a:pt x="7233" y="133"/>
                  </a:lnTo>
                  <a:lnTo>
                    <a:pt x="7233" y="167"/>
                  </a:lnTo>
                  <a:close/>
                  <a:moveTo>
                    <a:pt x="7466" y="166"/>
                  </a:moveTo>
                  <a:lnTo>
                    <a:pt x="7600" y="166"/>
                  </a:lnTo>
                  <a:lnTo>
                    <a:pt x="7600" y="133"/>
                  </a:lnTo>
                  <a:lnTo>
                    <a:pt x="7466" y="133"/>
                  </a:lnTo>
                  <a:lnTo>
                    <a:pt x="7466" y="166"/>
                  </a:lnTo>
                  <a:close/>
                  <a:moveTo>
                    <a:pt x="7700" y="166"/>
                  </a:moveTo>
                  <a:lnTo>
                    <a:pt x="7833" y="165"/>
                  </a:lnTo>
                  <a:lnTo>
                    <a:pt x="7833" y="132"/>
                  </a:lnTo>
                  <a:lnTo>
                    <a:pt x="7700" y="132"/>
                  </a:lnTo>
                  <a:lnTo>
                    <a:pt x="7700" y="166"/>
                  </a:lnTo>
                  <a:close/>
                  <a:moveTo>
                    <a:pt x="7933" y="165"/>
                  </a:moveTo>
                  <a:lnTo>
                    <a:pt x="8066" y="165"/>
                  </a:lnTo>
                  <a:lnTo>
                    <a:pt x="8066" y="132"/>
                  </a:lnTo>
                  <a:lnTo>
                    <a:pt x="7933" y="132"/>
                  </a:lnTo>
                  <a:lnTo>
                    <a:pt x="7933" y="165"/>
                  </a:lnTo>
                  <a:close/>
                  <a:moveTo>
                    <a:pt x="8166" y="165"/>
                  </a:moveTo>
                  <a:lnTo>
                    <a:pt x="8300" y="164"/>
                  </a:lnTo>
                  <a:lnTo>
                    <a:pt x="8300" y="131"/>
                  </a:lnTo>
                  <a:lnTo>
                    <a:pt x="8166" y="131"/>
                  </a:lnTo>
                  <a:lnTo>
                    <a:pt x="8166" y="165"/>
                  </a:lnTo>
                  <a:close/>
                  <a:moveTo>
                    <a:pt x="8400" y="164"/>
                  </a:moveTo>
                  <a:lnTo>
                    <a:pt x="8533" y="164"/>
                  </a:lnTo>
                  <a:lnTo>
                    <a:pt x="8533" y="131"/>
                  </a:lnTo>
                  <a:lnTo>
                    <a:pt x="8400" y="131"/>
                  </a:lnTo>
                  <a:lnTo>
                    <a:pt x="8400" y="164"/>
                  </a:lnTo>
                  <a:close/>
                  <a:moveTo>
                    <a:pt x="8633" y="164"/>
                  </a:moveTo>
                  <a:lnTo>
                    <a:pt x="8766" y="163"/>
                  </a:lnTo>
                  <a:lnTo>
                    <a:pt x="8766" y="130"/>
                  </a:lnTo>
                  <a:lnTo>
                    <a:pt x="8633" y="130"/>
                  </a:lnTo>
                  <a:lnTo>
                    <a:pt x="8633" y="164"/>
                  </a:lnTo>
                  <a:close/>
                  <a:moveTo>
                    <a:pt x="8866" y="163"/>
                  </a:moveTo>
                  <a:lnTo>
                    <a:pt x="9000" y="163"/>
                  </a:lnTo>
                  <a:lnTo>
                    <a:pt x="9000" y="130"/>
                  </a:lnTo>
                  <a:lnTo>
                    <a:pt x="8866" y="130"/>
                  </a:lnTo>
                  <a:lnTo>
                    <a:pt x="8866" y="163"/>
                  </a:lnTo>
                  <a:close/>
                  <a:moveTo>
                    <a:pt x="9100" y="163"/>
                  </a:moveTo>
                  <a:lnTo>
                    <a:pt x="9233" y="163"/>
                  </a:lnTo>
                  <a:lnTo>
                    <a:pt x="9233" y="129"/>
                  </a:lnTo>
                  <a:lnTo>
                    <a:pt x="9100" y="129"/>
                  </a:lnTo>
                  <a:lnTo>
                    <a:pt x="9100" y="163"/>
                  </a:lnTo>
                  <a:close/>
                  <a:moveTo>
                    <a:pt x="9333" y="162"/>
                  </a:moveTo>
                  <a:lnTo>
                    <a:pt x="9466" y="162"/>
                  </a:lnTo>
                  <a:lnTo>
                    <a:pt x="9466" y="129"/>
                  </a:lnTo>
                  <a:lnTo>
                    <a:pt x="9333" y="129"/>
                  </a:lnTo>
                  <a:lnTo>
                    <a:pt x="9333" y="162"/>
                  </a:lnTo>
                  <a:close/>
                  <a:moveTo>
                    <a:pt x="9566" y="162"/>
                  </a:moveTo>
                  <a:lnTo>
                    <a:pt x="9700" y="162"/>
                  </a:lnTo>
                  <a:lnTo>
                    <a:pt x="9700" y="128"/>
                  </a:lnTo>
                  <a:lnTo>
                    <a:pt x="9566" y="128"/>
                  </a:lnTo>
                  <a:lnTo>
                    <a:pt x="9566" y="162"/>
                  </a:lnTo>
                  <a:close/>
                  <a:moveTo>
                    <a:pt x="9800" y="161"/>
                  </a:moveTo>
                  <a:lnTo>
                    <a:pt x="9933" y="161"/>
                  </a:lnTo>
                  <a:lnTo>
                    <a:pt x="9933" y="128"/>
                  </a:lnTo>
                  <a:lnTo>
                    <a:pt x="9800" y="128"/>
                  </a:lnTo>
                  <a:lnTo>
                    <a:pt x="9800" y="161"/>
                  </a:lnTo>
                  <a:close/>
                  <a:moveTo>
                    <a:pt x="10033" y="161"/>
                  </a:moveTo>
                  <a:lnTo>
                    <a:pt x="10166" y="161"/>
                  </a:lnTo>
                  <a:lnTo>
                    <a:pt x="10166" y="127"/>
                  </a:lnTo>
                  <a:lnTo>
                    <a:pt x="10033" y="128"/>
                  </a:lnTo>
                  <a:lnTo>
                    <a:pt x="10033" y="161"/>
                  </a:lnTo>
                  <a:close/>
                  <a:moveTo>
                    <a:pt x="10266" y="160"/>
                  </a:moveTo>
                  <a:lnTo>
                    <a:pt x="10400" y="160"/>
                  </a:lnTo>
                  <a:lnTo>
                    <a:pt x="10400" y="127"/>
                  </a:lnTo>
                  <a:lnTo>
                    <a:pt x="10266" y="127"/>
                  </a:lnTo>
                  <a:lnTo>
                    <a:pt x="10266" y="160"/>
                  </a:lnTo>
                  <a:close/>
                  <a:moveTo>
                    <a:pt x="10500" y="160"/>
                  </a:moveTo>
                  <a:lnTo>
                    <a:pt x="10633" y="160"/>
                  </a:lnTo>
                  <a:lnTo>
                    <a:pt x="10633" y="126"/>
                  </a:lnTo>
                  <a:lnTo>
                    <a:pt x="10500" y="127"/>
                  </a:lnTo>
                  <a:lnTo>
                    <a:pt x="10500" y="160"/>
                  </a:lnTo>
                  <a:close/>
                  <a:moveTo>
                    <a:pt x="10733" y="159"/>
                  </a:moveTo>
                  <a:lnTo>
                    <a:pt x="10866" y="159"/>
                  </a:lnTo>
                  <a:lnTo>
                    <a:pt x="10866" y="126"/>
                  </a:lnTo>
                  <a:lnTo>
                    <a:pt x="10733" y="126"/>
                  </a:lnTo>
                  <a:lnTo>
                    <a:pt x="10733" y="159"/>
                  </a:lnTo>
                  <a:close/>
                  <a:moveTo>
                    <a:pt x="10966" y="159"/>
                  </a:moveTo>
                  <a:lnTo>
                    <a:pt x="11100" y="159"/>
                  </a:lnTo>
                  <a:lnTo>
                    <a:pt x="11100" y="125"/>
                  </a:lnTo>
                  <a:lnTo>
                    <a:pt x="10966" y="126"/>
                  </a:lnTo>
                  <a:lnTo>
                    <a:pt x="10966" y="159"/>
                  </a:lnTo>
                  <a:close/>
                  <a:moveTo>
                    <a:pt x="11200" y="159"/>
                  </a:moveTo>
                  <a:lnTo>
                    <a:pt x="11333" y="158"/>
                  </a:lnTo>
                  <a:lnTo>
                    <a:pt x="11333" y="125"/>
                  </a:lnTo>
                  <a:lnTo>
                    <a:pt x="11200" y="125"/>
                  </a:lnTo>
                  <a:lnTo>
                    <a:pt x="11200" y="159"/>
                  </a:lnTo>
                  <a:close/>
                  <a:moveTo>
                    <a:pt x="11433" y="158"/>
                  </a:moveTo>
                  <a:lnTo>
                    <a:pt x="11566" y="158"/>
                  </a:lnTo>
                  <a:lnTo>
                    <a:pt x="11566" y="124"/>
                  </a:lnTo>
                  <a:lnTo>
                    <a:pt x="11433" y="125"/>
                  </a:lnTo>
                  <a:lnTo>
                    <a:pt x="11433" y="158"/>
                  </a:lnTo>
                  <a:close/>
                  <a:moveTo>
                    <a:pt x="11666" y="158"/>
                  </a:moveTo>
                  <a:lnTo>
                    <a:pt x="11800" y="157"/>
                  </a:lnTo>
                  <a:lnTo>
                    <a:pt x="11800" y="124"/>
                  </a:lnTo>
                  <a:lnTo>
                    <a:pt x="11666" y="124"/>
                  </a:lnTo>
                  <a:lnTo>
                    <a:pt x="11666" y="158"/>
                  </a:lnTo>
                  <a:close/>
                  <a:moveTo>
                    <a:pt x="11900" y="157"/>
                  </a:moveTo>
                  <a:lnTo>
                    <a:pt x="12033" y="157"/>
                  </a:lnTo>
                  <a:lnTo>
                    <a:pt x="12033" y="123"/>
                  </a:lnTo>
                  <a:lnTo>
                    <a:pt x="11900" y="124"/>
                  </a:lnTo>
                  <a:lnTo>
                    <a:pt x="11900" y="157"/>
                  </a:lnTo>
                  <a:close/>
                  <a:moveTo>
                    <a:pt x="12133" y="157"/>
                  </a:moveTo>
                  <a:lnTo>
                    <a:pt x="12266" y="156"/>
                  </a:lnTo>
                  <a:lnTo>
                    <a:pt x="12266" y="123"/>
                  </a:lnTo>
                  <a:lnTo>
                    <a:pt x="12133" y="123"/>
                  </a:lnTo>
                  <a:lnTo>
                    <a:pt x="12133" y="157"/>
                  </a:lnTo>
                  <a:close/>
                  <a:moveTo>
                    <a:pt x="12366" y="156"/>
                  </a:moveTo>
                  <a:lnTo>
                    <a:pt x="12500" y="156"/>
                  </a:lnTo>
                  <a:lnTo>
                    <a:pt x="12500" y="123"/>
                  </a:lnTo>
                  <a:lnTo>
                    <a:pt x="12366" y="123"/>
                  </a:lnTo>
                  <a:lnTo>
                    <a:pt x="12366" y="156"/>
                  </a:lnTo>
                  <a:close/>
                  <a:moveTo>
                    <a:pt x="12600" y="156"/>
                  </a:moveTo>
                  <a:lnTo>
                    <a:pt x="12733" y="155"/>
                  </a:lnTo>
                  <a:lnTo>
                    <a:pt x="12733" y="122"/>
                  </a:lnTo>
                  <a:lnTo>
                    <a:pt x="12600" y="122"/>
                  </a:lnTo>
                  <a:lnTo>
                    <a:pt x="12600" y="156"/>
                  </a:lnTo>
                  <a:close/>
                  <a:moveTo>
                    <a:pt x="12833" y="155"/>
                  </a:moveTo>
                  <a:lnTo>
                    <a:pt x="12966" y="155"/>
                  </a:lnTo>
                  <a:lnTo>
                    <a:pt x="12966" y="122"/>
                  </a:lnTo>
                  <a:lnTo>
                    <a:pt x="12833" y="122"/>
                  </a:lnTo>
                  <a:lnTo>
                    <a:pt x="12833" y="155"/>
                  </a:lnTo>
                  <a:close/>
                  <a:moveTo>
                    <a:pt x="13066" y="155"/>
                  </a:moveTo>
                  <a:lnTo>
                    <a:pt x="13200" y="154"/>
                  </a:lnTo>
                  <a:lnTo>
                    <a:pt x="13200" y="121"/>
                  </a:lnTo>
                  <a:lnTo>
                    <a:pt x="13066" y="121"/>
                  </a:lnTo>
                  <a:lnTo>
                    <a:pt x="13066" y="155"/>
                  </a:lnTo>
                  <a:close/>
                  <a:moveTo>
                    <a:pt x="13300" y="154"/>
                  </a:moveTo>
                  <a:lnTo>
                    <a:pt x="13433" y="154"/>
                  </a:lnTo>
                  <a:lnTo>
                    <a:pt x="13433" y="121"/>
                  </a:lnTo>
                  <a:lnTo>
                    <a:pt x="13300" y="121"/>
                  </a:lnTo>
                  <a:lnTo>
                    <a:pt x="13300" y="154"/>
                  </a:lnTo>
                  <a:close/>
                  <a:moveTo>
                    <a:pt x="13533" y="154"/>
                  </a:moveTo>
                  <a:lnTo>
                    <a:pt x="13666" y="153"/>
                  </a:lnTo>
                  <a:lnTo>
                    <a:pt x="13666" y="120"/>
                  </a:lnTo>
                  <a:lnTo>
                    <a:pt x="13533" y="120"/>
                  </a:lnTo>
                  <a:lnTo>
                    <a:pt x="13533" y="154"/>
                  </a:lnTo>
                  <a:close/>
                  <a:moveTo>
                    <a:pt x="13766" y="153"/>
                  </a:moveTo>
                  <a:lnTo>
                    <a:pt x="13900" y="153"/>
                  </a:lnTo>
                  <a:lnTo>
                    <a:pt x="13900" y="120"/>
                  </a:lnTo>
                  <a:lnTo>
                    <a:pt x="13766" y="120"/>
                  </a:lnTo>
                  <a:lnTo>
                    <a:pt x="13766" y="153"/>
                  </a:lnTo>
                  <a:close/>
                  <a:moveTo>
                    <a:pt x="14000" y="153"/>
                  </a:moveTo>
                  <a:lnTo>
                    <a:pt x="14133" y="153"/>
                  </a:lnTo>
                  <a:lnTo>
                    <a:pt x="14133" y="119"/>
                  </a:lnTo>
                  <a:lnTo>
                    <a:pt x="14000" y="119"/>
                  </a:lnTo>
                  <a:lnTo>
                    <a:pt x="14000" y="153"/>
                  </a:lnTo>
                  <a:close/>
                  <a:moveTo>
                    <a:pt x="14233" y="152"/>
                  </a:moveTo>
                  <a:lnTo>
                    <a:pt x="14366" y="152"/>
                  </a:lnTo>
                  <a:lnTo>
                    <a:pt x="14366" y="119"/>
                  </a:lnTo>
                  <a:lnTo>
                    <a:pt x="14233" y="119"/>
                  </a:lnTo>
                  <a:lnTo>
                    <a:pt x="14233" y="152"/>
                  </a:lnTo>
                  <a:close/>
                  <a:moveTo>
                    <a:pt x="14466" y="152"/>
                  </a:moveTo>
                  <a:lnTo>
                    <a:pt x="14600" y="152"/>
                  </a:lnTo>
                  <a:lnTo>
                    <a:pt x="14600" y="118"/>
                  </a:lnTo>
                  <a:lnTo>
                    <a:pt x="14466" y="119"/>
                  </a:lnTo>
                  <a:lnTo>
                    <a:pt x="14466" y="152"/>
                  </a:lnTo>
                  <a:close/>
                  <a:moveTo>
                    <a:pt x="14410" y="266"/>
                  </a:moveTo>
                  <a:lnTo>
                    <a:pt x="14635" y="135"/>
                  </a:lnTo>
                  <a:lnTo>
                    <a:pt x="14410" y="4"/>
                  </a:lnTo>
                  <a:cubicBezTo>
                    <a:pt x="14402" y="0"/>
                    <a:pt x="14392" y="2"/>
                    <a:pt x="14387" y="10"/>
                  </a:cubicBezTo>
                  <a:cubicBezTo>
                    <a:pt x="14382" y="18"/>
                    <a:pt x="14385" y="28"/>
                    <a:pt x="14393" y="33"/>
                  </a:cubicBezTo>
                  <a:lnTo>
                    <a:pt x="14593" y="149"/>
                  </a:lnTo>
                  <a:lnTo>
                    <a:pt x="14593" y="121"/>
                  </a:lnTo>
                  <a:lnTo>
                    <a:pt x="14393" y="238"/>
                  </a:lnTo>
                  <a:cubicBezTo>
                    <a:pt x="14386" y="242"/>
                    <a:pt x="14383" y="252"/>
                    <a:pt x="14388" y="260"/>
                  </a:cubicBezTo>
                  <a:cubicBezTo>
                    <a:pt x="14392" y="268"/>
                    <a:pt x="14402" y="271"/>
                    <a:pt x="14410" y="266"/>
                  </a:cubicBezTo>
                  <a:close/>
                </a:path>
              </a:pathLst>
            </a:custGeom>
            <a:solidFill>
              <a:srgbClr val="4A7EBB"/>
            </a:solidFill>
            <a:ln w="0" cap="flat">
              <a:solidFill>
                <a:srgbClr val="4A7EBB"/>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17" name="Rectangle 98"/>
            <p:cNvSpPr>
              <a:spLocks noChangeArrowheads="1"/>
            </p:cNvSpPr>
            <p:nvPr>
              <p:custDataLst>
                <p:tags r:id="rId104"/>
              </p:custDataLst>
            </p:nvPr>
          </p:nvSpPr>
          <p:spPr bwMode="auto">
            <a:xfrm>
              <a:off x="3398" y="1030"/>
              <a:ext cx="44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1" i="1" u="none" strike="noStrike" cap="none" normalizeH="0" baseline="0" dirty="0" smtClean="0">
                  <a:ln>
                    <a:noFill/>
                  </a:ln>
                  <a:solidFill>
                    <a:srgbClr val="000000"/>
                  </a:solidFill>
                  <a:effectLst/>
                  <a:latin typeface="Calibri" pitchFamily="34" charset="0"/>
                  <a:cs typeface="Arial" pitchFamily="34" charset="0"/>
                </a:rPr>
                <a:t>Unverified Person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8" name="Rectangle 99"/>
            <p:cNvSpPr>
              <a:spLocks noChangeArrowheads="1"/>
            </p:cNvSpPr>
            <p:nvPr>
              <p:custDataLst>
                <p:tags r:id="rId105"/>
              </p:custDataLst>
            </p:nvPr>
          </p:nvSpPr>
          <p:spPr bwMode="auto">
            <a:xfrm>
              <a:off x="5026" y="1024"/>
              <a:ext cx="38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1" i="1" u="none" strike="noStrike" cap="none" normalizeH="0" baseline="0" dirty="0" smtClean="0">
                  <a:ln>
                    <a:noFill/>
                  </a:ln>
                  <a:solidFill>
                    <a:srgbClr val="000000"/>
                  </a:solidFill>
                  <a:effectLst/>
                  <a:latin typeface="Calibri" pitchFamily="34" charset="0"/>
                  <a:cs typeface="Arial" pitchFamily="34" charset="0"/>
                </a:rPr>
                <a:t>Verified Person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9" name="Rectangle 100"/>
            <p:cNvSpPr>
              <a:spLocks noChangeArrowheads="1"/>
            </p:cNvSpPr>
            <p:nvPr>
              <p:custDataLst>
                <p:tags r:id="rId106"/>
              </p:custDataLst>
            </p:nvPr>
          </p:nvSpPr>
          <p:spPr bwMode="auto">
            <a:xfrm>
              <a:off x="4991" y="1083"/>
              <a:ext cx="463"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1" i="1" u="none" strike="noStrike" cap="none" normalizeH="0" baseline="0" dirty="0" smtClean="0">
                  <a:ln>
                    <a:noFill/>
                  </a:ln>
                  <a:solidFill>
                    <a:srgbClr val="000000"/>
                  </a:solidFill>
                  <a:effectLst/>
                  <a:latin typeface="Calibri" pitchFamily="34" charset="0"/>
                  <a:cs typeface="Arial" pitchFamily="34" charset="0"/>
                </a:rPr>
                <a:t>Level of Assurance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0" name="Rectangle 101"/>
            <p:cNvSpPr>
              <a:spLocks noChangeArrowheads="1"/>
            </p:cNvSpPr>
            <p:nvPr>
              <p:custDataLst>
                <p:tags r:id="rId107"/>
              </p:custDataLst>
            </p:nvPr>
          </p:nvSpPr>
          <p:spPr bwMode="auto">
            <a:xfrm>
              <a:off x="4059" y="808"/>
              <a:ext cx="674"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21" name="Rectangle 102"/>
            <p:cNvSpPr>
              <a:spLocks noChangeArrowheads="1"/>
            </p:cNvSpPr>
            <p:nvPr>
              <p:custDataLst>
                <p:tags r:id="rId108"/>
              </p:custDataLst>
            </p:nvPr>
          </p:nvSpPr>
          <p:spPr bwMode="auto">
            <a:xfrm>
              <a:off x="4084" y="820"/>
              <a:ext cx="25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smtClean="0">
                  <a:ln>
                    <a:noFill/>
                  </a:ln>
                  <a:solidFill>
                    <a:srgbClr val="000000"/>
                  </a:solidFill>
                  <a:effectLst/>
                  <a:latin typeface="Calibri" pitchFamily="34" charset="0"/>
                  <a:cs typeface="Arial" pitchFamily="34" charset="0"/>
                </a:rPr>
                <a:t>Verified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2" name="Rectangle 103"/>
            <p:cNvSpPr>
              <a:spLocks noChangeArrowheads="1"/>
            </p:cNvSpPr>
            <p:nvPr>
              <p:custDataLst>
                <p:tags r:id="rId109"/>
              </p:custDataLst>
            </p:nvPr>
          </p:nvSpPr>
          <p:spPr bwMode="auto">
            <a:xfrm>
              <a:off x="4301" y="820"/>
              <a:ext cx="440"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1" i="1" u="none" strike="noStrike" cap="none" normalizeH="0" baseline="0" dirty="0" smtClean="0">
                  <a:ln>
                    <a:noFill/>
                  </a:ln>
                  <a:solidFill>
                    <a:srgbClr val="000000"/>
                  </a:solidFill>
                  <a:effectLst/>
                  <a:latin typeface="Calibri" pitchFamily="34" charset="0"/>
                  <a:cs typeface="Arial" pitchFamily="34" charset="0"/>
                </a:rPr>
                <a:t>Person Process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3" name="Rectangle 104"/>
            <p:cNvSpPr>
              <a:spLocks noChangeArrowheads="1"/>
            </p:cNvSpPr>
            <p:nvPr>
              <p:custDataLst>
                <p:tags r:id="rId110"/>
              </p:custDataLst>
            </p:nvPr>
          </p:nvSpPr>
          <p:spPr bwMode="auto">
            <a:xfrm>
              <a:off x="3464" y="1146"/>
              <a:ext cx="23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1" i="1" u="none" strike="noStrike" cap="none" normalizeH="0" baseline="0" dirty="0" smtClean="0">
                  <a:ln>
                    <a:noFill/>
                  </a:ln>
                  <a:solidFill>
                    <a:srgbClr val="000000"/>
                  </a:solidFill>
                  <a:effectLst/>
                  <a:latin typeface="Calibri" pitchFamily="34" charset="0"/>
                  <a:cs typeface="Arial" pitchFamily="34" charset="0"/>
                </a:rPr>
                <a:t>Conditions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4" name="Rectangle 105"/>
            <p:cNvSpPr>
              <a:spLocks noChangeArrowheads="1"/>
            </p:cNvSpPr>
            <p:nvPr>
              <p:custDataLst>
                <p:tags r:id="rId111"/>
              </p:custDataLst>
            </p:nvPr>
          </p:nvSpPr>
          <p:spPr bwMode="auto">
            <a:xfrm>
              <a:off x="4205" y="1206"/>
              <a:ext cx="39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1" i="1" u="none" strike="noStrike" cap="none" normalizeH="0" baseline="0" dirty="0" smtClean="0">
                  <a:ln>
                    <a:noFill/>
                  </a:ln>
                  <a:solidFill>
                    <a:srgbClr val="000000"/>
                  </a:solidFill>
                  <a:effectLst/>
                  <a:latin typeface="Calibri" pitchFamily="34" charset="0"/>
                  <a:cs typeface="Arial" pitchFamily="34" charset="0"/>
                </a:rPr>
                <a:t>Trusted Processes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5" name="Rectangle 106"/>
            <p:cNvSpPr>
              <a:spLocks noChangeArrowheads="1"/>
            </p:cNvSpPr>
            <p:nvPr>
              <p:custDataLst>
                <p:tags r:id="rId112"/>
              </p:custDataLst>
            </p:nvPr>
          </p:nvSpPr>
          <p:spPr bwMode="auto">
            <a:xfrm>
              <a:off x="5066" y="1146"/>
              <a:ext cx="23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500" b="1" i="1" u="none" strike="noStrike" cap="none" normalizeH="0" baseline="0" dirty="0" smtClean="0">
                  <a:ln>
                    <a:noFill/>
                  </a:ln>
                  <a:solidFill>
                    <a:srgbClr val="000000"/>
                  </a:solidFill>
                  <a:effectLst/>
                  <a:latin typeface="Calibri" pitchFamily="34" charset="0"/>
                  <a:cs typeface="Arial" pitchFamily="34" charset="0"/>
                </a:rPr>
                <a:t>Conditions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6" name="Freeform 107"/>
            <p:cNvSpPr>
              <a:spLocks/>
            </p:cNvSpPr>
            <p:nvPr>
              <p:custDataLst>
                <p:tags r:id="rId113"/>
              </p:custDataLst>
            </p:nvPr>
          </p:nvSpPr>
          <p:spPr bwMode="auto">
            <a:xfrm>
              <a:off x="3376" y="1206"/>
              <a:ext cx="373" cy="83"/>
            </a:xfrm>
            <a:custGeom>
              <a:avLst/>
              <a:gdLst>
                <a:gd name="T0" fmla="*/ 0 w 7118"/>
                <a:gd name="T1" fmla="*/ 1591 h 1591"/>
                <a:gd name="T2" fmla="*/ 586 w 7118"/>
                <a:gd name="T3" fmla="*/ 796 h 1591"/>
                <a:gd name="T4" fmla="*/ 2973 w 7118"/>
                <a:gd name="T5" fmla="*/ 796 h 1591"/>
                <a:gd name="T6" fmla="*/ 3559 w 7118"/>
                <a:gd name="T7" fmla="*/ 0 h 1591"/>
                <a:gd name="T8" fmla="*/ 4145 w 7118"/>
                <a:gd name="T9" fmla="*/ 796 h 1591"/>
                <a:gd name="T10" fmla="*/ 6532 w 7118"/>
                <a:gd name="T11" fmla="*/ 796 h 1591"/>
                <a:gd name="T12" fmla="*/ 7118 w 7118"/>
                <a:gd name="T13" fmla="*/ 1591 h 1591"/>
              </a:gdLst>
              <a:ahLst/>
              <a:cxnLst>
                <a:cxn ang="0">
                  <a:pos x="T0" y="T1"/>
                </a:cxn>
                <a:cxn ang="0">
                  <a:pos x="T2" y="T3"/>
                </a:cxn>
                <a:cxn ang="0">
                  <a:pos x="T4" y="T5"/>
                </a:cxn>
                <a:cxn ang="0">
                  <a:pos x="T6" y="T7"/>
                </a:cxn>
                <a:cxn ang="0">
                  <a:pos x="T8" y="T9"/>
                </a:cxn>
                <a:cxn ang="0">
                  <a:pos x="T10" y="T11"/>
                </a:cxn>
                <a:cxn ang="0">
                  <a:pos x="T12" y="T13"/>
                </a:cxn>
              </a:cxnLst>
              <a:rect l="0" t="0" r="r" b="b"/>
              <a:pathLst>
                <a:path w="7118" h="1591">
                  <a:moveTo>
                    <a:pt x="0" y="1591"/>
                  </a:moveTo>
                  <a:cubicBezTo>
                    <a:pt x="0" y="1152"/>
                    <a:pt x="263" y="796"/>
                    <a:pt x="586" y="796"/>
                  </a:cubicBezTo>
                  <a:lnTo>
                    <a:pt x="2973" y="796"/>
                  </a:lnTo>
                  <a:cubicBezTo>
                    <a:pt x="3297" y="796"/>
                    <a:pt x="3559" y="440"/>
                    <a:pt x="3559" y="0"/>
                  </a:cubicBezTo>
                  <a:cubicBezTo>
                    <a:pt x="3559" y="440"/>
                    <a:pt x="3821" y="796"/>
                    <a:pt x="4145" y="796"/>
                  </a:cubicBezTo>
                  <a:lnTo>
                    <a:pt x="6532" y="796"/>
                  </a:lnTo>
                  <a:cubicBezTo>
                    <a:pt x="6856" y="796"/>
                    <a:pt x="7118" y="1152"/>
                    <a:pt x="7118" y="1591"/>
                  </a:cubicBez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127" name="Freeform 108"/>
            <p:cNvSpPr>
              <a:spLocks/>
            </p:cNvSpPr>
            <p:nvPr>
              <p:custDataLst>
                <p:tags r:id="rId114"/>
              </p:custDataLst>
            </p:nvPr>
          </p:nvSpPr>
          <p:spPr bwMode="auto">
            <a:xfrm>
              <a:off x="4958" y="1206"/>
              <a:ext cx="381" cy="83"/>
            </a:xfrm>
            <a:custGeom>
              <a:avLst/>
              <a:gdLst>
                <a:gd name="T0" fmla="*/ 0 w 3635"/>
                <a:gd name="T1" fmla="*/ 796 h 796"/>
                <a:gd name="T2" fmla="*/ 293 w 3635"/>
                <a:gd name="T3" fmla="*/ 398 h 796"/>
                <a:gd name="T4" fmla="*/ 1564 w 3635"/>
                <a:gd name="T5" fmla="*/ 398 h 796"/>
                <a:gd name="T6" fmla="*/ 1857 w 3635"/>
                <a:gd name="T7" fmla="*/ 0 h 796"/>
                <a:gd name="T8" fmla="*/ 2150 w 3635"/>
                <a:gd name="T9" fmla="*/ 398 h 796"/>
                <a:gd name="T10" fmla="*/ 3342 w 3635"/>
                <a:gd name="T11" fmla="*/ 398 h 796"/>
                <a:gd name="T12" fmla="*/ 3635 w 3635"/>
                <a:gd name="T13" fmla="*/ 796 h 796"/>
              </a:gdLst>
              <a:ahLst/>
              <a:cxnLst>
                <a:cxn ang="0">
                  <a:pos x="T0" y="T1"/>
                </a:cxn>
                <a:cxn ang="0">
                  <a:pos x="T2" y="T3"/>
                </a:cxn>
                <a:cxn ang="0">
                  <a:pos x="T4" y="T5"/>
                </a:cxn>
                <a:cxn ang="0">
                  <a:pos x="T6" y="T7"/>
                </a:cxn>
                <a:cxn ang="0">
                  <a:pos x="T8" y="T9"/>
                </a:cxn>
                <a:cxn ang="0">
                  <a:pos x="T10" y="T11"/>
                </a:cxn>
                <a:cxn ang="0">
                  <a:pos x="T12" y="T13"/>
                </a:cxn>
              </a:cxnLst>
              <a:rect l="0" t="0" r="r" b="b"/>
              <a:pathLst>
                <a:path w="3635" h="796">
                  <a:moveTo>
                    <a:pt x="0" y="796"/>
                  </a:moveTo>
                  <a:cubicBezTo>
                    <a:pt x="0" y="576"/>
                    <a:pt x="131" y="398"/>
                    <a:pt x="293" y="398"/>
                  </a:cubicBezTo>
                  <a:lnTo>
                    <a:pt x="1564" y="398"/>
                  </a:lnTo>
                  <a:cubicBezTo>
                    <a:pt x="1725" y="398"/>
                    <a:pt x="1857" y="220"/>
                    <a:pt x="1857" y="0"/>
                  </a:cubicBezTo>
                  <a:cubicBezTo>
                    <a:pt x="1857" y="220"/>
                    <a:pt x="1988" y="398"/>
                    <a:pt x="2150" y="398"/>
                  </a:cubicBezTo>
                  <a:lnTo>
                    <a:pt x="3342" y="398"/>
                  </a:lnTo>
                  <a:cubicBezTo>
                    <a:pt x="3504" y="398"/>
                    <a:pt x="3635" y="576"/>
                    <a:pt x="3635" y="796"/>
                  </a:cubicBezTo>
                </a:path>
              </a:pathLst>
            </a:custGeom>
            <a:noFill/>
            <a:ln w="47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dirty="0"/>
            </a:p>
          </p:txBody>
        </p:sp>
        <p:sp>
          <p:nvSpPr>
            <p:cNvPr id="2128" name="Freeform 109"/>
            <p:cNvSpPr>
              <a:spLocks noEditPoints="1"/>
            </p:cNvSpPr>
            <p:nvPr>
              <p:custDataLst>
                <p:tags r:id="rId115"/>
              </p:custDataLst>
            </p:nvPr>
          </p:nvSpPr>
          <p:spPr bwMode="auto">
            <a:xfrm>
              <a:off x="4382" y="910"/>
              <a:ext cx="28" cy="207"/>
            </a:xfrm>
            <a:custGeom>
              <a:avLst/>
              <a:gdLst>
                <a:gd name="T0" fmla="*/ 304 w 543"/>
                <a:gd name="T1" fmla="*/ 3958 h 3958"/>
                <a:gd name="T2" fmla="*/ 304 w 543"/>
                <a:gd name="T3" fmla="*/ 66 h 3958"/>
                <a:gd name="T4" fmla="*/ 238 w 543"/>
                <a:gd name="T5" fmla="*/ 66 h 3958"/>
                <a:gd name="T6" fmla="*/ 238 w 543"/>
                <a:gd name="T7" fmla="*/ 3958 h 3958"/>
                <a:gd name="T8" fmla="*/ 304 w 543"/>
                <a:gd name="T9" fmla="*/ 3958 h 3958"/>
                <a:gd name="T10" fmla="*/ 533 w 543"/>
                <a:gd name="T11" fmla="*/ 449 h 3958"/>
                <a:gd name="T12" fmla="*/ 271 w 543"/>
                <a:gd name="T13" fmla="*/ 0 h 3958"/>
                <a:gd name="T14" fmla="*/ 9 w 543"/>
                <a:gd name="T15" fmla="*/ 449 h 3958"/>
                <a:gd name="T16" fmla="*/ 21 w 543"/>
                <a:gd name="T17" fmla="*/ 495 h 3958"/>
                <a:gd name="T18" fmla="*/ 67 w 543"/>
                <a:gd name="T19" fmla="*/ 483 h 3958"/>
                <a:gd name="T20" fmla="*/ 300 w 543"/>
                <a:gd name="T21" fmla="*/ 83 h 3958"/>
                <a:gd name="T22" fmla="*/ 242 w 543"/>
                <a:gd name="T23" fmla="*/ 83 h 3958"/>
                <a:gd name="T24" fmla="*/ 476 w 543"/>
                <a:gd name="T25" fmla="*/ 483 h 3958"/>
                <a:gd name="T26" fmla="*/ 521 w 543"/>
                <a:gd name="T27" fmla="*/ 495 h 3958"/>
                <a:gd name="T28" fmla="*/ 533 w 543"/>
                <a:gd name="T29" fmla="*/ 449 h 3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3" h="3958">
                  <a:moveTo>
                    <a:pt x="304" y="3958"/>
                  </a:moveTo>
                  <a:lnTo>
                    <a:pt x="304" y="66"/>
                  </a:lnTo>
                  <a:lnTo>
                    <a:pt x="238" y="66"/>
                  </a:lnTo>
                  <a:lnTo>
                    <a:pt x="238" y="3958"/>
                  </a:lnTo>
                  <a:lnTo>
                    <a:pt x="304" y="3958"/>
                  </a:lnTo>
                  <a:close/>
                  <a:moveTo>
                    <a:pt x="533" y="449"/>
                  </a:moveTo>
                  <a:lnTo>
                    <a:pt x="271" y="0"/>
                  </a:lnTo>
                  <a:lnTo>
                    <a:pt x="9" y="449"/>
                  </a:lnTo>
                  <a:cubicBezTo>
                    <a:pt x="0" y="465"/>
                    <a:pt x="5" y="486"/>
                    <a:pt x="21" y="495"/>
                  </a:cubicBezTo>
                  <a:cubicBezTo>
                    <a:pt x="37" y="504"/>
                    <a:pt x="57" y="499"/>
                    <a:pt x="67" y="483"/>
                  </a:cubicBezTo>
                  <a:lnTo>
                    <a:pt x="300" y="83"/>
                  </a:lnTo>
                  <a:lnTo>
                    <a:pt x="242" y="83"/>
                  </a:lnTo>
                  <a:lnTo>
                    <a:pt x="476" y="483"/>
                  </a:lnTo>
                  <a:cubicBezTo>
                    <a:pt x="485" y="499"/>
                    <a:pt x="505" y="504"/>
                    <a:pt x="521" y="495"/>
                  </a:cubicBezTo>
                  <a:cubicBezTo>
                    <a:pt x="537" y="486"/>
                    <a:pt x="543" y="465"/>
                    <a:pt x="533" y="449"/>
                  </a:cubicBezTo>
                  <a:close/>
                </a:path>
              </a:pathLst>
            </a:custGeom>
            <a:solidFill>
              <a:srgbClr val="4A7EBB"/>
            </a:solidFill>
            <a:ln w="0" cap="flat">
              <a:solidFill>
                <a:srgbClr val="4A7EBB"/>
              </a:solidFill>
              <a:prstDash val="solid"/>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2129" name="Rectangle 110"/>
            <p:cNvSpPr>
              <a:spLocks noChangeArrowheads="1"/>
            </p:cNvSpPr>
            <p:nvPr>
              <p:custDataLst>
                <p:tags r:id="rId116"/>
              </p:custDataLst>
            </p:nvPr>
          </p:nvSpPr>
          <p:spPr bwMode="auto">
            <a:xfrm>
              <a:off x="3183" y="1701"/>
              <a:ext cx="15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1" i="0" u="none" strike="noStrike" cap="none" normalizeH="0" baseline="0" dirty="0" smtClean="0">
                  <a:ln>
                    <a:noFill/>
                  </a:ln>
                  <a:solidFill>
                    <a:srgbClr val="000000"/>
                  </a:solidFill>
                  <a:effectLst/>
                  <a:latin typeface="Calibri" pitchFamily="34" charset="0"/>
                  <a:cs typeface="Arial" pitchFamily="34" charset="0"/>
                </a:rPr>
                <a:t>Input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0" name="Rectangle 111"/>
            <p:cNvSpPr>
              <a:spLocks noChangeArrowheads="1"/>
            </p:cNvSpPr>
            <p:nvPr>
              <p:custDataLst>
                <p:tags r:id="rId117"/>
              </p:custDataLst>
            </p:nvPr>
          </p:nvSpPr>
          <p:spPr bwMode="auto">
            <a:xfrm>
              <a:off x="5406" y="1701"/>
              <a:ext cx="196"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1" i="0" u="none" strike="noStrike" cap="none" normalizeH="0" baseline="0" dirty="0" smtClean="0">
                  <a:ln>
                    <a:noFill/>
                  </a:ln>
                  <a:solidFill>
                    <a:srgbClr val="000000"/>
                  </a:solidFill>
                  <a:effectLst/>
                  <a:latin typeface="Calibri" pitchFamily="34" charset="0"/>
                  <a:cs typeface="Arial" pitchFamily="34" charset="0"/>
                </a:rPr>
                <a:t>Output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1" name="Rectangle 112"/>
            <p:cNvSpPr>
              <a:spLocks noChangeArrowheads="1"/>
            </p:cNvSpPr>
            <p:nvPr>
              <p:custDataLst>
                <p:tags r:id="rId118"/>
              </p:custDataLst>
            </p:nvPr>
          </p:nvSpPr>
          <p:spPr bwMode="auto">
            <a:xfrm>
              <a:off x="4310" y="975"/>
              <a:ext cx="18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dirty="0"/>
            </a:p>
          </p:txBody>
        </p:sp>
        <p:sp>
          <p:nvSpPr>
            <p:cNvPr id="2132" name="Rectangle 113"/>
            <p:cNvSpPr>
              <a:spLocks noChangeArrowheads="1"/>
            </p:cNvSpPr>
            <p:nvPr>
              <p:custDataLst>
                <p:tags r:id="rId119"/>
              </p:custDataLst>
            </p:nvPr>
          </p:nvSpPr>
          <p:spPr bwMode="auto">
            <a:xfrm>
              <a:off x="4336" y="988"/>
              <a:ext cx="184"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600" b="1" i="0" u="none" strike="noStrike" cap="none" normalizeH="0" baseline="0" dirty="0" smtClean="0">
                  <a:ln>
                    <a:noFill/>
                  </a:ln>
                  <a:solidFill>
                    <a:srgbClr val="000000"/>
                  </a:solidFill>
                  <a:effectLst/>
                  <a:latin typeface="Calibri" pitchFamily="34" charset="0"/>
                  <a:cs typeface="Arial" pitchFamily="34" charset="0"/>
                </a:rPr>
                <a:t>Profile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ustDataLst>
      <p:tags r:id="rId1"/>
    </p:custDataLst>
    <p:extLst>
      <p:ext uri="{BB962C8B-B14F-4D97-AF65-F5344CB8AC3E}">
        <p14:creationId xmlns:p14="http://schemas.microsoft.com/office/powerpoint/2010/main" val="1536609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457200" y="274638"/>
            <a:ext cx="8435280" cy="1143000"/>
          </a:xfrm>
        </p:spPr>
        <p:txBody>
          <a:bodyPr wrap="square"/>
          <a:lstStyle/>
          <a:p>
            <a:r>
              <a:rPr lang="fr-CA" sz="3200" b="1" dirty="0" smtClean="0"/>
              <a:t>Annexe D : Fédération </a:t>
            </a:r>
            <a:r>
              <a:rPr lang="fr-CA" sz="3200" b="1" dirty="0"/>
              <a:t>de </a:t>
            </a:r>
            <a:r>
              <a:rPr lang="fr-CA" sz="3200" b="1" dirty="0" smtClean="0"/>
              <a:t>l’identité </a:t>
            </a:r>
            <a:r>
              <a:rPr lang="fr-CA" sz="3200" b="1" dirty="0" smtClean="0">
                <a:solidFill>
                  <a:srgbClr val="000000"/>
                </a:solidFill>
                <a:latin typeface="Calibri" panose="020F0502020204030204" pitchFamily="34" charset="0"/>
              </a:rPr>
              <a:t>: Jalons et initiatives de 2004-2016</a:t>
            </a:r>
            <a:endParaRPr lang="fr-CA" sz="1200" b="1" dirty="0">
              <a:solidFill>
                <a:srgbClr val="990099"/>
              </a:solidFill>
              <a:latin typeface="Courier New" panose="02070309020205020404" pitchFamily="49" charset="0"/>
            </a:endParaRPr>
          </a:p>
        </p:txBody>
      </p:sp>
      <p:sp>
        <p:nvSpPr>
          <p:cNvPr id="4" name="Title 1"/>
          <p:cNvSpPr txBox="1"/>
          <p:nvPr>
            <p:custDataLst>
              <p:tags r:id="rId3"/>
            </p:custDataLst>
          </p:nvPr>
        </p:nvSpPr>
        <p:spPr>
          <a:xfrm>
            <a:off x="804379" y="1439123"/>
            <a:ext cx="7622554" cy="51371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CA" sz="2400" b="1" dirty="0" smtClean="0">
              <a:solidFill>
                <a:srgbClr val="FF0000"/>
              </a:solidFill>
            </a:endParaRPr>
          </a:p>
        </p:txBody>
      </p:sp>
      <p:sp>
        <p:nvSpPr>
          <p:cNvPr id="5" name="Content Placeholder 2"/>
          <p:cNvSpPr txBox="1"/>
          <p:nvPr>
            <p:custDataLst>
              <p:tags r:id="rId4"/>
            </p:custDataLst>
          </p:nvPr>
        </p:nvSpPr>
        <p:spPr>
          <a:xfrm>
            <a:off x="179388" y="1880828"/>
            <a:ext cx="4479698" cy="4608512"/>
          </a:xfrm>
          <a:prstGeom prst="rect">
            <a:avLst/>
          </a:prstGeom>
          <a:solidFill>
            <a:schemeClr val="accent2">
              <a:lumMod val="20000"/>
              <a:lumOff val="80000"/>
            </a:schemeClr>
          </a:solidFill>
          <a:ln>
            <a:solidFill>
              <a:schemeClr val="tx1"/>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Tx/>
              <a:buNone/>
              <a:defRPr/>
            </a:pPr>
            <a:r>
              <a:rPr lang="fr-CA" sz="1000" b="1" u="sng" dirty="0" smtClean="0"/>
              <a:t>Jalons/produits livrables</a:t>
            </a:r>
          </a:p>
          <a:p>
            <a:pPr marL="174625" indent="-174625">
              <a:buFont typeface="Wingdings" pitchFamily="2" charset="2"/>
              <a:buChar char="ü"/>
              <a:defRPr/>
            </a:pPr>
            <a:r>
              <a:rPr lang="fr-CA" sz="800" b="1" dirty="0" smtClean="0"/>
              <a:t>2004 : Voie de communication protégée, y compris le service d’authentification epass, opérationnel</a:t>
            </a:r>
          </a:p>
          <a:p>
            <a:pPr marL="174625" indent="-174625">
              <a:buFont typeface="Wingdings" pitchFamily="2" charset="2"/>
              <a:buChar char="ü"/>
              <a:defRPr/>
            </a:pPr>
            <a:r>
              <a:rPr lang="fr-CA" sz="800" b="1" dirty="0" smtClean="0"/>
              <a:t>2007 : Rapport du groupe de travail sur la gestion de l’identité et authentification (GIA)</a:t>
            </a:r>
          </a:p>
          <a:p>
            <a:pPr marL="174625" indent="-174625">
              <a:buFont typeface="Wingdings" pitchFamily="2" charset="2"/>
              <a:buChar char="ü"/>
              <a:defRPr/>
            </a:pPr>
            <a:r>
              <a:rPr lang="fr-CA" sz="800" b="1" dirty="0" smtClean="0"/>
              <a:t>2008 : Rapport d’auth. élec.. sur les exigences futures du gouvernement du Canada</a:t>
            </a:r>
          </a:p>
          <a:p>
            <a:pPr marL="174625" indent="-174625">
              <a:buFont typeface="Wingdings" pitchFamily="2" charset="2"/>
              <a:buChar char="ü"/>
              <a:defRPr/>
            </a:pPr>
            <a:r>
              <a:rPr lang="fr-CA" sz="800" b="1" dirty="0" smtClean="0"/>
              <a:t>2009 : Directive sur la gestion de l’identité du SCT</a:t>
            </a:r>
          </a:p>
          <a:p>
            <a:pPr marL="174625" indent="-174625">
              <a:buFont typeface="Wingdings" pitchFamily="2" charset="2"/>
              <a:buChar char="ü"/>
              <a:defRPr/>
            </a:pPr>
            <a:r>
              <a:rPr lang="fr-CA" sz="800" b="1" dirty="0" smtClean="0"/>
              <a:t>2009 : Ligne directrice sur l’authentification du document ITSG-31</a:t>
            </a:r>
          </a:p>
          <a:p>
            <a:pPr marL="174625" indent="-174625">
              <a:buFont typeface="Wingdings" pitchFamily="2" charset="2"/>
              <a:buChar char="ü"/>
              <a:defRPr/>
            </a:pPr>
            <a:r>
              <a:rPr lang="fr-CA" sz="800" b="1" dirty="0" smtClean="0"/>
              <a:t>2010 : Modèle d’assurance pancanadien</a:t>
            </a:r>
          </a:p>
          <a:p>
            <a:pPr marL="174625" indent="-174625">
              <a:buFont typeface="Wingdings" pitchFamily="2" charset="2"/>
              <a:buChar char="ü"/>
              <a:defRPr/>
            </a:pPr>
            <a:r>
              <a:rPr lang="fr-CA" sz="800" b="1" dirty="0" smtClean="0"/>
              <a:t>2010 : Norme sur l’assurance de l’identité de la C.-B.</a:t>
            </a:r>
          </a:p>
          <a:p>
            <a:pPr marL="174625" indent="-174625">
              <a:buFont typeface="Wingdings" pitchFamily="2" charset="2"/>
              <a:buChar char="ü"/>
              <a:defRPr/>
            </a:pPr>
            <a:r>
              <a:rPr lang="fr-CA" sz="800" b="1" dirty="0" smtClean="0"/>
              <a:t>2010 : Norme sur les preuves d’identité de la C.-B.</a:t>
            </a:r>
          </a:p>
          <a:p>
            <a:pPr marL="174625" indent="-174625">
              <a:buFont typeface="Wingdings" pitchFamily="2" charset="2"/>
              <a:buChar char="ü"/>
              <a:defRPr/>
            </a:pPr>
            <a:r>
              <a:rPr lang="fr-CA" sz="800" b="1" dirty="0" smtClean="0"/>
              <a:t>2010 : Norme sur les justificatifs d’identité et l’authentification électroniques de la C.-B.</a:t>
            </a:r>
          </a:p>
          <a:p>
            <a:pPr marL="174625" indent="-174625">
              <a:buFont typeface="Wingdings" pitchFamily="2" charset="2"/>
              <a:buChar char="ü"/>
              <a:defRPr/>
            </a:pPr>
            <a:r>
              <a:rPr lang="fr-CA" sz="800" b="1" dirty="0" smtClean="0"/>
              <a:t>2010 : CIC (Programme des passeports) Technologie de reconnaissance faciale, opérationnelle</a:t>
            </a:r>
          </a:p>
          <a:p>
            <a:pPr marL="174625" indent="-174625">
              <a:buFont typeface="Wingdings" pitchFamily="2" charset="2"/>
              <a:buChar char="ü"/>
              <a:defRPr/>
            </a:pPr>
            <a:r>
              <a:rPr lang="fr-CA" sz="800" b="1" dirty="0" smtClean="0"/>
              <a:t>2010 : Auth. élec. DP 1/DP2/DP3</a:t>
            </a:r>
          </a:p>
          <a:p>
            <a:pPr marL="174625" indent="-174625">
              <a:buFont typeface="Wingdings" pitchFamily="2" charset="2"/>
              <a:buChar char="ü"/>
              <a:defRPr/>
            </a:pPr>
            <a:r>
              <a:rPr lang="fr-CA" sz="800" b="1" dirty="0" smtClean="0"/>
              <a:t>2011 : Fédération de l’identité pour le gouvernement du Canada : document d’information1</a:t>
            </a:r>
          </a:p>
          <a:p>
            <a:pPr marL="174625" indent="-174625">
              <a:buFont typeface="Wingdings" pitchFamily="2" charset="2"/>
              <a:buChar char="ü"/>
              <a:defRPr/>
            </a:pPr>
            <a:r>
              <a:rPr lang="fr-CA" sz="800" b="1" dirty="0" smtClean="0"/>
              <a:t>2011 : Approche pancanadienne de la fiabilité dans l’identité du CDGI</a:t>
            </a:r>
          </a:p>
          <a:p>
            <a:pPr marL="174625" indent="-174625">
              <a:buFont typeface="Wingdings" pitchFamily="2" charset="2"/>
              <a:buChar char="ü"/>
              <a:defRPr/>
            </a:pPr>
            <a:r>
              <a:rPr lang="fr-CA" sz="800" b="1" dirty="0" smtClean="0"/>
              <a:t>2011 : Norme sur l’échange de données du Système national d’acheminement des données (SNA)</a:t>
            </a:r>
          </a:p>
          <a:p>
            <a:pPr marL="174625" indent="-174625">
              <a:buFont typeface="Wingdings" pitchFamily="2" charset="2"/>
              <a:buChar char="ü"/>
              <a:defRPr/>
            </a:pPr>
            <a:r>
              <a:rPr lang="fr-CA" sz="800" b="1" dirty="0" smtClean="0"/>
              <a:t>2012 : Spécifications techniques de l’authentification électronique</a:t>
            </a:r>
          </a:p>
          <a:p>
            <a:pPr marL="174625" indent="-174625">
              <a:buFont typeface="Wingdings" pitchFamily="2" charset="2"/>
              <a:buChar char="ü"/>
              <a:defRPr/>
            </a:pPr>
            <a:r>
              <a:rPr lang="fr-CA" sz="800" b="1" dirty="0" smtClean="0"/>
              <a:t>2012 : Volets Fiabilité</a:t>
            </a:r>
          </a:p>
          <a:p>
            <a:pPr marL="174625" indent="-174625">
              <a:buFont typeface="Wingdings" pitchFamily="2" charset="2"/>
              <a:buChar char="ü"/>
              <a:defRPr/>
            </a:pPr>
            <a:r>
              <a:rPr lang="fr-CA" sz="800" b="1" dirty="0" smtClean="0"/>
              <a:t>2012 : Architecture de courtier de la fédération de l’identité</a:t>
            </a:r>
          </a:p>
          <a:p>
            <a:pPr marL="174625" indent="-174625">
              <a:buFont typeface="Wingdings" pitchFamily="2" charset="2"/>
              <a:buChar char="ü"/>
              <a:defRPr/>
            </a:pPr>
            <a:r>
              <a:rPr lang="fr-CA" sz="800" b="1" dirty="0" smtClean="0"/>
              <a:t>2013 : Justificatifs d’identité fédérés du GC opérationnels</a:t>
            </a:r>
          </a:p>
          <a:p>
            <a:pPr marL="174625" indent="-174625">
              <a:buFont typeface="Wingdings" pitchFamily="2" charset="2"/>
              <a:buChar char="ü"/>
              <a:defRPr/>
            </a:pPr>
            <a:r>
              <a:rPr lang="fr-CA" sz="800" b="1" dirty="0" smtClean="0"/>
              <a:t>2013 : Norme sur l’assurance de l’identité et des justificatifs</a:t>
            </a:r>
          </a:p>
          <a:p>
            <a:pPr marL="174625" indent="-174625">
              <a:buFont typeface="Wingdings" pitchFamily="2" charset="2"/>
              <a:buChar char="ü"/>
              <a:defRPr/>
            </a:pPr>
            <a:r>
              <a:rPr lang="fr-CA" sz="800" b="1" dirty="0" smtClean="0"/>
              <a:t>2013 : Rapport de clôture sur l’authentification électronique</a:t>
            </a:r>
          </a:p>
          <a:p>
            <a:pPr marL="174625" indent="-174625">
              <a:buFont typeface="Wingdings" pitchFamily="2" charset="2"/>
              <a:buChar char="ü"/>
              <a:defRPr/>
            </a:pPr>
            <a:r>
              <a:rPr lang="fr-CA" sz="800" b="1" dirty="0" smtClean="0"/>
              <a:t>2013 : Passeport électronique opérationnel</a:t>
            </a:r>
          </a:p>
          <a:p>
            <a:pPr marL="174625" indent="-174625">
              <a:buFont typeface="Wingdings" pitchFamily="2" charset="2"/>
              <a:buChar char="ü"/>
              <a:defRPr/>
            </a:pPr>
            <a:r>
              <a:rPr lang="fr-CA" sz="800" b="1" dirty="0" smtClean="0"/>
              <a:t>2013 : Début de la délivrance des nouvelles cartes de services de la C.-B.</a:t>
            </a:r>
          </a:p>
          <a:p>
            <a:pPr marL="174625" indent="-174625">
              <a:buFont typeface="Wingdings" pitchFamily="2" charset="2"/>
              <a:buChar char="ü"/>
              <a:defRPr/>
            </a:pPr>
            <a:r>
              <a:rPr lang="fr-CA" sz="800" b="1" dirty="0" smtClean="0"/>
              <a:t>2013 : Service Québec maintenant responsable de clicSÉQUR</a:t>
            </a:r>
          </a:p>
          <a:p>
            <a:pPr marL="174625" indent="-174625">
              <a:buFont typeface="Wingdings" pitchFamily="2" charset="2"/>
              <a:buChar char="ü"/>
              <a:defRPr/>
            </a:pPr>
            <a:r>
              <a:rPr lang="fr-CA" sz="800" b="1" dirty="0" smtClean="0"/>
              <a:t>2013 : L’Ontario approuve la politique sur l’identification, l’authentification et l’autorisation (IAA) électroniques</a:t>
            </a:r>
          </a:p>
          <a:p>
            <a:pPr marL="174625" indent="-174625">
              <a:buFont typeface="Wingdings" pitchFamily="2" charset="2"/>
              <a:buChar char="ü"/>
              <a:defRPr/>
            </a:pPr>
            <a:r>
              <a:rPr lang="fr-CA" sz="800" b="1" dirty="0" smtClean="0"/>
              <a:t>2014 : Norme pancanadienne sur la validation de l’identité</a:t>
            </a:r>
          </a:p>
          <a:p>
            <a:pPr marL="176213" indent="-176213">
              <a:buFont typeface="Wingdings" panose="05000000000000000000" pitchFamily="2" charset="2"/>
              <a:buChar char="ü"/>
              <a:defRPr/>
            </a:pPr>
            <a:r>
              <a:rPr lang="fr-CA" sz="800" b="1" dirty="0" smtClean="0"/>
              <a:t>2015 : Norme du GC sur l’assurance de l’identité et lignes directrices connexes</a:t>
            </a:r>
          </a:p>
          <a:p>
            <a:pPr marL="176213" indent="-176213">
              <a:buFont typeface="Wingdings" panose="05000000000000000000" pitchFamily="2" charset="2"/>
              <a:buChar char="ü"/>
              <a:defRPr/>
            </a:pPr>
            <a:r>
              <a:rPr lang="fr-CA" sz="800" b="1" dirty="0" smtClean="0"/>
              <a:t>2015 : Norme sur les renseignements sur l’identité de la C.-B.</a:t>
            </a:r>
          </a:p>
          <a:p>
            <a:pPr marL="174625" indent="-174625">
              <a:buFont typeface="Wingdings" pitchFamily="2" charset="2"/>
              <a:buChar char="q"/>
              <a:defRPr/>
            </a:pPr>
            <a:r>
              <a:rPr lang="fr-CA" sz="800" b="1" dirty="0" smtClean="0"/>
              <a:t>2016 : Pan-Canadian Trust Framework</a:t>
            </a:r>
          </a:p>
          <a:p>
            <a:pPr marL="174625" indent="-174625">
              <a:buFont typeface="Wingdings" pitchFamily="2" charset="2"/>
              <a:buChar char="q"/>
              <a:defRPr/>
            </a:pPr>
            <a:endParaRPr lang="fr-CA" sz="800" dirty="0" smtClean="0">
              <a:solidFill>
                <a:srgbClr val="C00000"/>
              </a:solidFill>
            </a:endParaRPr>
          </a:p>
        </p:txBody>
      </p:sp>
      <p:sp>
        <p:nvSpPr>
          <p:cNvPr id="6" name="Slide Number Placeholder 3"/>
          <p:cNvSpPr>
            <a:spLocks noGrp="1"/>
          </p:cNvSpPr>
          <p:nvPr>
            <p:ph type="sldNum" sz="quarter" idx="11"/>
            <p:custDataLst>
              <p:tags r:id="rId5"/>
            </p:custDataLst>
          </p:nvPr>
        </p:nvSpPr>
        <p:spPr>
          <a:xfrm>
            <a:off x="6553200" y="6092566"/>
            <a:ext cx="2133600" cy="273844"/>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83738AB-5884-4F98-8D3E-69A0D06C7981}" type="slidenum">
              <a:rPr lang="en-CA" smtClean="0"/>
              <a:t>16</a:t>
            </a:fld>
            <a:endParaRPr lang="en-CA" dirty="0" smtClean="0"/>
          </a:p>
        </p:txBody>
      </p:sp>
      <p:sp>
        <p:nvSpPr>
          <p:cNvPr id="7" name="Content Placeholder 2"/>
          <p:cNvSpPr txBox="1"/>
          <p:nvPr>
            <p:custDataLst>
              <p:tags r:id="rId6"/>
            </p:custDataLst>
          </p:nvPr>
        </p:nvSpPr>
        <p:spPr>
          <a:xfrm>
            <a:off x="4857573" y="1829358"/>
            <a:ext cx="4176713" cy="4767994"/>
          </a:xfrm>
          <a:prstGeom prst="rect">
            <a:avLst/>
          </a:prstGeom>
          <a:solidFill>
            <a:schemeClr val="accent2">
              <a:lumMod val="20000"/>
              <a:lumOff val="80000"/>
            </a:schemeClr>
          </a:solidFill>
          <a:ln>
            <a:solidFill>
              <a:schemeClr val="tx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Franklin Gothic Book" pitchFamily="34" charset="0"/>
              </a:defRPr>
            </a:lvl2pPr>
            <a:lvl3pPr marL="1143000" indent="-228600" algn="l" rtl="0" eaLnBrk="0" fontAlgn="base" hangingPunct="0">
              <a:spcBef>
                <a:spcPct val="20000"/>
              </a:spcBef>
              <a:spcAft>
                <a:spcPct val="0"/>
              </a:spcAft>
              <a:buChar char="•"/>
              <a:defRPr>
                <a:solidFill>
                  <a:schemeClr val="tx1"/>
                </a:solidFill>
                <a:latin typeface="Arial" charset="0"/>
              </a:defRPr>
            </a:lvl3pPr>
            <a:lvl4pPr marL="1600200" indent="-228600" algn="l" rtl="0" eaLnBrk="0" fontAlgn="base" hangingPunct="0">
              <a:spcBef>
                <a:spcPct val="20000"/>
              </a:spcBef>
              <a:spcAft>
                <a:spcPct val="0"/>
              </a:spcAft>
              <a:buChar char="–"/>
              <a:defRPr sz="1600">
                <a:solidFill>
                  <a:schemeClr val="tx1"/>
                </a:solidFill>
                <a:latin typeface="Arial" charset="0"/>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fontAlgn="base">
              <a:spcBef>
                <a:spcPct val="20000"/>
              </a:spcBef>
              <a:spcAft>
                <a:spcPct val="0"/>
              </a:spcAft>
              <a:buChar char="»"/>
              <a:defRPr sz="1600">
                <a:solidFill>
                  <a:schemeClr val="tx1"/>
                </a:solidFill>
                <a:latin typeface="Arial" charset="0"/>
              </a:defRPr>
            </a:lvl6pPr>
            <a:lvl7pPr marL="2971800" indent="-228600" algn="l" rtl="0" fontAlgn="base">
              <a:spcBef>
                <a:spcPct val="20000"/>
              </a:spcBef>
              <a:spcAft>
                <a:spcPct val="0"/>
              </a:spcAft>
              <a:buChar char="»"/>
              <a:defRPr sz="1600">
                <a:solidFill>
                  <a:schemeClr val="tx1"/>
                </a:solidFill>
                <a:latin typeface="Arial" charset="0"/>
              </a:defRPr>
            </a:lvl7pPr>
            <a:lvl8pPr marL="3429000" indent="-228600" algn="l" rtl="0" fontAlgn="base">
              <a:spcBef>
                <a:spcPct val="20000"/>
              </a:spcBef>
              <a:spcAft>
                <a:spcPct val="0"/>
              </a:spcAft>
              <a:buChar char="»"/>
              <a:defRPr sz="1600">
                <a:solidFill>
                  <a:schemeClr val="tx1"/>
                </a:solidFill>
                <a:latin typeface="Arial" charset="0"/>
              </a:defRPr>
            </a:lvl8pPr>
            <a:lvl9pPr marL="3886200" indent="-228600" algn="l" rtl="0" fontAlgn="base">
              <a:spcBef>
                <a:spcPct val="20000"/>
              </a:spcBef>
              <a:spcAft>
                <a:spcPct val="0"/>
              </a:spcAft>
              <a:buChar char="»"/>
              <a:defRPr sz="1600">
                <a:solidFill>
                  <a:schemeClr val="tx1"/>
                </a:solidFill>
                <a:latin typeface="Arial" charset="0"/>
              </a:defRPr>
            </a:lvl9pPr>
          </a:lstStyle>
          <a:p>
            <a:pPr marL="0" indent="0" algn="ctr">
              <a:buFontTx/>
              <a:buNone/>
              <a:defRPr/>
            </a:pPr>
            <a:r>
              <a:rPr lang="fr-CA" sz="1000" b="1" u="sng" kern="0" dirty="0" smtClean="0"/>
              <a:t>Initiatives/surveillance</a:t>
            </a:r>
          </a:p>
          <a:p>
            <a:pPr marL="0" indent="0">
              <a:buFontTx/>
              <a:buNone/>
              <a:defRPr/>
            </a:pPr>
            <a:r>
              <a:rPr lang="fr-CA" sz="800" b="1" kern="0" dirty="0" smtClean="0"/>
              <a:t>Système national d’acheminement</a:t>
            </a:r>
          </a:p>
          <a:p>
            <a:pPr marL="228600" indent="-228600">
              <a:defRPr/>
            </a:pPr>
            <a:r>
              <a:rPr lang="fr-CA" sz="800" kern="0" dirty="0" smtClean="0"/>
              <a:t>2004-2006 : Projet-pilote</a:t>
            </a:r>
          </a:p>
          <a:p>
            <a:pPr marL="228600" indent="-228600">
              <a:defRPr/>
            </a:pPr>
            <a:r>
              <a:rPr lang="fr-CA" sz="800" kern="0" dirty="0" smtClean="0"/>
              <a:t>2006-Présent : En cours de production</a:t>
            </a:r>
          </a:p>
          <a:p>
            <a:pPr marL="0" indent="0">
              <a:buFontTx/>
              <a:buNone/>
              <a:defRPr/>
            </a:pPr>
            <a:r>
              <a:rPr lang="fr-CA" sz="800" b="1" kern="0" dirty="0" smtClean="0"/>
              <a:t>Renouvellement de l’authentification électronique</a:t>
            </a:r>
          </a:p>
          <a:p>
            <a:pPr marL="228600" indent="-228600">
              <a:defRPr/>
            </a:pPr>
            <a:r>
              <a:rPr lang="fr-CA" sz="800" kern="0" dirty="0" smtClean="0"/>
              <a:t>2008 : Création du comité des SM sur l’authentification électronique</a:t>
            </a:r>
          </a:p>
          <a:p>
            <a:pPr marL="228600" indent="-228600">
              <a:defRPr/>
            </a:pPr>
            <a:r>
              <a:rPr lang="fr-CA" sz="800" kern="0" dirty="0" smtClean="0"/>
              <a:t>2008-2010 : Consultation et stratégie</a:t>
            </a:r>
          </a:p>
          <a:p>
            <a:pPr marL="228600" indent="-228600">
              <a:defRPr/>
            </a:pPr>
            <a:r>
              <a:rPr lang="fr-CA" sz="800" kern="0" dirty="0" smtClean="0"/>
              <a:t>2010-2012 : Approvisionnement et transition</a:t>
            </a:r>
          </a:p>
          <a:p>
            <a:pPr marL="228600" indent="-228600">
              <a:defRPr/>
            </a:pPr>
            <a:r>
              <a:rPr lang="fr-CA" sz="800" kern="0" dirty="0" smtClean="0"/>
              <a:t>2012 : Services opérationnels : (SecureKey Service de concierge et CléGC)</a:t>
            </a:r>
          </a:p>
          <a:p>
            <a:pPr marL="228600" indent="-228600">
              <a:defRPr/>
            </a:pPr>
            <a:r>
              <a:rPr lang="fr-CA" sz="800" kern="0" dirty="0" smtClean="0"/>
              <a:t>2013 : Conclusion (membres SM intégrés au Comité des SM sur les services et la fédération de l’identité (SFI))</a:t>
            </a:r>
          </a:p>
          <a:p>
            <a:pPr marL="0" indent="0">
              <a:buFontTx/>
              <a:buNone/>
              <a:defRPr/>
            </a:pPr>
            <a:r>
              <a:rPr lang="fr-CA" sz="800" b="1" kern="0" dirty="0" smtClean="0"/>
              <a:t>Gestion fédérée de l’identité</a:t>
            </a:r>
          </a:p>
          <a:p>
            <a:pPr marL="228600" indent="-228600">
              <a:defRPr/>
            </a:pPr>
            <a:r>
              <a:rPr lang="fr-CA" sz="800" kern="0" dirty="0" smtClean="0"/>
              <a:t>2010 : Ligne directrice sur la constitution du groupe de travail sur l’authentification</a:t>
            </a:r>
          </a:p>
          <a:p>
            <a:pPr marL="228600" indent="-228600">
              <a:defRPr/>
            </a:pPr>
            <a:r>
              <a:rPr lang="fr-CA" sz="800" kern="0" dirty="0" smtClean="0"/>
              <a:t>2011 : Ligne directrice sur le groupe de travail sur l’authenticité de l’identité</a:t>
            </a:r>
          </a:p>
          <a:p>
            <a:pPr marL="228600" indent="-228600">
              <a:defRPr/>
            </a:pPr>
            <a:r>
              <a:rPr lang="fr-CA" sz="800" kern="0" dirty="0" smtClean="0"/>
              <a:t>2013 : Projets-pilotes (personnes/entreprises)</a:t>
            </a:r>
          </a:p>
          <a:p>
            <a:pPr marL="228600" indent="-228600">
              <a:defRPr/>
            </a:pPr>
            <a:r>
              <a:rPr lang="fr-CA" sz="800" kern="0" dirty="0" smtClean="0"/>
              <a:t>2013 : Groupe de travail sur les applications en matière juridique et politique</a:t>
            </a:r>
          </a:p>
          <a:p>
            <a:pPr marL="228600" indent="-228600">
              <a:defRPr/>
            </a:pPr>
            <a:r>
              <a:rPr lang="fr-CA" sz="800" kern="0" dirty="0" smtClean="0"/>
              <a:t>2014 : Carrefour numérique canadien</a:t>
            </a:r>
          </a:p>
          <a:p>
            <a:pPr marL="228600" indent="-228600">
              <a:defRPr/>
            </a:pPr>
            <a:r>
              <a:rPr lang="fr-CA" sz="800" kern="0" dirty="0" smtClean="0"/>
              <a:t>2015 : Projet de couplage des données sur l’identité</a:t>
            </a:r>
          </a:p>
          <a:p>
            <a:pPr marL="0" indent="0">
              <a:buFontTx/>
              <a:buNone/>
              <a:defRPr/>
            </a:pPr>
            <a:r>
              <a:rPr lang="fr-CA" sz="800" b="1" kern="0" dirty="0" smtClean="0"/>
              <a:t>Groupe de travail sur l’examen du système des paiements</a:t>
            </a:r>
          </a:p>
          <a:p>
            <a:pPr marL="228600" indent="-228600">
              <a:defRPr/>
            </a:pPr>
            <a:r>
              <a:rPr lang="fr-CA" sz="800" kern="0" dirty="0" smtClean="0"/>
              <a:t>2012 : Recommandation de la création d’un groupe de travail sur l’identification et l’authentification numériques (IAN)</a:t>
            </a:r>
          </a:p>
          <a:p>
            <a:pPr marL="228600" indent="-228600">
              <a:defRPr/>
            </a:pPr>
            <a:r>
              <a:rPr lang="fr-CA" sz="800" kern="0" dirty="0" smtClean="0"/>
              <a:t>2015 : Groupe de travail du CIANC sur le Cadre de la fiabilité</a:t>
            </a:r>
          </a:p>
          <a:p>
            <a:pPr marL="0" indent="0">
              <a:buFontTx/>
              <a:buNone/>
              <a:defRPr/>
            </a:pPr>
            <a:r>
              <a:rPr lang="fr-CA" sz="800" b="1" kern="0" dirty="0" smtClean="0"/>
              <a:t>Comités sur la gestion de l’identité et le Carrefour numérique canadien</a:t>
            </a:r>
          </a:p>
          <a:p>
            <a:pPr marL="228600" indent="-228600">
              <a:defRPr/>
            </a:pPr>
            <a:r>
              <a:rPr lang="fr-CA" sz="800" kern="0" dirty="0" smtClean="0"/>
              <a:t>2012 : Modification de la structure hiérarchique des conseils mixtes</a:t>
            </a:r>
          </a:p>
          <a:p>
            <a:pPr marL="228600" indent="-228600">
              <a:defRPr/>
            </a:pPr>
            <a:r>
              <a:rPr lang="fr-CA" sz="800" kern="0" dirty="0" smtClean="0"/>
              <a:t>2013 : Groupe de travail du SCGI</a:t>
            </a:r>
          </a:p>
          <a:p>
            <a:pPr marL="0" indent="0">
              <a:buFontTx/>
              <a:buNone/>
              <a:defRPr/>
            </a:pPr>
            <a:r>
              <a:rPr lang="fr-CA" sz="800" b="1" kern="0" dirty="0" smtClean="0"/>
              <a:t>International</a:t>
            </a:r>
          </a:p>
          <a:p>
            <a:pPr marL="228600" indent="-228600">
              <a:defRPr/>
            </a:pPr>
            <a:r>
              <a:rPr lang="fr-CA" sz="800" kern="0" dirty="0" smtClean="0"/>
              <a:t>2013-2015 : Sommets sur l’identité</a:t>
            </a:r>
          </a:p>
          <a:p>
            <a:pPr marL="228600" indent="-228600">
              <a:defRPr/>
            </a:pPr>
            <a:r>
              <a:rPr lang="fr-CA" sz="800" kern="0" dirty="0" smtClean="0"/>
              <a:t>Participation aux normes Kantara, ISO et ANSI</a:t>
            </a:r>
          </a:p>
          <a:p>
            <a:pPr marL="0" indent="0">
              <a:buFontTx/>
              <a:buNone/>
              <a:defRPr/>
            </a:pPr>
            <a:r>
              <a:rPr lang="fr-CA" sz="800" b="1" kern="0" dirty="0" smtClean="0"/>
              <a:t>Comité des SM sur les services et la fédération de l’identité (SFI)</a:t>
            </a:r>
          </a:p>
          <a:p>
            <a:pPr marL="228600" indent="-228600">
              <a:defRPr/>
            </a:pPr>
            <a:r>
              <a:rPr lang="fr-CA" sz="800" kern="0" dirty="0" smtClean="0"/>
              <a:t>2013 : Réunion de lancement</a:t>
            </a:r>
          </a:p>
          <a:p>
            <a:pPr marL="0" indent="0">
              <a:buFontTx/>
              <a:buNone/>
              <a:defRPr/>
            </a:pPr>
            <a:r>
              <a:rPr lang="fr-CA" sz="800" b="1" kern="0" dirty="0" smtClean="0"/>
              <a:t>Arrangements et PE connexes</a:t>
            </a:r>
          </a:p>
          <a:p>
            <a:pPr marL="228600" indent="-228600">
              <a:defRPr/>
            </a:pPr>
            <a:r>
              <a:rPr lang="fr-CA" sz="800" kern="0" dirty="0" smtClean="0"/>
              <a:t>Validation du certificat de citoyenneté (CIC et provinces)</a:t>
            </a:r>
          </a:p>
          <a:p>
            <a:pPr>
              <a:defRPr/>
            </a:pPr>
            <a:endParaRPr lang="fr-CA" sz="800" kern="0" dirty="0" smtClean="0"/>
          </a:p>
          <a:p>
            <a:pPr marL="0" indent="0">
              <a:buFontTx/>
              <a:buNone/>
              <a:defRPr/>
            </a:pPr>
            <a:endParaRPr lang="fr-CA" sz="800" kern="0" dirty="0" smtClean="0"/>
          </a:p>
          <a:p>
            <a:pPr marL="0" indent="0">
              <a:buFontTx/>
              <a:buNone/>
              <a:defRPr/>
            </a:pPr>
            <a:endParaRPr lang="fr-CA" sz="800" kern="0" dirty="0" smtClean="0"/>
          </a:p>
          <a:p>
            <a:pPr marL="0" indent="0">
              <a:buFontTx/>
              <a:buNone/>
              <a:defRPr/>
            </a:pPr>
            <a:endParaRPr lang="en-CA" sz="800" kern="0" dirty="0" smtClean="0"/>
          </a:p>
          <a:p>
            <a:pPr lvl="1">
              <a:defRPr/>
            </a:pPr>
            <a:endParaRPr lang="en-CA" sz="800" kern="0" dirty="0" smtClean="0"/>
          </a:p>
          <a:p>
            <a:pPr lvl="1">
              <a:defRPr/>
            </a:pPr>
            <a:endParaRPr lang="en-CA" sz="800" kern="0" dirty="0" smtClean="0"/>
          </a:p>
          <a:p>
            <a:pPr lvl="1">
              <a:defRPr/>
            </a:pPr>
            <a:endParaRPr lang="en-CA" sz="800" kern="0" dirty="0" smtClean="0"/>
          </a:p>
          <a:p>
            <a:pPr>
              <a:defRPr/>
            </a:pPr>
            <a:endParaRPr lang="en-CA" sz="800" kern="0" dirty="0" smtClean="0"/>
          </a:p>
          <a:p>
            <a:pPr>
              <a:defRPr/>
            </a:pPr>
            <a:endParaRPr lang="en-CA" sz="800" kern="0" dirty="0" smtClean="0"/>
          </a:p>
          <a:p>
            <a:pPr lvl="1">
              <a:defRPr/>
            </a:pPr>
            <a:endParaRPr lang="en-CA" sz="800" kern="0" dirty="0"/>
          </a:p>
        </p:txBody>
      </p:sp>
      <p:sp>
        <p:nvSpPr>
          <p:cNvPr id="8" name="Left Arrow 7"/>
          <p:cNvSpPr/>
          <p:nvPr>
            <p:custDataLst>
              <p:tags r:id="rId7"/>
            </p:custDataLst>
          </p:nvPr>
        </p:nvSpPr>
        <p:spPr>
          <a:xfrm>
            <a:off x="3635896" y="2888940"/>
            <a:ext cx="1223962" cy="475209"/>
          </a:xfrm>
          <a:prstGeom prst="leftArrow">
            <a:avLst>
              <a:gd name="adj1" fmla="val 71368"/>
              <a:gd name="adj2" fmla="val 50000"/>
            </a:avLst>
          </a:prstGeom>
          <a:solidFill>
            <a:schemeClr val="accent1">
              <a:alpha val="41000"/>
            </a:schemeClr>
          </a:solidFill>
          <a:ln w="25400" cap="flat" algn="ctr">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1200" i="1" dirty="0">
                <a:solidFill>
                  <a:schemeClr val="tx1"/>
                </a:solidFill>
              </a:rPr>
              <a:t>Leçons retenues</a:t>
            </a:r>
          </a:p>
        </p:txBody>
      </p:sp>
      <p:sp>
        <p:nvSpPr>
          <p:cNvPr id="9" name="Right Arrow 8"/>
          <p:cNvSpPr/>
          <p:nvPr>
            <p:custDataLst>
              <p:tags r:id="rId8"/>
            </p:custDataLst>
          </p:nvPr>
        </p:nvSpPr>
        <p:spPr>
          <a:xfrm>
            <a:off x="3673343" y="5625296"/>
            <a:ext cx="1222693" cy="720028"/>
          </a:xfrm>
          <a:prstGeom prst="rightArrow">
            <a:avLst/>
          </a:prstGeom>
          <a:solidFill>
            <a:schemeClr val="accent1">
              <a:alpha val="41000"/>
            </a:schemeClr>
          </a:solidFill>
          <a:ln w="25400" cap="flat" algn="ctr">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CA" sz="1100" i="1" dirty="0" smtClean="0">
                <a:solidFill>
                  <a:schemeClr val="tx1"/>
                </a:solidFill>
              </a:rPr>
              <a:t>Harmonisation stratégique</a:t>
            </a:r>
            <a:endParaRPr lang="fr-CA" sz="1100" i="1" dirty="0">
              <a:solidFill>
                <a:schemeClr val="tx1"/>
              </a:solidFill>
            </a:endParaRPr>
          </a:p>
        </p:txBody>
      </p:sp>
    </p:spTree>
    <p:custDataLst>
      <p:tags r:id="rId1"/>
    </p:custDataLst>
    <p:extLst>
      <p:ext uri="{BB962C8B-B14F-4D97-AF65-F5344CB8AC3E}">
        <p14:creationId xmlns:p14="http://schemas.microsoft.com/office/powerpoint/2010/main" val="777098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47564" y="296652"/>
            <a:ext cx="8029587" cy="523220"/>
          </a:xfrm>
          <a:noFill/>
        </p:spPr>
        <p:txBody>
          <a:bodyPr wrap="square">
            <a:spAutoFit/>
          </a:bodyPr>
          <a:lstStyle/>
          <a:p>
            <a:pPr algn="l">
              <a:spcBef>
                <a:spcPts val="0"/>
              </a:spcBef>
            </a:pPr>
            <a:r>
              <a:rPr lang="en-CA" sz="2800" b="1" dirty="0" smtClean="0">
                <a:solidFill>
                  <a:schemeClr val="accent1"/>
                </a:solidFill>
                <a:ea typeface="Nexa Bold" charset="0"/>
                <a:cs typeface="Nexa Bold" charset="0"/>
              </a:rPr>
              <a:t>Annexe : </a:t>
            </a:r>
            <a:r>
              <a:rPr lang="en-CA" sz="2800" b="1" dirty="0">
                <a:solidFill>
                  <a:schemeClr val="accent1"/>
                </a:solidFill>
                <a:ea typeface="Nexa Bold" charset="0"/>
                <a:cs typeface="Nexa Bold" charset="0"/>
              </a:rPr>
              <a:t>Membres du SCGI</a:t>
            </a:r>
          </a:p>
        </p:txBody>
      </p:sp>
      <p:sp>
        <p:nvSpPr>
          <p:cNvPr id="3" name="Content Placeholder 2"/>
          <p:cNvSpPr>
            <a:spLocks noGrp="1"/>
          </p:cNvSpPr>
          <p:nvPr>
            <p:ph idx="1"/>
            <p:custDataLst>
              <p:tags r:id="rId2"/>
            </p:custDataLst>
          </p:nvPr>
        </p:nvSpPr>
        <p:spPr>
          <a:xfrm>
            <a:off x="467545" y="1197224"/>
            <a:ext cx="3384375" cy="5112568"/>
          </a:xfrm>
        </p:spPr>
        <p:txBody>
          <a:bodyPr/>
          <a:lstStyle/>
          <a:p>
            <a:pPr marL="0" indent="0">
              <a:buNone/>
            </a:pPr>
            <a:r>
              <a:rPr lang="en-US" sz="1200" b="1" dirty="0" smtClean="0"/>
              <a:t>Fédéral</a:t>
            </a:r>
          </a:p>
          <a:p>
            <a:pPr marL="400050" lvl="1" indent="0">
              <a:buNone/>
            </a:pPr>
            <a:r>
              <a:rPr lang="en-CA" sz="1200" b="1" dirty="0"/>
              <a:t>Rita </a:t>
            </a:r>
            <a:r>
              <a:rPr lang="en-CA" sz="1200" b="1" dirty="0" smtClean="0"/>
              <a:t>Whittle, coprésidente du CDGI</a:t>
            </a:r>
          </a:p>
          <a:p>
            <a:pPr marL="400050" lvl="1" indent="0">
              <a:buNone/>
            </a:pPr>
            <a:r>
              <a:rPr lang="en-US" sz="1200" dirty="0" smtClean="0"/>
              <a:t>Anik Dupont</a:t>
            </a:r>
            <a:endParaRPr lang="en-CA" sz="1200" dirty="0" smtClean="0"/>
          </a:p>
          <a:p>
            <a:pPr marL="400050" lvl="1" indent="0">
              <a:buNone/>
            </a:pPr>
            <a:r>
              <a:rPr lang="en-US" sz="1200" dirty="0"/>
              <a:t>Natalie </a:t>
            </a:r>
            <a:r>
              <a:rPr lang="en-US" sz="1200" dirty="0" smtClean="0"/>
              <a:t>McGee</a:t>
            </a:r>
          </a:p>
          <a:p>
            <a:pPr marL="400050" lvl="1" indent="0">
              <a:buNone/>
            </a:pPr>
            <a:r>
              <a:rPr lang="en-CA" sz="1200" dirty="0" smtClean="0"/>
              <a:t>Caitlin </a:t>
            </a:r>
            <a:r>
              <a:rPr lang="en-CA" sz="1200" dirty="0"/>
              <a:t>Imrie </a:t>
            </a:r>
            <a:endParaRPr lang="en-CA" sz="1200" dirty="0" smtClean="0"/>
          </a:p>
          <a:p>
            <a:pPr marL="400050" lvl="1" indent="0">
              <a:buNone/>
            </a:pPr>
            <a:r>
              <a:rPr lang="en-CA" sz="1200" dirty="0"/>
              <a:t>Cynthia Leblanc </a:t>
            </a:r>
            <a:endParaRPr lang="en-CA" sz="1200" dirty="0" smtClean="0"/>
          </a:p>
          <a:p>
            <a:pPr marL="400050" lvl="1" indent="0">
              <a:buNone/>
            </a:pPr>
            <a:r>
              <a:rPr lang="en-CA" sz="1200" dirty="0" smtClean="0"/>
              <a:t>Daniel McLaughlin</a:t>
            </a:r>
          </a:p>
          <a:p>
            <a:pPr marL="400050" lvl="1" indent="0">
              <a:buNone/>
            </a:pPr>
            <a:r>
              <a:rPr lang="en-CA" sz="1200" dirty="0"/>
              <a:t>Silvano Tocchi </a:t>
            </a:r>
            <a:endParaRPr lang="en-CA" sz="1200" dirty="0" smtClean="0"/>
          </a:p>
          <a:p>
            <a:pPr marL="400050" lvl="1" indent="0">
              <a:buNone/>
            </a:pPr>
            <a:r>
              <a:rPr lang="en-CA" sz="1200" dirty="0" smtClean="0"/>
              <a:t>France Bildodeau</a:t>
            </a:r>
          </a:p>
          <a:p>
            <a:pPr marL="0" indent="0">
              <a:buNone/>
            </a:pPr>
            <a:r>
              <a:rPr lang="en-CA" sz="1200" b="1" dirty="0" smtClean="0"/>
              <a:t>Colombie-Britannique</a:t>
            </a:r>
          </a:p>
          <a:p>
            <a:pPr marL="400050" lvl="1" indent="0">
              <a:buNone/>
            </a:pPr>
            <a:r>
              <a:rPr lang="en-CA" sz="1200" dirty="0" smtClean="0"/>
              <a:t>Ian Bailey</a:t>
            </a:r>
          </a:p>
          <a:p>
            <a:pPr marL="400050" lvl="1" indent="0">
              <a:buNone/>
            </a:pPr>
            <a:r>
              <a:rPr lang="en-CA" sz="1200" dirty="0" smtClean="0"/>
              <a:t>Patricia Wiebe</a:t>
            </a:r>
          </a:p>
          <a:p>
            <a:pPr marL="0" indent="0">
              <a:buNone/>
            </a:pPr>
            <a:r>
              <a:rPr lang="en-CA" sz="1200" b="1" dirty="0" smtClean="0"/>
              <a:t>Alberta</a:t>
            </a:r>
          </a:p>
          <a:p>
            <a:pPr marL="400050" lvl="1" indent="0">
              <a:buNone/>
            </a:pPr>
            <a:r>
              <a:rPr lang="en-CA" sz="1200" dirty="0" smtClean="0"/>
              <a:t>Roy Enslev</a:t>
            </a:r>
          </a:p>
          <a:p>
            <a:pPr marL="400050" lvl="1" indent="0">
              <a:buNone/>
            </a:pPr>
            <a:r>
              <a:rPr lang="en-CA" sz="1200" dirty="0" smtClean="0"/>
              <a:t>Jackie Stankey</a:t>
            </a:r>
          </a:p>
          <a:p>
            <a:pPr marL="0" indent="0">
              <a:buNone/>
            </a:pPr>
            <a:r>
              <a:rPr lang="en-CA" sz="1200" b="1" dirty="0" smtClean="0"/>
              <a:t>Saskatchewan</a:t>
            </a:r>
          </a:p>
          <a:p>
            <a:pPr marL="400050" lvl="1" indent="0">
              <a:buNone/>
            </a:pPr>
            <a:r>
              <a:rPr lang="en-CA" sz="1200" dirty="0" smtClean="0"/>
              <a:t>Shaylene Salazar</a:t>
            </a:r>
          </a:p>
          <a:p>
            <a:pPr marL="400050" lvl="1" indent="0">
              <a:buNone/>
            </a:pPr>
            <a:r>
              <a:rPr lang="en-CA" sz="1200" dirty="0" smtClean="0"/>
              <a:t>Wilbour Craddock</a:t>
            </a:r>
          </a:p>
          <a:p>
            <a:pPr marL="0" indent="0">
              <a:buNone/>
            </a:pPr>
            <a:r>
              <a:rPr lang="en-CA" sz="1200" b="1" dirty="0" smtClean="0"/>
              <a:t>Manitoba</a:t>
            </a:r>
          </a:p>
          <a:p>
            <a:pPr marL="400050" lvl="1" indent="0">
              <a:buNone/>
            </a:pPr>
            <a:r>
              <a:rPr lang="en-CA" sz="1200" dirty="0" smtClean="0"/>
              <a:t>Guy Gordon</a:t>
            </a:r>
          </a:p>
          <a:p>
            <a:pPr marL="400050" lvl="1" indent="0">
              <a:buNone/>
            </a:pPr>
            <a:r>
              <a:rPr lang="en-CA" sz="1200" dirty="0" smtClean="0"/>
              <a:t>Patrick Hoger</a:t>
            </a:r>
          </a:p>
          <a:p>
            <a:pPr marL="0" indent="0">
              <a:buNone/>
            </a:pPr>
            <a:r>
              <a:rPr lang="en-CA" sz="1200" dirty="0"/>
              <a:t>	</a:t>
            </a:r>
            <a:endParaRPr lang="en-CA" sz="1200" dirty="0" smtClean="0"/>
          </a:p>
          <a:p>
            <a:pPr marL="0" indent="0">
              <a:buNone/>
            </a:pPr>
            <a:r>
              <a:rPr lang="en-CA" sz="1200" dirty="0"/>
              <a:t>	</a:t>
            </a:r>
          </a:p>
        </p:txBody>
      </p:sp>
      <p:sp>
        <p:nvSpPr>
          <p:cNvPr id="4" name="Slide Number Placeholder 3"/>
          <p:cNvSpPr>
            <a:spLocks noGrp="1"/>
          </p:cNvSpPr>
          <p:nvPr>
            <p:ph type="sldNum" sz="quarter" idx="12"/>
            <p:custDataLst>
              <p:tags r:id="rId3"/>
            </p:custDataLst>
          </p:nvPr>
        </p:nvSpPr>
        <p:spPr/>
        <p:txBody>
          <a:bodyPr/>
          <a:lstStyle/>
          <a:p>
            <a:fld id="{472FE7E6-C063-462F-9C35-10504E394B46}" type="slidenum">
              <a:rPr lang="en-CA" altLang="en-US" smtClean="0">
                <a:solidFill>
                  <a:prstClr val="black">
                    <a:tint val="75000"/>
                  </a:prstClr>
                </a:solidFill>
              </a:rPr>
              <a:pPr/>
              <a:t>17</a:t>
            </a:fld>
            <a:endParaRPr lang="en-CA" altLang="en-US" dirty="0">
              <a:solidFill>
                <a:prstClr val="black">
                  <a:tint val="75000"/>
                </a:prstClr>
              </a:solidFill>
            </a:endParaRPr>
          </a:p>
        </p:txBody>
      </p:sp>
      <p:sp>
        <p:nvSpPr>
          <p:cNvPr id="5" name="Content Placeholder 2"/>
          <p:cNvSpPr txBox="1">
            <a:spLocks/>
          </p:cNvSpPr>
          <p:nvPr>
            <p:custDataLst>
              <p:tags r:id="rId4"/>
            </p:custDataLst>
          </p:nvPr>
        </p:nvSpPr>
        <p:spPr>
          <a:xfrm>
            <a:off x="4968044" y="1197224"/>
            <a:ext cx="3636404" cy="53281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sz="1200" b="1" dirty="0" smtClean="0"/>
              <a:t>Ontario</a:t>
            </a:r>
          </a:p>
          <a:p>
            <a:pPr marL="400050" lvl="1" indent="0">
              <a:buNone/>
            </a:pPr>
            <a:r>
              <a:rPr lang="en-CA" sz="1200" b="1" dirty="0" smtClean="0"/>
              <a:t>Rob Devries, coprésident du CDGI</a:t>
            </a:r>
          </a:p>
          <a:p>
            <a:pPr marL="0" indent="0">
              <a:buNone/>
            </a:pPr>
            <a:r>
              <a:rPr lang="en-CA" sz="1200" b="1" dirty="0" smtClean="0"/>
              <a:t>Québec</a:t>
            </a:r>
          </a:p>
          <a:p>
            <a:pPr marL="400050" lvl="1" indent="0">
              <a:buNone/>
            </a:pPr>
            <a:r>
              <a:rPr lang="en-CA" sz="1200" dirty="0" smtClean="0"/>
              <a:t>Stéphane Auclair</a:t>
            </a:r>
          </a:p>
          <a:p>
            <a:pPr marL="400050" lvl="1" indent="0">
              <a:buNone/>
            </a:pPr>
            <a:r>
              <a:rPr lang="en-CA" sz="1200" dirty="0" smtClean="0"/>
              <a:t>Guy Gagnon</a:t>
            </a:r>
            <a:endParaRPr lang="en-CA" sz="1200" b="1" dirty="0" smtClean="0"/>
          </a:p>
          <a:p>
            <a:pPr marL="0" indent="0">
              <a:buFont typeface="Arial" panose="020B0604020202020204" pitchFamily="34" charset="0"/>
              <a:buNone/>
            </a:pPr>
            <a:r>
              <a:rPr lang="en-CA" sz="1200" b="1" dirty="0" smtClean="0"/>
              <a:t>Nouveau-Brunswick</a:t>
            </a:r>
          </a:p>
          <a:p>
            <a:pPr marL="400050" lvl="1" indent="0">
              <a:buFont typeface="Arial" panose="020B0604020202020204" pitchFamily="34" charset="0"/>
              <a:buNone/>
            </a:pPr>
            <a:r>
              <a:rPr lang="en-CA" sz="1200" dirty="0" smtClean="0"/>
              <a:t>Colleen Boldon</a:t>
            </a:r>
          </a:p>
          <a:p>
            <a:pPr marL="0" indent="0">
              <a:buFont typeface="Arial" panose="020B0604020202020204" pitchFamily="34" charset="0"/>
              <a:buNone/>
            </a:pPr>
            <a:r>
              <a:rPr lang="en-US" sz="1200" b="1" dirty="0" smtClean="0"/>
              <a:t>Nouvelle-Écosse</a:t>
            </a:r>
          </a:p>
          <a:p>
            <a:pPr marL="400050" lvl="1" indent="0">
              <a:buFont typeface="Arial" panose="020B0604020202020204" pitchFamily="34" charset="0"/>
              <a:buNone/>
            </a:pPr>
            <a:r>
              <a:rPr lang="en-CA" sz="1200" dirty="0" smtClean="0"/>
              <a:t>Glen Bishop</a:t>
            </a:r>
          </a:p>
          <a:p>
            <a:pPr marL="400050" lvl="1" indent="0">
              <a:buFont typeface="Arial" panose="020B0604020202020204" pitchFamily="34" charset="0"/>
              <a:buNone/>
            </a:pPr>
            <a:r>
              <a:rPr lang="en-CA" sz="1200" dirty="0" smtClean="0"/>
              <a:t>Arlene Williams</a:t>
            </a:r>
          </a:p>
          <a:p>
            <a:pPr marL="0" indent="0">
              <a:buFont typeface="Arial" panose="020B0604020202020204" pitchFamily="34" charset="0"/>
              <a:buNone/>
            </a:pPr>
            <a:r>
              <a:rPr lang="en-CA" sz="1200" b="1" dirty="0" smtClean="0"/>
              <a:t>Île du Prince-Édouard</a:t>
            </a:r>
          </a:p>
          <a:p>
            <a:pPr marL="400050" lvl="1" indent="0">
              <a:buFont typeface="Arial" panose="020B0604020202020204" pitchFamily="34" charset="0"/>
              <a:buNone/>
            </a:pPr>
            <a:r>
              <a:rPr lang="en-CA" sz="1200" dirty="0" smtClean="0"/>
              <a:t>Tim Garrity</a:t>
            </a:r>
          </a:p>
          <a:p>
            <a:pPr marL="0" indent="0">
              <a:buFont typeface="Arial" panose="020B0604020202020204" pitchFamily="34" charset="0"/>
              <a:buNone/>
            </a:pPr>
            <a:r>
              <a:rPr lang="en-CA" sz="1200" b="1" dirty="0" smtClean="0"/>
              <a:t>Terre-Neuve et Labrador</a:t>
            </a:r>
          </a:p>
          <a:p>
            <a:pPr marL="400050" lvl="1" indent="0">
              <a:buNone/>
            </a:pPr>
            <a:r>
              <a:rPr lang="en-CA" sz="1200" dirty="0"/>
              <a:t>Susan Wilkins </a:t>
            </a:r>
            <a:endParaRPr lang="en-CA" sz="1200" dirty="0" smtClean="0"/>
          </a:p>
          <a:p>
            <a:pPr marL="0" indent="0">
              <a:buNone/>
            </a:pPr>
            <a:r>
              <a:rPr lang="en-CA" sz="1200" b="1" dirty="0" smtClean="0"/>
              <a:t>Yukon</a:t>
            </a:r>
          </a:p>
          <a:p>
            <a:pPr marL="400050" lvl="1" indent="0">
              <a:buFont typeface="Arial" panose="020B0604020202020204" pitchFamily="34" charset="0"/>
              <a:buNone/>
            </a:pPr>
            <a:r>
              <a:rPr lang="en-CA" sz="1200" dirty="0" smtClean="0"/>
              <a:t>Chris Bookless</a:t>
            </a:r>
          </a:p>
          <a:p>
            <a:pPr marL="400050" lvl="1" indent="0">
              <a:buFont typeface="Arial" panose="020B0604020202020204" pitchFamily="34" charset="0"/>
              <a:buNone/>
            </a:pPr>
            <a:r>
              <a:rPr lang="en-CA" sz="1200" dirty="0" smtClean="0"/>
              <a:t>Sean McLeish</a:t>
            </a:r>
          </a:p>
          <a:p>
            <a:pPr marL="0" indent="0">
              <a:buFont typeface="Arial" panose="020B0604020202020204" pitchFamily="34" charset="0"/>
              <a:buNone/>
            </a:pPr>
            <a:r>
              <a:rPr lang="en-CA" sz="1200" b="1" dirty="0" smtClean="0"/>
              <a:t>Territoires du Nord-Ouest</a:t>
            </a:r>
          </a:p>
          <a:p>
            <a:pPr marL="400050" lvl="1" indent="0">
              <a:buFont typeface="Arial" panose="020B0604020202020204" pitchFamily="34" charset="0"/>
              <a:buNone/>
            </a:pPr>
            <a:r>
              <a:rPr lang="en-CA" sz="1200" dirty="0" smtClean="0"/>
              <a:t>Linda Maljan</a:t>
            </a:r>
          </a:p>
          <a:p>
            <a:pPr marL="0" indent="0">
              <a:buFont typeface="Arial" panose="020B0604020202020204" pitchFamily="34" charset="0"/>
              <a:buNone/>
            </a:pPr>
            <a:r>
              <a:rPr lang="en-CA" sz="1200" b="1" dirty="0" smtClean="0"/>
              <a:t>État civil</a:t>
            </a:r>
          </a:p>
          <a:p>
            <a:pPr marL="400050" lvl="1" indent="0">
              <a:buFont typeface="Arial" panose="020B0604020202020204" pitchFamily="34" charset="0"/>
              <a:buNone/>
            </a:pPr>
            <a:r>
              <a:rPr lang="en-CA" sz="1200" dirty="0" smtClean="0"/>
              <a:t>Valerie Gaston</a:t>
            </a:r>
          </a:p>
          <a:p>
            <a:pPr marL="0" indent="0">
              <a:buFont typeface="Arial" panose="020B0604020202020204" pitchFamily="34" charset="0"/>
              <a:buNone/>
            </a:pPr>
            <a:r>
              <a:rPr lang="en-CA" sz="1200" b="1" dirty="0" smtClean="0"/>
              <a:t>MSDO/MISA</a:t>
            </a:r>
          </a:p>
          <a:p>
            <a:pPr marL="0" indent="0">
              <a:buFont typeface="Arial" panose="020B0604020202020204" pitchFamily="34" charset="0"/>
              <a:buNone/>
            </a:pPr>
            <a:r>
              <a:rPr lang="en-CA" sz="1200" dirty="0" smtClean="0"/>
              <a:t>             Karla Hale</a:t>
            </a:r>
          </a:p>
          <a:p>
            <a:pPr marL="0" indent="0">
              <a:buFont typeface="Arial" panose="020B0604020202020204" pitchFamily="34" charset="0"/>
              <a:buNone/>
            </a:pPr>
            <a:r>
              <a:rPr lang="en-CA" sz="1200" dirty="0" smtClean="0"/>
              <a:t>             Chris Fisher</a:t>
            </a:r>
            <a:r>
              <a:rPr lang="en-CA" sz="1200" dirty="0"/>
              <a:t>	</a:t>
            </a:r>
            <a:endParaRPr lang="en-CA" sz="1200" dirty="0" smtClean="0"/>
          </a:p>
          <a:p>
            <a:pPr marL="0" indent="0">
              <a:buFont typeface="Arial" panose="020B0604020202020204" pitchFamily="34" charset="0"/>
              <a:buNone/>
            </a:pPr>
            <a:r>
              <a:rPr lang="en-CA" sz="1200" dirty="0" smtClean="0"/>
              <a:t>	</a:t>
            </a:r>
          </a:p>
          <a:p>
            <a:pPr marL="0" indent="0">
              <a:buFont typeface="Arial" panose="020B0604020202020204" pitchFamily="34" charset="0"/>
              <a:buNone/>
            </a:pPr>
            <a:endParaRPr lang="en-CA" sz="1600" dirty="0" smtClean="0"/>
          </a:p>
          <a:p>
            <a:pPr marL="0" indent="0">
              <a:buFont typeface="Arial" panose="020B0604020202020204" pitchFamily="34" charset="0"/>
              <a:buNone/>
            </a:pPr>
            <a:r>
              <a:rPr lang="en-CA" sz="1200" dirty="0" smtClean="0"/>
              <a:t>	</a:t>
            </a:r>
            <a:endParaRPr lang="en-CA" sz="1200" dirty="0"/>
          </a:p>
        </p:txBody>
      </p:sp>
    </p:spTree>
    <p:extLst>
      <p:ext uri="{BB962C8B-B14F-4D97-AF65-F5344CB8AC3E}">
        <p14:creationId xmlns:p14="http://schemas.microsoft.com/office/powerpoint/2010/main" val="771108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custDataLst>
              <p:tags r:id="rId2"/>
            </p:custDataLst>
          </p:nvPr>
        </p:nvSpPr>
        <p:spPr/>
        <p:txBody>
          <a:bodyPr/>
          <a:lstStyle/>
          <a:p>
            <a:fld id="{32D4B517-E49B-41B6-9DBC-23634E0F1CDC}" type="slidenum">
              <a:rPr lang="en-CA" smtClean="0"/>
              <a:t>2</a:t>
            </a:fld>
            <a:endParaRPr lang="en-CA" dirty="0"/>
          </a:p>
        </p:txBody>
      </p:sp>
      <p:sp>
        <p:nvSpPr>
          <p:cNvPr id="3" name="Text Placeholder 2"/>
          <p:cNvSpPr>
            <a:spLocks noGrp="1"/>
          </p:cNvSpPr>
          <p:nvPr>
            <p:ph type="body" sz="quarter" idx="11"/>
            <p:custDataLst>
              <p:tags r:id="rId3"/>
            </p:custDataLst>
          </p:nvPr>
        </p:nvSpPr>
        <p:spPr>
          <a:xfrm>
            <a:off x="755576" y="188640"/>
            <a:ext cx="5432982" cy="878670"/>
          </a:xfrm>
        </p:spPr>
        <p:txBody>
          <a:bodyPr wrap="square"/>
          <a:lstStyle/>
          <a:p>
            <a:r>
              <a:rPr lang="fr-CA" sz="3200" b="1" dirty="0" smtClean="0">
                <a:solidFill>
                  <a:srgbClr val="004D71"/>
                </a:solidFill>
              </a:rPr>
              <a:t>Objectifs</a:t>
            </a:r>
            <a:endParaRPr lang="fr-CA" sz="1200" b="1" dirty="0">
              <a:solidFill>
                <a:srgbClr val="990099"/>
              </a:solidFill>
              <a:latin typeface="Courier New" panose="02070309020205020404" pitchFamily="49" charset="0"/>
            </a:endParaRPr>
          </a:p>
        </p:txBody>
      </p:sp>
      <p:sp>
        <p:nvSpPr>
          <p:cNvPr id="4" name="Content Placeholder 3"/>
          <p:cNvSpPr>
            <a:spLocks noGrp="1"/>
          </p:cNvSpPr>
          <p:nvPr>
            <p:ph idx="10"/>
            <p:custDataLst>
              <p:tags r:id="rId4"/>
            </p:custDataLst>
          </p:nvPr>
        </p:nvSpPr>
        <p:spPr>
          <a:xfrm>
            <a:off x="786210" y="1016732"/>
            <a:ext cx="7998258" cy="5293146"/>
          </a:xfrm>
        </p:spPr>
        <p:txBody>
          <a:bodyPr wrap="square"/>
          <a:lstStyle/>
          <a:p>
            <a:pPr>
              <a:lnSpc>
                <a:spcPct val="90000"/>
              </a:lnSpc>
            </a:pPr>
            <a:endParaRPr lang="en-CA" altLang="en-US" sz="2800" dirty="0" smtClean="0"/>
          </a:p>
          <a:p>
            <a:pPr marL="514350" indent="-514350">
              <a:lnSpc>
                <a:spcPct val="90000"/>
              </a:lnSpc>
              <a:buFont typeface="+mj-lt"/>
              <a:buAutoNum type="arabicPeriod"/>
            </a:pPr>
            <a:r>
              <a:rPr lang="fr-CA" altLang="en-US" sz="2800" b="1" dirty="0" smtClean="0"/>
              <a:t>Cadre </a:t>
            </a:r>
            <a:r>
              <a:rPr lang="fr-CA" altLang="en-US" sz="2800" b="1" dirty="0"/>
              <a:t>pancanadien de </a:t>
            </a:r>
            <a:r>
              <a:rPr lang="fr-CA" altLang="en-US" sz="2800" b="1" dirty="0" smtClean="0"/>
              <a:t>la fiabilité</a:t>
            </a:r>
            <a:r>
              <a:rPr lang="fr-CA" altLang="en-US" sz="2800" b="1" dirty="0"/>
              <a:t>– </a:t>
            </a:r>
            <a:r>
              <a:rPr lang="fr-CA" altLang="en-US" sz="2800" b="1" dirty="0" smtClean="0"/>
              <a:t>Un bref historique</a:t>
            </a:r>
            <a:endParaRPr lang="fr-CA" altLang="en-US" sz="1200" b="1" dirty="0" smtClean="0">
              <a:solidFill>
                <a:srgbClr val="990099"/>
              </a:solidFill>
              <a:latin typeface="Courier New" panose="02070309020205020404" pitchFamily="49" charset="0"/>
            </a:endParaRPr>
          </a:p>
          <a:p>
            <a:pPr marL="514350" indent="-514350">
              <a:lnSpc>
                <a:spcPct val="90000"/>
              </a:lnSpc>
              <a:buFont typeface="+mj-lt"/>
              <a:buAutoNum type="arabicPeriod"/>
            </a:pPr>
            <a:endParaRPr lang="en-CA" altLang="en-US" sz="2800" b="1" dirty="0" smtClean="0"/>
          </a:p>
          <a:p>
            <a:pPr marL="514350" indent="-514350">
              <a:lnSpc>
                <a:spcPct val="90000"/>
              </a:lnSpc>
              <a:buFont typeface="+mj-lt"/>
              <a:buAutoNum type="arabicPeriod"/>
            </a:pPr>
            <a:r>
              <a:rPr lang="fr-CA" altLang="en-US" sz="2800" b="1" dirty="0" smtClean="0"/>
              <a:t>Rapport d’étape sur les activités et produits livrables du Cadre pancanadien de la fiabilité</a:t>
            </a:r>
            <a:endParaRPr lang="fr-CA" altLang="en-US" sz="1200" b="1" dirty="0" smtClean="0">
              <a:solidFill>
                <a:srgbClr val="990099"/>
              </a:solidFill>
              <a:latin typeface="Courier New" panose="02070309020205020404" pitchFamily="49" charset="0"/>
            </a:endParaRPr>
          </a:p>
          <a:p>
            <a:pPr marL="514350" indent="-514350">
              <a:lnSpc>
                <a:spcPct val="90000"/>
              </a:lnSpc>
              <a:buFont typeface="+mj-lt"/>
              <a:buAutoNum type="arabicPeriod"/>
            </a:pPr>
            <a:endParaRPr lang="en-CA" altLang="en-US" sz="2800" dirty="0" smtClean="0"/>
          </a:p>
          <a:p>
            <a:pPr marL="514350" indent="-514350">
              <a:lnSpc>
                <a:spcPct val="90000"/>
              </a:lnSpc>
              <a:buFont typeface="+mj-lt"/>
              <a:buAutoNum type="arabicPeriod"/>
            </a:pPr>
            <a:r>
              <a:rPr lang="fr-CA" altLang="en-US" sz="2800" b="1" dirty="0" smtClean="0"/>
              <a:t>Discussion sur les risques et les mesures d’atténuation</a:t>
            </a:r>
            <a:endParaRPr lang="fr-CA" altLang="en-US" sz="1200" b="1" dirty="0" smtClean="0">
              <a:solidFill>
                <a:srgbClr val="990099"/>
              </a:solidFill>
              <a:latin typeface="Courier New" panose="02070309020205020404" pitchFamily="49" charset="0"/>
            </a:endParaRPr>
          </a:p>
          <a:p>
            <a:pPr marL="514350" indent="-514350">
              <a:lnSpc>
                <a:spcPct val="90000"/>
              </a:lnSpc>
              <a:buFont typeface="+mj-lt"/>
              <a:buAutoNum type="arabicPeriod"/>
            </a:pPr>
            <a:endParaRPr lang="en-CA" altLang="en-US" sz="2800" b="1" dirty="0" smtClean="0"/>
          </a:p>
          <a:p>
            <a:pPr marL="514350" indent="-514350">
              <a:lnSpc>
                <a:spcPct val="90000"/>
              </a:lnSpc>
              <a:buFont typeface="+mj-lt"/>
              <a:buAutoNum type="arabicPeriod"/>
            </a:pPr>
            <a:r>
              <a:rPr lang="fr-CA" altLang="en-US" sz="2800" b="1" dirty="0" smtClean="0"/>
              <a:t>Prochaines étapes proposées</a:t>
            </a:r>
            <a:endParaRPr lang="en-CA" altLang="en-US" sz="2800" b="1" dirty="0" smtClean="0"/>
          </a:p>
          <a:p>
            <a:pPr marL="514350" indent="-514350">
              <a:lnSpc>
                <a:spcPct val="90000"/>
              </a:lnSpc>
              <a:buFont typeface="+mj-lt"/>
              <a:buAutoNum type="arabicPeriod"/>
            </a:pPr>
            <a:endParaRPr lang="en-CA" altLang="en-US" sz="2800" b="1" dirty="0" smtClean="0"/>
          </a:p>
          <a:p>
            <a:endParaRPr lang="en-CA" sz="2400" dirty="0"/>
          </a:p>
        </p:txBody>
      </p:sp>
    </p:spTree>
    <p:custDataLst>
      <p:tags r:id="rId1"/>
    </p:custDataLst>
    <p:extLst>
      <p:ext uri="{BB962C8B-B14F-4D97-AF65-F5344CB8AC3E}">
        <p14:creationId xmlns:p14="http://schemas.microsoft.com/office/powerpoint/2010/main" val="251012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274638"/>
            <a:ext cx="8399276" cy="562074"/>
          </a:xfrm>
        </p:spPr>
        <p:txBody>
          <a:bodyPr wrap="square" lIns="0" tIns="0" rIns="0" bIns="0"/>
          <a:lstStyle/>
          <a:p>
            <a:pPr algn="l">
              <a:spcBef>
                <a:spcPct val="20000"/>
              </a:spcBef>
              <a:buFont typeface="Arial" panose="020B0604020202020204" pitchFamily="34" charset="0"/>
            </a:pPr>
            <a:r>
              <a:rPr lang="fr-CA" sz="2800" b="1" dirty="0" smtClean="0">
                <a:solidFill>
                  <a:srgbClr val="004D71"/>
                </a:solidFill>
                <a:latin typeface="Calibri" panose="020F0502020204030204" pitchFamily="34" charset="0"/>
                <a:ea typeface="+mn-ea"/>
                <a:cs typeface="+mn-cs"/>
              </a:rPr>
              <a:t>Le Cadre </a:t>
            </a:r>
            <a:r>
              <a:rPr lang="fr-CA" sz="2800" b="1" dirty="0">
                <a:solidFill>
                  <a:srgbClr val="004D71"/>
                </a:solidFill>
                <a:latin typeface="Calibri" panose="020F0502020204030204" pitchFamily="34" charset="0"/>
                <a:ea typeface="+mn-ea"/>
                <a:cs typeface="+mn-cs"/>
              </a:rPr>
              <a:t>pancanadien de </a:t>
            </a:r>
            <a:r>
              <a:rPr lang="fr-CA" sz="2800" b="1" dirty="0" smtClean="0">
                <a:solidFill>
                  <a:srgbClr val="004D71"/>
                </a:solidFill>
                <a:latin typeface="Calibri" panose="020F0502020204030204" pitchFamily="34" charset="0"/>
                <a:ea typeface="+mn-ea"/>
                <a:cs typeface="+mn-cs"/>
              </a:rPr>
              <a:t>la fiabilité</a:t>
            </a:r>
            <a:r>
              <a:rPr lang="fr-CA" sz="2800" b="1" dirty="0">
                <a:solidFill>
                  <a:srgbClr val="004D71"/>
                </a:solidFill>
                <a:latin typeface="Calibri" panose="020F0502020204030204" pitchFamily="34" charset="0"/>
                <a:ea typeface="+mn-ea"/>
                <a:cs typeface="+mn-cs"/>
              </a:rPr>
              <a:t>– </a:t>
            </a:r>
            <a:r>
              <a:rPr lang="fr-CA" sz="2800" b="1" dirty="0" smtClean="0">
                <a:solidFill>
                  <a:srgbClr val="004D71"/>
                </a:solidFill>
                <a:latin typeface="Calibri" panose="020F0502020204030204" pitchFamily="34" charset="0"/>
                <a:ea typeface="+mn-ea"/>
                <a:cs typeface="+mn-cs"/>
              </a:rPr>
              <a:t>Un bref historique</a:t>
            </a:r>
            <a:endParaRPr lang="fr-CA" sz="1100" b="1" dirty="0">
              <a:solidFill>
                <a:srgbClr val="990099"/>
              </a:solidFill>
              <a:latin typeface="Courier New" panose="02070309020205020404" pitchFamily="49" charset="0"/>
              <a:ea typeface="+mn-ea"/>
              <a:cs typeface="+mn-cs"/>
            </a:endParaRPr>
          </a:p>
        </p:txBody>
      </p:sp>
      <p:sp>
        <p:nvSpPr>
          <p:cNvPr id="3" name="Content Placeholder 2"/>
          <p:cNvSpPr>
            <a:spLocks noGrp="1"/>
          </p:cNvSpPr>
          <p:nvPr>
            <p:ph sz="quarter" idx="1"/>
            <p:custDataLst>
              <p:tags r:id="rId3"/>
            </p:custDataLst>
          </p:nvPr>
        </p:nvSpPr>
        <p:spPr>
          <a:xfrm>
            <a:off x="251520" y="1003520"/>
            <a:ext cx="8568952" cy="5305800"/>
          </a:xfrm>
        </p:spPr>
        <p:txBody>
          <a:bodyPr wrap="square">
            <a:normAutofit/>
          </a:bodyPr>
          <a:lstStyle/>
          <a:p>
            <a:pPr>
              <a:buSzPct val="100000"/>
              <a:buFont typeface="Arial" charset="0"/>
              <a:buChar char="•"/>
              <a:defRPr/>
            </a:pPr>
            <a:r>
              <a:rPr lang="fr-CA" sz="2400" dirty="0" smtClean="0">
                <a:solidFill>
                  <a:srgbClr val="000000"/>
                </a:solidFill>
                <a:latin typeface="Calibri" panose="020F0502020204030204" pitchFamily="34" charset="0"/>
                <a:cs typeface="Arial" panose="020B0604020202020204" pitchFamily="34" charset="0"/>
              </a:rPr>
              <a:t>En janvier 2015, les coprésidents de la Table des sous-ministres fédéraux-provinciaux-territoriaux (FPT) sur la </a:t>
            </a:r>
            <a:r>
              <a:rPr lang="fr-CA" sz="2400" dirty="0">
                <a:solidFill>
                  <a:srgbClr val="000000"/>
                </a:solidFill>
                <a:latin typeface="Calibri" panose="020F0502020204030204" pitchFamily="34" charset="0"/>
                <a:cs typeface="Arial" panose="020B0604020202020204" pitchFamily="34" charset="0"/>
              </a:rPr>
              <a:t>c</a:t>
            </a:r>
            <a:r>
              <a:rPr lang="fr-CA" sz="2400" dirty="0" smtClean="0">
                <a:solidFill>
                  <a:srgbClr val="000000"/>
                </a:solidFill>
                <a:latin typeface="Calibri" panose="020F0502020204030204" pitchFamily="34" charset="0"/>
                <a:cs typeface="Arial" panose="020B0604020202020204" pitchFamily="34" charset="0"/>
              </a:rPr>
              <a:t>ollaboration relative à la prestation de services ont donné une présentation au Comité des commis et des secrétaires du Cabinet.</a:t>
            </a:r>
            <a:endParaRPr lang="fr-CA" sz="1200" b="1" dirty="0" smtClean="0">
              <a:solidFill>
                <a:srgbClr val="990099"/>
              </a:solidFill>
              <a:latin typeface="Courier New" panose="02070309020205020404" pitchFamily="49" charset="0"/>
              <a:cs typeface="Arial" panose="020B0604020202020204" pitchFamily="34" charset="0"/>
            </a:endParaRPr>
          </a:p>
          <a:p>
            <a:pPr>
              <a:buSzPct val="100000"/>
              <a:buFont typeface="Arial" charset="0"/>
              <a:buChar char="•"/>
              <a:defRPr/>
            </a:pPr>
            <a:endParaRPr lang="en-CA" sz="500" dirty="0" smtClean="0">
              <a:cs typeface="Arial" panose="020B0604020202020204" pitchFamily="34" charset="0"/>
            </a:endParaRPr>
          </a:p>
          <a:p>
            <a:pPr lvl="1">
              <a:buSzPct val="100000"/>
              <a:buFont typeface="Arial" panose="020B0604020202020204" pitchFamily="34" charset="0"/>
              <a:buChar char="•"/>
              <a:defRPr/>
            </a:pPr>
            <a:r>
              <a:rPr lang="fr-CA" sz="2400" dirty="0" smtClean="0">
                <a:solidFill>
                  <a:srgbClr val="000000"/>
                </a:solidFill>
                <a:latin typeface="Calibri" panose="020F0502020204030204" pitchFamily="34" charset="0"/>
                <a:cs typeface="Arial" panose="020B0604020202020204" pitchFamily="34" charset="0"/>
              </a:rPr>
              <a:t>Trois secteurs prioritaires ont été relevés</a:t>
            </a:r>
            <a:endParaRPr lang="en-US" sz="2400" dirty="0">
              <a:cs typeface="Arial" panose="020B0604020202020204" pitchFamily="34" charset="0"/>
            </a:endParaRPr>
          </a:p>
        </p:txBody>
      </p:sp>
      <p:graphicFrame>
        <p:nvGraphicFramePr>
          <p:cNvPr id="4" name="Diagram 3"/>
          <p:cNvGraphicFramePr/>
          <p:nvPr>
            <p:custDataLst>
              <p:tags r:id="rId4"/>
            </p:custDataLst>
            <p:extLst>
              <p:ext uri="{D42A27DB-BD31-4B8C-83A1-F6EECF244321}">
                <p14:modId xmlns:p14="http://schemas.microsoft.com/office/powerpoint/2010/main" val="3223739187"/>
              </p:ext>
            </p:extLst>
          </p:nvPr>
        </p:nvGraphicFramePr>
        <p:xfrm>
          <a:off x="683568" y="2954561"/>
          <a:ext cx="7632848" cy="28083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Slide Number Placeholder 4"/>
          <p:cNvSpPr>
            <a:spLocks noGrp="1"/>
          </p:cNvSpPr>
          <p:nvPr>
            <p:ph type="sldNum" sz="quarter" idx="4294967295"/>
            <p:custDataLst>
              <p:tags r:id="rId5"/>
            </p:custDataLst>
          </p:nvPr>
        </p:nvSpPr>
        <p:spPr>
          <a:xfrm>
            <a:off x="8100392" y="6165304"/>
            <a:ext cx="609600" cy="521208"/>
          </a:xfrm>
          <a:prstGeom prst="rect">
            <a:avLst/>
          </a:prstGeom>
        </p:spPr>
        <p:txBody>
          <a:bodyPr/>
          <a:lstStyle/>
          <a:p>
            <a:fld id="{374973A6-BE83-4102-AF5C-FA72E8C2D22B}" type="slidenum">
              <a:rPr lang="en-CA" smtClean="0"/>
              <a:t>3</a:t>
            </a:fld>
            <a:endParaRPr lang="en-CA" dirty="0"/>
          </a:p>
        </p:txBody>
      </p:sp>
      <p:sp>
        <p:nvSpPr>
          <p:cNvPr id="7" name="TextBox 6"/>
          <p:cNvSpPr txBox="1"/>
          <p:nvPr>
            <p:custDataLst>
              <p:tags r:id="rId6"/>
            </p:custDataLst>
          </p:nvPr>
        </p:nvSpPr>
        <p:spPr>
          <a:xfrm>
            <a:off x="89756" y="5762873"/>
            <a:ext cx="8892480" cy="584775"/>
          </a:xfrm>
          <a:prstGeom prst="rect">
            <a:avLst/>
          </a:prstGeom>
          <a:noFill/>
        </p:spPr>
        <p:txBody>
          <a:bodyPr wrap="square" rtlCol="0">
            <a:spAutoFit/>
          </a:bodyPr>
          <a:lstStyle/>
          <a:p>
            <a:pPr algn="ctr"/>
            <a:r>
              <a:rPr lang="fr-CA" sz="1600" b="1" i="1" dirty="0" smtClean="0">
                <a:solidFill>
                  <a:srgbClr val="000000"/>
                </a:solidFill>
                <a:latin typeface="Arial" panose="020B0604020202020204" pitchFamily="34" charset="0"/>
                <a:cs typeface="Arial" panose="020B0604020202020204" pitchFamily="34" charset="0"/>
              </a:rPr>
              <a:t>Les SM ont relevé ces priorités habilitantes afin de faire avancer une approche numérique d’abord, tous les jours, 24 heures sur 24, « Une fois suffit » pour les Canadiens</a:t>
            </a:r>
            <a:r>
              <a:rPr lang="en-CA" sz="1600" b="1" i="1" dirty="0">
                <a:latin typeface="Arial" panose="020B0604020202020204" pitchFamily="34" charset="0"/>
                <a:cs typeface="Arial" panose="020B0604020202020204" pitchFamily="34" charset="0"/>
              </a:rPr>
              <a:t>.</a:t>
            </a:r>
          </a:p>
        </p:txBody>
      </p:sp>
    </p:spTree>
    <p:custDataLst>
      <p:tags r:id="rId1"/>
    </p:custDataLst>
    <p:extLst>
      <p:ext uri="{BB962C8B-B14F-4D97-AF65-F5344CB8AC3E}">
        <p14:creationId xmlns:p14="http://schemas.microsoft.com/office/powerpoint/2010/main" val="352426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custDataLst>
              <p:tags r:id="rId1"/>
            </p:custDataLst>
          </p:nvPr>
        </p:nvSpPr>
        <p:spPr>
          <a:xfrm>
            <a:off x="-2" y="8620"/>
            <a:ext cx="2195738" cy="6849380"/>
          </a:xfrm>
          <a:prstGeom prst="rect">
            <a:avLst/>
          </a:prstGeom>
          <a:solidFill>
            <a:srgbClr val="333E48"/>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0"/>
              </a:spcBef>
            </a:pPr>
            <a:endParaRPr lang="fr-CA" altLang="en-US" sz="1200" dirty="0">
              <a:solidFill>
                <a:schemeClr val="bg1"/>
              </a:solidFill>
            </a:endParaRPr>
          </a:p>
        </p:txBody>
      </p:sp>
      <p:sp>
        <p:nvSpPr>
          <p:cNvPr id="18" name="Slide Number Placeholder 1"/>
          <p:cNvSpPr txBox="1"/>
          <p:nvPr>
            <p:custDataLst>
              <p:tags r:id="rId2"/>
            </p:custDataLst>
          </p:nvPr>
        </p:nvSpPr>
        <p:spPr>
          <a:xfrm>
            <a:off x="6553200" y="6376243"/>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32D4B517-E49B-41B6-9DBC-23634E0F1CDC}" type="slidenum">
              <a:rPr kumimoji="0" lang="fr-CA" sz="1200" b="0" i="0" u="none" strike="noStrike" kern="1200" cap="none" spc="0" normalizeH="0" baseline="0" smtClean="0">
                <a:ln>
                  <a:noFill/>
                </a:ln>
                <a:solidFill>
                  <a:prstClr val="black">
                    <a:tint val="75000"/>
                  </a:prstClr>
                </a:solidFill>
                <a:effectLst/>
                <a:uLnTx/>
                <a:uFillTx/>
                <a:latin typeface="Calibri"/>
                <a:ea typeface="+mn-ea"/>
                <a:cs typeface="+mn-cs"/>
              </a:rPr>
              <a:t>4</a:t>
            </a:fld>
            <a:endParaRPr kumimoji="0" lang="fr-CA" sz="1200" b="0" i="0" u="none" strike="noStrike" kern="1200" cap="none" spc="0" normalizeH="0" baseline="0" dirty="0">
              <a:ln>
                <a:noFill/>
              </a:ln>
              <a:solidFill>
                <a:prstClr val="black">
                  <a:tint val="75000"/>
                </a:prstClr>
              </a:solidFill>
              <a:effectLst/>
              <a:uLnTx/>
              <a:uFillTx/>
              <a:latin typeface="Calibri"/>
              <a:ea typeface="+mn-ea"/>
              <a:cs typeface="+mn-cs"/>
            </a:endParaRPr>
          </a:p>
        </p:txBody>
      </p:sp>
      <p:sp>
        <p:nvSpPr>
          <p:cNvPr id="38" name="Rectangle 37"/>
          <p:cNvSpPr>
            <a:spLocks noChangeArrowheads="1"/>
          </p:cNvSpPr>
          <p:nvPr>
            <p:custDataLst>
              <p:tags r:id="rId3"/>
            </p:custDataLst>
          </p:nvPr>
        </p:nvSpPr>
        <p:spPr>
          <a:xfrm>
            <a:off x="715" y="1438767"/>
            <a:ext cx="2194303"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defRPr/>
            </a:pPr>
            <a:r>
              <a:rPr lang="fr-CA" sz="1400" spc="300" dirty="0" smtClean="0">
                <a:solidFill>
                  <a:schemeClr val="bg1"/>
                </a:solidFill>
                <a:ea typeface="Nexa Bold" charset="0"/>
                <a:cs typeface="Nexa Bold" charset="0"/>
              </a:rPr>
              <a:t>Un facteur habilitant pour le service numérique</a:t>
            </a: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smtClean="0">
              <a:solidFill>
                <a:schemeClr val="bg1"/>
              </a:solidFill>
            </a:endParaRPr>
          </a:p>
          <a:p>
            <a:pPr>
              <a:lnSpc>
                <a:spcPct val="100000"/>
              </a:lnSpc>
              <a:spcBef>
                <a:spcPct val="0"/>
              </a:spcBef>
            </a:pPr>
            <a:endParaRPr lang="fr-CA" sz="1200" dirty="0">
              <a:solidFill>
                <a:schemeClr val="bg1"/>
              </a:solidFill>
            </a:endParaRPr>
          </a:p>
        </p:txBody>
      </p:sp>
      <p:sp>
        <p:nvSpPr>
          <p:cNvPr id="106" name="Rectangle 105"/>
          <p:cNvSpPr/>
          <p:nvPr>
            <p:custDataLst>
              <p:tags r:id="rId4"/>
            </p:custDataLst>
          </p:nvPr>
        </p:nvSpPr>
        <p:spPr>
          <a:xfrm>
            <a:off x="2195736" y="800708"/>
            <a:ext cx="6948263" cy="45719"/>
          </a:xfrm>
          <a:prstGeom prst="rect">
            <a:avLst/>
          </a:prstGeom>
          <a:solidFill>
            <a:srgbClr val="333E48"/>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fr-CA" altLang="en-US" sz="2800" dirty="0" smtClean="0">
              <a:solidFill>
                <a:srgbClr val="FFFFFF"/>
              </a:solidFill>
            </a:endParaRPr>
          </a:p>
        </p:txBody>
      </p:sp>
      <p:sp>
        <p:nvSpPr>
          <p:cNvPr id="31" name="TextBox 30"/>
          <p:cNvSpPr txBox="1"/>
          <p:nvPr>
            <p:custDataLst>
              <p:tags r:id="rId5"/>
            </p:custDataLst>
          </p:nvPr>
        </p:nvSpPr>
        <p:spPr>
          <a:xfrm>
            <a:off x="3635896" y="1016732"/>
            <a:ext cx="3744416" cy="1008112"/>
          </a:xfrm>
          <a:prstGeom prst="rect">
            <a:avLst/>
          </a:prstGeom>
          <a:solidFill>
            <a:schemeClr val="accent3">
              <a:lumMod val="75000"/>
            </a:schemeClr>
          </a:solidFill>
          <a:ln w="9525" cap="flat" algn="ctr">
            <a:prstDash val="soli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stStyle>
          <a:p>
            <a:pPr algn="ctr"/>
            <a:r>
              <a:rPr lang="fr-CA" sz="2000" b="1" dirty="0" smtClean="0"/>
              <a:t>Identité numérique de confiance</a:t>
            </a:r>
            <a:endParaRPr lang="fr-CA" sz="2000" b="1" dirty="0"/>
          </a:p>
        </p:txBody>
      </p:sp>
      <p:sp>
        <p:nvSpPr>
          <p:cNvPr id="60" name="TextBox 5"/>
          <p:cNvSpPr txBox="1">
            <a:spLocks noChangeArrowheads="1"/>
          </p:cNvSpPr>
          <p:nvPr>
            <p:custDataLst>
              <p:tags r:id="rId6"/>
            </p:custDataLst>
          </p:nvPr>
        </p:nvSpPr>
        <p:spPr>
          <a:xfrm>
            <a:off x="1434" y="8620"/>
            <a:ext cx="21943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defRPr sz="1400">
                <a:solidFill>
                  <a:schemeClr val="tx1"/>
                </a:solidFill>
                <a:latin typeface="Roboto Thin"/>
                <a:ea typeface="Roboto Thin"/>
                <a:cs typeface="Roboto Thin"/>
              </a:defRPr>
            </a:lvl1pPr>
            <a:lvl2pPr marL="742950" indent="-285750">
              <a:lnSpc>
                <a:spcPct val="90000"/>
              </a:lnSpc>
              <a:spcBef>
                <a:spcPts val="500"/>
              </a:spcBef>
              <a:buFont typeface="Arial" pitchFamily="34" charset="0"/>
              <a:buChar char="•"/>
              <a:defRPr sz="800">
                <a:solidFill>
                  <a:schemeClr val="tx1"/>
                </a:solidFill>
                <a:latin typeface="Roboto Thin"/>
                <a:ea typeface="Roboto Thin"/>
                <a:cs typeface="Roboto Thin"/>
              </a:defRPr>
            </a:lvl2pPr>
            <a:lvl3pPr marL="1143000" indent="-228600">
              <a:lnSpc>
                <a:spcPct val="90000"/>
              </a:lnSpc>
              <a:spcBef>
                <a:spcPts val="500"/>
              </a:spcBef>
              <a:buFont typeface="Arial" pitchFamily="34" charset="0"/>
              <a:buChar char="•"/>
              <a:defRPr sz="800">
                <a:solidFill>
                  <a:schemeClr val="tx1"/>
                </a:solidFill>
                <a:latin typeface="Roboto Thin"/>
                <a:ea typeface="Roboto Thin"/>
                <a:cs typeface="Roboto Thin"/>
              </a:defRPr>
            </a:lvl3pPr>
            <a:lvl4pPr marL="1600200" indent="-228600">
              <a:lnSpc>
                <a:spcPct val="90000"/>
              </a:lnSpc>
              <a:spcBef>
                <a:spcPts val="500"/>
              </a:spcBef>
              <a:buFont typeface="Arial" pitchFamily="34" charset="0"/>
              <a:buChar char="•"/>
              <a:defRPr sz="800">
                <a:solidFill>
                  <a:schemeClr val="tx1"/>
                </a:solidFill>
                <a:latin typeface="Roboto Thin"/>
                <a:ea typeface="Roboto Thin"/>
                <a:cs typeface="Roboto Thin"/>
              </a:defRPr>
            </a:lvl4pPr>
            <a:lvl5pPr marL="2057400" indent="-228600">
              <a:lnSpc>
                <a:spcPct val="90000"/>
              </a:lnSpc>
              <a:spcBef>
                <a:spcPts val="500"/>
              </a:spcBef>
              <a:buFont typeface="Arial" pitchFamily="34" charset="0"/>
              <a:buChar char="•"/>
              <a:defRPr sz="800">
                <a:solidFill>
                  <a:schemeClr val="tx1"/>
                </a:solidFill>
                <a:latin typeface="Roboto Thin"/>
                <a:ea typeface="Roboto Thin"/>
                <a:cs typeface="Roboto Thin"/>
              </a:defRPr>
            </a:lvl5pPr>
            <a:lvl6pPr marL="25146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6pPr>
            <a:lvl7pPr marL="29718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7pPr>
            <a:lvl8pPr marL="34290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8pPr>
            <a:lvl9pPr marL="3886200" indent="-228600" eaLnBrk="0" fontAlgn="base" hangingPunct="0">
              <a:lnSpc>
                <a:spcPct val="90000"/>
              </a:lnSpc>
              <a:spcBef>
                <a:spcPts val="500"/>
              </a:spcBef>
              <a:spcAft>
                <a:spcPct val="0"/>
              </a:spcAft>
              <a:buFont typeface="Arial" pitchFamily="34" charset="0"/>
              <a:buChar char="•"/>
              <a:defRPr sz="800">
                <a:solidFill>
                  <a:schemeClr val="tx1"/>
                </a:solidFill>
                <a:latin typeface="Roboto Thin"/>
                <a:ea typeface="Roboto Thin"/>
                <a:cs typeface="Roboto Thin"/>
              </a:defRPr>
            </a:lvl9pPr>
          </a:lstStyle>
          <a:p>
            <a:pPr>
              <a:lnSpc>
                <a:spcPct val="100000"/>
              </a:lnSpc>
              <a:spcBef>
                <a:spcPct val="0"/>
              </a:spcBef>
            </a:pPr>
            <a:r>
              <a:rPr lang="fr-CA" altLang="en-US" sz="2400" dirty="0" smtClean="0">
                <a:solidFill>
                  <a:schemeClr val="bg1"/>
                </a:solidFill>
                <a:latin typeface="+mn-lt"/>
                <a:ea typeface="Nexa Bold"/>
                <a:cs typeface="Nexa Bold"/>
              </a:rPr>
              <a:t>CADRE </a:t>
            </a:r>
            <a:r>
              <a:rPr lang="fr-CA" altLang="en-US" sz="2400" dirty="0">
                <a:solidFill>
                  <a:schemeClr val="bg1"/>
                </a:solidFill>
                <a:latin typeface="+mn-lt"/>
                <a:ea typeface="Nexa Bold"/>
                <a:cs typeface="Nexa Bold"/>
              </a:rPr>
              <a:t>PANCANADIENDE </a:t>
            </a:r>
            <a:r>
              <a:rPr lang="fr-CA" altLang="en-US" sz="2400" dirty="0" smtClean="0">
                <a:solidFill>
                  <a:schemeClr val="bg1"/>
                </a:solidFill>
                <a:latin typeface="+mn-lt"/>
                <a:ea typeface="Nexa Bold"/>
                <a:cs typeface="Nexa Bold"/>
              </a:rPr>
              <a:t>LA FIABILITÉ</a:t>
            </a:r>
            <a:endParaRPr lang="fr-CA" altLang="en-US" sz="2400" dirty="0">
              <a:solidFill>
                <a:schemeClr val="bg1"/>
              </a:solidFill>
              <a:latin typeface="+mn-lt"/>
              <a:ea typeface="Nexa Bold"/>
              <a:cs typeface="Nexa Bold"/>
            </a:endParaRPr>
          </a:p>
        </p:txBody>
      </p:sp>
      <p:pic>
        <p:nvPicPr>
          <p:cNvPr id="1027" name="Picture 3"/>
          <p:cNvPicPr>
            <a:picLocks noChangeAspect="1" noChangeArrowheads="1"/>
          </p:cNvPicPr>
          <p:nvPr>
            <p:custDataLst>
              <p:tags r:id="rId7"/>
            </p:custDataLst>
          </p:nvPr>
        </p:nvPicPr>
        <p:blipFill>
          <a:blip r:embed="rId23"/>
          <a:srcRect/>
          <a:stretch>
            <a:fillRect/>
          </a:stretch>
        </p:blipFill>
        <p:spPr>
          <a:xfrm>
            <a:off x="5252156" y="1469840"/>
            <a:ext cx="543980" cy="48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ounded Rectangle 60"/>
          <p:cNvSpPr/>
          <p:nvPr>
            <p:custDataLst>
              <p:tags r:id="rId8"/>
            </p:custDataLst>
          </p:nvPr>
        </p:nvSpPr>
        <p:spPr>
          <a:xfrm>
            <a:off x="2411760" y="2265328"/>
            <a:ext cx="6275040" cy="335580"/>
          </a:xfrm>
          <a:prstGeom prst="roundRect">
            <a:avLst/>
          </a:prstGeom>
          <a:solidFill>
            <a:schemeClr val="accent3">
              <a:lumMod val="75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lstStyle/>
          <a:p>
            <a:pPr algn="ctr"/>
            <a:r>
              <a:rPr lang="fr-CA" sz="1600" dirty="0" smtClean="0"/>
              <a:t>Y compris des considérations des secteurs public et privé</a:t>
            </a:r>
            <a:endParaRPr lang="fr-CA" sz="1600" dirty="0">
              <a:solidFill>
                <a:schemeClr val="lt1"/>
              </a:solidFill>
            </a:endParaRPr>
          </a:p>
        </p:txBody>
      </p:sp>
      <p:sp>
        <p:nvSpPr>
          <p:cNvPr id="63" name="TextBox 62"/>
          <p:cNvSpPr txBox="1"/>
          <p:nvPr>
            <p:custDataLst>
              <p:tags r:id="rId9"/>
            </p:custDataLst>
          </p:nvPr>
        </p:nvSpPr>
        <p:spPr>
          <a:xfrm>
            <a:off x="2267743" y="3201943"/>
            <a:ext cx="2189681" cy="1920665"/>
          </a:xfrm>
          <a:prstGeom prst="rect">
            <a:avLst/>
          </a:prstGeom>
          <a:solidFill>
            <a:schemeClr val="bg2">
              <a:lumMod val="65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CA" sz="1400" b="1" dirty="0" smtClean="0"/>
          </a:p>
          <a:p>
            <a:r>
              <a:rPr lang="fr-CA" sz="1400" b="1" dirty="0" smtClean="0"/>
              <a:t>Volet Connexion d’utilisateur</a:t>
            </a:r>
          </a:p>
          <a:p>
            <a:pPr algn="l"/>
            <a:endParaRPr lang="fr-CA" sz="1050" dirty="0" smtClean="0"/>
          </a:p>
          <a:p>
            <a:endParaRPr lang="fr-CA" sz="1050" dirty="0" smtClean="0"/>
          </a:p>
          <a:p>
            <a:r>
              <a:rPr lang="fr-CA" sz="1100" dirty="0" smtClean="0"/>
              <a:t>Un ensemble de processus de confiance visant à veiller à ce qu’un utilisateur ait ouvert une session de façon sécuritaire et qu’il agisse en son nom.</a:t>
            </a:r>
          </a:p>
          <a:p>
            <a:pPr algn="l"/>
            <a:endParaRPr lang="fr-CA" sz="1050" dirty="0"/>
          </a:p>
        </p:txBody>
      </p:sp>
      <p:sp>
        <p:nvSpPr>
          <p:cNvPr id="64" name="TextBox 63"/>
          <p:cNvSpPr txBox="1"/>
          <p:nvPr>
            <p:custDataLst>
              <p:tags r:id="rId10"/>
            </p:custDataLst>
          </p:nvPr>
        </p:nvSpPr>
        <p:spPr>
          <a:xfrm>
            <a:off x="4528088" y="3201943"/>
            <a:ext cx="2168148" cy="1920665"/>
          </a:xfrm>
          <a:prstGeom prst="rect">
            <a:avLst/>
          </a:prstGeom>
          <a:solidFill>
            <a:schemeClr val="bg2">
              <a:lumMod val="5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A" sz="1400" b="1" dirty="0" smtClean="0"/>
              <a:t>Volet Personne confirmée</a:t>
            </a:r>
          </a:p>
          <a:p>
            <a:endParaRPr lang="fr-CA" sz="1100" dirty="0" smtClean="0"/>
          </a:p>
          <a:p>
            <a:r>
              <a:rPr lang="fr-CA" sz="1100" dirty="0" smtClean="0"/>
              <a:t>Ensemble de processus de confiance visant à identifier uniquement une vraie personne, afin de veiller à ce que les renseignements d’identité soient exacts et à jour, et les demandes et les actions lui soient attribuées.</a:t>
            </a:r>
            <a:endParaRPr lang="fr-CA" sz="1100" dirty="0"/>
          </a:p>
        </p:txBody>
      </p:sp>
      <p:sp>
        <p:nvSpPr>
          <p:cNvPr id="66" name="TextBox 65"/>
          <p:cNvSpPr txBox="1"/>
          <p:nvPr>
            <p:custDataLst>
              <p:tags r:id="rId11"/>
            </p:custDataLst>
          </p:nvPr>
        </p:nvSpPr>
        <p:spPr>
          <a:xfrm>
            <a:off x="6768244" y="3212977"/>
            <a:ext cx="2124236" cy="1909631"/>
          </a:xfrm>
          <a:prstGeom prst="rect">
            <a:avLst/>
          </a:prstGeom>
          <a:solidFill>
            <a:srgbClr val="37424A"/>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t">
            <a:noAutofit/>
          </a:bodyP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CA" b="1" dirty="0" smtClean="0"/>
          </a:p>
          <a:p>
            <a:r>
              <a:rPr lang="fr-CA" b="1" dirty="0" smtClean="0"/>
              <a:t>Composant du consentement et de délégation</a:t>
            </a:r>
          </a:p>
          <a:p>
            <a:endParaRPr lang="fr-CA" sz="1050" dirty="0" smtClean="0"/>
          </a:p>
          <a:p>
            <a:r>
              <a:rPr lang="fr-CA" sz="1100" dirty="0" smtClean="0"/>
              <a:t>Ensemble de processus de confiance permettant de relier </a:t>
            </a:r>
            <a:r>
              <a:rPr lang="fr-CA" sz="1100" dirty="0"/>
              <a:t>une </a:t>
            </a:r>
            <a:r>
              <a:rPr lang="fr-CA" sz="1100" dirty="0" smtClean="0"/>
              <a:t>connexion de l’utilisateur à une personne vérifiée et de gérer le consentement tel qu’il l’a accordé.</a:t>
            </a:r>
            <a:endParaRPr lang="fr-CA" sz="1100" dirty="0"/>
          </a:p>
        </p:txBody>
      </p:sp>
      <p:sp>
        <p:nvSpPr>
          <p:cNvPr id="74" name="TextBox 73"/>
          <p:cNvSpPr txBox="1"/>
          <p:nvPr>
            <p:custDataLst>
              <p:tags r:id="rId12"/>
            </p:custDataLst>
          </p:nvPr>
        </p:nvSpPr>
        <p:spPr>
          <a:xfrm>
            <a:off x="2230645" y="2725179"/>
            <a:ext cx="2191868" cy="518678"/>
          </a:xfrm>
          <a:prstGeom prst="rect">
            <a:avLst/>
          </a:prstGeom>
          <a:noFill/>
        </p:spPr>
        <p:txBody>
          <a:bodyPr wrap="square" rtlCol="0">
            <a:spAutoFit/>
          </a:bodyPr>
          <a:lstStyle/>
          <a:p>
            <a:pPr algn="ctr" fontAlgn="auto">
              <a:spcBef>
                <a:spcPct val="0"/>
              </a:spcBef>
              <a:spcAft>
                <a:spcPct val="0"/>
              </a:spcAft>
            </a:pPr>
            <a:r>
              <a:rPr lang="fr-CA" sz="1400" b="1" i="1" dirty="0" smtClean="0">
                <a:solidFill>
                  <a:prstClr val="black"/>
                </a:solidFill>
                <a:latin typeface="Calibri"/>
                <a:ea typeface="+mn-ea"/>
              </a:rPr>
              <a:t>S’agit-il de la même personne?</a:t>
            </a:r>
          </a:p>
        </p:txBody>
      </p:sp>
      <p:sp>
        <p:nvSpPr>
          <p:cNvPr id="75" name="TextBox 74"/>
          <p:cNvSpPr txBox="1"/>
          <p:nvPr>
            <p:custDataLst>
              <p:tags r:id="rId13"/>
            </p:custDataLst>
          </p:nvPr>
        </p:nvSpPr>
        <p:spPr>
          <a:xfrm>
            <a:off x="4527004" y="2725179"/>
            <a:ext cx="2170317" cy="518678"/>
          </a:xfrm>
          <a:prstGeom prst="rect">
            <a:avLst/>
          </a:prstGeom>
          <a:noFill/>
        </p:spPr>
        <p:txBody>
          <a:bodyPr wrap="square" rtlCol="0">
            <a:spAutoFit/>
          </a:bodyPr>
          <a:lstStyle/>
          <a:p>
            <a:pPr algn="ctr" fontAlgn="auto">
              <a:spcBef>
                <a:spcPct val="0"/>
              </a:spcBef>
              <a:spcAft>
                <a:spcPct val="0"/>
              </a:spcAft>
            </a:pPr>
            <a:r>
              <a:rPr lang="fr-CA" sz="1400" b="1" i="1" dirty="0" smtClean="0">
                <a:solidFill>
                  <a:prstClr val="black"/>
                </a:solidFill>
                <a:latin typeface="Calibri"/>
                <a:ea typeface="+mn-ea"/>
              </a:rPr>
              <a:t>S’agit-il d’une personne réelle existante?</a:t>
            </a:r>
          </a:p>
        </p:txBody>
      </p:sp>
      <p:sp>
        <p:nvSpPr>
          <p:cNvPr id="76" name="TextBox 75"/>
          <p:cNvSpPr txBox="1"/>
          <p:nvPr>
            <p:custDataLst>
              <p:tags r:id="rId14"/>
            </p:custDataLst>
          </p:nvPr>
        </p:nvSpPr>
        <p:spPr>
          <a:xfrm>
            <a:off x="6705389" y="2705434"/>
            <a:ext cx="2333439" cy="518678"/>
          </a:xfrm>
          <a:prstGeom prst="rect">
            <a:avLst/>
          </a:prstGeom>
          <a:noFill/>
        </p:spPr>
        <p:txBody>
          <a:bodyPr wrap="square" rtlCol="0">
            <a:spAutoFit/>
          </a:bodyPr>
          <a:lstStyle/>
          <a:p>
            <a:pPr fontAlgn="auto">
              <a:spcBef>
                <a:spcPct val="0"/>
              </a:spcBef>
              <a:spcAft>
                <a:spcPct val="0"/>
              </a:spcAft>
            </a:pPr>
            <a:r>
              <a:rPr lang="fr-CA" sz="1400" b="1" i="1" dirty="0" smtClean="0">
                <a:solidFill>
                  <a:prstClr val="black"/>
                </a:solidFill>
                <a:latin typeface="Calibri"/>
                <a:ea typeface="+mn-ea"/>
              </a:rPr>
              <a:t>L’utilisateur a-t-il donné son consentement?</a:t>
            </a:r>
          </a:p>
        </p:txBody>
      </p:sp>
      <p:sp>
        <p:nvSpPr>
          <p:cNvPr id="77" name="Rounded Rectangle 76"/>
          <p:cNvSpPr/>
          <p:nvPr>
            <p:custDataLst>
              <p:tags r:id="rId15"/>
            </p:custDataLst>
          </p:nvPr>
        </p:nvSpPr>
        <p:spPr>
          <a:xfrm>
            <a:off x="2267743" y="5343495"/>
            <a:ext cx="6624737" cy="760296"/>
          </a:xfrm>
          <a:prstGeom prst="roundRect">
            <a:avLst/>
          </a:prstGeom>
          <a:solidFill>
            <a:schemeClr val="accent3">
              <a:lumMod val="75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lstStyle/>
          <a:p>
            <a:pPr algn="ctr"/>
            <a:r>
              <a:rPr lang="fr-CA" sz="1600" b="1" dirty="0" smtClean="0"/>
              <a:t>Volet Infrastructure pancanadienne</a:t>
            </a:r>
          </a:p>
          <a:p>
            <a:pPr algn="ctr"/>
            <a:r>
              <a:rPr lang="fr-CA" sz="1400" dirty="0" smtClean="0"/>
              <a:t>Normes techniques, spécifications, certifications Protection des renseignements personnels, sécurité, prestation de services, niveau organisationnel.</a:t>
            </a:r>
            <a:endParaRPr lang="fr-CA" sz="1400" dirty="0"/>
          </a:p>
        </p:txBody>
      </p:sp>
      <p:sp>
        <p:nvSpPr>
          <p:cNvPr id="25" name="Rectangle 24"/>
          <p:cNvSpPr/>
          <p:nvPr>
            <p:custDataLst>
              <p:tags r:id="rId16"/>
            </p:custDataLst>
          </p:nvPr>
        </p:nvSpPr>
        <p:spPr>
          <a:xfrm>
            <a:off x="78674" y="4348261"/>
            <a:ext cx="2018583" cy="1569660"/>
          </a:xfrm>
          <a:prstGeom prst="rect">
            <a:avLst/>
          </a:prstGeom>
        </p:spPr>
        <p:txBody>
          <a:bodyPr wrap="square">
            <a:spAutoFit/>
          </a:bodyPr>
          <a:lstStyle/>
          <a:p>
            <a:pPr lvl="0"/>
            <a:r>
              <a:rPr lang="fr-CA" sz="1200" dirty="0" smtClean="0">
                <a:solidFill>
                  <a:schemeClr val="bg1"/>
                </a:solidFill>
              </a:rPr>
              <a:t>Un ensemble de définitions, de principes, de critères de conformité et de normes acceptés qui sont utilisés en permanence afin de veiller à ce que les personnes et les entreprises soient bien celles qu’elles prétendent être.</a:t>
            </a:r>
            <a:endParaRPr lang="fr-CA" sz="1200" dirty="0">
              <a:solidFill>
                <a:schemeClr val="bg1"/>
              </a:solidFill>
            </a:endParaRPr>
          </a:p>
        </p:txBody>
      </p:sp>
      <p:cxnSp>
        <p:nvCxnSpPr>
          <p:cNvPr id="26" name="Straight Connector 25"/>
          <p:cNvCxnSpPr/>
          <p:nvPr>
            <p:custDataLst>
              <p:tags r:id="rId17"/>
            </p:custDataLst>
          </p:nvPr>
        </p:nvCxnSpPr>
        <p:spPr>
          <a:xfrm>
            <a:off x="0" y="1232756"/>
            <a:ext cx="2195018" cy="0"/>
          </a:xfrm>
          <a:prstGeom prst="line">
            <a:avLst/>
          </a:prstGeom>
          <a:ln w="28575" cap="flat" algn="ctr">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7" name="TextBox 26"/>
          <p:cNvSpPr txBox="1"/>
          <p:nvPr>
            <p:custDataLst>
              <p:tags r:id="rId18"/>
            </p:custDataLst>
          </p:nvPr>
        </p:nvSpPr>
        <p:spPr>
          <a:xfrm>
            <a:off x="2608240" y="267035"/>
            <a:ext cx="6123279" cy="461665"/>
          </a:xfrm>
          <a:prstGeom prst="rect">
            <a:avLst/>
          </a:prstGeom>
          <a:noFill/>
        </p:spPr>
        <p:txBody>
          <a:bodyPr wrap="none">
            <a:spAutoFit/>
          </a:bodyPr>
          <a:lstStyle/>
          <a:p>
            <a:pPr algn="ctr" eaLnBrk="1" fontAlgn="auto" hangingPunct="1">
              <a:spcBef>
                <a:spcPct val="0"/>
              </a:spcBef>
              <a:spcAft>
                <a:spcPct val="0"/>
              </a:spcAft>
              <a:defRPr/>
            </a:pPr>
            <a:r>
              <a:rPr lang="fr-CA" sz="2400" b="1" dirty="0" smtClean="0">
                <a:solidFill>
                  <a:schemeClr val="accent1"/>
                </a:solidFill>
                <a:latin typeface="+mj-lt"/>
                <a:ea typeface="Nexa Bold" charset="0"/>
                <a:cs typeface="Nexa Bold" charset="0"/>
              </a:rPr>
              <a:t>Cadre pancanadien de la fiabilité de </a:t>
            </a:r>
            <a:r>
              <a:rPr lang="fr-CA" sz="2400" b="1" dirty="0" smtClean="0">
                <a:solidFill>
                  <a:schemeClr val="accent1"/>
                </a:solidFill>
                <a:latin typeface="+mj-lt"/>
                <a:ea typeface="Nexa Bold" charset="0"/>
                <a:cs typeface="Nexa Bold" charset="0"/>
              </a:rPr>
              <a:t>l’identité?</a:t>
            </a:r>
            <a:endParaRPr lang="fr-CA" sz="2400" b="1" dirty="0" smtClean="0">
              <a:solidFill>
                <a:schemeClr val="accent1"/>
              </a:solidFill>
              <a:latin typeface="+mj-lt"/>
              <a:ea typeface="Nexa Bold" charset="0"/>
              <a:cs typeface="Nexa Bold" charset="0"/>
            </a:endParaRPr>
          </a:p>
        </p:txBody>
      </p:sp>
      <p:sp>
        <p:nvSpPr>
          <p:cNvPr id="28" name="Freeform 27"/>
          <p:cNvSpPr>
            <a:spLocks noEditPoints="1"/>
          </p:cNvSpPr>
          <p:nvPr>
            <p:custDataLst>
              <p:tags r:id="rId19"/>
            </p:custDataLst>
          </p:nvPr>
        </p:nvSpPr>
        <p:spPr>
          <a:xfrm>
            <a:off x="605730" y="2163210"/>
            <a:ext cx="730218" cy="635050"/>
          </a:xfrm>
          <a:custGeom>
            <a:avLst/>
            <a:gdLst>
              <a:gd name="T0" fmla="*/ 52 w 1272"/>
              <a:gd name="T1" fmla="*/ 1198 h 1198"/>
              <a:gd name="T2" fmla="*/ 1219 w 1272"/>
              <a:gd name="T3" fmla="*/ 1198 h 1198"/>
              <a:gd name="T4" fmla="*/ 1259 w 1272"/>
              <a:gd name="T5" fmla="*/ 1180 h 1198"/>
              <a:gd name="T6" fmla="*/ 1270 w 1272"/>
              <a:gd name="T7" fmla="*/ 1146 h 1198"/>
              <a:gd name="T8" fmla="*/ 932 w 1272"/>
              <a:gd name="T9" fmla="*/ 660 h 1198"/>
              <a:gd name="T10" fmla="*/ 636 w 1272"/>
              <a:gd name="T11" fmla="*/ 783 h 1198"/>
              <a:gd name="T12" fmla="*/ 339 w 1272"/>
              <a:gd name="T13" fmla="*/ 660 h 1198"/>
              <a:gd name="T14" fmla="*/ 1 w 1272"/>
              <a:gd name="T15" fmla="*/ 1146 h 1198"/>
              <a:gd name="T16" fmla="*/ 12 w 1272"/>
              <a:gd name="T17" fmla="*/ 1180 h 1198"/>
              <a:gd name="T18" fmla="*/ 52 w 1272"/>
              <a:gd name="T19" fmla="*/ 1198 h 1198"/>
              <a:gd name="T20" fmla="*/ 52 w 1272"/>
              <a:gd name="T21" fmla="*/ 1198 h 1198"/>
              <a:gd name="T22" fmla="*/ 52 w 1272"/>
              <a:gd name="T23" fmla="*/ 1198 h 1198"/>
              <a:gd name="T24" fmla="*/ 373 w 1272"/>
              <a:gd name="T25" fmla="*/ 614 h 1198"/>
              <a:gd name="T26" fmla="*/ 394 w 1272"/>
              <a:gd name="T27" fmla="*/ 634 h 1198"/>
              <a:gd name="T28" fmla="*/ 636 w 1272"/>
              <a:gd name="T29" fmla="*/ 727 h 1198"/>
              <a:gd name="T30" fmla="*/ 878 w 1272"/>
              <a:gd name="T31" fmla="*/ 634 h 1198"/>
              <a:gd name="T32" fmla="*/ 899 w 1272"/>
              <a:gd name="T33" fmla="*/ 614 h 1198"/>
              <a:gd name="T34" fmla="*/ 918 w 1272"/>
              <a:gd name="T35" fmla="*/ 592 h 1198"/>
              <a:gd name="T36" fmla="*/ 999 w 1272"/>
              <a:gd name="T37" fmla="*/ 364 h 1198"/>
              <a:gd name="T38" fmla="*/ 636 w 1272"/>
              <a:gd name="T39" fmla="*/ 0 h 1198"/>
              <a:gd name="T40" fmla="*/ 272 w 1272"/>
              <a:gd name="T41" fmla="*/ 364 h 1198"/>
              <a:gd name="T42" fmla="*/ 353 w 1272"/>
              <a:gd name="T43" fmla="*/ 592 h 1198"/>
              <a:gd name="T44" fmla="*/ 373 w 1272"/>
              <a:gd name="T45" fmla="*/ 614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2" h="1198">
                <a:moveTo>
                  <a:pt x="52" y="1198"/>
                </a:moveTo>
                <a:cubicBezTo>
                  <a:pt x="1219" y="1198"/>
                  <a:pt x="1219" y="1198"/>
                  <a:pt x="1219" y="1198"/>
                </a:cubicBezTo>
                <a:cubicBezTo>
                  <a:pt x="1235" y="1198"/>
                  <a:pt x="1250" y="1191"/>
                  <a:pt x="1259" y="1180"/>
                </a:cubicBezTo>
                <a:cubicBezTo>
                  <a:pt x="1268" y="1171"/>
                  <a:pt x="1272" y="1158"/>
                  <a:pt x="1270" y="1146"/>
                </a:cubicBezTo>
                <a:cubicBezTo>
                  <a:pt x="1243" y="933"/>
                  <a:pt x="1112" y="755"/>
                  <a:pt x="932" y="660"/>
                </a:cubicBezTo>
                <a:cubicBezTo>
                  <a:pt x="856" y="736"/>
                  <a:pt x="751" y="783"/>
                  <a:pt x="636" y="783"/>
                </a:cubicBezTo>
                <a:cubicBezTo>
                  <a:pt x="520" y="783"/>
                  <a:pt x="415" y="736"/>
                  <a:pt x="339" y="660"/>
                </a:cubicBezTo>
                <a:cubicBezTo>
                  <a:pt x="160" y="755"/>
                  <a:pt x="29" y="933"/>
                  <a:pt x="1" y="1146"/>
                </a:cubicBezTo>
                <a:cubicBezTo>
                  <a:pt x="0" y="1158"/>
                  <a:pt x="4" y="1171"/>
                  <a:pt x="12" y="1180"/>
                </a:cubicBezTo>
                <a:cubicBezTo>
                  <a:pt x="22" y="1191"/>
                  <a:pt x="36" y="1198"/>
                  <a:pt x="52" y="1198"/>
                </a:cubicBezTo>
                <a:close/>
                <a:moveTo>
                  <a:pt x="52" y="1198"/>
                </a:moveTo>
                <a:cubicBezTo>
                  <a:pt x="52" y="1198"/>
                  <a:pt x="52" y="1198"/>
                  <a:pt x="52" y="1198"/>
                </a:cubicBezTo>
                <a:moveTo>
                  <a:pt x="373" y="614"/>
                </a:moveTo>
                <a:cubicBezTo>
                  <a:pt x="380" y="621"/>
                  <a:pt x="387" y="628"/>
                  <a:pt x="394" y="634"/>
                </a:cubicBezTo>
                <a:cubicBezTo>
                  <a:pt x="458" y="692"/>
                  <a:pt x="543" y="727"/>
                  <a:pt x="636" y="727"/>
                </a:cubicBezTo>
                <a:cubicBezTo>
                  <a:pt x="729" y="727"/>
                  <a:pt x="813" y="692"/>
                  <a:pt x="878" y="634"/>
                </a:cubicBezTo>
                <a:cubicBezTo>
                  <a:pt x="885" y="628"/>
                  <a:pt x="892" y="621"/>
                  <a:pt x="899" y="614"/>
                </a:cubicBezTo>
                <a:cubicBezTo>
                  <a:pt x="906" y="607"/>
                  <a:pt x="912" y="600"/>
                  <a:pt x="918" y="592"/>
                </a:cubicBezTo>
                <a:cubicBezTo>
                  <a:pt x="969" y="529"/>
                  <a:pt x="999" y="450"/>
                  <a:pt x="999" y="364"/>
                </a:cubicBezTo>
                <a:cubicBezTo>
                  <a:pt x="999" y="163"/>
                  <a:pt x="836" y="0"/>
                  <a:pt x="636" y="0"/>
                </a:cubicBezTo>
                <a:cubicBezTo>
                  <a:pt x="435" y="0"/>
                  <a:pt x="272" y="163"/>
                  <a:pt x="272" y="364"/>
                </a:cubicBezTo>
                <a:cubicBezTo>
                  <a:pt x="272" y="450"/>
                  <a:pt x="303" y="529"/>
                  <a:pt x="353" y="592"/>
                </a:cubicBezTo>
                <a:cubicBezTo>
                  <a:pt x="359" y="600"/>
                  <a:pt x="366" y="607"/>
                  <a:pt x="373" y="614"/>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dirty="0"/>
          </a:p>
        </p:txBody>
      </p:sp>
      <p:sp>
        <p:nvSpPr>
          <p:cNvPr id="29" name="Canada"/>
          <p:cNvSpPr>
            <a:spLocks noEditPoints="1"/>
          </p:cNvSpPr>
          <p:nvPr>
            <p:custDataLst>
              <p:tags r:id="rId20"/>
            </p:custDataLst>
          </p:nvPr>
        </p:nvSpPr>
        <p:spPr>
          <a:xfrm>
            <a:off x="477971" y="3320369"/>
            <a:ext cx="868688" cy="710851"/>
          </a:xfrm>
          <a:custGeom>
            <a:avLst/>
            <a:gdLst>
              <a:gd name="T0" fmla="*/ 282 w 385"/>
              <a:gd name="T1" fmla="*/ 23 h 323"/>
              <a:gd name="T2" fmla="*/ 282 w 385"/>
              <a:gd name="T3" fmla="*/ 55 h 323"/>
              <a:gd name="T4" fmla="*/ 281 w 385"/>
              <a:gd name="T5" fmla="*/ 61 h 323"/>
              <a:gd name="T6" fmla="*/ 300 w 385"/>
              <a:gd name="T7" fmla="*/ 38 h 323"/>
              <a:gd name="T8" fmla="*/ 301 w 385"/>
              <a:gd name="T9" fmla="*/ 22 h 323"/>
              <a:gd name="T10" fmla="*/ 325 w 385"/>
              <a:gd name="T11" fmla="*/ 10 h 323"/>
              <a:gd name="T12" fmla="*/ 379 w 385"/>
              <a:gd name="T13" fmla="*/ 12 h 323"/>
              <a:gd name="T14" fmla="*/ 330 w 385"/>
              <a:gd name="T15" fmla="*/ 46 h 323"/>
              <a:gd name="T16" fmla="*/ 296 w 385"/>
              <a:gd name="T17" fmla="*/ 67 h 323"/>
              <a:gd name="T18" fmla="*/ 308 w 385"/>
              <a:gd name="T19" fmla="*/ 151 h 323"/>
              <a:gd name="T20" fmla="*/ 270 w 385"/>
              <a:gd name="T21" fmla="*/ 63 h 323"/>
              <a:gd name="T22" fmla="*/ 241 w 385"/>
              <a:gd name="T23" fmla="*/ 43 h 323"/>
              <a:gd name="T24" fmla="*/ 201 w 385"/>
              <a:gd name="T25" fmla="*/ 40 h 323"/>
              <a:gd name="T26" fmla="*/ 263 w 385"/>
              <a:gd name="T27" fmla="*/ 71 h 323"/>
              <a:gd name="T28" fmla="*/ 273 w 385"/>
              <a:gd name="T29" fmla="*/ 98 h 323"/>
              <a:gd name="T30" fmla="*/ 165 w 385"/>
              <a:gd name="T31" fmla="*/ 52 h 323"/>
              <a:gd name="T32" fmla="*/ 239 w 385"/>
              <a:gd name="T33" fmla="*/ 81 h 323"/>
              <a:gd name="T34" fmla="*/ 222 w 385"/>
              <a:gd name="T35" fmla="*/ 71 h 323"/>
              <a:gd name="T36" fmla="*/ 213 w 385"/>
              <a:gd name="T37" fmla="*/ 74 h 323"/>
              <a:gd name="T38" fmla="*/ 201 w 385"/>
              <a:gd name="T39" fmla="*/ 63 h 323"/>
              <a:gd name="T40" fmla="*/ 145 w 385"/>
              <a:gd name="T41" fmla="*/ 70 h 323"/>
              <a:gd name="T42" fmla="*/ 207 w 385"/>
              <a:gd name="T43" fmla="*/ 101 h 323"/>
              <a:gd name="T44" fmla="*/ 221 w 385"/>
              <a:gd name="T45" fmla="*/ 106 h 323"/>
              <a:gd name="T46" fmla="*/ 277 w 385"/>
              <a:gd name="T47" fmla="*/ 112 h 323"/>
              <a:gd name="T48" fmla="*/ 266 w 385"/>
              <a:gd name="T49" fmla="*/ 145 h 323"/>
              <a:gd name="T50" fmla="*/ 191 w 385"/>
              <a:gd name="T51" fmla="*/ 148 h 323"/>
              <a:gd name="T52" fmla="*/ 188 w 385"/>
              <a:gd name="T53" fmla="*/ 109 h 323"/>
              <a:gd name="T54" fmla="*/ 162 w 385"/>
              <a:gd name="T55" fmla="*/ 87 h 323"/>
              <a:gd name="T56" fmla="*/ 142 w 385"/>
              <a:gd name="T57" fmla="*/ 130 h 323"/>
              <a:gd name="T58" fmla="*/ 182 w 385"/>
              <a:gd name="T59" fmla="*/ 139 h 323"/>
              <a:gd name="T60" fmla="*/ 277 w 385"/>
              <a:gd name="T61" fmla="*/ 194 h 323"/>
              <a:gd name="T62" fmla="*/ 280 w 385"/>
              <a:gd name="T63" fmla="*/ 154 h 323"/>
              <a:gd name="T64" fmla="*/ 242 w 385"/>
              <a:gd name="T65" fmla="*/ 135 h 323"/>
              <a:gd name="T66" fmla="*/ 258 w 385"/>
              <a:gd name="T67" fmla="*/ 120 h 323"/>
              <a:gd name="T68" fmla="*/ 287 w 385"/>
              <a:gd name="T69" fmla="*/ 120 h 323"/>
              <a:gd name="T70" fmla="*/ 296 w 385"/>
              <a:gd name="T71" fmla="*/ 143 h 323"/>
              <a:gd name="T72" fmla="*/ 305 w 385"/>
              <a:gd name="T73" fmla="*/ 158 h 323"/>
              <a:gd name="T74" fmla="*/ 320 w 385"/>
              <a:gd name="T75" fmla="*/ 177 h 323"/>
              <a:gd name="T76" fmla="*/ 306 w 385"/>
              <a:gd name="T77" fmla="*/ 178 h 323"/>
              <a:gd name="T78" fmla="*/ 298 w 385"/>
              <a:gd name="T79" fmla="*/ 202 h 323"/>
              <a:gd name="T80" fmla="*/ 241 w 385"/>
              <a:gd name="T81" fmla="*/ 185 h 323"/>
              <a:gd name="T82" fmla="*/ 283 w 385"/>
              <a:gd name="T83" fmla="*/ 220 h 323"/>
              <a:gd name="T84" fmla="*/ 229 w 385"/>
              <a:gd name="T85" fmla="*/ 245 h 323"/>
              <a:gd name="T86" fmla="*/ 305 w 385"/>
              <a:gd name="T87" fmla="*/ 297 h 323"/>
              <a:gd name="T88" fmla="*/ 326 w 385"/>
              <a:gd name="T89" fmla="*/ 297 h 323"/>
              <a:gd name="T90" fmla="*/ 318 w 385"/>
              <a:gd name="T91" fmla="*/ 278 h 323"/>
              <a:gd name="T92" fmla="*/ 35 w 385"/>
              <a:gd name="T93" fmla="*/ 268 h 323"/>
              <a:gd name="T94" fmla="*/ 20 w 385"/>
              <a:gd name="T95" fmla="*/ 240 h 323"/>
              <a:gd name="T96" fmla="*/ 65 w 385"/>
              <a:gd name="T97" fmla="*/ 112 h 323"/>
              <a:gd name="T98" fmla="*/ 28 w 385"/>
              <a:gd name="T99" fmla="*/ 245 h 323"/>
              <a:gd name="T100" fmla="*/ 68 w 385"/>
              <a:gd name="T101" fmla="*/ 116 h 323"/>
              <a:gd name="T102" fmla="*/ 112 w 385"/>
              <a:gd name="T103" fmla="*/ 117 h 323"/>
              <a:gd name="T104" fmla="*/ 169 w 385"/>
              <a:gd name="T105" fmla="*/ 137 h 323"/>
              <a:gd name="T106" fmla="*/ 201 w 385"/>
              <a:gd name="T107" fmla="*/ 156 h 323"/>
              <a:gd name="T108" fmla="*/ 225 w 385"/>
              <a:gd name="T109" fmla="*/ 132 h 323"/>
              <a:gd name="T110" fmla="*/ 258 w 385"/>
              <a:gd name="T111" fmla="*/ 148 h 323"/>
              <a:gd name="T112" fmla="*/ 216 w 385"/>
              <a:gd name="T113" fmla="*/ 185 h 323"/>
              <a:gd name="T114" fmla="*/ 178 w 385"/>
              <a:gd name="T115" fmla="*/ 234 h 323"/>
              <a:gd name="T116" fmla="*/ 246 w 385"/>
              <a:gd name="T117" fmla="*/ 222 h 323"/>
              <a:gd name="T118" fmla="*/ 293 w 385"/>
              <a:gd name="T119" fmla="*/ 224 h 323"/>
              <a:gd name="T120" fmla="*/ 312 w 385"/>
              <a:gd name="T121" fmla="*/ 258 h 323"/>
              <a:gd name="T122" fmla="*/ 275 w 385"/>
              <a:gd name="T123" fmla="*/ 281 h 323"/>
              <a:gd name="T124" fmla="*/ 281 w 385"/>
              <a:gd name="T125" fmla="*/ 30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 h="323">
                <a:moveTo>
                  <a:pt x="278" y="57"/>
                </a:moveTo>
                <a:cubicBezTo>
                  <a:pt x="279" y="56"/>
                  <a:pt x="279" y="56"/>
                  <a:pt x="279" y="56"/>
                </a:cubicBezTo>
                <a:cubicBezTo>
                  <a:pt x="280" y="56"/>
                  <a:pt x="280" y="56"/>
                  <a:pt x="280" y="56"/>
                </a:cubicBezTo>
                <a:cubicBezTo>
                  <a:pt x="281" y="54"/>
                  <a:pt x="281" y="54"/>
                  <a:pt x="281" y="54"/>
                </a:cubicBezTo>
                <a:cubicBezTo>
                  <a:pt x="282" y="52"/>
                  <a:pt x="282" y="52"/>
                  <a:pt x="282" y="52"/>
                </a:cubicBezTo>
                <a:cubicBezTo>
                  <a:pt x="282" y="52"/>
                  <a:pt x="282" y="52"/>
                  <a:pt x="282" y="52"/>
                </a:cubicBezTo>
                <a:cubicBezTo>
                  <a:pt x="282" y="53"/>
                  <a:pt x="282" y="53"/>
                  <a:pt x="282" y="53"/>
                </a:cubicBezTo>
                <a:cubicBezTo>
                  <a:pt x="282" y="54"/>
                  <a:pt x="282" y="54"/>
                  <a:pt x="282" y="54"/>
                </a:cubicBezTo>
                <a:cubicBezTo>
                  <a:pt x="282" y="54"/>
                  <a:pt x="282" y="54"/>
                  <a:pt x="282" y="54"/>
                </a:cubicBezTo>
                <a:cubicBezTo>
                  <a:pt x="283" y="54"/>
                  <a:pt x="283" y="54"/>
                  <a:pt x="283" y="54"/>
                </a:cubicBezTo>
                <a:cubicBezTo>
                  <a:pt x="283" y="53"/>
                  <a:pt x="283" y="53"/>
                  <a:pt x="283" y="53"/>
                </a:cubicBezTo>
                <a:cubicBezTo>
                  <a:pt x="284" y="53"/>
                  <a:pt x="284" y="53"/>
                  <a:pt x="284" y="53"/>
                </a:cubicBezTo>
                <a:cubicBezTo>
                  <a:pt x="284" y="52"/>
                  <a:pt x="284" y="52"/>
                  <a:pt x="284" y="52"/>
                </a:cubicBezTo>
                <a:cubicBezTo>
                  <a:pt x="283" y="52"/>
                  <a:pt x="283" y="52"/>
                  <a:pt x="283" y="52"/>
                </a:cubicBezTo>
                <a:cubicBezTo>
                  <a:pt x="283" y="52"/>
                  <a:pt x="283" y="52"/>
                  <a:pt x="283" y="52"/>
                </a:cubicBezTo>
                <a:cubicBezTo>
                  <a:pt x="284" y="51"/>
                  <a:pt x="284" y="51"/>
                  <a:pt x="284" y="51"/>
                </a:cubicBezTo>
                <a:cubicBezTo>
                  <a:pt x="284" y="50"/>
                  <a:pt x="284" y="50"/>
                  <a:pt x="284" y="50"/>
                </a:cubicBezTo>
                <a:cubicBezTo>
                  <a:pt x="284" y="50"/>
                  <a:pt x="284" y="50"/>
                  <a:pt x="284" y="50"/>
                </a:cubicBezTo>
                <a:cubicBezTo>
                  <a:pt x="284" y="49"/>
                  <a:pt x="284" y="49"/>
                  <a:pt x="284" y="49"/>
                </a:cubicBezTo>
                <a:cubicBezTo>
                  <a:pt x="285" y="48"/>
                  <a:pt x="285" y="48"/>
                  <a:pt x="285" y="48"/>
                </a:cubicBezTo>
                <a:cubicBezTo>
                  <a:pt x="285" y="47"/>
                  <a:pt x="285" y="47"/>
                  <a:pt x="285" y="47"/>
                </a:cubicBezTo>
                <a:cubicBezTo>
                  <a:pt x="286" y="47"/>
                  <a:pt x="286" y="47"/>
                  <a:pt x="286" y="47"/>
                </a:cubicBezTo>
                <a:cubicBezTo>
                  <a:pt x="287" y="46"/>
                  <a:pt x="287" y="46"/>
                  <a:pt x="287" y="46"/>
                </a:cubicBezTo>
                <a:cubicBezTo>
                  <a:pt x="287" y="47"/>
                  <a:pt x="287" y="47"/>
                  <a:pt x="287" y="47"/>
                </a:cubicBezTo>
                <a:cubicBezTo>
                  <a:pt x="287" y="47"/>
                  <a:pt x="287" y="47"/>
                  <a:pt x="287" y="47"/>
                </a:cubicBezTo>
                <a:cubicBezTo>
                  <a:pt x="286" y="47"/>
                  <a:pt x="286" y="47"/>
                  <a:pt x="286" y="47"/>
                </a:cubicBezTo>
                <a:cubicBezTo>
                  <a:pt x="286" y="49"/>
                  <a:pt x="286" y="49"/>
                  <a:pt x="286" y="49"/>
                </a:cubicBezTo>
                <a:cubicBezTo>
                  <a:pt x="285" y="50"/>
                  <a:pt x="285" y="50"/>
                  <a:pt x="285" y="50"/>
                </a:cubicBezTo>
                <a:cubicBezTo>
                  <a:pt x="285" y="51"/>
                  <a:pt x="285" y="51"/>
                  <a:pt x="285" y="51"/>
                </a:cubicBezTo>
                <a:cubicBezTo>
                  <a:pt x="285" y="51"/>
                  <a:pt x="285" y="51"/>
                  <a:pt x="285" y="51"/>
                </a:cubicBezTo>
                <a:cubicBezTo>
                  <a:pt x="285" y="52"/>
                  <a:pt x="285" y="52"/>
                  <a:pt x="285" y="52"/>
                </a:cubicBezTo>
                <a:cubicBezTo>
                  <a:pt x="286" y="52"/>
                  <a:pt x="286" y="52"/>
                  <a:pt x="286" y="52"/>
                </a:cubicBezTo>
                <a:cubicBezTo>
                  <a:pt x="287" y="51"/>
                  <a:pt x="287" y="51"/>
                  <a:pt x="287" y="51"/>
                </a:cubicBezTo>
                <a:cubicBezTo>
                  <a:pt x="288" y="49"/>
                  <a:pt x="288" y="49"/>
                  <a:pt x="288" y="49"/>
                </a:cubicBezTo>
                <a:cubicBezTo>
                  <a:pt x="289" y="48"/>
                  <a:pt x="289" y="48"/>
                  <a:pt x="289" y="48"/>
                </a:cubicBezTo>
                <a:cubicBezTo>
                  <a:pt x="289" y="47"/>
                  <a:pt x="289" y="47"/>
                  <a:pt x="289" y="47"/>
                </a:cubicBezTo>
                <a:cubicBezTo>
                  <a:pt x="289" y="47"/>
                  <a:pt x="289" y="47"/>
                  <a:pt x="289" y="47"/>
                </a:cubicBezTo>
                <a:cubicBezTo>
                  <a:pt x="290" y="46"/>
                  <a:pt x="290" y="46"/>
                  <a:pt x="290" y="46"/>
                </a:cubicBezTo>
                <a:cubicBezTo>
                  <a:pt x="290" y="47"/>
                  <a:pt x="290" y="47"/>
                  <a:pt x="290" y="47"/>
                </a:cubicBezTo>
                <a:cubicBezTo>
                  <a:pt x="290" y="47"/>
                  <a:pt x="290" y="47"/>
                  <a:pt x="290" y="47"/>
                </a:cubicBezTo>
                <a:cubicBezTo>
                  <a:pt x="290" y="48"/>
                  <a:pt x="290" y="48"/>
                  <a:pt x="290" y="48"/>
                </a:cubicBezTo>
                <a:cubicBezTo>
                  <a:pt x="290" y="48"/>
                  <a:pt x="290" y="48"/>
                  <a:pt x="290" y="48"/>
                </a:cubicBezTo>
                <a:cubicBezTo>
                  <a:pt x="291" y="47"/>
                  <a:pt x="291" y="47"/>
                  <a:pt x="291" y="47"/>
                </a:cubicBezTo>
                <a:cubicBezTo>
                  <a:pt x="292" y="47"/>
                  <a:pt x="292" y="47"/>
                  <a:pt x="292" y="47"/>
                </a:cubicBezTo>
                <a:cubicBezTo>
                  <a:pt x="293" y="47"/>
                  <a:pt x="293" y="47"/>
                  <a:pt x="293" y="47"/>
                </a:cubicBezTo>
                <a:cubicBezTo>
                  <a:pt x="295" y="46"/>
                  <a:pt x="295" y="46"/>
                  <a:pt x="295" y="46"/>
                </a:cubicBezTo>
                <a:cubicBezTo>
                  <a:pt x="296" y="46"/>
                  <a:pt x="296" y="46"/>
                  <a:pt x="296" y="46"/>
                </a:cubicBezTo>
                <a:cubicBezTo>
                  <a:pt x="296" y="46"/>
                  <a:pt x="296" y="46"/>
                  <a:pt x="296" y="46"/>
                </a:cubicBezTo>
                <a:cubicBezTo>
                  <a:pt x="297" y="46"/>
                  <a:pt x="297" y="46"/>
                  <a:pt x="297" y="46"/>
                </a:cubicBezTo>
                <a:cubicBezTo>
                  <a:pt x="297" y="45"/>
                  <a:pt x="297" y="45"/>
                  <a:pt x="297" y="45"/>
                </a:cubicBezTo>
                <a:cubicBezTo>
                  <a:pt x="297" y="44"/>
                  <a:pt x="297" y="44"/>
                  <a:pt x="297" y="44"/>
                </a:cubicBezTo>
                <a:cubicBezTo>
                  <a:pt x="298" y="44"/>
                  <a:pt x="298" y="44"/>
                  <a:pt x="298" y="44"/>
                </a:cubicBezTo>
                <a:cubicBezTo>
                  <a:pt x="297" y="43"/>
                  <a:pt x="297" y="43"/>
                  <a:pt x="297" y="43"/>
                </a:cubicBezTo>
                <a:cubicBezTo>
                  <a:pt x="297" y="42"/>
                  <a:pt x="297" y="42"/>
                  <a:pt x="297" y="42"/>
                </a:cubicBezTo>
                <a:cubicBezTo>
                  <a:pt x="297" y="40"/>
                  <a:pt x="297" y="40"/>
                  <a:pt x="297" y="40"/>
                </a:cubicBezTo>
                <a:cubicBezTo>
                  <a:pt x="297" y="40"/>
                  <a:pt x="297" y="40"/>
                  <a:pt x="297" y="40"/>
                </a:cubicBezTo>
                <a:cubicBezTo>
                  <a:pt x="296" y="41"/>
                  <a:pt x="296" y="41"/>
                  <a:pt x="296" y="41"/>
                </a:cubicBezTo>
                <a:cubicBezTo>
                  <a:pt x="295" y="43"/>
                  <a:pt x="295" y="43"/>
                  <a:pt x="295" y="43"/>
                </a:cubicBezTo>
                <a:cubicBezTo>
                  <a:pt x="295" y="43"/>
                  <a:pt x="295" y="43"/>
                  <a:pt x="295" y="43"/>
                </a:cubicBezTo>
                <a:cubicBezTo>
                  <a:pt x="295" y="42"/>
                  <a:pt x="295" y="42"/>
                  <a:pt x="295" y="42"/>
                </a:cubicBezTo>
                <a:cubicBezTo>
                  <a:pt x="296" y="41"/>
                  <a:pt x="296" y="41"/>
                  <a:pt x="296" y="41"/>
                </a:cubicBezTo>
                <a:cubicBezTo>
                  <a:pt x="297" y="41"/>
                  <a:pt x="297" y="41"/>
                  <a:pt x="297" y="41"/>
                </a:cubicBezTo>
                <a:cubicBezTo>
                  <a:pt x="297" y="40"/>
                  <a:pt x="297" y="40"/>
                  <a:pt x="297" y="40"/>
                </a:cubicBezTo>
                <a:cubicBezTo>
                  <a:pt x="296" y="39"/>
                  <a:pt x="296" y="39"/>
                  <a:pt x="296" y="39"/>
                </a:cubicBezTo>
                <a:cubicBezTo>
                  <a:pt x="295" y="39"/>
                  <a:pt x="295" y="39"/>
                  <a:pt x="295" y="39"/>
                </a:cubicBezTo>
                <a:cubicBezTo>
                  <a:pt x="295" y="39"/>
                  <a:pt x="295" y="39"/>
                  <a:pt x="295" y="39"/>
                </a:cubicBezTo>
                <a:cubicBezTo>
                  <a:pt x="295" y="39"/>
                  <a:pt x="295" y="39"/>
                  <a:pt x="295" y="39"/>
                </a:cubicBezTo>
                <a:cubicBezTo>
                  <a:pt x="294" y="39"/>
                  <a:pt x="294" y="39"/>
                  <a:pt x="294" y="39"/>
                </a:cubicBezTo>
                <a:cubicBezTo>
                  <a:pt x="294" y="39"/>
                  <a:pt x="294" y="39"/>
                  <a:pt x="294" y="39"/>
                </a:cubicBezTo>
                <a:cubicBezTo>
                  <a:pt x="293" y="39"/>
                  <a:pt x="293" y="39"/>
                  <a:pt x="293" y="39"/>
                </a:cubicBezTo>
                <a:cubicBezTo>
                  <a:pt x="292" y="40"/>
                  <a:pt x="292" y="40"/>
                  <a:pt x="292" y="40"/>
                </a:cubicBezTo>
                <a:cubicBezTo>
                  <a:pt x="292" y="39"/>
                  <a:pt x="292" y="39"/>
                  <a:pt x="292" y="39"/>
                </a:cubicBezTo>
                <a:cubicBezTo>
                  <a:pt x="292" y="39"/>
                  <a:pt x="292" y="39"/>
                  <a:pt x="292" y="39"/>
                </a:cubicBezTo>
                <a:cubicBezTo>
                  <a:pt x="294" y="38"/>
                  <a:pt x="294" y="38"/>
                  <a:pt x="294" y="38"/>
                </a:cubicBezTo>
                <a:cubicBezTo>
                  <a:pt x="295" y="38"/>
                  <a:pt x="295" y="38"/>
                  <a:pt x="295" y="38"/>
                </a:cubicBezTo>
                <a:cubicBezTo>
                  <a:pt x="296" y="37"/>
                  <a:pt x="296" y="37"/>
                  <a:pt x="296" y="37"/>
                </a:cubicBezTo>
                <a:cubicBezTo>
                  <a:pt x="297" y="36"/>
                  <a:pt x="297" y="36"/>
                  <a:pt x="297" y="36"/>
                </a:cubicBezTo>
                <a:cubicBezTo>
                  <a:pt x="298" y="35"/>
                  <a:pt x="298" y="35"/>
                  <a:pt x="298" y="35"/>
                </a:cubicBezTo>
                <a:cubicBezTo>
                  <a:pt x="298" y="33"/>
                  <a:pt x="298" y="33"/>
                  <a:pt x="298" y="33"/>
                </a:cubicBezTo>
                <a:cubicBezTo>
                  <a:pt x="298" y="33"/>
                  <a:pt x="298" y="33"/>
                  <a:pt x="298" y="33"/>
                </a:cubicBezTo>
                <a:cubicBezTo>
                  <a:pt x="297" y="33"/>
                  <a:pt x="297" y="33"/>
                  <a:pt x="297" y="33"/>
                </a:cubicBezTo>
                <a:cubicBezTo>
                  <a:pt x="297" y="34"/>
                  <a:pt x="297" y="34"/>
                  <a:pt x="297" y="34"/>
                </a:cubicBezTo>
                <a:cubicBezTo>
                  <a:pt x="296" y="33"/>
                  <a:pt x="296" y="33"/>
                  <a:pt x="296" y="33"/>
                </a:cubicBezTo>
                <a:cubicBezTo>
                  <a:pt x="297" y="33"/>
                  <a:pt x="297" y="33"/>
                  <a:pt x="297" y="33"/>
                </a:cubicBezTo>
                <a:cubicBezTo>
                  <a:pt x="297" y="33"/>
                  <a:pt x="297" y="33"/>
                  <a:pt x="297" y="33"/>
                </a:cubicBezTo>
                <a:cubicBezTo>
                  <a:pt x="298" y="33"/>
                  <a:pt x="298" y="33"/>
                  <a:pt x="298" y="33"/>
                </a:cubicBezTo>
                <a:cubicBezTo>
                  <a:pt x="298" y="32"/>
                  <a:pt x="298" y="32"/>
                  <a:pt x="298" y="32"/>
                </a:cubicBezTo>
                <a:cubicBezTo>
                  <a:pt x="298" y="31"/>
                  <a:pt x="298" y="31"/>
                  <a:pt x="298" y="31"/>
                </a:cubicBezTo>
                <a:cubicBezTo>
                  <a:pt x="299" y="30"/>
                  <a:pt x="299" y="30"/>
                  <a:pt x="299" y="30"/>
                </a:cubicBezTo>
                <a:cubicBezTo>
                  <a:pt x="299" y="30"/>
                  <a:pt x="299" y="30"/>
                  <a:pt x="299" y="30"/>
                </a:cubicBezTo>
                <a:cubicBezTo>
                  <a:pt x="299" y="29"/>
                  <a:pt x="299" y="29"/>
                  <a:pt x="299" y="29"/>
                </a:cubicBezTo>
                <a:cubicBezTo>
                  <a:pt x="299" y="29"/>
                  <a:pt x="299" y="29"/>
                  <a:pt x="299" y="29"/>
                </a:cubicBezTo>
                <a:cubicBezTo>
                  <a:pt x="298" y="28"/>
                  <a:pt x="298" y="28"/>
                  <a:pt x="298" y="28"/>
                </a:cubicBezTo>
                <a:cubicBezTo>
                  <a:pt x="297" y="29"/>
                  <a:pt x="297" y="29"/>
                  <a:pt x="297" y="29"/>
                </a:cubicBezTo>
                <a:cubicBezTo>
                  <a:pt x="296" y="30"/>
                  <a:pt x="296" y="30"/>
                  <a:pt x="296" y="30"/>
                </a:cubicBezTo>
                <a:cubicBezTo>
                  <a:pt x="296" y="31"/>
                  <a:pt x="296" y="31"/>
                  <a:pt x="296" y="31"/>
                </a:cubicBezTo>
                <a:cubicBezTo>
                  <a:pt x="297" y="32"/>
                  <a:pt x="297" y="32"/>
                  <a:pt x="297" y="32"/>
                </a:cubicBezTo>
                <a:cubicBezTo>
                  <a:pt x="296" y="33"/>
                  <a:pt x="296" y="33"/>
                  <a:pt x="296" y="33"/>
                </a:cubicBezTo>
                <a:cubicBezTo>
                  <a:pt x="296" y="33"/>
                  <a:pt x="296" y="33"/>
                  <a:pt x="296" y="33"/>
                </a:cubicBezTo>
                <a:cubicBezTo>
                  <a:pt x="295" y="33"/>
                  <a:pt x="295" y="33"/>
                  <a:pt x="295" y="33"/>
                </a:cubicBezTo>
                <a:cubicBezTo>
                  <a:pt x="295" y="32"/>
                  <a:pt x="295" y="32"/>
                  <a:pt x="295" y="32"/>
                </a:cubicBezTo>
                <a:cubicBezTo>
                  <a:pt x="295" y="32"/>
                  <a:pt x="295" y="32"/>
                  <a:pt x="295" y="32"/>
                </a:cubicBezTo>
                <a:cubicBezTo>
                  <a:pt x="295" y="31"/>
                  <a:pt x="295" y="31"/>
                  <a:pt x="295" y="31"/>
                </a:cubicBezTo>
                <a:cubicBezTo>
                  <a:pt x="296" y="30"/>
                  <a:pt x="296" y="30"/>
                  <a:pt x="296" y="30"/>
                </a:cubicBezTo>
                <a:cubicBezTo>
                  <a:pt x="296" y="29"/>
                  <a:pt x="296" y="29"/>
                  <a:pt x="296" y="29"/>
                </a:cubicBezTo>
                <a:cubicBezTo>
                  <a:pt x="296" y="29"/>
                  <a:pt x="296" y="29"/>
                  <a:pt x="296" y="29"/>
                </a:cubicBezTo>
                <a:cubicBezTo>
                  <a:pt x="296" y="29"/>
                  <a:pt x="296" y="29"/>
                  <a:pt x="296" y="29"/>
                </a:cubicBezTo>
                <a:cubicBezTo>
                  <a:pt x="297" y="29"/>
                  <a:pt x="297" y="29"/>
                  <a:pt x="297" y="29"/>
                </a:cubicBezTo>
                <a:cubicBezTo>
                  <a:pt x="296" y="28"/>
                  <a:pt x="296" y="28"/>
                  <a:pt x="296" y="28"/>
                </a:cubicBezTo>
                <a:cubicBezTo>
                  <a:pt x="296" y="27"/>
                  <a:pt x="296" y="27"/>
                  <a:pt x="296" y="27"/>
                </a:cubicBezTo>
                <a:cubicBezTo>
                  <a:pt x="295" y="27"/>
                  <a:pt x="295" y="27"/>
                  <a:pt x="295" y="27"/>
                </a:cubicBezTo>
                <a:cubicBezTo>
                  <a:pt x="294" y="27"/>
                  <a:pt x="294" y="27"/>
                  <a:pt x="294" y="27"/>
                </a:cubicBezTo>
                <a:cubicBezTo>
                  <a:pt x="294" y="28"/>
                  <a:pt x="294" y="28"/>
                  <a:pt x="294" y="28"/>
                </a:cubicBezTo>
                <a:cubicBezTo>
                  <a:pt x="293" y="27"/>
                  <a:pt x="293" y="27"/>
                  <a:pt x="293" y="27"/>
                </a:cubicBezTo>
                <a:cubicBezTo>
                  <a:pt x="293" y="27"/>
                  <a:pt x="293" y="27"/>
                  <a:pt x="293" y="27"/>
                </a:cubicBezTo>
                <a:cubicBezTo>
                  <a:pt x="293" y="26"/>
                  <a:pt x="293" y="26"/>
                  <a:pt x="293" y="26"/>
                </a:cubicBezTo>
                <a:cubicBezTo>
                  <a:pt x="293" y="25"/>
                  <a:pt x="293" y="25"/>
                  <a:pt x="293" y="25"/>
                </a:cubicBezTo>
                <a:cubicBezTo>
                  <a:pt x="293" y="23"/>
                  <a:pt x="293" y="23"/>
                  <a:pt x="293" y="23"/>
                </a:cubicBezTo>
                <a:cubicBezTo>
                  <a:pt x="293" y="22"/>
                  <a:pt x="293" y="22"/>
                  <a:pt x="293" y="22"/>
                </a:cubicBezTo>
                <a:cubicBezTo>
                  <a:pt x="293" y="21"/>
                  <a:pt x="293" y="21"/>
                  <a:pt x="293" y="21"/>
                </a:cubicBezTo>
                <a:cubicBezTo>
                  <a:pt x="294" y="20"/>
                  <a:pt x="294" y="20"/>
                  <a:pt x="294" y="20"/>
                </a:cubicBezTo>
                <a:cubicBezTo>
                  <a:pt x="293" y="19"/>
                  <a:pt x="293" y="19"/>
                  <a:pt x="293" y="19"/>
                </a:cubicBezTo>
                <a:cubicBezTo>
                  <a:pt x="294" y="17"/>
                  <a:pt x="294" y="17"/>
                  <a:pt x="294" y="17"/>
                </a:cubicBezTo>
                <a:cubicBezTo>
                  <a:pt x="294" y="16"/>
                  <a:pt x="294" y="16"/>
                  <a:pt x="294" y="16"/>
                </a:cubicBezTo>
                <a:cubicBezTo>
                  <a:pt x="293" y="16"/>
                  <a:pt x="293" y="16"/>
                  <a:pt x="293" y="16"/>
                </a:cubicBezTo>
                <a:cubicBezTo>
                  <a:pt x="293" y="15"/>
                  <a:pt x="293" y="15"/>
                  <a:pt x="293" y="15"/>
                </a:cubicBezTo>
                <a:cubicBezTo>
                  <a:pt x="292" y="14"/>
                  <a:pt x="292" y="14"/>
                  <a:pt x="292" y="14"/>
                </a:cubicBezTo>
                <a:cubicBezTo>
                  <a:pt x="292" y="13"/>
                  <a:pt x="292" y="13"/>
                  <a:pt x="292" y="13"/>
                </a:cubicBezTo>
                <a:cubicBezTo>
                  <a:pt x="290" y="13"/>
                  <a:pt x="290" y="13"/>
                  <a:pt x="290" y="13"/>
                </a:cubicBezTo>
                <a:cubicBezTo>
                  <a:pt x="290" y="13"/>
                  <a:pt x="290" y="13"/>
                  <a:pt x="290" y="13"/>
                </a:cubicBezTo>
                <a:cubicBezTo>
                  <a:pt x="290" y="13"/>
                  <a:pt x="290" y="13"/>
                  <a:pt x="290" y="13"/>
                </a:cubicBezTo>
                <a:cubicBezTo>
                  <a:pt x="290" y="14"/>
                  <a:pt x="290" y="14"/>
                  <a:pt x="290" y="14"/>
                </a:cubicBezTo>
                <a:cubicBezTo>
                  <a:pt x="289" y="13"/>
                  <a:pt x="289" y="13"/>
                  <a:pt x="289" y="13"/>
                </a:cubicBezTo>
                <a:cubicBezTo>
                  <a:pt x="288" y="13"/>
                  <a:pt x="288" y="13"/>
                  <a:pt x="288" y="13"/>
                </a:cubicBezTo>
                <a:cubicBezTo>
                  <a:pt x="288" y="14"/>
                  <a:pt x="288" y="14"/>
                  <a:pt x="288" y="14"/>
                </a:cubicBezTo>
                <a:cubicBezTo>
                  <a:pt x="287" y="15"/>
                  <a:pt x="287" y="15"/>
                  <a:pt x="287" y="15"/>
                </a:cubicBezTo>
                <a:cubicBezTo>
                  <a:pt x="288" y="15"/>
                  <a:pt x="288" y="15"/>
                  <a:pt x="288" y="15"/>
                </a:cubicBezTo>
                <a:cubicBezTo>
                  <a:pt x="288" y="15"/>
                  <a:pt x="288" y="15"/>
                  <a:pt x="288" y="15"/>
                </a:cubicBezTo>
                <a:cubicBezTo>
                  <a:pt x="289" y="15"/>
                  <a:pt x="289" y="15"/>
                  <a:pt x="289" y="15"/>
                </a:cubicBezTo>
                <a:cubicBezTo>
                  <a:pt x="290" y="15"/>
                  <a:pt x="290" y="15"/>
                  <a:pt x="290" y="15"/>
                </a:cubicBezTo>
                <a:cubicBezTo>
                  <a:pt x="291" y="16"/>
                  <a:pt x="291" y="16"/>
                  <a:pt x="291" y="16"/>
                </a:cubicBezTo>
                <a:cubicBezTo>
                  <a:pt x="291" y="16"/>
                  <a:pt x="291" y="16"/>
                  <a:pt x="291" y="16"/>
                </a:cubicBezTo>
                <a:cubicBezTo>
                  <a:pt x="291" y="17"/>
                  <a:pt x="291" y="17"/>
                  <a:pt x="291" y="17"/>
                </a:cubicBezTo>
                <a:cubicBezTo>
                  <a:pt x="290" y="18"/>
                  <a:pt x="290" y="18"/>
                  <a:pt x="290" y="18"/>
                </a:cubicBezTo>
                <a:cubicBezTo>
                  <a:pt x="289" y="18"/>
                  <a:pt x="289" y="18"/>
                  <a:pt x="289" y="18"/>
                </a:cubicBezTo>
                <a:cubicBezTo>
                  <a:pt x="288" y="17"/>
                  <a:pt x="288" y="17"/>
                  <a:pt x="288" y="17"/>
                </a:cubicBezTo>
                <a:cubicBezTo>
                  <a:pt x="288" y="17"/>
                  <a:pt x="288" y="17"/>
                  <a:pt x="288" y="17"/>
                </a:cubicBezTo>
                <a:cubicBezTo>
                  <a:pt x="287" y="17"/>
                  <a:pt x="287" y="17"/>
                  <a:pt x="287" y="17"/>
                </a:cubicBezTo>
                <a:cubicBezTo>
                  <a:pt x="287" y="18"/>
                  <a:pt x="287" y="18"/>
                  <a:pt x="287" y="18"/>
                </a:cubicBezTo>
                <a:cubicBezTo>
                  <a:pt x="288" y="18"/>
                  <a:pt x="288" y="18"/>
                  <a:pt x="288" y="18"/>
                </a:cubicBezTo>
                <a:cubicBezTo>
                  <a:pt x="287" y="19"/>
                  <a:pt x="287" y="19"/>
                  <a:pt x="287" y="19"/>
                </a:cubicBezTo>
                <a:cubicBezTo>
                  <a:pt x="286" y="19"/>
                  <a:pt x="286" y="19"/>
                  <a:pt x="286" y="19"/>
                </a:cubicBezTo>
                <a:cubicBezTo>
                  <a:pt x="285" y="18"/>
                  <a:pt x="285" y="18"/>
                  <a:pt x="285" y="18"/>
                </a:cubicBezTo>
                <a:cubicBezTo>
                  <a:pt x="284" y="18"/>
                  <a:pt x="284" y="18"/>
                  <a:pt x="284" y="18"/>
                </a:cubicBezTo>
                <a:cubicBezTo>
                  <a:pt x="283" y="19"/>
                  <a:pt x="283" y="19"/>
                  <a:pt x="283" y="19"/>
                </a:cubicBezTo>
                <a:cubicBezTo>
                  <a:pt x="283" y="20"/>
                  <a:pt x="283" y="20"/>
                  <a:pt x="283" y="20"/>
                </a:cubicBezTo>
                <a:cubicBezTo>
                  <a:pt x="283" y="20"/>
                  <a:pt x="283" y="20"/>
                  <a:pt x="283" y="20"/>
                </a:cubicBezTo>
                <a:cubicBezTo>
                  <a:pt x="284" y="20"/>
                  <a:pt x="284" y="20"/>
                  <a:pt x="284" y="20"/>
                </a:cubicBezTo>
                <a:cubicBezTo>
                  <a:pt x="284" y="21"/>
                  <a:pt x="284" y="21"/>
                  <a:pt x="284" y="21"/>
                </a:cubicBezTo>
                <a:cubicBezTo>
                  <a:pt x="285" y="22"/>
                  <a:pt x="285" y="22"/>
                  <a:pt x="285" y="22"/>
                </a:cubicBezTo>
                <a:cubicBezTo>
                  <a:pt x="285" y="22"/>
                  <a:pt x="285" y="22"/>
                  <a:pt x="285" y="22"/>
                </a:cubicBezTo>
                <a:cubicBezTo>
                  <a:pt x="284" y="22"/>
                  <a:pt x="284" y="22"/>
                  <a:pt x="284" y="22"/>
                </a:cubicBezTo>
                <a:cubicBezTo>
                  <a:pt x="284" y="23"/>
                  <a:pt x="284" y="23"/>
                  <a:pt x="284" y="23"/>
                </a:cubicBezTo>
                <a:cubicBezTo>
                  <a:pt x="285" y="23"/>
                  <a:pt x="285" y="23"/>
                  <a:pt x="285" y="23"/>
                </a:cubicBezTo>
                <a:cubicBezTo>
                  <a:pt x="285" y="24"/>
                  <a:pt x="285" y="24"/>
                  <a:pt x="285" y="24"/>
                </a:cubicBezTo>
                <a:cubicBezTo>
                  <a:pt x="284" y="24"/>
                  <a:pt x="284" y="24"/>
                  <a:pt x="284" y="24"/>
                </a:cubicBezTo>
                <a:cubicBezTo>
                  <a:pt x="283" y="23"/>
                  <a:pt x="283" y="23"/>
                  <a:pt x="283" y="23"/>
                </a:cubicBezTo>
                <a:cubicBezTo>
                  <a:pt x="282" y="23"/>
                  <a:pt x="282" y="23"/>
                  <a:pt x="282" y="23"/>
                </a:cubicBezTo>
                <a:cubicBezTo>
                  <a:pt x="282" y="23"/>
                  <a:pt x="282" y="23"/>
                  <a:pt x="282" y="23"/>
                </a:cubicBezTo>
                <a:cubicBezTo>
                  <a:pt x="281" y="23"/>
                  <a:pt x="281" y="23"/>
                  <a:pt x="281" y="23"/>
                </a:cubicBezTo>
                <a:cubicBezTo>
                  <a:pt x="280" y="23"/>
                  <a:pt x="280" y="23"/>
                  <a:pt x="280" y="23"/>
                </a:cubicBezTo>
                <a:cubicBezTo>
                  <a:pt x="280" y="24"/>
                  <a:pt x="280" y="24"/>
                  <a:pt x="280" y="24"/>
                </a:cubicBezTo>
                <a:cubicBezTo>
                  <a:pt x="280" y="24"/>
                  <a:pt x="280" y="24"/>
                  <a:pt x="280" y="24"/>
                </a:cubicBezTo>
                <a:cubicBezTo>
                  <a:pt x="280" y="25"/>
                  <a:pt x="280" y="25"/>
                  <a:pt x="280" y="25"/>
                </a:cubicBezTo>
                <a:cubicBezTo>
                  <a:pt x="280" y="25"/>
                  <a:pt x="280" y="25"/>
                  <a:pt x="280" y="25"/>
                </a:cubicBezTo>
                <a:cubicBezTo>
                  <a:pt x="280" y="24"/>
                  <a:pt x="280" y="24"/>
                  <a:pt x="280" y="24"/>
                </a:cubicBezTo>
                <a:cubicBezTo>
                  <a:pt x="279" y="24"/>
                  <a:pt x="279" y="24"/>
                  <a:pt x="279" y="24"/>
                </a:cubicBezTo>
                <a:cubicBezTo>
                  <a:pt x="278" y="24"/>
                  <a:pt x="278" y="24"/>
                  <a:pt x="278" y="24"/>
                </a:cubicBezTo>
                <a:cubicBezTo>
                  <a:pt x="278" y="24"/>
                  <a:pt x="278" y="24"/>
                  <a:pt x="278" y="24"/>
                </a:cubicBezTo>
                <a:cubicBezTo>
                  <a:pt x="277" y="23"/>
                  <a:pt x="277" y="23"/>
                  <a:pt x="277" y="23"/>
                </a:cubicBezTo>
                <a:cubicBezTo>
                  <a:pt x="277" y="23"/>
                  <a:pt x="277" y="23"/>
                  <a:pt x="277" y="23"/>
                </a:cubicBezTo>
                <a:cubicBezTo>
                  <a:pt x="276" y="23"/>
                  <a:pt x="276" y="23"/>
                  <a:pt x="276" y="23"/>
                </a:cubicBezTo>
                <a:cubicBezTo>
                  <a:pt x="277" y="24"/>
                  <a:pt x="277" y="24"/>
                  <a:pt x="277" y="24"/>
                </a:cubicBezTo>
                <a:cubicBezTo>
                  <a:pt x="277" y="25"/>
                  <a:pt x="277" y="25"/>
                  <a:pt x="277" y="25"/>
                </a:cubicBezTo>
                <a:cubicBezTo>
                  <a:pt x="277" y="26"/>
                  <a:pt x="277" y="26"/>
                  <a:pt x="277" y="26"/>
                </a:cubicBezTo>
                <a:cubicBezTo>
                  <a:pt x="278" y="27"/>
                  <a:pt x="278" y="27"/>
                  <a:pt x="278" y="27"/>
                </a:cubicBezTo>
                <a:cubicBezTo>
                  <a:pt x="279" y="27"/>
                  <a:pt x="279" y="27"/>
                  <a:pt x="279" y="27"/>
                </a:cubicBezTo>
                <a:cubicBezTo>
                  <a:pt x="279" y="27"/>
                  <a:pt x="279" y="27"/>
                  <a:pt x="279" y="27"/>
                </a:cubicBezTo>
                <a:cubicBezTo>
                  <a:pt x="279" y="27"/>
                  <a:pt x="279" y="27"/>
                  <a:pt x="279" y="27"/>
                </a:cubicBezTo>
                <a:cubicBezTo>
                  <a:pt x="278" y="27"/>
                  <a:pt x="278" y="27"/>
                  <a:pt x="278" y="27"/>
                </a:cubicBezTo>
                <a:cubicBezTo>
                  <a:pt x="279" y="28"/>
                  <a:pt x="279" y="28"/>
                  <a:pt x="279" y="28"/>
                </a:cubicBezTo>
                <a:cubicBezTo>
                  <a:pt x="279" y="29"/>
                  <a:pt x="279" y="29"/>
                  <a:pt x="279" y="29"/>
                </a:cubicBezTo>
                <a:cubicBezTo>
                  <a:pt x="280" y="29"/>
                  <a:pt x="280" y="29"/>
                  <a:pt x="280" y="29"/>
                </a:cubicBezTo>
                <a:cubicBezTo>
                  <a:pt x="281" y="29"/>
                  <a:pt x="281" y="29"/>
                  <a:pt x="281" y="29"/>
                </a:cubicBezTo>
                <a:cubicBezTo>
                  <a:pt x="282" y="28"/>
                  <a:pt x="282" y="28"/>
                  <a:pt x="282" y="28"/>
                </a:cubicBezTo>
                <a:cubicBezTo>
                  <a:pt x="282" y="29"/>
                  <a:pt x="282" y="29"/>
                  <a:pt x="282" y="29"/>
                </a:cubicBezTo>
                <a:cubicBezTo>
                  <a:pt x="282" y="29"/>
                  <a:pt x="282" y="29"/>
                  <a:pt x="282" y="29"/>
                </a:cubicBezTo>
                <a:cubicBezTo>
                  <a:pt x="282" y="30"/>
                  <a:pt x="282" y="30"/>
                  <a:pt x="282" y="30"/>
                </a:cubicBezTo>
                <a:cubicBezTo>
                  <a:pt x="281" y="31"/>
                  <a:pt x="281" y="31"/>
                  <a:pt x="281" y="31"/>
                </a:cubicBezTo>
                <a:cubicBezTo>
                  <a:pt x="281" y="31"/>
                  <a:pt x="281" y="31"/>
                  <a:pt x="281" y="31"/>
                </a:cubicBezTo>
                <a:cubicBezTo>
                  <a:pt x="280" y="30"/>
                  <a:pt x="280" y="30"/>
                  <a:pt x="280" y="30"/>
                </a:cubicBezTo>
                <a:cubicBezTo>
                  <a:pt x="277" y="30"/>
                  <a:pt x="277" y="30"/>
                  <a:pt x="277" y="30"/>
                </a:cubicBezTo>
                <a:cubicBezTo>
                  <a:pt x="276" y="28"/>
                  <a:pt x="276" y="28"/>
                  <a:pt x="276" y="28"/>
                </a:cubicBezTo>
                <a:cubicBezTo>
                  <a:pt x="276" y="28"/>
                  <a:pt x="276" y="28"/>
                  <a:pt x="276" y="28"/>
                </a:cubicBezTo>
                <a:cubicBezTo>
                  <a:pt x="275" y="28"/>
                  <a:pt x="275" y="28"/>
                  <a:pt x="275" y="28"/>
                </a:cubicBezTo>
                <a:cubicBezTo>
                  <a:pt x="275" y="28"/>
                  <a:pt x="275" y="28"/>
                  <a:pt x="275" y="28"/>
                </a:cubicBezTo>
                <a:cubicBezTo>
                  <a:pt x="275" y="29"/>
                  <a:pt x="275" y="29"/>
                  <a:pt x="275" y="29"/>
                </a:cubicBezTo>
                <a:cubicBezTo>
                  <a:pt x="275" y="29"/>
                  <a:pt x="275" y="29"/>
                  <a:pt x="275" y="29"/>
                </a:cubicBezTo>
                <a:cubicBezTo>
                  <a:pt x="274" y="29"/>
                  <a:pt x="274" y="29"/>
                  <a:pt x="274" y="29"/>
                </a:cubicBezTo>
                <a:cubicBezTo>
                  <a:pt x="275" y="31"/>
                  <a:pt x="275" y="31"/>
                  <a:pt x="275" y="31"/>
                </a:cubicBezTo>
                <a:cubicBezTo>
                  <a:pt x="274" y="31"/>
                  <a:pt x="274" y="31"/>
                  <a:pt x="274" y="31"/>
                </a:cubicBezTo>
                <a:cubicBezTo>
                  <a:pt x="274" y="31"/>
                  <a:pt x="274" y="31"/>
                  <a:pt x="274" y="31"/>
                </a:cubicBezTo>
                <a:cubicBezTo>
                  <a:pt x="274" y="32"/>
                  <a:pt x="274" y="32"/>
                  <a:pt x="274" y="32"/>
                </a:cubicBezTo>
                <a:cubicBezTo>
                  <a:pt x="273" y="32"/>
                  <a:pt x="273" y="32"/>
                  <a:pt x="273" y="32"/>
                </a:cubicBezTo>
                <a:cubicBezTo>
                  <a:pt x="273" y="34"/>
                  <a:pt x="273" y="34"/>
                  <a:pt x="273" y="34"/>
                </a:cubicBezTo>
                <a:cubicBezTo>
                  <a:pt x="274" y="34"/>
                  <a:pt x="274" y="34"/>
                  <a:pt x="274" y="34"/>
                </a:cubicBezTo>
                <a:cubicBezTo>
                  <a:pt x="275" y="34"/>
                  <a:pt x="275" y="34"/>
                  <a:pt x="275" y="34"/>
                </a:cubicBezTo>
                <a:cubicBezTo>
                  <a:pt x="276" y="35"/>
                  <a:pt x="276" y="35"/>
                  <a:pt x="276" y="35"/>
                </a:cubicBezTo>
                <a:cubicBezTo>
                  <a:pt x="277" y="35"/>
                  <a:pt x="277" y="35"/>
                  <a:pt x="277" y="35"/>
                </a:cubicBezTo>
                <a:cubicBezTo>
                  <a:pt x="277" y="35"/>
                  <a:pt x="277" y="35"/>
                  <a:pt x="277" y="35"/>
                </a:cubicBezTo>
                <a:cubicBezTo>
                  <a:pt x="276" y="35"/>
                  <a:pt x="276" y="35"/>
                  <a:pt x="276" y="35"/>
                </a:cubicBezTo>
                <a:cubicBezTo>
                  <a:pt x="275" y="35"/>
                  <a:pt x="275" y="35"/>
                  <a:pt x="275" y="35"/>
                </a:cubicBezTo>
                <a:cubicBezTo>
                  <a:pt x="274" y="35"/>
                  <a:pt x="274" y="35"/>
                  <a:pt x="274" y="35"/>
                </a:cubicBezTo>
                <a:cubicBezTo>
                  <a:pt x="273" y="35"/>
                  <a:pt x="273" y="35"/>
                  <a:pt x="273" y="35"/>
                </a:cubicBezTo>
                <a:cubicBezTo>
                  <a:pt x="272" y="35"/>
                  <a:pt x="272" y="35"/>
                  <a:pt x="272" y="35"/>
                </a:cubicBezTo>
                <a:cubicBezTo>
                  <a:pt x="271" y="36"/>
                  <a:pt x="271" y="36"/>
                  <a:pt x="271" y="36"/>
                </a:cubicBezTo>
                <a:cubicBezTo>
                  <a:pt x="271" y="37"/>
                  <a:pt x="271" y="37"/>
                  <a:pt x="271" y="37"/>
                </a:cubicBezTo>
                <a:cubicBezTo>
                  <a:pt x="272" y="37"/>
                  <a:pt x="272" y="37"/>
                  <a:pt x="272" y="37"/>
                </a:cubicBezTo>
                <a:cubicBezTo>
                  <a:pt x="271" y="38"/>
                  <a:pt x="271" y="38"/>
                  <a:pt x="271" y="38"/>
                </a:cubicBezTo>
                <a:cubicBezTo>
                  <a:pt x="271" y="38"/>
                  <a:pt x="271" y="38"/>
                  <a:pt x="271" y="38"/>
                </a:cubicBezTo>
                <a:cubicBezTo>
                  <a:pt x="271" y="39"/>
                  <a:pt x="271" y="39"/>
                  <a:pt x="271" y="39"/>
                </a:cubicBezTo>
                <a:cubicBezTo>
                  <a:pt x="271" y="39"/>
                  <a:pt x="271" y="39"/>
                  <a:pt x="271" y="39"/>
                </a:cubicBezTo>
                <a:cubicBezTo>
                  <a:pt x="272" y="39"/>
                  <a:pt x="272" y="39"/>
                  <a:pt x="272" y="39"/>
                </a:cubicBezTo>
                <a:cubicBezTo>
                  <a:pt x="273" y="39"/>
                  <a:pt x="273" y="39"/>
                  <a:pt x="273" y="39"/>
                </a:cubicBezTo>
                <a:cubicBezTo>
                  <a:pt x="274" y="38"/>
                  <a:pt x="274" y="38"/>
                  <a:pt x="274" y="38"/>
                </a:cubicBezTo>
                <a:cubicBezTo>
                  <a:pt x="274" y="38"/>
                  <a:pt x="274" y="38"/>
                  <a:pt x="274" y="38"/>
                </a:cubicBezTo>
                <a:cubicBezTo>
                  <a:pt x="274" y="39"/>
                  <a:pt x="274" y="39"/>
                  <a:pt x="274" y="39"/>
                </a:cubicBezTo>
                <a:cubicBezTo>
                  <a:pt x="273" y="39"/>
                  <a:pt x="273" y="39"/>
                  <a:pt x="273" y="39"/>
                </a:cubicBezTo>
                <a:cubicBezTo>
                  <a:pt x="273" y="40"/>
                  <a:pt x="273" y="40"/>
                  <a:pt x="273" y="40"/>
                </a:cubicBezTo>
                <a:cubicBezTo>
                  <a:pt x="273" y="40"/>
                  <a:pt x="273" y="40"/>
                  <a:pt x="273" y="40"/>
                </a:cubicBezTo>
                <a:cubicBezTo>
                  <a:pt x="274" y="40"/>
                  <a:pt x="274" y="40"/>
                  <a:pt x="274" y="40"/>
                </a:cubicBezTo>
                <a:cubicBezTo>
                  <a:pt x="275" y="40"/>
                  <a:pt x="275" y="40"/>
                  <a:pt x="275" y="40"/>
                </a:cubicBezTo>
                <a:cubicBezTo>
                  <a:pt x="275" y="40"/>
                  <a:pt x="275" y="40"/>
                  <a:pt x="275" y="40"/>
                </a:cubicBezTo>
                <a:cubicBezTo>
                  <a:pt x="276" y="39"/>
                  <a:pt x="276" y="39"/>
                  <a:pt x="276" y="39"/>
                </a:cubicBezTo>
                <a:cubicBezTo>
                  <a:pt x="276" y="40"/>
                  <a:pt x="276" y="40"/>
                  <a:pt x="276" y="40"/>
                </a:cubicBezTo>
                <a:cubicBezTo>
                  <a:pt x="275" y="40"/>
                  <a:pt x="275" y="40"/>
                  <a:pt x="275" y="40"/>
                </a:cubicBezTo>
                <a:cubicBezTo>
                  <a:pt x="276" y="40"/>
                  <a:pt x="276" y="40"/>
                  <a:pt x="276" y="40"/>
                </a:cubicBezTo>
                <a:cubicBezTo>
                  <a:pt x="277" y="40"/>
                  <a:pt x="277" y="40"/>
                  <a:pt x="277" y="40"/>
                </a:cubicBezTo>
                <a:cubicBezTo>
                  <a:pt x="278" y="41"/>
                  <a:pt x="278" y="41"/>
                  <a:pt x="278" y="41"/>
                </a:cubicBezTo>
                <a:cubicBezTo>
                  <a:pt x="277" y="41"/>
                  <a:pt x="277" y="41"/>
                  <a:pt x="277" y="41"/>
                </a:cubicBezTo>
                <a:cubicBezTo>
                  <a:pt x="277" y="41"/>
                  <a:pt x="277" y="41"/>
                  <a:pt x="277" y="41"/>
                </a:cubicBezTo>
                <a:cubicBezTo>
                  <a:pt x="277" y="42"/>
                  <a:pt x="277" y="42"/>
                  <a:pt x="277" y="42"/>
                </a:cubicBezTo>
                <a:cubicBezTo>
                  <a:pt x="278" y="41"/>
                  <a:pt x="278" y="41"/>
                  <a:pt x="278" y="41"/>
                </a:cubicBezTo>
                <a:cubicBezTo>
                  <a:pt x="279" y="42"/>
                  <a:pt x="279" y="42"/>
                  <a:pt x="279" y="42"/>
                </a:cubicBezTo>
                <a:cubicBezTo>
                  <a:pt x="282" y="42"/>
                  <a:pt x="282" y="42"/>
                  <a:pt x="282" y="42"/>
                </a:cubicBezTo>
                <a:cubicBezTo>
                  <a:pt x="282" y="43"/>
                  <a:pt x="282" y="43"/>
                  <a:pt x="282" y="43"/>
                </a:cubicBezTo>
                <a:cubicBezTo>
                  <a:pt x="280" y="43"/>
                  <a:pt x="280" y="43"/>
                  <a:pt x="280" y="43"/>
                </a:cubicBezTo>
                <a:cubicBezTo>
                  <a:pt x="279" y="43"/>
                  <a:pt x="279" y="43"/>
                  <a:pt x="279" y="43"/>
                </a:cubicBezTo>
                <a:cubicBezTo>
                  <a:pt x="278" y="42"/>
                  <a:pt x="278" y="42"/>
                  <a:pt x="278" y="42"/>
                </a:cubicBezTo>
                <a:cubicBezTo>
                  <a:pt x="277" y="42"/>
                  <a:pt x="277" y="42"/>
                  <a:pt x="277" y="42"/>
                </a:cubicBezTo>
                <a:cubicBezTo>
                  <a:pt x="277" y="43"/>
                  <a:pt x="277" y="43"/>
                  <a:pt x="277" y="43"/>
                </a:cubicBezTo>
                <a:cubicBezTo>
                  <a:pt x="278" y="43"/>
                  <a:pt x="278" y="43"/>
                  <a:pt x="278" y="43"/>
                </a:cubicBezTo>
                <a:cubicBezTo>
                  <a:pt x="280" y="44"/>
                  <a:pt x="280" y="44"/>
                  <a:pt x="280" y="44"/>
                </a:cubicBezTo>
                <a:cubicBezTo>
                  <a:pt x="281" y="44"/>
                  <a:pt x="281" y="44"/>
                  <a:pt x="281" y="44"/>
                </a:cubicBezTo>
                <a:cubicBezTo>
                  <a:pt x="282" y="44"/>
                  <a:pt x="282" y="44"/>
                  <a:pt x="282" y="44"/>
                </a:cubicBezTo>
                <a:cubicBezTo>
                  <a:pt x="280" y="44"/>
                  <a:pt x="280" y="44"/>
                  <a:pt x="280" y="44"/>
                </a:cubicBezTo>
                <a:cubicBezTo>
                  <a:pt x="279" y="44"/>
                  <a:pt x="279" y="44"/>
                  <a:pt x="279" y="44"/>
                </a:cubicBezTo>
                <a:cubicBezTo>
                  <a:pt x="278" y="44"/>
                  <a:pt x="278" y="44"/>
                  <a:pt x="278" y="44"/>
                </a:cubicBezTo>
                <a:cubicBezTo>
                  <a:pt x="277" y="44"/>
                  <a:pt x="277" y="44"/>
                  <a:pt x="277" y="44"/>
                </a:cubicBezTo>
                <a:cubicBezTo>
                  <a:pt x="276" y="43"/>
                  <a:pt x="276" y="43"/>
                  <a:pt x="276" y="43"/>
                </a:cubicBezTo>
                <a:cubicBezTo>
                  <a:pt x="275" y="43"/>
                  <a:pt x="275" y="43"/>
                  <a:pt x="275" y="43"/>
                </a:cubicBezTo>
                <a:cubicBezTo>
                  <a:pt x="274" y="42"/>
                  <a:pt x="274" y="42"/>
                  <a:pt x="274" y="42"/>
                </a:cubicBezTo>
                <a:cubicBezTo>
                  <a:pt x="273" y="42"/>
                  <a:pt x="273" y="42"/>
                  <a:pt x="273" y="42"/>
                </a:cubicBezTo>
                <a:cubicBezTo>
                  <a:pt x="273" y="43"/>
                  <a:pt x="273" y="43"/>
                  <a:pt x="273" y="43"/>
                </a:cubicBezTo>
                <a:cubicBezTo>
                  <a:pt x="272" y="43"/>
                  <a:pt x="272" y="43"/>
                  <a:pt x="272" y="43"/>
                </a:cubicBezTo>
                <a:cubicBezTo>
                  <a:pt x="271" y="43"/>
                  <a:pt x="271" y="43"/>
                  <a:pt x="271" y="43"/>
                </a:cubicBezTo>
                <a:cubicBezTo>
                  <a:pt x="271" y="45"/>
                  <a:pt x="271" y="45"/>
                  <a:pt x="271" y="45"/>
                </a:cubicBezTo>
                <a:cubicBezTo>
                  <a:pt x="272" y="46"/>
                  <a:pt x="272" y="46"/>
                  <a:pt x="272" y="46"/>
                </a:cubicBezTo>
                <a:cubicBezTo>
                  <a:pt x="272" y="47"/>
                  <a:pt x="272" y="47"/>
                  <a:pt x="272" y="47"/>
                </a:cubicBezTo>
                <a:cubicBezTo>
                  <a:pt x="271" y="47"/>
                  <a:pt x="271" y="47"/>
                  <a:pt x="271" y="47"/>
                </a:cubicBezTo>
                <a:cubicBezTo>
                  <a:pt x="271" y="46"/>
                  <a:pt x="271" y="46"/>
                  <a:pt x="271" y="46"/>
                </a:cubicBezTo>
                <a:cubicBezTo>
                  <a:pt x="270" y="46"/>
                  <a:pt x="270" y="46"/>
                  <a:pt x="270" y="46"/>
                </a:cubicBezTo>
                <a:cubicBezTo>
                  <a:pt x="270" y="47"/>
                  <a:pt x="270" y="47"/>
                  <a:pt x="270" y="47"/>
                </a:cubicBezTo>
                <a:cubicBezTo>
                  <a:pt x="270" y="48"/>
                  <a:pt x="270" y="48"/>
                  <a:pt x="270" y="48"/>
                </a:cubicBezTo>
                <a:cubicBezTo>
                  <a:pt x="270" y="49"/>
                  <a:pt x="270" y="49"/>
                  <a:pt x="270" y="49"/>
                </a:cubicBezTo>
                <a:cubicBezTo>
                  <a:pt x="271" y="48"/>
                  <a:pt x="271" y="48"/>
                  <a:pt x="271" y="48"/>
                </a:cubicBezTo>
                <a:cubicBezTo>
                  <a:pt x="271" y="48"/>
                  <a:pt x="271" y="48"/>
                  <a:pt x="271" y="48"/>
                </a:cubicBezTo>
                <a:cubicBezTo>
                  <a:pt x="272" y="49"/>
                  <a:pt x="272" y="49"/>
                  <a:pt x="272" y="49"/>
                </a:cubicBezTo>
                <a:cubicBezTo>
                  <a:pt x="273" y="49"/>
                  <a:pt x="273" y="49"/>
                  <a:pt x="273" y="49"/>
                </a:cubicBezTo>
                <a:cubicBezTo>
                  <a:pt x="272" y="50"/>
                  <a:pt x="272" y="50"/>
                  <a:pt x="272" y="50"/>
                </a:cubicBezTo>
                <a:cubicBezTo>
                  <a:pt x="271" y="50"/>
                  <a:pt x="271" y="50"/>
                  <a:pt x="271" y="50"/>
                </a:cubicBezTo>
                <a:cubicBezTo>
                  <a:pt x="271" y="49"/>
                  <a:pt x="271" y="49"/>
                  <a:pt x="271" y="49"/>
                </a:cubicBezTo>
                <a:cubicBezTo>
                  <a:pt x="269" y="49"/>
                  <a:pt x="269" y="49"/>
                  <a:pt x="269" y="49"/>
                </a:cubicBezTo>
                <a:cubicBezTo>
                  <a:pt x="269" y="51"/>
                  <a:pt x="269" y="51"/>
                  <a:pt x="269" y="51"/>
                </a:cubicBezTo>
                <a:cubicBezTo>
                  <a:pt x="270" y="51"/>
                  <a:pt x="270" y="51"/>
                  <a:pt x="270" y="51"/>
                </a:cubicBezTo>
                <a:cubicBezTo>
                  <a:pt x="270" y="51"/>
                  <a:pt x="270" y="51"/>
                  <a:pt x="270" y="51"/>
                </a:cubicBezTo>
                <a:cubicBezTo>
                  <a:pt x="270" y="51"/>
                  <a:pt x="270" y="51"/>
                  <a:pt x="270" y="51"/>
                </a:cubicBezTo>
                <a:cubicBezTo>
                  <a:pt x="270" y="53"/>
                  <a:pt x="270" y="53"/>
                  <a:pt x="270" y="53"/>
                </a:cubicBezTo>
                <a:cubicBezTo>
                  <a:pt x="270" y="53"/>
                  <a:pt x="270" y="53"/>
                  <a:pt x="270" y="53"/>
                </a:cubicBezTo>
                <a:cubicBezTo>
                  <a:pt x="271" y="53"/>
                  <a:pt x="271" y="53"/>
                  <a:pt x="271" y="53"/>
                </a:cubicBezTo>
                <a:cubicBezTo>
                  <a:pt x="271" y="54"/>
                  <a:pt x="271" y="54"/>
                  <a:pt x="271" y="54"/>
                </a:cubicBezTo>
                <a:cubicBezTo>
                  <a:pt x="272" y="54"/>
                  <a:pt x="272" y="54"/>
                  <a:pt x="272" y="54"/>
                </a:cubicBezTo>
                <a:cubicBezTo>
                  <a:pt x="274" y="56"/>
                  <a:pt x="274" y="56"/>
                  <a:pt x="274" y="56"/>
                </a:cubicBezTo>
                <a:cubicBezTo>
                  <a:pt x="275" y="55"/>
                  <a:pt x="275" y="55"/>
                  <a:pt x="275" y="55"/>
                </a:cubicBezTo>
                <a:cubicBezTo>
                  <a:pt x="275" y="55"/>
                  <a:pt x="275" y="55"/>
                  <a:pt x="275" y="55"/>
                </a:cubicBezTo>
                <a:cubicBezTo>
                  <a:pt x="275" y="54"/>
                  <a:pt x="275" y="54"/>
                  <a:pt x="275" y="54"/>
                </a:cubicBezTo>
                <a:cubicBezTo>
                  <a:pt x="276" y="54"/>
                  <a:pt x="276" y="54"/>
                  <a:pt x="276" y="54"/>
                </a:cubicBezTo>
                <a:cubicBezTo>
                  <a:pt x="277" y="55"/>
                  <a:pt x="277" y="55"/>
                  <a:pt x="277" y="55"/>
                </a:cubicBezTo>
                <a:cubicBezTo>
                  <a:pt x="276" y="55"/>
                  <a:pt x="276" y="55"/>
                  <a:pt x="276" y="55"/>
                </a:cubicBezTo>
                <a:cubicBezTo>
                  <a:pt x="276" y="56"/>
                  <a:pt x="276" y="56"/>
                  <a:pt x="276" y="56"/>
                </a:cubicBezTo>
                <a:cubicBezTo>
                  <a:pt x="277" y="56"/>
                  <a:pt x="277" y="56"/>
                  <a:pt x="277" y="56"/>
                </a:cubicBezTo>
                <a:cubicBezTo>
                  <a:pt x="278" y="54"/>
                  <a:pt x="278" y="54"/>
                  <a:pt x="278" y="54"/>
                </a:cubicBezTo>
                <a:cubicBezTo>
                  <a:pt x="278" y="52"/>
                  <a:pt x="278" y="52"/>
                  <a:pt x="278" y="52"/>
                </a:cubicBezTo>
                <a:cubicBezTo>
                  <a:pt x="278" y="51"/>
                  <a:pt x="278" y="51"/>
                  <a:pt x="278" y="51"/>
                </a:cubicBezTo>
                <a:cubicBezTo>
                  <a:pt x="279" y="50"/>
                  <a:pt x="279" y="50"/>
                  <a:pt x="279" y="50"/>
                </a:cubicBezTo>
                <a:cubicBezTo>
                  <a:pt x="279" y="50"/>
                  <a:pt x="279" y="50"/>
                  <a:pt x="279" y="50"/>
                </a:cubicBezTo>
                <a:cubicBezTo>
                  <a:pt x="279" y="51"/>
                  <a:pt x="279" y="51"/>
                  <a:pt x="279" y="51"/>
                </a:cubicBezTo>
                <a:cubicBezTo>
                  <a:pt x="278" y="52"/>
                  <a:pt x="278" y="52"/>
                  <a:pt x="278" y="52"/>
                </a:cubicBezTo>
                <a:cubicBezTo>
                  <a:pt x="278" y="53"/>
                  <a:pt x="278" y="53"/>
                  <a:pt x="278" y="53"/>
                </a:cubicBezTo>
                <a:cubicBezTo>
                  <a:pt x="278" y="54"/>
                  <a:pt x="278" y="54"/>
                  <a:pt x="278" y="54"/>
                </a:cubicBezTo>
                <a:cubicBezTo>
                  <a:pt x="278" y="55"/>
                  <a:pt x="278" y="55"/>
                  <a:pt x="278" y="55"/>
                </a:cubicBezTo>
                <a:cubicBezTo>
                  <a:pt x="278" y="56"/>
                  <a:pt x="278" y="56"/>
                  <a:pt x="278" y="56"/>
                </a:cubicBezTo>
                <a:cubicBezTo>
                  <a:pt x="278" y="57"/>
                  <a:pt x="278" y="57"/>
                  <a:pt x="278" y="57"/>
                </a:cubicBezTo>
                <a:cubicBezTo>
                  <a:pt x="278" y="57"/>
                  <a:pt x="278" y="57"/>
                  <a:pt x="278" y="57"/>
                </a:cubicBezTo>
                <a:close/>
                <a:moveTo>
                  <a:pt x="281" y="22"/>
                </a:moveTo>
                <a:cubicBezTo>
                  <a:pt x="281" y="21"/>
                  <a:pt x="281" y="21"/>
                  <a:pt x="281" y="21"/>
                </a:cubicBezTo>
                <a:cubicBezTo>
                  <a:pt x="281" y="21"/>
                  <a:pt x="281" y="21"/>
                  <a:pt x="281" y="21"/>
                </a:cubicBezTo>
                <a:cubicBezTo>
                  <a:pt x="282" y="22"/>
                  <a:pt x="282" y="22"/>
                  <a:pt x="282" y="22"/>
                </a:cubicBezTo>
                <a:cubicBezTo>
                  <a:pt x="282" y="22"/>
                  <a:pt x="282" y="22"/>
                  <a:pt x="282" y="22"/>
                </a:cubicBezTo>
                <a:cubicBezTo>
                  <a:pt x="283" y="22"/>
                  <a:pt x="283" y="22"/>
                  <a:pt x="283" y="22"/>
                </a:cubicBezTo>
                <a:cubicBezTo>
                  <a:pt x="282" y="22"/>
                  <a:pt x="282" y="22"/>
                  <a:pt x="282" y="22"/>
                </a:cubicBezTo>
                <a:cubicBezTo>
                  <a:pt x="282" y="22"/>
                  <a:pt x="282" y="22"/>
                  <a:pt x="282" y="22"/>
                </a:cubicBezTo>
                <a:cubicBezTo>
                  <a:pt x="281" y="22"/>
                  <a:pt x="281" y="22"/>
                  <a:pt x="281" y="22"/>
                </a:cubicBezTo>
                <a:cubicBezTo>
                  <a:pt x="281" y="22"/>
                  <a:pt x="281" y="22"/>
                  <a:pt x="281" y="22"/>
                </a:cubicBezTo>
                <a:close/>
                <a:moveTo>
                  <a:pt x="281" y="57"/>
                </a:moveTo>
                <a:cubicBezTo>
                  <a:pt x="281" y="56"/>
                  <a:pt x="281" y="56"/>
                  <a:pt x="281" y="56"/>
                </a:cubicBezTo>
                <a:cubicBezTo>
                  <a:pt x="282" y="55"/>
                  <a:pt x="282" y="55"/>
                  <a:pt x="282" y="55"/>
                </a:cubicBezTo>
                <a:cubicBezTo>
                  <a:pt x="282" y="55"/>
                  <a:pt x="282" y="55"/>
                  <a:pt x="282" y="55"/>
                </a:cubicBezTo>
                <a:cubicBezTo>
                  <a:pt x="283" y="55"/>
                  <a:pt x="283" y="55"/>
                  <a:pt x="283" y="55"/>
                </a:cubicBezTo>
                <a:cubicBezTo>
                  <a:pt x="283" y="55"/>
                  <a:pt x="283" y="55"/>
                  <a:pt x="283" y="55"/>
                </a:cubicBezTo>
                <a:cubicBezTo>
                  <a:pt x="283" y="55"/>
                  <a:pt x="283" y="55"/>
                  <a:pt x="283" y="55"/>
                </a:cubicBezTo>
                <a:cubicBezTo>
                  <a:pt x="282" y="56"/>
                  <a:pt x="282" y="56"/>
                  <a:pt x="282" y="56"/>
                </a:cubicBezTo>
                <a:cubicBezTo>
                  <a:pt x="282" y="57"/>
                  <a:pt x="282" y="57"/>
                  <a:pt x="282" y="57"/>
                </a:cubicBezTo>
                <a:cubicBezTo>
                  <a:pt x="281" y="57"/>
                  <a:pt x="281" y="57"/>
                  <a:pt x="281" y="57"/>
                </a:cubicBezTo>
                <a:close/>
                <a:moveTo>
                  <a:pt x="290" y="49"/>
                </a:moveTo>
                <a:cubicBezTo>
                  <a:pt x="291" y="48"/>
                  <a:pt x="291" y="48"/>
                  <a:pt x="291" y="48"/>
                </a:cubicBezTo>
                <a:cubicBezTo>
                  <a:pt x="292" y="48"/>
                  <a:pt x="292" y="48"/>
                  <a:pt x="292" y="48"/>
                </a:cubicBezTo>
                <a:cubicBezTo>
                  <a:pt x="293" y="47"/>
                  <a:pt x="293" y="47"/>
                  <a:pt x="293" y="47"/>
                </a:cubicBezTo>
                <a:cubicBezTo>
                  <a:pt x="294" y="48"/>
                  <a:pt x="294" y="48"/>
                  <a:pt x="294" y="48"/>
                </a:cubicBezTo>
                <a:cubicBezTo>
                  <a:pt x="295" y="48"/>
                  <a:pt x="295" y="48"/>
                  <a:pt x="295" y="48"/>
                </a:cubicBezTo>
                <a:cubicBezTo>
                  <a:pt x="294" y="49"/>
                  <a:pt x="294" y="49"/>
                  <a:pt x="294" y="49"/>
                </a:cubicBezTo>
                <a:cubicBezTo>
                  <a:pt x="293" y="49"/>
                  <a:pt x="293" y="49"/>
                  <a:pt x="293" y="49"/>
                </a:cubicBezTo>
                <a:cubicBezTo>
                  <a:pt x="292" y="49"/>
                  <a:pt x="292" y="49"/>
                  <a:pt x="292" y="49"/>
                </a:cubicBezTo>
                <a:cubicBezTo>
                  <a:pt x="291" y="50"/>
                  <a:pt x="291" y="50"/>
                  <a:pt x="291" y="50"/>
                </a:cubicBezTo>
                <a:cubicBezTo>
                  <a:pt x="291" y="49"/>
                  <a:pt x="291" y="49"/>
                  <a:pt x="291" y="49"/>
                </a:cubicBezTo>
                <a:cubicBezTo>
                  <a:pt x="290" y="49"/>
                  <a:pt x="290" y="49"/>
                  <a:pt x="290" y="49"/>
                </a:cubicBezTo>
                <a:close/>
                <a:moveTo>
                  <a:pt x="357" y="2"/>
                </a:moveTo>
                <a:cubicBezTo>
                  <a:pt x="357" y="1"/>
                  <a:pt x="357" y="1"/>
                  <a:pt x="357" y="1"/>
                </a:cubicBezTo>
                <a:cubicBezTo>
                  <a:pt x="358" y="1"/>
                  <a:pt x="358" y="1"/>
                  <a:pt x="358" y="1"/>
                </a:cubicBezTo>
                <a:cubicBezTo>
                  <a:pt x="358" y="2"/>
                  <a:pt x="358" y="2"/>
                  <a:pt x="358" y="2"/>
                </a:cubicBezTo>
                <a:cubicBezTo>
                  <a:pt x="358" y="2"/>
                  <a:pt x="358" y="2"/>
                  <a:pt x="358" y="2"/>
                </a:cubicBezTo>
                <a:cubicBezTo>
                  <a:pt x="357" y="2"/>
                  <a:pt x="357" y="2"/>
                  <a:pt x="357" y="2"/>
                </a:cubicBezTo>
                <a:close/>
                <a:moveTo>
                  <a:pt x="325" y="58"/>
                </a:moveTo>
                <a:cubicBezTo>
                  <a:pt x="325" y="59"/>
                  <a:pt x="325" y="59"/>
                  <a:pt x="325" y="59"/>
                </a:cubicBezTo>
                <a:cubicBezTo>
                  <a:pt x="325" y="59"/>
                  <a:pt x="325" y="59"/>
                  <a:pt x="325" y="59"/>
                </a:cubicBezTo>
                <a:cubicBezTo>
                  <a:pt x="326" y="59"/>
                  <a:pt x="326" y="59"/>
                  <a:pt x="326" y="59"/>
                </a:cubicBezTo>
                <a:cubicBezTo>
                  <a:pt x="326" y="59"/>
                  <a:pt x="326" y="59"/>
                  <a:pt x="326" y="59"/>
                </a:cubicBezTo>
                <a:cubicBezTo>
                  <a:pt x="325" y="58"/>
                  <a:pt x="325" y="58"/>
                  <a:pt x="325" y="58"/>
                </a:cubicBezTo>
                <a:cubicBezTo>
                  <a:pt x="325" y="58"/>
                  <a:pt x="325" y="58"/>
                  <a:pt x="325" y="58"/>
                </a:cubicBezTo>
                <a:close/>
                <a:moveTo>
                  <a:pt x="309" y="67"/>
                </a:moveTo>
                <a:cubicBezTo>
                  <a:pt x="309" y="68"/>
                  <a:pt x="309" y="68"/>
                  <a:pt x="309" y="68"/>
                </a:cubicBezTo>
                <a:cubicBezTo>
                  <a:pt x="310" y="68"/>
                  <a:pt x="310" y="68"/>
                  <a:pt x="310" y="68"/>
                </a:cubicBezTo>
                <a:cubicBezTo>
                  <a:pt x="310" y="67"/>
                  <a:pt x="310" y="67"/>
                  <a:pt x="310" y="67"/>
                </a:cubicBezTo>
                <a:cubicBezTo>
                  <a:pt x="309" y="67"/>
                  <a:pt x="309" y="67"/>
                  <a:pt x="309" y="67"/>
                </a:cubicBezTo>
                <a:close/>
                <a:moveTo>
                  <a:pt x="287" y="67"/>
                </a:moveTo>
                <a:cubicBezTo>
                  <a:pt x="286" y="66"/>
                  <a:pt x="286" y="66"/>
                  <a:pt x="286" y="66"/>
                </a:cubicBezTo>
                <a:cubicBezTo>
                  <a:pt x="286" y="65"/>
                  <a:pt x="286" y="65"/>
                  <a:pt x="286" y="65"/>
                </a:cubicBezTo>
                <a:cubicBezTo>
                  <a:pt x="287" y="65"/>
                  <a:pt x="287" y="65"/>
                  <a:pt x="287" y="65"/>
                </a:cubicBezTo>
                <a:cubicBezTo>
                  <a:pt x="287" y="66"/>
                  <a:pt x="287" y="66"/>
                  <a:pt x="287" y="66"/>
                </a:cubicBezTo>
                <a:cubicBezTo>
                  <a:pt x="287" y="67"/>
                  <a:pt x="287" y="67"/>
                  <a:pt x="287" y="67"/>
                </a:cubicBezTo>
                <a:cubicBezTo>
                  <a:pt x="287" y="67"/>
                  <a:pt x="287" y="67"/>
                  <a:pt x="287" y="67"/>
                </a:cubicBezTo>
                <a:cubicBezTo>
                  <a:pt x="287" y="67"/>
                  <a:pt x="287" y="67"/>
                  <a:pt x="287" y="67"/>
                </a:cubicBezTo>
                <a:close/>
                <a:moveTo>
                  <a:pt x="280" y="79"/>
                </a:moveTo>
                <a:cubicBezTo>
                  <a:pt x="280" y="78"/>
                  <a:pt x="280" y="78"/>
                  <a:pt x="280" y="78"/>
                </a:cubicBezTo>
                <a:cubicBezTo>
                  <a:pt x="280" y="78"/>
                  <a:pt x="280" y="78"/>
                  <a:pt x="280" y="78"/>
                </a:cubicBezTo>
                <a:cubicBezTo>
                  <a:pt x="280" y="77"/>
                  <a:pt x="280" y="77"/>
                  <a:pt x="280" y="77"/>
                </a:cubicBezTo>
                <a:cubicBezTo>
                  <a:pt x="280" y="77"/>
                  <a:pt x="280" y="77"/>
                  <a:pt x="280" y="77"/>
                </a:cubicBezTo>
                <a:cubicBezTo>
                  <a:pt x="279" y="77"/>
                  <a:pt x="279" y="77"/>
                  <a:pt x="279" y="77"/>
                </a:cubicBezTo>
                <a:cubicBezTo>
                  <a:pt x="279" y="78"/>
                  <a:pt x="279" y="78"/>
                  <a:pt x="279" y="78"/>
                </a:cubicBezTo>
                <a:cubicBezTo>
                  <a:pt x="279" y="79"/>
                  <a:pt x="279" y="79"/>
                  <a:pt x="279" y="79"/>
                </a:cubicBezTo>
                <a:cubicBezTo>
                  <a:pt x="280" y="80"/>
                  <a:pt x="280" y="80"/>
                  <a:pt x="280" y="80"/>
                </a:cubicBezTo>
                <a:cubicBezTo>
                  <a:pt x="280" y="81"/>
                  <a:pt x="280" y="81"/>
                  <a:pt x="280" y="81"/>
                </a:cubicBezTo>
                <a:cubicBezTo>
                  <a:pt x="279" y="81"/>
                  <a:pt x="279" y="81"/>
                  <a:pt x="279" y="81"/>
                </a:cubicBezTo>
                <a:cubicBezTo>
                  <a:pt x="279" y="80"/>
                  <a:pt x="279" y="80"/>
                  <a:pt x="279" y="80"/>
                </a:cubicBezTo>
                <a:cubicBezTo>
                  <a:pt x="277" y="80"/>
                  <a:pt x="277" y="80"/>
                  <a:pt x="277" y="80"/>
                </a:cubicBezTo>
                <a:cubicBezTo>
                  <a:pt x="277" y="80"/>
                  <a:pt x="277" y="80"/>
                  <a:pt x="277" y="80"/>
                </a:cubicBezTo>
                <a:cubicBezTo>
                  <a:pt x="276" y="80"/>
                  <a:pt x="276" y="80"/>
                  <a:pt x="276" y="80"/>
                </a:cubicBezTo>
                <a:cubicBezTo>
                  <a:pt x="275" y="79"/>
                  <a:pt x="275" y="79"/>
                  <a:pt x="275" y="79"/>
                </a:cubicBezTo>
                <a:cubicBezTo>
                  <a:pt x="275" y="79"/>
                  <a:pt x="275" y="79"/>
                  <a:pt x="275" y="79"/>
                </a:cubicBezTo>
                <a:cubicBezTo>
                  <a:pt x="274" y="79"/>
                  <a:pt x="274" y="79"/>
                  <a:pt x="274" y="79"/>
                </a:cubicBezTo>
                <a:cubicBezTo>
                  <a:pt x="274" y="78"/>
                  <a:pt x="274" y="78"/>
                  <a:pt x="274" y="78"/>
                </a:cubicBezTo>
                <a:cubicBezTo>
                  <a:pt x="274" y="78"/>
                  <a:pt x="274" y="78"/>
                  <a:pt x="274" y="78"/>
                </a:cubicBezTo>
                <a:cubicBezTo>
                  <a:pt x="274" y="78"/>
                  <a:pt x="274" y="78"/>
                  <a:pt x="274" y="78"/>
                </a:cubicBezTo>
                <a:cubicBezTo>
                  <a:pt x="274" y="77"/>
                  <a:pt x="274" y="77"/>
                  <a:pt x="274" y="77"/>
                </a:cubicBezTo>
                <a:cubicBezTo>
                  <a:pt x="274" y="77"/>
                  <a:pt x="274" y="77"/>
                  <a:pt x="274" y="77"/>
                </a:cubicBezTo>
                <a:cubicBezTo>
                  <a:pt x="275" y="77"/>
                  <a:pt x="275" y="77"/>
                  <a:pt x="275" y="77"/>
                </a:cubicBezTo>
                <a:cubicBezTo>
                  <a:pt x="275" y="76"/>
                  <a:pt x="275" y="76"/>
                  <a:pt x="275" y="76"/>
                </a:cubicBezTo>
                <a:cubicBezTo>
                  <a:pt x="274" y="75"/>
                  <a:pt x="274" y="75"/>
                  <a:pt x="274" y="75"/>
                </a:cubicBezTo>
                <a:cubicBezTo>
                  <a:pt x="274" y="75"/>
                  <a:pt x="274" y="75"/>
                  <a:pt x="274" y="75"/>
                </a:cubicBezTo>
                <a:cubicBezTo>
                  <a:pt x="274" y="75"/>
                  <a:pt x="274" y="75"/>
                  <a:pt x="274" y="75"/>
                </a:cubicBezTo>
                <a:cubicBezTo>
                  <a:pt x="274" y="76"/>
                  <a:pt x="274" y="76"/>
                  <a:pt x="274" y="76"/>
                </a:cubicBezTo>
                <a:cubicBezTo>
                  <a:pt x="274" y="76"/>
                  <a:pt x="274" y="76"/>
                  <a:pt x="274" y="76"/>
                </a:cubicBezTo>
                <a:cubicBezTo>
                  <a:pt x="274" y="77"/>
                  <a:pt x="274" y="77"/>
                  <a:pt x="274" y="77"/>
                </a:cubicBezTo>
                <a:cubicBezTo>
                  <a:pt x="273" y="77"/>
                  <a:pt x="273" y="77"/>
                  <a:pt x="273" y="77"/>
                </a:cubicBezTo>
                <a:cubicBezTo>
                  <a:pt x="273" y="77"/>
                  <a:pt x="273" y="77"/>
                  <a:pt x="273" y="77"/>
                </a:cubicBezTo>
                <a:cubicBezTo>
                  <a:pt x="273" y="77"/>
                  <a:pt x="273" y="77"/>
                  <a:pt x="273" y="77"/>
                </a:cubicBezTo>
                <a:cubicBezTo>
                  <a:pt x="273" y="78"/>
                  <a:pt x="273" y="78"/>
                  <a:pt x="273" y="78"/>
                </a:cubicBezTo>
                <a:cubicBezTo>
                  <a:pt x="273" y="78"/>
                  <a:pt x="273" y="78"/>
                  <a:pt x="273" y="78"/>
                </a:cubicBezTo>
                <a:cubicBezTo>
                  <a:pt x="272" y="78"/>
                  <a:pt x="272" y="78"/>
                  <a:pt x="272" y="78"/>
                </a:cubicBezTo>
                <a:cubicBezTo>
                  <a:pt x="272" y="77"/>
                  <a:pt x="272" y="77"/>
                  <a:pt x="272" y="77"/>
                </a:cubicBezTo>
                <a:cubicBezTo>
                  <a:pt x="272" y="77"/>
                  <a:pt x="272" y="77"/>
                  <a:pt x="272" y="77"/>
                </a:cubicBezTo>
                <a:cubicBezTo>
                  <a:pt x="272" y="76"/>
                  <a:pt x="272" y="76"/>
                  <a:pt x="272" y="76"/>
                </a:cubicBezTo>
                <a:cubicBezTo>
                  <a:pt x="272" y="75"/>
                  <a:pt x="272" y="75"/>
                  <a:pt x="272" y="75"/>
                </a:cubicBezTo>
                <a:cubicBezTo>
                  <a:pt x="272" y="75"/>
                  <a:pt x="272" y="75"/>
                  <a:pt x="272" y="75"/>
                </a:cubicBezTo>
                <a:cubicBezTo>
                  <a:pt x="272" y="74"/>
                  <a:pt x="272" y="74"/>
                  <a:pt x="272" y="74"/>
                </a:cubicBezTo>
                <a:cubicBezTo>
                  <a:pt x="272" y="75"/>
                  <a:pt x="272" y="75"/>
                  <a:pt x="272" y="75"/>
                </a:cubicBezTo>
                <a:cubicBezTo>
                  <a:pt x="271" y="75"/>
                  <a:pt x="271" y="75"/>
                  <a:pt x="271" y="75"/>
                </a:cubicBezTo>
                <a:cubicBezTo>
                  <a:pt x="271" y="76"/>
                  <a:pt x="271" y="76"/>
                  <a:pt x="271" y="76"/>
                </a:cubicBezTo>
                <a:cubicBezTo>
                  <a:pt x="271" y="76"/>
                  <a:pt x="271" y="76"/>
                  <a:pt x="271" y="76"/>
                </a:cubicBezTo>
                <a:cubicBezTo>
                  <a:pt x="271" y="77"/>
                  <a:pt x="271" y="77"/>
                  <a:pt x="271" y="77"/>
                </a:cubicBezTo>
                <a:cubicBezTo>
                  <a:pt x="270" y="77"/>
                  <a:pt x="270" y="77"/>
                  <a:pt x="270" y="77"/>
                </a:cubicBezTo>
                <a:cubicBezTo>
                  <a:pt x="269" y="77"/>
                  <a:pt x="269" y="77"/>
                  <a:pt x="269" y="77"/>
                </a:cubicBezTo>
                <a:cubicBezTo>
                  <a:pt x="269" y="77"/>
                  <a:pt x="269" y="77"/>
                  <a:pt x="269" y="77"/>
                </a:cubicBezTo>
                <a:cubicBezTo>
                  <a:pt x="269" y="76"/>
                  <a:pt x="269" y="76"/>
                  <a:pt x="269" y="76"/>
                </a:cubicBezTo>
                <a:cubicBezTo>
                  <a:pt x="269" y="76"/>
                  <a:pt x="269" y="76"/>
                  <a:pt x="269" y="76"/>
                </a:cubicBezTo>
                <a:cubicBezTo>
                  <a:pt x="269" y="75"/>
                  <a:pt x="269" y="75"/>
                  <a:pt x="269" y="75"/>
                </a:cubicBezTo>
                <a:cubicBezTo>
                  <a:pt x="269" y="74"/>
                  <a:pt x="269" y="74"/>
                  <a:pt x="269" y="74"/>
                </a:cubicBezTo>
                <a:cubicBezTo>
                  <a:pt x="269" y="74"/>
                  <a:pt x="269" y="74"/>
                  <a:pt x="269" y="74"/>
                </a:cubicBezTo>
                <a:cubicBezTo>
                  <a:pt x="270" y="72"/>
                  <a:pt x="270" y="72"/>
                  <a:pt x="270" y="72"/>
                </a:cubicBezTo>
                <a:cubicBezTo>
                  <a:pt x="270" y="72"/>
                  <a:pt x="270" y="72"/>
                  <a:pt x="270" y="72"/>
                </a:cubicBezTo>
                <a:cubicBezTo>
                  <a:pt x="269" y="73"/>
                  <a:pt x="269" y="73"/>
                  <a:pt x="269" y="73"/>
                </a:cubicBezTo>
                <a:cubicBezTo>
                  <a:pt x="269" y="74"/>
                  <a:pt x="269" y="74"/>
                  <a:pt x="269" y="74"/>
                </a:cubicBezTo>
                <a:cubicBezTo>
                  <a:pt x="269" y="75"/>
                  <a:pt x="269" y="75"/>
                  <a:pt x="269" y="75"/>
                </a:cubicBezTo>
                <a:cubicBezTo>
                  <a:pt x="268" y="76"/>
                  <a:pt x="268" y="76"/>
                  <a:pt x="268" y="76"/>
                </a:cubicBezTo>
                <a:cubicBezTo>
                  <a:pt x="268" y="76"/>
                  <a:pt x="268" y="76"/>
                  <a:pt x="268" y="76"/>
                </a:cubicBezTo>
                <a:cubicBezTo>
                  <a:pt x="268" y="75"/>
                  <a:pt x="268" y="75"/>
                  <a:pt x="268" y="75"/>
                </a:cubicBezTo>
                <a:cubicBezTo>
                  <a:pt x="268" y="75"/>
                  <a:pt x="268" y="75"/>
                  <a:pt x="268" y="75"/>
                </a:cubicBezTo>
                <a:cubicBezTo>
                  <a:pt x="268" y="75"/>
                  <a:pt x="268" y="75"/>
                  <a:pt x="268" y="75"/>
                </a:cubicBezTo>
                <a:cubicBezTo>
                  <a:pt x="268" y="76"/>
                  <a:pt x="268" y="76"/>
                  <a:pt x="268" y="76"/>
                </a:cubicBezTo>
                <a:cubicBezTo>
                  <a:pt x="267" y="76"/>
                  <a:pt x="267" y="76"/>
                  <a:pt x="267" y="76"/>
                </a:cubicBezTo>
                <a:cubicBezTo>
                  <a:pt x="266" y="75"/>
                  <a:pt x="266" y="75"/>
                  <a:pt x="266" y="75"/>
                </a:cubicBezTo>
                <a:cubicBezTo>
                  <a:pt x="266" y="74"/>
                  <a:pt x="266" y="74"/>
                  <a:pt x="266" y="74"/>
                </a:cubicBezTo>
                <a:cubicBezTo>
                  <a:pt x="266" y="74"/>
                  <a:pt x="266" y="74"/>
                  <a:pt x="266" y="74"/>
                </a:cubicBezTo>
                <a:cubicBezTo>
                  <a:pt x="266" y="73"/>
                  <a:pt x="266" y="73"/>
                  <a:pt x="266" y="73"/>
                </a:cubicBezTo>
                <a:cubicBezTo>
                  <a:pt x="267" y="73"/>
                  <a:pt x="267" y="73"/>
                  <a:pt x="267" y="73"/>
                </a:cubicBezTo>
                <a:cubicBezTo>
                  <a:pt x="268" y="72"/>
                  <a:pt x="268" y="72"/>
                  <a:pt x="268" y="72"/>
                </a:cubicBezTo>
                <a:cubicBezTo>
                  <a:pt x="267" y="72"/>
                  <a:pt x="267" y="72"/>
                  <a:pt x="267" y="72"/>
                </a:cubicBezTo>
                <a:cubicBezTo>
                  <a:pt x="268" y="71"/>
                  <a:pt x="268" y="71"/>
                  <a:pt x="268" y="71"/>
                </a:cubicBezTo>
                <a:cubicBezTo>
                  <a:pt x="268" y="70"/>
                  <a:pt x="268" y="70"/>
                  <a:pt x="268" y="70"/>
                </a:cubicBezTo>
                <a:cubicBezTo>
                  <a:pt x="269" y="70"/>
                  <a:pt x="269" y="70"/>
                  <a:pt x="269" y="70"/>
                </a:cubicBezTo>
                <a:cubicBezTo>
                  <a:pt x="269" y="70"/>
                  <a:pt x="269" y="70"/>
                  <a:pt x="269" y="70"/>
                </a:cubicBezTo>
                <a:cubicBezTo>
                  <a:pt x="271" y="70"/>
                  <a:pt x="271" y="70"/>
                  <a:pt x="271" y="70"/>
                </a:cubicBezTo>
                <a:cubicBezTo>
                  <a:pt x="271" y="69"/>
                  <a:pt x="271" y="69"/>
                  <a:pt x="271" y="69"/>
                </a:cubicBezTo>
                <a:cubicBezTo>
                  <a:pt x="272" y="69"/>
                  <a:pt x="272" y="69"/>
                  <a:pt x="272" y="69"/>
                </a:cubicBezTo>
                <a:cubicBezTo>
                  <a:pt x="272" y="69"/>
                  <a:pt x="272" y="69"/>
                  <a:pt x="272" y="69"/>
                </a:cubicBezTo>
                <a:cubicBezTo>
                  <a:pt x="272" y="69"/>
                  <a:pt x="272" y="69"/>
                  <a:pt x="272" y="69"/>
                </a:cubicBezTo>
                <a:cubicBezTo>
                  <a:pt x="273" y="68"/>
                  <a:pt x="273" y="68"/>
                  <a:pt x="273" y="68"/>
                </a:cubicBezTo>
                <a:cubicBezTo>
                  <a:pt x="274" y="68"/>
                  <a:pt x="274" y="68"/>
                  <a:pt x="274" y="68"/>
                </a:cubicBezTo>
                <a:cubicBezTo>
                  <a:pt x="275" y="69"/>
                  <a:pt x="275" y="69"/>
                  <a:pt x="275" y="69"/>
                </a:cubicBezTo>
                <a:cubicBezTo>
                  <a:pt x="276" y="69"/>
                  <a:pt x="276" y="69"/>
                  <a:pt x="276" y="69"/>
                </a:cubicBezTo>
                <a:cubicBezTo>
                  <a:pt x="277" y="68"/>
                  <a:pt x="277" y="68"/>
                  <a:pt x="277" y="68"/>
                </a:cubicBezTo>
                <a:cubicBezTo>
                  <a:pt x="277" y="69"/>
                  <a:pt x="277" y="69"/>
                  <a:pt x="277" y="69"/>
                </a:cubicBezTo>
                <a:cubicBezTo>
                  <a:pt x="278" y="69"/>
                  <a:pt x="278" y="69"/>
                  <a:pt x="278" y="69"/>
                </a:cubicBezTo>
                <a:cubicBezTo>
                  <a:pt x="278" y="69"/>
                  <a:pt x="278" y="69"/>
                  <a:pt x="278" y="69"/>
                </a:cubicBezTo>
                <a:cubicBezTo>
                  <a:pt x="278" y="69"/>
                  <a:pt x="278" y="69"/>
                  <a:pt x="278" y="69"/>
                </a:cubicBezTo>
                <a:cubicBezTo>
                  <a:pt x="279" y="69"/>
                  <a:pt x="279" y="69"/>
                  <a:pt x="279" y="69"/>
                </a:cubicBezTo>
                <a:cubicBezTo>
                  <a:pt x="280" y="69"/>
                  <a:pt x="280" y="69"/>
                  <a:pt x="280" y="69"/>
                </a:cubicBezTo>
                <a:cubicBezTo>
                  <a:pt x="280" y="69"/>
                  <a:pt x="280" y="69"/>
                  <a:pt x="280" y="69"/>
                </a:cubicBezTo>
                <a:cubicBezTo>
                  <a:pt x="281" y="69"/>
                  <a:pt x="281" y="69"/>
                  <a:pt x="281" y="69"/>
                </a:cubicBezTo>
                <a:cubicBezTo>
                  <a:pt x="281" y="69"/>
                  <a:pt x="281" y="69"/>
                  <a:pt x="281" y="69"/>
                </a:cubicBezTo>
                <a:cubicBezTo>
                  <a:pt x="281" y="69"/>
                  <a:pt x="281" y="69"/>
                  <a:pt x="281" y="69"/>
                </a:cubicBezTo>
                <a:cubicBezTo>
                  <a:pt x="280" y="69"/>
                  <a:pt x="280" y="69"/>
                  <a:pt x="280" y="69"/>
                </a:cubicBezTo>
                <a:cubicBezTo>
                  <a:pt x="280" y="68"/>
                  <a:pt x="280" y="68"/>
                  <a:pt x="280" y="68"/>
                </a:cubicBezTo>
                <a:cubicBezTo>
                  <a:pt x="279" y="68"/>
                  <a:pt x="279" y="68"/>
                  <a:pt x="279" y="68"/>
                </a:cubicBezTo>
                <a:cubicBezTo>
                  <a:pt x="280" y="68"/>
                  <a:pt x="280" y="68"/>
                  <a:pt x="280" y="68"/>
                </a:cubicBezTo>
                <a:cubicBezTo>
                  <a:pt x="280" y="68"/>
                  <a:pt x="280" y="68"/>
                  <a:pt x="280" y="68"/>
                </a:cubicBezTo>
                <a:cubicBezTo>
                  <a:pt x="280" y="67"/>
                  <a:pt x="280" y="67"/>
                  <a:pt x="280" y="67"/>
                </a:cubicBezTo>
                <a:cubicBezTo>
                  <a:pt x="279" y="67"/>
                  <a:pt x="279" y="67"/>
                  <a:pt x="279" y="67"/>
                </a:cubicBezTo>
                <a:cubicBezTo>
                  <a:pt x="280" y="67"/>
                  <a:pt x="280" y="67"/>
                  <a:pt x="280" y="67"/>
                </a:cubicBezTo>
                <a:cubicBezTo>
                  <a:pt x="280" y="67"/>
                  <a:pt x="280" y="67"/>
                  <a:pt x="280" y="67"/>
                </a:cubicBezTo>
                <a:cubicBezTo>
                  <a:pt x="281" y="67"/>
                  <a:pt x="281" y="67"/>
                  <a:pt x="281" y="67"/>
                </a:cubicBezTo>
                <a:cubicBezTo>
                  <a:pt x="280" y="66"/>
                  <a:pt x="280" y="66"/>
                  <a:pt x="280" y="66"/>
                </a:cubicBezTo>
                <a:cubicBezTo>
                  <a:pt x="279" y="66"/>
                  <a:pt x="279" y="66"/>
                  <a:pt x="279" y="66"/>
                </a:cubicBezTo>
                <a:cubicBezTo>
                  <a:pt x="279" y="67"/>
                  <a:pt x="279" y="67"/>
                  <a:pt x="279" y="67"/>
                </a:cubicBezTo>
                <a:cubicBezTo>
                  <a:pt x="278" y="66"/>
                  <a:pt x="278" y="66"/>
                  <a:pt x="278" y="66"/>
                </a:cubicBezTo>
                <a:cubicBezTo>
                  <a:pt x="279" y="65"/>
                  <a:pt x="279" y="65"/>
                  <a:pt x="279" y="65"/>
                </a:cubicBezTo>
                <a:cubicBezTo>
                  <a:pt x="279" y="65"/>
                  <a:pt x="279" y="65"/>
                  <a:pt x="279" y="65"/>
                </a:cubicBezTo>
                <a:cubicBezTo>
                  <a:pt x="279" y="64"/>
                  <a:pt x="279" y="64"/>
                  <a:pt x="279" y="64"/>
                </a:cubicBezTo>
                <a:cubicBezTo>
                  <a:pt x="279" y="64"/>
                  <a:pt x="279" y="64"/>
                  <a:pt x="279" y="64"/>
                </a:cubicBezTo>
                <a:cubicBezTo>
                  <a:pt x="279" y="64"/>
                  <a:pt x="279" y="64"/>
                  <a:pt x="279" y="64"/>
                </a:cubicBezTo>
                <a:cubicBezTo>
                  <a:pt x="279" y="62"/>
                  <a:pt x="279" y="62"/>
                  <a:pt x="279" y="62"/>
                </a:cubicBezTo>
                <a:cubicBezTo>
                  <a:pt x="279" y="62"/>
                  <a:pt x="279" y="62"/>
                  <a:pt x="279" y="62"/>
                </a:cubicBezTo>
                <a:cubicBezTo>
                  <a:pt x="279" y="61"/>
                  <a:pt x="279" y="61"/>
                  <a:pt x="279" y="61"/>
                </a:cubicBezTo>
                <a:cubicBezTo>
                  <a:pt x="279" y="61"/>
                  <a:pt x="279" y="61"/>
                  <a:pt x="279" y="61"/>
                </a:cubicBezTo>
                <a:cubicBezTo>
                  <a:pt x="279" y="61"/>
                  <a:pt x="279" y="61"/>
                  <a:pt x="279" y="61"/>
                </a:cubicBezTo>
                <a:cubicBezTo>
                  <a:pt x="280" y="60"/>
                  <a:pt x="280" y="60"/>
                  <a:pt x="280" y="60"/>
                </a:cubicBezTo>
                <a:cubicBezTo>
                  <a:pt x="281" y="61"/>
                  <a:pt x="281" y="61"/>
                  <a:pt x="281" y="61"/>
                </a:cubicBezTo>
                <a:cubicBezTo>
                  <a:pt x="282" y="60"/>
                  <a:pt x="282" y="60"/>
                  <a:pt x="282" y="60"/>
                </a:cubicBezTo>
                <a:cubicBezTo>
                  <a:pt x="283" y="61"/>
                  <a:pt x="283" y="61"/>
                  <a:pt x="283" y="61"/>
                </a:cubicBezTo>
                <a:cubicBezTo>
                  <a:pt x="283" y="61"/>
                  <a:pt x="283" y="61"/>
                  <a:pt x="283" y="61"/>
                </a:cubicBezTo>
                <a:cubicBezTo>
                  <a:pt x="284" y="62"/>
                  <a:pt x="284" y="62"/>
                  <a:pt x="284" y="62"/>
                </a:cubicBezTo>
                <a:cubicBezTo>
                  <a:pt x="285" y="63"/>
                  <a:pt x="285" y="63"/>
                  <a:pt x="285" y="63"/>
                </a:cubicBezTo>
                <a:cubicBezTo>
                  <a:pt x="285" y="66"/>
                  <a:pt x="285" y="66"/>
                  <a:pt x="285" y="66"/>
                </a:cubicBezTo>
                <a:cubicBezTo>
                  <a:pt x="284" y="67"/>
                  <a:pt x="284" y="67"/>
                  <a:pt x="284" y="67"/>
                </a:cubicBezTo>
                <a:cubicBezTo>
                  <a:pt x="285" y="67"/>
                  <a:pt x="285" y="67"/>
                  <a:pt x="285" y="67"/>
                </a:cubicBezTo>
                <a:cubicBezTo>
                  <a:pt x="285" y="67"/>
                  <a:pt x="285" y="67"/>
                  <a:pt x="285" y="67"/>
                </a:cubicBezTo>
                <a:cubicBezTo>
                  <a:pt x="287" y="67"/>
                  <a:pt x="287" y="67"/>
                  <a:pt x="287" y="67"/>
                </a:cubicBezTo>
                <a:cubicBezTo>
                  <a:pt x="287" y="68"/>
                  <a:pt x="287" y="68"/>
                  <a:pt x="287" y="68"/>
                </a:cubicBezTo>
                <a:cubicBezTo>
                  <a:pt x="288" y="69"/>
                  <a:pt x="288" y="69"/>
                  <a:pt x="288" y="69"/>
                </a:cubicBezTo>
                <a:cubicBezTo>
                  <a:pt x="288" y="68"/>
                  <a:pt x="288" y="68"/>
                  <a:pt x="288" y="68"/>
                </a:cubicBezTo>
                <a:cubicBezTo>
                  <a:pt x="290" y="68"/>
                  <a:pt x="290" y="68"/>
                  <a:pt x="290" y="68"/>
                </a:cubicBezTo>
                <a:cubicBezTo>
                  <a:pt x="291" y="69"/>
                  <a:pt x="291" y="69"/>
                  <a:pt x="291" y="69"/>
                </a:cubicBezTo>
                <a:cubicBezTo>
                  <a:pt x="291" y="69"/>
                  <a:pt x="291" y="69"/>
                  <a:pt x="291" y="69"/>
                </a:cubicBezTo>
                <a:cubicBezTo>
                  <a:pt x="291" y="68"/>
                  <a:pt x="291" y="68"/>
                  <a:pt x="291" y="68"/>
                </a:cubicBezTo>
                <a:cubicBezTo>
                  <a:pt x="292" y="68"/>
                  <a:pt x="292" y="68"/>
                  <a:pt x="292" y="68"/>
                </a:cubicBezTo>
                <a:cubicBezTo>
                  <a:pt x="293" y="67"/>
                  <a:pt x="293" y="67"/>
                  <a:pt x="293" y="67"/>
                </a:cubicBezTo>
                <a:cubicBezTo>
                  <a:pt x="294" y="66"/>
                  <a:pt x="294" y="66"/>
                  <a:pt x="294" y="66"/>
                </a:cubicBezTo>
                <a:cubicBezTo>
                  <a:pt x="295" y="65"/>
                  <a:pt x="295" y="65"/>
                  <a:pt x="295" y="65"/>
                </a:cubicBezTo>
                <a:cubicBezTo>
                  <a:pt x="297" y="64"/>
                  <a:pt x="297" y="64"/>
                  <a:pt x="297" y="64"/>
                </a:cubicBezTo>
                <a:cubicBezTo>
                  <a:pt x="297" y="63"/>
                  <a:pt x="297" y="63"/>
                  <a:pt x="297" y="63"/>
                </a:cubicBezTo>
                <a:cubicBezTo>
                  <a:pt x="298" y="62"/>
                  <a:pt x="298" y="62"/>
                  <a:pt x="298" y="62"/>
                </a:cubicBezTo>
                <a:cubicBezTo>
                  <a:pt x="297" y="62"/>
                  <a:pt x="297" y="62"/>
                  <a:pt x="297" y="62"/>
                </a:cubicBezTo>
                <a:cubicBezTo>
                  <a:pt x="296" y="63"/>
                  <a:pt x="296" y="63"/>
                  <a:pt x="296" y="63"/>
                </a:cubicBezTo>
                <a:cubicBezTo>
                  <a:pt x="296" y="63"/>
                  <a:pt x="296" y="63"/>
                  <a:pt x="296" y="63"/>
                </a:cubicBezTo>
                <a:cubicBezTo>
                  <a:pt x="295" y="65"/>
                  <a:pt x="295" y="65"/>
                  <a:pt x="295" y="65"/>
                </a:cubicBezTo>
                <a:cubicBezTo>
                  <a:pt x="294" y="65"/>
                  <a:pt x="294" y="65"/>
                  <a:pt x="294" y="65"/>
                </a:cubicBezTo>
                <a:cubicBezTo>
                  <a:pt x="294" y="66"/>
                  <a:pt x="294" y="66"/>
                  <a:pt x="294" y="66"/>
                </a:cubicBezTo>
                <a:cubicBezTo>
                  <a:pt x="293" y="67"/>
                  <a:pt x="293" y="67"/>
                  <a:pt x="293" y="67"/>
                </a:cubicBezTo>
                <a:cubicBezTo>
                  <a:pt x="291" y="67"/>
                  <a:pt x="291" y="67"/>
                  <a:pt x="291" y="67"/>
                </a:cubicBezTo>
                <a:cubicBezTo>
                  <a:pt x="291" y="67"/>
                  <a:pt x="291" y="67"/>
                  <a:pt x="291" y="67"/>
                </a:cubicBezTo>
                <a:cubicBezTo>
                  <a:pt x="290" y="67"/>
                  <a:pt x="290" y="67"/>
                  <a:pt x="290" y="67"/>
                </a:cubicBezTo>
                <a:cubicBezTo>
                  <a:pt x="290" y="67"/>
                  <a:pt x="290" y="67"/>
                  <a:pt x="290" y="67"/>
                </a:cubicBezTo>
                <a:cubicBezTo>
                  <a:pt x="289" y="67"/>
                  <a:pt x="289" y="67"/>
                  <a:pt x="289" y="67"/>
                </a:cubicBezTo>
                <a:cubicBezTo>
                  <a:pt x="288" y="66"/>
                  <a:pt x="288" y="66"/>
                  <a:pt x="288" y="66"/>
                </a:cubicBezTo>
                <a:cubicBezTo>
                  <a:pt x="288" y="66"/>
                  <a:pt x="288" y="66"/>
                  <a:pt x="288" y="66"/>
                </a:cubicBezTo>
                <a:cubicBezTo>
                  <a:pt x="289" y="65"/>
                  <a:pt x="289" y="65"/>
                  <a:pt x="289" y="65"/>
                </a:cubicBezTo>
                <a:cubicBezTo>
                  <a:pt x="289" y="65"/>
                  <a:pt x="289" y="65"/>
                  <a:pt x="289" y="65"/>
                </a:cubicBezTo>
                <a:cubicBezTo>
                  <a:pt x="290" y="64"/>
                  <a:pt x="290" y="64"/>
                  <a:pt x="290" y="64"/>
                </a:cubicBezTo>
                <a:cubicBezTo>
                  <a:pt x="289" y="65"/>
                  <a:pt x="289" y="65"/>
                  <a:pt x="289" y="65"/>
                </a:cubicBezTo>
                <a:cubicBezTo>
                  <a:pt x="288" y="65"/>
                  <a:pt x="288" y="65"/>
                  <a:pt x="288" y="65"/>
                </a:cubicBezTo>
                <a:cubicBezTo>
                  <a:pt x="287" y="65"/>
                  <a:pt x="287" y="65"/>
                  <a:pt x="287" y="65"/>
                </a:cubicBezTo>
                <a:cubicBezTo>
                  <a:pt x="287" y="64"/>
                  <a:pt x="287" y="64"/>
                  <a:pt x="287" y="64"/>
                </a:cubicBezTo>
                <a:cubicBezTo>
                  <a:pt x="287" y="64"/>
                  <a:pt x="287" y="64"/>
                  <a:pt x="287" y="64"/>
                </a:cubicBezTo>
                <a:cubicBezTo>
                  <a:pt x="288" y="64"/>
                  <a:pt x="288" y="64"/>
                  <a:pt x="288" y="64"/>
                </a:cubicBezTo>
                <a:cubicBezTo>
                  <a:pt x="288" y="64"/>
                  <a:pt x="288" y="64"/>
                  <a:pt x="288" y="64"/>
                </a:cubicBezTo>
                <a:cubicBezTo>
                  <a:pt x="288" y="63"/>
                  <a:pt x="288" y="63"/>
                  <a:pt x="288" y="63"/>
                </a:cubicBezTo>
                <a:cubicBezTo>
                  <a:pt x="288" y="63"/>
                  <a:pt x="288" y="63"/>
                  <a:pt x="288" y="63"/>
                </a:cubicBezTo>
                <a:cubicBezTo>
                  <a:pt x="288" y="63"/>
                  <a:pt x="288" y="63"/>
                  <a:pt x="288" y="63"/>
                </a:cubicBezTo>
                <a:cubicBezTo>
                  <a:pt x="288" y="63"/>
                  <a:pt x="288" y="63"/>
                  <a:pt x="288" y="63"/>
                </a:cubicBezTo>
                <a:cubicBezTo>
                  <a:pt x="289" y="63"/>
                  <a:pt x="289" y="63"/>
                  <a:pt x="289" y="63"/>
                </a:cubicBezTo>
                <a:cubicBezTo>
                  <a:pt x="289" y="63"/>
                  <a:pt x="289" y="63"/>
                  <a:pt x="289" y="63"/>
                </a:cubicBezTo>
                <a:cubicBezTo>
                  <a:pt x="289" y="62"/>
                  <a:pt x="289" y="62"/>
                  <a:pt x="289" y="62"/>
                </a:cubicBezTo>
                <a:cubicBezTo>
                  <a:pt x="289" y="62"/>
                  <a:pt x="289" y="62"/>
                  <a:pt x="289" y="62"/>
                </a:cubicBezTo>
                <a:cubicBezTo>
                  <a:pt x="288" y="62"/>
                  <a:pt x="288" y="62"/>
                  <a:pt x="288" y="62"/>
                </a:cubicBezTo>
                <a:cubicBezTo>
                  <a:pt x="288" y="62"/>
                  <a:pt x="288" y="62"/>
                  <a:pt x="288" y="62"/>
                </a:cubicBezTo>
                <a:cubicBezTo>
                  <a:pt x="287" y="62"/>
                  <a:pt x="287" y="62"/>
                  <a:pt x="287" y="62"/>
                </a:cubicBezTo>
                <a:cubicBezTo>
                  <a:pt x="287" y="62"/>
                  <a:pt x="287" y="62"/>
                  <a:pt x="287" y="62"/>
                </a:cubicBezTo>
                <a:cubicBezTo>
                  <a:pt x="287" y="61"/>
                  <a:pt x="287" y="61"/>
                  <a:pt x="287" y="61"/>
                </a:cubicBezTo>
                <a:cubicBezTo>
                  <a:pt x="288" y="61"/>
                  <a:pt x="288" y="61"/>
                  <a:pt x="288" y="61"/>
                </a:cubicBezTo>
                <a:cubicBezTo>
                  <a:pt x="288" y="61"/>
                  <a:pt x="288" y="61"/>
                  <a:pt x="288" y="61"/>
                </a:cubicBezTo>
                <a:cubicBezTo>
                  <a:pt x="289" y="61"/>
                  <a:pt x="289" y="61"/>
                  <a:pt x="289" y="61"/>
                </a:cubicBezTo>
                <a:cubicBezTo>
                  <a:pt x="290" y="61"/>
                  <a:pt x="290" y="61"/>
                  <a:pt x="290" y="61"/>
                </a:cubicBezTo>
                <a:cubicBezTo>
                  <a:pt x="291" y="61"/>
                  <a:pt x="291" y="61"/>
                  <a:pt x="291" y="61"/>
                </a:cubicBezTo>
                <a:cubicBezTo>
                  <a:pt x="290" y="61"/>
                  <a:pt x="290" y="61"/>
                  <a:pt x="290" y="61"/>
                </a:cubicBezTo>
                <a:cubicBezTo>
                  <a:pt x="290" y="60"/>
                  <a:pt x="290" y="60"/>
                  <a:pt x="290" y="60"/>
                </a:cubicBezTo>
                <a:cubicBezTo>
                  <a:pt x="290" y="60"/>
                  <a:pt x="290" y="60"/>
                  <a:pt x="290" y="60"/>
                </a:cubicBezTo>
                <a:cubicBezTo>
                  <a:pt x="291" y="60"/>
                  <a:pt x="291" y="60"/>
                  <a:pt x="291" y="60"/>
                </a:cubicBezTo>
                <a:cubicBezTo>
                  <a:pt x="291" y="59"/>
                  <a:pt x="291" y="59"/>
                  <a:pt x="291" y="59"/>
                </a:cubicBezTo>
                <a:cubicBezTo>
                  <a:pt x="291" y="59"/>
                  <a:pt x="291" y="59"/>
                  <a:pt x="291" y="59"/>
                </a:cubicBezTo>
                <a:cubicBezTo>
                  <a:pt x="291" y="59"/>
                  <a:pt x="291" y="59"/>
                  <a:pt x="291" y="59"/>
                </a:cubicBezTo>
                <a:cubicBezTo>
                  <a:pt x="291" y="58"/>
                  <a:pt x="291" y="58"/>
                  <a:pt x="291" y="58"/>
                </a:cubicBezTo>
                <a:cubicBezTo>
                  <a:pt x="292" y="58"/>
                  <a:pt x="292" y="58"/>
                  <a:pt x="292" y="58"/>
                </a:cubicBezTo>
                <a:cubicBezTo>
                  <a:pt x="292" y="57"/>
                  <a:pt x="292" y="57"/>
                  <a:pt x="292" y="57"/>
                </a:cubicBezTo>
                <a:cubicBezTo>
                  <a:pt x="293" y="56"/>
                  <a:pt x="293" y="56"/>
                  <a:pt x="293" y="56"/>
                </a:cubicBezTo>
                <a:cubicBezTo>
                  <a:pt x="293" y="56"/>
                  <a:pt x="293" y="56"/>
                  <a:pt x="293" y="56"/>
                </a:cubicBezTo>
                <a:cubicBezTo>
                  <a:pt x="294" y="55"/>
                  <a:pt x="294" y="55"/>
                  <a:pt x="294" y="55"/>
                </a:cubicBezTo>
                <a:cubicBezTo>
                  <a:pt x="293" y="55"/>
                  <a:pt x="293" y="55"/>
                  <a:pt x="293" y="55"/>
                </a:cubicBezTo>
                <a:cubicBezTo>
                  <a:pt x="292" y="57"/>
                  <a:pt x="292" y="57"/>
                  <a:pt x="292" y="57"/>
                </a:cubicBezTo>
                <a:cubicBezTo>
                  <a:pt x="291" y="58"/>
                  <a:pt x="291" y="58"/>
                  <a:pt x="291" y="58"/>
                </a:cubicBezTo>
                <a:cubicBezTo>
                  <a:pt x="289" y="59"/>
                  <a:pt x="289" y="59"/>
                  <a:pt x="289" y="59"/>
                </a:cubicBezTo>
                <a:cubicBezTo>
                  <a:pt x="288" y="60"/>
                  <a:pt x="288" y="60"/>
                  <a:pt x="288" y="60"/>
                </a:cubicBezTo>
                <a:cubicBezTo>
                  <a:pt x="288" y="60"/>
                  <a:pt x="288" y="60"/>
                  <a:pt x="288" y="60"/>
                </a:cubicBezTo>
                <a:cubicBezTo>
                  <a:pt x="286" y="60"/>
                  <a:pt x="286" y="60"/>
                  <a:pt x="286" y="60"/>
                </a:cubicBezTo>
                <a:cubicBezTo>
                  <a:pt x="286" y="59"/>
                  <a:pt x="286" y="59"/>
                  <a:pt x="286" y="59"/>
                </a:cubicBezTo>
                <a:cubicBezTo>
                  <a:pt x="287" y="59"/>
                  <a:pt x="287" y="59"/>
                  <a:pt x="287" y="59"/>
                </a:cubicBezTo>
                <a:cubicBezTo>
                  <a:pt x="288" y="58"/>
                  <a:pt x="288" y="58"/>
                  <a:pt x="288" y="58"/>
                </a:cubicBezTo>
                <a:cubicBezTo>
                  <a:pt x="288" y="57"/>
                  <a:pt x="288" y="57"/>
                  <a:pt x="288" y="57"/>
                </a:cubicBezTo>
                <a:cubicBezTo>
                  <a:pt x="287" y="58"/>
                  <a:pt x="287" y="58"/>
                  <a:pt x="287" y="58"/>
                </a:cubicBezTo>
                <a:cubicBezTo>
                  <a:pt x="285" y="58"/>
                  <a:pt x="285" y="58"/>
                  <a:pt x="285" y="58"/>
                </a:cubicBezTo>
                <a:cubicBezTo>
                  <a:pt x="285" y="59"/>
                  <a:pt x="285" y="59"/>
                  <a:pt x="285" y="59"/>
                </a:cubicBezTo>
                <a:cubicBezTo>
                  <a:pt x="285" y="59"/>
                  <a:pt x="285" y="59"/>
                  <a:pt x="285" y="59"/>
                </a:cubicBezTo>
                <a:cubicBezTo>
                  <a:pt x="284" y="59"/>
                  <a:pt x="284" y="59"/>
                  <a:pt x="284" y="59"/>
                </a:cubicBezTo>
                <a:cubicBezTo>
                  <a:pt x="282" y="58"/>
                  <a:pt x="282" y="58"/>
                  <a:pt x="282" y="58"/>
                </a:cubicBezTo>
                <a:cubicBezTo>
                  <a:pt x="283" y="58"/>
                  <a:pt x="283" y="58"/>
                  <a:pt x="283" y="58"/>
                </a:cubicBezTo>
                <a:cubicBezTo>
                  <a:pt x="284" y="58"/>
                  <a:pt x="284" y="58"/>
                  <a:pt x="284" y="58"/>
                </a:cubicBezTo>
                <a:cubicBezTo>
                  <a:pt x="284" y="57"/>
                  <a:pt x="284" y="57"/>
                  <a:pt x="284" y="57"/>
                </a:cubicBezTo>
                <a:cubicBezTo>
                  <a:pt x="283" y="57"/>
                  <a:pt x="283" y="57"/>
                  <a:pt x="283" y="57"/>
                </a:cubicBezTo>
                <a:cubicBezTo>
                  <a:pt x="283" y="56"/>
                  <a:pt x="283" y="56"/>
                  <a:pt x="283" y="56"/>
                </a:cubicBezTo>
                <a:cubicBezTo>
                  <a:pt x="284" y="56"/>
                  <a:pt x="284" y="56"/>
                  <a:pt x="284" y="56"/>
                </a:cubicBezTo>
                <a:cubicBezTo>
                  <a:pt x="284" y="55"/>
                  <a:pt x="284" y="55"/>
                  <a:pt x="284" y="55"/>
                </a:cubicBezTo>
                <a:cubicBezTo>
                  <a:pt x="285" y="55"/>
                  <a:pt x="285" y="55"/>
                  <a:pt x="285" y="55"/>
                </a:cubicBezTo>
                <a:cubicBezTo>
                  <a:pt x="286" y="54"/>
                  <a:pt x="286" y="54"/>
                  <a:pt x="286" y="54"/>
                </a:cubicBezTo>
                <a:cubicBezTo>
                  <a:pt x="287" y="54"/>
                  <a:pt x="287" y="54"/>
                  <a:pt x="287" y="54"/>
                </a:cubicBezTo>
                <a:cubicBezTo>
                  <a:pt x="287" y="53"/>
                  <a:pt x="287" y="53"/>
                  <a:pt x="287" y="53"/>
                </a:cubicBezTo>
                <a:cubicBezTo>
                  <a:pt x="288" y="52"/>
                  <a:pt x="288" y="52"/>
                  <a:pt x="288" y="52"/>
                </a:cubicBezTo>
                <a:cubicBezTo>
                  <a:pt x="289" y="51"/>
                  <a:pt x="289" y="51"/>
                  <a:pt x="289" y="51"/>
                </a:cubicBezTo>
                <a:cubicBezTo>
                  <a:pt x="290" y="51"/>
                  <a:pt x="290" y="51"/>
                  <a:pt x="290" y="51"/>
                </a:cubicBezTo>
                <a:cubicBezTo>
                  <a:pt x="291" y="51"/>
                  <a:pt x="291" y="51"/>
                  <a:pt x="291" y="51"/>
                </a:cubicBezTo>
                <a:cubicBezTo>
                  <a:pt x="293" y="51"/>
                  <a:pt x="293" y="51"/>
                  <a:pt x="293" y="51"/>
                </a:cubicBezTo>
                <a:cubicBezTo>
                  <a:pt x="293" y="51"/>
                  <a:pt x="293" y="51"/>
                  <a:pt x="293" y="51"/>
                </a:cubicBezTo>
                <a:cubicBezTo>
                  <a:pt x="294" y="51"/>
                  <a:pt x="294" y="51"/>
                  <a:pt x="294" y="51"/>
                </a:cubicBezTo>
                <a:cubicBezTo>
                  <a:pt x="295" y="50"/>
                  <a:pt x="295" y="50"/>
                  <a:pt x="295" y="50"/>
                </a:cubicBezTo>
                <a:cubicBezTo>
                  <a:pt x="296" y="50"/>
                  <a:pt x="296" y="50"/>
                  <a:pt x="296" y="50"/>
                </a:cubicBezTo>
                <a:cubicBezTo>
                  <a:pt x="296" y="50"/>
                  <a:pt x="296" y="50"/>
                  <a:pt x="296" y="50"/>
                </a:cubicBezTo>
                <a:cubicBezTo>
                  <a:pt x="297" y="51"/>
                  <a:pt x="297" y="51"/>
                  <a:pt x="297" y="51"/>
                </a:cubicBezTo>
                <a:cubicBezTo>
                  <a:pt x="297" y="51"/>
                  <a:pt x="297" y="51"/>
                  <a:pt x="297" y="51"/>
                </a:cubicBezTo>
                <a:cubicBezTo>
                  <a:pt x="299" y="52"/>
                  <a:pt x="299" y="52"/>
                  <a:pt x="299" y="52"/>
                </a:cubicBezTo>
                <a:cubicBezTo>
                  <a:pt x="300" y="53"/>
                  <a:pt x="300" y="53"/>
                  <a:pt x="300" y="53"/>
                </a:cubicBezTo>
                <a:cubicBezTo>
                  <a:pt x="300" y="54"/>
                  <a:pt x="300" y="54"/>
                  <a:pt x="300" y="54"/>
                </a:cubicBezTo>
                <a:cubicBezTo>
                  <a:pt x="301" y="54"/>
                  <a:pt x="301" y="54"/>
                  <a:pt x="301" y="54"/>
                </a:cubicBezTo>
                <a:cubicBezTo>
                  <a:pt x="302" y="55"/>
                  <a:pt x="302" y="55"/>
                  <a:pt x="302" y="55"/>
                </a:cubicBezTo>
                <a:cubicBezTo>
                  <a:pt x="302" y="54"/>
                  <a:pt x="302" y="54"/>
                  <a:pt x="302" y="54"/>
                </a:cubicBezTo>
                <a:cubicBezTo>
                  <a:pt x="303" y="54"/>
                  <a:pt x="303" y="54"/>
                  <a:pt x="303" y="54"/>
                </a:cubicBezTo>
                <a:cubicBezTo>
                  <a:pt x="302" y="54"/>
                  <a:pt x="302" y="54"/>
                  <a:pt x="302" y="54"/>
                </a:cubicBezTo>
                <a:cubicBezTo>
                  <a:pt x="301" y="54"/>
                  <a:pt x="301" y="54"/>
                  <a:pt x="301" y="54"/>
                </a:cubicBezTo>
                <a:cubicBezTo>
                  <a:pt x="301" y="53"/>
                  <a:pt x="301" y="53"/>
                  <a:pt x="301" y="53"/>
                </a:cubicBezTo>
                <a:cubicBezTo>
                  <a:pt x="301" y="53"/>
                  <a:pt x="301" y="53"/>
                  <a:pt x="301" y="53"/>
                </a:cubicBezTo>
                <a:cubicBezTo>
                  <a:pt x="302" y="52"/>
                  <a:pt x="302" y="52"/>
                  <a:pt x="302" y="52"/>
                </a:cubicBezTo>
                <a:cubicBezTo>
                  <a:pt x="304" y="52"/>
                  <a:pt x="304" y="52"/>
                  <a:pt x="304" y="52"/>
                </a:cubicBezTo>
                <a:cubicBezTo>
                  <a:pt x="305" y="53"/>
                  <a:pt x="305" y="53"/>
                  <a:pt x="305" y="53"/>
                </a:cubicBezTo>
                <a:cubicBezTo>
                  <a:pt x="305" y="53"/>
                  <a:pt x="305" y="53"/>
                  <a:pt x="305" y="53"/>
                </a:cubicBezTo>
                <a:cubicBezTo>
                  <a:pt x="305" y="52"/>
                  <a:pt x="305" y="52"/>
                  <a:pt x="305" y="52"/>
                </a:cubicBezTo>
                <a:cubicBezTo>
                  <a:pt x="305" y="51"/>
                  <a:pt x="305" y="51"/>
                  <a:pt x="305" y="51"/>
                </a:cubicBezTo>
                <a:cubicBezTo>
                  <a:pt x="305" y="50"/>
                  <a:pt x="305" y="50"/>
                  <a:pt x="305" y="50"/>
                </a:cubicBezTo>
                <a:cubicBezTo>
                  <a:pt x="305" y="50"/>
                  <a:pt x="305" y="50"/>
                  <a:pt x="305" y="50"/>
                </a:cubicBezTo>
                <a:cubicBezTo>
                  <a:pt x="305" y="51"/>
                  <a:pt x="305" y="51"/>
                  <a:pt x="305" y="51"/>
                </a:cubicBezTo>
                <a:cubicBezTo>
                  <a:pt x="304" y="52"/>
                  <a:pt x="304" y="52"/>
                  <a:pt x="304" y="52"/>
                </a:cubicBezTo>
                <a:cubicBezTo>
                  <a:pt x="303" y="52"/>
                  <a:pt x="303" y="52"/>
                  <a:pt x="303" y="52"/>
                </a:cubicBezTo>
                <a:cubicBezTo>
                  <a:pt x="301" y="52"/>
                  <a:pt x="301" y="52"/>
                  <a:pt x="301" y="52"/>
                </a:cubicBezTo>
                <a:cubicBezTo>
                  <a:pt x="300" y="52"/>
                  <a:pt x="300" y="52"/>
                  <a:pt x="300" y="52"/>
                </a:cubicBezTo>
                <a:cubicBezTo>
                  <a:pt x="300" y="51"/>
                  <a:pt x="300" y="51"/>
                  <a:pt x="300" y="51"/>
                </a:cubicBezTo>
                <a:cubicBezTo>
                  <a:pt x="299" y="51"/>
                  <a:pt x="299" y="51"/>
                  <a:pt x="299" y="51"/>
                </a:cubicBezTo>
                <a:cubicBezTo>
                  <a:pt x="298" y="51"/>
                  <a:pt x="298" y="51"/>
                  <a:pt x="298" y="51"/>
                </a:cubicBezTo>
                <a:cubicBezTo>
                  <a:pt x="297" y="49"/>
                  <a:pt x="297" y="49"/>
                  <a:pt x="297" y="49"/>
                </a:cubicBezTo>
                <a:cubicBezTo>
                  <a:pt x="296" y="48"/>
                  <a:pt x="296" y="48"/>
                  <a:pt x="296" y="48"/>
                </a:cubicBezTo>
                <a:cubicBezTo>
                  <a:pt x="297" y="47"/>
                  <a:pt x="297" y="47"/>
                  <a:pt x="297" y="47"/>
                </a:cubicBezTo>
                <a:cubicBezTo>
                  <a:pt x="298" y="48"/>
                  <a:pt x="298" y="48"/>
                  <a:pt x="298" y="48"/>
                </a:cubicBezTo>
                <a:cubicBezTo>
                  <a:pt x="298" y="49"/>
                  <a:pt x="298" y="49"/>
                  <a:pt x="298" y="49"/>
                </a:cubicBezTo>
                <a:cubicBezTo>
                  <a:pt x="298" y="49"/>
                  <a:pt x="298" y="49"/>
                  <a:pt x="298" y="49"/>
                </a:cubicBezTo>
                <a:cubicBezTo>
                  <a:pt x="299" y="48"/>
                  <a:pt x="299" y="48"/>
                  <a:pt x="299" y="48"/>
                </a:cubicBezTo>
                <a:cubicBezTo>
                  <a:pt x="299" y="47"/>
                  <a:pt x="299" y="47"/>
                  <a:pt x="299" y="47"/>
                </a:cubicBezTo>
                <a:cubicBezTo>
                  <a:pt x="299" y="47"/>
                  <a:pt x="299" y="47"/>
                  <a:pt x="299" y="47"/>
                </a:cubicBezTo>
                <a:cubicBezTo>
                  <a:pt x="298" y="47"/>
                  <a:pt x="298" y="47"/>
                  <a:pt x="298" y="47"/>
                </a:cubicBezTo>
                <a:cubicBezTo>
                  <a:pt x="298" y="46"/>
                  <a:pt x="298" y="46"/>
                  <a:pt x="298" y="46"/>
                </a:cubicBezTo>
                <a:cubicBezTo>
                  <a:pt x="299" y="45"/>
                  <a:pt x="299" y="45"/>
                  <a:pt x="299" y="45"/>
                </a:cubicBezTo>
                <a:cubicBezTo>
                  <a:pt x="299" y="44"/>
                  <a:pt x="299" y="44"/>
                  <a:pt x="299" y="44"/>
                </a:cubicBezTo>
                <a:cubicBezTo>
                  <a:pt x="300" y="43"/>
                  <a:pt x="300" y="43"/>
                  <a:pt x="300" y="43"/>
                </a:cubicBezTo>
                <a:cubicBezTo>
                  <a:pt x="299" y="40"/>
                  <a:pt x="299" y="40"/>
                  <a:pt x="299" y="40"/>
                </a:cubicBezTo>
                <a:cubicBezTo>
                  <a:pt x="299" y="39"/>
                  <a:pt x="299" y="39"/>
                  <a:pt x="299" y="39"/>
                </a:cubicBezTo>
                <a:cubicBezTo>
                  <a:pt x="298" y="39"/>
                  <a:pt x="298" y="39"/>
                  <a:pt x="298" y="39"/>
                </a:cubicBezTo>
                <a:cubicBezTo>
                  <a:pt x="298" y="38"/>
                  <a:pt x="298" y="38"/>
                  <a:pt x="298" y="38"/>
                </a:cubicBezTo>
                <a:cubicBezTo>
                  <a:pt x="298" y="38"/>
                  <a:pt x="298" y="38"/>
                  <a:pt x="298" y="38"/>
                </a:cubicBezTo>
                <a:cubicBezTo>
                  <a:pt x="299" y="37"/>
                  <a:pt x="299" y="37"/>
                  <a:pt x="299" y="37"/>
                </a:cubicBezTo>
                <a:cubicBezTo>
                  <a:pt x="299" y="37"/>
                  <a:pt x="299" y="37"/>
                  <a:pt x="299" y="37"/>
                </a:cubicBezTo>
                <a:cubicBezTo>
                  <a:pt x="300" y="38"/>
                  <a:pt x="300" y="38"/>
                  <a:pt x="300" y="38"/>
                </a:cubicBezTo>
                <a:cubicBezTo>
                  <a:pt x="300" y="38"/>
                  <a:pt x="300" y="38"/>
                  <a:pt x="300" y="38"/>
                </a:cubicBezTo>
                <a:cubicBezTo>
                  <a:pt x="301" y="39"/>
                  <a:pt x="301" y="39"/>
                  <a:pt x="301" y="39"/>
                </a:cubicBezTo>
                <a:cubicBezTo>
                  <a:pt x="301" y="39"/>
                  <a:pt x="301" y="39"/>
                  <a:pt x="301" y="39"/>
                </a:cubicBezTo>
                <a:cubicBezTo>
                  <a:pt x="301" y="38"/>
                  <a:pt x="301" y="38"/>
                  <a:pt x="301" y="38"/>
                </a:cubicBezTo>
                <a:cubicBezTo>
                  <a:pt x="301" y="37"/>
                  <a:pt x="301" y="37"/>
                  <a:pt x="301" y="37"/>
                </a:cubicBezTo>
                <a:cubicBezTo>
                  <a:pt x="300" y="37"/>
                  <a:pt x="300" y="37"/>
                  <a:pt x="300" y="37"/>
                </a:cubicBezTo>
                <a:cubicBezTo>
                  <a:pt x="299" y="36"/>
                  <a:pt x="299" y="36"/>
                  <a:pt x="299" y="36"/>
                </a:cubicBezTo>
                <a:cubicBezTo>
                  <a:pt x="299" y="36"/>
                  <a:pt x="299" y="36"/>
                  <a:pt x="299" y="36"/>
                </a:cubicBezTo>
                <a:cubicBezTo>
                  <a:pt x="300" y="35"/>
                  <a:pt x="300" y="35"/>
                  <a:pt x="300" y="35"/>
                </a:cubicBezTo>
                <a:cubicBezTo>
                  <a:pt x="302" y="32"/>
                  <a:pt x="302" y="32"/>
                  <a:pt x="302" y="32"/>
                </a:cubicBezTo>
                <a:cubicBezTo>
                  <a:pt x="304" y="32"/>
                  <a:pt x="304" y="32"/>
                  <a:pt x="304" y="32"/>
                </a:cubicBezTo>
                <a:cubicBezTo>
                  <a:pt x="304" y="32"/>
                  <a:pt x="304" y="32"/>
                  <a:pt x="304" y="32"/>
                </a:cubicBezTo>
                <a:cubicBezTo>
                  <a:pt x="305" y="33"/>
                  <a:pt x="305" y="33"/>
                  <a:pt x="305" y="33"/>
                </a:cubicBezTo>
                <a:cubicBezTo>
                  <a:pt x="306" y="33"/>
                  <a:pt x="306" y="33"/>
                  <a:pt x="306" y="33"/>
                </a:cubicBezTo>
                <a:cubicBezTo>
                  <a:pt x="307" y="33"/>
                  <a:pt x="307" y="33"/>
                  <a:pt x="307" y="33"/>
                </a:cubicBezTo>
                <a:cubicBezTo>
                  <a:pt x="308" y="35"/>
                  <a:pt x="308" y="35"/>
                  <a:pt x="308" y="35"/>
                </a:cubicBezTo>
                <a:cubicBezTo>
                  <a:pt x="308" y="35"/>
                  <a:pt x="308" y="35"/>
                  <a:pt x="308" y="35"/>
                </a:cubicBezTo>
                <a:cubicBezTo>
                  <a:pt x="309" y="37"/>
                  <a:pt x="309" y="37"/>
                  <a:pt x="309" y="37"/>
                </a:cubicBezTo>
                <a:cubicBezTo>
                  <a:pt x="310" y="38"/>
                  <a:pt x="310" y="38"/>
                  <a:pt x="310" y="38"/>
                </a:cubicBezTo>
                <a:cubicBezTo>
                  <a:pt x="310" y="40"/>
                  <a:pt x="310" y="40"/>
                  <a:pt x="310" y="40"/>
                </a:cubicBezTo>
                <a:cubicBezTo>
                  <a:pt x="310" y="41"/>
                  <a:pt x="310" y="41"/>
                  <a:pt x="310" y="41"/>
                </a:cubicBezTo>
                <a:cubicBezTo>
                  <a:pt x="311" y="42"/>
                  <a:pt x="311" y="42"/>
                  <a:pt x="311" y="42"/>
                </a:cubicBezTo>
                <a:cubicBezTo>
                  <a:pt x="311" y="42"/>
                  <a:pt x="311" y="42"/>
                  <a:pt x="311" y="42"/>
                </a:cubicBezTo>
                <a:cubicBezTo>
                  <a:pt x="311" y="42"/>
                  <a:pt x="311" y="42"/>
                  <a:pt x="311" y="42"/>
                </a:cubicBezTo>
                <a:cubicBezTo>
                  <a:pt x="312" y="42"/>
                  <a:pt x="312" y="42"/>
                  <a:pt x="312" y="42"/>
                </a:cubicBezTo>
                <a:cubicBezTo>
                  <a:pt x="312" y="43"/>
                  <a:pt x="312" y="43"/>
                  <a:pt x="312" y="43"/>
                </a:cubicBezTo>
                <a:cubicBezTo>
                  <a:pt x="313" y="42"/>
                  <a:pt x="313" y="42"/>
                  <a:pt x="313" y="42"/>
                </a:cubicBezTo>
                <a:cubicBezTo>
                  <a:pt x="313" y="42"/>
                  <a:pt x="313" y="42"/>
                  <a:pt x="313" y="42"/>
                </a:cubicBezTo>
                <a:cubicBezTo>
                  <a:pt x="314" y="42"/>
                  <a:pt x="314" y="42"/>
                  <a:pt x="314" y="42"/>
                </a:cubicBezTo>
                <a:cubicBezTo>
                  <a:pt x="313" y="42"/>
                  <a:pt x="313" y="42"/>
                  <a:pt x="313" y="42"/>
                </a:cubicBezTo>
                <a:cubicBezTo>
                  <a:pt x="312" y="42"/>
                  <a:pt x="312" y="42"/>
                  <a:pt x="312" y="42"/>
                </a:cubicBezTo>
                <a:cubicBezTo>
                  <a:pt x="312" y="41"/>
                  <a:pt x="312" y="41"/>
                  <a:pt x="312" y="41"/>
                </a:cubicBezTo>
                <a:cubicBezTo>
                  <a:pt x="311" y="41"/>
                  <a:pt x="311" y="41"/>
                  <a:pt x="311" y="41"/>
                </a:cubicBezTo>
                <a:cubicBezTo>
                  <a:pt x="311" y="40"/>
                  <a:pt x="311" y="40"/>
                  <a:pt x="311" y="40"/>
                </a:cubicBezTo>
                <a:cubicBezTo>
                  <a:pt x="312" y="39"/>
                  <a:pt x="312" y="39"/>
                  <a:pt x="312" y="39"/>
                </a:cubicBezTo>
                <a:cubicBezTo>
                  <a:pt x="312" y="39"/>
                  <a:pt x="312" y="39"/>
                  <a:pt x="312" y="39"/>
                </a:cubicBezTo>
                <a:cubicBezTo>
                  <a:pt x="312" y="36"/>
                  <a:pt x="312" y="36"/>
                  <a:pt x="312" y="36"/>
                </a:cubicBezTo>
                <a:cubicBezTo>
                  <a:pt x="311" y="35"/>
                  <a:pt x="311" y="35"/>
                  <a:pt x="311" y="35"/>
                </a:cubicBezTo>
                <a:cubicBezTo>
                  <a:pt x="312" y="34"/>
                  <a:pt x="312" y="34"/>
                  <a:pt x="312" y="34"/>
                </a:cubicBezTo>
                <a:cubicBezTo>
                  <a:pt x="313" y="34"/>
                  <a:pt x="313" y="34"/>
                  <a:pt x="313" y="34"/>
                </a:cubicBezTo>
                <a:cubicBezTo>
                  <a:pt x="314" y="34"/>
                  <a:pt x="314" y="34"/>
                  <a:pt x="314" y="34"/>
                </a:cubicBezTo>
                <a:cubicBezTo>
                  <a:pt x="315" y="35"/>
                  <a:pt x="315" y="35"/>
                  <a:pt x="315" y="35"/>
                </a:cubicBezTo>
                <a:cubicBezTo>
                  <a:pt x="316" y="35"/>
                  <a:pt x="316" y="35"/>
                  <a:pt x="316" y="35"/>
                </a:cubicBezTo>
                <a:cubicBezTo>
                  <a:pt x="318" y="35"/>
                  <a:pt x="318" y="35"/>
                  <a:pt x="318" y="35"/>
                </a:cubicBezTo>
                <a:cubicBezTo>
                  <a:pt x="320" y="35"/>
                  <a:pt x="320" y="35"/>
                  <a:pt x="320" y="35"/>
                </a:cubicBezTo>
                <a:cubicBezTo>
                  <a:pt x="321" y="35"/>
                  <a:pt x="321" y="35"/>
                  <a:pt x="321" y="35"/>
                </a:cubicBezTo>
                <a:cubicBezTo>
                  <a:pt x="322" y="35"/>
                  <a:pt x="322" y="35"/>
                  <a:pt x="322" y="35"/>
                </a:cubicBezTo>
                <a:cubicBezTo>
                  <a:pt x="323" y="35"/>
                  <a:pt x="323" y="35"/>
                  <a:pt x="323" y="35"/>
                </a:cubicBezTo>
                <a:cubicBezTo>
                  <a:pt x="324" y="36"/>
                  <a:pt x="324" y="36"/>
                  <a:pt x="324" y="36"/>
                </a:cubicBezTo>
                <a:cubicBezTo>
                  <a:pt x="325" y="36"/>
                  <a:pt x="325" y="36"/>
                  <a:pt x="325" y="36"/>
                </a:cubicBezTo>
                <a:cubicBezTo>
                  <a:pt x="326" y="36"/>
                  <a:pt x="326" y="36"/>
                  <a:pt x="326" y="36"/>
                </a:cubicBezTo>
                <a:cubicBezTo>
                  <a:pt x="326" y="35"/>
                  <a:pt x="326" y="35"/>
                  <a:pt x="326" y="35"/>
                </a:cubicBezTo>
                <a:cubicBezTo>
                  <a:pt x="325" y="35"/>
                  <a:pt x="325" y="35"/>
                  <a:pt x="325" y="35"/>
                </a:cubicBezTo>
                <a:cubicBezTo>
                  <a:pt x="324" y="35"/>
                  <a:pt x="324" y="35"/>
                  <a:pt x="324" y="35"/>
                </a:cubicBezTo>
                <a:cubicBezTo>
                  <a:pt x="323" y="35"/>
                  <a:pt x="323" y="35"/>
                  <a:pt x="323" y="35"/>
                </a:cubicBezTo>
                <a:cubicBezTo>
                  <a:pt x="322" y="34"/>
                  <a:pt x="322" y="34"/>
                  <a:pt x="322" y="34"/>
                </a:cubicBezTo>
                <a:cubicBezTo>
                  <a:pt x="322" y="34"/>
                  <a:pt x="322" y="34"/>
                  <a:pt x="322" y="34"/>
                </a:cubicBezTo>
                <a:cubicBezTo>
                  <a:pt x="323" y="34"/>
                  <a:pt x="323" y="34"/>
                  <a:pt x="323" y="34"/>
                </a:cubicBezTo>
                <a:cubicBezTo>
                  <a:pt x="324" y="34"/>
                  <a:pt x="324" y="34"/>
                  <a:pt x="324" y="34"/>
                </a:cubicBezTo>
                <a:cubicBezTo>
                  <a:pt x="327" y="33"/>
                  <a:pt x="327" y="33"/>
                  <a:pt x="327" y="33"/>
                </a:cubicBezTo>
                <a:cubicBezTo>
                  <a:pt x="329" y="33"/>
                  <a:pt x="329" y="33"/>
                  <a:pt x="329" y="33"/>
                </a:cubicBezTo>
                <a:cubicBezTo>
                  <a:pt x="331" y="34"/>
                  <a:pt x="331" y="34"/>
                  <a:pt x="331" y="34"/>
                </a:cubicBezTo>
                <a:cubicBezTo>
                  <a:pt x="332" y="34"/>
                  <a:pt x="332" y="34"/>
                  <a:pt x="332" y="34"/>
                </a:cubicBezTo>
                <a:cubicBezTo>
                  <a:pt x="333" y="34"/>
                  <a:pt x="333" y="34"/>
                  <a:pt x="333" y="34"/>
                </a:cubicBezTo>
                <a:cubicBezTo>
                  <a:pt x="334" y="34"/>
                  <a:pt x="334" y="34"/>
                  <a:pt x="334" y="34"/>
                </a:cubicBezTo>
                <a:cubicBezTo>
                  <a:pt x="333" y="33"/>
                  <a:pt x="333" y="33"/>
                  <a:pt x="333" y="33"/>
                </a:cubicBezTo>
                <a:cubicBezTo>
                  <a:pt x="333" y="33"/>
                  <a:pt x="333" y="33"/>
                  <a:pt x="333" y="33"/>
                </a:cubicBezTo>
                <a:cubicBezTo>
                  <a:pt x="332" y="33"/>
                  <a:pt x="332" y="33"/>
                  <a:pt x="332" y="33"/>
                </a:cubicBezTo>
                <a:cubicBezTo>
                  <a:pt x="332" y="33"/>
                  <a:pt x="332" y="33"/>
                  <a:pt x="332" y="33"/>
                </a:cubicBezTo>
                <a:cubicBezTo>
                  <a:pt x="331" y="32"/>
                  <a:pt x="331" y="32"/>
                  <a:pt x="331" y="32"/>
                </a:cubicBezTo>
                <a:cubicBezTo>
                  <a:pt x="330" y="32"/>
                  <a:pt x="330" y="32"/>
                  <a:pt x="330" y="32"/>
                </a:cubicBezTo>
                <a:cubicBezTo>
                  <a:pt x="330" y="32"/>
                  <a:pt x="330" y="32"/>
                  <a:pt x="330" y="32"/>
                </a:cubicBezTo>
                <a:cubicBezTo>
                  <a:pt x="327" y="32"/>
                  <a:pt x="327" y="32"/>
                  <a:pt x="327" y="32"/>
                </a:cubicBezTo>
                <a:cubicBezTo>
                  <a:pt x="327" y="32"/>
                  <a:pt x="327" y="32"/>
                  <a:pt x="327" y="32"/>
                </a:cubicBezTo>
                <a:cubicBezTo>
                  <a:pt x="328" y="31"/>
                  <a:pt x="328" y="31"/>
                  <a:pt x="328" y="31"/>
                </a:cubicBezTo>
                <a:cubicBezTo>
                  <a:pt x="328" y="30"/>
                  <a:pt x="328" y="30"/>
                  <a:pt x="328" y="30"/>
                </a:cubicBezTo>
                <a:cubicBezTo>
                  <a:pt x="329" y="30"/>
                  <a:pt x="329" y="30"/>
                  <a:pt x="329" y="30"/>
                </a:cubicBezTo>
                <a:cubicBezTo>
                  <a:pt x="330" y="29"/>
                  <a:pt x="330" y="29"/>
                  <a:pt x="330" y="29"/>
                </a:cubicBezTo>
                <a:cubicBezTo>
                  <a:pt x="331" y="28"/>
                  <a:pt x="331" y="28"/>
                  <a:pt x="331" y="28"/>
                </a:cubicBezTo>
                <a:cubicBezTo>
                  <a:pt x="333" y="27"/>
                  <a:pt x="333" y="27"/>
                  <a:pt x="333" y="27"/>
                </a:cubicBezTo>
                <a:cubicBezTo>
                  <a:pt x="334" y="27"/>
                  <a:pt x="334" y="27"/>
                  <a:pt x="334" y="27"/>
                </a:cubicBezTo>
                <a:cubicBezTo>
                  <a:pt x="336" y="26"/>
                  <a:pt x="336" y="26"/>
                  <a:pt x="336" y="26"/>
                </a:cubicBezTo>
                <a:cubicBezTo>
                  <a:pt x="336" y="26"/>
                  <a:pt x="336" y="26"/>
                  <a:pt x="336" y="26"/>
                </a:cubicBezTo>
                <a:cubicBezTo>
                  <a:pt x="334" y="26"/>
                  <a:pt x="334" y="26"/>
                  <a:pt x="334" y="26"/>
                </a:cubicBezTo>
                <a:cubicBezTo>
                  <a:pt x="332" y="27"/>
                  <a:pt x="332" y="27"/>
                  <a:pt x="332" y="27"/>
                </a:cubicBezTo>
                <a:cubicBezTo>
                  <a:pt x="330" y="28"/>
                  <a:pt x="330" y="28"/>
                  <a:pt x="330" y="28"/>
                </a:cubicBezTo>
                <a:cubicBezTo>
                  <a:pt x="330" y="29"/>
                  <a:pt x="330" y="29"/>
                  <a:pt x="330" y="29"/>
                </a:cubicBezTo>
                <a:cubicBezTo>
                  <a:pt x="329" y="29"/>
                  <a:pt x="329" y="29"/>
                  <a:pt x="329" y="29"/>
                </a:cubicBezTo>
                <a:cubicBezTo>
                  <a:pt x="329" y="28"/>
                  <a:pt x="329" y="28"/>
                  <a:pt x="329" y="28"/>
                </a:cubicBezTo>
                <a:cubicBezTo>
                  <a:pt x="329" y="28"/>
                  <a:pt x="329" y="28"/>
                  <a:pt x="329" y="28"/>
                </a:cubicBezTo>
                <a:cubicBezTo>
                  <a:pt x="328" y="29"/>
                  <a:pt x="328" y="29"/>
                  <a:pt x="328" y="29"/>
                </a:cubicBezTo>
                <a:cubicBezTo>
                  <a:pt x="327" y="29"/>
                  <a:pt x="327" y="29"/>
                  <a:pt x="327" y="29"/>
                </a:cubicBezTo>
                <a:cubicBezTo>
                  <a:pt x="326" y="30"/>
                  <a:pt x="326" y="30"/>
                  <a:pt x="326" y="30"/>
                </a:cubicBezTo>
                <a:cubicBezTo>
                  <a:pt x="327" y="30"/>
                  <a:pt x="327" y="30"/>
                  <a:pt x="327" y="30"/>
                </a:cubicBezTo>
                <a:cubicBezTo>
                  <a:pt x="327" y="31"/>
                  <a:pt x="327" y="31"/>
                  <a:pt x="327" y="31"/>
                </a:cubicBezTo>
                <a:cubicBezTo>
                  <a:pt x="325" y="32"/>
                  <a:pt x="325" y="32"/>
                  <a:pt x="325" y="32"/>
                </a:cubicBezTo>
                <a:cubicBezTo>
                  <a:pt x="324" y="32"/>
                  <a:pt x="324" y="32"/>
                  <a:pt x="324" y="32"/>
                </a:cubicBezTo>
                <a:cubicBezTo>
                  <a:pt x="321" y="33"/>
                  <a:pt x="321" y="33"/>
                  <a:pt x="321" y="33"/>
                </a:cubicBezTo>
                <a:cubicBezTo>
                  <a:pt x="320" y="33"/>
                  <a:pt x="320" y="33"/>
                  <a:pt x="320" y="33"/>
                </a:cubicBezTo>
                <a:cubicBezTo>
                  <a:pt x="319" y="33"/>
                  <a:pt x="319" y="33"/>
                  <a:pt x="319" y="33"/>
                </a:cubicBezTo>
                <a:cubicBezTo>
                  <a:pt x="317" y="33"/>
                  <a:pt x="317" y="33"/>
                  <a:pt x="317" y="33"/>
                </a:cubicBezTo>
                <a:cubicBezTo>
                  <a:pt x="316" y="32"/>
                  <a:pt x="316" y="32"/>
                  <a:pt x="316" y="32"/>
                </a:cubicBezTo>
                <a:cubicBezTo>
                  <a:pt x="314" y="32"/>
                  <a:pt x="314" y="32"/>
                  <a:pt x="314" y="32"/>
                </a:cubicBezTo>
                <a:cubicBezTo>
                  <a:pt x="314" y="32"/>
                  <a:pt x="314" y="32"/>
                  <a:pt x="314" y="32"/>
                </a:cubicBezTo>
                <a:cubicBezTo>
                  <a:pt x="314" y="32"/>
                  <a:pt x="314" y="32"/>
                  <a:pt x="314" y="32"/>
                </a:cubicBezTo>
                <a:cubicBezTo>
                  <a:pt x="315" y="31"/>
                  <a:pt x="315" y="31"/>
                  <a:pt x="315" y="31"/>
                </a:cubicBezTo>
                <a:cubicBezTo>
                  <a:pt x="316" y="31"/>
                  <a:pt x="316" y="31"/>
                  <a:pt x="316" y="31"/>
                </a:cubicBezTo>
                <a:cubicBezTo>
                  <a:pt x="317" y="30"/>
                  <a:pt x="317" y="30"/>
                  <a:pt x="317" y="30"/>
                </a:cubicBezTo>
                <a:cubicBezTo>
                  <a:pt x="318" y="30"/>
                  <a:pt x="318" y="30"/>
                  <a:pt x="318" y="30"/>
                </a:cubicBezTo>
                <a:cubicBezTo>
                  <a:pt x="319" y="29"/>
                  <a:pt x="319" y="29"/>
                  <a:pt x="319" y="29"/>
                </a:cubicBezTo>
                <a:cubicBezTo>
                  <a:pt x="318" y="29"/>
                  <a:pt x="318" y="29"/>
                  <a:pt x="318" y="29"/>
                </a:cubicBezTo>
                <a:cubicBezTo>
                  <a:pt x="317" y="30"/>
                  <a:pt x="317" y="30"/>
                  <a:pt x="317" y="30"/>
                </a:cubicBezTo>
                <a:cubicBezTo>
                  <a:pt x="316" y="30"/>
                  <a:pt x="316" y="30"/>
                  <a:pt x="316" y="30"/>
                </a:cubicBezTo>
                <a:cubicBezTo>
                  <a:pt x="315" y="30"/>
                  <a:pt x="315" y="30"/>
                  <a:pt x="315" y="30"/>
                </a:cubicBezTo>
                <a:cubicBezTo>
                  <a:pt x="314" y="30"/>
                  <a:pt x="314" y="30"/>
                  <a:pt x="314" y="30"/>
                </a:cubicBezTo>
                <a:cubicBezTo>
                  <a:pt x="314" y="29"/>
                  <a:pt x="314" y="29"/>
                  <a:pt x="314" y="29"/>
                </a:cubicBezTo>
                <a:cubicBezTo>
                  <a:pt x="315" y="29"/>
                  <a:pt x="315" y="29"/>
                  <a:pt x="315" y="29"/>
                </a:cubicBezTo>
                <a:cubicBezTo>
                  <a:pt x="315" y="29"/>
                  <a:pt x="315" y="29"/>
                  <a:pt x="315" y="29"/>
                </a:cubicBezTo>
                <a:cubicBezTo>
                  <a:pt x="313" y="29"/>
                  <a:pt x="313" y="29"/>
                  <a:pt x="313" y="29"/>
                </a:cubicBezTo>
                <a:cubicBezTo>
                  <a:pt x="313" y="30"/>
                  <a:pt x="313" y="30"/>
                  <a:pt x="313" y="30"/>
                </a:cubicBezTo>
                <a:cubicBezTo>
                  <a:pt x="312" y="31"/>
                  <a:pt x="312" y="31"/>
                  <a:pt x="312" y="31"/>
                </a:cubicBezTo>
                <a:cubicBezTo>
                  <a:pt x="310" y="31"/>
                  <a:pt x="310" y="31"/>
                  <a:pt x="310" y="31"/>
                </a:cubicBezTo>
                <a:cubicBezTo>
                  <a:pt x="309" y="31"/>
                  <a:pt x="309" y="31"/>
                  <a:pt x="309" y="31"/>
                </a:cubicBezTo>
                <a:cubicBezTo>
                  <a:pt x="307" y="31"/>
                  <a:pt x="307" y="31"/>
                  <a:pt x="307" y="31"/>
                </a:cubicBezTo>
                <a:cubicBezTo>
                  <a:pt x="306" y="30"/>
                  <a:pt x="306" y="30"/>
                  <a:pt x="306" y="30"/>
                </a:cubicBezTo>
                <a:cubicBezTo>
                  <a:pt x="306" y="29"/>
                  <a:pt x="306" y="29"/>
                  <a:pt x="306" y="29"/>
                </a:cubicBezTo>
                <a:cubicBezTo>
                  <a:pt x="305" y="29"/>
                  <a:pt x="305" y="29"/>
                  <a:pt x="305" y="29"/>
                </a:cubicBezTo>
                <a:cubicBezTo>
                  <a:pt x="304" y="29"/>
                  <a:pt x="304" y="29"/>
                  <a:pt x="304" y="29"/>
                </a:cubicBezTo>
                <a:cubicBezTo>
                  <a:pt x="304" y="28"/>
                  <a:pt x="304" y="28"/>
                  <a:pt x="304" y="28"/>
                </a:cubicBezTo>
                <a:cubicBezTo>
                  <a:pt x="305" y="28"/>
                  <a:pt x="305" y="28"/>
                  <a:pt x="305" y="28"/>
                </a:cubicBezTo>
                <a:cubicBezTo>
                  <a:pt x="306" y="27"/>
                  <a:pt x="306" y="27"/>
                  <a:pt x="306" y="27"/>
                </a:cubicBezTo>
                <a:cubicBezTo>
                  <a:pt x="307" y="26"/>
                  <a:pt x="307" y="26"/>
                  <a:pt x="307" y="26"/>
                </a:cubicBezTo>
                <a:cubicBezTo>
                  <a:pt x="308" y="25"/>
                  <a:pt x="308" y="25"/>
                  <a:pt x="308" y="25"/>
                </a:cubicBezTo>
                <a:cubicBezTo>
                  <a:pt x="309" y="24"/>
                  <a:pt x="309" y="24"/>
                  <a:pt x="309" y="24"/>
                </a:cubicBezTo>
                <a:cubicBezTo>
                  <a:pt x="309" y="24"/>
                  <a:pt x="309" y="24"/>
                  <a:pt x="309" y="24"/>
                </a:cubicBezTo>
                <a:cubicBezTo>
                  <a:pt x="310" y="24"/>
                  <a:pt x="310" y="24"/>
                  <a:pt x="310" y="24"/>
                </a:cubicBezTo>
                <a:cubicBezTo>
                  <a:pt x="312" y="24"/>
                  <a:pt x="312" y="24"/>
                  <a:pt x="312" y="24"/>
                </a:cubicBezTo>
                <a:cubicBezTo>
                  <a:pt x="313" y="24"/>
                  <a:pt x="313" y="24"/>
                  <a:pt x="313" y="24"/>
                </a:cubicBezTo>
                <a:cubicBezTo>
                  <a:pt x="313" y="24"/>
                  <a:pt x="313" y="24"/>
                  <a:pt x="313" y="24"/>
                </a:cubicBezTo>
                <a:cubicBezTo>
                  <a:pt x="315" y="25"/>
                  <a:pt x="315" y="25"/>
                  <a:pt x="315" y="25"/>
                </a:cubicBezTo>
                <a:cubicBezTo>
                  <a:pt x="317" y="25"/>
                  <a:pt x="317" y="25"/>
                  <a:pt x="317" y="25"/>
                </a:cubicBezTo>
                <a:cubicBezTo>
                  <a:pt x="317" y="25"/>
                  <a:pt x="317" y="25"/>
                  <a:pt x="317" y="25"/>
                </a:cubicBezTo>
                <a:cubicBezTo>
                  <a:pt x="319" y="25"/>
                  <a:pt x="319" y="25"/>
                  <a:pt x="319" y="25"/>
                </a:cubicBezTo>
                <a:cubicBezTo>
                  <a:pt x="319" y="25"/>
                  <a:pt x="319" y="25"/>
                  <a:pt x="319" y="25"/>
                </a:cubicBezTo>
                <a:cubicBezTo>
                  <a:pt x="318" y="24"/>
                  <a:pt x="318" y="24"/>
                  <a:pt x="318" y="24"/>
                </a:cubicBezTo>
                <a:cubicBezTo>
                  <a:pt x="317" y="25"/>
                  <a:pt x="317" y="25"/>
                  <a:pt x="317" y="25"/>
                </a:cubicBezTo>
                <a:cubicBezTo>
                  <a:pt x="315" y="24"/>
                  <a:pt x="315" y="24"/>
                  <a:pt x="315" y="24"/>
                </a:cubicBezTo>
                <a:cubicBezTo>
                  <a:pt x="314" y="24"/>
                  <a:pt x="314" y="24"/>
                  <a:pt x="314" y="24"/>
                </a:cubicBezTo>
                <a:cubicBezTo>
                  <a:pt x="313" y="24"/>
                  <a:pt x="313" y="24"/>
                  <a:pt x="313" y="24"/>
                </a:cubicBezTo>
                <a:cubicBezTo>
                  <a:pt x="311" y="24"/>
                  <a:pt x="311" y="24"/>
                  <a:pt x="311" y="24"/>
                </a:cubicBezTo>
                <a:cubicBezTo>
                  <a:pt x="309" y="23"/>
                  <a:pt x="309" y="23"/>
                  <a:pt x="309" y="23"/>
                </a:cubicBezTo>
                <a:cubicBezTo>
                  <a:pt x="308" y="23"/>
                  <a:pt x="308" y="23"/>
                  <a:pt x="308" y="23"/>
                </a:cubicBezTo>
                <a:cubicBezTo>
                  <a:pt x="308" y="24"/>
                  <a:pt x="308" y="24"/>
                  <a:pt x="308" y="24"/>
                </a:cubicBezTo>
                <a:cubicBezTo>
                  <a:pt x="307" y="25"/>
                  <a:pt x="307" y="25"/>
                  <a:pt x="307" y="25"/>
                </a:cubicBezTo>
                <a:cubicBezTo>
                  <a:pt x="306" y="26"/>
                  <a:pt x="306" y="26"/>
                  <a:pt x="306" y="26"/>
                </a:cubicBezTo>
                <a:cubicBezTo>
                  <a:pt x="304" y="26"/>
                  <a:pt x="304" y="26"/>
                  <a:pt x="304" y="26"/>
                </a:cubicBezTo>
                <a:cubicBezTo>
                  <a:pt x="303" y="28"/>
                  <a:pt x="303" y="28"/>
                  <a:pt x="303" y="28"/>
                </a:cubicBezTo>
                <a:cubicBezTo>
                  <a:pt x="303" y="28"/>
                  <a:pt x="303" y="28"/>
                  <a:pt x="303" y="28"/>
                </a:cubicBezTo>
                <a:cubicBezTo>
                  <a:pt x="302" y="27"/>
                  <a:pt x="302" y="27"/>
                  <a:pt x="302" y="27"/>
                </a:cubicBezTo>
                <a:cubicBezTo>
                  <a:pt x="301" y="26"/>
                  <a:pt x="301" y="26"/>
                  <a:pt x="301" y="26"/>
                </a:cubicBezTo>
                <a:cubicBezTo>
                  <a:pt x="300" y="26"/>
                  <a:pt x="300" y="26"/>
                  <a:pt x="300" y="26"/>
                </a:cubicBezTo>
                <a:cubicBezTo>
                  <a:pt x="300" y="25"/>
                  <a:pt x="300" y="25"/>
                  <a:pt x="300" y="25"/>
                </a:cubicBezTo>
                <a:cubicBezTo>
                  <a:pt x="299" y="24"/>
                  <a:pt x="299" y="24"/>
                  <a:pt x="299" y="24"/>
                </a:cubicBezTo>
                <a:cubicBezTo>
                  <a:pt x="299" y="23"/>
                  <a:pt x="299" y="23"/>
                  <a:pt x="299" y="23"/>
                </a:cubicBezTo>
                <a:cubicBezTo>
                  <a:pt x="299" y="23"/>
                  <a:pt x="299" y="23"/>
                  <a:pt x="299" y="23"/>
                </a:cubicBezTo>
                <a:cubicBezTo>
                  <a:pt x="299" y="22"/>
                  <a:pt x="299" y="22"/>
                  <a:pt x="299" y="22"/>
                </a:cubicBezTo>
                <a:cubicBezTo>
                  <a:pt x="299" y="21"/>
                  <a:pt x="299" y="21"/>
                  <a:pt x="299" y="21"/>
                </a:cubicBezTo>
                <a:cubicBezTo>
                  <a:pt x="300" y="22"/>
                  <a:pt x="300" y="22"/>
                  <a:pt x="300" y="22"/>
                </a:cubicBezTo>
                <a:cubicBezTo>
                  <a:pt x="301" y="21"/>
                  <a:pt x="301" y="21"/>
                  <a:pt x="301" y="21"/>
                </a:cubicBezTo>
                <a:cubicBezTo>
                  <a:pt x="301" y="22"/>
                  <a:pt x="301" y="22"/>
                  <a:pt x="301" y="22"/>
                </a:cubicBezTo>
                <a:cubicBezTo>
                  <a:pt x="304" y="22"/>
                  <a:pt x="304" y="22"/>
                  <a:pt x="304" y="22"/>
                </a:cubicBezTo>
                <a:cubicBezTo>
                  <a:pt x="305" y="23"/>
                  <a:pt x="305" y="23"/>
                  <a:pt x="305" y="23"/>
                </a:cubicBezTo>
                <a:cubicBezTo>
                  <a:pt x="306" y="23"/>
                  <a:pt x="306" y="23"/>
                  <a:pt x="306" y="23"/>
                </a:cubicBezTo>
                <a:cubicBezTo>
                  <a:pt x="306" y="23"/>
                  <a:pt x="306" y="23"/>
                  <a:pt x="306" y="23"/>
                </a:cubicBezTo>
                <a:cubicBezTo>
                  <a:pt x="307" y="23"/>
                  <a:pt x="307" y="23"/>
                  <a:pt x="307" y="23"/>
                </a:cubicBezTo>
                <a:cubicBezTo>
                  <a:pt x="308" y="22"/>
                  <a:pt x="308" y="22"/>
                  <a:pt x="308" y="22"/>
                </a:cubicBezTo>
                <a:cubicBezTo>
                  <a:pt x="309" y="23"/>
                  <a:pt x="309" y="23"/>
                  <a:pt x="309" y="23"/>
                </a:cubicBezTo>
                <a:cubicBezTo>
                  <a:pt x="310" y="22"/>
                  <a:pt x="310" y="22"/>
                  <a:pt x="310" y="22"/>
                </a:cubicBezTo>
                <a:cubicBezTo>
                  <a:pt x="311" y="22"/>
                  <a:pt x="311" y="22"/>
                  <a:pt x="311" y="22"/>
                </a:cubicBezTo>
                <a:cubicBezTo>
                  <a:pt x="311" y="22"/>
                  <a:pt x="311" y="22"/>
                  <a:pt x="311" y="22"/>
                </a:cubicBezTo>
                <a:cubicBezTo>
                  <a:pt x="313" y="22"/>
                  <a:pt x="313" y="22"/>
                  <a:pt x="313" y="22"/>
                </a:cubicBezTo>
                <a:cubicBezTo>
                  <a:pt x="315" y="21"/>
                  <a:pt x="315" y="21"/>
                  <a:pt x="315" y="21"/>
                </a:cubicBezTo>
                <a:cubicBezTo>
                  <a:pt x="315" y="21"/>
                  <a:pt x="315" y="21"/>
                  <a:pt x="315" y="21"/>
                </a:cubicBezTo>
                <a:cubicBezTo>
                  <a:pt x="315" y="20"/>
                  <a:pt x="315" y="20"/>
                  <a:pt x="315" y="20"/>
                </a:cubicBezTo>
                <a:cubicBezTo>
                  <a:pt x="314" y="21"/>
                  <a:pt x="314" y="21"/>
                  <a:pt x="314" y="21"/>
                </a:cubicBezTo>
                <a:cubicBezTo>
                  <a:pt x="314" y="21"/>
                  <a:pt x="314" y="21"/>
                  <a:pt x="314" y="21"/>
                </a:cubicBezTo>
                <a:cubicBezTo>
                  <a:pt x="313" y="21"/>
                  <a:pt x="313" y="21"/>
                  <a:pt x="313" y="21"/>
                </a:cubicBezTo>
                <a:cubicBezTo>
                  <a:pt x="312" y="21"/>
                  <a:pt x="312" y="21"/>
                  <a:pt x="312" y="21"/>
                </a:cubicBezTo>
                <a:cubicBezTo>
                  <a:pt x="310" y="21"/>
                  <a:pt x="310" y="21"/>
                  <a:pt x="310" y="21"/>
                </a:cubicBezTo>
                <a:cubicBezTo>
                  <a:pt x="309" y="22"/>
                  <a:pt x="309" y="22"/>
                  <a:pt x="309" y="22"/>
                </a:cubicBezTo>
                <a:cubicBezTo>
                  <a:pt x="308" y="22"/>
                  <a:pt x="308" y="22"/>
                  <a:pt x="308" y="22"/>
                </a:cubicBezTo>
                <a:cubicBezTo>
                  <a:pt x="307" y="22"/>
                  <a:pt x="307" y="22"/>
                  <a:pt x="307" y="22"/>
                </a:cubicBezTo>
                <a:cubicBezTo>
                  <a:pt x="307" y="22"/>
                  <a:pt x="307" y="22"/>
                  <a:pt x="307" y="22"/>
                </a:cubicBezTo>
                <a:cubicBezTo>
                  <a:pt x="306" y="22"/>
                  <a:pt x="306" y="22"/>
                  <a:pt x="306" y="22"/>
                </a:cubicBezTo>
                <a:cubicBezTo>
                  <a:pt x="305" y="21"/>
                  <a:pt x="305" y="21"/>
                  <a:pt x="305" y="21"/>
                </a:cubicBezTo>
                <a:cubicBezTo>
                  <a:pt x="304" y="21"/>
                  <a:pt x="304" y="21"/>
                  <a:pt x="304" y="21"/>
                </a:cubicBezTo>
                <a:cubicBezTo>
                  <a:pt x="304" y="21"/>
                  <a:pt x="304" y="21"/>
                  <a:pt x="304" y="21"/>
                </a:cubicBezTo>
                <a:cubicBezTo>
                  <a:pt x="303" y="21"/>
                  <a:pt x="303" y="21"/>
                  <a:pt x="303" y="21"/>
                </a:cubicBezTo>
                <a:cubicBezTo>
                  <a:pt x="301" y="20"/>
                  <a:pt x="301" y="20"/>
                  <a:pt x="301" y="20"/>
                </a:cubicBezTo>
                <a:cubicBezTo>
                  <a:pt x="300" y="21"/>
                  <a:pt x="300" y="21"/>
                  <a:pt x="300" y="21"/>
                </a:cubicBezTo>
                <a:cubicBezTo>
                  <a:pt x="299" y="20"/>
                  <a:pt x="299" y="20"/>
                  <a:pt x="299" y="20"/>
                </a:cubicBezTo>
                <a:cubicBezTo>
                  <a:pt x="299" y="20"/>
                  <a:pt x="299" y="20"/>
                  <a:pt x="299" y="20"/>
                </a:cubicBezTo>
                <a:cubicBezTo>
                  <a:pt x="300" y="19"/>
                  <a:pt x="300" y="19"/>
                  <a:pt x="300" y="19"/>
                </a:cubicBezTo>
                <a:cubicBezTo>
                  <a:pt x="300" y="18"/>
                  <a:pt x="300" y="18"/>
                  <a:pt x="300" y="18"/>
                </a:cubicBezTo>
                <a:cubicBezTo>
                  <a:pt x="300" y="18"/>
                  <a:pt x="300" y="18"/>
                  <a:pt x="300" y="18"/>
                </a:cubicBezTo>
                <a:cubicBezTo>
                  <a:pt x="301" y="18"/>
                  <a:pt x="301" y="18"/>
                  <a:pt x="301" y="18"/>
                </a:cubicBezTo>
                <a:cubicBezTo>
                  <a:pt x="301" y="19"/>
                  <a:pt x="301" y="19"/>
                  <a:pt x="301" y="19"/>
                </a:cubicBezTo>
                <a:cubicBezTo>
                  <a:pt x="303" y="18"/>
                  <a:pt x="303" y="18"/>
                  <a:pt x="303" y="18"/>
                </a:cubicBezTo>
                <a:cubicBezTo>
                  <a:pt x="303" y="18"/>
                  <a:pt x="303" y="18"/>
                  <a:pt x="303" y="18"/>
                </a:cubicBezTo>
                <a:cubicBezTo>
                  <a:pt x="302" y="18"/>
                  <a:pt x="302" y="18"/>
                  <a:pt x="302" y="18"/>
                </a:cubicBezTo>
                <a:cubicBezTo>
                  <a:pt x="302" y="18"/>
                  <a:pt x="302" y="18"/>
                  <a:pt x="302" y="18"/>
                </a:cubicBezTo>
                <a:cubicBezTo>
                  <a:pt x="301" y="17"/>
                  <a:pt x="301" y="17"/>
                  <a:pt x="301" y="17"/>
                </a:cubicBezTo>
                <a:cubicBezTo>
                  <a:pt x="301" y="17"/>
                  <a:pt x="301" y="17"/>
                  <a:pt x="301" y="17"/>
                </a:cubicBezTo>
                <a:cubicBezTo>
                  <a:pt x="303" y="17"/>
                  <a:pt x="303" y="17"/>
                  <a:pt x="303" y="17"/>
                </a:cubicBezTo>
                <a:cubicBezTo>
                  <a:pt x="304" y="16"/>
                  <a:pt x="304" y="16"/>
                  <a:pt x="304" y="16"/>
                </a:cubicBezTo>
                <a:cubicBezTo>
                  <a:pt x="305" y="16"/>
                  <a:pt x="305" y="16"/>
                  <a:pt x="305" y="16"/>
                </a:cubicBezTo>
                <a:cubicBezTo>
                  <a:pt x="306" y="15"/>
                  <a:pt x="306" y="15"/>
                  <a:pt x="306" y="15"/>
                </a:cubicBezTo>
                <a:cubicBezTo>
                  <a:pt x="307" y="15"/>
                  <a:pt x="307" y="15"/>
                  <a:pt x="307" y="15"/>
                </a:cubicBezTo>
                <a:cubicBezTo>
                  <a:pt x="307" y="16"/>
                  <a:pt x="307" y="16"/>
                  <a:pt x="307" y="16"/>
                </a:cubicBezTo>
                <a:cubicBezTo>
                  <a:pt x="308" y="15"/>
                  <a:pt x="308" y="15"/>
                  <a:pt x="308" y="15"/>
                </a:cubicBezTo>
                <a:cubicBezTo>
                  <a:pt x="308" y="15"/>
                  <a:pt x="308" y="15"/>
                  <a:pt x="308" y="15"/>
                </a:cubicBezTo>
                <a:cubicBezTo>
                  <a:pt x="308" y="15"/>
                  <a:pt x="308" y="15"/>
                  <a:pt x="308" y="15"/>
                </a:cubicBezTo>
                <a:cubicBezTo>
                  <a:pt x="306" y="15"/>
                  <a:pt x="306" y="15"/>
                  <a:pt x="306" y="15"/>
                </a:cubicBezTo>
                <a:cubicBezTo>
                  <a:pt x="304" y="15"/>
                  <a:pt x="304" y="15"/>
                  <a:pt x="304" y="15"/>
                </a:cubicBezTo>
                <a:cubicBezTo>
                  <a:pt x="303" y="15"/>
                  <a:pt x="303" y="15"/>
                  <a:pt x="303" y="15"/>
                </a:cubicBezTo>
                <a:cubicBezTo>
                  <a:pt x="302" y="15"/>
                  <a:pt x="302" y="15"/>
                  <a:pt x="302" y="15"/>
                </a:cubicBezTo>
                <a:cubicBezTo>
                  <a:pt x="302" y="16"/>
                  <a:pt x="302" y="16"/>
                  <a:pt x="302" y="16"/>
                </a:cubicBezTo>
                <a:cubicBezTo>
                  <a:pt x="301" y="16"/>
                  <a:pt x="301" y="16"/>
                  <a:pt x="301" y="16"/>
                </a:cubicBezTo>
                <a:cubicBezTo>
                  <a:pt x="301" y="15"/>
                  <a:pt x="301" y="15"/>
                  <a:pt x="301" y="15"/>
                </a:cubicBezTo>
                <a:cubicBezTo>
                  <a:pt x="301" y="15"/>
                  <a:pt x="301" y="15"/>
                  <a:pt x="301" y="15"/>
                </a:cubicBezTo>
                <a:cubicBezTo>
                  <a:pt x="302" y="14"/>
                  <a:pt x="302" y="14"/>
                  <a:pt x="302" y="14"/>
                </a:cubicBezTo>
                <a:cubicBezTo>
                  <a:pt x="303" y="13"/>
                  <a:pt x="303" y="13"/>
                  <a:pt x="303" y="13"/>
                </a:cubicBezTo>
                <a:cubicBezTo>
                  <a:pt x="304" y="13"/>
                  <a:pt x="304" y="13"/>
                  <a:pt x="304" y="13"/>
                </a:cubicBezTo>
                <a:cubicBezTo>
                  <a:pt x="305" y="13"/>
                  <a:pt x="305" y="13"/>
                  <a:pt x="305" y="13"/>
                </a:cubicBezTo>
                <a:cubicBezTo>
                  <a:pt x="304" y="13"/>
                  <a:pt x="304" y="13"/>
                  <a:pt x="304" y="13"/>
                </a:cubicBezTo>
                <a:cubicBezTo>
                  <a:pt x="304" y="13"/>
                  <a:pt x="304" y="13"/>
                  <a:pt x="304" y="13"/>
                </a:cubicBezTo>
                <a:cubicBezTo>
                  <a:pt x="304" y="11"/>
                  <a:pt x="304" y="11"/>
                  <a:pt x="304" y="11"/>
                </a:cubicBezTo>
                <a:cubicBezTo>
                  <a:pt x="303" y="12"/>
                  <a:pt x="303" y="12"/>
                  <a:pt x="303" y="12"/>
                </a:cubicBezTo>
                <a:cubicBezTo>
                  <a:pt x="303" y="12"/>
                  <a:pt x="303" y="12"/>
                  <a:pt x="303" y="12"/>
                </a:cubicBezTo>
                <a:cubicBezTo>
                  <a:pt x="303" y="13"/>
                  <a:pt x="303" y="13"/>
                  <a:pt x="303" y="13"/>
                </a:cubicBezTo>
                <a:cubicBezTo>
                  <a:pt x="303" y="12"/>
                  <a:pt x="303" y="12"/>
                  <a:pt x="303" y="12"/>
                </a:cubicBezTo>
                <a:cubicBezTo>
                  <a:pt x="302" y="12"/>
                  <a:pt x="302" y="12"/>
                  <a:pt x="302" y="12"/>
                </a:cubicBezTo>
                <a:cubicBezTo>
                  <a:pt x="302" y="12"/>
                  <a:pt x="302" y="12"/>
                  <a:pt x="302" y="12"/>
                </a:cubicBezTo>
                <a:cubicBezTo>
                  <a:pt x="301" y="12"/>
                  <a:pt x="301" y="12"/>
                  <a:pt x="301" y="12"/>
                </a:cubicBezTo>
                <a:cubicBezTo>
                  <a:pt x="301" y="13"/>
                  <a:pt x="301" y="13"/>
                  <a:pt x="301" y="13"/>
                </a:cubicBezTo>
                <a:cubicBezTo>
                  <a:pt x="300" y="14"/>
                  <a:pt x="300" y="14"/>
                  <a:pt x="300" y="14"/>
                </a:cubicBezTo>
                <a:cubicBezTo>
                  <a:pt x="299" y="14"/>
                  <a:pt x="299" y="14"/>
                  <a:pt x="299" y="14"/>
                </a:cubicBezTo>
                <a:cubicBezTo>
                  <a:pt x="299" y="13"/>
                  <a:pt x="299" y="13"/>
                  <a:pt x="299" y="13"/>
                </a:cubicBezTo>
                <a:cubicBezTo>
                  <a:pt x="299" y="12"/>
                  <a:pt x="299" y="12"/>
                  <a:pt x="299" y="12"/>
                </a:cubicBezTo>
                <a:cubicBezTo>
                  <a:pt x="299" y="12"/>
                  <a:pt x="299" y="12"/>
                  <a:pt x="299" y="12"/>
                </a:cubicBezTo>
                <a:cubicBezTo>
                  <a:pt x="299" y="11"/>
                  <a:pt x="299" y="11"/>
                  <a:pt x="299" y="11"/>
                </a:cubicBezTo>
                <a:cubicBezTo>
                  <a:pt x="299" y="11"/>
                  <a:pt x="299" y="11"/>
                  <a:pt x="299" y="11"/>
                </a:cubicBezTo>
                <a:cubicBezTo>
                  <a:pt x="300" y="12"/>
                  <a:pt x="300" y="12"/>
                  <a:pt x="300" y="12"/>
                </a:cubicBezTo>
                <a:cubicBezTo>
                  <a:pt x="300" y="11"/>
                  <a:pt x="300" y="11"/>
                  <a:pt x="300" y="11"/>
                </a:cubicBezTo>
                <a:cubicBezTo>
                  <a:pt x="300" y="10"/>
                  <a:pt x="300" y="10"/>
                  <a:pt x="300" y="10"/>
                </a:cubicBezTo>
                <a:cubicBezTo>
                  <a:pt x="301" y="10"/>
                  <a:pt x="301" y="10"/>
                  <a:pt x="301" y="10"/>
                </a:cubicBezTo>
                <a:cubicBezTo>
                  <a:pt x="302" y="10"/>
                  <a:pt x="302" y="10"/>
                  <a:pt x="302" y="10"/>
                </a:cubicBezTo>
                <a:cubicBezTo>
                  <a:pt x="303" y="9"/>
                  <a:pt x="303" y="9"/>
                  <a:pt x="303" y="9"/>
                </a:cubicBezTo>
                <a:cubicBezTo>
                  <a:pt x="304" y="9"/>
                  <a:pt x="304" y="9"/>
                  <a:pt x="304" y="9"/>
                </a:cubicBezTo>
                <a:cubicBezTo>
                  <a:pt x="305" y="9"/>
                  <a:pt x="305" y="9"/>
                  <a:pt x="305" y="9"/>
                </a:cubicBezTo>
                <a:cubicBezTo>
                  <a:pt x="307" y="8"/>
                  <a:pt x="307" y="8"/>
                  <a:pt x="307" y="8"/>
                </a:cubicBezTo>
                <a:cubicBezTo>
                  <a:pt x="307" y="8"/>
                  <a:pt x="307" y="8"/>
                  <a:pt x="307" y="8"/>
                </a:cubicBezTo>
                <a:cubicBezTo>
                  <a:pt x="308" y="8"/>
                  <a:pt x="308" y="8"/>
                  <a:pt x="308" y="8"/>
                </a:cubicBezTo>
                <a:cubicBezTo>
                  <a:pt x="308" y="9"/>
                  <a:pt x="308" y="9"/>
                  <a:pt x="308" y="9"/>
                </a:cubicBezTo>
                <a:cubicBezTo>
                  <a:pt x="308" y="9"/>
                  <a:pt x="308" y="9"/>
                  <a:pt x="308" y="9"/>
                </a:cubicBezTo>
                <a:cubicBezTo>
                  <a:pt x="308" y="11"/>
                  <a:pt x="308" y="11"/>
                  <a:pt x="308" y="11"/>
                </a:cubicBezTo>
                <a:cubicBezTo>
                  <a:pt x="308" y="11"/>
                  <a:pt x="308" y="11"/>
                  <a:pt x="308" y="11"/>
                </a:cubicBezTo>
                <a:cubicBezTo>
                  <a:pt x="309" y="10"/>
                  <a:pt x="309" y="10"/>
                  <a:pt x="309" y="10"/>
                </a:cubicBezTo>
                <a:cubicBezTo>
                  <a:pt x="309" y="9"/>
                  <a:pt x="309" y="9"/>
                  <a:pt x="309" y="9"/>
                </a:cubicBezTo>
                <a:cubicBezTo>
                  <a:pt x="310" y="10"/>
                  <a:pt x="310" y="10"/>
                  <a:pt x="310" y="10"/>
                </a:cubicBezTo>
                <a:cubicBezTo>
                  <a:pt x="309" y="10"/>
                  <a:pt x="309" y="10"/>
                  <a:pt x="309" y="10"/>
                </a:cubicBezTo>
                <a:cubicBezTo>
                  <a:pt x="309" y="11"/>
                  <a:pt x="309" y="11"/>
                  <a:pt x="309" y="11"/>
                </a:cubicBezTo>
                <a:cubicBezTo>
                  <a:pt x="310" y="10"/>
                  <a:pt x="310" y="10"/>
                  <a:pt x="310" y="10"/>
                </a:cubicBezTo>
                <a:cubicBezTo>
                  <a:pt x="310" y="10"/>
                  <a:pt x="310" y="10"/>
                  <a:pt x="310" y="10"/>
                </a:cubicBezTo>
                <a:cubicBezTo>
                  <a:pt x="310" y="9"/>
                  <a:pt x="310" y="9"/>
                  <a:pt x="310" y="9"/>
                </a:cubicBezTo>
                <a:cubicBezTo>
                  <a:pt x="310" y="9"/>
                  <a:pt x="310" y="9"/>
                  <a:pt x="310" y="9"/>
                </a:cubicBezTo>
                <a:cubicBezTo>
                  <a:pt x="310" y="8"/>
                  <a:pt x="310" y="8"/>
                  <a:pt x="310" y="8"/>
                </a:cubicBezTo>
                <a:cubicBezTo>
                  <a:pt x="311" y="8"/>
                  <a:pt x="311" y="8"/>
                  <a:pt x="311" y="8"/>
                </a:cubicBezTo>
                <a:cubicBezTo>
                  <a:pt x="312" y="7"/>
                  <a:pt x="312" y="7"/>
                  <a:pt x="312" y="7"/>
                </a:cubicBezTo>
                <a:cubicBezTo>
                  <a:pt x="312" y="7"/>
                  <a:pt x="312" y="7"/>
                  <a:pt x="312" y="7"/>
                </a:cubicBezTo>
                <a:cubicBezTo>
                  <a:pt x="312" y="8"/>
                  <a:pt x="312" y="8"/>
                  <a:pt x="312" y="8"/>
                </a:cubicBezTo>
                <a:cubicBezTo>
                  <a:pt x="312" y="9"/>
                  <a:pt x="312" y="9"/>
                  <a:pt x="312" y="9"/>
                </a:cubicBezTo>
                <a:cubicBezTo>
                  <a:pt x="313" y="9"/>
                  <a:pt x="313" y="9"/>
                  <a:pt x="313" y="9"/>
                </a:cubicBezTo>
                <a:cubicBezTo>
                  <a:pt x="313" y="10"/>
                  <a:pt x="313" y="10"/>
                  <a:pt x="313" y="10"/>
                </a:cubicBezTo>
                <a:cubicBezTo>
                  <a:pt x="313" y="11"/>
                  <a:pt x="313" y="11"/>
                  <a:pt x="313" y="11"/>
                </a:cubicBezTo>
                <a:cubicBezTo>
                  <a:pt x="313" y="11"/>
                  <a:pt x="313" y="11"/>
                  <a:pt x="313" y="11"/>
                </a:cubicBezTo>
                <a:cubicBezTo>
                  <a:pt x="313" y="12"/>
                  <a:pt x="313" y="12"/>
                  <a:pt x="313" y="12"/>
                </a:cubicBezTo>
                <a:cubicBezTo>
                  <a:pt x="314" y="12"/>
                  <a:pt x="314" y="12"/>
                  <a:pt x="314" y="12"/>
                </a:cubicBezTo>
                <a:cubicBezTo>
                  <a:pt x="314" y="12"/>
                  <a:pt x="314" y="12"/>
                  <a:pt x="314" y="12"/>
                </a:cubicBezTo>
                <a:cubicBezTo>
                  <a:pt x="314" y="11"/>
                  <a:pt x="314" y="11"/>
                  <a:pt x="314" y="11"/>
                </a:cubicBezTo>
                <a:cubicBezTo>
                  <a:pt x="314" y="10"/>
                  <a:pt x="314" y="10"/>
                  <a:pt x="314" y="10"/>
                </a:cubicBezTo>
                <a:cubicBezTo>
                  <a:pt x="314" y="10"/>
                  <a:pt x="314" y="10"/>
                  <a:pt x="314" y="10"/>
                </a:cubicBezTo>
                <a:cubicBezTo>
                  <a:pt x="315" y="9"/>
                  <a:pt x="315" y="9"/>
                  <a:pt x="315" y="9"/>
                </a:cubicBezTo>
                <a:cubicBezTo>
                  <a:pt x="316" y="9"/>
                  <a:pt x="316" y="9"/>
                  <a:pt x="316" y="9"/>
                </a:cubicBezTo>
                <a:cubicBezTo>
                  <a:pt x="317" y="10"/>
                  <a:pt x="317" y="10"/>
                  <a:pt x="317" y="10"/>
                </a:cubicBezTo>
                <a:cubicBezTo>
                  <a:pt x="317" y="11"/>
                  <a:pt x="317" y="11"/>
                  <a:pt x="317" y="11"/>
                </a:cubicBezTo>
                <a:cubicBezTo>
                  <a:pt x="316" y="12"/>
                  <a:pt x="316" y="12"/>
                  <a:pt x="316" y="12"/>
                </a:cubicBezTo>
                <a:cubicBezTo>
                  <a:pt x="317" y="12"/>
                  <a:pt x="317" y="12"/>
                  <a:pt x="317" y="12"/>
                </a:cubicBezTo>
                <a:cubicBezTo>
                  <a:pt x="317" y="13"/>
                  <a:pt x="317" y="13"/>
                  <a:pt x="317" y="13"/>
                </a:cubicBezTo>
                <a:cubicBezTo>
                  <a:pt x="317" y="12"/>
                  <a:pt x="317" y="12"/>
                  <a:pt x="317" y="12"/>
                </a:cubicBezTo>
                <a:cubicBezTo>
                  <a:pt x="317" y="11"/>
                  <a:pt x="317" y="11"/>
                  <a:pt x="317" y="11"/>
                </a:cubicBezTo>
                <a:cubicBezTo>
                  <a:pt x="318" y="11"/>
                  <a:pt x="318" y="11"/>
                  <a:pt x="318" y="11"/>
                </a:cubicBezTo>
                <a:cubicBezTo>
                  <a:pt x="318" y="11"/>
                  <a:pt x="318" y="11"/>
                  <a:pt x="318" y="11"/>
                </a:cubicBezTo>
                <a:cubicBezTo>
                  <a:pt x="319" y="11"/>
                  <a:pt x="319" y="11"/>
                  <a:pt x="319" y="11"/>
                </a:cubicBezTo>
                <a:cubicBezTo>
                  <a:pt x="318" y="12"/>
                  <a:pt x="318" y="12"/>
                  <a:pt x="318" y="12"/>
                </a:cubicBezTo>
                <a:cubicBezTo>
                  <a:pt x="318" y="12"/>
                  <a:pt x="318" y="12"/>
                  <a:pt x="318" y="12"/>
                </a:cubicBezTo>
                <a:cubicBezTo>
                  <a:pt x="319" y="13"/>
                  <a:pt x="319" y="13"/>
                  <a:pt x="319" y="13"/>
                </a:cubicBezTo>
                <a:cubicBezTo>
                  <a:pt x="319" y="12"/>
                  <a:pt x="319" y="12"/>
                  <a:pt x="319" y="12"/>
                </a:cubicBezTo>
                <a:cubicBezTo>
                  <a:pt x="320" y="12"/>
                  <a:pt x="320" y="12"/>
                  <a:pt x="320" y="12"/>
                </a:cubicBezTo>
                <a:cubicBezTo>
                  <a:pt x="320" y="13"/>
                  <a:pt x="320" y="13"/>
                  <a:pt x="320" y="13"/>
                </a:cubicBezTo>
                <a:cubicBezTo>
                  <a:pt x="320" y="12"/>
                  <a:pt x="320" y="12"/>
                  <a:pt x="320" y="12"/>
                </a:cubicBezTo>
                <a:cubicBezTo>
                  <a:pt x="320" y="11"/>
                  <a:pt x="320" y="11"/>
                  <a:pt x="320" y="11"/>
                </a:cubicBezTo>
                <a:cubicBezTo>
                  <a:pt x="319" y="10"/>
                  <a:pt x="319" y="10"/>
                  <a:pt x="319" y="10"/>
                </a:cubicBezTo>
                <a:cubicBezTo>
                  <a:pt x="319" y="10"/>
                  <a:pt x="319" y="10"/>
                  <a:pt x="319" y="10"/>
                </a:cubicBezTo>
                <a:cubicBezTo>
                  <a:pt x="319" y="10"/>
                  <a:pt x="319" y="10"/>
                  <a:pt x="319" y="10"/>
                </a:cubicBezTo>
                <a:cubicBezTo>
                  <a:pt x="319" y="9"/>
                  <a:pt x="319" y="9"/>
                  <a:pt x="319" y="9"/>
                </a:cubicBezTo>
                <a:cubicBezTo>
                  <a:pt x="318" y="8"/>
                  <a:pt x="318" y="8"/>
                  <a:pt x="318" y="8"/>
                </a:cubicBezTo>
                <a:cubicBezTo>
                  <a:pt x="318" y="8"/>
                  <a:pt x="318" y="8"/>
                  <a:pt x="318" y="8"/>
                </a:cubicBezTo>
                <a:cubicBezTo>
                  <a:pt x="317" y="7"/>
                  <a:pt x="317" y="7"/>
                  <a:pt x="317" y="7"/>
                </a:cubicBezTo>
                <a:cubicBezTo>
                  <a:pt x="317" y="6"/>
                  <a:pt x="317" y="6"/>
                  <a:pt x="317" y="6"/>
                </a:cubicBezTo>
                <a:cubicBezTo>
                  <a:pt x="318" y="6"/>
                  <a:pt x="318" y="6"/>
                  <a:pt x="318" y="6"/>
                </a:cubicBezTo>
                <a:cubicBezTo>
                  <a:pt x="319" y="7"/>
                  <a:pt x="319" y="7"/>
                  <a:pt x="319" y="7"/>
                </a:cubicBezTo>
                <a:cubicBezTo>
                  <a:pt x="320" y="7"/>
                  <a:pt x="320" y="7"/>
                  <a:pt x="320" y="7"/>
                </a:cubicBezTo>
                <a:cubicBezTo>
                  <a:pt x="321" y="7"/>
                  <a:pt x="321" y="7"/>
                  <a:pt x="321" y="7"/>
                </a:cubicBezTo>
                <a:cubicBezTo>
                  <a:pt x="321" y="6"/>
                  <a:pt x="321" y="6"/>
                  <a:pt x="321" y="6"/>
                </a:cubicBezTo>
                <a:cubicBezTo>
                  <a:pt x="321" y="5"/>
                  <a:pt x="321" y="5"/>
                  <a:pt x="321" y="5"/>
                </a:cubicBezTo>
                <a:cubicBezTo>
                  <a:pt x="320" y="4"/>
                  <a:pt x="320" y="4"/>
                  <a:pt x="320" y="4"/>
                </a:cubicBezTo>
                <a:cubicBezTo>
                  <a:pt x="321" y="4"/>
                  <a:pt x="321" y="4"/>
                  <a:pt x="321" y="4"/>
                </a:cubicBezTo>
                <a:cubicBezTo>
                  <a:pt x="322" y="3"/>
                  <a:pt x="322" y="3"/>
                  <a:pt x="322" y="3"/>
                </a:cubicBezTo>
                <a:cubicBezTo>
                  <a:pt x="322" y="4"/>
                  <a:pt x="322" y="4"/>
                  <a:pt x="322" y="4"/>
                </a:cubicBezTo>
                <a:cubicBezTo>
                  <a:pt x="324" y="4"/>
                  <a:pt x="324" y="4"/>
                  <a:pt x="324" y="4"/>
                </a:cubicBezTo>
                <a:cubicBezTo>
                  <a:pt x="324" y="4"/>
                  <a:pt x="324" y="4"/>
                  <a:pt x="324" y="4"/>
                </a:cubicBezTo>
                <a:cubicBezTo>
                  <a:pt x="324" y="5"/>
                  <a:pt x="324" y="5"/>
                  <a:pt x="324" y="5"/>
                </a:cubicBezTo>
                <a:cubicBezTo>
                  <a:pt x="324" y="5"/>
                  <a:pt x="324" y="5"/>
                  <a:pt x="324" y="5"/>
                </a:cubicBezTo>
                <a:cubicBezTo>
                  <a:pt x="324" y="6"/>
                  <a:pt x="324" y="6"/>
                  <a:pt x="324" y="6"/>
                </a:cubicBezTo>
                <a:cubicBezTo>
                  <a:pt x="325" y="6"/>
                  <a:pt x="325" y="6"/>
                  <a:pt x="325" y="6"/>
                </a:cubicBezTo>
                <a:cubicBezTo>
                  <a:pt x="325" y="7"/>
                  <a:pt x="325" y="7"/>
                  <a:pt x="325" y="7"/>
                </a:cubicBezTo>
                <a:cubicBezTo>
                  <a:pt x="325" y="8"/>
                  <a:pt x="325" y="8"/>
                  <a:pt x="325" y="8"/>
                </a:cubicBezTo>
                <a:cubicBezTo>
                  <a:pt x="325" y="10"/>
                  <a:pt x="325" y="10"/>
                  <a:pt x="325" y="10"/>
                </a:cubicBezTo>
                <a:cubicBezTo>
                  <a:pt x="326" y="9"/>
                  <a:pt x="326" y="9"/>
                  <a:pt x="326" y="9"/>
                </a:cubicBezTo>
                <a:cubicBezTo>
                  <a:pt x="327" y="9"/>
                  <a:pt x="327" y="9"/>
                  <a:pt x="327" y="9"/>
                </a:cubicBezTo>
                <a:cubicBezTo>
                  <a:pt x="327" y="9"/>
                  <a:pt x="327" y="9"/>
                  <a:pt x="327" y="9"/>
                </a:cubicBezTo>
                <a:cubicBezTo>
                  <a:pt x="327" y="9"/>
                  <a:pt x="327" y="9"/>
                  <a:pt x="327" y="9"/>
                </a:cubicBezTo>
                <a:cubicBezTo>
                  <a:pt x="327" y="10"/>
                  <a:pt x="327" y="10"/>
                  <a:pt x="327" y="10"/>
                </a:cubicBezTo>
                <a:cubicBezTo>
                  <a:pt x="328" y="9"/>
                  <a:pt x="328" y="9"/>
                  <a:pt x="328" y="9"/>
                </a:cubicBezTo>
                <a:cubicBezTo>
                  <a:pt x="328" y="9"/>
                  <a:pt x="328" y="9"/>
                  <a:pt x="328" y="9"/>
                </a:cubicBezTo>
                <a:cubicBezTo>
                  <a:pt x="329" y="8"/>
                  <a:pt x="329" y="8"/>
                  <a:pt x="329" y="8"/>
                </a:cubicBezTo>
                <a:cubicBezTo>
                  <a:pt x="330" y="8"/>
                  <a:pt x="330" y="8"/>
                  <a:pt x="330" y="8"/>
                </a:cubicBezTo>
                <a:cubicBezTo>
                  <a:pt x="329" y="6"/>
                  <a:pt x="329" y="6"/>
                  <a:pt x="329" y="6"/>
                </a:cubicBezTo>
                <a:cubicBezTo>
                  <a:pt x="330" y="6"/>
                  <a:pt x="330" y="6"/>
                  <a:pt x="330" y="6"/>
                </a:cubicBezTo>
                <a:cubicBezTo>
                  <a:pt x="330" y="6"/>
                  <a:pt x="330" y="6"/>
                  <a:pt x="330" y="6"/>
                </a:cubicBezTo>
                <a:cubicBezTo>
                  <a:pt x="331" y="6"/>
                  <a:pt x="331" y="6"/>
                  <a:pt x="331" y="6"/>
                </a:cubicBezTo>
                <a:cubicBezTo>
                  <a:pt x="332" y="6"/>
                  <a:pt x="332" y="6"/>
                  <a:pt x="332" y="6"/>
                </a:cubicBezTo>
                <a:cubicBezTo>
                  <a:pt x="332" y="6"/>
                  <a:pt x="332" y="6"/>
                  <a:pt x="332" y="6"/>
                </a:cubicBezTo>
                <a:cubicBezTo>
                  <a:pt x="331" y="5"/>
                  <a:pt x="331" y="5"/>
                  <a:pt x="331" y="5"/>
                </a:cubicBezTo>
                <a:cubicBezTo>
                  <a:pt x="330" y="4"/>
                  <a:pt x="330" y="4"/>
                  <a:pt x="330" y="4"/>
                </a:cubicBezTo>
                <a:cubicBezTo>
                  <a:pt x="331" y="3"/>
                  <a:pt x="331" y="3"/>
                  <a:pt x="331" y="3"/>
                </a:cubicBezTo>
                <a:cubicBezTo>
                  <a:pt x="331" y="3"/>
                  <a:pt x="331" y="3"/>
                  <a:pt x="331" y="3"/>
                </a:cubicBezTo>
                <a:cubicBezTo>
                  <a:pt x="331" y="3"/>
                  <a:pt x="331" y="3"/>
                  <a:pt x="331" y="3"/>
                </a:cubicBezTo>
                <a:cubicBezTo>
                  <a:pt x="333" y="3"/>
                  <a:pt x="333" y="3"/>
                  <a:pt x="333" y="3"/>
                </a:cubicBezTo>
                <a:cubicBezTo>
                  <a:pt x="333" y="5"/>
                  <a:pt x="333" y="5"/>
                  <a:pt x="333" y="5"/>
                </a:cubicBezTo>
                <a:cubicBezTo>
                  <a:pt x="334" y="5"/>
                  <a:pt x="334" y="5"/>
                  <a:pt x="334" y="5"/>
                </a:cubicBezTo>
                <a:cubicBezTo>
                  <a:pt x="333" y="6"/>
                  <a:pt x="333" y="6"/>
                  <a:pt x="333" y="6"/>
                </a:cubicBezTo>
                <a:cubicBezTo>
                  <a:pt x="334" y="7"/>
                  <a:pt x="334" y="7"/>
                  <a:pt x="334" y="7"/>
                </a:cubicBezTo>
                <a:cubicBezTo>
                  <a:pt x="334" y="8"/>
                  <a:pt x="334" y="8"/>
                  <a:pt x="334" y="8"/>
                </a:cubicBezTo>
                <a:cubicBezTo>
                  <a:pt x="334" y="9"/>
                  <a:pt x="334" y="9"/>
                  <a:pt x="334" y="9"/>
                </a:cubicBezTo>
                <a:cubicBezTo>
                  <a:pt x="335" y="8"/>
                  <a:pt x="335" y="8"/>
                  <a:pt x="335" y="8"/>
                </a:cubicBezTo>
                <a:cubicBezTo>
                  <a:pt x="335" y="7"/>
                  <a:pt x="335" y="7"/>
                  <a:pt x="335" y="7"/>
                </a:cubicBezTo>
                <a:cubicBezTo>
                  <a:pt x="335" y="7"/>
                  <a:pt x="335" y="7"/>
                  <a:pt x="335" y="7"/>
                </a:cubicBezTo>
                <a:cubicBezTo>
                  <a:pt x="335" y="6"/>
                  <a:pt x="335" y="6"/>
                  <a:pt x="335" y="6"/>
                </a:cubicBezTo>
                <a:cubicBezTo>
                  <a:pt x="334" y="5"/>
                  <a:pt x="334" y="5"/>
                  <a:pt x="334" y="5"/>
                </a:cubicBezTo>
                <a:cubicBezTo>
                  <a:pt x="334" y="3"/>
                  <a:pt x="334" y="3"/>
                  <a:pt x="334" y="3"/>
                </a:cubicBezTo>
                <a:cubicBezTo>
                  <a:pt x="334" y="2"/>
                  <a:pt x="334" y="2"/>
                  <a:pt x="334" y="2"/>
                </a:cubicBezTo>
                <a:cubicBezTo>
                  <a:pt x="335" y="1"/>
                  <a:pt x="335" y="1"/>
                  <a:pt x="335" y="1"/>
                </a:cubicBezTo>
                <a:cubicBezTo>
                  <a:pt x="335" y="1"/>
                  <a:pt x="335" y="1"/>
                  <a:pt x="335" y="1"/>
                </a:cubicBezTo>
                <a:cubicBezTo>
                  <a:pt x="336" y="2"/>
                  <a:pt x="336" y="2"/>
                  <a:pt x="336" y="2"/>
                </a:cubicBezTo>
                <a:cubicBezTo>
                  <a:pt x="337" y="2"/>
                  <a:pt x="337" y="2"/>
                  <a:pt x="337" y="2"/>
                </a:cubicBezTo>
                <a:cubicBezTo>
                  <a:pt x="337" y="2"/>
                  <a:pt x="337" y="2"/>
                  <a:pt x="337" y="2"/>
                </a:cubicBezTo>
                <a:cubicBezTo>
                  <a:pt x="337" y="3"/>
                  <a:pt x="337" y="3"/>
                  <a:pt x="337" y="3"/>
                </a:cubicBezTo>
                <a:cubicBezTo>
                  <a:pt x="337" y="4"/>
                  <a:pt x="337" y="4"/>
                  <a:pt x="337" y="4"/>
                </a:cubicBezTo>
                <a:cubicBezTo>
                  <a:pt x="337" y="5"/>
                  <a:pt x="337" y="5"/>
                  <a:pt x="337" y="5"/>
                </a:cubicBezTo>
                <a:cubicBezTo>
                  <a:pt x="337" y="6"/>
                  <a:pt x="337" y="6"/>
                  <a:pt x="337" y="6"/>
                </a:cubicBezTo>
                <a:cubicBezTo>
                  <a:pt x="338" y="6"/>
                  <a:pt x="338" y="6"/>
                  <a:pt x="338" y="6"/>
                </a:cubicBezTo>
                <a:cubicBezTo>
                  <a:pt x="338" y="6"/>
                  <a:pt x="338" y="6"/>
                  <a:pt x="338" y="6"/>
                </a:cubicBezTo>
                <a:cubicBezTo>
                  <a:pt x="338" y="5"/>
                  <a:pt x="338" y="5"/>
                  <a:pt x="338" y="5"/>
                </a:cubicBezTo>
                <a:cubicBezTo>
                  <a:pt x="338" y="5"/>
                  <a:pt x="338" y="5"/>
                  <a:pt x="338" y="5"/>
                </a:cubicBezTo>
                <a:cubicBezTo>
                  <a:pt x="340" y="7"/>
                  <a:pt x="340" y="7"/>
                  <a:pt x="340" y="7"/>
                </a:cubicBezTo>
                <a:cubicBezTo>
                  <a:pt x="340" y="6"/>
                  <a:pt x="340" y="6"/>
                  <a:pt x="340" y="6"/>
                </a:cubicBezTo>
                <a:cubicBezTo>
                  <a:pt x="341" y="6"/>
                  <a:pt x="341" y="6"/>
                  <a:pt x="341" y="6"/>
                </a:cubicBezTo>
                <a:cubicBezTo>
                  <a:pt x="341" y="6"/>
                  <a:pt x="341" y="6"/>
                  <a:pt x="341" y="6"/>
                </a:cubicBezTo>
                <a:cubicBezTo>
                  <a:pt x="340" y="6"/>
                  <a:pt x="340" y="6"/>
                  <a:pt x="340" y="6"/>
                </a:cubicBezTo>
                <a:cubicBezTo>
                  <a:pt x="340" y="5"/>
                  <a:pt x="340" y="5"/>
                  <a:pt x="340" y="5"/>
                </a:cubicBezTo>
                <a:cubicBezTo>
                  <a:pt x="340" y="4"/>
                  <a:pt x="340" y="4"/>
                  <a:pt x="340" y="4"/>
                </a:cubicBezTo>
                <a:cubicBezTo>
                  <a:pt x="340" y="4"/>
                  <a:pt x="340" y="4"/>
                  <a:pt x="340" y="4"/>
                </a:cubicBezTo>
                <a:cubicBezTo>
                  <a:pt x="339" y="3"/>
                  <a:pt x="339" y="3"/>
                  <a:pt x="339" y="3"/>
                </a:cubicBezTo>
                <a:cubicBezTo>
                  <a:pt x="339" y="3"/>
                  <a:pt x="339" y="3"/>
                  <a:pt x="339" y="3"/>
                </a:cubicBezTo>
                <a:cubicBezTo>
                  <a:pt x="339" y="2"/>
                  <a:pt x="339" y="2"/>
                  <a:pt x="339" y="2"/>
                </a:cubicBezTo>
                <a:cubicBezTo>
                  <a:pt x="340" y="2"/>
                  <a:pt x="340" y="2"/>
                  <a:pt x="340" y="2"/>
                </a:cubicBezTo>
                <a:cubicBezTo>
                  <a:pt x="339" y="2"/>
                  <a:pt x="339" y="2"/>
                  <a:pt x="339" y="2"/>
                </a:cubicBezTo>
                <a:cubicBezTo>
                  <a:pt x="339" y="2"/>
                  <a:pt x="339" y="2"/>
                  <a:pt x="339" y="2"/>
                </a:cubicBezTo>
                <a:cubicBezTo>
                  <a:pt x="338" y="1"/>
                  <a:pt x="338" y="1"/>
                  <a:pt x="338" y="1"/>
                </a:cubicBezTo>
                <a:cubicBezTo>
                  <a:pt x="339" y="1"/>
                  <a:pt x="339" y="1"/>
                  <a:pt x="339" y="1"/>
                </a:cubicBezTo>
                <a:cubicBezTo>
                  <a:pt x="339" y="1"/>
                  <a:pt x="339" y="1"/>
                  <a:pt x="339" y="1"/>
                </a:cubicBezTo>
                <a:cubicBezTo>
                  <a:pt x="340" y="0"/>
                  <a:pt x="340" y="0"/>
                  <a:pt x="340" y="0"/>
                </a:cubicBezTo>
                <a:cubicBezTo>
                  <a:pt x="342" y="0"/>
                  <a:pt x="342" y="0"/>
                  <a:pt x="342" y="0"/>
                </a:cubicBezTo>
                <a:cubicBezTo>
                  <a:pt x="343" y="1"/>
                  <a:pt x="343" y="1"/>
                  <a:pt x="343" y="1"/>
                </a:cubicBezTo>
                <a:cubicBezTo>
                  <a:pt x="343" y="2"/>
                  <a:pt x="343" y="2"/>
                  <a:pt x="343" y="2"/>
                </a:cubicBezTo>
                <a:cubicBezTo>
                  <a:pt x="342" y="2"/>
                  <a:pt x="342" y="2"/>
                  <a:pt x="342" y="2"/>
                </a:cubicBezTo>
                <a:cubicBezTo>
                  <a:pt x="342" y="3"/>
                  <a:pt x="342" y="3"/>
                  <a:pt x="342" y="3"/>
                </a:cubicBezTo>
                <a:cubicBezTo>
                  <a:pt x="343" y="3"/>
                  <a:pt x="343" y="3"/>
                  <a:pt x="343" y="3"/>
                </a:cubicBezTo>
                <a:cubicBezTo>
                  <a:pt x="343" y="2"/>
                  <a:pt x="343" y="2"/>
                  <a:pt x="343" y="2"/>
                </a:cubicBezTo>
                <a:cubicBezTo>
                  <a:pt x="344" y="2"/>
                  <a:pt x="344" y="2"/>
                  <a:pt x="344" y="2"/>
                </a:cubicBezTo>
                <a:cubicBezTo>
                  <a:pt x="344" y="2"/>
                  <a:pt x="344" y="2"/>
                  <a:pt x="344" y="2"/>
                </a:cubicBezTo>
                <a:cubicBezTo>
                  <a:pt x="344" y="3"/>
                  <a:pt x="344" y="3"/>
                  <a:pt x="344" y="3"/>
                </a:cubicBezTo>
                <a:cubicBezTo>
                  <a:pt x="344" y="3"/>
                  <a:pt x="344" y="3"/>
                  <a:pt x="344" y="3"/>
                </a:cubicBezTo>
                <a:cubicBezTo>
                  <a:pt x="345" y="3"/>
                  <a:pt x="345" y="3"/>
                  <a:pt x="345" y="3"/>
                </a:cubicBezTo>
                <a:cubicBezTo>
                  <a:pt x="345" y="3"/>
                  <a:pt x="345" y="3"/>
                  <a:pt x="345" y="3"/>
                </a:cubicBezTo>
                <a:cubicBezTo>
                  <a:pt x="346" y="2"/>
                  <a:pt x="346" y="2"/>
                  <a:pt x="346" y="2"/>
                </a:cubicBezTo>
                <a:cubicBezTo>
                  <a:pt x="346" y="2"/>
                  <a:pt x="346" y="2"/>
                  <a:pt x="346" y="2"/>
                </a:cubicBezTo>
                <a:cubicBezTo>
                  <a:pt x="346" y="3"/>
                  <a:pt x="346" y="3"/>
                  <a:pt x="346" y="3"/>
                </a:cubicBezTo>
                <a:cubicBezTo>
                  <a:pt x="346" y="4"/>
                  <a:pt x="346" y="4"/>
                  <a:pt x="346" y="4"/>
                </a:cubicBezTo>
                <a:cubicBezTo>
                  <a:pt x="346" y="5"/>
                  <a:pt x="346" y="5"/>
                  <a:pt x="346" y="5"/>
                </a:cubicBezTo>
                <a:cubicBezTo>
                  <a:pt x="346" y="6"/>
                  <a:pt x="346" y="6"/>
                  <a:pt x="346" y="6"/>
                </a:cubicBezTo>
                <a:cubicBezTo>
                  <a:pt x="346" y="6"/>
                  <a:pt x="346" y="6"/>
                  <a:pt x="346" y="6"/>
                </a:cubicBezTo>
                <a:cubicBezTo>
                  <a:pt x="347" y="6"/>
                  <a:pt x="347" y="6"/>
                  <a:pt x="347" y="6"/>
                </a:cubicBezTo>
                <a:cubicBezTo>
                  <a:pt x="348" y="6"/>
                  <a:pt x="348" y="6"/>
                  <a:pt x="348" y="6"/>
                </a:cubicBezTo>
                <a:cubicBezTo>
                  <a:pt x="348" y="6"/>
                  <a:pt x="348" y="6"/>
                  <a:pt x="348" y="6"/>
                </a:cubicBezTo>
                <a:cubicBezTo>
                  <a:pt x="348" y="5"/>
                  <a:pt x="348" y="5"/>
                  <a:pt x="348" y="5"/>
                </a:cubicBezTo>
                <a:cubicBezTo>
                  <a:pt x="349" y="3"/>
                  <a:pt x="349" y="3"/>
                  <a:pt x="349" y="3"/>
                </a:cubicBezTo>
                <a:cubicBezTo>
                  <a:pt x="348" y="2"/>
                  <a:pt x="348" y="2"/>
                  <a:pt x="348" y="2"/>
                </a:cubicBezTo>
                <a:cubicBezTo>
                  <a:pt x="348" y="0"/>
                  <a:pt x="348" y="0"/>
                  <a:pt x="348" y="0"/>
                </a:cubicBezTo>
                <a:cubicBezTo>
                  <a:pt x="349" y="0"/>
                  <a:pt x="349" y="0"/>
                  <a:pt x="349" y="0"/>
                </a:cubicBezTo>
                <a:cubicBezTo>
                  <a:pt x="349" y="1"/>
                  <a:pt x="349" y="1"/>
                  <a:pt x="349" y="1"/>
                </a:cubicBezTo>
                <a:cubicBezTo>
                  <a:pt x="350" y="1"/>
                  <a:pt x="350" y="1"/>
                  <a:pt x="350" y="1"/>
                </a:cubicBezTo>
                <a:cubicBezTo>
                  <a:pt x="351" y="1"/>
                  <a:pt x="351" y="1"/>
                  <a:pt x="351" y="1"/>
                </a:cubicBezTo>
                <a:cubicBezTo>
                  <a:pt x="352" y="0"/>
                  <a:pt x="352" y="0"/>
                  <a:pt x="352" y="0"/>
                </a:cubicBezTo>
                <a:cubicBezTo>
                  <a:pt x="353" y="1"/>
                  <a:pt x="353" y="1"/>
                  <a:pt x="353" y="1"/>
                </a:cubicBezTo>
                <a:cubicBezTo>
                  <a:pt x="353" y="1"/>
                  <a:pt x="353" y="1"/>
                  <a:pt x="353" y="1"/>
                </a:cubicBezTo>
                <a:cubicBezTo>
                  <a:pt x="354" y="2"/>
                  <a:pt x="354" y="2"/>
                  <a:pt x="354" y="2"/>
                </a:cubicBezTo>
                <a:cubicBezTo>
                  <a:pt x="355" y="1"/>
                  <a:pt x="355" y="1"/>
                  <a:pt x="355" y="1"/>
                </a:cubicBezTo>
                <a:cubicBezTo>
                  <a:pt x="357" y="2"/>
                  <a:pt x="357" y="2"/>
                  <a:pt x="357" y="2"/>
                </a:cubicBezTo>
                <a:cubicBezTo>
                  <a:pt x="357" y="3"/>
                  <a:pt x="357" y="3"/>
                  <a:pt x="357" y="3"/>
                </a:cubicBezTo>
                <a:cubicBezTo>
                  <a:pt x="357" y="3"/>
                  <a:pt x="357" y="3"/>
                  <a:pt x="357" y="3"/>
                </a:cubicBezTo>
                <a:cubicBezTo>
                  <a:pt x="357" y="4"/>
                  <a:pt x="357" y="4"/>
                  <a:pt x="357" y="4"/>
                </a:cubicBezTo>
                <a:cubicBezTo>
                  <a:pt x="357" y="5"/>
                  <a:pt x="357" y="5"/>
                  <a:pt x="357" y="5"/>
                </a:cubicBezTo>
                <a:cubicBezTo>
                  <a:pt x="357" y="5"/>
                  <a:pt x="357" y="5"/>
                  <a:pt x="357" y="5"/>
                </a:cubicBezTo>
                <a:cubicBezTo>
                  <a:pt x="358" y="5"/>
                  <a:pt x="358" y="5"/>
                  <a:pt x="358" y="5"/>
                </a:cubicBezTo>
                <a:cubicBezTo>
                  <a:pt x="359" y="4"/>
                  <a:pt x="359" y="4"/>
                  <a:pt x="359" y="4"/>
                </a:cubicBezTo>
                <a:cubicBezTo>
                  <a:pt x="360" y="3"/>
                  <a:pt x="360" y="3"/>
                  <a:pt x="360" y="3"/>
                </a:cubicBezTo>
                <a:cubicBezTo>
                  <a:pt x="361" y="3"/>
                  <a:pt x="361" y="3"/>
                  <a:pt x="361" y="3"/>
                </a:cubicBezTo>
                <a:cubicBezTo>
                  <a:pt x="361" y="3"/>
                  <a:pt x="361" y="3"/>
                  <a:pt x="361" y="3"/>
                </a:cubicBezTo>
                <a:cubicBezTo>
                  <a:pt x="362" y="3"/>
                  <a:pt x="362" y="3"/>
                  <a:pt x="362" y="3"/>
                </a:cubicBezTo>
                <a:cubicBezTo>
                  <a:pt x="364" y="3"/>
                  <a:pt x="364" y="3"/>
                  <a:pt x="364" y="3"/>
                </a:cubicBezTo>
                <a:cubicBezTo>
                  <a:pt x="363" y="4"/>
                  <a:pt x="363" y="4"/>
                  <a:pt x="363" y="4"/>
                </a:cubicBezTo>
                <a:cubicBezTo>
                  <a:pt x="362" y="5"/>
                  <a:pt x="362" y="5"/>
                  <a:pt x="362" y="5"/>
                </a:cubicBezTo>
                <a:cubicBezTo>
                  <a:pt x="363" y="5"/>
                  <a:pt x="363" y="5"/>
                  <a:pt x="363" y="5"/>
                </a:cubicBezTo>
                <a:cubicBezTo>
                  <a:pt x="363" y="5"/>
                  <a:pt x="363" y="5"/>
                  <a:pt x="363" y="5"/>
                </a:cubicBezTo>
                <a:cubicBezTo>
                  <a:pt x="364" y="4"/>
                  <a:pt x="364" y="4"/>
                  <a:pt x="364" y="4"/>
                </a:cubicBezTo>
                <a:cubicBezTo>
                  <a:pt x="365" y="4"/>
                  <a:pt x="365" y="4"/>
                  <a:pt x="365" y="4"/>
                </a:cubicBezTo>
                <a:cubicBezTo>
                  <a:pt x="365" y="4"/>
                  <a:pt x="365" y="4"/>
                  <a:pt x="365" y="4"/>
                </a:cubicBezTo>
                <a:cubicBezTo>
                  <a:pt x="367" y="4"/>
                  <a:pt x="367" y="4"/>
                  <a:pt x="367" y="4"/>
                </a:cubicBezTo>
                <a:cubicBezTo>
                  <a:pt x="368" y="4"/>
                  <a:pt x="368" y="4"/>
                  <a:pt x="368" y="4"/>
                </a:cubicBezTo>
                <a:cubicBezTo>
                  <a:pt x="369" y="5"/>
                  <a:pt x="369" y="5"/>
                  <a:pt x="369" y="5"/>
                </a:cubicBezTo>
                <a:cubicBezTo>
                  <a:pt x="369" y="5"/>
                  <a:pt x="369" y="5"/>
                  <a:pt x="369" y="5"/>
                </a:cubicBezTo>
                <a:cubicBezTo>
                  <a:pt x="368" y="5"/>
                  <a:pt x="368" y="5"/>
                  <a:pt x="368" y="5"/>
                </a:cubicBezTo>
                <a:cubicBezTo>
                  <a:pt x="368" y="6"/>
                  <a:pt x="368" y="6"/>
                  <a:pt x="368" y="6"/>
                </a:cubicBezTo>
                <a:cubicBezTo>
                  <a:pt x="368" y="6"/>
                  <a:pt x="368" y="6"/>
                  <a:pt x="368" y="6"/>
                </a:cubicBezTo>
                <a:cubicBezTo>
                  <a:pt x="368" y="7"/>
                  <a:pt x="368" y="7"/>
                  <a:pt x="368" y="7"/>
                </a:cubicBezTo>
                <a:cubicBezTo>
                  <a:pt x="369" y="7"/>
                  <a:pt x="369" y="7"/>
                  <a:pt x="369" y="7"/>
                </a:cubicBezTo>
                <a:cubicBezTo>
                  <a:pt x="370" y="6"/>
                  <a:pt x="370" y="6"/>
                  <a:pt x="370" y="6"/>
                </a:cubicBezTo>
                <a:cubicBezTo>
                  <a:pt x="370" y="7"/>
                  <a:pt x="370" y="7"/>
                  <a:pt x="370" y="7"/>
                </a:cubicBezTo>
                <a:cubicBezTo>
                  <a:pt x="370" y="7"/>
                  <a:pt x="370" y="7"/>
                  <a:pt x="370" y="7"/>
                </a:cubicBezTo>
                <a:cubicBezTo>
                  <a:pt x="371" y="7"/>
                  <a:pt x="371" y="7"/>
                  <a:pt x="371" y="7"/>
                </a:cubicBezTo>
                <a:cubicBezTo>
                  <a:pt x="372" y="6"/>
                  <a:pt x="372" y="6"/>
                  <a:pt x="372" y="6"/>
                </a:cubicBezTo>
                <a:cubicBezTo>
                  <a:pt x="372" y="7"/>
                  <a:pt x="372" y="7"/>
                  <a:pt x="372" y="7"/>
                </a:cubicBezTo>
                <a:cubicBezTo>
                  <a:pt x="372" y="8"/>
                  <a:pt x="372" y="8"/>
                  <a:pt x="372" y="8"/>
                </a:cubicBezTo>
                <a:cubicBezTo>
                  <a:pt x="372" y="8"/>
                  <a:pt x="372" y="8"/>
                  <a:pt x="372" y="8"/>
                </a:cubicBezTo>
                <a:cubicBezTo>
                  <a:pt x="373" y="8"/>
                  <a:pt x="373" y="8"/>
                  <a:pt x="373" y="8"/>
                </a:cubicBezTo>
                <a:cubicBezTo>
                  <a:pt x="373" y="8"/>
                  <a:pt x="373" y="8"/>
                  <a:pt x="373" y="8"/>
                </a:cubicBezTo>
                <a:cubicBezTo>
                  <a:pt x="374" y="7"/>
                  <a:pt x="374" y="7"/>
                  <a:pt x="374" y="7"/>
                </a:cubicBezTo>
                <a:cubicBezTo>
                  <a:pt x="374" y="7"/>
                  <a:pt x="374" y="7"/>
                  <a:pt x="374" y="7"/>
                </a:cubicBezTo>
                <a:cubicBezTo>
                  <a:pt x="374" y="8"/>
                  <a:pt x="374" y="8"/>
                  <a:pt x="374" y="8"/>
                </a:cubicBezTo>
                <a:cubicBezTo>
                  <a:pt x="376" y="9"/>
                  <a:pt x="376" y="9"/>
                  <a:pt x="376" y="9"/>
                </a:cubicBezTo>
                <a:cubicBezTo>
                  <a:pt x="377" y="9"/>
                  <a:pt x="377" y="9"/>
                  <a:pt x="377" y="9"/>
                </a:cubicBezTo>
                <a:cubicBezTo>
                  <a:pt x="377" y="9"/>
                  <a:pt x="377" y="9"/>
                  <a:pt x="377" y="9"/>
                </a:cubicBezTo>
                <a:cubicBezTo>
                  <a:pt x="377" y="10"/>
                  <a:pt x="377" y="10"/>
                  <a:pt x="377" y="10"/>
                </a:cubicBezTo>
                <a:cubicBezTo>
                  <a:pt x="375" y="10"/>
                  <a:pt x="375" y="10"/>
                  <a:pt x="375" y="10"/>
                </a:cubicBezTo>
                <a:cubicBezTo>
                  <a:pt x="374" y="11"/>
                  <a:pt x="374" y="11"/>
                  <a:pt x="374" y="11"/>
                </a:cubicBezTo>
                <a:cubicBezTo>
                  <a:pt x="373" y="12"/>
                  <a:pt x="373" y="12"/>
                  <a:pt x="373" y="12"/>
                </a:cubicBezTo>
                <a:cubicBezTo>
                  <a:pt x="372" y="12"/>
                  <a:pt x="372" y="12"/>
                  <a:pt x="372" y="12"/>
                </a:cubicBezTo>
                <a:cubicBezTo>
                  <a:pt x="371" y="12"/>
                  <a:pt x="371" y="12"/>
                  <a:pt x="371" y="12"/>
                </a:cubicBezTo>
                <a:cubicBezTo>
                  <a:pt x="370" y="12"/>
                  <a:pt x="370" y="12"/>
                  <a:pt x="370" y="12"/>
                </a:cubicBezTo>
                <a:cubicBezTo>
                  <a:pt x="370" y="12"/>
                  <a:pt x="370" y="12"/>
                  <a:pt x="370" y="12"/>
                </a:cubicBezTo>
                <a:cubicBezTo>
                  <a:pt x="369" y="13"/>
                  <a:pt x="369" y="13"/>
                  <a:pt x="369" y="13"/>
                </a:cubicBezTo>
                <a:cubicBezTo>
                  <a:pt x="371" y="13"/>
                  <a:pt x="371" y="13"/>
                  <a:pt x="371" y="13"/>
                </a:cubicBezTo>
                <a:cubicBezTo>
                  <a:pt x="372" y="13"/>
                  <a:pt x="372" y="13"/>
                  <a:pt x="372" y="13"/>
                </a:cubicBezTo>
                <a:cubicBezTo>
                  <a:pt x="373" y="13"/>
                  <a:pt x="373" y="13"/>
                  <a:pt x="373" y="13"/>
                </a:cubicBezTo>
                <a:cubicBezTo>
                  <a:pt x="374" y="13"/>
                  <a:pt x="374" y="13"/>
                  <a:pt x="374" y="13"/>
                </a:cubicBezTo>
                <a:cubicBezTo>
                  <a:pt x="374" y="12"/>
                  <a:pt x="374" y="12"/>
                  <a:pt x="374" y="12"/>
                </a:cubicBezTo>
                <a:cubicBezTo>
                  <a:pt x="375" y="12"/>
                  <a:pt x="375" y="12"/>
                  <a:pt x="375" y="12"/>
                </a:cubicBezTo>
                <a:cubicBezTo>
                  <a:pt x="375" y="12"/>
                  <a:pt x="375" y="12"/>
                  <a:pt x="375" y="12"/>
                </a:cubicBezTo>
                <a:cubicBezTo>
                  <a:pt x="376" y="11"/>
                  <a:pt x="376" y="11"/>
                  <a:pt x="376" y="11"/>
                </a:cubicBezTo>
                <a:cubicBezTo>
                  <a:pt x="377" y="11"/>
                  <a:pt x="377" y="11"/>
                  <a:pt x="377" y="11"/>
                </a:cubicBezTo>
                <a:cubicBezTo>
                  <a:pt x="378" y="11"/>
                  <a:pt x="378" y="11"/>
                  <a:pt x="378" y="11"/>
                </a:cubicBezTo>
                <a:cubicBezTo>
                  <a:pt x="378" y="11"/>
                  <a:pt x="378" y="11"/>
                  <a:pt x="378" y="11"/>
                </a:cubicBezTo>
                <a:cubicBezTo>
                  <a:pt x="378" y="12"/>
                  <a:pt x="378" y="12"/>
                  <a:pt x="378" y="12"/>
                </a:cubicBezTo>
                <a:cubicBezTo>
                  <a:pt x="378" y="13"/>
                  <a:pt x="378" y="13"/>
                  <a:pt x="378" y="13"/>
                </a:cubicBezTo>
                <a:cubicBezTo>
                  <a:pt x="379" y="12"/>
                  <a:pt x="379" y="12"/>
                  <a:pt x="379" y="12"/>
                </a:cubicBezTo>
                <a:cubicBezTo>
                  <a:pt x="379" y="12"/>
                  <a:pt x="379" y="12"/>
                  <a:pt x="379" y="12"/>
                </a:cubicBezTo>
                <a:cubicBezTo>
                  <a:pt x="380" y="11"/>
                  <a:pt x="380" y="11"/>
                  <a:pt x="380" y="11"/>
                </a:cubicBezTo>
                <a:cubicBezTo>
                  <a:pt x="380" y="11"/>
                  <a:pt x="380" y="11"/>
                  <a:pt x="380" y="11"/>
                </a:cubicBezTo>
                <a:cubicBezTo>
                  <a:pt x="380" y="12"/>
                  <a:pt x="380" y="12"/>
                  <a:pt x="380" y="12"/>
                </a:cubicBezTo>
                <a:cubicBezTo>
                  <a:pt x="380" y="12"/>
                  <a:pt x="380" y="12"/>
                  <a:pt x="380" y="12"/>
                </a:cubicBezTo>
                <a:cubicBezTo>
                  <a:pt x="380" y="13"/>
                  <a:pt x="380" y="13"/>
                  <a:pt x="380" y="13"/>
                </a:cubicBezTo>
                <a:cubicBezTo>
                  <a:pt x="380" y="13"/>
                  <a:pt x="380" y="13"/>
                  <a:pt x="380" y="13"/>
                </a:cubicBezTo>
                <a:cubicBezTo>
                  <a:pt x="381" y="13"/>
                  <a:pt x="381" y="13"/>
                  <a:pt x="381" y="13"/>
                </a:cubicBezTo>
                <a:cubicBezTo>
                  <a:pt x="381" y="13"/>
                  <a:pt x="381" y="13"/>
                  <a:pt x="381" y="13"/>
                </a:cubicBezTo>
                <a:cubicBezTo>
                  <a:pt x="381" y="12"/>
                  <a:pt x="381" y="12"/>
                  <a:pt x="381" y="12"/>
                </a:cubicBezTo>
                <a:cubicBezTo>
                  <a:pt x="382" y="12"/>
                  <a:pt x="382" y="12"/>
                  <a:pt x="382" y="12"/>
                </a:cubicBezTo>
                <a:cubicBezTo>
                  <a:pt x="383" y="12"/>
                  <a:pt x="383" y="12"/>
                  <a:pt x="383" y="12"/>
                </a:cubicBezTo>
                <a:cubicBezTo>
                  <a:pt x="382" y="14"/>
                  <a:pt x="382" y="14"/>
                  <a:pt x="382" y="14"/>
                </a:cubicBezTo>
                <a:cubicBezTo>
                  <a:pt x="382" y="14"/>
                  <a:pt x="382" y="14"/>
                  <a:pt x="382" y="14"/>
                </a:cubicBezTo>
                <a:cubicBezTo>
                  <a:pt x="382" y="14"/>
                  <a:pt x="382" y="14"/>
                  <a:pt x="382" y="14"/>
                </a:cubicBezTo>
                <a:cubicBezTo>
                  <a:pt x="382" y="15"/>
                  <a:pt x="382" y="15"/>
                  <a:pt x="382" y="15"/>
                </a:cubicBezTo>
                <a:cubicBezTo>
                  <a:pt x="382" y="16"/>
                  <a:pt x="382" y="16"/>
                  <a:pt x="382" y="16"/>
                </a:cubicBezTo>
                <a:cubicBezTo>
                  <a:pt x="382" y="17"/>
                  <a:pt x="382" y="17"/>
                  <a:pt x="382" y="17"/>
                </a:cubicBezTo>
                <a:cubicBezTo>
                  <a:pt x="381" y="17"/>
                  <a:pt x="381" y="17"/>
                  <a:pt x="381" y="17"/>
                </a:cubicBezTo>
                <a:cubicBezTo>
                  <a:pt x="380" y="18"/>
                  <a:pt x="380" y="18"/>
                  <a:pt x="380" y="18"/>
                </a:cubicBezTo>
                <a:cubicBezTo>
                  <a:pt x="381" y="19"/>
                  <a:pt x="381" y="19"/>
                  <a:pt x="381" y="19"/>
                </a:cubicBezTo>
                <a:cubicBezTo>
                  <a:pt x="381" y="19"/>
                  <a:pt x="381" y="19"/>
                  <a:pt x="381" y="19"/>
                </a:cubicBezTo>
                <a:cubicBezTo>
                  <a:pt x="382" y="18"/>
                  <a:pt x="382" y="18"/>
                  <a:pt x="382" y="18"/>
                </a:cubicBezTo>
                <a:cubicBezTo>
                  <a:pt x="383" y="18"/>
                  <a:pt x="383" y="18"/>
                  <a:pt x="383" y="18"/>
                </a:cubicBezTo>
                <a:cubicBezTo>
                  <a:pt x="383" y="18"/>
                  <a:pt x="383" y="18"/>
                  <a:pt x="383" y="18"/>
                </a:cubicBezTo>
                <a:cubicBezTo>
                  <a:pt x="383" y="18"/>
                  <a:pt x="383" y="18"/>
                  <a:pt x="383" y="18"/>
                </a:cubicBezTo>
                <a:cubicBezTo>
                  <a:pt x="384" y="18"/>
                  <a:pt x="384" y="18"/>
                  <a:pt x="384" y="18"/>
                </a:cubicBezTo>
                <a:cubicBezTo>
                  <a:pt x="385" y="19"/>
                  <a:pt x="385" y="19"/>
                  <a:pt x="385" y="19"/>
                </a:cubicBezTo>
                <a:cubicBezTo>
                  <a:pt x="385" y="20"/>
                  <a:pt x="385" y="20"/>
                  <a:pt x="385" y="20"/>
                </a:cubicBezTo>
                <a:cubicBezTo>
                  <a:pt x="385" y="22"/>
                  <a:pt x="385" y="22"/>
                  <a:pt x="385" y="22"/>
                </a:cubicBezTo>
                <a:cubicBezTo>
                  <a:pt x="384" y="24"/>
                  <a:pt x="384" y="24"/>
                  <a:pt x="384" y="24"/>
                </a:cubicBezTo>
                <a:cubicBezTo>
                  <a:pt x="382" y="25"/>
                  <a:pt x="382" y="25"/>
                  <a:pt x="382" y="25"/>
                </a:cubicBezTo>
                <a:cubicBezTo>
                  <a:pt x="382" y="25"/>
                  <a:pt x="382" y="25"/>
                  <a:pt x="382" y="25"/>
                </a:cubicBezTo>
                <a:cubicBezTo>
                  <a:pt x="381" y="25"/>
                  <a:pt x="381" y="25"/>
                  <a:pt x="381" y="25"/>
                </a:cubicBezTo>
                <a:cubicBezTo>
                  <a:pt x="380" y="25"/>
                  <a:pt x="380" y="25"/>
                  <a:pt x="380" y="25"/>
                </a:cubicBezTo>
                <a:cubicBezTo>
                  <a:pt x="380" y="26"/>
                  <a:pt x="380" y="26"/>
                  <a:pt x="380" y="26"/>
                </a:cubicBezTo>
                <a:cubicBezTo>
                  <a:pt x="379" y="26"/>
                  <a:pt x="379" y="26"/>
                  <a:pt x="379" y="26"/>
                </a:cubicBezTo>
                <a:cubicBezTo>
                  <a:pt x="377" y="27"/>
                  <a:pt x="377" y="27"/>
                  <a:pt x="377" y="27"/>
                </a:cubicBezTo>
                <a:cubicBezTo>
                  <a:pt x="376" y="28"/>
                  <a:pt x="376" y="28"/>
                  <a:pt x="376" y="28"/>
                </a:cubicBezTo>
                <a:cubicBezTo>
                  <a:pt x="375" y="28"/>
                  <a:pt x="375" y="28"/>
                  <a:pt x="375" y="28"/>
                </a:cubicBezTo>
                <a:cubicBezTo>
                  <a:pt x="374" y="29"/>
                  <a:pt x="374" y="29"/>
                  <a:pt x="374" y="29"/>
                </a:cubicBezTo>
                <a:cubicBezTo>
                  <a:pt x="372" y="29"/>
                  <a:pt x="372" y="29"/>
                  <a:pt x="372" y="29"/>
                </a:cubicBezTo>
                <a:cubicBezTo>
                  <a:pt x="372" y="28"/>
                  <a:pt x="372" y="28"/>
                  <a:pt x="372" y="28"/>
                </a:cubicBezTo>
                <a:cubicBezTo>
                  <a:pt x="371" y="29"/>
                  <a:pt x="371" y="29"/>
                  <a:pt x="371" y="29"/>
                </a:cubicBezTo>
                <a:cubicBezTo>
                  <a:pt x="371" y="29"/>
                  <a:pt x="371" y="29"/>
                  <a:pt x="371" y="29"/>
                </a:cubicBezTo>
                <a:cubicBezTo>
                  <a:pt x="370" y="28"/>
                  <a:pt x="370" y="28"/>
                  <a:pt x="370" y="28"/>
                </a:cubicBezTo>
                <a:cubicBezTo>
                  <a:pt x="369" y="28"/>
                  <a:pt x="369" y="28"/>
                  <a:pt x="369" y="28"/>
                </a:cubicBezTo>
                <a:cubicBezTo>
                  <a:pt x="368" y="28"/>
                  <a:pt x="368" y="28"/>
                  <a:pt x="368" y="28"/>
                </a:cubicBezTo>
                <a:cubicBezTo>
                  <a:pt x="368" y="28"/>
                  <a:pt x="368" y="28"/>
                  <a:pt x="368" y="28"/>
                </a:cubicBezTo>
                <a:cubicBezTo>
                  <a:pt x="369" y="28"/>
                  <a:pt x="369" y="28"/>
                  <a:pt x="369" y="28"/>
                </a:cubicBezTo>
                <a:cubicBezTo>
                  <a:pt x="369" y="29"/>
                  <a:pt x="369" y="29"/>
                  <a:pt x="369" y="29"/>
                </a:cubicBezTo>
                <a:cubicBezTo>
                  <a:pt x="368" y="29"/>
                  <a:pt x="368" y="29"/>
                  <a:pt x="368" y="29"/>
                </a:cubicBezTo>
                <a:cubicBezTo>
                  <a:pt x="367" y="29"/>
                  <a:pt x="367" y="29"/>
                  <a:pt x="367" y="29"/>
                </a:cubicBezTo>
                <a:cubicBezTo>
                  <a:pt x="367" y="29"/>
                  <a:pt x="367" y="29"/>
                  <a:pt x="367" y="29"/>
                </a:cubicBezTo>
                <a:cubicBezTo>
                  <a:pt x="366" y="29"/>
                  <a:pt x="366" y="29"/>
                  <a:pt x="366" y="29"/>
                </a:cubicBezTo>
                <a:cubicBezTo>
                  <a:pt x="364" y="28"/>
                  <a:pt x="364" y="28"/>
                  <a:pt x="364" y="28"/>
                </a:cubicBezTo>
                <a:cubicBezTo>
                  <a:pt x="364" y="28"/>
                  <a:pt x="364" y="28"/>
                  <a:pt x="364" y="28"/>
                </a:cubicBezTo>
                <a:cubicBezTo>
                  <a:pt x="363" y="28"/>
                  <a:pt x="363" y="28"/>
                  <a:pt x="363" y="28"/>
                </a:cubicBezTo>
                <a:cubicBezTo>
                  <a:pt x="363" y="28"/>
                  <a:pt x="363" y="28"/>
                  <a:pt x="363" y="28"/>
                </a:cubicBezTo>
                <a:cubicBezTo>
                  <a:pt x="362" y="27"/>
                  <a:pt x="362" y="27"/>
                  <a:pt x="362" y="27"/>
                </a:cubicBezTo>
                <a:cubicBezTo>
                  <a:pt x="361" y="26"/>
                  <a:pt x="361" y="26"/>
                  <a:pt x="361" y="26"/>
                </a:cubicBezTo>
                <a:cubicBezTo>
                  <a:pt x="361" y="27"/>
                  <a:pt x="361" y="27"/>
                  <a:pt x="361" y="27"/>
                </a:cubicBezTo>
                <a:cubicBezTo>
                  <a:pt x="362" y="28"/>
                  <a:pt x="362" y="28"/>
                  <a:pt x="362" y="28"/>
                </a:cubicBezTo>
                <a:cubicBezTo>
                  <a:pt x="362" y="28"/>
                  <a:pt x="362" y="28"/>
                  <a:pt x="362" y="28"/>
                </a:cubicBezTo>
                <a:cubicBezTo>
                  <a:pt x="361" y="28"/>
                  <a:pt x="361" y="28"/>
                  <a:pt x="361" y="28"/>
                </a:cubicBezTo>
                <a:cubicBezTo>
                  <a:pt x="360" y="28"/>
                  <a:pt x="360" y="28"/>
                  <a:pt x="360" y="28"/>
                </a:cubicBezTo>
                <a:cubicBezTo>
                  <a:pt x="361" y="28"/>
                  <a:pt x="361" y="28"/>
                  <a:pt x="361" y="28"/>
                </a:cubicBezTo>
                <a:cubicBezTo>
                  <a:pt x="363" y="29"/>
                  <a:pt x="363" y="29"/>
                  <a:pt x="363" y="29"/>
                </a:cubicBezTo>
                <a:cubicBezTo>
                  <a:pt x="365" y="29"/>
                  <a:pt x="365" y="29"/>
                  <a:pt x="365" y="29"/>
                </a:cubicBezTo>
                <a:cubicBezTo>
                  <a:pt x="366" y="30"/>
                  <a:pt x="366" y="30"/>
                  <a:pt x="366" y="30"/>
                </a:cubicBezTo>
                <a:cubicBezTo>
                  <a:pt x="365" y="30"/>
                  <a:pt x="365" y="30"/>
                  <a:pt x="365" y="30"/>
                </a:cubicBezTo>
                <a:cubicBezTo>
                  <a:pt x="361" y="32"/>
                  <a:pt x="361" y="32"/>
                  <a:pt x="361" y="32"/>
                </a:cubicBezTo>
                <a:cubicBezTo>
                  <a:pt x="359" y="32"/>
                  <a:pt x="359" y="32"/>
                  <a:pt x="359" y="32"/>
                </a:cubicBezTo>
                <a:cubicBezTo>
                  <a:pt x="358" y="32"/>
                  <a:pt x="358" y="32"/>
                  <a:pt x="358" y="32"/>
                </a:cubicBezTo>
                <a:cubicBezTo>
                  <a:pt x="356" y="32"/>
                  <a:pt x="356" y="32"/>
                  <a:pt x="356" y="32"/>
                </a:cubicBezTo>
                <a:cubicBezTo>
                  <a:pt x="355" y="32"/>
                  <a:pt x="355" y="32"/>
                  <a:pt x="355" y="32"/>
                </a:cubicBezTo>
                <a:cubicBezTo>
                  <a:pt x="355" y="32"/>
                  <a:pt x="355" y="32"/>
                  <a:pt x="355" y="32"/>
                </a:cubicBezTo>
                <a:cubicBezTo>
                  <a:pt x="354" y="32"/>
                  <a:pt x="354" y="32"/>
                  <a:pt x="354" y="32"/>
                </a:cubicBezTo>
                <a:cubicBezTo>
                  <a:pt x="354" y="32"/>
                  <a:pt x="354" y="32"/>
                  <a:pt x="354" y="32"/>
                </a:cubicBezTo>
                <a:cubicBezTo>
                  <a:pt x="353" y="32"/>
                  <a:pt x="353" y="32"/>
                  <a:pt x="353" y="32"/>
                </a:cubicBezTo>
                <a:cubicBezTo>
                  <a:pt x="352" y="33"/>
                  <a:pt x="352" y="33"/>
                  <a:pt x="352" y="33"/>
                </a:cubicBezTo>
                <a:cubicBezTo>
                  <a:pt x="353" y="32"/>
                  <a:pt x="353" y="32"/>
                  <a:pt x="353" y="32"/>
                </a:cubicBezTo>
                <a:cubicBezTo>
                  <a:pt x="353" y="33"/>
                  <a:pt x="353" y="33"/>
                  <a:pt x="353" y="33"/>
                </a:cubicBezTo>
                <a:cubicBezTo>
                  <a:pt x="354" y="33"/>
                  <a:pt x="354" y="33"/>
                  <a:pt x="354" y="33"/>
                </a:cubicBezTo>
                <a:cubicBezTo>
                  <a:pt x="357" y="33"/>
                  <a:pt x="357" y="33"/>
                  <a:pt x="357" y="33"/>
                </a:cubicBezTo>
                <a:cubicBezTo>
                  <a:pt x="358" y="33"/>
                  <a:pt x="358" y="33"/>
                  <a:pt x="358" y="33"/>
                </a:cubicBezTo>
                <a:cubicBezTo>
                  <a:pt x="361" y="33"/>
                  <a:pt x="361" y="33"/>
                  <a:pt x="361" y="33"/>
                </a:cubicBezTo>
                <a:cubicBezTo>
                  <a:pt x="364" y="32"/>
                  <a:pt x="364" y="32"/>
                  <a:pt x="364" y="32"/>
                </a:cubicBezTo>
                <a:cubicBezTo>
                  <a:pt x="365" y="31"/>
                  <a:pt x="365" y="31"/>
                  <a:pt x="365" y="31"/>
                </a:cubicBezTo>
                <a:cubicBezTo>
                  <a:pt x="366" y="31"/>
                  <a:pt x="366" y="31"/>
                  <a:pt x="366" y="31"/>
                </a:cubicBezTo>
                <a:cubicBezTo>
                  <a:pt x="367" y="31"/>
                  <a:pt x="367" y="31"/>
                  <a:pt x="367" y="31"/>
                </a:cubicBezTo>
                <a:cubicBezTo>
                  <a:pt x="368" y="31"/>
                  <a:pt x="368" y="31"/>
                  <a:pt x="368" y="31"/>
                </a:cubicBezTo>
                <a:cubicBezTo>
                  <a:pt x="369" y="31"/>
                  <a:pt x="369" y="31"/>
                  <a:pt x="369" y="31"/>
                </a:cubicBezTo>
                <a:cubicBezTo>
                  <a:pt x="369" y="32"/>
                  <a:pt x="369" y="32"/>
                  <a:pt x="369" y="32"/>
                </a:cubicBezTo>
                <a:cubicBezTo>
                  <a:pt x="368" y="33"/>
                  <a:pt x="368" y="33"/>
                  <a:pt x="368" y="33"/>
                </a:cubicBezTo>
                <a:cubicBezTo>
                  <a:pt x="366" y="34"/>
                  <a:pt x="366" y="34"/>
                  <a:pt x="366" y="34"/>
                </a:cubicBezTo>
                <a:cubicBezTo>
                  <a:pt x="366" y="34"/>
                  <a:pt x="366" y="34"/>
                  <a:pt x="366" y="34"/>
                </a:cubicBezTo>
                <a:cubicBezTo>
                  <a:pt x="364" y="35"/>
                  <a:pt x="364" y="35"/>
                  <a:pt x="364" y="35"/>
                </a:cubicBezTo>
                <a:cubicBezTo>
                  <a:pt x="364" y="35"/>
                  <a:pt x="364" y="35"/>
                  <a:pt x="364" y="35"/>
                </a:cubicBezTo>
                <a:cubicBezTo>
                  <a:pt x="363" y="36"/>
                  <a:pt x="363" y="36"/>
                  <a:pt x="363" y="36"/>
                </a:cubicBezTo>
                <a:cubicBezTo>
                  <a:pt x="362" y="36"/>
                  <a:pt x="362" y="36"/>
                  <a:pt x="362" y="36"/>
                </a:cubicBezTo>
                <a:cubicBezTo>
                  <a:pt x="361" y="37"/>
                  <a:pt x="361" y="37"/>
                  <a:pt x="361" y="37"/>
                </a:cubicBezTo>
                <a:cubicBezTo>
                  <a:pt x="360" y="37"/>
                  <a:pt x="360" y="37"/>
                  <a:pt x="360" y="37"/>
                </a:cubicBezTo>
                <a:cubicBezTo>
                  <a:pt x="359" y="37"/>
                  <a:pt x="359" y="37"/>
                  <a:pt x="359" y="37"/>
                </a:cubicBezTo>
                <a:cubicBezTo>
                  <a:pt x="358" y="37"/>
                  <a:pt x="358" y="37"/>
                  <a:pt x="358" y="37"/>
                </a:cubicBezTo>
                <a:cubicBezTo>
                  <a:pt x="357" y="38"/>
                  <a:pt x="357" y="38"/>
                  <a:pt x="357" y="38"/>
                </a:cubicBezTo>
                <a:cubicBezTo>
                  <a:pt x="356" y="38"/>
                  <a:pt x="356" y="38"/>
                  <a:pt x="356" y="38"/>
                </a:cubicBezTo>
                <a:cubicBezTo>
                  <a:pt x="355" y="39"/>
                  <a:pt x="355" y="39"/>
                  <a:pt x="355" y="39"/>
                </a:cubicBezTo>
                <a:cubicBezTo>
                  <a:pt x="353" y="39"/>
                  <a:pt x="353" y="39"/>
                  <a:pt x="353" y="39"/>
                </a:cubicBezTo>
                <a:cubicBezTo>
                  <a:pt x="352" y="40"/>
                  <a:pt x="352" y="40"/>
                  <a:pt x="352" y="40"/>
                </a:cubicBezTo>
                <a:cubicBezTo>
                  <a:pt x="352" y="39"/>
                  <a:pt x="352" y="39"/>
                  <a:pt x="352" y="39"/>
                </a:cubicBezTo>
                <a:cubicBezTo>
                  <a:pt x="351" y="40"/>
                  <a:pt x="351" y="40"/>
                  <a:pt x="351" y="40"/>
                </a:cubicBezTo>
                <a:cubicBezTo>
                  <a:pt x="350" y="40"/>
                  <a:pt x="350" y="40"/>
                  <a:pt x="350" y="40"/>
                </a:cubicBezTo>
                <a:cubicBezTo>
                  <a:pt x="350" y="40"/>
                  <a:pt x="350" y="40"/>
                  <a:pt x="350" y="40"/>
                </a:cubicBezTo>
                <a:cubicBezTo>
                  <a:pt x="350" y="41"/>
                  <a:pt x="350" y="41"/>
                  <a:pt x="350" y="41"/>
                </a:cubicBezTo>
                <a:cubicBezTo>
                  <a:pt x="349" y="42"/>
                  <a:pt x="349" y="42"/>
                  <a:pt x="349" y="42"/>
                </a:cubicBezTo>
                <a:cubicBezTo>
                  <a:pt x="349" y="43"/>
                  <a:pt x="349" y="43"/>
                  <a:pt x="349" y="43"/>
                </a:cubicBezTo>
                <a:cubicBezTo>
                  <a:pt x="347" y="43"/>
                  <a:pt x="347" y="43"/>
                  <a:pt x="347" y="43"/>
                </a:cubicBezTo>
                <a:cubicBezTo>
                  <a:pt x="346" y="43"/>
                  <a:pt x="346" y="43"/>
                  <a:pt x="346" y="43"/>
                </a:cubicBezTo>
                <a:cubicBezTo>
                  <a:pt x="345" y="43"/>
                  <a:pt x="345" y="43"/>
                  <a:pt x="345" y="43"/>
                </a:cubicBezTo>
                <a:cubicBezTo>
                  <a:pt x="345" y="42"/>
                  <a:pt x="345" y="42"/>
                  <a:pt x="345" y="42"/>
                </a:cubicBezTo>
                <a:cubicBezTo>
                  <a:pt x="346" y="42"/>
                  <a:pt x="346" y="42"/>
                  <a:pt x="346" y="42"/>
                </a:cubicBezTo>
                <a:cubicBezTo>
                  <a:pt x="346" y="41"/>
                  <a:pt x="346" y="41"/>
                  <a:pt x="346" y="41"/>
                </a:cubicBezTo>
                <a:cubicBezTo>
                  <a:pt x="345" y="41"/>
                  <a:pt x="345" y="41"/>
                  <a:pt x="345" y="41"/>
                </a:cubicBezTo>
                <a:cubicBezTo>
                  <a:pt x="345" y="42"/>
                  <a:pt x="345" y="42"/>
                  <a:pt x="345" y="42"/>
                </a:cubicBezTo>
                <a:cubicBezTo>
                  <a:pt x="345" y="42"/>
                  <a:pt x="345" y="42"/>
                  <a:pt x="345" y="42"/>
                </a:cubicBezTo>
                <a:cubicBezTo>
                  <a:pt x="344" y="43"/>
                  <a:pt x="344" y="43"/>
                  <a:pt x="344" y="43"/>
                </a:cubicBezTo>
                <a:cubicBezTo>
                  <a:pt x="345" y="43"/>
                  <a:pt x="345" y="43"/>
                  <a:pt x="345" y="43"/>
                </a:cubicBezTo>
                <a:cubicBezTo>
                  <a:pt x="346" y="44"/>
                  <a:pt x="346" y="44"/>
                  <a:pt x="346" y="44"/>
                </a:cubicBezTo>
                <a:cubicBezTo>
                  <a:pt x="345" y="45"/>
                  <a:pt x="345" y="45"/>
                  <a:pt x="345" y="45"/>
                </a:cubicBezTo>
                <a:cubicBezTo>
                  <a:pt x="344" y="45"/>
                  <a:pt x="344" y="45"/>
                  <a:pt x="344" y="45"/>
                </a:cubicBezTo>
                <a:cubicBezTo>
                  <a:pt x="343" y="44"/>
                  <a:pt x="343" y="44"/>
                  <a:pt x="343" y="44"/>
                </a:cubicBezTo>
                <a:cubicBezTo>
                  <a:pt x="343" y="45"/>
                  <a:pt x="343" y="45"/>
                  <a:pt x="343" y="45"/>
                </a:cubicBezTo>
                <a:cubicBezTo>
                  <a:pt x="341" y="44"/>
                  <a:pt x="341" y="44"/>
                  <a:pt x="341" y="44"/>
                </a:cubicBezTo>
                <a:cubicBezTo>
                  <a:pt x="341" y="44"/>
                  <a:pt x="341" y="44"/>
                  <a:pt x="341" y="44"/>
                </a:cubicBezTo>
                <a:cubicBezTo>
                  <a:pt x="340" y="45"/>
                  <a:pt x="340" y="45"/>
                  <a:pt x="340" y="45"/>
                </a:cubicBezTo>
                <a:cubicBezTo>
                  <a:pt x="340" y="44"/>
                  <a:pt x="340" y="44"/>
                  <a:pt x="340" y="44"/>
                </a:cubicBezTo>
                <a:cubicBezTo>
                  <a:pt x="340" y="44"/>
                  <a:pt x="340" y="44"/>
                  <a:pt x="340" y="44"/>
                </a:cubicBezTo>
                <a:cubicBezTo>
                  <a:pt x="339" y="44"/>
                  <a:pt x="339" y="44"/>
                  <a:pt x="339" y="44"/>
                </a:cubicBezTo>
                <a:cubicBezTo>
                  <a:pt x="339" y="44"/>
                  <a:pt x="339" y="44"/>
                  <a:pt x="339" y="44"/>
                </a:cubicBezTo>
                <a:cubicBezTo>
                  <a:pt x="339" y="45"/>
                  <a:pt x="339" y="45"/>
                  <a:pt x="339" y="45"/>
                </a:cubicBezTo>
                <a:cubicBezTo>
                  <a:pt x="340" y="45"/>
                  <a:pt x="340" y="45"/>
                  <a:pt x="340" y="45"/>
                </a:cubicBezTo>
                <a:cubicBezTo>
                  <a:pt x="343" y="45"/>
                  <a:pt x="343" y="45"/>
                  <a:pt x="343" y="45"/>
                </a:cubicBezTo>
                <a:cubicBezTo>
                  <a:pt x="343" y="46"/>
                  <a:pt x="343" y="46"/>
                  <a:pt x="343" y="46"/>
                </a:cubicBezTo>
                <a:cubicBezTo>
                  <a:pt x="343" y="46"/>
                  <a:pt x="343" y="46"/>
                  <a:pt x="343" y="46"/>
                </a:cubicBezTo>
                <a:cubicBezTo>
                  <a:pt x="342" y="47"/>
                  <a:pt x="342" y="47"/>
                  <a:pt x="342" y="47"/>
                </a:cubicBezTo>
                <a:cubicBezTo>
                  <a:pt x="341" y="47"/>
                  <a:pt x="341" y="47"/>
                  <a:pt x="341" y="47"/>
                </a:cubicBezTo>
                <a:cubicBezTo>
                  <a:pt x="340" y="47"/>
                  <a:pt x="340" y="47"/>
                  <a:pt x="340" y="47"/>
                </a:cubicBezTo>
                <a:cubicBezTo>
                  <a:pt x="339" y="47"/>
                  <a:pt x="339" y="47"/>
                  <a:pt x="339" y="47"/>
                </a:cubicBezTo>
                <a:cubicBezTo>
                  <a:pt x="340" y="48"/>
                  <a:pt x="340" y="48"/>
                  <a:pt x="340" y="48"/>
                </a:cubicBezTo>
                <a:cubicBezTo>
                  <a:pt x="340" y="47"/>
                  <a:pt x="340" y="47"/>
                  <a:pt x="340" y="47"/>
                </a:cubicBezTo>
                <a:cubicBezTo>
                  <a:pt x="341" y="48"/>
                  <a:pt x="341" y="48"/>
                  <a:pt x="341" y="48"/>
                </a:cubicBezTo>
                <a:cubicBezTo>
                  <a:pt x="341" y="48"/>
                  <a:pt x="341" y="48"/>
                  <a:pt x="341" y="48"/>
                </a:cubicBezTo>
                <a:cubicBezTo>
                  <a:pt x="339" y="50"/>
                  <a:pt x="339" y="50"/>
                  <a:pt x="339" y="50"/>
                </a:cubicBezTo>
                <a:cubicBezTo>
                  <a:pt x="338" y="50"/>
                  <a:pt x="338" y="50"/>
                  <a:pt x="338" y="50"/>
                </a:cubicBezTo>
                <a:cubicBezTo>
                  <a:pt x="336" y="49"/>
                  <a:pt x="336" y="49"/>
                  <a:pt x="336" y="49"/>
                </a:cubicBezTo>
                <a:cubicBezTo>
                  <a:pt x="336" y="49"/>
                  <a:pt x="336" y="49"/>
                  <a:pt x="336" y="49"/>
                </a:cubicBezTo>
                <a:cubicBezTo>
                  <a:pt x="335" y="49"/>
                  <a:pt x="335" y="49"/>
                  <a:pt x="335" y="49"/>
                </a:cubicBezTo>
                <a:cubicBezTo>
                  <a:pt x="334" y="49"/>
                  <a:pt x="334" y="49"/>
                  <a:pt x="334" y="49"/>
                </a:cubicBezTo>
                <a:cubicBezTo>
                  <a:pt x="334" y="47"/>
                  <a:pt x="334" y="47"/>
                  <a:pt x="334" y="47"/>
                </a:cubicBezTo>
                <a:cubicBezTo>
                  <a:pt x="333" y="47"/>
                  <a:pt x="333" y="47"/>
                  <a:pt x="333" y="47"/>
                </a:cubicBezTo>
                <a:cubicBezTo>
                  <a:pt x="333" y="47"/>
                  <a:pt x="333" y="47"/>
                  <a:pt x="333" y="47"/>
                </a:cubicBezTo>
                <a:cubicBezTo>
                  <a:pt x="333" y="46"/>
                  <a:pt x="333" y="46"/>
                  <a:pt x="333" y="46"/>
                </a:cubicBezTo>
                <a:cubicBezTo>
                  <a:pt x="332" y="46"/>
                  <a:pt x="332" y="46"/>
                  <a:pt x="332" y="46"/>
                </a:cubicBezTo>
                <a:cubicBezTo>
                  <a:pt x="332" y="46"/>
                  <a:pt x="332" y="46"/>
                  <a:pt x="332" y="46"/>
                </a:cubicBezTo>
                <a:cubicBezTo>
                  <a:pt x="331" y="46"/>
                  <a:pt x="331" y="46"/>
                  <a:pt x="331" y="46"/>
                </a:cubicBezTo>
                <a:cubicBezTo>
                  <a:pt x="330" y="46"/>
                  <a:pt x="330" y="46"/>
                  <a:pt x="330" y="46"/>
                </a:cubicBezTo>
                <a:cubicBezTo>
                  <a:pt x="329" y="46"/>
                  <a:pt x="329" y="46"/>
                  <a:pt x="329" y="46"/>
                </a:cubicBezTo>
                <a:cubicBezTo>
                  <a:pt x="330" y="46"/>
                  <a:pt x="330" y="46"/>
                  <a:pt x="330" y="46"/>
                </a:cubicBezTo>
                <a:cubicBezTo>
                  <a:pt x="330" y="46"/>
                  <a:pt x="330" y="46"/>
                  <a:pt x="330" y="46"/>
                </a:cubicBezTo>
                <a:cubicBezTo>
                  <a:pt x="331" y="46"/>
                  <a:pt x="331" y="46"/>
                  <a:pt x="331" y="46"/>
                </a:cubicBezTo>
                <a:cubicBezTo>
                  <a:pt x="333" y="48"/>
                  <a:pt x="333" y="48"/>
                  <a:pt x="333" y="48"/>
                </a:cubicBezTo>
                <a:cubicBezTo>
                  <a:pt x="333" y="50"/>
                  <a:pt x="333" y="50"/>
                  <a:pt x="333" y="50"/>
                </a:cubicBezTo>
                <a:cubicBezTo>
                  <a:pt x="333" y="51"/>
                  <a:pt x="333" y="51"/>
                  <a:pt x="333" y="51"/>
                </a:cubicBezTo>
                <a:cubicBezTo>
                  <a:pt x="332" y="50"/>
                  <a:pt x="332" y="50"/>
                  <a:pt x="332" y="50"/>
                </a:cubicBezTo>
                <a:cubicBezTo>
                  <a:pt x="331" y="50"/>
                  <a:pt x="331" y="50"/>
                  <a:pt x="331" y="50"/>
                </a:cubicBezTo>
                <a:cubicBezTo>
                  <a:pt x="330" y="50"/>
                  <a:pt x="330" y="50"/>
                  <a:pt x="330" y="50"/>
                </a:cubicBezTo>
                <a:cubicBezTo>
                  <a:pt x="330" y="50"/>
                  <a:pt x="330" y="50"/>
                  <a:pt x="330" y="50"/>
                </a:cubicBezTo>
                <a:cubicBezTo>
                  <a:pt x="330" y="51"/>
                  <a:pt x="330" y="51"/>
                  <a:pt x="330" y="51"/>
                </a:cubicBezTo>
                <a:cubicBezTo>
                  <a:pt x="329" y="50"/>
                  <a:pt x="329" y="50"/>
                  <a:pt x="329" y="50"/>
                </a:cubicBezTo>
                <a:cubicBezTo>
                  <a:pt x="328" y="50"/>
                  <a:pt x="328" y="50"/>
                  <a:pt x="328" y="50"/>
                </a:cubicBezTo>
                <a:cubicBezTo>
                  <a:pt x="328" y="51"/>
                  <a:pt x="328" y="51"/>
                  <a:pt x="328" y="51"/>
                </a:cubicBezTo>
                <a:cubicBezTo>
                  <a:pt x="327" y="51"/>
                  <a:pt x="327" y="51"/>
                  <a:pt x="327" y="51"/>
                </a:cubicBezTo>
                <a:cubicBezTo>
                  <a:pt x="327" y="50"/>
                  <a:pt x="327" y="50"/>
                  <a:pt x="327" y="50"/>
                </a:cubicBezTo>
                <a:cubicBezTo>
                  <a:pt x="326" y="50"/>
                  <a:pt x="326" y="50"/>
                  <a:pt x="326" y="50"/>
                </a:cubicBezTo>
                <a:cubicBezTo>
                  <a:pt x="326" y="49"/>
                  <a:pt x="326" y="49"/>
                  <a:pt x="326" y="49"/>
                </a:cubicBezTo>
                <a:cubicBezTo>
                  <a:pt x="325" y="49"/>
                  <a:pt x="325" y="49"/>
                  <a:pt x="325" y="49"/>
                </a:cubicBezTo>
                <a:cubicBezTo>
                  <a:pt x="325" y="48"/>
                  <a:pt x="325" y="48"/>
                  <a:pt x="325" y="48"/>
                </a:cubicBezTo>
                <a:cubicBezTo>
                  <a:pt x="324" y="48"/>
                  <a:pt x="324" y="48"/>
                  <a:pt x="324" y="48"/>
                </a:cubicBezTo>
                <a:cubicBezTo>
                  <a:pt x="323" y="48"/>
                  <a:pt x="323" y="48"/>
                  <a:pt x="323" y="48"/>
                </a:cubicBezTo>
                <a:cubicBezTo>
                  <a:pt x="323" y="47"/>
                  <a:pt x="323" y="47"/>
                  <a:pt x="323" y="47"/>
                </a:cubicBezTo>
                <a:cubicBezTo>
                  <a:pt x="322" y="48"/>
                  <a:pt x="322" y="48"/>
                  <a:pt x="322" y="48"/>
                </a:cubicBezTo>
                <a:cubicBezTo>
                  <a:pt x="322" y="48"/>
                  <a:pt x="322" y="48"/>
                  <a:pt x="322" y="48"/>
                </a:cubicBezTo>
                <a:cubicBezTo>
                  <a:pt x="323" y="49"/>
                  <a:pt x="323" y="49"/>
                  <a:pt x="323" y="49"/>
                </a:cubicBezTo>
                <a:cubicBezTo>
                  <a:pt x="324" y="49"/>
                  <a:pt x="324" y="49"/>
                  <a:pt x="324" y="49"/>
                </a:cubicBezTo>
                <a:cubicBezTo>
                  <a:pt x="325" y="50"/>
                  <a:pt x="325" y="50"/>
                  <a:pt x="325" y="50"/>
                </a:cubicBezTo>
                <a:cubicBezTo>
                  <a:pt x="325" y="51"/>
                  <a:pt x="325" y="51"/>
                  <a:pt x="325" y="51"/>
                </a:cubicBezTo>
                <a:cubicBezTo>
                  <a:pt x="323" y="50"/>
                  <a:pt x="323" y="50"/>
                  <a:pt x="323" y="50"/>
                </a:cubicBezTo>
                <a:cubicBezTo>
                  <a:pt x="322" y="50"/>
                  <a:pt x="322" y="50"/>
                  <a:pt x="322" y="50"/>
                </a:cubicBezTo>
                <a:cubicBezTo>
                  <a:pt x="322" y="49"/>
                  <a:pt x="322" y="49"/>
                  <a:pt x="322" y="49"/>
                </a:cubicBezTo>
                <a:cubicBezTo>
                  <a:pt x="321" y="49"/>
                  <a:pt x="321" y="49"/>
                  <a:pt x="321" y="49"/>
                </a:cubicBezTo>
                <a:cubicBezTo>
                  <a:pt x="321" y="49"/>
                  <a:pt x="321" y="49"/>
                  <a:pt x="321" y="49"/>
                </a:cubicBezTo>
                <a:cubicBezTo>
                  <a:pt x="321" y="49"/>
                  <a:pt x="321" y="49"/>
                  <a:pt x="321" y="49"/>
                </a:cubicBezTo>
                <a:cubicBezTo>
                  <a:pt x="321" y="50"/>
                  <a:pt x="321" y="50"/>
                  <a:pt x="321" y="50"/>
                </a:cubicBezTo>
                <a:cubicBezTo>
                  <a:pt x="320" y="50"/>
                  <a:pt x="320" y="50"/>
                  <a:pt x="320" y="50"/>
                </a:cubicBezTo>
                <a:cubicBezTo>
                  <a:pt x="320" y="49"/>
                  <a:pt x="320" y="49"/>
                  <a:pt x="320" y="49"/>
                </a:cubicBezTo>
                <a:cubicBezTo>
                  <a:pt x="319" y="49"/>
                  <a:pt x="319" y="49"/>
                  <a:pt x="319" y="49"/>
                </a:cubicBezTo>
                <a:cubicBezTo>
                  <a:pt x="319" y="50"/>
                  <a:pt x="319" y="50"/>
                  <a:pt x="319" y="50"/>
                </a:cubicBezTo>
                <a:cubicBezTo>
                  <a:pt x="320" y="50"/>
                  <a:pt x="320" y="50"/>
                  <a:pt x="320" y="50"/>
                </a:cubicBezTo>
                <a:cubicBezTo>
                  <a:pt x="320" y="51"/>
                  <a:pt x="320" y="51"/>
                  <a:pt x="320" y="51"/>
                </a:cubicBezTo>
                <a:cubicBezTo>
                  <a:pt x="321" y="51"/>
                  <a:pt x="321" y="51"/>
                  <a:pt x="321" y="51"/>
                </a:cubicBezTo>
                <a:cubicBezTo>
                  <a:pt x="321" y="51"/>
                  <a:pt x="321" y="51"/>
                  <a:pt x="321" y="51"/>
                </a:cubicBezTo>
                <a:cubicBezTo>
                  <a:pt x="322" y="51"/>
                  <a:pt x="322" y="51"/>
                  <a:pt x="322" y="51"/>
                </a:cubicBezTo>
                <a:cubicBezTo>
                  <a:pt x="322" y="51"/>
                  <a:pt x="322" y="51"/>
                  <a:pt x="322" y="51"/>
                </a:cubicBezTo>
                <a:cubicBezTo>
                  <a:pt x="323" y="52"/>
                  <a:pt x="323" y="52"/>
                  <a:pt x="323" y="52"/>
                </a:cubicBezTo>
                <a:cubicBezTo>
                  <a:pt x="324" y="52"/>
                  <a:pt x="324" y="52"/>
                  <a:pt x="324" y="52"/>
                </a:cubicBezTo>
                <a:cubicBezTo>
                  <a:pt x="324" y="52"/>
                  <a:pt x="324" y="52"/>
                  <a:pt x="324" y="52"/>
                </a:cubicBezTo>
                <a:cubicBezTo>
                  <a:pt x="325" y="52"/>
                  <a:pt x="325" y="52"/>
                  <a:pt x="325" y="52"/>
                </a:cubicBezTo>
                <a:cubicBezTo>
                  <a:pt x="328" y="53"/>
                  <a:pt x="328" y="53"/>
                  <a:pt x="328" y="53"/>
                </a:cubicBezTo>
                <a:cubicBezTo>
                  <a:pt x="328" y="53"/>
                  <a:pt x="328" y="53"/>
                  <a:pt x="328" y="53"/>
                </a:cubicBezTo>
                <a:cubicBezTo>
                  <a:pt x="327" y="54"/>
                  <a:pt x="327" y="54"/>
                  <a:pt x="327" y="54"/>
                </a:cubicBezTo>
                <a:cubicBezTo>
                  <a:pt x="328" y="54"/>
                  <a:pt x="328" y="54"/>
                  <a:pt x="328" y="54"/>
                </a:cubicBezTo>
                <a:cubicBezTo>
                  <a:pt x="327" y="55"/>
                  <a:pt x="327" y="55"/>
                  <a:pt x="327" y="55"/>
                </a:cubicBezTo>
                <a:cubicBezTo>
                  <a:pt x="328" y="56"/>
                  <a:pt x="328" y="56"/>
                  <a:pt x="328" y="56"/>
                </a:cubicBezTo>
                <a:cubicBezTo>
                  <a:pt x="327" y="56"/>
                  <a:pt x="327" y="56"/>
                  <a:pt x="327" y="56"/>
                </a:cubicBezTo>
                <a:cubicBezTo>
                  <a:pt x="327" y="56"/>
                  <a:pt x="327" y="56"/>
                  <a:pt x="327" y="56"/>
                </a:cubicBezTo>
                <a:cubicBezTo>
                  <a:pt x="326" y="55"/>
                  <a:pt x="326" y="55"/>
                  <a:pt x="326" y="55"/>
                </a:cubicBezTo>
                <a:cubicBezTo>
                  <a:pt x="325" y="55"/>
                  <a:pt x="325" y="55"/>
                  <a:pt x="325" y="55"/>
                </a:cubicBezTo>
                <a:cubicBezTo>
                  <a:pt x="324" y="54"/>
                  <a:pt x="324" y="54"/>
                  <a:pt x="324" y="54"/>
                </a:cubicBezTo>
                <a:cubicBezTo>
                  <a:pt x="324" y="54"/>
                  <a:pt x="324" y="54"/>
                  <a:pt x="324" y="54"/>
                </a:cubicBezTo>
                <a:cubicBezTo>
                  <a:pt x="324" y="53"/>
                  <a:pt x="324" y="53"/>
                  <a:pt x="324" y="53"/>
                </a:cubicBezTo>
                <a:cubicBezTo>
                  <a:pt x="323" y="52"/>
                  <a:pt x="323" y="52"/>
                  <a:pt x="323" y="52"/>
                </a:cubicBezTo>
                <a:cubicBezTo>
                  <a:pt x="322" y="52"/>
                  <a:pt x="322" y="52"/>
                  <a:pt x="322" y="52"/>
                </a:cubicBezTo>
                <a:cubicBezTo>
                  <a:pt x="320" y="52"/>
                  <a:pt x="320" y="52"/>
                  <a:pt x="320" y="52"/>
                </a:cubicBezTo>
                <a:cubicBezTo>
                  <a:pt x="319" y="51"/>
                  <a:pt x="319" y="51"/>
                  <a:pt x="319" y="51"/>
                </a:cubicBezTo>
                <a:cubicBezTo>
                  <a:pt x="318" y="51"/>
                  <a:pt x="318" y="51"/>
                  <a:pt x="318" y="51"/>
                </a:cubicBezTo>
                <a:cubicBezTo>
                  <a:pt x="318" y="52"/>
                  <a:pt x="318" y="52"/>
                  <a:pt x="318" y="52"/>
                </a:cubicBezTo>
                <a:cubicBezTo>
                  <a:pt x="319" y="52"/>
                  <a:pt x="319" y="52"/>
                  <a:pt x="319" y="52"/>
                </a:cubicBezTo>
                <a:cubicBezTo>
                  <a:pt x="321" y="52"/>
                  <a:pt x="321" y="52"/>
                  <a:pt x="321" y="52"/>
                </a:cubicBezTo>
                <a:cubicBezTo>
                  <a:pt x="323" y="53"/>
                  <a:pt x="323" y="53"/>
                  <a:pt x="323" y="53"/>
                </a:cubicBezTo>
                <a:cubicBezTo>
                  <a:pt x="323" y="54"/>
                  <a:pt x="323" y="54"/>
                  <a:pt x="323" y="54"/>
                </a:cubicBezTo>
                <a:cubicBezTo>
                  <a:pt x="323" y="54"/>
                  <a:pt x="323" y="54"/>
                  <a:pt x="323" y="54"/>
                </a:cubicBezTo>
                <a:cubicBezTo>
                  <a:pt x="322" y="53"/>
                  <a:pt x="322" y="53"/>
                  <a:pt x="322" y="53"/>
                </a:cubicBezTo>
                <a:cubicBezTo>
                  <a:pt x="320" y="53"/>
                  <a:pt x="320" y="53"/>
                  <a:pt x="320" y="53"/>
                </a:cubicBezTo>
                <a:cubicBezTo>
                  <a:pt x="319" y="54"/>
                  <a:pt x="319" y="54"/>
                  <a:pt x="319" y="54"/>
                </a:cubicBezTo>
                <a:cubicBezTo>
                  <a:pt x="319" y="53"/>
                  <a:pt x="319" y="53"/>
                  <a:pt x="319" y="53"/>
                </a:cubicBezTo>
                <a:cubicBezTo>
                  <a:pt x="318" y="53"/>
                  <a:pt x="318" y="53"/>
                  <a:pt x="318" y="53"/>
                </a:cubicBezTo>
                <a:cubicBezTo>
                  <a:pt x="317" y="52"/>
                  <a:pt x="317" y="52"/>
                  <a:pt x="317" y="52"/>
                </a:cubicBezTo>
                <a:cubicBezTo>
                  <a:pt x="316" y="52"/>
                  <a:pt x="316" y="52"/>
                  <a:pt x="316" y="52"/>
                </a:cubicBezTo>
                <a:cubicBezTo>
                  <a:pt x="316" y="53"/>
                  <a:pt x="316" y="53"/>
                  <a:pt x="316" y="53"/>
                </a:cubicBezTo>
                <a:cubicBezTo>
                  <a:pt x="318" y="53"/>
                  <a:pt x="318" y="53"/>
                  <a:pt x="318" y="53"/>
                </a:cubicBezTo>
                <a:cubicBezTo>
                  <a:pt x="318" y="54"/>
                  <a:pt x="318" y="54"/>
                  <a:pt x="318" y="54"/>
                </a:cubicBezTo>
                <a:cubicBezTo>
                  <a:pt x="318" y="54"/>
                  <a:pt x="318" y="54"/>
                  <a:pt x="318" y="54"/>
                </a:cubicBezTo>
                <a:cubicBezTo>
                  <a:pt x="318" y="54"/>
                  <a:pt x="318" y="54"/>
                  <a:pt x="318" y="54"/>
                </a:cubicBezTo>
                <a:cubicBezTo>
                  <a:pt x="318" y="54"/>
                  <a:pt x="318" y="54"/>
                  <a:pt x="318" y="54"/>
                </a:cubicBezTo>
                <a:cubicBezTo>
                  <a:pt x="319" y="54"/>
                  <a:pt x="319" y="54"/>
                  <a:pt x="319" y="54"/>
                </a:cubicBezTo>
                <a:cubicBezTo>
                  <a:pt x="320" y="54"/>
                  <a:pt x="320" y="54"/>
                  <a:pt x="320" y="54"/>
                </a:cubicBezTo>
                <a:cubicBezTo>
                  <a:pt x="320" y="54"/>
                  <a:pt x="320" y="54"/>
                  <a:pt x="320" y="54"/>
                </a:cubicBezTo>
                <a:cubicBezTo>
                  <a:pt x="320" y="54"/>
                  <a:pt x="320" y="54"/>
                  <a:pt x="320" y="54"/>
                </a:cubicBezTo>
                <a:cubicBezTo>
                  <a:pt x="321" y="54"/>
                  <a:pt x="321" y="54"/>
                  <a:pt x="321" y="54"/>
                </a:cubicBezTo>
                <a:cubicBezTo>
                  <a:pt x="322" y="54"/>
                  <a:pt x="322" y="54"/>
                  <a:pt x="322" y="54"/>
                </a:cubicBezTo>
                <a:cubicBezTo>
                  <a:pt x="323" y="55"/>
                  <a:pt x="323" y="55"/>
                  <a:pt x="323" y="55"/>
                </a:cubicBezTo>
                <a:cubicBezTo>
                  <a:pt x="323" y="56"/>
                  <a:pt x="323" y="56"/>
                  <a:pt x="323" y="56"/>
                </a:cubicBezTo>
                <a:cubicBezTo>
                  <a:pt x="322" y="56"/>
                  <a:pt x="322" y="56"/>
                  <a:pt x="322" y="56"/>
                </a:cubicBezTo>
                <a:cubicBezTo>
                  <a:pt x="321" y="56"/>
                  <a:pt x="321" y="56"/>
                  <a:pt x="321" y="56"/>
                </a:cubicBezTo>
                <a:cubicBezTo>
                  <a:pt x="321" y="56"/>
                  <a:pt x="321" y="56"/>
                  <a:pt x="321" y="56"/>
                </a:cubicBezTo>
                <a:cubicBezTo>
                  <a:pt x="322" y="56"/>
                  <a:pt x="322" y="56"/>
                  <a:pt x="322" y="56"/>
                </a:cubicBezTo>
                <a:cubicBezTo>
                  <a:pt x="322" y="56"/>
                  <a:pt x="322" y="56"/>
                  <a:pt x="322" y="56"/>
                </a:cubicBezTo>
                <a:cubicBezTo>
                  <a:pt x="323" y="56"/>
                  <a:pt x="323" y="56"/>
                  <a:pt x="323" y="56"/>
                </a:cubicBezTo>
                <a:cubicBezTo>
                  <a:pt x="324" y="57"/>
                  <a:pt x="324" y="57"/>
                  <a:pt x="324" y="57"/>
                </a:cubicBezTo>
                <a:cubicBezTo>
                  <a:pt x="325" y="57"/>
                  <a:pt x="325" y="57"/>
                  <a:pt x="325" y="57"/>
                </a:cubicBezTo>
                <a:cubicBezTo>
                  <a:pt x="325" y="58"/>
                  <a:pt x="325" y="58"/>
                  <a:pt x="325" y="58"/>
                </a:cubicBezTo>
                <a:cubicBezTo>
                  <a:pt x="324" y="59"/>
                  <a:pt x="324" y="59"/>
                  <a:pt x="324" y="59"/>
                </a:cubicBezTo>
                <a:cubicBezTo>
                  <a:pt x="323" y="61"/>
                  <a:pt x="323" y="61"/>
                  <a:pt x="323" y="61"/>
                </a:cubicBezTo>
                <a:cubicBezTo>
                  <a:pt x="323" y="61"/>
                  <a:pt x="323" y="61"/>
                  <a:pt x="323" y="61"/>
                </a:cubicBezTo>
                <a:cubicBezTo>
                  <a:pt x="322" y="62"/>
                  <a:pt x="322" y="62"/>
                  <a:pt x="322" y="62"/>
                </a:cubicBezTo>
                <a:cubicBezTo>
                  <a:pt x="321" y="61"/>
                  <a:pt x="321" y="61"/>
                  <a:pt x="321" y="61"/>
                </a:cubicBezTo>
                <a:cubicBezTo>
                  <a:pt x="320" y="61"/>
                  <a:pt x="320" y="61"/>
                  <a:pt x="320" y="61"/>
                </a:cubicBezTo>
                <a:cubicBezTo>
                  <a:pt x="320" y="61"/>
                  <a:pt x="320" y="61"/>
                  <a:pt x="320" y="61"/>
                </a:cubicBezTo>
                <a:cubicBezTo>
                  <a:pt x="320" y="61"/>
                  <a:pt x="320" y="61"/>
                  <a:pt x="320" y="61"/>
                </a:cubicBezTo>
                <a:cubicBezTo>
                  <a:pt x="319" y="60"/>
                  <a:pt x="319" y="60"/>
                  <a:pt x="319" y="60"/>
                </a:cubicBezTo>
                <a:cubicBezTo>
                  <a:pt x="318" y="60"/>
                  <a:pt x="318" y="60"/>
                  <a:pt x="318" y="60"/>
                </a:cubicBezTo>
                <a:cubicBezTo>
                  <a:pt x="318" y="61"/>
                  <a:pt x="318" y="61"/>
                  <a:pt x="318" y="61"/>
                </a:cubicBezTo>
                <a:cubicBezTo>
                  <a:pt x="319" y="61"/>
                  <a:pt x="319" y="61"/>
                  <a:pt x="319" y="61"/>
                </a:cubicBezTo>
                <a:cubicBezTo>
                  <a:pt x="319" y="61"/>
                  <a:pt x="319" y="61"/>
                  <a:pt x="319" y="61"/>
                </a:cubicBezTo>
                <a:cubicBezTo>
                  <a:pt x="320" y="61"/>
                  <a:pt x="320" y="61"/>
                  <a:pt x="320" y="61"/>
                </a:cubicBezTo>
                <a:cubicBezTo>
                  <a:pt x="321" y="62"/>
                  <a:pt x="321" y="62"/>
                  <a:pt x="321" y="62"/>
                </a:cubicBezTo>
                <a:cubicBezTo>
                  <a:pt x="321" y="63"/>
                  <a:pt x="321" y="63"/>
                  <a:pt x="321" y="63"/>
                </a:cubicBezTo>
                <a:cubicBezTo>
                  <a:pt x="321" y="64"/>
                  <a:pt x="321" y="64"/>
                  <a:pt x="321" y="64"/>
                </a:cubicBezTo>
                <a:cubicBezTo>
                  <a:pt x="320" y="64"/>
                  <a:pt x="320" y="64"/>
                  <a:pt x="320" y="64"/>
                </a:cubicBezTo>
                <a:cubicBezTo>
                  <a:pt x="319" y="64"/>
                  <a:pt x="319" y="64"/>
                  <a:pt x="319" y="64"/>
                </a:cubicBezTo>
                <a:cubicBezTo>
                  <a:pt x="318" y="65"/>
                  <a:pt x="318" y="65"/>
                  <a:pt x="318" y="65"/>
                </a:cubicBezTo>
                <a:cubicBezTo>
                  <a:pt x="317" y="64"/>
                  <a:pt x="317" y="64"/>
                  <a:pt x="317" y="64"/>
                </a:cubicBezTo>
                <a:cubicBezTo>
                  <a:pt x="316" y="64"/>
                  <a:pt x="316" y="64"/>
                  <a:pt x="316" y="64"/>
                </a:cubicBezTo>
                <a:cubicBezTo>
                  <a:pt x="316" y="63"/>
                  <a:pt x="316" y="63"/>
                  <a:pt x="316" y="63"/>
                </a:cubicBezTo>
                <a:cubicBezTo>
                  <a:pt x="315" y="63"/>
                  <a:pt x="315" y="63"/>
                  <a:pt x="315" y="63"/>
                </a:cubicBezTo>
                <a:cubicBezTo>
                  <a:pt x="314" y="64"/>
                  <a:pt x="314" y="64"/>
                  <a:pt x="314" y="64"/>
                </a:cubicBezTo>
                <a:cubicBezTo>
                  <a:pt x="315" y="64"/>
                  <a:pt x="315" y="64"/>
                  <a:pt x="315" y="64"/>
                </a:cubicBezTo>
                <a:cubicBezTo>
                  <a:pt x="317" y="65"/>
                  <a:pt x="317" y="65"/>
                  <a:pt x="317" y="65"/>
                </a:cubicBezTo>
                <a:cubicBezTo>
                  <a:pt x="318" y="65"/>
                  <a:pt x="318" y="65"/>
                  <a:pt x="318" y="65"/>
                </a:cubicBezTo>
                <a:cubicBezTo>
                  <a:pt x="318" y="66"/>
                  <a:pt x="318" y="66"/>
                  <a:pt x="318" y="66"/>
                </a:cubicBezTo>
                <a:cubicBezTo>
                  <a:pt x="317" y="66"/>
                  <a:pt x="317" y="66"/>
                  <a:pt x="317" y="66"/>
                </a:cubicBezTo>
                <a:cubicBezTo>
                  <a:pt x="317" y="67"/>
                  <a:pt x="317" y="67"/>
                  <a:pt x="317" y="67"/>
                </a:cubicBezTo>
                <a:cubicBezTo>
                  <a:pt x="316" y="67"/>
                  <a:pt x="316" y="67"/>
                  <a:pt x="316" y="67"/>
                </a:cubicBezTo>
                <a:cubicBezTo>
                  <a:pt x="315" y="66"/>
                  <a:pt x="315" y="66"/>
                  <a:pt x="315" y="66"/>
                </a:cubicBezTo>
                <a:cubicBezTo>
                  <a:pt x="315" y="67"/>
                  <a:pt x="315" y="67"/>
                  <a:pt x="315" y="67"/>
                </a:cubicBezTo>
                <a:cubicBezTo>
                  <a:pt x="314" y="67"/>
                  <a:pt x="314" y="67"/>
                  <a:pt x="314" y="67"/>
                </a:cubicBezTo>
                <a:cubicBezTo>
                  <a:pt x="312" y="67"/>
                  <a:pt x="312" y="67"/>
                  <a:pt x="312" y="67"/>
                </a:cubicBezTo>
                <a:cubicBezTo>
                  <a:pt x="312" y="66"/>
                  <a:pt x="312" y="66"/>
                  <a:pt x="312" y="66"/>
                </a:cubicBezTo>
                <a:cubicBezTo>
                  <a:pt x="310" y="66"/>
                  <a:pt x="310" y="66"/>
                  <a:pt x="310" y="66"/>
                </a:cubicBezTo>
                <a:cubicBezTo>
                  <a:pt x="309" y="66"/>
                  <a:pt x="309" y="66"/>
                  <a:pt x="309" y="66"/>
                </a:cubicBezTo>
                <a:cubicBezTo>
                  <a:pt x="309" y="68"/>
                  <a:pt x="309" y="68"/>
                  <a:pt x="309" y="68"/>
                </a:cubicBezTo>
                <a:cubicBezTo>
                  <a:pt x="308" y="69"/>
                  <a:pt x="308" y="69"/>
                  <a:pt x="308" y="69"/>
                </a:cubicBezTo>
                <a:cubicBezTo>
                  <a:pt x="309" y="68"/>
                  <a:pt x="309" y="68"/>
                  <a:pt x="309" y="68"/>
                </a:cubicBezTo>
                <a:cubicBezTo>
                  <a:pt x="309" y="69"/>
                  <a:pt x="309" y="69"/>
                  <a:pt x="309" y="69"/>
                </a:cubicBezTo>
                <a:cubicBezTo>
                  <a:pt x="309" y="69"/>
                  <a:pt x="309" y="69"/>
                  <a:pt x="309" y="69"/>
                </a:cubicBezTo>
                <a:cubicBezTo>
                  <a:pt x="308" y="70"/>
                  <a:pt x="308" y="70"/>
                  <a:pt x="308" y="70"/>
                </a:cubicBezTo>
                <a:cubicBezTo>
                  <a:pt x="308" y="71"/>
                  <a:pt x="308" y="71"/>
                  <a:pt x="308" y="71"/>
                </a:cubicBezTo>
                <a:cubicBezTo>
                  <a:pt x="307" y="71"/>
                  <a:pt x="307" y="71"/>
                  <a:pt x="307" y="71"/>
                </a:cubicBezTo>
                <a:cubicBezTo>
                  <a:pt x="306" y="71"/>
                  <a:pt x="306" y="71"/>
                  <a:pt x="306" y="71"/>
                </a:cubicBezTo>
                <a:cubicBezTo>
                  <a:pt x="306" y="71"/>
                  <a:pt x="306" y="71"/>
                  <a:pt x="306" y="71"/>
                </a:cubicBezTo>
                <a:cubicBezTo>
                  <a:pt x="306" y="72"/>
                  <a:pt x="306" y="72"/>
                  <a:pt x="306" y="72"/>
                </a:cubicBezTo>
                <a:cubicBezTo>
                  <a:pt x="305" y="72"/>
                  <a:pt x="305" y="72"/>
                  <a:pt x="305" y="72"/>
                </a:cubicBezTo>
                <a:cubicBezTo>
                  <a:pt x="304" y="72"/>
                  <a:pt x="304" y="72"/>
                  <a:pt x="304" y="72"/>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299" y="73"/>
                  <a:pt x="299" y="73"/>
                  <a:pt x="299" y="73"/>
                </a:cubicBezTo>
                <a:cubicBezTo>
                  <a:pt x="298" y="73"/>
                  <a:pt x="298" y="73"/>
                  <a:pt x="298" y="73"/>
                </a:cubicBezTo>
                <a:cubicBezTo>
                  <a:pt x="296" y="71"/>
                  <a:pt x="296" y="71"/>
                  <a:pt x="296" y="71"/>
                </a:cubicBezTo>
                <a:cubicBezTo>
                  <a:pt x="296" y="69"/>
                  <a:pt x="296" y="69"/>
                  <a:pt x="296" y="69"/>
                </a:cubicBezTo>
                <a:cubicBezTo>
                  <a:pt x="297" y="68"/>
                  <a:pt x="297" y="68"/>
                  <a:pt x="297" y="68"/>
                </a:cubicBezTo>
                <a:cubicBezTo>
                  <a:pt x="297" y="68"/>
                  <a:pt x="297" y="68"/>
                  <a:pt x="297" y="68"/>
                </a:cubicBezTo>
                <a:cubicBezTo>
                  <a:pt x="296" y="67"/>
                  <a:pt x="296" y="67"/>
                  <a:pt x="296" y="67"/>
                </a:cubicBezTo>
                <a:cubicBezTo>
                  <a:pt x="296" y="67"/>
                  <a:pt x="296" y="67"/>
                  <a:pt x="296" y="67"/>
                </a:cubicBezTo>
                <a:cubicBezTo>
                  <a:pt x="296" y="68"/>
                  <a:pt x="296" y="68"/>
                  <a:pt x="296" y="68"/>
                </a:cubicBezTo>
                <a:cubicBezTo>
                  <a:pt x="296" y="68"/>
                  <a:pt x="296" y="68"/>
                  <a:pt x="296" y="68"/>
                </a:cubicBezTo>
                <a:cubicBezTo>
                  <a:pt x="295" y="69"/>
                  <a:pt x="295" y="69"/>
                  <a:pt x="295" y="69"/>
                </a:cubicBezTo>
                <a:cubicBezTo>
                  <a:pt x="295" y="70"/>
                  <a:pt x="295" y="70"/>
                  <a:pt x="295" y="70"/>
                </a:cubicBezTo>
                <a:cubicBezTo>
                  <a:pt x="296" y="71"/>
                  <a:pt x="296" y="71"/>
                  <a:pt x="296" y="71"/>
                </a:cubicBezTo>
                <a:cubicBezTo>
                  <a:pt x="295" y="71"/>
                  <a:pt x="295" y="71"/>
                  <a:pt x="295" y="71"/>
                </a:cubicBezTo>
                <a:cubicBezTo>
                  <a:pt x="295" y="71"/>
                  <a:pt x="295" y="71"/>
                  <a:pt x="295" y="71"/>
                </a:cubicBezTo>
                <a:cubicBezTo>
                  <a:pt x="294" y="71"/>
                  <a:pt x="294" y="71"/>
                  <a:pt x="294" y="71"/>
                </a:cubicBezTo>
                <a:cubicBezTo>
                  <a:pt x="294" y="71"/>
                  <a:pt x="294" y="71"/>
                  <a:pt x="294" y="71"/>
                </a:cubicBezTo>
                <a:cubicBezTo>
                  <a:pt x="293" y="71"/>
                  <a:pt x="293" y="71"/>
                  <a:pt x="293" y="71"/>
                </a:cubicBezTo>
                <a:cubicBezTo>
                  <a:pt x="294" y="72"/>
                  <a:pt x="294" y="72"/>
                  <a:pt x="294" y="72"/>
                </a:cubicBezTo>
                <a:cubicBezTo>
                  <a:pt x="293" y="73"/>
                  <a:pt x="293" y="73"/>
                  <a:pt x="293" y="73"/>
                </a:cubicBezTo>
                <a:cubicBezTo>
                  <a:pt x="294" y="73"/>
                  <a:pt x="294" y="73"/>
                  <a:pt x="294" y="73"/>
                </a:cubicBezTo>
                <a:cubicBezTo>
                  <a:pt x="295" y="72"/>
                  <a:pt x="295" y="72"/>
                  <a:pt x="295" y="72"/>
                </a:cubicBezTo>
                <a:cubicBezTo>
                  <a:pt x="295" y="72"/>
                  <a:pt x="295" y="72"/>
                  <a:pt x="295" y="72"/>
                </a:cubicBezTo>
                <a:cubicBezTo>
                  <a:pt x="296" y="72"/>
                  <a:pt x="296" y="72"/>
                  <a:pt x="296" y="72"/>
                </a:cubicBezTo>
                <a:cubicBezTo>
                  <a:pt x="296" y="72"/>
                  <a:pt x="296" y="72"/>
                  <a:pt x="296" y="72"/>
                </a:cubicBezTo>
                <a:cubicBezTo>
                  <a:pt x="297" y="72"/>
                  <a:pt x="297" y="72"/>
                  <a:pt x="297" y="72"/>
                </a:cubicBezTo>
                <a:cubicBezTo>
                  <a:pt x="298" y="73"/>
                  <a:pt x="298" y="73"/>
                  <a:pt x="298" y="73"/>
                </a:cubicBezTo>
                <a:cubicBezTo>
                  <a:pt x="297" y="74"/>
                  <a:pt x="297" y="74"/>
                  <a:pt x="297" y="74"/>
                </a:cubicBezTo>
                <a:cubicBezTo>
                  <a:pt x="298" y="73"/>
                  <a:pt x="298" y="73"/>
                  <a:pt x="298" y="73"/>
                </a:cubicBezTo>
                <a:cubicBezTo>
                  <a:pt x="300" y="73"/>
                  <a:pt x="300" y="73"/>
                  <a:pt x="300" y="73"/>
                </a:cubicBezTo>
                <a:cubicBezTo>
                  <a:pt x="301" y="73"/>
                  <a:pt x="301" y="73"/>
                  <a:pt x="301" y="73"/>
                </a:cubicBezTo>
                <a:cubicBezTo>
                  <a:pt x="301" y="74"/>
                  <a:pt x="301" y="74"/>
                  <a:pt x="301" y="74"/>
                </a:cubicBezTo>
                <a:cubicBezTo>
                  <a:pt x="301" y="75"/>
                  <a:pt x="301" y="75"/>
                  <a:pt x="301" y="75"/>
                </a:cubicBezTo>
                <a:cubicBezTo>
                  <a:pt x="300" y="76"/>
                  <a:pt x="300" y="76"/>
                  <a:pt x="300" y="76"/>
                </a:cubicBezTo>
                <a:cubicBezTo>
                  <a:pt x="300" y="76"/>
                  <a:pt x="300" y="76"/>
                  <a:pt x="300" y="76"/>
                </a:cubicBezTo>
                <a:cubicBezTo>
                  <a:pt x="300" y="77"/>
                  <a:pt x="300" y="77"/>
                  <a:pt x="300" y="77"/>
                </a:cubicBezTo>
                <a:cubicBezTo>
                  <a:pt x="300" y="77"/>
                  <a:pt x="300" y="77"/>
                  <a:pt x="300" y="77"/>
                </a:cubicBezTo>
                <a:cubicBezTo>
                  <a:pt x="301" y="77"/>
                  <a:pt x="301" y="77"/>
                  <a:pt x="301" y="77"/>
                </a:cubicBezTo>
                <a:cubicBezTo>
                  <a:pt x="301" y="77"/>
                  <a:pt x="301" y="77"/>
                  <a:pt x="301" y="77"/>
                </a:cubicBezTo>
                <a:cubicBezTo>
                  <a:pt x="300" y="78"/>
                  <a:pt x="300" y="78"/>
                  <a:pt x="300" y="78"/>
                </a:cubicBezTo>
                <a:cubicBezTo>
                  <a:pt x="301" y="78"/>
                  <a:pt x="301" y="78"/>
                  <a:pt x="301" y="78"/>
                </a:cubicBezTo>
                <a:cubicBezTo>
                  <a:pt x="301" y="77"/>
                  <a:pt x="301" y="77"/>
                  <a:pt x="301" y="77"/>
                </a:cubicBezTo>
                <a:cubicBezTo>
                  <a:pt x="302" y="77"/>
                  <a:pt x="302" y="77"/>
                  <a:pt x="302" y="77"/>
                </a:cubicBezTo>
                <a:cubicBezTo>
                  <a:pt x="303" y="77"/>
                  <a:pt x="303" y="77"/>
                  <a:pt x="303" y="77"/>
                </a:cubicBezTo>
                <a:cubicBezTo>
                  <a:pt x="303" y="77"/>
                  <a:pt x="303" y="77"/>
                  <a:pt x="303" y="77"/>
                </a:cubicBezTo>
                <a:cubicBezTo>
                  <a:pt x="304" y="77"/>
                  <a:pt x="304" y="77"/>
                  <a:pt x="304" y="77"/>
                </a:cubicBezTo>
                <a:cubicBezTo>
                  <a:pt x="303" y="78"/>
                  <a:pt x="303" y="78"/>
                  <a:pt x="303" y="78"/>
                </a:cubicBezTo>
                <a:cubicBezTo>
                  <a:pt x="304" y="78"/>
                  <a:pt x="304" y="78"/>
                  <a:pt x="304" y="78"/>
                </a:cubicBezTo>
                <a:cubicBezTo>
                  <a:pt x="303" y="80"/>
                  <a:pt x="303" y="80"/>
                  <a:pt x="303" y="80"/>
                </a:cubicBezTo>
                <a:cubicBezTo>
                  <a:pt x="302" y="81"/>
                  <a:pt x="302" y="81"/>
                  <a:pt x="302" y="81"/>
                </a:cubicBezTo>
                <a:cubicBezTo>
                  <a:pt x="302" y="81"/>
                  <a:pt x="302" y="81"/>
                  <a:pt x="302" y="81"/>
                </a:cubicBezTo>
                <a:cubicBezTo>
                  <a:pt x="301" y="82"/>
                  <a:pt x="301" y="82"/>
                  <a:pt x="301" y="82"/>
                </a:cubicBezTo>
                <a:cubicBezTo>
                  <a:pt x="300" y="82"/>
                  <a:pt x="300" y="82"/>
                  <a:pt x="300" y="82"/>
                </a:cubicBezTo>
                <a:cubicBezTo>
                  <a:pt x="299" y="83"/>
                  <a:pt x="299" y="83"/>
                  <a:pt x="299" y="83"/>
                </a:cubicBezTo>
                <a:cubicBezTo>
                  <a:pt x="299" y="83"/>
                  <a:pt x="299" y="83"/>
                  <a:pt x="299" y="83"/>
                </a:cubicBezTo>
                <a:cubicBezTo>
                  <a:pt x="299" y="82"/>
                  <a:pt x="299" y="82"/>
                  <a:pt x="299" y="82"/>
                </a:cubicBezTo>
                <a:cubicBezTo>
                  <a:pt x="299" y="81"/>
                  <a:pt x="299" y="81"/>
                  <a:pt x="299" y="81"/>
                </a:cubicBezTo>
                <a:cubicBezTo>
                  <a:pt x="299" y="81"/>
                  <a:pt x="299" y="81"/>
                  <a:pt x="299" y="81"/>
                </a:cubicBezTo>
                <a:cubicBezTo>
                  <a:pt x="299" y="81"/>
                  <a:pt x="299" y="81"/>
                  <a:pt x="299" y="81"/>
                </a:cubicBezTo>
                <a:cubicBezTo>
                  <a:pt x="298" y="82"/>
                  <a:pt x="298" y="82"/>
                  <a:pt x="298" y="82"/>
                </a:cubicBezTo>
                <a:cubicBezTo>
                  <a:pt x="297" y="82"/>
                  <a:pt x="297" y="82"/>
                  <a:pt x="297" y="82"/>
                </a:cubicBezTo>
                <a:cubicBezTo>
                  <a:pt x="296" y="83"/>
                  <a:pt x="296" y="83"/>
                  <a:pt x="296" y="83"/>
                </a:cubicBezTo>
                <a:cubicBezTo>
                  <a:pt x="296" y="83"/>
                  <a:pt x="296" y="83"/>
                  <a:pt x="296" y="83"/>
                </a:cubicBezTo>
                <a:cubicBezTo>
                  <a:pt x="295" y="83"/>
                  <a:pt x="295" y="83"/>
                  <a:pt x="295" y="83"/>
                </a:cubicBezTo>
                <a:cubicBezTo>
                  <a:pt x="293" y="84"/>
                  <a:pt x="293" y="84"/>
                  <a:pt x="293" y="84"/>
                </a:cubicBezTo>
                <a:cubicBezTo>
                  <a:pt x="293" y="84"/>
                  <a:pt x="293" y="84"/>
                  <a:pt x="293" y="84"/>
                </a:cubicBezTo>
                <a:cubicBezTo>
                  <a:pt x="292" y="84"/>
                  <a:pt x="292" y="84"/>
                  <a:pt x="292" y="84"/>
                </a:cubicBezTo>
                <a:cubicBezTo>
                  <a:pt x="291" y="84"/>
                  <a:pt x="291" y="84"/>
                  <a:pt x="291" y="84"/>
                </a:cubicBezTo>
                <a:cubicBezTo>
                  <a:pt x="291" y="84"/>
                  <a:pt x="291" y="84"/>
                  <a:pt x="291" y="84"/>
                </a:cubicBezTo>
                <a:cubicBezTo>
                  <a:pt x="291" y="83"/>
                  <a:pt x="291" y="83"/>
                  <a:pt x="291" y="83"/>
                </a:cubicBezTo>
                <a:cubicBezTo>
                  <a:pt x="291" y="83"/>
                  <a:pt x="291" y="83"/>
                  <a:pt x="291" y="83"/>
                </a:cubicBezTo>
                <a:cubicBezTo>
                  <a:pt x="292" y="82"/>
                  <a:pt x="292" y="82"/>
                  <a:pt x="292" y="82"/>
                </a:cubicBezTo>
                <a:cubicBezTo>
                  <a:pt x="292" y="81"/>
                  <a:pt x="292" y="81"/>
                  <a:pt x="292" y="81"/>
                </a:cubicBezTo>
                <a:cubicBezTo>
                  <a:pt x="291" y="80"/>
                  <a:pt x="291" y="80"/>
                  <a:pt x="291" y="80"/>
                </a:cubicBezTo>
                <a:cubicBezTo>
                  <a:pt x="291" y="81"/>
                  <a:pt x="291" y="81"/>
                  <a:pt x="291" y="81"/>
                </a:cubicBezTo>
                <a:cubicBezTo>
                  <a:pt x="289" y="80"/>
                  <a:pt x="289" y="80"/>
                  <a:pt x="289" y="80"/>
                </a:cubicBezTo>
                <a:cubicBezTo>
                  <a:pt x="289" y="80"/>
                  <a:pt x="289" y="80"/>
                  <a:pt x="289" y="80"/>
                </a:cubicBezTo>
                <a:cubicBezTo>
                  <a:pt x="290" y="79"/>
                  <a:pt x="290" y="79"/>
                  <a:pt x="290" y="79"/>
                </a:cubicBezTo>
                <a:cubicBezTo>
                  <a:pt x="290" y="79"/>
                  <a:pt x="290" y="79"/>
                  <a:pt x="290" y="79"/>
                </a:cubicBezTo>
                <a:cubicBezTo>
                  <a:pt x="290" y="79"/>
                  <a:pt x="290" y="79"/>
                  <a:pt x="290" y="79"/>
                </a:cubicBezTo>
                <a:cubicBezTo>
                  <a:pt x="289" y="78"/>
                  <a:pt x="289" y="78"/>
                  <a:pt x="289" y="78"/>
                </a:cubicBezTo>
                <a:cubicBezTo>
                  <a:pt x="289" y="77"/>
                  <a:pt x="289" y="77"/>
                  <a:pt x="289" y="77"/>
                </a:cubicBezTo>
                <a:cubicBezTo>
                  <a:pt x="289" y="77"/>
                  <a:pt x="289" y="77"/>
                  <a:pt x="289" y="77"/>
                </a:cubicBezTo>
                <a:cubicBezTo>
                  <a:pt x="289" y="76"/>
                  <a:pt x="289" y="76"/>
                  <a:pt x="289" y="76"/>
                </a:cubicBezTo>
                <a:cubicBezTo>
                  <a:pt x="289" y="75"/>
                  <a:pt x="289" y="75"/>
                  <a:pt x="289" y="75"/>
                </a:cubicBezTo>
                <a:cubicBezTo>
                  <a:pt x="289" y="76"/>
                  <a:pt x="289" y="76"/>
                  <a:pt x="289" y="76"/>
                </a:cubicBezTo>
                <a:cubicBezTo>
                  <a:pt x="288" y="77"/>
                  <a:pt x="288" y="77"/>
                  <a:pt x="288" y="77"/>
                </a:cubicBezTo>
                <a:cubicBezTo>
                  <a:pt x="289" y="79"/>
                  <a:pt x="289" y="79"/>
                  <a:pt x="289" y="79"/>
                </a:cubicBezTo>
                <a:cubicBezTo>
                  <a:pt x="289" y="79"/>
                  <a:pt x="289" y="79"/>
                  <a:pt x="289" y="79"/>
                </a:cubicBezTo>
                <a:cubicBezTo>
                  <a:pt x="288" y="80"/>
                  <a:pt x="288" y="80"/>
                  <a:pt x="288" y="80"/>
                </a:cubicBezTo>
                <a:cubicBezTo>
                  <a:pt x="288" y="80"/>
                  <a:pt x="288" y="80"/>
                  <a:pt x="288" y="80"/>
                </a:cubicBezTo>
                <a:cubicBezTo>
                  <a:pt x="288" y="81"/>
                  <a:pt x="288" y="81"/>
                  <a:pt x="288" y="81"/>
                </a:cubicBezTo>
                <a:cubicBezTo>
                  <a:pt x="287" y="81"/>
                  <a:pt x="287" y="81"/>
                  <a:pt x="287" y="81"/>
                </a:cubicBezTo>
                <a:cubicBezTo>
                  <a:pt x="286" y="81"/>
                  <a:pt x="286" y="81"/>
                  <a:pt x="286" y="81"/>
                </a:cubicBezTo>
                <a:cubicBezTo>
                  <a:pt x="286" y="80"/>
                  <a:pt x="286" y="80"/>
                  <a:pt x="286" y="80"/>
                </a:cubicBezTo>
                <a:cubicBezTo>
                  <a:pt x="285" y="80"/>
                  <a:pt x="285" y="80"/>
                  <a:pt x="285" y="80"/>
                </a:cubicBezTo>
                <a:cubicBezTo>
                  <a:pt x="286" y="78"/>
                  <a:pt x="286" y="78"/>
                  <a:pt x="286" y="78"/>
                </a:cubicBezTo>
                <a:cubicBezTo>
                  <a:pt x="286" y="77"/>
                  <a:pt x="286" y="77"/>
                  <a:pt x="286" y="77"/>
                </a:cubicBezTo>
                <a:cubicBezTo>
                  <a:pt x="286" y="77"/>
                  <a:pt x="286" y="77"/>
                  <a:pt x="286" y="77"/>
                </a:cubicBezTo>
                <a:cubicBezTo>
                  <a:pt x="287" y="76"/>
                  <a:pt x="287" y="76"/>
                  <a:pt x="287" y="76"/>
                </a:cubicBezTo>
                <a:cubicBezTo>
                  <a:pt x="286" y="76"/>
                  <a:pt x="286" y="76"/>
                  <a:pt x="286" y="76"/>
                </a:cubicBezTo>
                <a:cubicBezTo>
                  <a:pt x="285" y="77"/>
                  <a:pt x="285" y="77"/>
                  <a:pt x="285" y="77"/>
                </a:cubicBezTo>
                <a:cubicBezTo>
                  <a:pt x="285" y="78"/>
                  <a:pt x="285" y="78"/>
                  <a:pt x="285" y="78"/>
                </a:cubicBezTo>
                <a:cubicBezTo>
                  <a:pt x="285" y="78"/>
                  <a:pt x="285" y="78"/>
                  <a:pt x="285" y="78"/>
                </a:cubicBezTo>
                <a:cubicBezTo>
                  <a:pt x="285" y="80"/>
                  <a:pt x="285" y="80"/>
                  <a:pt x="285" y="80"/>
                </a:cubicBezTo>
                <a:cubicBezTo>
                  <a:pt x="284" y="80"/>
                  <a:pt x="284" y="80"/>
                  <a:pt x="284" y="80"/>
                </a:cubicBezTo>
                <a:cubicBezTo>
                  <a:pt x="283" y="79"/>
                  <a:pt x="283" y="79"/>
                  <a:pt x="283" y="79"/>
                </a:cubicBezTo>
                <a:cubicBezTo>
                  <a:pt x="283" y="79"/>
                  <a:pt x="283" y="79"/>
                  <a:pt x="283" y="79"/>
                </a:cubicBezTo>
                <a:cubicBezTo>
                  <a:pt x="283" y="78"/>
                  <a:pt x="283" y="78"/>
                  <a:pt x="283" y="78"/>
                </a:cubicBezTo>
                <a:cubicBezTo>
                  <a:pt x="283" y="78"/>
                  <a:pt x="283" y="78"/>
                  <a:pt x="283" y="78"/>
                </a:cubicBezTo>
                <a:cubicBezTo>
                  <a:pt x="283" y="77"/>
                  <a:pt x="283" y="77"/>
                  <a:pt x="283" y="77"/>
                </a:cubicBezTo>
                <a:cubicBezTo>
                  <a:pt x="283" y="77"/>
                  <a:pt x="283" y="77"/>
                  <a:pt x="283" y="77"/>
                </a:cubicBezTo>
                <a:cubicBezTo>
                  <a:pt x="283" y="76"/>
                  <a:pt x="283" y="76"/>
                  <a:pt x="283" y="76"/>
                </a:cubicBezTo>
                <a:cubicBezTo>
                  <a:pt x="283" y="76"/>
                  <a:pt x="283" y="76"/>
                  <a:pt x="283" y="76"/>
                </a:cubicBezTo>
                <a:cubicBezTo>
                  <a:pt x="283" y="76"/>
                  <a:pt x="283" y="76"/>
                  <a:pt x="283" y="76"/>
                </a:cubicBezTo>
                <a:cubicBezTo>
                  <a:pt x="283" y="77"/>
                  <a:pt x="283" y="77"/>
                  <a:pt x="283" y="77"/>
                </a:cubicBezTo>
                <a:cubicBezTo>
                  <a:pt x="282" y="78"/>
                  <a:pt x="282" y="78"/>
                  <a:pt x="282" y="78"/>
                </a:cubicBezTo>
                <a:cubicBezTo>
                  <a:pt x="282" y="78"/>
                  <a:pt x="282" y="78"/>
                  <a:pt x="282" y="78"/>
                </a:cubicBezTo>
                <a:cubicBezTo>
                  <a:pt x="282" y="79"/>
                  <a:pt x="282" y="79"/>
                  <a:pt x="282" y="79"/>
                </a:cubicBezTo>
                <a:cubicBezTo>
                  <a:pt x="281" y="79"/>
                  <a:pt x="281" y="79"/>
                  <a:pt x="281" y="79"/>
                </a:cubicBezTo>
                <a:cubicBezTo>
                  <a:pt x="281" y="79"/>
                  <a:pt x="281" y="79"/>
                  <a:pt x="281" y="79"/>
                </a:cubicBezTo>
                <a:cubicBezTo>
                  <a:pt x="280" y="79"/>
                  <a:pt x="280" y="79"/>
                  <a:pt x="280" y="79"/>
                </a:cubicBezTo>
                <a:close/>
                <a:moveTo>
                  <a:pt x="304" y="198"/>
                </a:moveTo>
                <a:cubicBezTo>
                  <a:pt x="304" y="199"/>
                  <a:pt x="304" y="199"/>
                  <a:pt x="304" y="199"/>
                </a:cubicBezTo>
                <a:cubicBezTo>
                  <a:pt x="304" y="200"/>
                  <a:pt x="304" y="200"/>
                  <a:pt x="304" y="200"/>
                </a:cubicBezTo>
                <a:cubicBezTo>
                  <a:pt x="304" y="201"/>
                  <a:pt x="304" y="201"/>
                  <a:pt x="304" y="201"/>
                </a:cubicBezTo>
                <a:cubicBezTo>
                  <a:pt x="305" y="200"/>
                  <a:pt x="305" y="200"/>
                  <a:pt x="305" y="200"/>
                </a:cubicBezTo>
                <a:cubicBezTo>
                  <a:pt x="304" y="200"/>
                  <a:pt x="304" y="200"/>
                  <a:pt x="304" y="200"/>
                </a:cubicBezTo>
                <a:cubicBezTo>
                  <a:pt x="305" y="199"/>
                  <a:pt x="305" y="199"/>
                  <a:pt x="305" y="199"/>
                </a:cubicBezTo>
                <a:cubicBezTo>
                  <a:pt x="305" y="198"/>
                  <a:pt x="305" y="198"/>
                  <a:pt x="305" y="198"/>
                </a:cubicBezTo>
                <a:cubicBezTo>
                  <a:pt x="304" y="198"/>
                  <a:pt x="304" y="198"/>
                  <a:pt x="304" y="198"/>
                </a:cubicBezTo>
                <a:close/>
                <a:moveTo>
                  <a:pt x="303" y="194"/>
                </a:moveTo>
                <a:cubicBezTo>
                  <a:pt x="303" y="193"/>
                  <a:pt x="303" y="193"/>
                  <a:pt x="303" y="193"/>
                </a:cubicBezTo>
                <a:cubicBezTo>
                  <a:pt x="304" y="193"/>
                  <a:pt x="304" y="193"/>
                  <a:pt x="304" y="193"/>
                </a:cubicBezTo>
                <a:cubicBezTo>
                  <a:pt x="304" y="193"/>
                  <a:pt x="304" y="193"/>
                  <a:pt x="304" y="193"/>
                </a:cubicBezTo>
                <a:cubicBezTo>
                  <a:pt x="304" y="194"/>
                  <a:pt x="304" y="194"/>
                  <a:pt x="304" y="194"/>
                </a:cubicBezTo>
                <a:cubicBezTo>
                  <a:pt x="303" y="194"/>
                  <a:pt x="303" y="194"/>
                  <a:pt x="303" y="194"/>
                </a:cubicBezTo>
                <a:close/>
                <a:moveTo>
                  <a:pt x="302" y="191"/>
                </a:moveTo>
                <a:cubicBezTo>
                  <a:pt x="303" y="190"/>
                  <a:pt x="303" y="190"/>
                  <a:pt x="303" y="190"/>
                </a:cubicBezTo>
                <a:cubicBezTo>
                  <a:pt x="303" y="190"/>
                  <a:pt x="303" y="190"/>
                  <a:pt x="303" y="190"/>
                </a:cubicBezTo>
                <a:cubicBezTo>
                  <a:pt x="304" y="190"/>
                  <a:pt x="304" y="190"/>
                  <a:pt x="304" y="190"/>
                </a:cubicBezTo>
                <a:cubicBezTo>
                  <a:pt x="303" y="191"/>
                  <a:pt x="303" y="191"/>
                  <a:pt x="303" y="191"/>
                </a:cubicBezTo>
                <a:cubicBezTo>
                  <a:pt x="303" y="191"/>
                  <a:pt x="303" y="191"/>
                  <a:pt x="303" y="191"/>
                </a:cubicBezTo>
                <a:cubicBezTo>
                  <a:pt x="302" y="191"/>
                  <a:pt x="302" y="191"/>
                  <a:pt x="302" y="191"/>
                </a:cubicBezTo>
                <a:close/>
                <a:moveTo>
                  <a:pt x="295" y="131"/>
                </a:moveTo>
                <a:cubicBezTo>
                  <a:pt x="295" y="131"/>
                  <a:pt x="295" y="131"/>
                  <a:pt x="295" y="131"/>
                </a:cubicBezTo>
                <a:cubicBezTo>
                  <a:pt x="295" y="130"/>
                  <a:pt x="295" y="130"/>
                  <a:pt x="295" y="130"/>
                </a:cubicBezTo>
                <a:cubicBezTo>
                  <a:pt x="295" y="131"/>
                  <a:pt x="295" y="131"/>
                  <a:pt x="295" y="131"/>
                </a:cubicBezTo>
                <a:cubicBezTo>
                  <a:pt x="295" y="131"/>
                  <a:pt x="295" y="131"/>
                  <a:pt x="295" y="131"/>
                </a:cubicBezTo>
                <a:close/>
                <a:moveTo>
                  <a:pt x="296" y="132"/>
                </a:moveTo>
                <a:cubicBezTo>
                  <a:pt x="296" y="131"/>
                  <a:pt x="296" y="131"/>
                  <a:pt x="296" y="131"/>
                </a:cubicBezTo>
                <a:cubicBezTo>
                  <a:pt x="296" y="131"/>
                  <a:pt x="296" y="131"/>
                  <a:pt x="296" y="131"/>
                </a:cubicBezTo>
                <a:cubicBezTo>
                  <a:pt x="297" y="131"/>
                  <a:pt x="297" y="131"/>
                  <a:pt x="297" y="131"/>
                </a:cubicBezTo>
                <a:cubicBezTo>
                  <a:pt x="297" y="131"/>
                  <a:pt x="297" y="131"/>
                  <a:pt x="297" y="131"/>
                </a:cubicBezTo>
                <a:cubicBezTo>
                  <a:pt x="297" y="132"/>
                  <a:pt x="297" y="132"/>
                  <a:pt x="297" y="132"/>
                </a:cubicBezTo>
                <a:cubicBezTo>
                  <a:pt x="296" y="132"/>
                  <a:pt x="296" y="132"/>
                  <a:pt x="296" y="132"/>
                </a:cubicBezTo>
                <a:close/>
                <a:moveTo>
                  <a:pt x="295" y="134"/>
                </a:moveTo>
                <a:cubicBezTo>
                  <a:pt x="295" y="133"/>
                  <a:pt x="295" y="133"/>
                  <a:pt x="295" y="133"/>
                </a:cubicBezTo>
                <a:cubicBezTo>
                  <a:pt x="295" y="133"/>
                  <a:pt x="295" y="133"/>
                  <a:pt x="295" y="133"/>
                </a:cubicBezTo>
                <a:cubicBezTo>
                  <a:pt x="295" y="132"/>
                  <a:pt x="295" y="132"/>
                  <a:pt x="295" y="132"/>
                </a:cubicBezTo>
                <a:cubicBezTo>
                  <a:pt x="295" y="132"/>
                  <a:pt x="295" y="132"/>
                  <a:pt x="295" y="132"/>
                </a:cubicBezTo>
                <a:cubicBezTo>
                  <a:pt x="295" y="132"/>
                  <a:pt x="295" y="132"/>
                  <a:pt x="295" y="132"/>
                </a:cubicBezTo>
                <a:cubicBezTo>
                  <a:pt x="296" y="132"/>
                  <a:pt x="296" y="132"/>
                  <a:pt x="296" y="132"/>
                </a:cubicBezTo>
                <a:cubicBezTo>
                  <a:pt x="296" y="133"/>
                  <a:pt x="296" y="133"/>
                  <a:pt x="296" y="133"/>
                </a:cubicBezTo>
                <a:cubicBezTo>
                  <a:pt x="295" y="133"/>
                  <a:pt x="295" y="133"/>
                  <a:pt x="295" y="133"/>
                </a:cubicBezTo>
                <a:cubicBezTo>
                  <a:pt x="295" y="134"/>
                  <a:pt x="295" y="134"/>
                  <a:pt x="295" y="134"/>
                </a:cubicBezTo>
                <a:cubicBezTo>
                  <a:pt x="295" y="134"/>
                  <a:pt x="295" y="134"/>
                  <a:pt x="295" y="134"/>
                </a:cubicBezTo>
                <a:close/>
                <a:moveTo>
                  <a:pt x="308" y="152"/>
                </a:moveTo>
                <a:cubicBezTo>
                  <a:pt x="309" y="151"/>
                  <a:pt x="309" y="151"/>
                  <a:pt x="309" y="151"/>
                </a:cubicBezTo>
                <a:cubicBezTo>
                  <a:pt x="309" y="152"/>
                  <a:pt x="309" y="152"/>
                  <a:pt x="309" y="152"/>
                </a:cubicBezTo>
                <a:cubicBezTo>
                  <a:pt x="309" y="152"/>
                  <a:pt x="309" y="152"/>
                  <a:pt x="309" y="152"/>
                </a:cubicBezTo>
                <a:cubicBezTo>
                  <a:pt x="308" y="152"/>
                  <a:pt x="308" y="152"/>
                  <a:pt x="308" y="152"/>
                </a:cubicBezTo>
                <a:cubicBezTo>
                  <a:pt x="308" y="152"/>
                  <a:pt x="308" y="152"/>
                  <a:pt x="308" y="152"/>
                </a:cubicBezTo>
                <a:close/>
                <a:moveTo>
                  <a:pt x="307" y="152"/>
                </a:moveTo>
                <a:cubicBezTo>
                  <a:pt x="307" y="151"/>
                  <a:pt x="307" y="151"/>
                  <a:pt x="307" y="151"/>
                </a:cubicBezTo>
                <a:cubicBezTo>
                  <a:pt x="308" y="151"/>
                  <a:pt x="308" y="151"/>
                  <a:pt x="308" y="151"/>
                </a:cubicBezTo>
                <a:cubicBezTo>
                  <a:pt x="308" y="151"/>
                  <a:pt x="308" y="151"/>
                  <a:pt x="308" y="151"/>
                </a:cubicBezTo>
                <a:cubicBezTo>
                  <a:pt x="308" y="151"/>
                  <a:pt x="308" y="151"/>
                  <a:pt x="308" y="151"/>
                </a:cubicBezTo>
                <a:cubicBezTo>
                  <a:pt x="307" y="152"/>
                  <a:pt x="307" y="152"/>
                  <a:pt x="307" y="152"/>
                </a:cubicBezTo>
                <a:cubicBezTo>
                  <a:pt x="307" y="152"/>
                  <a:pt x="307" y="152"/>
                  <a:pt x="307" y="152"/>
                </a:cubicBezTo>
                <a:cubicBezTo>
                  <a:pt x="307" y="152"/>
                  <a:pt x="307" y="152"/>
                  <a:pt x="307" y="152"/>
                </a:cubicBezTo>
                <a:close/>
                <a:moveTo>
                  <a:pt x="304" y="160"/>
                </a:moveTo>
                <a:cubicBezTo>
                  <a:pt x="305" y="160"/>
                  <a:pt x="305" y="160"/>
                  <a:pt x="305" y="160"/>
                </a:cubicBezTo>
                <a:cubicBezTo>
                  <a:pt x="305" y="160"/>
                  <a:pt x="305" y="160"/>
                  <a:pt x="305" y="160"/>
                </a:cubicBezTo>
                <a:cubicBezTo>
                  <a:pt x="305" y="160"/>
                  <a:pt x="305" y="160"/>
                  <a:pt x="305" y="160"/>
                </a:cubicBezTo>
                <a:cubicBezTo>
                  <a:pt x="304" y="160"/>
                  <a:pt x="304" y="160"/>
                  <a:pt x="304" y="160"/>
                </a:cubicBezTo>
                <a:close/>
                <a:moveTo>
                  <a:pt x="308" y="163"/>
                </a:moveTo>
                <a:cubicBezTo>
                  <a:pt x="308" y="164"/>
                  <a:pt x="308" y="164"/>
                  <a:pt x="308" y="164"/>
                </a:cubicBezTo>
                <a:cubicBezTo>
                  <a:pt x="309" y="164"/>
                  <a:pt x="309" y="164"/>
                  <a:pt x="309" y="164"/>
                </a:cubicBezTo>
                <a:cubicBezTo>
                  <a:pt x="309" y="163"/>
                  <a:pt x="309" y="163"/>
                  <a:pt x="309" y="163"/>
                </a:cubicBezTo>
                <a:cubicBezTo>
                  <a:pt x="308" y="163"/>
                  <a:pt x="308" y="163"/>
                  <a:pt x="308" y="163"/>
                </a:cubicBezTo>
                <a:cubicBezTo>
                  <a:pt x="308" y="163"/>
                  <a:pt x="308" y="163"/>
                  <a:pt x="308" y="163"/>
                </a:cubicBezTo>
                <a:close/>
                <a:moveTo>
                  <a:pt x="315" y="170"/>
                </a:moveTo>
                <a:cubicBezTo>
                  <a:pt x="314" y="169"/>
                  <a:pt x="314" y="169"/>
                  <a:pt x="314" y="169"/>
                </a:cubicBezTo>
                <a:cubicBezTo>
                  <a:pt x="315" y="168"/>
                  <a:pt x="315" y="168"/>
                  <a:pt x="315" y="168"/>
                </a:cubicBezTo>
                <a:cubicBezTo>
                  <a:pt x="315" y="169"/>
                  <a:pt x="315" y="169"/>
                  <a:pt x="315" y="169"/>
                </a:cubicBezTo>
                <a:cubicBezTo>
                  <a:pt x="315" y="169"/>
                  <a:pt x="315" y="169"/>
                  <a:pt x="315" y="169"/>
                </a:cubicBezTo>
                <a:cubicBezTo>
                  <a:pt x="315" y="170"/>
                  <a:pt x="315" y="170"/>
                  <a:pt x="315" y="170"/>
                </a:cubicBezTo>
                <a:cubicBezTo>
                  <a:pt x="315" y="170"/>
                  <a:pt x="315" y="170"/>
                  <a:pt x="315" y="170"/>
                </a:cubicBezTo>
                <a:close/>
                <a:moveTo>
                  <a:pt x="318" y="173"/>
                </a:moveTo>
                <a:cubicBezTo>
                  <a:pt x="318" y="173"/>
                  <a:pt x="318" y="173"/>
                  <a:pt x="318" y="173"/>
                </a:cubicBezTo>
                <a:cubicBezTo>
                  <a:pt x="319" y="172"/>
                  <a:pt x="319" y="172"/>
                  <a:pt x="319" y="172"/>
                </a:cubicBezTo>
                <a:cubicBezTo>
                  <a:pt x="319" y="172"/>
                  <a:pt x="319" y="172"/>
                  <a:pt x="319" y="172"/>
                </a:cubicBezTo>
                <a:cubicBezTo>
                  <a:pt x="319" y="172"/>
                  <a:pt x="319" y="172"/>
                  <a:pt x="319" y="172"/>
                </a:cubicBezTo>
                <a:cubicBezTo>
                  <a:pt x="319" y="173"/>
                  <a:pt x="319" y="173"/>
                  <a:pt x="319" y="173"/>
                </a:cubicBezTo>
                <a:cubicBezTo>
                  <a:pt x="318" y="173"/>
                  <a:pt x="318" y="173"/>
                  <a:pt x="318" y="173"/>
                </a:cubicBezTo>
                <a:cubicBezTo>
                  <a:pt x="318" y="173"/>
                  <a:pt x="318" y="173"/>
                  <a:pt x="318" y="173"/>
                </a:cubicBezTo>
                <a:close/>
                <a:moveTo>
                  <a:pt x="293" y="88"/>
                </a:moveTo>
                <a:cubicBezTo>
                  <a:pt x="293" y="87"/>
                  <a:pt x="293" y="87"/>
                  <a:pt x="293" y="87"/>
                </a:cubicBezTo>
                <a:cubicBezTo>
                  <a:pt x="294" y="87"/>
                  <a:pt x="294" y="87"/>
                  <a:pt x="294" y="87"/>
                </a:cubicBezTo>
                <a:cubicBezTo>
                  <a:pt x="294" y="86"/>
                  <a:pt x="294" y="86"/>
                  <a:pt x="294" y="86"/>
                </a:cubicBezTo>
                <a:cubicBezTo>
                  <a:pt x="296" y="85"/>
                  <a:pt x="296" y="85"/>
                  <a:pt x="296" y="85"/>
                </a:cubicBezTo>
                <a:cubicBezTo>
                  <a:pt x="297" y="85"/>
                  <a:pt x="297" y="85"/>
                  <a:pt x="297" y="85"/>
                </a:cubicBezTo>
                <a:cubicBezTo>
                  <a:pt x="297" y="85"/>
                  <a:pt x="297" y="85"/>
                  <a:pt x="297" y="85"/>
                </a:cubicBezTo>
                <a:cubicBezTo>
                  <a:pt x="295" y="86"/>
                  <a:pt x="295" y="86"/>
                  <a:pt x="295" y="86"/>
                </a:cubicBezTo>
                <a:cubicBezTo>
                  <a:pt x="295" y="87"/>
                  <a:pt x="295" y="87"/>
                  <a:pt x="295" y="87"/>
                </a:cubicBezTo>
                <a:cubicBezTo>
                  <a:pt x="295" y="87"/>
                  <a:pt x="295" y="87"/>
                  <a:pt x="295" y="87"/>
                </a:cubicBezTo>
                <a:cubicBezTo>
                  <a:pt x="295" y="88"/>
                  <a:pt x="295" y="88"/>
                  <a:pt x="295" y="88"/>
                </a:cubicBezTo>
                <a:cubicBezTo>
                  <a:pt x="295" y="88"/>
                  <a:pt x="295" y="88"/>
                  <a:pt x="295" y="88"/>
                </a:cubicBezTo>
                <a:cubicBezTo>
                  <a:pt x="295" y="87"/>
                  <a:pt x="295" y="87"/>
                  <a:pt x="295" y="87"/>
                </a:cubicBezTo>
                <a:cubicBezTo>
                  <a:pt x="294" y="87"/>
                  <a:pt x="294" y="87"/>
                  <a:pt x="294" y="87"/>
                </a:cubicBezTo>
                <a:cubicBezTo>
                  <a:pt x="294" y="88"/>
                  <a:pt x="294" y="88"/>
                  <a:pt x="294" y="88"/>
                </a:cubicBezTo>
                <a:cubicBezTo>
                  <a:pt x="293" y="88"/>
                  <a:pt x="293" y="88"/>
                  <a:pt x="293" y="88"/>
                </a:cubicBezTo>
                <a:close/>
                <a:moveTo>
                  <a:pt x="289" y="84"/>
                </a:moveTo>
                <a:cubicBezTo>
                  <a:pt x="289" y="84"/>
                  <a:pt x="289" y="84"/>
                  <a:pt x="289" y="84"/>
                </a:cubicBezTo>
                <a:cubicBezTo>
                  <a:pt x="290" y="84"/>
                  <a:pt x="290" y="84"/>
                  <a:pt x="290" y="84"/>
                </a:cubicBezTo>
                <a:cubicBezTo>
                  <a:pt x="290" y="84"/>
                  <a:pt x="290" y="84"/>
                  <a:pt x="290" y="84"/>
                </a:cubicBezTo>
                <a:cubicBezTo>
                  <a:pt x="290" y="84"/>
                  <a:pt x="290" y="84"/>
                  <a:pt x="290" y="84"/>
                </a:cubicBezTo>
                <a:cubicBezTo>
                  <a:pt x="289" y="84"/>
                  <a:pt x="289" y="84"/>
                  <a:pt x="289" y="84"/>
                </a:cubicBezTo>
                <a:close/>
                <a:moveTo>
                  <a:pt x="265" y="74"/>
                </a:moveTo>
                <a:cubicBezTo>
                  <a:pt x="264" y="74"/>
                  <a:pt x="264" y="74"/>
                  <a:pt x="264" y="74"/>
                </a:cubicBezTo>
                <a:cubicBezTo>
                  <a:pt x="264" y="73"/>
                  <a:pt x="264" y="73"/>
                  <a:pt x="264" y="73"/>
                </a:cubicBezTo>
                <a:cubicBezTo>
                  <a:pt x="264" y="72"/>
                  <a:pt x="264" y="72"/>
                  <a:pt x="264" y="72"/>
                </a:cubicBezTo>
                <a:cubicBezTo>
                  <a:pt x="264" y="71"/>
                  <a:pt x="264" y="71"/>
                  <a:pt x="264" y="71"/>
                </a:cubicBezTo>
                <a:cubicBezTo>
                  <a:pt x="264" y="70"/>
                  <a:pt x="264" y="70"/>
                  <a:pt x="264" y="70"/>
                </a:cubicBezTo>
                <a:cubicBezTo>
                  <a:pt x="264" y="70"/>
                  <a:pt x="264" y="70"/>
                  <a:pt x="264" y="70"/>
                </a:cubicBezTo>
                <a:cubicBezTo>
                  <a:pt x="265" y="70"/>
                  <a:pt x="265" y="70"/>
                  <a:pt x="265" y="70"/>
                </a:cubicBezTo>
                <a:cubicBezTo>
                  <a:pt x="266" y="70"/>
                  <a:pt x="266" y="70"/>
                  <a:pt x="266" y="70"/>
                </a:cubicBezTo>
                <a:cubicBezTo>
                  <a:pt x="266" y="71"/>
                  <a:pt x="266" y="71"/>
                  <a:pt x="266" y="71"/>
                </a:cubicBezTo>
                <a:cubicBezTo>
                  <a:pt x="265" y="73"/>
                  <a:pt x="265" y="73"/>
                  <a:pt x="265" y="73"/>
                </a:cubicBezTo>
                <a:cubicBezTo>
                  <a:pt x="265" y="73"/>
                  <a:pt x="265" y="73"/>
                  <a:pt x="265" y="73"/>
                </a:cubicBezTo>
                <a:cubicBezTo>
                  <a:pt x="265" y="74"/>
                  <a:pt x="265" y="74"/>
                  <a:pt x="265" y="74"/>
                </a:cubicBezTo>
                <a:cubicBezTo>
                  <a:pt x="266" y="74"/>
                  <a:pt x="266" y="74"/>
                  <a:pt x="266" y="74"/>
                </a:cubicBezTo>
                <a:cubicBezTo>
                  <a:pt x="265" y="74"/>
                  <a:pt x="265" y="74"/>
                  <a:pt x="265" y="74"/>
                </a:cubicBezTo>
                <a:close/>
                <a:moveTo>
                  <a:pt x="265" y="30"/>
                </a:moveTo>
                <a:cubicBezTo>
                  <a:pt x="266" y="29"/>
                  <a:pt x="266" y="29"/>
                  <a:pt x="266" y="29"/>
                </a:cubicBezTo>
                <a:cubicBezTo>
                  <a:pt x="266" y="28"/>
                  <a:pt x="266" y="28"/>
                  <a:pt x="266" y="28"/>
                </a:cubicBezTo>
                <a:cubicBezTo>
                  <a:pt x="266" y="27"/>
                  <a:pt x="266" y="27"/>
                  <a:pt x="266" y="27"/>
                </a:cubicBezTo>
                <a:cubicBezTo>
                  <a:pt x="268" y="27"/>
                  <a:pt x="268" y="27"/>
                  <a:pt x="268" y="27"/>
                </a:cubicBezTo>
                <a:cubicBezTo>
                  <a:pt x="268" y="26"/>
                  <a:pt x="268" y="26"/>
                  <a:pt x="268" y="26"/>
                </a:cubicBezTo>
                <a:cubicBezTo>
                  <a:pt x="268" y="25"/>
                  <a:pt x="268" y="25"/>
                  <a:pt x="268" y="25"/>
                </a:cubicBezTo>
                <a:cubicBezTo>
                  <a:pt x="267" y="25"/>
                  <a:pt x="267" y="25"/>
                  <a:pt x="267" y="25"/>
                </a:cubicBezTo>
                <a:cubicBezTo>
                  <a:pt x="266" y="25"/>
                  <a:pt x="266" y="25"/>
                  <a:pt x="266" y="25"/>
                </a:cubicBezTo>
                <a:cubicBezTo>
                  <a:pt x="267" y="24"/>
                  <a:pt x="267" y="24"/>
                  <a:pt x="267" y="24"/>
                </a:cubicBezTo>
                <a:cubicBezTo>
                  <a:pt x="266" y="24"/>
                  <a:pt x="266" y="24"/>
                  <a:pt x="266" y="24"/>
                </a:cubicBezTo>
                <a:cubicBezTo>
                  <a:pt x="265" y="25"/>
                  <a:pt x="265" y="25"/>
                  <a:pt x="265" y="25"/>
                </a:cubicBezTo>
                <a:cubicBezTo>
                  <a:pt x="264" y="25"/>
                  <a:pt x="264" y="25"/>
                  <a:pt x="264" y="25"/>
                </a:cubicBezTo>
                <a:cubicBezTo>
                  <a:pt x="264" y="26"/>
                  <a:pt x="264" y="26"/>
                  <a:pt x="264" y="26"/>
                </a:cubicBezTo>
                <a:cubicBezTo>
                  <a:pt x="263" y="26"/>
                  <a:pt x="263" y="26"/>
                  <a:pt x="263" y="26"/>
                </a:cubicBezTo>
                <a:cubicBezTo>
                  <a:pt x="263" y="27"/>
                  <a:pt x="263" y="27"/>
                  <a:pt x="263" y="27"/>
                </a:cubicBezTo>
                <a:cubicBezTo>
                  <a:pt x="264" y="27"/>
                  <a:pt x="264" y="27"/>
                  <a:pt x="264" y="27"/>
                </a:cubicBezTo>
                <a:cubicBezTo>
                  <a:pt x="265" y="27"/>
                  <a:pt x="265" y="27"/>
                  <a:pt x="265" y="27"/>
                </a:cubicBezTo>
                <a:cubicBezTo>
                  <a:pt x="265" y="28"/>
                  <a:pt x="265" y="28"/>
                  <a:pt x="265" y="28"/>
                </a:cubicBezTo>
                <a:cubicBezTo>
                  <a:pt x="264" y="28"/>
                  <a:pt x="264" y="28"/>
                  <a:pt x="264" y="28"/>
                </a:cubicBezTo>
                <a:cubicBezTo>
                  <a:pt x="264" y="29"/>
                  <a:pt x="264" y="29"/>
                  <a:pt x="264" y="29"/>
                </a:cubicBezTo>
                <a:cubicBezTo>
                  <a:pt x="265" y="29"/>
                  <a:pt x="265" y="29"/>
                  <a:pt x="265" y="29"/>
                </a:cubicBezTo>
                <a:cubicBezTo>
                  <a:pt x="265" y="30"/>
                  <a:pt x="265" y="30"/>
                  <a:pt x="265" y="30"/>
                </a:cubicBezTo>
                <a:close/>
                <a:moveTo>
                  <a:pt x="253" y="54"/>
                </a:moveTo>
                <a:cubicBezTo>
                  <a:pt x="253" y="53"/>
                  <a:pt x="253" y="53"/>
                  <a:pt x="253" y="53"/>
                </a:cubicBezTo>
                <a:cubicBezTo>
                  <a:pt x="254" y="53"/>
                  <a:pt x="254" y="53"/>
                  <a:pt x="254" y="53"/>
                </a:cubicBezTo>
                <a:cubicBezTo>
                  <a:pt x="253" y="52"/>
                  <a:pt x="253" y="52"/>
                  <a:pt x="253" y="52"/>
                </a:cubicBezTo>
                <a:cubicBezTo>
                  <a:pt x="253" y="51"/>
                  <a:pt x="253" y="51"/>
                  <a:pt x="253" y="51"/>
                </a:cubicBezTo>
                <a:cubicBezTo>
                  <a:pt x="253" y="51"/>
                  <a:pt x="253" y="51"/>
                  <a:pt x="253" y="51"/>
                </a:cubicBezTo>
                <a:cubicBezTo>
                  <a:pt x="253" y="50"/>
                  <a:pt x="253" y="50"/>
                  <a:pt x="253" y="50"/>
                </a:cubicBezTo>
                <a:cubicBezTo>
                  <a:pt x="253" y="50"/>
                  <a:pt x="253" y="50"/>
                  <a:pt x="253" y="50"/>
                </a:cubicBezTo>
                <a:cubicBezTo>
                  <a:pt x="254" y="50"/>
                  <a:pt x="254" y="50"/>
                  <a:pt x="254" y="50"/>
                </a:cubicBezTo>
                <a:cubicBezTo>
                  <a:pt x="255" y="50"/>
                  <a:pt x="255" y="50"/>
                  <a:pt x="255" y="50"/>
                </a:cubicBezTo>
                <a:cubicBezTo>
                  <a:pt x="255" y="50"/>
                  <a:pt x="255" y="50"/>
                  <a:pt x="255" y="50"/>
                </a:cubicBezTo>
                <a:cubicBezTo>
                  <a:pt x="256" y="50"/>
                  <a:pt x="256" y="50"/>
                  <a:pt x="256" y="50"/>
                </a:cubicBezTo>
                <a:cubicBezTo>
                  <a:pt x="255" y="49"/>
                  <a:pt x="255" y="49"/>
                  <a:pt x="255" y="49"/>
                </a:cubicBezTo>
                <a:cubicBezTo>
                  <a:pt x="254" y="48"/>
                  <a:pt x="254" y="48"/>
                  <a:pt x="254" y="48"/>
                </a:cubicBezTo>
                <a:cubicBezTo>
                  <a:pt x="254" y="48"/>
                  <a:pt x="254" y="48"/>
                  <a:pt x="254" y="48"/>
                </a:cubicBezTo>
                <a:cubicBezTo>
                  <a:pt x="255" y="48"/>
                  <a:pt x="255" y="48"/>
                  <a:pt x="255" y="48"/>
                </a:cubicBezTo>
                <a:cubicBezTo>
                  <a:pt x="254" y="47"/>
                  <a:pt x="254" y="47"/>
                  <a:pt x="254" y="47"/>
                </a:cubicBezTo>
                <a:cubicBezTo>
                  <a:pt x="255" y="46"/>
                  <a:pt x="255" y="46"/>
                  <a:pt x="255" y="46"/>
                </a:cubicBezTo>
                <a:cubicBezTo>
                  <a:pt x="255" y="45"/>
                  <a:pt x="255" y="45"/>
                  <a:pt x="255" y="45"/>
                </a:cubicBezTo>
                <a:cubicBezTo>
                  <a:pt x="255" y="44"/>
                  <a:pt x="255" y="44"/>
                  <a:pt x="255" y="44"/>
                </a:cubicBezTo>
                <a:cubicBezTo>
                  <a:pt x="256" y="44"/>
                  <a:pt x="256" y="44"/>
                  <a:pt x="256" y="44"/>
                </a:cubicBezTo>
                <a:cubicBezTo>
                  <a:pt x="256" y="44"/>
                  <a:pt x="256" y="44"/>
                  <a:pt x="256" y="44"/>
                </a:cubicBezTo>
                <a:cubicBezTo>
                  <a:pt x="256" y="42"/>
                  <a:pt x="256" y="42"/>
                  <a:pt x="256" y="42"/>
                </a:cubicBezTo>
                <a:cubicBezTo>
                  <a:pt x="257" y="42"/>
                  <a:pt x="257" y="42"/>
                  <a:pt x="257" y="42"/>
                </a:cubicBezTo>
                <a:cubicBezTo>
                  <a:pt x="258" y="41"/>
                  <a:pt x="258" y="41"/>
                  <a:pt x="258" y="41"/>
                </a:cubicBezTo>
                <a:cubicBezTo>
                  <a:pt x="259" y="41"/>
                  <a:pt x="259" y="41"/>
                  <a:pt x="259" y="41"/>
                </a:cubicBezTo>
                <a:cubicBezTo>
                  <a:pt x="260" y="42"/>
                  <a:pt x="260" y="42"/>
                  <a:pt x="260" y="42"/>
                </a:cubicBezTo>
                <a:cubicBezTo>
                  <a:pt x="260" y="43"/>
                  <a:pt x="260" y="43"/>
                  <a:pt x="260" y="43"/>
                </a:cubicBezTo>
                <a:cubicBezTo>
                  <a:pt x="260" y="44"/>
                  <a:pt x="260" y="44"/>
                  <a:pt x="260" y="44"/>
                </a:cubicBezTo>
                <a:cubicBezTo>
                  <a:pt x="261" y="44"/>
                  <a:pt x="261" y="44"/>
                  <a:pt x="261" y="44"/>
                </a:cubicBezTo>
                <a:cubicBezTo>
                  <a:pt x="261" y="44"/>
                  <a:pt x="261" y="44"/>
                  <a:pt x="261" y="44"/>
                </a:cubicBezTo>
                <a:cubicBezTo>
                  <a:pt x="261" y="45"/>
                  <a:pt x="261" y="45"/>
                  <a:pt x="261" y="45"/>
                </a:cubicBezTo>
                <a:cubicBezTo>
                  <a:pt x="262" y="46"/>
                  <a:pt x="262" y="46"/>
                  <a:pt x="262" y="46"/>
                </a:cubicBezTo>
                <a:cubicBezTo>
                  <a:pt x="262" y="46"/>
                  <a:pt x="262" y="46"/>
                  <a:pt x="262" y="46"/>
                </a:cubicBezTo>
                <a:cubicBezTo>
                  <a:pt x="262" y="47"/>
                  <a:pt x="262" y="47"/>
                  <a:pt x="262" y="47"/>
                </a:cubicBezTo>
                <a:cubicBezTo>
                  <a:pt x="263" y="47"/>
                  <a:pt x="263" y="47"/>
                  <a:pt x="263" y="47"/>
                </a:cubicBezTo>
                <a:cubicBezTo>
                  <a:pt x="263" y="47"/>
                  <a:pt x="263" y="47"/>
                  <a:pt x="263" y="47"/>
                </a:cubicBezTo>
                <a:cubicBezTo>
                  <a:pt x="263" y="48"/>
                  <a:pt x="263" y="48"/>
                  <a:pt x="263" y="48"/>
                </a:cubicBezTo>
                <a:cubicBezTo>
                  <a:pt x="264" y="50"/>
                  <a:pt x="264" y="50"/>
                  <a:pt x="264" y="50"/>
                </a:cubicBezTo>
                <a:cubicBezTo>
                  <a:pt x="263" y="50"/>
                  <a:pt x="263" y="50"/>
                  <a:pt x="263" y="50"/>
                </a:cubicBezTo>
                <a:cubicBezTo>
                  <a:pt x="262" y="51"/>
                  <a:pt x="262" y="51"/>
                  <a:pt x="262" y="51"/>
                </a:cubicBezTo>
                <a:cubicBezTo>
                  <a:pt x="262" y="51"/>
                  <a:pt x="262" y="51"/>
                  <a:pt x="262" y="51"/>
                </a:cubicBezTo>
                <a:cubicBezTo>
                  <a:pt x="261" y="51"/>
                  <a:pt x="261" y="51"/>
                  <a:pt x="261" y="51"/>
                </a:cubicBezTo>
                <a:cubicBezTo>
                  <a:pt x="261" y="51"/>
                  <a:pt x="261" y="51"/>
                  <a:pt x="261" y="51"/>
                </a:cubicBezTo>
                <a:cubicBezTo>
                  <a:pt x="262" y="51"/>
                  <a:pt x="262" y="51"/>
                  <a:pt x="262" y="51"/>
                </a:cubicBezTo>
                <a:cubicBezTo>
                  <a:pt x="262" y="52"/>
                  <a:pt x="262" y="52"/>
                  <a:pt x="262" y="52"/>
                </a:cubicBezTo>
                <a:cubicBezTo>
                  <a:pt x="262" y="53"/>
                  <a:pt x="262" y="53"/>
                  <a:pt x="262" y="53"/>
                </a:cubicBezTo>
                <a:cubicBezTo>
                  <a:pt x="260" y="54"/>
                  <a:pt x="260" y="54"/>
                  <a:pt x="260" y="54"/>
                </a:cubicBezTo>
                <a:cubicBezTo>
                  <a:pt x="260" y="55"/>
                  <a:pt x="260" y="55"/>
                  <a:pt x="260" y="55"/>
                </a:cubicBezTo>
                <a:cubicBezTo>
                  <a:pt x="259" y="54"/>
                  <a:pt x="259" y="54"/>
                  <a:pt x="259" y="54"/>
                </a:cubicBezTo>
                <a:cubicBezTo>
                  <a:pt x="259" y="54"/>
                  <a:pt x="259" y="54"/>
                  <a:pt x="259" y="54"/>
                </a:cubicBezTo>
                <a:cubicBezTo>
                  <a:pt x="259" y="53"/>
                  <a:pt x="259" y="53"/>
                  <a:pt x="259" y="53"/>
                </a:cubicBezTo>
                <a:cubicBezTo>
                  <a:pt x="258" y="54"/>
                  <a:pt x="258" y="54"/>
                  <a:pt x="258" y="54"/>
                </a:cubicBezTo>
                <a:cubicBezTo>
                  <a:pt x="257" y="54"/>
                  <a:pt x="257" y="54"/>
                  <a:pt x="257" y="54"/>
                </a:cubicBezTo>
                <a:cubicBezTo>
                  <a:pt x="256" y="54"/>
                  <a:pt x="256" y="54"/>
                  <a:pt x="256" y="54"/>
                </a:cubicBezTo>
                <a:cubicBezTo>
                  <a:pt x="255" y="54"/>
                  <a:pt x="255" y="54"/>
                  <a:pt x="255" y="54"/>
                </a:cubicBezTo>
                <a:cubicBezTo>
                  <a:pt x="255" y="53"/>
                  <a:pt x="255" y="53"/>
                  <a:pt x="255" y="53"/>
                </a:cubicBezTo>
                <a:cubicBezTo>
                  <a:pt x="255" y="53"/>
                  <a:pt x="255" y="53"/>
                  <a:pt x="255" y="53"/>
                </a:cubicBezTo>
                <a:cubicBezTo>
                  <a:pt x="254" y="54"/>
                  <a:pt x="254" y="54"/>
                  <a:pt x="254" y="54"/>
                </a:cubicBezTo>
                <a:cubicBezTo>
                  <a:pt x="253" y="54"/>
                  <a:pt x="253" y="54"/>
                  <a:pt x="253" y="54"/>
                </a:cubicBezTo>
                <a:close/>
                <a:moveTo>
                  <a:pt x="264" y="53"/>
                </a:moveTo>
                <a:cubicBezTo>
                  <a:pt x="264" y="53"/>
                  <a:pt x="264" y="53"/>
                  <a:pt x="264" y="53"/>
                </a:cubicBezTo>
                <a:cubicBezTo>
                  <a:pt x="264" y="52"/>
                  <a:pt x="264" y="52"/>
                  <a:pt x="264" y="52"/>
                </a:cubicBezTo>
                <a:cubicBezTo>
                  <a:pt x="264" y="51"/>
                  <a:pt x="264" y="51"/>
                  <a:pt x="264" y="51"/>
                </a:cubicBezTo>
                <a:cubicBezTo>
                  <a:pt x="264" y="51"/>
                  <a:pt x="264" y="51"/>
                  <a:pt x="264" y="51"/>
                </a:cubicBezTo>
                <a:cubicBezTo>
                  <a:pt x="263" y="51"/>
                  <a:pt x="263" y="51"/>
                  <a:pt x="263" y="51"/>
                </a:cubicBezTo>
                <a:cubicBezTo>
                  <a:pt x="263" y="52"/>
                  <a:pt x="263" y="52"/>
                  <a:pt x="263" y="52"/>
                </a:cubicBezTo>
                <a:cubicBezTo>
                  <a:pt x="264" y="53"/>
                  <a:pt x="264" y="53"/>
                  <a:pt x="264" y="53"/>
                </a:cubicBezTo>
                <a:close/>
                <a:moveTo>
                  <a:pt x="267" y="65"/>
                </a:moveTo>
                <a:cubicBezTo>
                  <a:pt x="267" y="66"/>
                  <a:pt x="267" y="66"/>
                  <a:pt x="267" y="66"/>
                </a:cubicBezTo>
                <a:cubicBezTo>
                  <a:pt x="268" y="66"/>
                  <a:pt x="268" y="66"/>
                  <a:pt x="268" y="66"/>
                </a:cubicBezTo>
                <a:cubicBezTo>
                  <a:pt x="269" y="66"/>
                  <a:pt x="269" y="66"/>
                  <a:pt x="269" y="66"/>
                </a:cubicBezTo>
                <a:cubicBezTo>
                  <a:pt x="270" y="66"/>
                  <a:pt x="270" y="66"/>
                  <a:pt x="270" y="66"/>
                </a:cubicBezTo>
                <a:cubicBezTo>
                  <a:pt x="270" y="65"/>
                  <a:pt x="270" y="65"/>
                  <a:pt x="270" y="65"/>
                </a:cubicBezTo>
                <a:cubicBezTo>
                  <a:pt x="271" y="64"/>
                  <a:pt x="271" y="64"/>
                  <a:pt x="271" y="64"/>
                </a:cubicBezTo>
                <a:cubicBezTo>
                  <a:pt x="270" y="64"/>
                  <a:pt x="270" y="64"/>
                  <a:pt x="270" y="64"/>
                </a:cubicBezTo>
                <a:cubicBezTo>
                  <a:pt x="270" y="63"/>
                  <a:pt x="270" y="63"/>
                  <a:pt x="270" y="63"/>
                </a:cubicBezTo>
                <a:cubicBezTo>
                  <a:pt x="270" y="63"/>
                  <a:pt x="270" y="63"/>
                  <a:pt x="270" y="63"/>
                </a:cubicBezTo>
                <a:cubicBezTo>
                  <a:pt x="269" y="63"/>
                  <a:pt x="269" y="63"/>
                  <a:pt x="269" y="63"/>
                </a:cubicBezTo>
                <a:cubicBezTo>
                  <a:pt x="269" y="62"/>
                  <a:pt x="269" y="62"/>
                  <a:pt x="269" y="62"/>
                </a:cubicBezTo>
                <a:cubicBezTo>
                  <a:pt x="268" y="62"/>
                  <a:pt x="268" y="62"/>
                  <a:pt x="268" y="62"/>
                </a:cubicBezTo>
                <a:cubicBezTo>
                  <a:pt x="267" y="63"/>
                  <a:pt x="267" y="63"/>
                  <a:pt x="267" y="63"/>
                </a:cubicBezTo>
                <a:cubicBezTo>
                  <a:pt x="267" y="63"/>
                  <a:pt x="267" y="63"/>
                  <a:pt x="267" y="63"/>
                </a:cubicBezTo>
                <a:cubicBezTo>
                  <a:pt x="267" y="64"/>
                  <a:pt x="267" y="64"/>
                  <a:pt x="267" y="64"/>
                </a:cubicBezTo>
                <a:cubicBezTo>
                  <a:pt x="267" y="65"/>
                  <a:pt x="267" y="65"/>
                  <a:pt x="267" y="65"/>
                </a:cubicBezTo>
                <a:close/>
                <a:moveTo>
                  <a:pt x="266" y="65"/>
                </a:moveTo>
                <a:cubicBezTo>
                  <a:pt x="266" y="66"/>
                  <a:pt x="266" y="66"/>
                  <a:pt x="266" y="66"/>
                </a:cubicBezTo>
                <a:cubicBezTo>
                  <a:pt x="266" y="66"/>
                  <a:pt x="266" y="66"/>
                  <a:pt x="266" y="66"/>
                </a:cubicBezTo>
                <a:cubicBezTo>
                  <a:pt x="266" y="67"/>
                  <a:pt x="266" y="67"/>
                  <a:pt x="266" y="67"/>
                </a:cubicBezTo>
                <a:cubicBezTo>
                  <a:pt x="267" y="66"/>
                  <a:pt x="267" y="66"/>
                  <a:pt x="267" y="66"/>
                </a:cubicBezTo>
                <a:cubicBezTo>
                  <a:pt x="266" y="66"/>
                  <a:pt x="266" y="66"/>
                  <a:pt x="266" y="66"/>
                </a:cubicBezTo>
                <a:cubicBezTo>
                  <a:pt x="266" y="66"/>
                  <a:pt x="266" y="66"/>
                  <a:pt x="266" y="66"/>
                </a:cubicBezTo>
                <a:cubicBezTo>
                  <a:pt x="266" y="65"/>
                  <a:pt x="266" y="65"/>
                  <a:pt x="266" y="65"/>
                </a:cubicBezTo>
                <a:cubicBezTo>
                  <a:pt x="266" y="65"/>
                  <a:pt x="266" y="65"/>
                  <a:pt x="266" y="65"/>
                </a:cubicBezTo>
                <a:close/>
                <a:moveTo>
                  <a:pt x="253" y="59"/>
                </a:moveTo>
                <a:cubicBezTo>
                  <a:pt x="253" y="58"/>
                  <a:pt x="253" y="58"/>
                  <a:pt x="253" y="58"/>
                </a:cubicBezTo>
                <a:cubicBezTo>
                  <a:pt x="253" y="57"/>
                  <a:pt x="253" y="57"/>
                  <a:pt x="253" y="57"/>
                </a:cubicBezTo>
                <a:cubicBezTo>
                  <a:pt x="254" y="56"/>
                  <a:pt x="254" y="56"/>
                  <a:pt x="254" y="56"/>
                </a:cubicBezTo>
                <a:cubicBezTo>
                  <a:pt x="255" y="56"/>
                  <a:pt x="255" y="56"/>
                  <a:pt x="255" y="56"/>
                </a:cubicBezTo>
                <a:cubicBezTo>
                  <a:pt x="255" y="56"/>
                  <a:pt x="255" y="56"/>
                  <a:pt x="255" y="56"/>
                </a:cubicBezTo>
                <a:cubicBezTo>
                  <a:pt x="256" y="56"/>
                  <a:pt x="256" y="56"/>
                  <a:pt x="256" y="56"/>
                </a:cubicBezTo>
                <a:cubicBezTo>
                  <a:pt x="257" y="56"/>
                  <a:pt x="257" y="56"/>
                  <a:pt x="257" y="56"/>
                </a:cubicBezTo>
                <a:cubicBezTo>
                  <a:pt x="257" y="56"/>
                  <a:pt x="257" y="56"/>
                  <a:pt x="257" y="56"/>
                </a:cubicBezTo>
                <a:cubicBezTo>
                  <a:pt x="257" y="57"/>
                  <a:pt x="257" y="57"/>
                  <a:pt x="257" y="57"/>
                </a:cubicBezTo>
                <a:cubicBezTo>
                  <a:pt x="258" y="57"/>
                  <a:pt x="258" y="57"/>
                  <a:pt x="258" y="57"/>
                </a:cubicBezTo>
                <a:cubicBezTo>
                  <a:pt x="258" y="56"/>
                  <a:pt x="258" y="56"/>
                  <a:pt x="258" y="56"/>
                </a:cubicBezTo>
                <a:cubicBezTo>
                  <a:pt x="259" y="57"/>
                  <a:pt x="259" y="57"/>
                  <a:pt x="259" y="57"/>
                </a:cubicBezTo>
                <a:cubicBezTo>
                  <a:pt x="260" y="57"/>
                  <a:pt x="260" y="57"/>
                  <a:pt x="260" y="57"/>
                </a:cubicBezTo>
                <a:cubicBezTo>
                  <a:pt x="260" y="58"/>
                  <a:pt x="260" y="58"/>
                  <a:pt x="260" y="58"/>
                </a:cubicBezTo>
                <a:cubicBezTo>
                  <a:pt x="261" y="58"/>
                  <a:pt x="261" y="58"/>
                  <a:pt x="261" y="58"/>
                </a:cubicBezTo>
                <a:cubicBezTo>
                  <a:pt x="261" y="58"/>
                  <a:pt x="261" y="58"/>
                  <a:pt x="261" y="58"/>
                </a:cubicBezTo>
                <a:cubicBezTo>
                  <a:pt x="261" y="59"/>
                  <a:pt x="261" y="59"/>
                  <a:pt x="261" y="59"/>
                </a:cubicBezTo>
                <a:cubicBezTo>
                  <a:pt x="262" y="59"/>
                  <a:pt x="262" y="59"/>
                  <a:pt x="262" y="59"/>
                </a:cubicBezTo>
                <a:cubicBezTo>
                  <a:pt x="262" y="58"/>
                  <a:pt x="262" y="58"/>
                  <a:pt x="262" y="58"/>
                </a:cubicBezTo>
                <a:cubicBezTo>
                  <a:pt x="263" y="59"/>
                  <a:pt x="263" y="59"/>
                  <a:pt x="263" y="59"/>
                </a:cubicBezTo>
                <a:cubicBezTo>
                  <a:pt x="263" y="60"/>
                  <a:pt x="263" y="60"/>
                  <a:pt x="263" y="60"/>
                </a:cubicBezTo>
                <a:cubicBezTo>
                  <a:pt x="263" y="60"/>
                  <a:pt x="263" y="60"/>
                  <a:pt x="263" y="60"/>
                </a:cubicBezTo>
                <a:cubicBezTo>
                  <a:pt x="263" y="60"/>
                  <a:pt x="263" y="60"/>
                  <a:pt x="263" y="60"/>
                </a:cubicBezTo>
                <a:cubicBezTo>
                  <a:pt x="263" y="61"/>
                  <a:pt x="263" y="61"/>
                  <a:pt x="263" y="61"/>
                </a:cubicBezTo>
                <a:cubicBezTo>
                  <a:pt x="262" y="61"/>
                  <a:pt x="262" y="61"/>
                  <a:pt x="262" y="61"/>
                </a:cubicBezTo>
                <a:cubicBezTo>
                  <a:pt x="261" y="61"/>
                  <a:pt x="261" y="61"/>
                  <a:pt x="261" y="61"/>
                </a:cubicBezTo>
                <a:cubicBezTo>
                  <a:pt x="260" y="62"/>
                  <a:pt x="260" y="62"/>
                  <a:pt x="260" y="62"/>
                </a:cubicBezTo>
                <a:cubicBezTo>
                  <a:pt x="259" y="61"/>
                  <a:pt x="259" y="61"/>
                  <a:pt x="259" y="61"/>
                </a:cubicBezTo>
                <a:cubicBezTo>
                  <a:pt x="258" y="61"/>
                  <a:pt x="258" y="61"/>
                  <a:pt x="258" y="61"/>
                </a:cubicBezTo>
                <a:cubicBezTo>
                  <a:pt x="257" y="60"/>
                  <a:pt x="257" y="60"/>
                  <a:pt x="257" y="60"/>
                </a:cubicBezTo>
                <a:cubicBezTo>
                  <a:pt x="256" y="60"/>
                  <a:pt x="256" y="60"/>
                  <a:pt x="256" y="60"/>
                </a:cubicBezTo>
                <a:cubicBezTo>
                  <a:pt x="255" y="60"/>
                  <a:pt x="255" y="60"/>
                  <a:pt x="255" y="60"/>
                </a:cubicBezTo>
                <a:cubicBezTo>
                  <a:pt x="254" y="59"/>
                  <a:pt x="254" y="59"/>
                  <a:pt x="254" y="59"/>
                </a:cubicBezTo>
                <a:cubicBezTo>
                  <a:pt x="253" y="59"/>
                  <a:pt x="253" y="59"/>
                  <a:pt x="253" y="59"/>
                </a:cubicBezTo>
                <a:cubicBezTo>
                  <a:pt x="253" y="59"/>
                  <a:pt x="253" y="59"/>
                  <a:pt x="253" y="59"/>
                </a:cubicBezTo>
                <a:close/>
                <a:moveTo>
                  <a:pt x="242" y="46"/>
                </a:moveTo>
                <a:cubicBezTo>
                  <a:pt x="242" y="45"/>
                  <a:pt x="242" y="45"/>
                  <a:pt x="242" y="45"/>
                </a:cubicBezTo>
                <a:cubicBezTo>
                  <a:pt x="243" y="45"/>
                  <a:pt x="243" y="45"/>
                  <a:pt x="243" y="45"/>
                </a:cubicBezTo>
                <a:cubicBezTo>
                  <a:pt x="243" y="45"/>
                  <a:pt x="243" y="45"/>
                  <a:pt x="243" y="45"/>
                </a:cubicBezTo>
                <a:cubicBezTo>
                  <a:pt x="243" y="46"/>
                  <a:pt x="243" y="46"/>
                  <a:pt x="243" y="46"/>
                </a:cubicBezTo>
                <a:cubicBezTo>
                  <a:pt x="242" y="46"/>
                  <a:pt x="242" y="46"/>
                  <a:pt x="242" y="46"/>
                </a:cubicBezTo>
                <a:cubicBezTo>
                  <a:pt x="242" y="46"/>
                  <a:pt x="242" y="46"/>
                  <a:pt x="242" y="46"/>
                </a:cubicBezTo>
                <a:close/>
                <a:moveTo>
                  <a:pt x="243" y="50"/>
                </a:moveTo>
                <a:cubicBezTo>
                  <a:pt x="243" y="52"/>
                  <a:pt x="243" y="52"/>
                  <a:pt x="243" y="52"/>
                </a:cubicBezTo>
                <a:cubicBezTo>
                  <a:pt x="244" y="52"/>
                  <a:pt x="244" y="52"/>
                  <a:pt x="244" y="52"/>
                </a:cubicBezTo>
                <a:cubicBezTo>
                  <a:pt x="244" y="52"/>
                  <a:pt x="244" y="52"/>
                  <a:pt x="244" y="52"/>
                </a:cubicBezTo>
                <a:cubicBezTo>
                  <a:pt x="245" y="52"/>
                  <a:pt x="245" y="52"/>
                  <a:pt x="245" y="52"/>
                </a:cubicBezTo>
                <a:cubicBezTo>
                  <a:pt x="245" y="53"/>
                  <a:pt x="245" y="53"/>
                  <a:pt x="245" y="53"/>
                </a:cubicBezTo>
                <a:cubicBezTo>
                  <a:pt x="246" y="53"/>
                  <a:pt x="246" y="53"/>
                  <a:pt x="246" y="53"/>
                </a:cubicBezTo>
                <a:cubicBezTo>
                  <a:pt x="247" y="52"/>
                  <a:pt x="247" y="52"/>
                  <a:pt x="247" y="52"/>
                </a:cubicBezTo>
                <a:cubicBezTo>
                  <a:pt x="247" y="51"/>
                  <a:pt x="247" y="51"/>
                  <a:pt x="247" y="51"/>
                </a:cubicBezTo>
                <a:cubicBezTo>
                  <a:pt x="248" y="51"/>
                  <a:pt x="248" y="51"/>
                  <a:pt x="248" y="51"/>
                </a:cubicBezTo>
                <a:cubicBezTo>
                  <a:pt x="249" y="50"/>
                  <a:pt x="249" y="50"/>
                  <a:pt x="249" y="50"/>
                </a:cubicBezTo>
                <a:cubicBezTo>
                  <a:pt x="249" y="49"/>
                  <a:pt x="249" y="49"/>
                  <a:pt x="249" y="49"/>
                </a:cubicBezTo>
                <a:cubicBezTo>
                  <a:pt x="249" y="48"/>
                  <a:pt x="249" y="48"/>
                  <a:pt x="249" y="48"/>
                </a:cubicBezTo>
                <a:cubicBezTo>
                  <a:pt x="250" y="47"/>
                  <a:pt x="250" y="47"/>
                  <a:pt x="250" y="47"/>
                </a:cubicBezTo>
                <a:cubicBezTo>
                  <a:pt x="249" y="46"/>
                  <a:pt x="249" y="46"/>
                  <a:pt x="249" y="46"/>
                </a:cubicBezTo>
                <a:cubicBezTo>
                  <a:pt x="249" y="46"/>
                  <a:pt x="249" y="46"/>
                  <a:pt x="249" y="46"/>
                </a:cubicBezTo>
                <a:cubicBezTo>
                  <a:pt x="250" y="46"/>
                  <a:pt x="250" y="46"/>
                  <a:pt x="250" y="46"/>
                </a:cubicBezTo>
                <a:cubicBezTo>
                  <a:pt x="250" y="45"/>
                  <a:pt x="250" y="45"/>
                  <a:pt x="250" y="45"/>
                </a:cubicBezTo>
                <a:cubicBezTo>
                  <a:pt x="251" y="44"/>
                  <a:pt x="251" y="44"/>
                  <a:pt x="251" y="44"/>
                </a:cubicBezTo>
                <a:cubicBezTo>
                  <a:pt x="252" y="44"/>
                  <a:pt x="252" y="44"/>
                  <a:pt x="252" y="44"/>
                </a:cubicBezTo>
                <a:cubicBezTo>
                  <a:pt x="253" y="43"/>
                  <a:pt x="253" y="43"/>
                  <a:pt x="253" y="43"/>
                </a:cubicBezTo>
                <a:cubicBezTo>
                  <a:pt x="253" y="42"/>
                  <a:pt x="253" y="42"/>
                  <a:pt x="253" y="42"/>
                </a:cubicBezTo>
                <a:cubicBezTo>
                  <a:pt x="253" y="41"/>
                  <a:pt x="253" y="41"/>
                  <a:pt x="253" y="41"/>
                </a:cubicBezTo>
                <a:cubicBezTo>
                  <a:pt x="253" y="41"/>
                  <a:pt x="253" y="41"/>
                  <a:pt x="253" y="41"/>
                </a:cubicBezTo>
                <a:cubicBezTo>
                  <a:pt x="254" y="40"/>
                  <a:pt x="254" y="40"/>
                  <a:pt x="254" y="40"/>
                </a:cubicBezTo>
                <a:cubicBezTo>
                  <a:pt x="253" y="40"/>
                  <a:pt x="253" y="40"/>
                  <a:pt x="253" y="40"/>
                </a:cubicBezTo>
                <a:cubicBezTo>
                  <a:pt x="253" y="39"/>
                  <a:pt x="253" y="39"/>
                  <a:pt x="253" y="39"/>
                </a:cubicBezTo>
                <a:cubicBezTo>
                  <a:pt x="253" y="39"/>
                  <a:pt x="253" y="39"/>
                  <a:pt x="253" y="39"/>
                </a:cubicBezTo>
                <a:cubicBezTo>
                  <a:pt x="252" y="38"/>
                  <a:pt x="252" y="38"/>
                  <a:pt x="252" y="38"/>
                </a:cubicBezTo>
                <a:cubicBezTo>
                  <a:pt x="251" y="38"/>
                  <a:pt x="251" y="38"/>
                  <a:pt x="251" y="38"/>
                </a:cubicBezTo>
                <a:cubicBezTo>
                  <a:pt x="250" y="38"/>
                  <a:pt x="250" y="38"/>
                  <a:pt x="250" y="38"/>
                </a:cubicBezTo>
                <a:cubicBezTo>
                  <a:pt x="251" y="37"/>
                  <a:pt x="251" y="37"/>
                  <a:pt x="251" y="37"/>
                </a:cubicBezTo>
                <a:cubicBezTo>
                  <a:pt x="252" y="37"/>
                  <a:pt x="252" y="37"/>
                  <a:pt x="252" y="37"/>
                </a:cubicBezTo>
                <a:cubicBezTo>
                  <a:pt x="252" y="36"/>
                  <a:pt x="252" y="36"/>
                  <a:pt x="252" y="36"/>
                </a:cubicBezTo>
                <a:cubicBezTo>
                  <a:pt x="252" y="36"/>
                  <a:pt x="252" y="36"/>
                  <a:pt x="252" y="36"/>
                </a:cubicBezTo>
                <a:cubicBezTo>
                  <a:pt x="252" y="35"/>
                  <a:pt x="252" y="35"/>
                  <a:pt x="252" y="35"/>
                </a:cubicBezTo>
                <a:cubicBezTo>
                  <a:pt x="252" y="34"/>
                  <a:pt x="252" y="34"/>
                  <a:pt x="252" y="34"/>
                </a:cubicBezTo>
                <a:cubicBezTo>
                  <a:pt x="251" y="33"/>
                  <a:pt x="251" y="33"/>
                  <a:pt x="251" y="33"/>
                </a:cubicBezTo>
                <a:cubicBezTo>
                  <a:pt x="251" y="33"/>
                  <a:pt x="251" y="33"/>
                  <a:pt x="251" y="33"/>
                </a:cubicBezTo>
                <a:cubicBezTo>
                  <a:pt x="249" y="34"/>
                  <a:pt x="249" y="34"/>
                  <a:pt x="249" y="34"/>
                </a:cubicBezTo>
                <a:cubicBezTo>
                  <a:pt x="248" y="34"/>
                  <a:pt x="248" y="34"/>
                  <a:pt x="248" y="34"/>
                </a:cubicBezTo>
                <a:cubicBezTo>
                  <a:pt x="248" y="35"/>
                  <a:pt x="248" y="35"/>
                  <a:pt x="248" y="35"/>
                </a:cubicBezTo>
                <a:cubicBezTo>
                  <a:pt x="247" y="36"/>
                  <a:pt x="247" y="36"/>
                  <a:pt x="247" y="36"/>
                </a:cubicBezTo>
                <a:cubicBezTo>
                  <a:pt x="247" y="35"/>
                  <a:pt x="247" y="35"/>
                  <a:pt x="247" y="35"/>
                </a:cubicBezTo>
                <a:cubicBezTo>
                  <a:pt x="247" y="35"/>
                  <a:pt x="247" y="35"/>
                  <a:pt x="247" y="35"/>
                </a:cubicBezTo>
                <a:cubicBezTo>
                  <a:pt x="247" y="34"/>
                  <a:pt x="247" y="34"/>
                  <a:pt x="247" y="34"/>
                </a:cubicBezTo>
                <a:cubicBezTo>
                  <a:pt x="248" y="34"/>
                  <a:pt x="248" y="34"/>
                  <a:pt x="248" y="34"/>
                </a:cubicBezTo>
                <a:cubicBezTo>
                  <a:pt x="248" y="33"/>
                  <a:pt x="248" y="33"/>
                  <a:pt x="248" y="33"/>
                </a:cubicBezTo>
                <a:cubicBezTo>
                  <a:pt x="248" y="31"/>
                  <a:pt x="248" y="31"/>
                  <a:pt x="248" y="31"/>
                </a:cubicBezTo>
                <a:cubicBezTo>
                  <a:pt x="248" y="30"/>
                  <a:pt x="248" y="30"/>
                  <a:pt x="248" y="30"/>
                </a:cubicBezTo>
                <a:cubicBezTo>
                  <a:pt x="247" y="30"/>
                  <a:pt x="247" y="30"/>
                  <a:pt x="247" y="30"/>
                </a:cubicBezTo>
                <a:cubicBezTo>
                  <a:pt x="247" y="29"/>
                  <a:pt x="247" y="29"/>
                  <a:pt x="247" y="29"/>
                </a:cubicBezTo>
                <a:cubicBezTo>
                  <a:pt x="246" y="29"/>
                  <a:pt x="246" y="29"/>
                  <a:pt x="246" y="29"/>
                </a:cubicBezTo>
                <a:cubicBezTo>
                  <a:pt x="245" y="29"/>
                  <a:pt x="245" y="29"/>
                  <a:pt x="245" y="29"/>
                </a:cubicBezTo>
                <a:cubicBezTo>
                  <a:pt x="244" y="29"/>
                  <a:pt x="244" y="29"/>
                  <a:pt x="244" y="29"/>
                </a:cubicBezTo>
                <a:cubicBezTo>
                  <a:pt x="243" y="30"/>
                  <a:pt x="243" y="30"/>
                  <a:pt x="243" y="30"/>
                </a:cubicBezTo>
                <a:cubicBezTo>
                  <a:pt x="243" y="29"/>
                  <a:pt x="243" y="29"/>
                  <a:pt x="243" y="29"/>
                </a:cubicBezTo>
                <a:cubicBezTo>
                  <a:pt x="242" y="28"/>
                  <a:pt x="242" y="28"/>
                  <a:pt x="242" y="28"/>
                </a:cubicBezTo>
                <a:cubicBezTo>
                  <a:pt x="242" y="28"/>
                  <a:pt x="242" y="28"/>
                  <a:pt x="242" y="28"/>
                </a:cubicBezTo>
                <a:cubicBezTo>
                  <a:pt x="242" y="28"/>
                  <a:pt x="242" y="28"/>
                  <a:pt x="242" y="28"/>
                </a:cubicBezTo>
                <a:cubicBezTo>
                  <a:pt x="241" y="29"/>
                  <a:pt x="241" y="29"/>
                  <a:pt x="241" y="29"/>
                </a:cubicBezTo>
                <a:cubicBezTo>
                  <a:pt x="240" y="30"/>
                  <a:pt x="240" y="30"/>
                  <a:pt x="240" y="30"/>
                </a:cubicBezTo>
                <a:cubicBezTo>
                  <a:pt x="240" y="30"/>
                  <a:pt x="240" y="30"/>
                  <a:pt x="240" y="30"/>
                </a:cubicBezTo>
                <a:cubicBezTo>
                  <a:pt x="239" y="31"/>
                  <a:pt x="239" y="31"/>
                  <a:pt x="239" y="31"/>
                </a:cubicBezTo>
                <a:cubicBezTo>
                  <a:pt x="239" y="32"/>
                  <a:pt x="239" y="32"/>
                  <a:pt x="239" y="32"/>
                </a:cubicBezTo>
                <a:cubicBezTo>
                  <a:pt x="240" y="33"/>
                  <a:pt x="240" y="33"/>
                  <a:pt x="240" y="33"/>
                </a:cubicBezTo>
                <a:cubicBezTo>
                  <a:pt x="240" y="32"/>
                  <a:pt x="240" y="32"/>
                  <a:pt x="240" y="32"/>
                </a:cubicBezTo>
                <a:cubicBezTo>
                  <a:pt x="241" y="32"/>
                  <a:pt x="241" y="32"/>
                  <a:pt x="241" y="32"/>
                </a:cubicBezTo>
                <a:cubicBezTo>
                  <a:pt x="242" y="32"/>
                  <a:pt x="242" y="32"/>
                  <a:pt x="242" y="32"/>
                </a:cubicBezTo>
                <a:cubicBezTo>
                  <a:pt x="241" y="33"/>
                  <a:pt x="241" y="33"/>
                  <a:pt x="241" y="33"/>
                </a:cubicBezTo>
                <a:cubicBezTo>
                  <a:pt x="239" y="34"/>
                  <a:pt x="239" y="34"/>
                  <a:pt x="239" y="34"/>
                </a:cubicBezTo>
                <a:cubicBezTo>
                  <a:pt x="239" y="35"/>
                  <a:pt x="239" y="35"/>
                  <a:pt x="239" y="35"/>
                </a:cubicBezTo>
                <a:cubicBezTo>
                  <a:pt x="239" y="35"/>
                  <a:pt x="239" y="35"/>
                  <a:pt x="239" y="35"/>
                </a:cubicBezTo>
                <a:cubicBezTo>
                  <a:pt x="240" y="35"/>
                  <a:pt x="240" y="35"/>
                  <a:pt x="240" y="35"/>
                </a:cubicBezTo>
                <a:cubicBezTo>
                  <a:pt x="241" y="34"/>
                  <a:pt x="241" y="34"/>
                  <a:pt x="241" y="34"/>
                </a:cubicBezTo>
                <a:cubicBezTo>
                  <a:pt x="242" y="34"/>
                  <a:pt x="242" y="34"/>
                  <a:pt x="242" y="34"/>
                </a:cubicBezTo>
                <a:cubicBezTo>
                  <a:pt x="242" y="33"/>
                  <a:pt x="242" y="33"/>
                  <a:pt x="242" y="33"/>
                </a:cubicBezTo>
                <a:cubicBezTo>
                  <a:pt x="243" y="34"/>
                  <a:pt x="243" y="34"/>
                  <a:pt x="243" y="34"/>
                </a:cubicBezTo>
                <a:cubicBezTo>
                  <a:pt x="242" y="35"/>
                  <a:pt x="242" y="35"/>
                  <a:pt x="242" y="35"/>
                </a:cubicBezTo>
                <a:cubicBezTo>
                  <a:pt x="242" y="35"/>
                  <a:pt x="242" y="35"/>
                  <a:pt x="242" y="35"/>
                </a:cubicBezTo>
                <a:cubicBezTo>
                  <a:pt x="241" y="36"/>
                  <a:pt x="241" y="36"/>
                  <a:pt x="241" y="36"/>
                </a:cubicBezTo>
                <a:cubicBezTo>
                  <a:pt x="241" y="36"/>
                  <a:pt x="241" y="36"/>
                  <a:pt x="241" y="36"/>
                </a:cubicBezTo>
                <a:cubicBezTo>
                  <a:pt x="241" y="37"/>
                  <a:pt x="241" y="37"/>
                  <a:pt x="241" y="37"/>
                </a:cubicBezTo>
                <a:cubicBezTo>
                  <a:pt x="242" y="37"/>
                  <a:pt x="242" y="37"/>
                  <a:pt x="242" y="37"/>
                </a:cubicBezTo>
                <a:cubicBezTo>
                  <a:pt x="243" y="37"/>
                  <a:pt x="243" y="37"/>
                  <a:pt x="243" y="37"/>
                </a:cubicBezTo>
                <a:cubicBezTo>
                  <a:pt x="242" y="38"/>
                  <a:pt x="242" y="38"/>
                  <a:pt x="242" y="38"/>
                </a:cubicBezTo>
                <a:cubicBezTo>
                  <a:pt x="241" y="38"/>
                  <a:pt x="241" y="38"/>
                  <a:pt x="241" y="38"/>
                </a:cubicBezTo>
                <a:cubicBezTo>
                  <a:pt x="240" y="38"/>
                  <a:pt x="240" y="38"/>
                  <a:pt x="240" y="38"/>
                </a:cubicBezTo>
                <a:cubicBezTo>
                  <a:pt x="240" y="38"/>
                  <a:pt x="240" y="38"/>
                  <a:pt x="240" y="38"/>
                </a:cubicBezTo>
                <a:cubicBezTo>
                  <a:pt x="241" y="39"/>
                  <a:pt x="241" y="39"/>
                  <a:pt x="241" y="39"/>
                </a:cubicBezTo>
                <a:cubicBezTo>
                  <a:pt x="241" y="39"/>
                  <a:pt x="241" y="39"/>
                  <a:pt x="241" y="39"/>
                </a:cubicBezTo>
                <a:cubicBezTo>
                  <a:pt x="239" y="40"/>
                  <a:pt x="239" y="40"/>
                  <a:pt x="239" y="40"/>
                </a:cubicBezTo>
                <a:cubicBezTo>
                  <a:pt x="239" y="40"/>
                  <a:pt x="239" y="40"/>
                  <a:pt x="239" y="40"/>
                </a:cubicBezTo>
                <a:cubicBezTo>
                  <a:pt x="239" y="39"/>
                  <a:pt x="239" y="39"/>
                  <a:pt x="239" y="39"/>
                </a:cubicBezTo>
                <a:cubicBezTo>
                  <a:pt x="238" y="39"/>
                  <a:pt x="238" y="39"/>
                  <a:pt x="238" y="39"/>
                </a:cubicBezTo>
                <a:cubicBezTo>
                  <a:pt x="237" y="38"/>
                  <a:pt x="237" y="38"/>
                  <a:pt x="237" y="38"/>
                </a:cubicBezTo>
                <a:cubicBezTo>
                  <a:pt x="235" y="39"/>
                  <a:pt x="235" y="39"/>
                  <a:pt x="235" y="39"/>
                </a:cubicBezTo>
                <a:cubicBezTo>
                  <a:pt x="235" y="39"/>
                  <a:pt x="235" y="39"/>
                  <a:pt x="235" y="39"/>
                </a:cubicBezTo>
                <a:cubicBezTo>
                  <a:pt x="235" y="40"/>
                  <a:pt x="235" y="40"/>
                  <a:pt x="235" y="40"/>
                </a:cubicBezTo>
                <a:cubicBezTo>
                  <a:pt x="235" y="41"/>
                  <a:pt x="235" y="41"/>
                  <a:pt x="235" y="41"/>
                </a:cubicBezTo>
                <a:cubicBezTo>
                  <a:pt x="235" y="42"/>
                  <a:pt x="235" y="42"/>
                  <a:pt x="235" y="42"/>
                </a:cubicBezTo>
                <a:cubicBezTo>
                  <a:pt x="236" y="43"/>
                  <a:pt x="236" y="43"/>
                  <a:pt x="236" y="43"/>
                </a:cubicBezTo>
                <a:cubicBezTo>
                  <a:pt x="237" y="42"/>
                  <a:pt x="237" y="42"/>
                  <a:pt x="237" y="42"/>
                </a:cubicBezTo>
                <a:cubicBezTo>
                  <a:pt x="237" y="42"/>
                  <a:pt x="237" y="42"/>
                  <a:pt x="237" y="42"/>
                </a:cubicBezTo>
                <a:cubicBezTo>
                  <a:pt x="239" y="42"/>
                  <a:pt x="239" y="42"/>
                  <a:pt x="239" y="42"/>
                </a:cubicBezTo>
                <a:cubicBezTo>
                  <a:pt x="240" y="42"/>
                  <a:pt x="240" y="42"/>
                  <a:pt x="240" y="42"/>
                </a:cubicBezTo>
                <a:cubicBezTo>
                  <a:pt x="240" y="43"/>
                  <a:pt x="240" y="43"/>
                  <a:pt x="240" y="43"/>
                </a:cubicBezTo>
                <a:cubicBezTo>
                  <a:pt x="242" y="42"/>
                  <a:pt x="242" y="42"/>
                  <a:pt x="242" y="42"/>
                </a:cubicBezTo>
                <a:cubicBezTo>
                  <a:pt x="242" y="43"/>
                  <a:pt x="242" y="43"/>
                  <a:pt x="242" y="43"/>
                </a:cubicBezTo>
                <a:cubicBezTo>
                  <a:pt x="241" y="43"/>
                  <a:pt x="241" y="43"/>
                  <a:pt x="241" y="43"/>
                </a:cubicBezTo>
                <a:cubicBezTo>
                  <a:pt x="241" y="44"/>
                  <a:pt x="241" y="44"/>
                  <a:pt x="241" y="44"/>
                </a:cubicBezTo>
                <a:cubicBezTo>
                  <a:pt x="241" y="44"/>
                  <a:pt x="241" y="44"/>
                  <a:pt x="241" y="44"/>
                </a:cubicBezTo>
                <a:cubicBezTo>
                  <a:pt x="242" y="44"/>
                  <a:pt x="242" y="44"/>
                  <a:pt x="242" y="44"/>
                </a:cubicBezTo>
                <a:cubicBezTo>
                  <a:pt x="243" y="45"/>
                  <a:pt x="243" y="45"/>
                  <a:pt x="243" y="45"/>
                </a:cubicBezTo>
                <a:cubicBezTo>
                  <a:pt x="243" y="46"/>
                  <a:pt x="243" y="46"/>
                  <a:pt x="243" y="46"/>
                </a:cubicBezTo>
                <a:cubicBezTo>
                  <a:pt x="244" y="46"/>
                  <a:pt x="244" y="46"/>
                  <a:pt x="244" y="46"/>
                </a:cubicBezTo>
                <a:cubicBezTo>
                  <a:pt x="244" y="46"/>
                  <a:pt x="244" y="46"/>
                  <a:pt x="244" y="46"/>
                </a:cubicBezTo>
                <a:cubicBezTo>
                  <a:pt x="244" y="47"/>
                  <a:pt x="244" y="47"/>
                  <a:pt x="244" y="47"/>
                </a:cubicBezTo>
                <a:cubicBezTo>
                  <a:pt x="244" y="48"/>
                  <a:pt x="244" y="48"/>
                  <a:pt x="244" y="48"/>
                </a:cubicBezTo>
                <a:cubicBezTo>
                  <a:pt x="243" y="50"/>
                  <a:pt x="243" y="50"/>
                  <a:pt x="243" y="50"/>
                </a:cubicBezTo>
                <a:close/>
                <a:moveTo>
                  <a:pt x="238" y="44"/>
                </a:moveTo>
                <a:cubicBezTo>
                  <a:pt x="238" y="44"/>
                  <a:pt x="238" y="44"/>
                  <a:pt x="238" y="44"/>
                </a:cubicBezTo>
                <a:cubicBezTo>
                  <a:pt x="239" y="43"/>
                  <a:pt x="239" y="43"/>
                  <a:pt x="239" y="43"/>
                </a:cubicBezTo>
                <a:cubicBezTo>
                  <a:pt x="240" y="43"/>
                  <a:pt x="240" y="43"/>
                  <a:pt x="240" y="43"/>
                </a:cubicBezTo>
                <a:cubicBezTo>
                  <a:pt x="240" y="44"/>
                  <a:pt x="240" y="44"/>
                  <a:pt x="240" y="44"/>
                </a:cubicBezTo>
                <a:cubicBezTo>
                  <a:pt x="239" y="44"/>
                  <a:pt x="239" y="44"/>
                  <a:pt x="239" y="44"/>
                </a:cubicBezTo>
                <a:cubicBezTo>
                  <a:pt x="238" y="45"/>
                  <a:pt x="238" y="45"/>
                  <a:pt x="238" y="45"/>
                </a:cubicBezTo>
                <a:cubicBezTo>
                  <a:pt x="238" y="44"/>
                  <a:pt x="238" y="44"/>
                  <a:pt x="238" y="44"/>
                </a:cubicBezTo>
                <a:close/>
                <a:moveTo>
                  <a:pt x="236" y="49"/>
                </a:moveTo>
                <a:cubicBezTo>
                  <a:pt x="237" y="48"/>
                  <a:pt x="237" y="48"/>
                  <a:pt x="237" y="48"/>
                </a:cubicBezTo>
                <a:cubicBezTo>
                  <a:pt x="238" y="48"/>
                  <a:pt x="238" y="48"/>
                  <a:pt x="238" y="48"/>
                </a:cubicBezTo>
                <a:cubicBezTo>
                  <a:pt x="239" y="48"/>
                  <a:pt x="239" y="48"/>
                  <a:pt x="239" y="48"/>
                </a:cubicBezTo>
                <a:cubicBezTo>
                  <a:pt x="241" y="50"/>
                  <a:pt x="241" y="50"/>
                  <a:pt x="241" y="50"/>
                </a:cubicBezTo>
                <a:cubicBezTo>
                  <a:pt x="240" y="50"/>
                  <a:pt x="240" y="50"/>
                  <a:pt x="240" y="50"/>
                </a:cubicBezTo>
                <a:cubicBezTo>
                  <a:pt x="241" y="52"/>
                  <a:pt x="241" y="52"/>
                  <a:pt x="241" y="52"/>
                </a:cubicBezTo>
                <a:cubicBezTo>
                  <a:pt x="240" y="52"/>
                  <a:pt x="240" y="52"/>
                  <a:pt x="240" y="52"/>
                </a:cubicBezTo>
                <a:cubicBezTo>
                  <a:pt x="239" y="51"/>
                  <a:pt x="239" y="51"/>
                  <a:pt x="239" y="51"/>
                </a:cubicBezTo>
                <a:cubicBezTo>
                  <a:pt x="238" y="52"/>
                  <a:pt x="238" y="52"/>
                  <a:pt x="238" y="52"/>
                </a:cubicBezTo>
                <a:cubicBezTo>
                  <a:pt x="238" y="52"/>
                  <a:pt x="238" y="52"/>
                  <a:pt x="238" y="52"/>
                </a:cubicBezTo>
                <a:cubicBezTo>
                  <a:pt x="237" y="51"/>
                  <a:pt x="237" y="51"/>
                  <a:pt x="237" y="51"/>
                </a:cubicBezTo>
                <a:cubicBezTo>
                  <a:pt x="236" y="50"/>
                  <a:pt x="236" y="50"/>
                  <a:pt x="236" y="50"/>
                </a:cubicBezTo>
                <a:cubicBezTo>
                  <a:pt x="236" y="49"/>
                  <a:pt x="236" y="49"/>
                  <a:pt x="236" y="49"/>
                </a:cubicBezTo>
                <a:close/>
                <a:moveTo>
                  <a:pt x="225" y="56"/>
                </a:moveTo>
                <a:cubicBezTo>
                  <a:pt x="226" y="55"/>
                  <a:pt x="226" y="55"/>
                  <a:pt x="226" y="55"/>
                </a:cubicBezTo>
                <a:cubicBezTo>
                  <a:pt x="227" y="55"/>
                  <a:pt x="227" y="55"/>
                  <a:pt x="227" y="55"/>
                </a:cubicBezTo>
                <a:cubicBezTo>
                  <a:pt x="227" y="56"/>
                  <a:pt x="227" y="56"/>
                  <a:pt x="227" y="56"/>
                </a:cubicBezTo>
                <a:cubicBezTo>
                  <a:pt x="226" y="56"/>
                  <a:pt x="226" y="56"/>
                  <a:pt x="226" y="56"/>
                </a:cubicBezTo>
                <a:cubicBezTo>
                  <a:pt x="225" y="56"/>
                  <a:pt x="225" y="56"/>
                  <a:pt x="225" y="56"/>
                </a:cubicBezTo>
                <a:close/>
                <a:moveTo>
                  <a:pt x="224" y="55"/>
                </a:moveTo>
                <a:cubicBezTo>
                  <a:pt x="224" y="54"/>
                  <a:pt x="224" y="54"/>
                  <a:pt x="224" y="54"/>
                </a:cubicBezTo>
                <a:cubicBezTo>
                  <a:pt x="224" y="53"/>
                  <a:pt x="224" y="53"/>
                  <a:pt x="224" y="53"/>
                </a:cubicBezTo>
                <a:cubicBezTo>
                  <a:pt x="224" y="52"/>
                  <a:pt x="224" y="52"/>
                  <a:pt x="224" y="52"/>
                </a:cubicBezTo>
                <a:cubicBezTo>
                  <a:pt x="224" y="51"/>
                  <a:pt x="224" y="51"/>
                  <a:pt x="224" y="51"/>
                </a:cubicBezTo>
                <a:cubicBezTo>
                  <a:pt x="225" y="50"/>
                  <a:pt x="225" y="50"/>
                  <a:pt x="225" y="50"/>
                </a:cubicBezTo>
                <a:cubicBezTo>
                  <a:pt x="225" y="50"/>
                  <a:pt x="225" y="50"/>
                  <a:pt x="225" y="50"/>
                </a:cubicBezTo>
                <a:cubicBezTo>
                  <a:pt x="226" y="50"/>
                  <a:pt x="226" y="50"/>
                  <a:pt x="226" y="50"/>
                </a:cubicBezTo>
                <a:cubicBezTo>
                  <a:pt x="226" y="49"/>
                  <a:pt x="226" y="49"/>
                  <a:pt x="226" y="49"/>
                </a:cubicBezTo>
                <a:cubicBezTo>
                  <a:pt x="226" y="48"/>
                  <a:pt x="226" y="48"/>
                  <a:pt x="226" y="48"/>
                </a:cubicBezTo>
                <a:cubicBezTo>
                  <a:pt x="226" y="47"/>
                  <a:pt x="226" y="47"/>
                  <a:pt x="226" y="47"/>
                </a:cubicBezTo>
                <a:cubicBezTo>
                  <a:pt x="227" y="47"/>
                  <a:pt x="227" y="47"/>
                  <a:pt x="227" y="47"/>
                </a:cubicBezTo>
                <a:cubicBezTo>
                  <a:pt x="227" y="47"/>
                  <a:pt x="227" y="47"/>
                  <a:pt x="227" y="47"/>
                </a:cubicBezTo>
                <a:cubicBezTo>
                  <a:pt x="228" y="48"/>
                  <a:pt x="228" y="48"/>
                  <a:pt x="228" y="48"/>
                </a:cubicBezTo>
                <a:cubicBezTo>
                  <a:pt x="228" y="49"/>
                  <a:pt x="228" y="49"/>
                  <a:pt x="228" y="49"/>
                </a:cubicBezTo>
                <a:cubicBezTo>
                  <a:pt x="227" y="50"/>
                  <a:pt x="227" y="50"/>
                  <a:pt x="227" y="50"/>
                </a:cubicBezTo>
                <a:cubicBezTo>
                  <a:pt x="227" y="51"/>
                  <a:pt x="227" y="51"/>
                  <a:pt x="227" y="51"/>
                </a:cubicBezTo>
                <a:cubicBezTo>
                  <a:pt x="227" y="52"/>
                  <a:pt x="227" y="52"/>
                  <a:pt x="227" y="52"/>
                </a:cubicBezTo>
                <a:cubicBezTo>
                  <a:pt x="227" y="52"/>
                  <a:pt x="227" y="52"/>
                  <a:pt x="227" y="52"/>
                </a:cubicBezTo>
                <a:cubicBezTo>
                  <a:pt x="227" y="54"/>
                  <a:pt x="227" y="54"/>
                  <a:pt x="227" y="54"/>
                </a:cubicBezTo>
                <a:cubicBezTo>
                  <a:pt x="225" y="55"/>
                  <a:pt x="225" y="55"/>
                  <a:pt x="225" y="55"/>
                </a:cubicBezTo>
                <a:cubicBezTo>
                  <a:pt x="224" y="55"/>
                  <a:pt x="224" y="55"/>
                  <a:pt x="224" y="55"/>
                </a:cubicBezTo>
                <a:close/>
                <a:moveTo>
                  <a:pt x="214" y="36"/>
                </a:moveTo>
                <a:cubicBezTo>
                  <a:pt x="214" y="36"/>
                  <a:pt x="214" y="36"/>
                  <a:pt x="214" y="36"/>
                </a:cubicBezTo>
                <a:cubicBezTo>
                  <a:pt x="213" y="35"/>
                  <a:pt x="213" y="35"/>
                  <a:pt x="213" y="35"/>
                </a:cubicBezTo>
                <a:cubicBezTo>
                  <a:pt x="214" y="34"/>
                  <a:pt x="214" y="34"/>
                  <a:pt x="214" y="34"/>
                </a:cubicBezTo>
                <a:cubicBezTo>
                  <a:pt x="213" y="34"/>
                  <a:pt x="213" y="34"/>
                  <a:pt x="213" y="34"/>
                </a:cubicBezTo>
                <a:cubicBezTo>
                  <a:pt x="212" y="34"/>
                  <a:pt x="212" y="34"/>
                  <a:pt x="212" y="34"/>
                </a:cubicBezTo>
                <a:cubicBezTo>
                  <a:pt x="212" y="34"/>
                  <a:pt x="212" y="34"/>
                  <a:pt x="212" y="34"/>
                </a:cubicBezTo>
                <a:cubicBezTo>
                  <a:pt x="211" y="34"/>
                  <a:pt x="211" y="34"/>
                  <a:pt x="211" y="34"/>
                </a:cubicBezTo>
                <a:cubicBezTo>
                  <a:pt x="210" y="34"/>
                  <a:pt x="210" y="34"/>
                  <a:pt x="210" y="34"/>
                </a:cubicBezTo>
                <a:cubicBezTo>
                  <a:pt x="210" y="34"/>
                  <a:pt x="210" y="34"/>
                  <a:pt x="210" y="34"/>
                </a:cubicBezTo>
                <a:cubicBezTo>
                  <a:pt x="210" y="33"/>
                  <a:pt x="210" y="33"/>
                  <a:pt x="210" y="33"/>
                </a:cubicBezTo>
                <a:cubicBezTo>
                  <a:pt x="210" y="33"/>
                  <a:pt x="210" y="33"/>
                  <a:pt x="210" y="33"/>
                </a:cubicBezTo>
                <a:cubicBezTo>
                  <a:pt x="211" y="32"/>
                  <a:pt x="211" y="32"/>
                  <a:pt x="211" y="32"/>
                </a:cubicBezTo>
                <a:cubicBezTo>
                  <a:pt x="211" y="32"/>
                  <a:pt x="211" y="32"/>
                  <a:pt x="211" y="32"/>
                </a:cubicBezTo>
                <a:cubicBezTo>
                  <a:pt x="212" y="32"/>
                  <a:pt x="212" y="32"/>
                  <a:pt x="212" y="32"/>
                </a:cubicBezTo>
                <a:cubicBezTo>
                  <a:pt x="215" y="31"/>
                  <a:pt x="215" y="31"/>
                  <a:pt x="215" y="31"/>
                </a:cubicBezTo>
                <a:cubicBezTo>
                  <a:pt x="216" y="31"/>
                  <a:pt x="216" y="31"/>
                  <a:pt x="216" y="31"/>
                </a:cubicBezTo>
                <a:cubicBezTo>
                  <a:pt x="217" y="32"/>
                  <a:pt x="217" y="32"/>
                  <a:pt x="217" y="32"/>
                </a:cubicBezTo>
                <a:cubicBezTo>
                  <a:pt x="217" y="32"/>
                  <a:pt x="217" y="32"/>
                  <a:pt x="217" y="32"/>
                </a:cubicBezTo>
                <a:cubicBezTo>
                  <a:pt x="218" y="32"/>
                  <a:pt x="218" y="32"/>
                  <a:pt x="218" y="32"/>
                </a:cubicBezTo>
                <a:cubicBezTo>
                  <a:pt x="219" y="31"/>
                  <a:pt x="219" y="31"/>
                  <a:pt x="219" y="31"/>
                </a:cubicBezTo>
                <a:cubicBezTo>
                  <a:pt x="221" y="31"/>
                  <a:pt x="221" y="31"/>
                  <a:pt x="221" y="31"/>
                </a:cubicBezTo>
                <a:cubicBezTo>
                  <a:pt x="221" y="31"/>
                  <a:pt x="221" y="31"/>
                  <a:pt x="221" y="31"/>
                </a:cubicBezTo>
                <a:cubicBezTo>
                  <a:pt x="221" y="31"/>
                  <a:pt x="221" y="31"/>
                  <a:pt x="221" y="31"/>
                </a:cubicBezTo>
                <a:cubicBezTo>
                  <a:pt x="222" y="31"/>
                  <a:pt x="222" y="31"/>
                  <a:pt x="222" y="31"/>
                </a:cubicBezTo>
                <a:cubicBezTo>
                  <a:pt x="222" y="32"/>
                  <a:pt x="222" y="32"/>
                  <a:pt x="222" y="32"/>
                </a:cubicBezTo>
                <a:cubicBezTo>
                  <a:pt x="223" y="32"/>
                  <a:pt x="223" y="32"/>
                  <a:pt x="223" y="32"/>
                </a:cubicBezTo>
                <a:cubicBezTo>
                  <a:pt x="223" y="33"/>
                  <a:pt x="223" y="33"/>
                  <a:pt x="223" y="33"/>
                </a:cubicBezTo>
                <a:cubicBezTo>
                  <a:pt x="222" y="34"/>
                  <a:pt x="222" y="34"/>
                  <a:pt x="222" y="34"/>
                </a:cubicBezTo>
                <a:cubicBezTo>
                  <a:pt x="222" y="35"/>
                  <a:pt x="222" y="35"/>
                  <a:pt x="222" y="35"/>
                </a:cubicBezTo>
                <a:cubicBezTo>
                  <a:pt x="222" y="37"/>
                  <a:pt x="222" y="37"/>
                  <a:pt x="222" y="37"/>
                </a:cubicBezTo>
                <a:cubicBezTo>
                  <a:pt x="221" y="37"/>
                  <a:pt x="221" y="37"/>
                  <a:pt x="221" y="37"/>
                </a:cubicBezTo>
                <a:cubicBezTo>
                  <a:pt x="220" y="38"/>
                  <a:pt x="220" y="38"/>
                  <a:pt x="220" y="38"/>
                </a:cubicBezTo>
                <a:cubicBezTo>
                  <a:pt x="219" y="38"/>
                  <a:pt x="219" y="38"/>
                  <a:pt x="219" y="38"/>
                </a:cubicBezTo>
                <a:cubicBezTo>
                  <a:pt x="218" y="38"/>
                  <a:pt x="218" y="38"/>
                  <a:pt x="218" y="38"/>
                </a:cubicBezTo>
                <a:cubicBezTo>
                  <a:pt x="218" y="37"/>
                  <a:pt x="218" y="37"/>
                  <a:pt x="218" y="37"/>
                </a:cubicBezTo>
                <a:cubicBezTo>
                  <a:pt x="217" y="38"/>
                  <a:pt x="217" y="38"/>
                  <a:pt x="217" y="38"/>
                </a:cubicBezTo>
                <a:cubicBezTo>
                  <a:pt x="216" y="36"/>
                  <a:pt x="216" y="36"/>
                  <a:pt x="216" y="36"/>
                </a:cubicBezTo>
                <a:cubicBezTo>
                  <a:pt x="216" y="36"/>
                  <a:pt x="216" y="36"/>
                  <a:pt x="216" y="36"/>
                </a:cubicBezTo>
                <a:cubicBezTo>
                  <a:pt x="215" y="35"/>
                  <a:pt x="215" y="35"/>
                  <a:pt x="215" y="35"/>
                </a:cubicBezTo>
                <a:cubicBezTo>
                  <a:pt x="215" y="35"/>
                  <a:pt x="215" y="35"/>
                  <a:pt x="215" y="35"/>
                </a:cubicBezTo>
                <a:cubicBezTo>
                  <a:pt x="215" y="36"/>
                  <a:pt x="215" y="36"/>
                  <a:pt x="215" y="36"/>
                </a:cubicBezTo>
                <a:cubicBezTo>
                  <a:pt x="214" y="36"/>
                  <a:pt x="214" y="36"/>
                  <a:pt x="214" y="36"/>
                </a:cubicBezTo>
                <a:close/>
                <a:moveTo>
                  <a:pt x="202" y="42"/>
                </a:moveTo>
                <a:cubicBezTo>
                  <a:pt x="203" y="42"/>
                  <a:pt x="203" y="42"/>
                  <a:pt x="203" y="42"/>
                </a:cubicBezTo>
                <a:cubicBezTo>
                  <a:pt x="203" y="41"/>
                  <a:pt x="203" y="41"/>
                  <a:pt x="203" y="41"/>
                </a:cubicBezTo>
                <a:cubicBezTo>
                  <a:pt x="204" y="40"/>
                  <a:pt x="204" y="40"/>
                  <a:pt x="204" y="40"/>
                </a:cubicBezTo>
                <a:cubicBezTo>
                  <a:pt x="204" y="39"/>
                  <a:pt x="204" y="39"/>
                  <a:pt x="204" y="39"/>
                </a:cubicBezTo>
                <a:cubicBezTo>
                  <a:pt x="205" y="39"/>
                  <a:pt x="205" y="39"/>
                  <a:pt x="205" y="39"/>
                </a:cubicBezTo>
                <a:cubicBezTo>
                  <a:pt x="206" y="39"/>
                  <a:pt x="206" y="39"/>
                  <a:pt x="206" y="39"/>
                </a:cubicBezTo>
                <a:cubicBezTo>
                  <a:pt x="206" y="39"/>
                  <a:pt x="206" y="39"/>
                  <a:pt x="206" y="39"/>
                </a:cubicBezTo>
                <a:cubicBezTo>
                  <a:pt x="208" y="38"/>
                  <a:pt x="208" y="38"/>
                  <a:pt x="208" y="38"/>
                </a:cubicBezTo>
                <a:cubicBezTo>
                  <a:pt x="209" y="38"/>
                  <a:pt x="209" y="38"/>
                  <a:pt x="209" y="38"/>
                </a:cubicBezTo>
                <a:cubicBezTo>
                  <a:pt x="210" y="38"/>
                  <a:pt x="210" y="38"/>
                  <a:pt x="210" y="38"/>
                </a:cubicBezTo>
                <a:cubicBezTo>
                  <a:pt x="210" y="39"/>
                  <a:pt x="210" y="39"/>
                  <a:pt x="210" y="39"/>
                </a:cubicBezTo>
                <a:cubicBezTo>
                  <a:pt x="211" y="39"/>
                  <a:pt x="211" y="39"/>
                  <a:pt x="211" y="39"/>
                </a:cubicBezTo>
                <a:cubicBezTo>
                  <a:pt x="212" y="39"/>
                  <a:pt x="212" y="39"/>
                  <a:pt x="212" y="39"/>
                </a:cubicBezTo>
                <a:cubicBezTo>
                  <a:pt x="213" y="39"/>
                  <a:pt x="213" y="39"/>
                  <a:pt x="213" y="39"/>
                </a:cubicBezTo>
                <a:cubicBezTo>
                  <a:pt x="213" y="39"/>
                  <a:pt x="213" y="39"/>
                  <a:pt x="213" y="39"/>
                </a:cubicBezTo>
                <a:cubicBezTo>
                  <a:pt x="214" y="39"/>
                  <a:pt x="214" y="39"/>
                  <a:pt x="214" y="39"/>
                </a:cubicBezTo>
                <a:cubicBezTo>
                  <a:pt x="215" y="39"/>
                  <a:pt x="215" y="39"/>
                  <a:pt x="215" y="39"/>
                </a:cubicBezTo>
                <a:cubicBezTo>
                  <a:pt x="216" y="40"/>
                  <a:pt x="216" y="40"/>
                  <a:pt x="216" y="40"/>
                </a:cubicBezTo>
                <a:cubicBezTo>
                  <a:pt x="217" y="40"/>
                  <a:pt x="217" y="40"/>
                  <a:pt x="217" y="40"/>
                </a:cubicBezTo>
                <a:cubicBezTo>
                  <a:pt x="217" y="40"/>
                  <a:pt x="217" y="40"/>
                  <a:pt x="217" y="40"/>
                </a:cubicBezTo>
                <a:cubicBezTo>
                  <a:pt x="216" y="41"/>
                  <a:pt x="216" y="41"/>
                  <a:pt x="216" y="41"/>
                </a:cubicBezTo>
                <a:cubicBezTo>
                  <a:pt x="215" y="41"/>
                  <a:pt x="215" y="41"/>
                  <a:pt x="215" y="41"/>
                </a:cubicBezTo>
                <a:cubicBezTo>
                  <a:pt x="213" y="42"/>
                  <a:pt x="213" y="42"/>
                  <a:pt x="213" y="42"/>
                </a:cubicBezTo>
                <a:cubicBezTo>
                  <a:pt x="213" y="42"/>
                  <a:pt x="213" y="42"/>
                  <a:pt x="213" y="42"/>
                </a:cubicBezTo>
                <a:cubicBezTo>
                  <a:pt x="211" y="43"/>
                  <a:pt x="211" y="43"/>
                  <a:pt x="211" y="43"/>
                </a:cubicBezTo>
                <a:cubicBezTo>
                  <a:pt x="211" y="43"/>
                  <a:pt x="211" y="43"/>
                  <a:pt x="211" y="43"/>
                </a:cubicBezTo>
                <a:cubicBezTo>
                  <a:pt x="212" y="43"/>
                  <a:pt x="212" y="43"/>
                  <a:pt x="212" y="43"/>
                </a:cubicBezTo>
                <a:cubicBezTo>
                  <a:pt x="213" y="43"/>
                  <a:pt x="213" y="43"/>
                  <a:pt x="213" y="43"/>
                </a:cubicBezTo>
                <a:cubicBezTo>
                  <a:pt x="213" y="44"/>
                  <a:pt x="213" y="44"/>
                  <a:pt x="213" y="44"/>
                </a:cubicBezTo>
                <a:cubicBezTo>
                  <a:pt x="212" y="45"/>
                  <a:pt x="212" y="45"/>
                  <a:pt x="212" y="45"/>
                </a:cubicBezTo>
                <a:cubicBezTo>
                  <a:pt x="212" y="46"/>
                  <a:pt x="212" y="46"/>
                  <a:pt x="212" y="46"/>
                </a:cubicBezTo>
                <a:cubicBezTo>
                  <a:pt x="211" y="46"/>
                  <a:pt x="211" y="46"/>
                  <a:pt x="211" y="46"/>
                </a:cubicBezTo>
                <a:cubicBezTo>
                  <a:pt x="211" y="46"/>
                  <a:pt x="211" y="46"/>
                  <a:pt x="211" y="46"/>
                </a:cubicBezTo>
                <a:cubicBezTo>
                  <a:pt x="210" y="47"/>
                  <a:pt x="210" y="47"/>
                  <a:pt x="210" y="47"/>
                </a:cubicBezTo>
                <a:cubicBezTo>
                  <a:pt x="209" y="47"/>
                  <a:pt x="209" y="47"/>
                  <a:pt x="209" y="47"/>
                </a:cubicBezTo>
                <a:cubicBezTo>
                  <a:pt x="208" y="47"/>
                  <a:pt x="208" y="47"/>
                  <a:pt x="208" y="47"/>
                </a:cubicBezTo>
                <a:cubicBezTo>
                  <a:pt x="207" y="47"/>
                  <a:pt x="207" y="47"/>
                  <a:pt x="207" y="47"/>
                </a:cubicBezTo>
                <a:cubicBezTo>
                  <a:pt x="207" y="47"/>
                  <a:pt x="207" y="47"/>
                  <a:pt x="207" y="47"/>
                </a:cubicBezTo>
                <a:cubicBezTo>
                  <a:pt x="206" y="47"/>
                  <a:pt x="206" y="47"/>
                  <a:pt x="206" y="47"/>
                </a:cubicBezTo>
                <a:cubicBezTo>
                  <a:pt x="205" y="47"/>
                  <a:pt x="205" y="47"/>
                  <a:pt x="205" y="47"/>
                </a:cubicBezTo>
                <a:cubicBezTo>
                  <a:pt x="204" y="47"/>
                  <a:pt x="204" y="47"/>
                  <a:pt x="204" y="47"/>
                </a:cubicBezTo>
                <a:cubicBezTo>
                  <a:pt x="204" y="46"/>
                  <a:pt x="204" y="46"/>
                  <a:pt x="204" y="46"/>
                </a:cubicBezTo>
                <a:cubicBezTo>
                  <a:pt x="204" y="46"/>
                  <a:pt x="204" y="46"/>
                  <a:pt x="204" y="46"/>
                </a:cubicBezTo>
                <a:cubicBezTo>
                  <a:pt x="204" y="45"/>
                  <a:pt x="204" y="45"/>
                  <a:pt x="204" y="45"/>
                </a:cubicBezTo>
                <a:cubicBezTo>
                  <a:pt x="203" y="44"/>
                  <a:pt x="203" y="44"/>
                  <a:pt x="203" y="44"/>
                </a:cubicBezTo>
                <a:cubicBezTo>
                  <a:pt x="202" y="44"/>
                  <a:pt x="202" y="44"/>
                  <a:pt x="202" y="44"/>
                </a:cubicBezTo>
                <a:cubicBezTo>
                  <a:pt x="202" y="43"/>
                  <a:pt x="202" y="43"/>
                  <a:pt x="202" y="43"/>
                </a:cubicBezTo>
                <a:cubicBezTo>
                  <a:pt x="202" y="42"/>
                  <a:pt x="202" y="42"/>
                  <a:pt x="202" y="42"/>
                </a:cubicBezTo>
                <a:close/>
                <a:moveTo>
                  <a:pt x="201" y="40"/>
                </a:moveTo>
                <a:cubicBezTo>
                  <a:pt x="201" y="40"/>
                  <a:pt x="201" y="40"/>
                  <a:pt x="201" y="40"/>
                </a:cubicBezTo>
                <a:cubicBezTo>
                  <a:pt x="203" y="40"/>
                  <a:pt x="203" y="40"/>
                  <a:pt x="203" y="40"/>
                </a:cubicBezTo>
                <a:cubicBezTo>
                  <a:pt x="203" y="39"/>
                  <a:pt x="203" y="39"/>
                  <a:pt x="203" y="39"/>
                </a:cubicBezTo>
                <a:cubicBezTo>
                  <a:pt x="203" y="38"/>
                  <a:pt x="203" y="38"/>
                  <a:pt x="203" y="38"/>
                </a:cubicBezTo>
                <a:cubicBezTo>
                  <a:pt x="204" y="37"/>
                  <a:pt x="204" y="37"/>
                  <a:pt x="204" y="37"/>
                </a:cubicBezTo>
                <a:cubicBezTo>
                  <a:pt x="203" y="37"/>
                  <a:pt x="203" y="37"/>
                  <a:pt x="203" y="37"/>
                </a:cubicBezTo>
                <a:cubicBezTo>
                  <a:pt x="204" y="36"/>
                  <a:pt x="204" y="36"/>
                  <a:pt x="204" y="36"/>
                </a:cubicBezTo>
                <a:cubicBezTo>
                  <a:pt x="203" y="36"/>
                  <a:pt x="203" y="36"/>
                  <a:pt x="203" y="36"/>
                </a:cubicBezTo>
                <a:cubicBezTo>
                  <a:pt x="203" y="36"/>
                  <a:pt x="203" y="36"/>
                  <a:pt x="203" y="36"/>
                </a:cubicBezTo>
                <a:cubicBezTo>
                  <a:pt x="202" y="35"/>
                  <a:pt x="202" y="35"/>
                  <a:pt x="202" y="35"/>
                </a:cubicBezTo>
                <a:cubicBezTo>
                  <a:pt x="201" y="36"/>
                  <a:pt x="201" y="36"/>
                  <a:pt x="201" y="36"/>
                </a:cubicBezTo>
                <a:cubicBezTo>
                  <a:pt x="201" y="36"/>
                  <a:pt x="201" y="36"/>
                  <a:pt x="201" y="36"/>
                </a:cubicBezTo>
                <a:cubicBezTo>
                  <a:pt x="200" y="37"/>
                  <a:pt x="200" y="37"/>
                  <a:pt x="200" y="37"/>
                </a:cubicBezTo>
                <a:cubicBezTo>
                  <a:pt x="200" y="38"/>
                  <a:pt x="200" y="38"/>
                  <a:pt x="200" y="38"/>
                </a:cubicBezTo>
                <a:cubicBezTo>
                  <a:pt x="200" y="38"/>
                  <a:pt x="200" y="38"/>
                  <a:pt x="200" y="38"/>
                </a:cubicBezTo>
                <a:cubicBezTo>
                  <a:pt x="201" y="40"/>
                  <a:pt x="201" y="40"/>
                  <a:pt x="201" y="40"/>
                </a:cubicBezTo>
                <a:close/>
                <a:moveTo>
                  <a:pt x="276" y="99"/>
                </a:moveTo>
                <a:cubicBezTo>
                  <a:pt x="277" y="99"/>
                  <a:pt x="277" y="99"/>
                  <a:pt x="277" y="99"/>
                </a:cubicBezTo>
                <a:cubicBezTo>
                  <a:pt x="277" y="99"/>
                  <a:pt x="277" y="99"/>
                  <a:pt x="277" y="99"/>
                </a:cubicBezTo>
                <a:cubicBezTo>
                  <a:pt x="278" y="99"/>
                  <a:pt x="278" y="99"/>
                  <a:pt x="278" y="99"/>
                </a:cubicBezTo>
                <a:cubicBezTo>
                  <a:pt x="278" y="99"/>
                  <a:pt x="278" y="99"/>
                  <a:pt x="278" y="99"/>
                </a:cubicBezTo>
                <a:cubicBezTo>
                  <a:pt x="279" y="100"/>
                  <a:pt x="279" y="100"/>
                  <a:pt x="279" y="100"/>
                </a:cubicBezTo>
                <a:cubicBezTo>
                  <a:pt x="279" y="100"/>
                  <a:pt x="279" y="100"/>
                  <a:pt x="279" y="100"/>
                </a:cubicBezTo>
                <a:cubicBezTo>
                  <a:pt x="281" y="99"/>
                  <a:pt x="281" y="99"/>
                  <a:pt x="281" y="99"/>
                </a:cubicBezTo>
                <a:cubicBezTo>
                  <a:pt x="282" y="99"/>
                  <a:pt x="282" y="99"/>
                  <a:pt x="282" y="99"/>
                </a:cubicBezTo>
                <a:cubicBezTo>
                  <a:pt x="283" y="99"/>
                  <a:pt x="283" y="99"/>
                  <a:pt x="283" y="99"/>
                </a:cubicBezTo>
                <a:cubicBezTo>
                  <a:pt x="284" y="99"/>
                  <a:pt x="284" y="99"/>
                  <a:pt x="284" y="99"/>
                </a:cubicBezTo>
                <a:cubicBezTo>
                  <a:pt x="284" y="100"/>
                  <a:pt x="284" y="100"/>
                  <a:pt x="284" y="100"/>
                </a:cubicBezTo>
                <a:cubicBezTo>
                  <a:pt x="285" y="99"/>
                  <a:pt x="285" y="99"/>
                  <a:pt x="285" y="99"/>
                </a:cubicBezTo>
                <a:cubicBezTo>
                  <a:pt x="285" y="99"/>
                  <a:pt x="285" y="99"/>
                  <a:pt x="285" y="99"/>
                </a:cubicBezTo>
                <a:cubicBezTo>
                  <a:pt x="285" y="98"/>
                  <a:pt x="285" y="98"/>
                  <a:pt x="285" y="98"/>
                </a:cubicBezTo>
                <a:cubicBezTo>
                  <a:pt x="286" y="98"/>
                  <a:pt x="286" y="98"/>
                  <a:pt x="286" y="98"/>
                </a:cubicBezTo>
                <a:cubicBezTo>
                  <a:pt x="286" y="97"/>
                  <a:pt x="286" y="97"/>
                  <a:pt x="286" y="97"/>
                </a:cubicBezTo>
                <a:cubicBezTo>
                  <a:pt x="285" y="96"/>
                  <a:pt x="285" y="96"/>
                  <a:pt x="285" y="96"/>
                </a:cubicBezTo>
                <a:cubicBezTo>
                  <a:pt x="285" y="95"/>
                  <a:pt x="285" y="95"/>
                  <a:pt x="285" y="95"/>
                </a:cubicBezTo>
                <a:cubicBezTo>
                  <a:pt x="286" y="96"/>
                  <a:pt x="286" y="96"/>
                  <a:pt x="286" y="96"/>
                </a:cubicBezTo>
                <a:cubicBezTo>
                  <a:pt x="286" y="96"/>
                  <a:pt x="286" y="96"/>
                  <a:pt x="286" y="96"/>
                </a:cubicBezTo>
                <a:cubicBezTo>
                  <a:pt x="287" y="97"/>
                  <a:pt x="287" y="97"/>
                  <a:pt x="287" y="97"/>
                </a:cubicBezTo>
                <a:cubicBezTo>
                  <a:pt x="287" y="97"/>
                  <a:pt x="287" y="97"/>
                  <a:pt x="287" y="97"/>
                </a:cubicBezTo>
                <a:cubicBezTo>
                  <a:pt x="288" y="97"/>
                  <a:pt x="288" y="97"/>
                  <a:pt x="288" y="97"/>
                </a:cubicBezTo>
                <a:cubicBezTo>
                  <a:pt x="288" y="97"/>
                  <a:pt x="288" y="97"/>
                  <a:pt x="288" y="97"/>
                </a:cubicBezTo>
                <a:cubicBezTo>
                  <a:pt x="289" y="97"/>
                  <a:pt x="289" y="97"/>
                  <a:pt x="289" y="97"/>
                </a:cubicBezTo>
                <a:cubicBezTo>
                  <a:pt x="289" y="97"/>
                  <a:pt x="289" y="97"/>
                  <a:pt x="289" y="97"/>
                </a:cubicBezTo>
                <a:cubicBezTo>
                  <a:pt x="289" y="96"/>
                  <a:pt x="289" y="96"/>
                  <a:pt x="289" y="96"/>
                </a:cubicBezTo>
                <a:cubicBezTo>
                  <a:pt x="289" y="95"/>
                  <a:pt x="289" y="95"/>
                  <a:pt x="289" y="95"/>
                </a:cubicBezTo>
                <a:cubicBezTo>
                  <a:pt x="288" y="95"/>
                  <a:pt x="288" y="95"/>
                  <a:pt x="288" y="95"/>
                </a:cubicBezTo>
                <a:cubicBezTo>
                  <a:pt x="287" y="95"/>
                  <a:pt x="287" y="95"/>
                  <a:pt x="287" y="95"/>
                </a:cubicBezTo>
                <a:cubicBezTo>
                  <a:pt x="286" y="95"/>
                  <a:pt x="286" y="95"/>
                  <a:pt x="286" y="95"/>
                </a:cubicBezTo>
                <a:cubicBezTo>
                  <a:pt x="286" y="95"/>
                  <a:pt x="286" y="95"/>
                  <a:pt x="286" y="95"/>
                </a:cubicBezTo>
                <a:cubicBezTo>
                  <a:pt x="286" y="94"/>
                  <a:pt x="286" y="94"/>
                  <a:pt x="286" y="94"/>
                </a:cubicBezTo>
                <a:cubicBezTo>
                  <a:pt x="287" y="94"/>
                  <a:pt x="287" y="94"/>
                  <a:pt x="287" y="94"/>
                </a:cubicBezTo>
                <a:cubicBezTo>
                  <a:pt x="288" y="94"/>
                  <a:pt x="288" y="94"/>
                  <a:pt x="288" y="94"/>
                </a:cubicBezTo>
                <a:cubicBezTo>
                  <a:pt x="288" y="93"/>
                  <a:pt x="288" y="93"/>
                  <a:pt x="288" y="93"/>
                </a:cubicBezTo>
                <a:cubicBezTo>
                  <a:pt x="289" y="94"/>
                  <a:pt x="289" y="94"/>
                  <a:pt x="289" y="94"/>
                </a:cubicBezTo>
                <a:cubicBezTo>
                  <a:pt x="289" y="94"/>
                  <a:pt x="289" y="94"/>
                  <a:pt x="289" y="94"/>
                </a:cubicBezTo>
                <a:cubicBezTo>
                  <a:pt x="290" y="93"/>
                  <a:pt x="290" y="93"/>
                  <a:pt x="290" y="93"/>
                </a:cubicBezTo>
                <a:cubicBezTo>
                  <a:pt x="290" y="93"/>
                  <a:pt x="290" y="93"/>
                  <a:pt x="290" y="93"/>
                </a:cubicBezTo>
                <a:cubicBezTo>
                  <a:pt x="290" y="92"/>
                  <a:pt x="290" y="92"/>
                  <a:pt x="290" y="92"/>
                </a:cubicBezTo>
                <a:cubicBezTo>
                  <a:pt x="290" y="91"/>
                  <a:pt x="290" y="91"/>
                  <a:pt x="290" y="91"/>
                </a:cubicBezTo>
                <a:cubicBezTo>
                  <a:pt x="290" y="91"/>
                  <a:pt x="290" y="91"/>
                  <a:pt x="290" y="91"/>
                </a:cubicBezTo>
                <a:cubicBezTo>
                  <a:pt x="291" y="91"/>
                  <a:pt x="291" y="91"/>
                  <a:pt x="291" y="91"/>
                </a:cubicBezTo>
                <a:cubicBezTo>
                  <a:pt x="289" y="91"/>
                  <a:pt x="289" y="91"/>
                  <a:pt x="289" y="91"/>
                </a:cubicBezTo>
                <a:cubicBezTo>
                  <a:pt x="289" y="91"/>
                  <a:pt x="289" y="91"/>
                  <a:pt x="289" y="91"/>
                </a:cubicBezTo>
                <a:cubicBezTo>
                  <a:pt x="289" y="90"/>
                  <a:pt x="289" y="90"/>
                  <a:pt x="289" y="90"/>
                </a:cubicBezTo>
                <a:cubicBezTo>
                  <a:pt x="289" y="90"/>
                  <a:pt x="289" y="90"/>
                  <a:pt x="289" y="90"/>
                </a:cubicBezTo>
                <a:cubicBezTo>
                  <a:pt x="290" y="89"/>
                  <a:pt x="290" y="89"/>
                  <a:pt x="290" y="89"/>
                </a:cubicBezTo>
                <a:cubicBezTo>
                  <a:pt x="289" y="89"/>
                  <a:pt x="289" y="89"/>
                  <a:pt x="289" y="89"/>
                </a:cubicBezTo>
                <a:cubicBezTo>
                  <a:pt x="287" y="89"/>
                  <a:pt x="287" y="89"/>
                  <a:pt x="287" y="89"/>
                </a:cubicBezTo>
                <a:cubicBezTo>
                  <a:pt x="287" y="88"/>
                  <a:pt x="287" y="88"/>
                  <a:pt x="287" y="88"/>
                </a:cubicBezTo>
                <a:cubicBezTo>
                  <a:pt x="287" y="88"/>
                  <a:pt x="287" y="88"/>
                  <a:pt x="287" y="88"/>
                </a:cubicBezTo>
                <a:cubicBezTo>
                  <a:pt x="287" y="88"/>
                  <a:pt x="287" y="88"/>
                  <a:pt x="287" y="88"/>
                </a:cubicBezTo>
                <a:cubicBezTo>
                  <a:pt x="287" y="87"/>
                  <a:pt x="287" y="87"/>
                  <a:pt x="287" y="87"/>
                </a:cubicBezTo>
                <a:cubicBezTo>
                  <a:pt x="286" y="86"/>
                  <a:pt x="286" y="86"/>
                  <a:pt x="286" y="86"/>
                </a:cubicBezTo>
                <a:cubicBezTo>
                  <a:pt x="285" y="86"/>
                  <a:pt x="285" y="86"/>
                  <a:pt x="285" y="86"/>
                </a:cubicBezTo>
                <a:cubicBezTo>
                  <a:pt x="284" y="86"/>
                  <a:pt x="284" y="86"/>
                  <a:pt x="284" y="86"/>
                </a:cubicBezTo>
                <a:cubicBezTo>
                  <a:pt x="283" y="86"/>
                  <a:pt x="283" y="86"/>
                  <a:pt x="283" y="86"/>
                </a:cubicBezTo>
                <a:cubicBezTo>
                  <a:pt x="282" y="87"/>
                  <a:pt x="282" y="87"/>
                  <a:pt x="282" y="87"/>
                </a:cubicBezTo>
                <a:cubicBezTo>
                  <a:pt x="280" y="86"/>
                  <a:pt x="280" y="86"/>
                  <a:pt x="280" y="86"/>
                </a:cubicBezTo>
                <a:cubicBezTo>
                  <a:pt x="280" y="85"/>
                  <a:pt x="280" y="85"/>
                  <a:pt x="280" y="85"/>
                </a:cubicBezTo>
                <a:cubicBezTo>
                  <a:pt x="279" y="85"/>
                  <a:pt x="279" y="85"/>
                  <a:pt x="279" y="85"/>
                </a:cubicBezTo>
                <a:cubicBezTo>
                  <a:pt x="279" y="85"/>
                  <a:pt x="279" y="85"/>
                  <a:pt x="279" y="85"/>
                </a:cubicBezTo>
                <a:cubicBezTo>
                  <a:pt x="278" y="85"/>
                  <a:pt x="278" y="85"/>
                  <a:pt x="278" y="85"/>
                </a:cubicBezTo>
                <a:cubicBezTo>
                  <a:pt x="278" y="85"/>
                  <a:pt x="278" y="85"/>
                  <a:pt x="278" y="85"/>
                </a:cubicBezTo>
                <a:cubicBezTo>
                  <a:pt x="277" y="85"/>
                  <a:pt x="277" y="85"/>
                  <a:pt x="277" y="85"/>
                </a:cubicBezTo>
                <a:cubicBezTo>
                  <a:pt x="276" y="86"/>
                  <a:pt x="276" y="86"/>
                  <a:pt x="276" y="86"/>
                </a:cubicBezTo>
                <a:cubicBezTo>
                  <a:pt x="276" y="86"/>
                  <a:pt x="276" y="86"/>
                  <a:pt x="276" y="86"/>
                </a:cubicBezTo>
                <a:cubicBezTo>
                  <a:pt x="275" y="85"/>
                  <a:pt x="275" y="85"/>
                  <a:pt x="275" y="85"/>
                </a:cubicBezTo>
                <a:cubicBezTo>
                  <a:pt x="274" y="86"/>
                  <a:pt x="274" y="86"/>
                  <a:pt x="274" y="86"/>
                </a:cubicBezTo>
                <a:cubicBezTo>
                  <a:pt x="273" y="86"/>
                  <a:pt x="273" y="86"/>
                  <a:pt x="273" y="86"/>
                </a:cubicBezTo>
                <a:cubicBezTo>
                  <a:pt x="273" y="86"/>
                  <a:pt x="273" y="86"/>
                  <a:pt x="273" y="86"/>
                </a:cubicBezTo>
                <a:cubicBezTo>
                  <a:pt x="273" y="87"/>
                  <a:pt x="273" y="87"/>
                  <a:pt x="273" y="87"/>
                </a:cubicBezTo>
                <a:cubicBezTo>
                  <a:pt x="273" y="86"/>
                  <a:pt x="273" y="86"/>
                  <a:pt x="273" y="86"/>
                </a:cubicBezTo>
                <a:cubicBezTo>
                  <a:pt x="273" y="86"/>
                  <a:pt x="273" y="86"/>
                  <a:pt x="273" y="86"/>
                </a:cubicBezTo>
                <a:cubicBezTo>
                  <a:pt x="272" y="86"/>
                  <a:pt x="272" y="86"/>
                  <a:pt x="272" y="86"/>
                </a:cubicBezTo>
                <a:cubicBezTo>
                  <a:pt x="270" y="86"/>
                  <a:pt x="270" y="86"/>
                  <a:pt x="270" y="86"/>
                </a:cubicBezTo>
                <a:cubicBezTo>
                  <a:pt x="270" y="86"/>
                  <a:pt x="270" y="86"/>
                  <a:pt x="270" y="86"/>
                </a:cubicBezTo>
                <a:cubicBezTo>
                  <a:pt x="270" y="86"/>
                  <a:pt x="270" y="86"/>
                  <a:pt x="270" y="86"/>
                </a:cubicBezTo>
                <a:cubicBezTo>
                  <a:pt x="270" y="87"/>
                  <a:pt x="270" y="87"/>
                  <a:pt x="270" y="87"/>
                </a:cubicBezTo>
                <a:cubicBezTo>
                  <a:pt x="271" y="88"/>
                  <a:pt x="271" y="88"/>
                  <a:pt x="271" y="88"/>
                </a:cubicBezTo>
                <a:cubicBezTo>
                  <a:pt x="270" y="87"/>
                  <a:pt x="270" y="87"/>
                  <a:pt x="270" y="87"/>
                </a:cubicBezTo>
                <a:cubicBezTo>
                  <a:pt x="270" y="87"/>
                  <a:pt x="270" y="87"/>
                  <a:pt x="270" y="87"/>
                </a:cubicBezTo>
                <a:cubicBezTo>
                  <a:pt x="269" y="87"/>
                  <a:pt x="269" y="87"/>
                  <a:pt x="269" y="87"/>
                </a:cubicBezTo>
                <a:cubicBezTo>
                  <a:pt x="268" y="87"/>
                  <a:pt x="268" y="87"/>
                  <a:pt x="268" y="87"/>
                </a:cubicBezTo>
                <a:cubicBezTo>
                  <a:pt x="267" y="87"/>
                  <a:pt x="267" y="87"/>
                  <a:pt x="267" y="87"/>
                </a:cubicBezTo>
                <a:cubicBezTo>
                  <a:pt x="268" y="86"/>
                  <a:pt x="268" y="86"/>
                  <a:pt x="268" y="86"/>
                </a:cubicBezTo>
                <a:cubicBezTo>
                  <a:pt x="268" y="86"/>
                  <a:pt x="268" y="86"/>
                  <a:pt x="268" y="86"/>
                </a:cubicBezTo>
                <a:cubicBezTo>
                  <a:pt x="267" y="85"/>
                  <a:pt x="267" y="85"/>
                  <a:pt x="267" y="85"/>
                </a:cubicBezTo>
                <a:cubicBezTo>
                  <a:pt x="267" y="84"/>
                  <a:pt x="267" y="84"/>
                  <a:pt x="267" y="84"/>
                </a:cubicBezTo>
                <a:cubicBezTo>
                  <a:pt x="267" y="84"/>
                  <a:pt x="267" y="84"/>
                  <a:pt x="267" y="84"/>
                </a:cubicBezTo>
                <a:cubicBezTo>
                  <a:pt x="266" y="84"/>
                  <a:pt x="266" y="84"/>
                  <a:pt x="266" y="84"/>
                </a:cubicBezTo>
                <a:cubicBezTo>
                  <a:pt x="266" y="85"/>
                  <a:pt x="266" y="85"/>
                  <a:pt x="266" y="85"/>
                </a:cubicBezTo>
                <a:cubicBezTo>
                  <a:pt x="266" y="85"/>
                  <a:pt x="266" y="85"/>
                  <a:pt x="266" y="85"/>
                </a:cubicBezTo>
                <a:cubicBezTo>
                  <a:pt x="265" y="85"/>
                  <a:pt x="265" y="85"/>
                  <a:pt x="265" y="85"/>
                </a:cubicBezTo>
                <a:cubicBezTo>
                  <a:pt x="266" y="85"/>
                  <a:pt x="266" y="85"/>
                  <a:pt x="266" y="85"/>
                </a:cubicBezTo>
                <a:cubicBezTo>
                  <a:pt x="266" y="84"/>
                  <a:pt x="266" y="84"/>
                  <a:pt x="266" y="84"/>
                </a:cubicBezTo>
                <a:cubicBezTo>
                  <a:pt x="265" y="84"/>
                  <a:pt x="265" y="84"/>
                  <a:pt x="265" y="84"/>
                </a:cubicBezTo>
                <a:cubicBezTo>
                  <a:pt x="264" y="84"/>
                  <a:pt x="264" y="84"/>
                  <a:pt x="264" y="84"/>
                </a:cubicBezTo>
                <a:cubicBezTo>
                  <a:pt x="264" y="84"/>
                  <a:pt x="264" y="84"/>
                  <a:pt x="264" y="84"/>
                </a:cubicBezTo>
                <a:cubicBezTo>
                  <a:pt x="264" y="84"/>
                  <a:pt x="264" y="84"/>
                  <a:pt x="264" y="84"/>
                </a:cubicBezTo>
                <a:cubicBezTo>
                  <a:pt x="264" y="83"/>
                  <a:pt x="264" y="83"/>
                  <a:pt x="264" y="83"/>
                </a:cubicBezTo>
                <a:cubicBezTo>
                  <a:pt x="264" y="82"/>
                  <a:pt x="264" y="82"/>
                  <a:pt x="264" y="82"/>
                </a:cubicBezTo>
                <a:cubicBezTo>
                  <a:pt x="263" y="83"/>
                  <a:pt x="263" y="83"/>
                  <a:pt x="263" y="83"/>
                </a:cubicBezTo>
                <a:cubicBezTo>
                  <a:pt x="262" y="84"/>
                  <a:pt x="262" y="84"/>
                  <a:pt x="262" y="84"/>
                </a:cubicBezTo>
                <a:cubicBezTo>
                  <a:pt x="262" y="85"/>
                  <a:pt x="262" y="85"/>
                  <a:pt x="262" y="85"/>
                </a:cubicBezTo>
                <a:cubicBezTo>
                  <a:pt x="261" y="85"/>
                  <a:pt x="261" y="85"/>
                  <a:pt x="261" y="85"/>
                </a:cubicBezTo>
                <a:cubicBezTo>
                  <a:pt x="261" y="84"/>
                  <a:pt x="261" y="84"/>
                  <a:pt x="261" y="84"/>
                </a:cubicBezTo>
                <a:cubicBezTo>
                  <a:pt x="261" y="83"/>
                  <a:pt x="261" y="83"/>
                  <a:pt x="261" y="83"/>
                </a:cubicBezTo>
                <a:cubicBezTo>
                  <a:pt x="261" y="83"/>
                  <a:pt x="261" y="83"/>
                  <a:pt x="261" y="83"/>
                </a:cubicBezTo>
                <a:cubicBezTo>
                  <a:pt x="262" y="82"/>
                  <a:pt x="262" y="82"/>
                  <a:pt x="262" y="82"/>
                </a:cubicBezTo>
                <a:cubicBezTo>
                  <a:pt x="261" y="81"/>
                  <a:pt x="261" y="81"/>
                  <a:pt x="261" y="81"/>
                </a:cubicBezTo>
                <a:cubicBezTo>
                  <a:pt x="260" y="81"/>
                  <a:pt x="260" y="81"/>
                  <a:pt x="260" y="81"/>
                </a:cubicBezTo>
                <a:cubicBezTo>
                  <a:pt x="260" y="81"/>
                  <a:pt x="260" y="81"/>
                  <a:pt x="260" y="81"/>
                </a:cubicBezTo>
                <a:cubicBezTo>
                  <a:pt x="261" y="81"/>
                  <a:pt x="261" y="81"/>
                  <a:pt x="261" y="81"/>
                </a:cubicBezTo>
                <a:cubicBezTo>
                  <a:pt x="261" y="80"/>
                  <a:pt x="261" y="80"/>
                  <a:pt x="261" y="80"/>
                </a:cubicBezTo>
                <a:cubicBezTo>
                  <a:pt x="261" y="79"/>
                  <a:pt x="261" y="79"/>
                  <a:pt x="261" y="79"/>
                </a:cubicBezTo>
                <a:cubicBezTo>
                  <a:pt x="261" y="79"/>
                  <a:pt x="261" y="79"/>
                  <a:pt x="261" y="79"/>
                </a:cubicBezTo>
                <a:cubicBezTo>
                  <a:pt x="260" y="79"/>
                  <a:pt x="260" y="79"/>
                  <a:pt x="260" y="79"/>
                </a:cubicBezTo>
                <a:cubicBezTo>
                  <a:pt x="260" y="79"/>
                  <a:pt x="260" y="79"/>
                  <a:pt x="260" y="79"/>
                </a:cubicBezTo>
                <a:cubicBezTo>
                  <a:pt x="259" y="79"/>
                  <a:pt x="259" y="79"/>
                  <a:pt x="259" y="79"/>
                </a:cubicBezTo>
                <a:cubicBezTo>
                  <a:pt x="259" y="79"/>
                  <a:pt x="259" y="79"/>
                  <a:pt x="259" y="79"/>
                </a:cubicBezTo>
                <a:cubicBezTo>
                  <a:pt x="259" y="79"/>
                  <a:pt x="259" y="79"/>
                  <a:pt x="259" y="79"/>
                </a:cubicBezTo>
                <a:cubicBezTo>
                  <a:pt x="258" y="79"/>
                  <a:pt x="258" y="79"/>
                  <a:pt x="258" y="79"/>
                </a:cubicBezTo>
                <a:cubicBezTo>
                  <a:pt x="258" y="79"/>
                  <a:pt x="258" y="79"/>
                  <a:pt x="258" y="79"/>
                </a:cubicBezTo>
                <a:cubicBezTo>
                  <a:pt x="257" y="79"/>
                  <a:pt x="257" y="79"/>
                  <a:pt x="257" y="79"/>
                </a:cubicBezTo>
                <a:cubicBezTo>
                  <a:pt x="257" y="79"/>
                  <a:pt x="257" y="79"/>
                  <a:pt x="257" y="79"/>
                </a:cubicBezTo>
                <a:cubicBezTo>
                  <a:pt x="257" y="79"/>
                  <a:pt x="257" y="79"/>
                  <a:pt x="257" y="79"/>
                </a:cubicBezTo>
                <a:cubicBezTo>
                  <a:pt x="258" y="78"/>
                  <a:pt x="258" y="78"/>
                  <a:pt x="258" y="78"/>
                </a:cubicBezTo>
                <a:cubicBezTo>
                  <a:pt x="258" y="77"/>
                  <a:pt x="258" y="77"/>
                  <a:pt x="258" y="77"/>
                </a:cubicBezTo>
                <a:cubicBezTo>
                  <a:pt x="259" y="77"/>
                  <a:pt x="259" y="77"/>
                  <a:pt x="259" y="77"/>
                </a:cubicBezTo>
                <a:cubicBezTo>
                  <a:pt x="259" y="78"/>
                  <a:pt x="259" y="78"/>
                  <a:pt x="259" y="78"/>
                </a:cubicBezTo>
                <a:cubicBezTo>
                  <a:pt x="261" y="78"/>
                  <a:pt x="261" y="78"/>
                  <a:pt x="261" y="78"/>
                </a:cubicBezTo>
                <a:cubicBezTo>
                  <a:pt x="260" y="78"/>
                  <a:pt x="260" y="78"/>
                  <a:pt x="260" y="78"/>
                </a:cubicBezTo>
                <a:cubicBezTo>
                  <a:pt x="260" y="77"/>
                  <a:pt x="260" y="77"/>
                  <a:pt x="260" y="77"/>
                </a:cubicBezTo>
                <a:cubicBezTo>
                  <a:pt x="259" y="77"/>
                  <a:pt x="259" y="77"/>
                  <a:pt x="259" y="77"/>
                </a:cubicBezTo>
                <a:cubicBezTo>
                  <a:pt x="259" y="77"/>
                  <a:pt x="259" y="77"/>
                  <a:pt x="259" y="77"/>
                </a:cubicBezTo>
                <a:cubicBezTo>
                  <a:pt x="258" y="76"/>
                  <a:pt x="258" y="76"/>
                  <a:pt x="258" y="76"/>
                </a:cubicBezTo>
                <a:cubicBezTo>
                  <a:pt x="257" y="75"/>
                  <a:pt x="257" y="75"/>
                  <a:pt x="257" y="75"/>
                </a:cubicBezTo>
                <a:cubicBezTo>
                  <a:pt x="258" y="75"/>
                  <a:pt x="258" y="75"/>
                  <a:pt x="258" y="75"/>
                </a:cubicBezTo>
                <a:cubicBezTo>
                  <a:pt x="258" y="75"/>
                  <a:pt x="258" y="75"/>
                  <a:pt x="258" y="75"/>
                </a:cubicBezTo>
                <a:cubicBezTo>
                  <a:pt x="258" y="75"/>
                  <a:pt x="258" y="75"/>
                  <a:pt x="258" y="75"/>
                </a:cubicBezTo>
                <a:cubicBezTo>
                  <a:pt x="259" y="75"/>
                  <a:pt x="259" y="75"/>
                  <a:pt x="259" y="75"/>
                </a:cubicBezTo>
                <a:cubicBezTo>
                  <a:pt x="260" y="76"/>
                  <a:pt x="260" y="76"/>
                  <a:pt x="260" y="76"/>
                </a:cubicBezTo>
                <a:cubicBezTo>
                  <a:pt x="261" y="76"/>
                  <a:pt x="261" y="76"/>
                  <a:pt x="261" y="76"/>
                </a:cubicBezTo>
                <a:cubicBezTo>
                  <a:pt x="261" y="77"/>
                  <a:pt x="261" y="77"/>
                  <a:pt x="261" y="77"/>
                </a:cubicBezTo>
                <a:cubicBezTo>
                  <a:pt x="262" y="77"/>
                  <a:pt x="262" y="77"/>
                  <a:pt x="262" y="77"/>
                </a:cubicBezTo>
                <a:cubicBezTo>
                  <a:pt x="262" y="77"/>
                  <a:pt x="262" y="77"/>
                  <a:pt x="262" y="77"/>
                </a:cubicBezTo>
                <a:cubicBezTo>
                  <a:pt x="264" y="77"/>
                  <a:pt x="264" y="77"/>
                  <a:pt x="264" y="77"/>
                </a:cubicBezTo>
                <a:cubicBezTo>
                  <a:pt x="265" y="77"/>
                  <a:pt x="265" y="77"/>
                  <a:pt x="265" y="77"/>
                </a:cubicBezTo>
                <a:cubicBezTo>
                  <a:pt x="265" y="77"/>
                  <a:pt x="265" y="77"/>
                  <a:pt x="265" y="77"/>
                </a:cubicBezTo>
                <a:cubicBezTo>
                  <a:pt x="265" y="76"/>
                  <a:pt x="265" y="76"/>
                  <a:pt x="265" y="76"/>
                </a:cubicBezTo>
                <a:cubicBezTo>
                  <a:pt x="263" y="75"/>
                  <a:pt x="263" y="75"/>
                  <a:pt x="263" y="75"/>
                </a:cubicBezTo>
                <a:cubicBezTo>
                  <a:pt x="262" y="74"/>
                  <a:pt x="262" y="74"/>
                  <a:pt x="262" y="74"/>
                </a:cubicBezTo>
                <a:cubicBezTo>
                  <a:pt x="262" y="74"/>
                  <a:pt x="262" y="74"/>
                  <a:pt x="262" y="74"/>
                </a:cubicBezTo>
                <a:cubicBezTo>
                  <a:pt x="261" y="73"/>
                  <a:pt x="261" y="73"/>
                  <a:pt x="261" y="73"/>
                </a:cubicBezTo>
                <a:cubicBezTo>
                  <a:pt x="261" y="73"/>
                  <a:pt x="261" y="73"/>
                  <a:pt x="261" y="73"/>
                </a:cubicBezTo>
                <a:cubicBezTo>
                  <a:pt x="260" y="73"/>
                  <a:pt x="260" y="73"/>
                  <a:pt x="260" y="73"/>
                </a:cubicBezTo>
                <a:cubicBezTo>
                  <a:pt x="260" y="72"/>
                  <a:pt x="260" y="72"/>
                  <a:pt x="260" y="72"/>
                </a:cubicBezTo>
                <a:cubicBezTo>
                  <a:pt x="260" y="72"/>
                  <a:pt x="260" y="72"/>
                  <a:pt x="260" y="72"/>
                </a:cubicBezTo>
                <a:cubicBezTo>
                  <a:pt x="261" y="72"/>
                  <a:pt x="261" y="72"/>
                  <a:pt x="261" y="72"/>
                </a:cubicBezTo>
                <a:cubicBezTo>
                  <a:pt x="261" y="73"/>
                  <a:pt x="261" y="73"/>
                  <a:pt x="261" y="73"/>
                </a:cubicBezTo>
                <a:cubicBezTo>
                  <a:pt x="262" y="73"/>
                  <a:pt x="262" y="73"/>
                  <a:pt x="262" y="73"/>
                </a:cubicBezTo>
                <a:cubicBezTo>
                  <a:pt x="262" y="73"/>
                  <a:pt x="262" y="73"/>
                  <a:pt x="262" y="73"/>
                </a:cubicBezTo>
                <a:cubicBezTo>
                  <a:pt x="263" y="73"/>
                  <a:pt x="263" y="73"/>
                  <a:pt x="263" y="73"/>
                </a:cubicBezTo>
                <a:cubicBezTo>
                  <a:pt x="263" y="73"/>
                  <a:pt x="263" y="73"/>
                  <a:pt x="263" y="73"/>
                </a:cubicBezTo>
                <a:cubicBezTo>
                  <a:pt x="263" y="71"/>
                  <a:pt x="263" y="71"/>
                  <a:pt x="263" y="71"/>
                </a:cubicBezTo>
                <a:cubicBezTo>
                  <a:pt x="262" y="70"/>
                  <a:pt x="262" y="70"/>
                  <a:pt x="262" y="70"/>
                </a:cubicBezTo>
                <a:cubicBezTo>
                  <a:pt x="261" y="70"/>
                  <a:pt x="261" y="70"/>
                  <a:pt x="261" y="70"/>
                </a:cubicBezTo>
                <a:cubicBezTo>
                  <a:pt x="261" y="70"/>
                  <a:pt x="261" y="70"/>
                  <a:pt x="261" y="70"/>
                </a:cubicBezTo>
                <a:cubicBezTo>
                  <a:pt x="260" y="70"/>
                  <a:pt x="260" y="70"/>
                  <a:pt x="260" y="70"/>
                </a:cubicBezTo>
                <a:cubicBezTo>
                  <a:pt x="259" y="71"/>
                  <a:pt x="259" y="71"/>
                  <a:pt x="259" y="71"/>
                </a:cubicBezTo>
                <a:cubicBezTo>
                  <a:pt x="258" y="71"/>
                  <a:pt x="258" y="71"/>
                  <a:pt x="258" y="71"/>
                </a:cubicBezTo>
                <a:cubicBezTo>
                  <a:pt x="257" y="70"/>
                  <a:pt x="257" y="70"/>
                  <a:pt x="257" y="70"/>
                </a:cubicBezTo>
                <a:cubicBezTo>
                  <a:pt x="257" y="70"/>
                  <a:pt x="257" y="70"/>
                  <a:pt x="257" y="70"/>
                </a:cubicBezTo>
                <a:cubicBezTo>
                  <a:pt x="256" y="70"/>
                  <a:pt x="256" y="70"/>
                  <a:pt x="256" y="70"/>
                </a:cubicBezTo>
                <a:cubicBezTo>
                  <a:pt x="255" y="71"/>
                  <a:pt x="255" y="71"/>
                  <a:pt x="255" y="71"/>
                </a:cubicBezTo>
                <a:cubicBezTo>
                  <a:pt x="254" y="71"/>
                  <a:pt x="254" y="71"/>
                  <a:pt x="254" y="71"/>
                </a:cubicBezTo>
                <a:cubicBezTo>
                  <a:pt x="254" y="72"/>
                  <a:pt x="254" y="72"/>
                  <a:pt x="254" y="72"/>
                </a:cubicBezTo>
                <a:cubicBezTo>
                  <a:pt x="253" y="72"/>
                  <a:pt x="253" y="72"/>
                  <a:pt x="253" y="72"/>
                </a:cubicBezTo>
                <a:cubicBezTo>
                  <a:pt x="253" y="72"/>
                  <a:pt x="253" y="72"/>
                  <a:pt x="253" y="72"/>
                </a:cubicBezTo>
                <a:cubicBezTo>
                  <a:pt x="254" y="71"/>
                  <a:pt x="254" y="71"/>
                  <a:pt x="254" y="71"/>
                </a:cubicBezTo>
                <a:cubicBezTo>
                  <a:pt x="254" y="71"/>
                  <a:pt x="254" y="71"/>
                  <a:pt x="254" y="71"/>
                </a:cubicBezTo>
                <a:cubicBezTo>
                  <a:pt x="256" y="69"/>
                  <a:pt x="256" y="69"/>
                  <a:pt x="256" y="69"/>
                </a:cubicBezTo>
                <a:cubicBezTo>
                  <a:pt x="256" y="69"/>
                  <a:pt x="256" y="69"/>
                  <a:pt x="256" y="69"/>
                </a:cubicBezTo>
                <a:cubicBezTo>
                  <a:pt x="256" y="68"/>
                  <a:pt x="256" y="68"/>
                  <a:pt x="256" y="68"/>
                </a:cubicBezTo>
                <a:cubicBezTo>
                  <a:pt x="256" y="66"/>
                  <a:pt x="256" y="66"/>
                  <a:pt x="256" y="66"/>
                </a:cubicBezTo>
                <a:cubicBezTo>
                  <a:pt x="256" y="66"/>
                  <a:pt x="256" y="66"/>
                  <a:pt x="256" y="66"/>
                </a:cubicBezTo>
                <a:cubicBezTo>
                  <a:pt x="255" y="65"/>
                  <a:pt x="255" y="65"/>
                  <a:pt x="255" y="65"/>
                </a:cubicBezTo>
                <a:cubicBezTo>
                  <a:pt x="255" y="66"/>
                  <a:pt x="255" y="66"/>
                  <a:pt x="255" y="66"/>
                </a:cubicBezTo>
                <a:cubicBezTo>
                  <a:pt x="254" y="66"/>
                  <a:pt x="254" y="66"/>
                  <a:pt x="254" y="66"/>
                </a:cubicBezTo>
                <a:cubicBezTo>
                  <a:pt x="254" y="65"/>
                  <a:pt x="254" y="65"/>
                  <a:pt x="254" y="65"/>
                </a:cubicBezTo>
                <a:cubicBezTo>
                  <a:pt x="254" y="65"/>
                  <a:pt x="254" y="65"/>
                  <a:pt x="254" y="65"/>
                </a:cubicBezTo>
                <a:cubicBezTo>
                  <a:pt x="253" y="64"/>
                  <a:pt x="253" y="64"/>
                  <a:pt x="253" y="64"/>
                </a:cubicBezTo>
                <a:cubicBezTo>
                  <a:pt x="252" y="64"/>
                  <a:pt x="252" y="64"/>
                  <a:pt x="252" y="64"/>
                </a:cubicBezTo>
                <a:cubicBezTo>
                  <a:pt x="251" y="63"/>
                  <a:pt x="251" y="63"/>
                  <a:pt x="251" y="63"/>
                </a:cubicBezTo>
                <a:cubicBezTo>
                  <a:pt x="250" y="63"/>
                  <a:pt x="250" y="63"/>
                  <a:pt x="250" y="63"/>
                </a:cubicBezTo>
                <a:cubicBezTo>
                  <a:pt x="250" y="63"/>
                  <a:pt x="250" y="63"/>
                  <a:pt x="250" y="63"/>
                </a:cubicBezTo>
                <a:cubicBezTo>
                  <a:pt x="249" y="63"/>
                  <a:pt x="249" y="63"/>
                  <a:pt x="249" y="63"/>
                </a:cubicBezTo>
                <a:cubicBezTo>
                  <a:pt x="248" y="63"/>
                  <a:pt x="248" y="63"/>
                  <a:pt x="248" y="63"/>
                </a:cubicBezTo>
                <a:cubicBezTo>
                  <a:pt x="247" y="63"/>
                  <a:pt x="247" y="63"/>
                  <a:pt x="247" y="63"/>
                </a:cubicBezTo>
                <a:cubicBezTo>
                  <a:pt x="247" y="63"/>
                  <a:pt x="247" y="63"/>
                  <a:pt x="247" y="63"/>
                </a:cubicBezTo>
                <a:cubicBezTo>
                  <a:pt x="247" y="64"/>
                  <a:pt x="247" y="64"/>
                  <a:pt x="247" y="64"/>
                </a:cubicBezTo>
                <a:cubicBezTo>
                  <a:pt x="247" y="65"/>
                  <a:pt x="247" y="65"/>
                  <a:pt x="247" y="65"/>
                </a:cubicBezTo>
                <a:cubicBezTo>
                  <a:pt x="247" y="66"/>
                  <a:pt x="247" y="66"/>
                  <a:pt x="247" y="66"/>
                </a:cubicBezTo>
                <a:cubicBezTo>
                  <a:pt x="247" y="66"/>
                  <a:pt x="247" y="66"/>
                  <a:pt x="247" y="66"/>
                </a:cubicBezTo>
                <a:cubicBezTo>
                  <a:pt x="246" y="64"/>
                  <a:pt x="246" y="64"/>
                  <a:pt x="246" y="64"/>
                </a:cubicBezTo>
                <a:cubicBezTo>
                  <a:pt x="246" y="65"/>
                  <a:pt x="246" y="65"/>
                  <a:pt x="246" y="65"/>
                </a:cubicBezTo>
                <a:cubicBezTo>
                  <a:pt x="246" y="66"/>
                  <a:pt x="246" y="66"/>
                  <a:pt x="246" y="66"/>
                </a:cubicBezTo>
                <a:cubicBezTo>
                  <a:pt x="247" y="66"/>
                  <a:pt x="247" y="66"/>
                  <a:pt x="247" y="66"/>
                </a:cubicBezTo>
                <a:cubicBezTo>
                  <a:pt x="248" y="68"/>
                  <a:pt x="248" y="68"/>
                  <a:pt x="248" y="68"/>
                </a:cubicBezTo>
                <a:cubicBezTo>
                  <a:pt x="249" y="68"/>
                  <a:pt x="249" y="68"/>
                  <a:pt x="249" y="68"/>
                </a:cubicBezTo>
                <a:cubicBezTo>
                  <a:pt x="248" y="68"/>
                  <a:pt x="248" y="68"/>
                  <a:pt x="248" y="68"/>
                </a:cubicBezTo>
                <a:cubicBezTo>
                  <a:pt x="247" y="68"/>
                  <a:pt x="247" y="68"/>
                  <a:pt x="247" y="68"/>
                </a:cubicBezTo>
                <a:cubicBezTo>
                  <a:pt x="247" y="69"/>
                  <a:pt x="247" y="69"/>
                  <a:pt x="247" y="69"/>
                </a:cubicBezTo>
                <a:cubicBezTo>
                  <a:pt x="248" y="70"/>
                  <a:pt x="248" y="70"/>
                  <a:pt x="248" y="70"/>
                </a:cubicBezTo>
                <a:cubicBezTo>
                  <a:pt x="249" y="70"/>
                  <a:pt x="249" y="70"/>
                  <a:pt x="249" y="70"/>
                </a:cubicBezTo>
                <a:cubicBezTo>
                  <a:pt x="249" y="71"/>
                  <a:pt x="249" y="71"/>
                  <a:pt x="249" y="71"/>
                </a:cubicBezTo>
                <a:cubicBezTo>
                  <a:pt x="249" y="71"/>
                  <a:pt x="249" y="71"/>
                  <a:pt x="249" y="71"/>
                </a:cubicBezTo>
                <a:cubicBezTo>
                  <a:pt x="247" y="71"/>
                  <a:pt x="247" y="71"/>
                  <a:pt x="247" y="71"/>
                </a:cubicBezTo>
                <a:cubicBezTo>
                  <a:pt x="247" y="71"/>
                  <a:pt x="247" y="71"/>
                  <a:pt x="247" y="71"/>
                </a:cubicBezTo>
                <a:cubicBezTo>
                  <a:pt x="247" y="71"/>
                  <a:pt x="247" y="71"/>
                  <a:pt x="247" y="71"/>
                </a:cubicBezTo>
                <a:cubicBezTo>
                  <a:pt x="247" y="72"/>
                  <a:pt x="247" y="72"/>
                  <a:pt x="247" y="72"/>
                </a:cubicBezTo>
                <a:cubicBezTo>
                  <a:pt x="248" y="71"/>
                  <a:pt x="248" y="71"/>
                  <a:pt x="248" y="71"/>
                </a:cubicBezTo>
                <a:cubicBezTo>
                  <a:pt x="248" y="72"/>
                  <a:pt x="248" y="72"/>
                  <a:pt x="248" y="72"/>
                </a:cubicBezTo>
                <a:cubicBezTo>
                  <a:pt x="250" y="71"/>
                  <a:pt x="250" y="71"/>
                  <a:pt x="250" y="71"/>
                </a:cubicBezTo>
                <a:cubicBezTo>
                  <a:pt x="250" y="72"/>
                  <a:pt x="250" y="72"/>
                  <a:pt x="250" y="72"/>
                </a:cubicBezTo>
                <a:cubicBezTo>
                  <a:pt x="251" y="72"/>
                  <a:pt x="251" y="72"/>
                  <a:pt x="251" y="72"/>
                </a:cubicBezTo>
                <a:cubicBezTo>
                  <a:pt x="251" y="73"/>
                  <a:pt x="251" y="73"/>
                  <a:pt x="251" y="73"/>
                </a:cubicBezTo>
                <a:cubicBezTo>
                  <a:pt x="252" y="74"/>
                  <a:pt x="252" y="74"/>
                  <a:pt x="252" y="74"/>
                </a:cubicBezTo>
                <a:cubicBezTo>
                  <a:pt x="253" y="74"/>
                  <a:pt x="253" y="74"/>
                  <a:pt x="253" y="74"/>
                </a:cubicBezTo>
                <a:cubicBezTo>
                  <a:pt x="253" y="73"/>
                  <a:pt x="253" y="73"/>
                  <a:pt x="253" y="73"/>
                </a:cubicBezTo>
                <a:cubicBezTo>
                  <a:pt x="253" y="73"/>
                  <a:pt x="253" y="73"/>
                  <a:pt x="253" y="73"/>
                </a:cubicBezTo>
                <a:cubicBezTo>
                  <a:pt x="254" y="73"/>
                  <a:pt x="254" y="73"/>
                  <a:pt x="254" y="73"/>
                </a:cubicBezTo>
                <a:cubicBezTo>
                  <a:pt x="254" y="73"/>
                  <a:pt x="254" y="73"/>
                  <a:pt x="254" y="73"/>
                </a:cubicBezTo>
                <a:cubicBezTo>
                  <a:pt x="255" y="74"/>
                  <a:pt x="255" y="74"/>
                  <a:pt x="255" y="74"/>
                </a:cubicBezTo>
                <a:cubicBezTo>
                  <a:pt x="254" y="74"/>
                  <a:pt x="254" y="74"/>
                  <a:pt x="254" y="74"/>
                </a:cubicBezTo>
                <a:cubicBezTo>
                  <a:pt x="254" y="76"/>
                  <a:pt x="254" y="76"/>
                  <a:pt x="254" y="76"/>
                </a:cubicBezTo>
                <a:cubicBezTo>
                  <a:pt x="254" y="77"/>
                  <a:pt x="254" y="77"/>
                  <a:pt x="254" y="77"/>
                </a:cubicBezTo>
                <a:cubicBezTo>
                  <a:pt x="254" y="77"/>
                  <a:pt x="254" y="77"/>
                  <a:pt x="254" y="77"/>
                </a:cubicBezTo>
                <a:cubicBezTo>
                  <a:pt x="255" y="78"/>
                  <a:pt x="255" y="78"/>
                  <a:pt x="255" y="78"/>
                </a:cubicBezTo>
                <a:cubicBezTo>
                  <a:pt x="254" y="79"/>
                  <a:pt x="254" y="79"/>
                  <a:pt x="254" y="79"/>
                </a:cubicBezTo>
                <a:cubicBezTo>
                  <a:pt x="254" y="80"/>
                  <a:pt x="254" y="80"/>
                  <a:pt x="254" y="80"/>
                </a:cubicBezTo>
                <a:cubicBezTo>
                  <a:pt x="254" y="81"/>
                  <a:pt x="254" y="81"/>
                  <a:pt x="254" y="81"/>
                </a:cubicBezTo>
                <a:cubicBezTo>
                  <a:pt x="253" y="81"/>
                  <a:pt x="253" y="81"/>
                  <a:pt x="253" y="81"/>
                </a:cubicBezTo>
                <a:cubicBezTo>
                  <a:pt x="252" y="82"/>
                  <a:pt x="252" y="82"/>
                  <a:pt x="252" y="82"/>
                </a:cubicBezTo>
                <a:cubicBezTo>
                  <a:pt x="251" y="82"/>
                  <a:pt x="251" y="82"/>
                  <a:pt x="251" y="82"/>
                </a:cubicBezTo>
                <a:cubicBezTo>
                  <a:pt x="250" y="83"/>
                  <a:pt x="250" y="83"/>
                  <a:pt x="250" y="83"/>
                </a:cubicBezTo>
                <a:cubicBezTo>
                  <a:pt x="251" y="84"/>
                  <a:pt x="251" y="84"/>
                  <a:pt x="251" y="84"/>
                </a:cubicBezTo>
                <a:cubicBezTo>
                  <a:pt x="250" y="84"/>
                  <a:pt x="250" y="84"/>
                  <a:pt x="250" y="84"/>
                </a:cubicBezTo>
                <a:cubicBezTo>
                  <a:pt x="249" y="85"/>
                  <a:pt x="249" y="85"/>
                  <a:pt x="249" y="85"/>
                </a:cubicBezTo>
                <a:cubicBezTo>
                  <a:pt x="249" y="86"/>
                  <a:pt x="249" y="86"/>
                  <a:pt x="249" y="86"/>
                </a:cubicBezTo>
                <a:cubicBezTo>
                  <a:pt x="250" y="86"/>
                  <a:pt x="250" y="86"/>
                  <a:pt x="250" y="86"/>
                </a:cubicBezTo>
                <a:cubicBezTo>
                  <a:pt x="250" y="86"/>
                  <a:pt x="250" y="86"/>
                  <a:pt x="250" y="86"/>
                </a:cubicBezTo>
                <a:cubicBezTo>
                  <a:pt x="249" y="87"/>
                  <a:pt x="249" y="87"/>
                  <a:pt x="249" y="87"/>
                </a:cubicBezTo>
                <a:cubicBezTo>
                  <a:pt x="249" y="87"/>
                  <a:pt x="249" y="87"/>
                  <a:pt x="249" y="87"/>
                </a:cubicBezTo>
                <a:cubicBezTo>
                  <a:pt x="249" y="88"/>
                  <a:pt x="249" y="88"/>
                  <a:pt x="249" y="88"/>
                </a:cubicBezTo>
                <a:cubicBezTo>
                  <a:pt x="249" y="88"/>
                  <a:pt x="249" y="88"/>
                  <a:pt x="249" y="88"/>
                </a:cubicBezTo>
                <a:cubicBezTo>
                  <a:pt x="249" y="89"/>
                  <a:pt x="249" y="89"/>
                  <a:pt x="249" y="89"/>
                </a:cubicBezTo>
                <a:cubicBezTo>
                  <a:pt x="249" y="90"/>
                  <a:pt x="249" y="90"/>
                  <a:pt x="249" y="90"/>
                </a:cubicBezTo>
                <a:cubicBezTo>
                  <a:pt x="249" y="90"/>
                  <a:pt x="249" y="90"/>
                  <a:pt x="249" y="90"/>
                </a:cubicBezTo>
                <a:cubicBezTo>
                  <a:pt x="249" y="91"/>
                  <a:pt x="249" y="91"/>
                  <a:pt x="249" y="91"/>
                </a:cubicBezTo>
                <a:cubicBezTo>
                  <a:pt x="250" y="91"/>
                  <a:pt x="250" y="91"/>
                  <a:pt x="250" y="91"/>
                </a:cubicBezTo>
                <a:cubicBezTo>
                  <a:pt x="251" y="91"/>
                  <a:pt x="251" y="91"/>
                  <a:pt x="251" y="91"/>
                </a:cubicBezTo>
                <a:cubicBezTo>
                  <a:pt x="251" y="90"/>
                  <a:pt x="251" y="90"/>
                  <a:pt x="251" y="90"/>
                </a:cubicBezTo>
                <a:cubicBezTo>
                  <a:pt x="251" y="90"/>
                  <a:pt x="251" y="90"/>
                  <a:pt x="251" y="90"/>
                </a:cubicBezTo>
                <a:cubicBezTo>
                  <a:pt x="251" y="90"/>
                  <a:pt x="251" y="90"/>
                  <a:pt x="251" y="90"/>
                </a:cubicBezTo>
                <a:cubicBezTo>
                  <a:pt x="252" y="90"/>
                  <a:pt x="252" y="90"/>
                  <a:pt x="252" y="90"/>
                </a:cubicBezTo>
                <a:cubicBezTo>
                  <a:pt x="253" y="89"/>
                  <a:pt x="253" y="89"/>
                  <a:pt x="253" y="89"/>
                </a:cubicBezTo>
                <a:cubicBezTo>
                  <a:pt x="253" y="90"/>
                  <a:pt x="253" y="90"/>
                  <a:pt x="253" y="90"/>
                </a:cubicBezTo>
                <a:cubicBezTo>
                  <a:pt x="252" y="91"/>
                  <a:pt x="252" y="91"/>
                  <a:pt x="252" y="91"/>
                </a:cubicBezTo>
                <a:cubicBezTo>
                  <a:pt x="252" y="91"/>
                  <a:pt x="252" y="91"/>
                  <a:pt x="252" y="91"/>
                </a:cubicBezTo>
                <a:cubicBezTo>
                  <a:pt x="252" y="91"/>
                  <a:pt x="252" y="91"/>
                  <a:pt x="252" y="91"/>
                </a:cubicBezTo>
                <a:cubicBezTo>
                  <a:pt x="252" y="92"/>
                  <a:pt x="252" y="92"/>
                  <a:pt x="252" y="92"/>
                </a:cubicBezTo>
                <a:cubicBezTo>
                  <a:pt x="252" y="92"/>
                  <a:pt x="252" y="92"/>
                  <a:pt x="252" y="92"/>
                </a:cubicBezTo>
                <a:cubicBezTo>
                  <a:pt x="253" y="93"/>
                  <a:pt x="253" y="93"/>
                  <a:pt x="253" y="93"/>
                </a:cubicBezTo>
                <a:cubicBezTo>
                  <a:pt x="254" y="93"/>
                  <a:pt x="254" y="93"/>
                  <a:pt x="254" y="93"/>
                </a:cubicBezTo>
                <a:cubicBezTo>
                  <a:pt x="254" y="93"/>
                  <a:pt x="254" y="93"/>
                  <a:pt x="254" y="93"/>
                </a:cubicBezTo>
                <a:cubicBezTo>
                  <a:pt x="255" y="93"/>
                  <a:pt x="255" y="93"/>
                  <a:pt x="255" y="93"/>
                </a:cubicBezTo>
                <a:cubicBezTo>
                  <a:pt x="255" y="93"/>
                  <a:pt x="255" y="93"/>
                  <a:pt x="255" y="93"/>
                </a:cubicBezTo>
                <a:cubicBezTo>
                  <a:pt x="256" y="92"/>
                  <a:pt x="256" y="92"/>
                  <a:pt x="256" y="92"/>
                </a:cubicBezTo>
                <a:cubicBezTo>
                  <a:pt x="256" y="92"/>
                  <a:pt x="256" y="92"/>
                  <a:pt x="256" y="92"/>
                </a:cubicBezTo>
                <a:cubicBezTo>
                  <a:pt x="257" y="91"/>
                  <a:pt x="257" y="91"/>
                  <a:pt x="257" y="91"/>
                </a:cubicBezTo>
                <a:cubicBezTo>
                  <a:pt x="257" y="91"/>
                  <a:pt x="257" y="91"/>
                  <a:pt x="257" y="91"/>
                </a:cubicBezTo>
                <a:cubicBezTo>
                  <a:pt x="257" y="92"/>
                  <a:pt x="257" y="92"/>
                  <a:pt x="257" y="92"/>
                </a:cubicBezTo>
                <a:cubicBezTo>
                  <a:pt x="257" y="92"/>
                  <a:pt x="257" y="92"/>
                  <a:pt x="257" y="92"/>
                </a:cubicBezTo>
                <a:cubicBezTo>
                  <a:pt x="257" y="92"/>
                  <a:pt x="257" y="92"/>
                  <a:pt x="257" y="92"/>
                </a:cubicBezTo>
                <a:cubicBezTo>
                  <a:pt x="258" y="92"/>
                  <a:pt x="258" y="92"/>
                  <a:pt x="258" y="92"/>
                </a:cubicBezTo>
                <a:cubicBezTo>
                  <a:pt x="258" y="91"/>
                  <a:pt x="258" y="91"/>
                  <a:pt x="258" y="91"/>
                </a:cubicBezTo>
                <a:cubicBezTo>
                  <a:pt x="259" y="91"/>
                  <a:pt x="259" y="91"/>
                  <a:pt x="259" y="91"/>
                </a:cubicBezTo>
                <a:cubicBezTo>
                  <a:pt x="259" y="91"/>
                  <a:pt x="259" y="91"/>
                  <a:pt x="259" y="91"/>
                </a:cubicBezTo>
                <a:cubicBezTo>
                  <a:pt x="259" y="92"/>
                  <a:pt x="259" y="92"/>
                  <a:pt x="259" y="92"/>
                </a:cubicBezTo>
                <a:cubicBezTo>
                  <a:pt x="258" y="94"/>
                  <a:pt x="258" y="94"/>
                  <a:pt x="258" y="94"/>
                </a:cubicBezTo>
                <a:cubicBezTo>
                  <a:pt x="257" y="94"/>
                  <a:pt x="257" y="94"/>
                  <a:pt x="257" y="94"/>
                </a:cubicBezTo>
                <a:cubicBezTo>
                  <a:pt x="257" y="95"/>
                  <a:pt x="257" y="95"/>
                  <a:pt x="257" y="95"/>
                </a:cubicBezTo>
                <a:cubicBezTo>
                  <a:pt x="258" y="95"/>
                  <a:pt x="258" y="95"/>
                  <a:pt x="258" y="95"/>
                </a:cubicBezTo>
                <a:cubicBezTo>
                  <a:pt x="259" y="95"/>
                  <a:pt x="259" y="95"/>
                  <a:pt x="259" y="95"/>
                </a:cubicBezTo>
                <a:cubicBezTo>
                  <a:pt x="260" y="95"/>
                  <a:pt x="260" y="95"/>
                  <a:pt x="260" y="95"/>
                </a:cubicBezTo>
                <a:cubicBezTo>
                  <a:pt x="260" y="96"/>
                  <a:pt x="260" y="96"/>
                  <a:pt x="260" y="96"/>
                </a:cubicBezTo>
                <a:cubicBezTo>
                  <a:pt x="261" y="96"/>
                  <a:pt x="261" y="96"/>
                  <a:pt x="261" y="96"/>
                </a:cubicBezTo>
                <a:cubicBezTo>
                  <a:pt x="261" y="95"/>
                  <a:pt x="261" y="95"/>
                  <a:pt x="261" y="95"/>
                </a:cubicBezTo>
                <a:cubicBezTo>
                  <a:pt x="262" y="95"/>
                  <a:pt x="262" y="95"/>
                  <a:pt x="262" y="95"/>
                </a:cubicBezTo>
                <a:cubicBezTo>
                  <a:pt x="262" y="96"/>
                  <a:pt x="262" y="96"/>
                  <a:pt x="262" y="96"/>
                </a:cubicBezTo>
                <a:cubicBezTo>
                  <a:pt x="262" y="96"/>
                  <a:pt x="262" y="96"/>
                  <a:pt x="262" y="96"/>
                </a:cubicBezTo>
                <a:cubicBezTo>
                  <a:pt x="262" y="96"/>
                  <a:pt x="262" y="96"/>
                  <a:pt x="262" y="96"/>
                </a:cubicBezTo>
                <a:cubicBezTo>
                  <a:pt x="263" y="97"/>
                  <a:pt x="263" y="97"/>
                  <a:pt x="263" y="97"/>
                </a:cubicBezTo>
                <a:cubicBezTo>
                  <a:pt x="264" y="96"/>
                  <a:pt x="264" y="96"/>
                  <a:pt x="264" y="96"/>
                </a:cubicBezTo>
                <a:cubicBezTo>
                  <a:pt x="263" y="96"/>
                  <a:pt x="263" y="96"/>
                  <a:pt x="263" y="96"/>
                </a:cubicBezTo>
                <a:cubicBezTo>
                  <a:pt x="263" y="95"/>
                  <a:pt x="263" y="95"/>
                  <a:pt x="263" y="95"/>
                </a:cubicBezTo>
                <a:cubicBezTo>
                  <a:pt x="264" y="95"/>
                  <a:pt x="264" y="95"/>
                  <a:pt x="264" y="95"/>
                </a:cubicBezTo>
                <a:cubicBezTo>
                  <a:pt x="264" y="95"/>
                  <a:pt x="264" y="95"/>
                  <a:pt x="264" y="95"/>
                </a:cubicBezTo>
                <a:cubicBezTo>
                  <a:pt x="264" y="96"/>
                  <a:pt x="264" y="96"/>
                  <a:pt x="264" y="96"/>
                </a:cubicBezTo>
                <a:cubicBezTo>
                  <a:pt x="264" y="97"/>
                  <a:pt x="264" y="97"/>
                  <a:pt x="264" y="97"/>
                </a:cubicBezTo>
                <a:cubicBezTo>
                  <a:pt x="265" y="97"/>
                  <a:pt x="265" y="97"/>
                  <a:pt x="265" y="97"/>
                </a:cubicBezTo>
                <a:cubicBezTo>
                  <a:pt x="265" y="96"/>
                  <a:pt x="265" y="96"/>
                  <a:pt x="265" y="96"/>
                </a:cubicBezTo>
                <a:cubicBezTo>
                  <a:pt x="265" y="95"/>
                  <a:pt x="265" y="95"/>
                  <a:pt x="265" y="95"/>
                </a:cubicBezTo>
                <a:cubicBezTo>
                  <a:pt x="266" y="95"/>
                  <a:pt x="266" y="95"/>
                  <a:pt x="266" y="95"/>
                </a:cubicBezTo>
                <a:cubicBezTo>
                  <a:pt x="266" y="96"/>
                  <a:pt x="266" y="96"/>
                  <a:pt x="266" y="96"/>
                </a:cubicBezTo>
                <a:cubicBezTo>
                  <a:pt x="265" y="96"/>
                  <a:pt x="265" y="96"/>
                  <a:pt x="265" y="96"/>
                </a:cubicBezTo>
                <a:cubicBezTo>
                  <a:pt x="265" y="97"/>
                  <a:pt x="265" y="97"/>
                  <a:pt x="265" y="97"/>
                </a:cubicBezTo>
                <a:cubicBezTo>
                  <a:pt x="267" y="97"/>
                  <a:pt x="267" y="97"/>
                  <a:pt x="267" y="97"/>
                </a:cubicBezTo>
                <a:cubicBezTo>
                  <a:pt x="267" y="96"/>
                  <a:pt x="267" y="96"/>
                  <a:pt x="267" y="96"/>
                </a:cubicBezTo>
                <a:cubicBezTo>
                  <a:pt x="268" y="95"/>
                  <a:pt x="268" y="95"/>
                  <a:pt x="268" y="95"/>
                </a:cubicBezTo>
                <a:cubicBezTo>
                  <a:pt x="268" y="96"/>
                  <a:pt x="268" y="96"/>
                  <a:pt x="268" y="96"/>
                </a:cubicBezTo>
                <a:cubicBezTo>
                  <a:pt x="268" y="96"/>
                  <a:pt x="268" y="96"/>
                  <a:pt x="268" y="96"/>
                </a:cubicBezTo>
                <a:cubicBezTo>
                  <a:pt x="268" y="97"/>
                  <a:pt x="268" y="97"/>
                  <a:pt x="268" y="97"/>
                </a:cubicBezTo>
                <a:cubicBezTo>
                  <a:pt x="269" y="97"/>
                  <a:pt x="269" y="97"/>
                  <a:pt x="269" y="97"/>
                </a:cubicBezTo>
                <a:cubicBezTo>
                  <a:pt x="269" y="96"/>
                  <a:pt x="269" y="96"/>
                  <a:pt x="269" y="96"/>
                </a:cubicBezTo>
                <a:cubicBezTo>
                  <a:pt x="269" y="95"/>
                  <a:pt x="269" y="95"/>
                  <a:pt x="269" y="95"/>
                </a:cubicBezTo>
                <a:cubicBezTo>
                  <a:pt x="269" y="97"/>
                  <a:pt x="269" y="97"/>
                  <a:pt x="269" y="97"/>
                </a:cubicBezTo>
                <a:cubicBezTo>
                  <a:pt x="269" y="97"/>
                  <a:pt x="269" y="97"/>
                  <a:pt x="269" y="97"/>
                </a:cubicBezTo>
                <a:cubicBezTo>
                  <a:pt x="270" y="97"/>
                  <a:pt x="270" y="97"/>
                  <a:pt x="270" y="97"/>
                </a:cubicBezTo>
                <a:cubicBezTo>
                  <a:pt x="271" y="98"/>
                  <a:pt x="271" y="98"/>
                  <a:pt x="271" y="98"/>
                </a:cubicBezTo>
                <a:cubicBezTo>
                  <a:pt x="272" y="98"/>
                  <a:pt x="272" y="98"/>
                  <a:pt x="272" y="98"/>
                </a:cubicBezTo>
                <a:cubicBezTo>
                  <a:pt x="273" y="98"/>
                  <a:pt x="273" y="98"/>
                  <a:pt x="273" y="98"/>
                </a:cubicBezTo>
                <a:cubicBezTo>
                  <a:pt x="273" y="98"/>
                  <a:pt x="273" y="98"/>
                  <a:pt x="273" y="98"/>
                </a:cubicBezTo>
                <a:cubicBezTo>
                  <a:pt x="274" y="98"/>
                  <a:pt x="274" y="98"/>
                  <a:pt x="274" y="98"/>
                </a:cubicBezTo>
                <a:cubicBezTo>
                  <a:pt x="274" y="97"/>
                  <a:pt x="274" y="97"/>
                  <a:pt x="274" y="97"/>
                </a:cubicBezTo>
                <a:cubicBezTo>
                  <a:pt x="274" y="97"/>
                  <a:pt x="274" y="97"/>
                  <a:pt x="274" y="97"/>
                </a:cubicBezTo>
                <a:cubicBezTo>
                  <a:pt x="275" y="96"/>
                  <a:pt x="275" y="96"/>
                  <a:pt x="275" y="96"/>
                </a:cubicBezTo>
                <a:cubicBezTo>
                  <a:pt x="276" y="95"/>
                  <a:pt x="276" y="95"/>
                  <a:pt x="276" y="95"/>
                </a:cubicBezTo>
                <a:cubicBezTo>
                  <a:pt x="275" y="95"/>
                  <a:pt x="275" y="95"/>
                  <a:pt x="275" y="95"/>
                </a:cubicBezTo>
                <a:cubicBezTo>
                  <a:pt x="276" y="94"/>
                  <a:pt x="276" y="94"/>
                  <a:pt x="276" y="94"/>
                </a:cubicBezTo>
                <a:cubicBezTo>
                  <a:pt x="276" y="94"/>
                  <a:pt x="276" y="94"/>
                  <a:pt x="276" y="94"/>
                </a:cubicBezTo>
                <a:cubicBezTo>
                  <a:pt x="276" y="95"/>
                  <a:pt x="276" y="95"/>
                  <a:pt x="276" y="95"/>
                </a:cubicBezTo>
                <a:cubicBezTo>
                  <a:pt x="277" y="95"/>
                  <a:pt x="277" y="95"/>
                  <a:pt x="277" y="95"/>
                </a:cubicBezTo>
                <a:cubicBezTo>
                  <a:pt x="277" y="95"/>
                  <a:pt x="277" y="95"/>
                  <a:pt x="277" y="95"/>
                </a:cubicBezTo>
                <a:cubicBezTo>
                  <a:pt x="276" y="96"/>
                  <a:pt x="276" y="96"/>
                  <a:pt x="276" y="96"/>
                </a:cubicBezTo>
                <a:cubicBezTo>
                  <a:pt x="276" y="97"/>
                  <a:pt x="276" y="97"/>
                  <a:pt x="276" y="97"/>
                </a:cubicBezTo>
                <a:cubicBezTo>
                  <a:pt x="276" y="99"/>
                  <a:pt x="276" y="99"/>
                  <a:pt x="276" y="99"/>
                </a:cubicBezTo>
                <a:close/>
                <a:moveTo>
                  <a:pt x="245" y="62"/>
                </a:moveTo>
                <a:cubicBezTo>
                  <a:pt x="246" y="62"/>
                  <a:pt x="246" y="62"/>
                  <a:pt x="246" y="62"/>
                </a:cubicBezTo>
                <a:cubicBezTo>
                  <a:pt x="246" y="62"/>
                  <a:pt x="246" y="62"/>
                  <a:pt x="246" y="62"/>
                </a:cubicBezTo>
                <a:cubicBezTo>
                  <a:pt x="245" y="62"/>
                  <a:pt x="245" y="62"/>
                  <a:pt x="245" y="62"/>
                </a:cubicBezTo>
                <a:cubicBezTo>
                  <a:pt x="245" y="62"/>
                  <a:pt x="245" y="62"/>
                  <a:pt x="245" y="62"/>
                </a:cubicBezTo>
                <a:cubicBezTo>
                  <a:pt x="245" y="62"/>
                  <a:pt x="245" y="62"/>
                  <a:pt x="245" y="62"/>
                </a:cubicBezTo>
                <a:close/>
                <a:moveTo>
                  <a:pt x="244" y="67"/>
                </a:moveTo>
                <a:cubicBezTo>
                  <a:pt x="244" y="67"/>
                  <a:pt x="244" y="67"/>
                  <a:pt x="244" y="67"/>
                </a:cubicBezTo>
                <a:cubicBezTo>
                  <a:pt x="244" y="66"/>
                  <a:pt x="244" y="66"/>
                  <a:pt x="244" y="66"/>
                </a:cubicBezTo>
                <a:cubicBezTo>
                  <a:pt x="245" y="67"/>
                  <a:pt x="245" y="67"/>
                  <a:pt x="245" y="67"/>
                </a:cubicBezTo>
                <a:cubicBezTo>
                  <a:pt x="244" y="67"/>
                  <a:pt x="244" y="67"/>
                  <a:pt x="244" y="67"/>
                </a:cubicBezTo>
                <a:cubicBezTo>
                  <a:pt x="244" y="67"/>
                  <a:pt x="244" y="67"/>
                  <a:pt x="244" y="67"/>
                </a:cubicBezTo>
                <a:close/>
                <a:moveTo>
                  <a:pt x="222" y="74"/>
                </a:moveTo>
                <a:cubicBezTo>
                  <a:pt x="222" y="75"/>
                  <a:pt x="222" y="75"/>
                  <a:pt x="222" y="75"/>
                </a:cubicBezTo>
                <a:cubicBezTo>
                  <a:pt x="223" y="75"/>
                  <a:pt x="223" y="75"/>
                  <a:pt x="223" y="75"/>
                </a:cubicBezTo>
                <a:cubicBezTo>
                  <a:pt x="223" y="75"/>
                  <a:pt x="223" y="75"/>
                  <a:pt x="223" y="75"/>
                </a:cubicBezTo>
                <a:cubicBezTo>
                  <a:pt x="222" y="74"/>
                  <a:pt x="222" y="74"/>
                  <a:pt x="222" y="74"/>
                </a:cubicBezTo>
                <a:close/>
                <a:moveTo>
                  <a:pt x="236" y="62"/>
                </a:moveTo>
                <a:cubicBezTo>
                  <a:pt x="236" y="62"/>
                  <a:pt x="236" y="62"/>
                  <a:pt x="236" y="62"/>
                </a:cubicBezTo>
                <a:cubicBezTo>
                  <a:pt x="237" y="63"/>
                  <a:pt x="237" y="63"/>
                  <a:pt x="237" y="63"/>
                </a:cubicBezTo>
                <a:cubicBezTo>
                  <a:pt x="237" y="64"/>
                  <a:pt x="237" y="64"/>
                  <a:pt x="237" y="64"/>
                </a:cubicBezTo>
                <a:cubicBezTo>
                  <a:pt x="237" y="63"/>
                  <a:pt x="237" y="63"/>
                  <a:pt x="237" y="63"/>
                </a:cubicBezTo>
                <a:cubicBezTo>
                  <a:pt x="237" y="63"/>
                  <a:pt x="237" y="63"/>
                  <a:pt x="237" y="63"/>
                </a:cubicBezTo>
                <a:cubicBezTo>
                  <a:pt x="237" y="62"/>
                  <a:pt x="237" y="62"/>
                  <a:pt x="237" y="62"/>
                </a:cubicBezTo>
                <a:cubicBezTo>
                  <a:pt x="236" y="62"/>
                  <a:pt x="236" y="62"/>
                  <a:pt x="236" y="62"/>
                </a:cubicBezTo>
                <a:close/>
                <a:moveTo>
                  <a:pt x="230" y="62"/>
                </a:moveTo>
                <a:cubicBezTo>
                  <a:pt x="230" y="63"/>
                  <a:pt x="230" y="63"/>
                  <a:pt x="230" y="63"/>
                </a:cubicBezTo>
                <a:cubicBezTo>
                  <a:pt x="230" y="63"/>
                  <a:pt x="230" y="63"/>
                  <a:pt x="230" y="63"/>
                </a:cubicBezTo>
                <a:cubicBezTo>
                  <a:pt x="231" y="63"/>
                  <a:pt x="231" y="63"/>
                  <a:pt x="231" y="63"/>
                </a:cubicBezTo>
                <a:cubicBezTo>
                  <a:pt x="231" y="63"/>
                  <a:pt x="231" y="63"/>
                  <a:pt x="231" y="63"/>
                </a:cubicBezTo>
                <a:cubicBezTo>
                  <a:pt x="232" y="63"/>
                  <a:pt x="232" y="63"/>
                  <a:pt x="232" y="63"/>
                </a:cubicBezTo>
                <a:cubicBezTo>
                  <a:pt x="233" y="62"/>
                  <a:pt x="233" y="62"/>
                  <a:pt x="233" y="62"/>
                </a:cubicBezTo>
                <a:cubicBezTo>
                  <a:pt x="234" y="62"/>
                  <a:pt x="234" y="62"/>
                  <a:pt x="234" y="62"/>
                </a:cubicBezTo>
                <a:cubicBezTo>
                  <a:pt x="235" y="62"/>
                  <a:pt x="235" y="62"/>
                  <a:pt x="235" y="62"/>
                </a:cubicBezTo>
                <a:cubicBezTo>
                  <a:pt x="235" y="62"/>
                  <a:pt x="235" y="62"/>
                  <a:pt x="235" y="62"/>
                </a:cubicBezTo>
                <a:cubicBezTo>
                  <a:pt x="233" y="61"/>
                  <a:pt x="233" y="61"/>
                  <a:pt x="233" y="61"/>
                </a:cubicBezTo>
                <a:cubicBezTo>
                  <a:pt x="232" y="62"/>
                  <a:pt x="232" y="62"/>
                  <a:pt x="232" y="62"/>
                </a:cubicBezTo>
                <a:cubicBezTo>
                  <a:pt x="232" y="62"/>
                  <a:pt x="232" y="62"/>
                  <a:pt x="232" y="62"/>
                </a:cubicBezTo>
                <a:cubicBezTo>
                  <a:pt x="231" y="62"/>
                  <a:pt x="231" y="62"/>
                  <a:pt x="231" y="62"/>
                </a:cubicBezTo>
                <a:cubicBezTo>
                  <a:pt x="230" y="62"/>
                  <a:pt x="230" y="62"/>
                  <a:pt x="230" y="62"/>
                </a:cubicBezTo>
                <a:cubicBezTo>
                  <a:pt x="230" y="62"/>
                  <a:pt x="230" y="62"/>
                  <a:pt x="230" y="62"/>
                </a:cubicBezTo>
                <a:close/>
                <a:moveTo>
                  <a:pt x="223" y="65"/>
                </a:moveTo>
                <a:cubicBezTo>
                  <a:pt x="222" y="64"/>
                  <a:pt x="222" y="64"/>
                  <a:pt x="222" y="64"/>
                </a:cubicBezTo>
                <a:cubicBezTo>
                  <a:pt x="221" y="64"/>
                  <a:pt x="221" y="64"/>
                  <a:pt x="221" y="64"/>
                </a:cubicBezTo>
                <a:cubicBezTo>
                  <a:pt x="220" y="64"/>
                  <a:pt x="220" y="64"/>
                  <a:pt x="220" y="64"/>
                </a:cubicBezTo>
                <a:cubicBezTo>
                  <a:pt x="220" y="63"/>
                  <a:pt x="220" y="63"/>
                  <a:pt x="220" y="63"/>
                </a:cubicBezTo>
                <a:cubicBezTo>
                  <a:pt x="221" y="62"/>
                  <a:pt x="221" y="62"/>
                  <a:pt x="221" y="62"/>
                </a:cubicBezTo>
                <a:cubicBezTo>
                  <a:pt x="221" y="62"/>
                  <a:pt x="221" y="62"/>
                  <a:pt x="221" y="62"/>
                </a:cubicBezTo>
                <a:cubicBezTo>
                  <a:pt x="221" y="61"/>
                  <a:pt x="221" y="61"/>
                  <a:pt x="221" y="61"/>
                </a:cubicBezTo>
                <a:cubicBezTo>
                  <a:pt x="221" y="60"/>
                  <a:pt x="221" y="60"/>
                  <a:pt x="221" y="60"/>
                </a:cubicBezTo>
                <a:cubicBezTo>
                  <a:pt x="221" y="60"/>
                  <a:pt x="221" y="60"/>
                  <a:pt x="221" y="60"/>
                </a:cubicBezTo>
                <a:cubicBezTo>
                  <a:pt x="222" y="60"/>
                  <a:pt x="222" y="60"/>
                  <a:pt x="222" y="60"/>
                </a:cubicBezTo>
                <a:cubicBezTo>
                  <a:pt x="223" y="60"/>
                  <a:pt x="223" y="60"/>
                  <a:pt x="223" y="60"/>
                </a:cubicBezTo>
                <a:cubicBezTo>
                  <a:pt x="223" y="60"/>
                  <a:pt x="223" y="60"/>
                  <a:pt x="223" y="60"/>
                </a:cubicBezTo>
                <a:cubicBezTo>
                  <a:pt x="223" y="61"/>
                  <a:pt x="223" y="61"/>
                  <a:pt x="223" y="61"/>
                </a:cubicBezTo>
                <a:cubicBezTo>
                  <a:pt x="223" y="61"/>
                  <a:pt x="223" y="61"/>
                  <a:pt x="223" y="61"/>
                </a:cubicBezTo>
                <a:cubicBezTo>
                  <a:pt x="222" y="61"/>
                  <a:pt x="222" y="61"/>
                  <a:pt x="222" y="61"/>
                </a:cubicBezTo>
                <a:cubicBezTo>
                  <a:pt x="223" y="62"/>
                  <a:pt x="223" y="62"/>
                  <a:pt x="223" y="62"/>
                </a:cubicBezTo>
                <a:cubicBezTo>
                  <a:pt x="224" y="62"/>
                  <a:pt x="224" y="62"/>
                  <a:pt x="224" y="62"/>
                </a:cubicBezTo>
                <a:cubicBezTo>
                  <a:pt x="224" y="62"/>
                  <a:pt x="224" y="62"/>
                  <a:pt x="224" y="62"/>
                </a:cubicBezTo>
                <a:cubicBezTo>
                  <a:pt x="223" y="62"/>
                  <a:pt x="223" y="62"/>
                  <a:pt x="223" y="62"/>
                </a:cubicBezTo>
                <a:cubicBezTo>
                  <a:pt x="224" y="63"/>
                  <a:pt x="224" y="63"/>
                  <a:pt x="224" y="63"/>
                </a:cubicBezTo>
                <a:cubicBezTo>
                  <a:pt x="224" y="64"/>
                  <a:pt x="224" y="64"/>
                  <a:pt x="224" y="64"/>
                </a:cubicBezTo>
                <a:cubicBezTo>
                  <a:pt x="223" y="64"/>
                  <a:pt x="223" y="64"/>
                  <a:pt x="223" y="64"/>
                </a:cubicBezTo>
                <a:cubicBezTo>
                  <a:pt x="223" y="65"/>
                  <a:pt x="223" y="65"/>
                  <a:pt x="223" y="65"/>
                </a:cubicBezTo>
                <a:close/>
                <a:moveTo>
                  <a:pt x="222" y="67"/>
                </a:moveTo>
                <a:cubicBezTo>
                  <a:pt x="223" y="68"/>
                  <a:pt x="223" y="68"/>
                  <a:pt x="223" y="68"/>
                </a:cubicBezTo>
                <a:cubicBezTo>
                  <a:pt x="224" y="67"/>
                  <a:pt x="224" y="67"/>
                  <a:pt x="224" y="67"/>
                </a:cubicBezTo>
                <a:cubicBezTo>
                  <a:pt x="225" y="66"/>
                  <a:pt x="225" y="66"/>
                  <a:pt x="225" y="66"/>
                </a:cubicBezTo>
                <a:cubicBezTo>
                  <a:pt x="224" y="65"/>
                  <a:pt x="224" y="65"/>
                  <a:pt x="224" y="65"/>
                </a:cubicBezTo>
                <a:cubicBezTo>
                  <a:pt x="223" y="65"/>
                  <a:pt x="223" y="65"/>
                  <a:pt x="223" y="65"/>
                </a:cubicBezTo>
                <a:cubicBezTo>
                  <a:pt x="222" y="65"/>
                  <a:pt x="222" y="65"/>
                  <a:pt x="222" y="65"/>
                </a:cubicBezTo>
                <a:cubicBezTo>
                  <a:pt x="221" y="65"/>
                  <a:pt x="221" y="65"/>
                  <a:pt x="221" y="65"/>
                </a:cubicBezTo>
                <a:cubicBezTo>
                  <a:pt x="220" y="65"/>
                  <a:pt x="220" y="65"/>
                  <a:pt x="220" y="65"/>
                </a:cubicBezTo>
                <a:cubicBezTo>
                  <a:pt x="220" y="65"/>
                  <a:pt x="220" y="65"/>
                  <a:pt x="220" y="65"/>
                </a:cubicBezTo>
                <a:cubicBezTo>
                  <a:pt x="219" y="65"/>
                  <a:pt x="219" y="65"/>
                  <a:pt x="219" y="65"/>
                </a:cubicBezTo>
                <a:cubicBezTo>
                  <a:pt x="219" y="65"/>
                  <a:pt x="219" y="65"/>
                  <a:pt x="219" y="65"/>
                </a:cubicBezTo>
                <a:cubicBezTo>
                  <a:pt x="218" y="66"/>
                  <a:pt x="218" y="66"/>
                  <a:pt x="218" y="66"/>
                </a:cubicBezTo>
                <a:cubicBezTo>
                  <a:pt x="219" y="66"/>
                  <a:pt x="219" y="66"/>
                  <a:pt x="219" y="66"/>
                </a:cubicBezTo>
                <a:cubicBezTo>
                  <a:pt x="219" y="66"/>
                  <a:pt x="219" y="66"/>
                  <a:pt x="219" y="66"/>
                </a:cubicBezTo>
                <a:cubicBezTo>
                  <a:pt x="219" y="67"/>
                  <a:pt x="219" y="67"/>
                  <a:pt x="219" y="67"/>
                </a:cubicBezTo>
                <a:cubicBezTo>
                  <a:pt x="220" y="67"/>
                  <a:pt x="220" y="67"/>
                  <a:pt x="220" y="67"/>
                </a:cubicBezTo>
                <a:cubicBezTo>
                  <a:pt x="221" y="67"/>
                  <a:pt x="221" y="67"/>
                  <a:pt x="221" y="67"/>
                </a:cubicBezTo>
                <a:cubicBezTo>
                  <a:pt x="222" y="67"/>
                  <a:pt x="222" y="67"/>
                  <a:pt x="222" y="67"/>
                </a:cubicBezTo>
                <a:close/>
                <a:moveTo>
                  <a:pt x="218" y="69"/>
                </a:moveTo>
                <a:cubicBezTo>
                  <a:pt x="220" y="69"/>
                  <a:pt x="220" y="69"/>
                  <a:pt x="220" y="69"/>
                </a:cubicBezTo>
                <a:cubicBezTo>
                  <a:pt x="221" y="69"/>
                  <a:pt x="221" y="69"/>
                  <a:pt x="221" y="69"/>
                </a:cubicBezTo>
                <a:cubicBezTo>
                  <a:pt x="222" y="69"/>
                  <a:pt x="222" y="69"/>
                  <a:pt x="222" y="69"/>
                </a:cubicBezTo>
                <a:cubicBezTo>
                  <a:pt x="222" y="69"/>
                  <a:pt x="222" y="69"/>
                  <a:pt x="222" y="69"/>
                </a:cubicBezTo>
                <a:cubicBezTo>
                  <a:pt x="223" y="69"/>
                  <a:pt x="223" y="69"/>
                  <a:pt x="223" y="69"/>
                </a:cubicBezTo>
                <a:cubicBezTo>
                  <a:pt x="224" y="69"/>
                  <a:pt x="224" y="69"/>
                  <a:pt x="224" y="69"/>
                </a:cubicBezTo>
                <a:cubicBezTo>
                  <a:pt x="224" y="68"/>
                  <a:pt x="224" y="68"/>
                  <a:pt x="224" y="68"/>
                </a:cubicBezTo>
                <a:cubicBezTo>
                  <a:pt x="223" y="68"/>
                  <a:pt x="223" y="68"/>
                  <a:pt x="223" y="68"/>
                </a:cubicBezTo>
                <a:cubicBezTo>
                  <a:pt x="221" y="68"/>
                  <a:pt x="221" y="68"/>
                  <a:pt x="221" y="68"/>
                </a:cubicBezTo>
                <a:cubicBezTo>
                  <a:pt x="220" y="68"/>
                  <a:pt x="220" y="68"/>
                  <a:pt x="220" y="68"/>
                </a:cubicBezTo>
                <a:cubicBezTo>
                  <a:pt x="220" y="68"/>
                  <a:pt x="220" y="68"/>
                  <a:pt x="220" y="68"/>
                </a:cubicBezTo>
                <a:cubicBezTo>
                  <a:pt x="219" y="68"/>
                  <a:pt x="219" y="68"/>
                  <a:pt x="219" y="68"/>
                </a:cubicBezTo>
                <a:cubicBezTo>
                  <a:pt x="218" y="68"/>
                  <a:pt x="218" y="68"/>
                  <a:pt x="218" y="68"/>
                </a:cubicBezTo>
                <a:cubicBezTo>
                  <a:pt x="218" y="69"/>
                  <a:pt x="218" y="69"/>
                  <a:pt x="218" y="69"/>
                </a:cubicBezTo>
                <a:close/>
                <a:moveTo>
                  <a:pt x="218" y="71"/>
                </a:moveTo>
                <a:cubicBezTo>
                  <a:pt x="219" y="70"/>
                  <a:pt x="219" y="70"/>
                  <a:pt x="219" y="70"/>
                </a:cubicBezTo>
                <a:cubicBezTo>
                  <a:pt x="219" y="70"/>
                  <a:pt x="219" y="70"/>
                  <a:pt x="219" y="70"/>
                </a:cubicBezTo>
                <a:cubicBezTo>
                  <a:pt x="220" y="70"/>
                  <a:pt x="220" y="70"/>
                  <a:pt x="220" y="70"/>
                </a:cubicBezTo>
                <a:cubicBezTo>
                  <a:pt x="222" y="69"/>
                  <a:pt x="222" y="69"/>
                  <a:pt x="222" y="69"/>
                </a:cubicBezTo>
                <a:cubicBezTo>
                  <a:pt x="223" y="70"/>
                  <a:pt x="223" y="70"/>
                  <a:pt x="223" y="70"/>
                </a:cubicBezTo>
                <a:cubicBezTo>
                  <a:pt x="223" y="69"/>
                  <a:pt x="223" y="69"/>
                  <a:pt x="223" y="69"/>
                </a:cubicBezTo>
                <a:cubicBezTo>
                  <a:pt x="224" y="69"/>
                  <a:pt x="224" y="69"/>
                  <a:pt x="224" y="69"/>
                </a:cubicBezTo>
                <a:cubicBezTo>
                  <a:pt x="224" y="70"/>
                  <a:pt x="224" y="70"/>
                  <a:pt x="224" y="70"/>
                </a:cubicBezTo>
                <a:cubicBezTo>
                  <a:pt x="223" y="70"/>
                  <a:pt x="223" y="70"/>
                  <a:pt x="223" y="70"/>
                </a:cubicBezTo>
                <a:cubicBezTo>
                  <a:pt x="222" y="70"/>
                  <a:pt x="222" y="70"/>
                  <a:pt x="222" y="70"/>
                </a:cubicBezTo>
                <a:cubicBezTo>
                  <a:pt x="221" y="70"/>
                  <a:pt x="221" y="70"/>
                  <a:pt x="221" y="70"/>
                </a:cubicBezTo>
                <a:cubicBezTo>
                  <a:pt x="221" y="71"/>
                  <a:pt x="221" y="71"/>
                  <a:pt x="221" y="71"/>
                </a:cubicBezTo>
                <a:cubicBezTo>
                  <a:pt x="220" y="71"/>
                  <a:pt x="220" y="71"/>
                  <a:pt x="220" y="71"/>
                </a:cubicBezTo>
                <a:cubicBezTo>
                  <a:pt x="219" y="71"/>
                  <a:pt x="219" y="71"/>
                  <a:pt x="219" y="71"/>
                </a:cubicBezTo>
                <a:cubicBezTo>
                  <a:pt x="219" y="71"/>
                  <a:pt x="219" y="71"/>
                  <a:pt x="219" y="71"/>
                </a:cubicBezTo>
                <a:cubicBezTo>
                  <a:pt x="218" y="71"/>
                  <a:pt x="218" y="71"/>
                  <a:pt x="218" y="71"/>
                </a:cubicBezTo>
                <a:cubicBezTo>
                  <a:pt x="218" y="71"/>
                  <a:pt x="218" y="71"/>
                  <a:pt x="218" y="71"/>
                </a:cubicBezTo>
                <a:cubicBezTo>
                  <a:pt x="218" y="71"/>
                  <a:pt x="218" y="71"/>
                  <a:pt x="218" y="71"/>
                </a:cubicBezTo>
                <a:close/>
                <a:moveTo>
                  <a:pt x="197" y="47"/>
                </a:moveTo>
                <a:cubicBezTo>
                  <a:pt x="197" y="46"/>
                  <a:pt x="197" y="46"/>
                  <a:pt x="197" y="46"/>
                </a:cubicBezTo>
                <a:cubicBezTo>
                  <a:pt x="197" y="46"/>
                  <a:pt x="197" y="46"/>
                  <a:pt x="197" y="46"/>
                </a:cubicBezTo>
                <a:cubicBezTo>
                  <a:pt x="198" y="46"/>
                  <a:pt x="198" y="46"/>
                  <a:pt x="198" y="46"/>
                </a:cubicBezTo>
                <a:cubicBezTo>
                  <a:pt x="198" y="46"/>
                  <a:pt x="198" y="46"/>
                  <a:pt x="198" y="46"/>
                </a:cubicBezTo>
                <a:cubicBezTo>
                  <a:pt x="197" y="47"/>
                  <a:pt x="197" y="47"/>
                  <a:pt x="197" y="47"/>
                </a:cubicBezTo>
                <a:close/>
                <a:moveTo>
                  <a:pt x="191" y="49"/>
                </a:moveTo>
                <a:cubicBezTo>
                  <a:pt x="192" y="49"/>
                  <a:pt x="192" y="49"/>
                  <a:pt x="192" y="49"/>
                </a:cubicBezTo>
                <a:cubicBezTo>
                  <a:pt x="192" y="48"/>
                  <a:pt x="192" y="48"/>
                  <a:pt x="192" y="48"/>
                </a:cubicBezTo>
                <a:cubicBezTo>
                  <a:pt x="194" y="49"/>
                  <a:pt x="194" y="49"/>
                  <a:pt x="194" y="49"/>
                </a:cubicBezTo>
                <a:cubicBezTo>
                  <a:pt x="194" y="49"/>
                  <a:pt x="194" y="49"/>
                  <a:pt x="194" y="49"/>
                </a:cubicBezTo>
                <a:cubicBezTo>
                  <a:pt x="195" y="49"/>
                  <a:pt x="195" y="49"/>
                  <a:pt x="195" y="49"/>
                </a:cubicBezTo>
                <a:cubicBezTo>
                  <a:pt x="195" y="50"/>
                  <a:pt x="195" y="50"/>
                  <a:pt x="195" y="50"/>
                </a:cubicBezTo>
                <a:cubicBezTo>
                  <a:pt x="195" y="50"/>
                  <a:pt x="195" y="50"/>
                  <a:pt x="195" y="50"/>
                </a:cubicBezTo>
                <a:cubicBezTo>
                  <a:pt x="195" y="51"/>
                  <a:pt x="195" y="51"/>
                  <a:pt x="195" y="51"/>
                </a:cubicBezTo>
                <a:cubicBezTo>
                  <a:pt x="194" y="51"/>
                  <a:pt x="194" y="51"/>
                  <a:pt x="194" y="51"/>
                </a:cubicBezTo>
                <a:cubicBezTo>
                  <a:pt x="193" y="51"/>
                  <a:pt x="193" y="51"/>
                  <a:pt x="193" y="51"/>
                </a:cubicBezTo>
                <a:cubicBezTo>
                  <a:pt x="193" y="51"/>
                  <a:pt x="193" y="51"/>
                  <a:pt x="193" y="51"/>
                </a:cubicBezTo>
                <a:cubicBezTo>
                  <a:pt x="192" y="50"/>
                  <a:pt x="192" y="50"/>
                  <a:pt x="192" y="50"/>
                </a:cubicBezTo>
                <a:cubicBezTo>
                  <a:pt x="192" y="49"/>
                  <a:pt x="192" y="49"/>
                  <a:pt x="192" y="49"/>
                </a:cubicBezTo>
                <a:cubicBezTo>
                  <a:pt x="191" y="49"/>
                  <a:pt x="191" y="49"/>
                  <a:pt x="191" y="49"/>
                </a:cubicBezTo>
                <a:cubicBezTo>
                  <a:pt x="191" y="49"/>
                  <a:pt x="191" y="49"/>
                  <a:pt x="191" y="49"/>
                </a:cubicBezTo>
                <a:close/>
                <a:moveTo>
                  <a:pt x="160" y="50"/>
                </a:moveTo>
                <a:cubicBezTo>
                  <a:pt x="159" y="50"/>
                  <a:pt x="159" y="50"/>
                  <a:pt x="159" y="50"/>
                </a:cubicBezTo>
                <a:cubicBezTo>
                  <a:pt x="159" y="50"/>
                  <a:pt x="159" y="50"/>
                  <a:pt x="159" y="50"/>
                </a:cubicBezTo>
                <a:cubicBezTo>
                  <a:pt x="159" y="50"/>
                  <a:pt x="159" y="50"/>
                  <a:pt x="159" y="50"/>
                </a:cubicBezTo>
                <a:cubicBezTo>
                  <a:pt x="160" y="50"/>
                  <a:pt x="160" y="50"/>
                  <a:pt x="160" y="50"/>
                </a:cubicBezTo>
                <a:cubicBezTo>
                  <a:pt x="160" y="50"/>
                  <a:pt x="160" y="50"/>
                  <a:pt x="160" y="50"/>
                </a:cubicBezTo>
                <a:cubicBezTo>
                  <a:pt x="160" y="50"/>
                  <a:pt x="160" y="50"/>
                  <a:pt x="160" y="50"/>
                </a:cubicBezTo>
                <a:close/>
                <a:moveTo>
                  <a:pt x="163" y="54"/>
                </a:moveTo>
                <a:cubicBezTo>
                  <a:pt x="164" y="54"/>
                  <a:pt x="164" y="54"/>
                  <a:pt x="164" y="54"/>
                </a:cubicBezTo>
                <a:cubicBezTo>
                  <a:pt x="164" y="54"/>
                  <a:pt x="164" y="54"/>
                  <a:pt x="164" y="54"/>
                </a:cubicBezTo>
                <a:cubicBezTo>
                  <a:pt x="163" y="55"/>
                  <a:pt x="163" y="55"/>
                  <a:pt x="163" y="55"/>
                </a:cubicBezTo>
                <a:cubicBezTo>
                  <a:pt x="163" y="55"/>
                  <a:pt x="163" y="54"/>
                  <a:pt x="163" y="54"/>
                </a:cubicBezTo>
                <a:close/>
                <a:moveTo>
                  <a:pt x="165" y="53"/>
                </a:moveTo>
                <a:cubicBezTo>
                  <a:pt x="165" y="53"/>
                  <a:pt x="165" y="53"/>
                  <a:pt x="165" y="53"/>
                </a:cubicBezTo>
                <a:cubicBezTo>
                  <a:pt x="165" y="52"/>
                  <a:pt x="165" y="52"/>
                  <a:pt x="165" y="52"/>
                </a:cubicBezTo>
                <a:cubicBezTo>
                  <a:pt x="166" y="52"/>
                  <a:pt x="166" y="52"/>
                  <a:pt x="166" y="52"/>
                </a:cubicBezTo>
                <a:cubicBezTo>
                  <a:pt x="166" y="51"/>
                  <a:pt x="166" y="51"/>
                  <a:pt x="166" y="51"/>
                </a:cubicBezTo>
                <a:cubicBezTo>
                  <a:pt x="167" y="51"/>
                  <a:pt x="167" y="51"/>
                  <a:pt x="167" y="51"/>
                </a:cubicBezTo>
                <a:cubicBezTo>
                  <a:pt x="168" y="50"/>
                  <a:pt x="168" y="50"/>
                  <a:pt x="168" y="50"/>
                </a:cubicBezTo>
                <a:cubicBezTo>
                  <a:pt x="168" y="51"/>
                  <a:pt x="168" y="51"/>
                  <a:pt x="168" y="51"/>
                </a:cubicBezTo>
                <a:cubicBezTo>
                  <a:pt x="168" y="51"/>
                  <a:pt x="168" y="51"/>
                  <a:pt x="168" y="51"/>
                </a:cubicBezTo>
                <a:cubicBezTo>
                  <a:pt x="167" y="52"/>
                  <a:pt x="167" y="52"/>
                  <a:pt x="167" y="52"/>
                </a:cubicBezTo>
                <a:cubicBezTo>
                  <a:pt x="167" y="53"/>
                  <a:pt x="167" y="53"/>
                  <a:pt x="167" y="53"/>
                </a:cubicBezTo>
                <a:cubicBezTo>
                  <a:pt x="167" y="53"/>
                  <a:pt x="167" y="53"/>
                  <a:pt x="167" y="53"/>
                </a:cubicBezTo>
                <a:cubicBezTo>
                  <a:pt x="166" y="54"/>
                  <a:pt x="166" y="54"/>
                  <a:pt x="166" y="54"/>
                </a:cubicBezTo>
                <a:cubicBezTo>
                  <a:pt x="166" y="54"/>
                  <a:pt x="166" y="54"/>
                  <a:pt x="166" y="54"/>
                </a:cubicBezTo>
                <a:cubicBezTo>
                  <a:pt x="167" y="55"/>
                  <a:pt x="167" y="55"/>
                  <a:pt x="167" y="55"/>
                </a:cubicBezTo>
                <a:cubicBezTo>
                  <a:pt x="167" y="54"/>
                  <a:pt x="167" y="54"/>
                  <a:pt x="167" y="54"/>
                </a:cubicBezTo>
                <a:cubicBezTo>
                  <a:pt x="168" y="54"/>
                  <a:pt x="168" y="54"/>
                  <a:pt x="168" y="54"/>
                </a:cubicBezTo>
                <a:cubicBezTo>
                  <a:pt x="168" y="55"/>
                  <a:pt x="168" y="55"/>
                  <a:pt x="168" y="55"/>
                </a:cubicBezTo>
                <a:cubicBezTo>
                  <a:pt x="168" y="55"/>
                  <a:pt x="168" y="55"/>
                  <a:pt x="168" y="55"/>
                </a:cubicBezTo>
                <a:cubicBezTo>
                  <a:pt x="169" y="54"/>
                  <a:pt x="169" y="54"/>
                  <a:pt x="169" y="54"/>
                </a:cubicBezTo>
                <a:cubicBezTo>
                  <a:pt x="170" y="54"/>
                  <a:pt x="170" y="54"/>
                  <a:pt x="170" y="54"/>
                </a:cubicBezTo>
                <a:cubicBezTo>
                  <a:pt x="170" y="54"/>
                  <a:pt x="170" y="54"/>
                  <a:pt x="170" y="54"/>
                </a:cubicBezTo>
                <a:cubicBezTo>
                  <a:pt x="171" y="53"/>
                  <a:pt x="171" y="53"/>
                  <a:pt x="171" y="53"/>
                </a:cubicBezTo>
                <a:cubicBezTo>
                  <a:pt x="171" y="52"/>
                  <a:pt x="171" y="52"/>
                  <a:pt x="171" y="52"/>
                </a:cubicBezTo>
                <a:cubicBezTo>
                  <a:pt x="171" y="52"/>
                  <a:pt x="171" y="52"/>
                  <a:pt x="171" y="52"/>
                </a:cubicBezTo>
                <a:cubicBezTo>
                  <a:pt x="172" y="51"/>
                  <a:pt x="172" y="51"/>
                  <a:pt x="172" y="51"/>
                </a:cubicBezTo>
                <a:cubicBezTo>
                  <a:pt x="172" y="50"/>
                  <a:pt x="172" y="50"/>
                  <a:pt x="172" y="50"/>
                </a:cubicBezTo>
                <a:cubicBezTo>
                  <a:pt x="172" y="50"/>
                  <a:pt x="172" y="50"/>
                  <a:pt x="172" y="50"/>
                </a:cubicBezTo>
                <a:cubicBezTo>
                  <a:pt x="173" y="50"/>
                  <a:pt x="173" y="50"/>
                  <a:pt x="173" y="50"/>
                </a:cubicBezTo>
                <a:cubicBezTo>
                  <a:pt x="173" y="51"/>
                  <a:pt x="173" y="51"/>
                  <a:pt x="173" y="51"/>
                </a:cubicBezTo>
                <a:cubicBezTo>
                  <a:pt x="173" y="52"/>
                  <a:pt x="173" y="52"/>
                  <a:pt x="173" y="52"/>
                </a:cubicBezTo>
                <a:cubicBezTo>
                  <a:pt x="172" y="53"/>
                  <a:pt x="172" y="53"/>
                  <a:pt x="172" y="53"/>
                </a:cubicBezTo>
                <a:cubicBezTo>
                  <a:pt x="173" y="53"/>
                  <a:pt x="173" y="53"/>
                  <a:pt x="173" y="53"/>
                </a:cubicBezTo>
                <a:cubicBezTo>
                  <a:pt x="173" y="53"/>
                  <a:pt x="173" y="53"/>
                  <a:pt x="173" y="53"/>
                </a:cubicBezTo>
                <a:cubicBezTo>
                  <a:pt x="174" y="52"/>
                  <a:pt x="174" y="52"/>
                  <a:pt x="174" y="52"/>
                </a:cubicBezTo>
                <a:cubicBezTo>
                  <a:pt x="174" y="52"/>
                  <a:pt x="174" y="52"/>
                  <a:pt x="174" y="52"/>
                </a:cubicBezTo>
                <a:cubicBezTo>
                  <a:pt x="174" y="51"/>
                  <a:pt x="174" y="51"/>
                  <a:pt x="174" y="51"/>
                </a:cubicBezTo>
                <a:cubicBezTo>
                  <a:pt x="175" y="51"/>
                  <a:pt x="175" y="51"/>
                  <a:pt x="175" y="51"/>
                </a:cubicBezTo>
                <a:cubicBezTo>
                  <a:pt x="176" y="50"/>
                  <a:pt x="176" y="50"/>
                  <a:pt x="176" y="50"/>
                </a:cubicBezTo>
                <a:cubicBezTo>
                  <a:pt x="176" y="49"/>
                  <a:pt x="176" y="49"/>
                  <a:pt x="176" y="49"/>
                </a:cubicBezTo>
                <a:cubicBezTo>
                  <a:pt x="176" y="48"/>
                  <a:pt x="176" y="48"/>
                  <a:pt x="176" y="48"/>
                </a:cubicBezTo>
                <a:cubicBezTo>
                  <a:pt x="176" y="48"/>
                  <a:pt x="176" y="48"/>
                  <a:pt x="176" y="48"/>
                </a:cubicBezTo>
                <a:cubicBezTo>
                  <a:pt x="177" y="48"/>
                  <a:pt x="177" y="48"/>
                  <a:pt x="177" y="48"/>
                </a:cubicBezTo>
                <a:cubicBezTo>
                  <a:pt x="178" y="48"/>
                  <a:pt x="178" y="48"/>
                  <a:pt x="178" y="48"/>
                </a:cubicBezTo>
                <a:cubicBezTo>
                  <a:pt x="179" y="47"/>
                  <a:pt x="179" y="47"/>
                  <a:pt x="179" y="47"/>
                </a:cubicBezTo>
                <a:cubicBezTo>
                  <a:pt x="179" y="46"/>
                  <a:pt x="179" y="46"/>
                  <a:pt x="179" y="46"/>
                </a:cubicBezTo>
                <a:cubicBezTo>
                  <a:pt x="180" y="46"/>
                  <a:pt x="180" y="46"/>
                  <a:pt x="180" y="46"/>
                </a:cubicBezTo>
                <a:cubicBezTo>
                  <a:pt x="180" y="45"/>
                  <a:pt x="180" y="45"/>
                  <a:pt x="180" y="45"/>
                </a:cubicBezTo>
                <a:cubicBezTo>
                  <a:pt x="181" y="46"/>
                  <a:pt x="181" y="46"/>
                  <a:pt x="181" y="46"/>
                </a:cubicBezTo>
                <a:cubicBezTo>
                  <a:pt x="181" y="45"/>
                  <a:pt x="181" y="45"/>
                  <a:pt x="181" y="45"/>
                </a:cubicBezTo>
                <a:cubicBezTo>
                  <a:pt x="182" y="45"/>
                  <a:pt x="182" y="45"/>
                  <a:pt x="182" y="45"/>
                </a:cubicBezTo>
                <a:cubicBezTo>
                  <a:pt x="181" y="47"/>
                  <a:pt x="181" y="47"/>
                  <a:pt x="181" y="47"/>
                </a:cubicBezTo>
                <a:cubicBezTo>
                  <a:pt x="180" y="48"/>
                  <a:pt x="180" y="48"/>
                  <a:pt x="180" y="48"/>
                </a:cubicBezTo>
                <a:cubicBezTo>
                  <a:pt x="180" y="49"/>
                  <a:pt x="180" y="49"/>
                  <a:pt x="180" y="49"/>
                </a:cubicBezTo>
                <a:cubicBezTo>
                  <a:pt x="180" y="49"/>
                  <a:pt x="180" y="49"/>
                  <a:pt x="180" y="49"/>
                </a:cubicBezTo>
                <a:cubicBezTo>
                  <a:pt x="180" y="50"/>
                  <a:pt x="180" y="50"/>
                  <a:pt x="180" y="50"/>
                </a:cubicBezTo>
                <a:cubicBezTo>
                  <a:pt x="179" y="50"/>
                  <a:pt x="179" y="50"/>
                  <a:pt x="179" y="50"/>
                </a:cubicBezTo>
                <a:cubicBezTo>
                  <a:pt x="178" y="52"/>
                  <a:pt x="178" y="52"/>
                  <a:pt x="178" y="52"/>
                </a:cubicBezTo>
                <a:cubicBezTo>
                  <a:pt x="178" y="52"/>
                  <a:pt x="178" y="52"/>
                  <a:pt x="178" y="52"/>
                </a:cubicBezTo>
                <a:cubicBezTo>
                  <a:pt x="178" y="53"/>
                  <a:pt x="178" y="53"/>
                  <a:pt x="178" y="53"/>
                </a:cubicBezTo>
                <a:cubicBezTo>
                  <a:pt x="178" y="53"/>
                  <a:pt x="178" y="53"/>
                  <a:pt x="178" y="53"/>
                </a:cubicBezTo>
                <a:cubicBezTo>
                  <a:pt x="179" y="54"/>
                  <a:pt x="179" y="54"/>
                  <a:pt x="179" y="54"/>
                </a:cubicBezTo>
                <a:cubicBezTo>
                  <a:pt x="179" y="54"/>
                  <a:pt x="179" y="54"/>
                  <a:pt x="179" y="54"/>
                </a:cubicBezTo>
                <a:cubicBezTo>
                  <a:pt x="180" y="53"/>
                  <a:pt x="180" y="53"/>
                  <a:pt x="180" y="53"/>
                </a:cubicBezTo>
                <a:cubicBezTo>
                  <a:pt x="181" y="53"/>
                  <a:pt x="181" y="53"/>
                  <a:pt x="181" y="53"/>
                </a:cubicBezTo>
                <a:cubicBezTo>
                  <a:pt x="181" y="52"/>
                  <a:pt x="181" y="52"/>
                  <a:pt x="181" y="52"/>
                </a:cubicBezTo>
                <a:cubicBezTo>
                  <a:pt x="181" y="52"/>
                  <a:pt x="181" y="52"/>
                  <a:pt x="181" y="52"/>
                </a:cubicBezTo>
                <a:cubicBezTo>
                  <a:pt x="182" y="51"/>
                  <a:pt x="182" y="51"/>
                  <a:pt x="182" y="51"/>
                </a:cubicBezTo>
                <a:cubicBezTo>
                  <a:pt x="182" y="50"/>
                  <a:pt x="182" y="50"/>
                  <a:pt x="182" y="50"/>
                </a:cubicBezTo>
                <a:cubicBezTo>
                  <a:pt x="183" y="50"/>
                  <a:pt x="183" y="50"/>
                  <a:pt x="183" y="50"/>
                </a:cubicBezTo>
                <a:cubicBezTo>
                  <a:pt x="183" y="50"/>
                  <a:pt x="183" y="50"/>
                  <a:pt x="183" y="50"/>
                </a:cubicBezTo>
                <a:cubicBezTo>
                  <a:pt x="183" y="51"/>
                  <a:pt x="183" y="51"/>
                  <a:pt x="183" y="51"/>
                </a:cubicBezTo>
                <a:cubicBezTo>
                  <a:pt x="184" y="51"/>
                  <a:pt x="184" y="51"/>
                  <a:pt x="184" y="51"/>
                </a:cubicBezTo>
                <a:cubicBezTo>
                  <a:pt x="185" y="50"/>
                  <a:pt x="185" y="50"/>
                  <a:pt x="185" y="50"/>
                </a:cubicBezTo>
                <a:cubicBezTo>
                  <a:pt x="186" y="50"/>
                  <a:pt x="186" y="50"/>
                  <a:pt x="186" y="50"/>
                </a:cubicBezTo>
                <a:cubicBezTo>
                  <a:pt x="187" y="49"/>
                  <a:pt x="187" y="49"/>
                  <a:pt x="187" y="49"/>
                </a:cubicBezTo>
                <a:cubicBezTo>
                  <a:pt x="187" y="48"/>
                  <a:pt x="187" y="48"/>
                  <a:pt x="187" y="48"/>
                </a:cubicBezTo>
                <a:cubicBezTo>
                  <a:pt x="188" y="47"/>
                  <a:pt x="188" y="47"/>
                  <a:pt x="188" y="47"/>
                </a:cubicBezTo>
                <a:cubicBezTo>
                  <a:pt x="188" y="46"/>
                  <a:pt x="188" y="46"/>
                  <a:pt x="188" y="46"/>
                </a:cubicBezTo>
                <a:cubicBezTo>
                  <a:pt x="188" y="46"/>
                  <a:pt x="188" y="46"/>
                  <a:pt x="188" y="46"/>
                </a:cubicBezTo>
                <a:cubicBezTo>
                  <a:pt x="189" y="47"/>
                  <a:pt x="189" y="47"/>
                  <a:pt x="189" y="47"/>
                </a:cubicBezTo>
                <a:cubicBezTo>
                  <a:pt x="190" y="47"/>
                  <a:pt x="190" y="47"/>
                  <a:pt x="190" y="47"/>
                </a:cubicBezTo>
                <a:cubicBezTo>
                  <a:pt x="190" y="46"/>
                  <a:pt x="190" y="46"/>
                  <a:pt x="190" y="46"/>
                </a:cubicBezTo>
                <a:cubicBezTo>
                  <a:pt x="190" y="46"/>
                  <a:pt x="190" y="46"/>
                  <a:pt x="190" y="46"/>
                </a:cubicBezTo>
                <a:cubicBezTo>
                  <a:pt x="189" y="45"/>
                  <a:pt x="189" y="45"/>
                  <a:pt x="189" y="45"/>
                </a:cubicBezTo>
                <a:cubicBezTo>
                  <a:pt x="189" y="44"/>
                  <a:pt x="189" y="44"/>
                  <a:pt x="189" y="44"/>
                </a:cubicBezTo>
                <a:cubicBezTo>
                  <a:pt x="190" y="44"/>
                  <a:pt x="190" y="44"/>
                  <a:pt x="190" y="44"/>
                </a:cubicBezTo>
                <a:cubicBezTo>
                  <a:pt x="191" y="43"/>
                  <a:pt x="191" y="43"/>
                  <a:pt x="191" y="43"/>
                </a:cubicBezTo>
                <a:cubicBezTo>
                  <a:pt x="192" y="43"/>
                  <a:pt x="192" y="43"/>
                  <a:pt x="192" y="43"/>
                </a:cubicBezTo>
                <a:cubicBezTo>
                  <a:pt x="192" y="43"/>
                  <a:pt x="192" y="43"/>
                  <a:pt x="192" y="43"/>
                </a:cubicBezTo>
                <a:cubicBezTo>
                  <a:pt x="193" y="43"/>
                  <a:pt x="193" y="43"/>
                  <a:pt x="193" y="43"/>
                </a:cubicBezTo>
                <a:cubicBezTo>
                  <a:pt x="194" y="42"/>
                  <a:pt x="194" y="42"/>
                  <a:pt x="194" y="42"/>
                </a:cubicBezTo>
                <a:cubicBezTo>
                  <a:pt x="193" y="42"/>
                  <a:pt x="193" y="42"/>
                  <a:pt x="193" y="42"/>
                </a:cubicBezTo>
                <a:cubicBezTo>
                  <a:pt x="193" y="40"/>
                  <a:pt x="193" y="40"/>
                  <a:pt x="193" y="40"/>
                </a:cubicBezTo>
                <a:cubicBezTo>
                  <a:pt x="194" y="40"/>
                  <a:pt x="194" y="40"/>
                  <a:pt x="194" y="40"/>
                </a:cubicBezTo>
                <a:cubicBezTo>
                  <a:pt x="193" y="39"/>
                  <a:pt x="193" y="39"/>
                  <a:pt x="193" y="39"/>
                </a:cubicBezTo>
                <a:cubicBezTo>
                  <a:pt x="193" y="38"/>
                  <a:pt x="193" y="38"/>
                  <a:pt x="193" y="38"/>
                </a:cubicBezTo>
                <a:cubicBezTo>
                  <a:pt x="193" y="38"/>
                  <a:pt x="193" y="38"/>
                  <a:pt x="193" y="38"/>
                </a:cubicBezTo>
                <a:cubicBezTo>
                  <a:pt x="192" y="38"/>
                  <a:pt x="192" y="38"/>
                  <a:pt x="192" y="38"/>
                </a:cubicBezTo>
                <a:cubicBezTo>
                  <a:pt x="191" y="39"/>
                  <a:pt x="191" y="39"/>
                  <a:pt x="191" y="39"/>
                </a:cubicBezTo>
                <a:cubicBezTo>
                  <a:pt x="191" y="40"/>
                  <a:pt x="191" y="40"/>
                  <a:pt x="191" y="40"/>
                </a:cubicBezTo>
                <a:cubicBezTo>
                  <a:pt x="191" y="40"/>
                  <a:pt x="191" y="40"/>
                  <a:pt x="191" y="40"/>
                </a:cubicBezTo>
                <a:cubicBezTo>
                  <a:pt x="191" y="41"/>
                  <a:pt x="191" y="41"/>
                  <a:pt x="191" y="41"/>
                </a:cubicBezTo>
                <a:cubicBezTo>
                  <a:pt x="190" y="41"/>
                  <a:pt x="190" y="41"/>
                  <a:pt x="190" y="41"/>
                </a:cubicBezTo>
                <a:cubicBezTo>
                  <a:pt x="190" y="40"/>
                  <a:pt x="190" y="40"/>
                  <a:pt x="190" y="40"/>
                </a:cubicBezTo>
                <a:cubicBezTo>
                  <a:pt x="190" y="40"/>
                  <a:pt x="190" y="40"/>
                  <a:pt x="190" y="40"/>
                </a:cubicBezTo>
                <a:cubicBezTo>
                  <a:pt x="190" y="41"/>
                  <a:pt x="190" y="41"/>
                  <a:pt x="190" y="41"/>
                </a:cubicBezTo>
                <a:cubicBezTo>
                  <a:pt x="189" y="41"/>
                  <a:pt x="189" y="41"/>
                  <a:pt x="189" y="41"/>
                </a:cubicBezTo>
                <a:cubicBezTo>
                  <a:pt x="189" y="41"/>
                  <a:pt x="189" y="41"/>
                  <a:pt x="189" y="41"/>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6" y="39"/>
                  <a:pt x="186" y="39"/>
                  <a:pt x="186" y="39"/>
                </a:cubicBezTo>
                <a:cubicBezTo>
                  <a:pt x="185" y="39"/>
                  <a:pt x="185" y="39"/>
                  <a:pt x="185" y="39"/>
                </a:cubicBezTo>
                <a:cubicBezTo>
                  <a:pt x="185" y="39"/>
                  <a:pt x="185" y="39"/>
                  <a:pt x="185" y="39"/>
                </a:cubicBezTo>
                <a:cubicBezTo>
                  <a:pt x="183" y="39"/>
                  <a:pt x="183" y="39"/>
                  <a:pt x="183" y="39"/>
                </a:cubicBezTo>
                <a:cubicBezTo>
                  <a:pt x="182" y="39"/>
                  <a:pt x="182" y="39"/>
                  <a:pt x="182" y="39"/>
                </a:cubicBezTo>
                <a:cubicBezTo>
                  <a:pt x="181" y="40"/>
                  <a:pt x="181" y="40"/>
                  <a:pt x="181" y="40"/>
                </a:cubicBezTo>
                <a:cubicBezTo>
                  <a:pt x="181" y="40"/>
                  <a:pt x="181" y="40"/>
                  <a:pt x="181" y="40"/>
                </a:cubicBezTo>
                <a:cubicBezTo>
                  <a:pt x="181" y="40"/>
                  <a:pt x="181" y="40"/>
                  <a:pt x="181" y="40"/>
                </a:cubicBezTo>
                <a:cubicBezTo>
                  <a:pt x="180" y="40"/>
                  <a:pt x="180" y="40"/>
                  <a:pt x="180" y="40"/>
                </a:cubicBezTo>
                <a:cubicBezTo>
                  <a:pt x="178" y="42"/>
                  <a:pt x="178" y="42"/>
                  <a:pt x="178" y="42"/>
                </a:cubicBezTo>
                <a:cubicBezTo>
                  <a:pt x="177" y="42"/>
                  <a:pt x="177" y="42"/>
                  <a:pt x="177" y="42"/>
                </a:cubicBezTo>
                <a:cubicBezTo>
                  <a:pt x="177" y="42"/>
                  <a:pt x="177" y="42"/>
                  <a:pt x="177" y="42"/>
                </a:cubicBezTo>
                <a:cubicBezTo>
                  <a:pt x="176" y="43"/>
                  <a:pt x="176" y="43"/>
                  <a:pt x="176" y="43"/>
                </a:cubicBezTo>
                <a:cubicBezTo>
                  <a:pt x="175" y="43"/>
                  <a:pt x="175" y="43"/>
                  <a:pt x="175" y="43"/>
                </a:cubicBezTo>
                <a:cubicBezTo>
                  <a:pt x="174" y="44"/>
                  <a:pt x="174" y="44"/>
                  <a:pt x="174" y="44"/>
                </a:cubicBezTo>
                <a:cubicBezTo>
                  <a:pt x="174" y="44"/>
                  <a:pt x="174" y="44"/>
                  <a:pt x="174" y="44"/>
                </a:cubicBezTo>
                <a:cubicBezTo>
                  <a:pt x="172" y="44"/>
                  <a:pt x="172" y="44"/>
                  <a:pt x="172" y="44"/>
                </a:cubicBezTo>
                <a:cubicBezTo>
                  <a:pt x="172" y="44"/>
                  <a:pt x="172" y="44"/>
                  <a:pt x="172" y="44"/>
                </a:cubicBezTo>
                <a:cubicBezTo>
                  <a:pt x="171" y="44"/>
                  <a:pt x="171" y="44"/>
                  <a:pt x="171" y="44"/>
                </a:cubicBezTo>
                <a:cubicBezTo>
                  <a:pt x="171" y="45"/>
                  <a:pt x="171" y="45"/>
                  <a:pt x="171" y="45"/>
                </a:cubicBezTo>
                <a:cubicBezTo>
                  <a:pt x="170" y="45"/>
                  <a:pt x="170" y="45"/>
                  <a:pt x="170" y="45"/>
                </a:cubicBezTo>
                <a:cubicBezTo>
                  <a:pt x="169" y="46"/>
                  <a:pt x="169" y="46"/>
                  <a:pt x="169" y="46"/>
                </a:cubicBezTo>
                <a:cubicBezTo>
                  <a:pt x="168" y="46"/>
                  <a:pt x="168" y="46"/>
                  <a:pt x="168" y="46"/>
                </a:cubicBezTo>
                <a:cubicBezTo>
                  <a:pt x="167" y="46"/>
                  <a:pt x="167" y="46"/>
                  <a:pt x="167" y="46"/>
                </a:cubicBezTo>
                <a:cubicBezTo>
                  <a:pt x="166" y="46"/>
                  <a:pt x="166" y="46"/>
                  <a:pt x="166" y="46"/>
                </a:cubicBezTo>
                <a:cubicBezTo>
                  <a:pt x="164" y="46"/>
                  <a:pt x="164" y="46"/>
                  <a:pt x="164" y="46"/>
                </a:cubicBezTo>
                <a:cubicBezTo>
                  <a:pt x="163" y="48"/>
                  <a:pt x="163" y="48"/>
                  <a:pt x="163" y="48"/>
                </a:cubicBezTo>
                <a:cubicBezTo>
                  <a:pt x="162" y="48"/>
                  <a:pt x="162" y="48"/>
                  <a:pt x="162" y="48"/>
                </a:cubicBezTo>
                <a:cubicBezTo>
                  <a:pt x="161" y="48"/>
                  <a:pt x="161" y="48"/>
                  <a:pt x="161" y="48"/>
                </a:cubicBezTo>
                <a:cubicBezTo>
                  <a:pt x="161" y="49"/>
                  <a:pt x="161" y="49"/>
                  <a:pt x="161" y="49"/>
                </a:cubicBezTo>
                <a:cubicBezTo>
                  <a:pt x="161" y="49"/>
                  <a:pt x="161" y="49"/>
                  <a:pt x="161" y="49"/>
                </a:cubicBezTo>
                <a:cubicBezTo>
                  <a:pt x="162" y="49"/>
                  <a:pt x="162" y="49"/>
                  <a:pt x="162" y="49"/>
                </a:cubicBezTo>
                <a:cubicBezTo>
                  <a:pt x="161" y="49"/>
                  <a:pt x="161" y="49"/>
                  <a:pt x="161" y="49"/>
                </a:cubicBezTo>
                <a:cubicBezTo>
                  <a:pt x="161" y="50"/>
                  <a:pt x="161" y="50"/>
                  <a:pt x="161" y="50"/>
                </a:cubicBezTo>
                <a:cubicBezTo>
                  <a:pt x="161" y="50"/>
                  <a:pt x="161" y="50"/>
                  <a:pt x="161" y="50"/>
                </a:cubicBezTo>
                <a:cubicBezTo>
                  <a:pt x="161" y="51"/>
                  <a:pt x="161" y="51"/>
                  <a:pt x="161" y="51"/>
                </a:cubicBezTo>
                <a:cubicBezTo>
                  <a:pt x="160" y="51"/>
                  <a:pt x="160" y="51"/>
                  <a:pt x="160" y="51"/>
                </a:cubicBezTo>
                <a:cubicBezTo>
                  <a:pt x="160" y="51"/>
                  <a:pt x="160" y="51"/>
                  <a:pt x="160" y="51"/>
                </a:cubicBezTo>
                <a:cubicBezTo>
                  <a:pt x="161" y="52"/>
                  <a:pt x="161" y="52"/>
                  <a:pt x="161" y="52"/>
                </a:cubicBezTo>
                <a:cubicBezTo>
                  <a:pt x="162" y="51"/>
                  <a:pt x="162" y="51"/>
                  <a:pt x="162" y="51"/>
                </a:cubicBezTo>
                <a:cubicBezTo>
                  <a:pt x="162" y="51"/>
                  <a:pt x="162" y="51"/>
                  <a:pt x="162" y="51"/>
                </a:cubicBezTo>
                <a:cubicBezTo>
                  <a:pt x="163" y="51"/>
                  <a:pt x="163" y="51"/>
                  <a:pt x="163" y="51"/>
                </a:cubicBezTo>
                <a:cubicBezTo>
                  <a:pt x="164" y="51"/>
                  <a:pt x="164" y="51"/>
                  <a:pt x="164" y="51"/>
                </a:cubicBezTo>
                <a:cubicBezTo>
                  <a:pt x="164" y="52"/>
                  <a:pt x="164" y="52"/>
                  <a:pt x="164" y="52"/>
                </a:cubicBezTo>
                <a:cubicBezTo>
                  <a:pt x="164" y="53"/>
                  <a:pt x="164" y="53"/>
                  <a:pt x="164" y="53"/>
                </a:cubicBezTo>
                <a:cubicBezTo>
                  <a:pt x="165" y="53"/>
                  <a:pt x="165" y="53"/>
                  <a:pt x="165" y="53"/>
                </a:cubicBezTo>
                <a:close/>
                <a:moveTo>
                  <a:pt x="250" y="98"/>
                </a:moveTo>
                <a:cubicBezTo>
                  <a:pt x="250" y="98"/>
                  <a:pt x="250" y="98"/>
                  <a:pt x="250" y="98"/>
                </a:cubicBezTo>
                <a:cubicBezTo>
                  <a:pt x="251" y="98"/>
                  <a:pt x="251" y="98"/>
                  <a:pt x="251" y="98"/>
                </a:cubicBezTo>
                <a:cubicBezTo>
                  <a:pt x="251" y="98"/>
                  <a:pt x="251" y="98"/>
                  <a:pt x="251" y="98"/>
                </a:cubicBezTo>
                <a:cubicBezTo>
                  <a:pt x="250" y="99"/>
                  <a:pt x="250" y="99"/>
                  <a:pt x="250" y="99"/>
                </a:cubicBezTo>
                <a:cubicBezTo>
                  <a:pt x="250" y="99"/>
                  <a:pt x="250" y="99"/>
                  <a:pt x="250" y="99"/>
                </a:cubicBezTo>
                <a:cubicBezTo>
                  <a:pt x="250" y="98"/>
                  <a:pt x="250" y="98"/>
                  <a:pt x="250" y="98"/>
                </a:cubicBezTo>
                <a:close/>
                <a:moveTo>
                  <a:pt x="240" y="81"/>
                </a:moveTo>
                <a:cubicBezTo>
                  <a:pt x="239" y="80"/>
                  <a:pt x="239" y="80"/>
                  <a:pt x="239" y="80"/>
                </a:cubicBezTo>
                <a:cubicBezTo>
                  <a:pt x="238" y="80"/>
                  <a:pt x="238" y="80"/>
                  <a:pt x="238" y="80"/>
                </a:cubicBezTo>
                <a:cubicBezTo>
                  <a:pt x="238" y="80"/>
                  <a:pt x="238" y="80"/>
                  <a:pt x="238" y="80"/>
                </a:cubicBezTo>
                <a:cubicBezTo>
                  <a:pt x="239" y="80"/>
                  <a:pt x="239" y="80"/>
                  <a:pt x="239" y="80"/>
                </a:cubicBezTo>
                <a:cubicBezTo>
                  <a:pt x="239" y="81"/>
                  <a:pt x="239" y="81"/>
                  <a:pt x="239" y="81"/>
                </a:cubicBezTo>
                <a:cubicBezTo>
                  <a:pt x="239" y="81"/>
                  <a:pt x="239" y="81"/>
                  <a:pt x="239" y="81"/>
                </a:cubicBezTo>
                <a:cubicBezTo>
                  <a:pt x="238" y="81"/>
                  <a:pt x="238" y="81"/>
                  <a:pt x="238" y="81"/>
                </a:cubicBezTo>
                <a:cubicBezTo>
                  <a:pt x="237" y="81"/>
                  <a:pt x="237" y="81"/>
                  <a:pt x="237" y="81"/>
                </a:cubicBezTo>
                <a:cubicBezTo>
                  <a:pt x="238" y="82"/>
                  <a:pt x="238" y="82"/>
                  <a:pt x="238" y="82"/>
                </a:cubicBezTo>
                <a:cubicBezTo>
                  <a:pt x="238" y="82"/>
                  <a:pt x="238" y="82"/>
                  <a:pt x="238" y="82"/>
                </a:cubicBezTo>
                <a:cubicBezTo>
                  <a:pt x="238" y="83"/>
                  <a:pt x="238" y="83"/>
                  <a:pt x="238" y="83"/>
                </a:cubicBezTo>
                <a:cubicBezTo>
                  <a:pt x="237" y="82"/>
                  <a:pt x="237" y="82"/>
                  <a:pt x="237" y="82"/>
                </a:cubicBezTo>
                <a:cubicBezTo>
                  <a:pt x="236" y="83"/>
                  <a:pt x="236" y="83"/>
                  <a:pt x="236" y="83"/>
                </a:cubicBezTo>
                <a:cubicBezTo>
                  <a:pt x="235" y="83"/>
                  <a:pt x="235" y="83"/>
                  <a:pt x="235" y="83"/>
                </a:cubicBezTo>
                <a:cubicBezTo>
                  <a:pt x="235" y="84"/>
                  <a:pt x="235" y="84"/>
                  <a:pt x="235" y="84"/>
                </a:cubicBezTo>
                <a:cubicBezTo>
                  <a:pt x="235" y="84"/>
                  <a:pt x="235" y="84"/>
                  <a:pt x="235" y="84"/>
                </a:cubicBezTo>
                <a:cubicBezTo>
                  <a:pt x="235" y="84"/>
                  <a:pt x="235" y="84"/>
                  <a:pt x="235" y="84"/>
                </a:cubicBezTo>
                <a:cubicBezTo>
                  <a:pt x="235" y="84"/>
                  <a:pt x="235" y="84"/>
                  <a:pt x="235" y="84"/>
                </a:cubicBezTo>
                <a:cubicBezTo>
                  <a:pt x="235" y="85"/>
                  <a:pt x="235" y="85"/>
                  <a:pt x="235" y="85"/>
                </a:cubicBezTo>
                <a:cubicBezTo>
                  <a:pt x="235" y="85"/>
                  <a:pt x="235" y="85"/>
                  <a:pt x="235" y="85"/>
                </a:cubicBezTo>
                <a:cubicBezTo>
                  <a:pt x="235" y="85"/>
                  <a:pt x="235" y="85"/>
                  <a:pt x="235" y="85"/>
                </a:cubicBezTo>
                <a:cubicBezTo>
                  <a:pt x="236" y="85"/>
                  <a:pt x="236" y="85"/>
                  <a:pt x="236" y="85"/>
                </a:cubicBezTo>
                <a:cubicBezTo>
                  <a:pt x="236" y="85"/>
                  <a:pt x="236" y="85"/>
                  <a:pt x="236" y="85"/>
                </a:cubicBezTo>
                <a:cubicBezTo>
                  <a:pt x="236" y="86"/>
                  <a:pt x="236" y="86"/>
                  <a:pt x="236" y="86"/>
                </a:cubicBezTo>
                <a:cubicBezTo>
                  <a:pt x="236" y="86"/>
                  <a:pt x="236" y="86"/>
                  <a:pt x="236" y="86"/>
                </a:cubicBezTo>
                <a:cubicBezTo>
                  <a:pt x="236" y="86"/>
                  <a:pt x="236" y="86"/>
                  <a:pt x="236" y="86"/>
                </a:cubicBezTo>
                <a:cubicBezTo>
                  <a:pt x="237" y="86"/>
                  <a:pt x="237" y="86"/>
                  <a:pt x="237" y="86"/>
                </a:cubicBezTo>
                <a:cubicBezTo>
                  <a:pt x="237" y="86"/>
                  <a:pt x="237" y="86"/>
                  <a:pt x="237" y="86"/>
                </a:cubicBezTo>
                <a:cubicBezTo>
                  <a:pt x="237" y="87"/>
                  <a:pt x="237" y="87"/>
                  <a:pt x="237" y="87"/>
                </a:cubicBezTo>
                <a:cubicBezTo>
                  <a:pt x="237" y="87"/>
                  <a:pt x="237" y="87"/>
                  <a:pt x="237" y="87"/>
                </a:cubicBezTo>
                <a:cubicBezTo>
                  <a:pt x="238" y="87"/>
                  <a:pt x="238" y="87"/>
                  <a:pt x="238" y="87"/>
                </a:cubicBezTo>
                <a:cubicBezTo>
                  <a:pt x="238" y="87"/>
                  <a:pt x="238" y="87"/>
                  <a:pt x="238" y="87"/>
                </a:cubicBezTo>
                <a:cubicBezTo>
                  <a:pt x="238" y="88"/>
                  <a:pt x="238" y="88"/>
                  <a:pt x="238" y="88"/>
                </a:cubicBezTo>
                <a:cubicBezTo>
                  <a:pt x="238" y="88"/>
                  <a:pt x="238" y="88"/>
                  <a:pt x="238" y="88"/>
                </a:cubicBezTo>
                <a:cubicBezTo>
                  <a:pt x="239" y="88"/>
                  <a:pt x="239" y="88"/>
                  <a:pt x="239" y="88"/>
                </a:cubicBezTo>
                <a:cubicBezTo>
                  <a:pt x="239" y="89"/>
                  <a:pt x="239" y="89"/>
                  <a:pt x="239" y="89"/>
                </a:cubicBezTo>
                <a:cubicBezTo>
                  <a:pt x="240" y="89"/>
                  <a:pt x="240" y="89"/>
                  <a:pt x="240" y="89"/>
                </a:cubicBezTo>
                <a:cubicBezTo>
                  <a:pt x="241" y="89"/>
                  <a:pt x="241" y="89"/>
                  <a:pt x="241" y="89"/>
                </a:cubicBezTo>
                <a:cubicBezTo>
                  <a:pt x="242" y="89"/>
                  <a:pt x="242" y="89"/>
                  <a:pt x="242" y="89"/>
                </a:cubicBezTo>
                <a:cubicBezTo>
                  <a:pt x="242" y="90"/>
                  <a:pt x="242" y="90"/>
                  <a:pt x="242" y="90"/>
                </a:cubicBezTo>
                <a:cubicBezTo>
                  <a:pt x="243" y="89"/>
                  <a:pt x="243" y="89"/>
                  <a:pt x="243" y="89"/>
                </a:cubicBezTo>
                <a:cubicBezTo>
                  <a:pt x="242" y="89"/>
                  <a:pt x="242" y="89"/>
                  <a:pt x="242" y="89"/>
                </a:cubicBezTo>
                <a:cubicBezTo>
                  <a:pt x="243" y="89"/>
                  <a:pt x="243" y="89"/>
                  <a:pt x="243" y="89"/>
                </a:cubicBezTo>
                <a:cubicBezTo>
                  <a:pt x="244" y="88"/>
                  <a:pt x="244" y="88"/>
                  <a:pt x="244" y="88"/>
                </a:cubicBezTo>
                <a:cubicBezTo>
                  <a:pt x="243" y="87"/>
                  <a:pt x="243" y="87"/>
                  <a:pt x="243" y="87"/>
                </a:cubicBezTo>
                <a:cubicBezTo>
                  <a:pt x="244" y="86"/>
                  <a:pt x="244" y="86"/>
                  <a:pt x="244" y="86"/>
                </a:cubicBezTo>
                <a:cubicBezTo>
                  <a:pt x="244" y="85"/>
                  <a:pt x="244" y="85"/>
                  <a:pt x="244" y="85"/>
                </a:cubicBezTo>
                <a:cubicBezTo>
                  <a:pt x="245" y="84"/>
                  <a:pt x="245" y="84"/>
                  <a:pt x="245" y="84"/>
                </a:cubicBezTo>
                <a:cubicBezTo>
                  <a:pt x="245" y="83"/>
                  <a:pt x="245" y="83"/>
                  <a:pt x="245" y="83"/>
                </a:cubicBezTo>
                <a:cubicBezTo>
                  <a:pt x="245" y="83"/>
                  <a:pt x="245" y="83"/>
                  <a:pt x="245" y="83"/>
                </a:cubicBezTo>
                <a:cubicBezTo>
                  <a:pt x="245" y="82"/>
                  <a:pt x="245" y="82"/>
                  <a:pt x="245" y="82"/>
                </a:cubicBezTo>
                <a:cubicBezTo>
                  <a:pt x="244" y="81"/>
                  <a:pt x="244" y="81"/>
                  <a:pt x="244" y="81"/>
                </a:cubicBezTo>
                <a:cubicBezTo>
                  <a:pt x="244" y="81"/>
                  <a:pt x="244" y="81"/>
                  <a:pt x="244" y="81"/>
                </a:cubicBezTo>
                <a:cubicBezTo>
                  <a:pt x="244" y="80"/>
                  <a:pt x="244" y="80"/>
                  <a:pt x="244" y="80"/>
                </a:cubicBezTo>
                <a:cubicBezTo>
                  <a:pt x="244" y="80"/>
                  <a:pt x="244" y="80"/>
                  <a:pt x="244" y="80"/>
                </a:cubicBezTo>
                <a:cubicBezTo>
                  <a:pt x="243" y="79"/>
                  <a:pt x="243" y="79"/>
                  <a:pt x="243" y="79"/>
                </a:cubicBezTo>
                <a:cubicBezTo>
                  <a:pt x="242" y="79"/>
                  <a:pt x="242" y="79"/>
                  <a:pt x="242" y="79"/>
                </a:cubicBezTo>
                <a:cubicBezTo>
                  <a:pt x="241" y="79"/>
                  <a:pt x="241" y="79"/>
                  <a:pt x="241" y="79"/>
                </a:cubicBezTo>
                <a:cubicBezTo>
                  <a:pt x="240" y="79"/>
                  <a:pt x="240" y="79"/>
                  <a:pt x="240" y="79"/>
                </a:cubicBezTo>
                <a:cubicBezTo>
                  <a:pt x="240" y="80"/>
                  <a:pt x="240" y="80"/>
                  <a:pt x="240" y="80"/>
                </a:cubicBezTo>
                <a:cubicBezTo>
                  <a:pt x="240" y="80"/>
                  <a:pt x="240" y="80"/>
                  <a:pt x="240" y="80"/>
                </a:cubicBezTo>
                <a:cubicBezTo>
                  <a:pt x="240" y="81"/>
                  <a:pt x="240" y="81"/>
                  <a:pt x="240" y="81"/>
                </a:cubicBezTo>
                <a:cubicBezTo>
                  <a:pt x="240" y="81"/>
                  <a:pt x="240" y="81"/>
                  <a:pt x="240" y="81"/>
                </a:cubicBezTo>
                <a:close/>
                <a:moveTo>
                  <a:pt x="245" y="74"/>
                </a:moveTo>
                <a:cubicBezTo>
                  <a:pt x="245" y="74"/>
                  <a:pt x="245" y="74"/>
                  <a:pt x="245" y="74"/>
                </a:cubicBezTo>
                <a:cubicBezTo>
                  <a:pt x="245" y="74"/>
                  <a:pt x="245" y="74"/>
                  <a:pt x="245" y="74"/>
                </a:cubicBezTo>
                <a:cubicBezTo>
                  <a:pt x="246" y="74"/>
                  <a:pt x="246" y="74"/>
                  <a:pt x="246" y="74"/>
                </a:cubicBezTo>
                <a:cubicBezTo>
                  <a:pt x="246" y="74"/>
                  <a:pt x="246" y="74"/>
                  <a:pt x="245" y="74"/>
                </a:cubicBezTo>
                <a:close/>
                <a:moveTo>
                  <a:pt x="244" y="78"/>
                </a:moveTo>
                <a:cubicBezTo>
                  <a:pt x="244" y="78"/>
                  <a:pt x="244" y="78"/>
                  <a:pt x="244" y="78"/>
                </a:cubicBezTo>
                <a:cubicBezTo>
                  <a:pt x="244" y="78"/>
                  <a:pt x="244" y="78"/>
                  <a:pt x="244" y="78"/>
                </a:cubicBezTo>
                <a:cubicBezTo>
                  <a:pt x="244" y="77"/>
                  <a:pt x="244" y="77"/>
                  <a:pt x="244" y="77"/>
                </a:cubicBezTo>
                <a:cubicBezTo>
                  <a:pt x="244" y="77"/>
                  <a:pt x="244" y="77"/>
                  <a:pt x="244" y="77"/>
                </a:cubicBezTo>
                <a:cubicBezTo>
                  <a:pt x="244" y="76"/>
                  <a:pt x="244" y="76"/>
                  <a:pt x="244" y="76"/>
                </a:cubicBezTo>
                <a:cubicBezTo>
                  <a:pt x="244" y="76"/>
                  <a:pt x="244" y="76"/>
                  <a:pt x="244" y="76"/>
                </a:cubicBezTo>
                <a:cubicBezTo>
                  <a:pt x="246" y="76"/>
                  <a:pt x="246" y="76"/>
                  <a:pt x="246" y="76"/>
                </a:cubicBezTo>
                <a:cubicBezTo>
                  <a:pt x="245" y="77"/>
                  <a:pt x="245" y="77"/>
                  <a:pt x="245" y="77"/>
                </a:cubicBezTo>
                <a:cubicBezTo>
                  <a:pt x="245" y="78"/>
                  <a:pt x="245" y="78"/>
                  <a:pt x="245" y="78"/>
                </a:cubicBezTo>
                <a:cubicBezTo>
                  <a:pt x="245" y="78"/>
                  <a:pt x="244" y="78"/>
                  <a:pt x="244" y="78"/>
                </a:cubicBezTo>
                <a:close/>
                <a:moveTo>
                  <a:pt x="238" y="77"/>
                </a:moveTo>
                <a:cubicBezTo>
                  <a:pt x="238" y="76"/>
                  <a:pt x="238" y="76"/>
                  <a:pt x="238" y="76"/>
                </a:cubicBezTo>
                <a:cubicBezTo>
                  <a:pt x="238" y="76"/>
                  <a:pt x="238" y="76"/>
                  <a:pt x="238" y="76"/>
                </a:cubicBezTo>
                <a:cubicBezTo>
                  <a:pt x="239" y="76"/>
                  <a:pt x="239" y="76"/>
                  <a:pt x="239" y="76"/>
                </a:cubicBezTo>
                <a:cubicBezTo>
                  <a:pt x="239" y="76"/>
                  <a:pt x="239" y="76"/>
                  <a:pt x="239" y="76"/>
                </a:cubicBezTo>
                <a:cubicBezTo>
                  <a:pt x="239" y="76"/>
                  <a:pt x="239" y="76"/>
                  <a:pt x="239" y="76"/>
                </a:cubicBezTo>
                <a:cubicBezTo>
                  <a:pt x="239" y="77"/>
                  <a:pt x="239" y="77"/>
                  <a:pt x="239" y="77"/>
                </a:cubicBezTo>
                <a:cubicBezTo>
                  <a:pt x="238" y="77"/>
                  <a:pt x="238" y="77"/>
                  <a:pt x="238" y="77"/>
                </a:cubicBezTo>
                <a:close/>
                <a:moveTo>
                  <a:pt x="237" y="78"/>
                </a:moveTo>
                <a:cubicBezTo>
                  <a:pt x="237" y="77"/>
                  <a:pt x="237" y="77"/>
                  <a:pt x="237" y="77"/>
                </a:cubicBezTo>
                <a:cubicBezTo>
                  <a:pt x="237" y="77"/>
                  <a:pt x="237" y="77"/>
                  <a:pt x="237" y="77"/>
                </a:cubicBezTo>
                <a:cubicBezTo>
                  <a:pt x="237" y="77"/>
                  <a:pt x="237" y="77"/>
                  <a:pt x="237" y="77"/>
                </a:cubicBezTo>
                <a:cubicBezTo>
                  <a:pt x="237" y="77"/>
                  <a:pt x="237" y="77"/>
                  <a:pt x="237" y="77"/>
                </a:cubicBezTo>
                <a:cubicBezTo>
                  <a:pt x="237" y="78"/>
                  <a:pt x="237" y="78"/>
                  <a:pt x="237" y="78"/>
                </a:cubicBezTo>
                <a:close/>
                <a:moveTo>
                  <a:pt x="238" y="79"/>
                </a:moveTo>
                <a:cubicBezTo>
                  <a:pt x="238" y="79"/>
                  <a:pt x="238" y="79"/>
                  <a:pt x="238" y="79"/>
                </a:cubicBezTo>
                <a:cubicBezTo>
                  <a:pt x="238" y="79"/>
                  <a:pt x="238" y="79"/>
                  <a:pt x="238" y="79"/>
                </a:cubicBezTo>
                <a:cubicBezTo>
                  <a:pt x="238" y="78"/>
                  <a:pt x="238" y="78"/>
                  <a:pt x="238" y="78"/>
                </a:cubicBezTo>
                <a:cubicBezTo>
                  <a:pt x="238" y="78"/>
                  <a:pt x="238" y="78"/>
                  <a:pt x="238" y="78"/>
                </a:cubicBezTo>
                <a:cubicBezTo>
                  <a:pt x="239" y="78"/>
                  <a:pt x="239" y="78"/>
                  <a:pt x="239" y="78"/>
                </a:cubicBezTo>
                <a:cubicBezTo>
                  <a:pt x="239" y="79"/>
                  <a:pt x="239" y="79"/>
                  <a:pt x="239" y="79"/>
                </a:cubicBezTo>
                <a:cubicBezTo>
                  <a:pt x="238" y="79"/>
                  <a:pt x="238" y="79"/>
                  <a:pt x="238" y="79"/>
                </a:cubicBezTo>
                <a:cubicBezTo>
                  <a:pt x="238" y="79"/>
                  <a:pt x="238" y="79"/>
                  <a:pt x="238" y="79"/>
                </a:cubicBezTo>
                <a:close/>
                <a:moveTo>
                  <a:pt x="236" y="80"/>
                </a:moveTo>
                <a:cubicBezTo>
                  <a:pt x="236" y="80"/>
                  <a:pt x="236" y="80"/>
                  <a:pt x="236" y="80"/>
                </a:cubicBezTo>
                <a:cubicBezTo>
                  <a:pt x="235" y="79"/>
                  <a:pt x="235" y="79"/>
                  <a:pt x="235" y="79"/>
                </a:cubicBezTo>
                <a:cubicBezTo>
                  <a:pt x="236" y="79"/>
                  <a:pt x="236" y="79"/>
                  <a:pt x="236" y="79"/>
                </a:cubicBezTo>
                <a:cubicBezTo>
                  <a:pt x="236" y="78"/>
                  <a:pt x="236" y="78"/>
                  <a:pt x="236" y="78"/>
                </a:cubicBezTo>
                <a:cubicBezTo>
                  <a:pt x="237" y="78"/>
                  <a:pt x="237" y="78"/>
                  <a:pt x="237" y="78"/>
                </a:cubicBezTo>
                <a:cubicBezTo>
                  <a:pt x="237" y="78"/>
                  <a:pt x="237" y="78"/>
                  <a:pt x="237" y="78"/>
                </a:cubicBezTo>
                <a:cubicBezTo>
                  <a:pt x="237" y="79"/>
                  <a:pt x="237" y="79"/>
                  <a:pt x="237" y="79"/>
                </a:cubicBezTo>
                <a:cubicBezTo>
                  <a:pt x="237" y="79"/>
                  <a:pt x="237" y="79"/>
                  <a:pt x="237" y="79"/>
                </a:cubicBezTo>
                <a:cubicBezTo>
                  <a:pt x="237" y="80"/>
                  <a:pt x="237" y="80"/>
                  <a:pt x="237" y="80"/>
                </a:cubicBezTo>
                <a:cubicBezTo>
                  <a:pt x="237" y="80"/>
                  <a:pt x="237" y="80"/>
                  <a:pt x="237" y="80"/>
                </a:cubicBezTo>
                <a:cubicBezTo>
                  <a:pt x="236" y="80"/>
                  <a:pt x="236" y="80"/>
                  <a:pt x="236" y="80"/>
                </a:cubicBezTo>
                <a:cubicBezTo>
                  <a:pt x="236" y="80"/>
                  <a:pt x="236" y="80"/>
                  <a:pt x="236" y="80"/>
                </a:cubicBezTo>
                <a:close/>
                <a:moveTo>
                  <a:pt x="234" y="81"/>
                </a:moveTo>
                <a:cubicBezTo>
                  <a:pt x="234" y="80"/>
                  <a:pt x="234" y="80"/>
                  <a:pt x="234" y="80"/>
                </a:cubicBezTo>
                <a:cubicBezTo>
                  <a:pt x="234" y="80"/>
                  <a:pt x="234" y="80"/>
                  <a:pt x="234" y="80"/>
                </a:cubicBezTo>
                <a:cubicBezTo>
                  <a:pt x="234" y="80"/>
                  <a:pt x="234" y="80"/>
                  <a:pt x="234" y="80"/>
                </a:cubicBezTo>
                <a:cubicBezTo>
                  <a:pt x="234" y="80"/>
                  <a:pt x="234" y="80"/>
                  <a:pt x="234" y="80"/>
                </a:cubicBezTo>
                <a:cubicBezTo>
                  <a:pt x="234" y="81"/>
                  <a:pt x="234" y="81"/>
                  <a:pt x="234" y="81"/>
                </a:cubicBezTo>
                <a:close/>
                <a:moveTo>
                  <a:pt x="225" y="82"/>
                </a:moveTo>
                <a:cubicBezTo>
                  <a:pt x="224" y="81"/>
                  <a:pt x="224" y="81"/>
                  <a:pt x="224" y="81"/>
                </a:cubicBezTo>
                <a:cubicBezTo>
                  <a:pt x="223" y="81"/>
                  <a:pt x="223" y="81"/>
                  <a:pt x="223" y="81"/>
                </a:cubicBezTo>
                <a:cubicBezTo>
                  <a:pt x="223" y="81"/>
                  <a:pt x="223" y="81"/>
                  <a:pt x="223" y="81"/>
                </a:cubicBezTo>
                <a:cubicBezTo>
                  <a:pt x="223" y="80"/>
                  <a:pt x="223" y="80"/>
                  <a:pt x="223" y="80"/>
                </a:cubicBezTo>
                <a:cubicBezTo>
                  <a:pt x="223" y="80"/>
                  <a:pt x="223" y="80"/>
                  <a:pt x="223" y="80"/>
                </a:cubicBezTo>
                <a:cubicBezTo>
                  <a:pt x="223" y="79"/>
                  <a:pt x="223" y="79"/>
                  <a:pt x="223" y="79"/>
                </a:cubicBezTo>
                <a:cubicBezTo>
                  <a:pt x="224" y="78"/>
                  <a:pt x="224" y="78"/>
                  <a:pt x="224" y="78"/>
                </a:cubicBezTo>
                <a:cubicBezTo>
                  <a:pt x="224" y="79"/>
                  <a:pt x="224" y="79"/>
                  <a:pt x="224" y="79"/>
                </a:cubicBezTo>
                <a:cubicBezTo>
                  <a:pt x="224" y="79"/>
                  <a:pt x="224" y="79"/>
                  <a:pt x="224" y="79"/>
                </a:cubicBezTo>
                <a:cubicBezTo>
                  <a:pt x="225" y="79"/>
                  <a:pt x="225" y="79"/>
                  <a:pt x="225" y="79"/>
                </a:cubicBezTo>
                <a:cubicBezTo>
                  <a:pt x="224" y="78"/>
                  <a:pt x="224" y="78"/>
                  <a:pt x="224" y="78"/>
                </a:cubicBezTo>
                <a:cubicBezTo>
                  <a:pt x="224" y="78"/>
                  <a:pt x="224" y="78"/>
                  <a:pt x="224" y="78"/>
                </a:cubicBezTo>
                <a:cubicBezTo>
                  <a:pt x="224" y="78"/>
                  <a:pt x="224" y="78"/>
                  <a:pt x="224" y="78"/>
                </a:cubicBezTo>
                <a:cubicBezTo>
                  <a:pt x="223" y="77"/>
                  <a:pt x="223" y="77"/>
                  <a:pt x="223" y="77"/>
                </a:cubicBezTo>
                <a:cubicBezTo>
                  <a:pt x="223" y="77"/>
                  <a:pt x="223" y="77"/>
                  <a:pt x="223" y="77"/>
                </a:cubicBezTo>
                <a:cubicBezTo>
                  <a:pt x="223" y="77"/>
                  <a:pt x="223" y="77"/>
                  <a:pt x="223" y="77"/>
                </a:cubicBezTo>
                <a:cubicBezTo>
                  <a:pt x="223" y="77"/>
                  <a:pt x="223" y="77"/>
                  <a:pt x="223" y="77"/>
                </a:cubicBezTo>
                <a:cubicBezTo>
                  <a:pt x="224" y="77"/>
                  <a:pt x="224" y="77"/>
                  <a:pt x="224" y="77"/>
                </a:cubicBezTo>
                <a:cubicBezTo>
                  <a:pt x="224" y="77"/>
                  <a:pt x="224" y="77"/>
                  <a:pt x="224" y="77"/>
                </a:cubicBezTo>
                <a:cubicBezTo>
                  <a:pt x="224" y="76"/>
                  <a:pt x="224" y="76"/>
                  <a:pt x="224" y="76"/>
                </a:cubicBezTo>
                <a:cubicBezTo>
                  <a:pt x="225" y="76"/>
                  <a:pt x="225" y="76"/>
                  <a:pt x="225" y="76"/>
                </a:cubicBezTo>
                <a:cubicBezTo>
                  <a:pt x="225" y="76"/>
                  <a:pt x="225" y="76"/>
                  <a:pt x="225" y="76"/>
                </a:cubicBezTo>
                <a:cubicBezTo>
                  <a:pt x="227" y="77"/>
                  <a:pt x="227" y="77"/>
                  <a:pt x="227" y="77"/>
                </a:cubicBezTo>
                <a:cubicBezTo>
                  <a:pt x="227" y="76"/>
                  <a:pt x="227" y="76"/>
                  <a:pt x="227" y="76"/>
                </a:cubicBezTo>
                <a:cubicBezTo>
                  <a:pt x="227" y="76"/>
                  <a:pt x="227" y="76"/>
                  <a:pt x="227" y="76"/>
                </a:cubicBezTo>
                <a:cubicBezTo>
                  <a:pt x="226" y="76"/>
                  <a:pt x="226" y="76"/>
                  <a:pt x="226" y="76"/>
                </a:cubicBezTo>
                <a:cubicBezTo>
                  <a:pt x="226" y="76"/>
                  <a:pt x="226" y="76"/>
                  <a:pt x="226" y="76"/>
                </a:cubicBezTo>
                <a:cubicBezTo>
                  <a:pt x="228" y="76"/>
                  <a:pt x="228" y="76"/>
                  <a:pt x="228" y="76"/>
                </a:cubicBezTo>
                <a:cubicBezTo>
                  <a:pt x="228" y="75"/>
                  <a:pt x="228" y="75"/>
                  <a:pt x="228" y="75"/>
                </a:cubicBezTo>
                <a:cubicBezTo>
                  <a:pt x="230" y="75"/>
                  <a:pt x="230" y="75"/>
                  <a:pt x="230" y="75"/>
                </a:cubicBezTo>
                <a:cubicBezTo>
                  <a:pt x="230" y="75"/>
                  <a:pt x="230" y="75"/>
                  <a:pt x="230" y="75"/>
                </a:cubicBezTo>
                <a:cubicBezTo>
                  <a:pt x="231" y="75"/>
                  <a:pt x="231" y="75"/>
                  <a:pt x="231" y="75"/>
                </a:cubicBezTo>
                <a:cubicBezTo>
                  <a:pt x="231" y="75"/>
                  <a:pt x="231" y="75"/>
                  <a:pt x="231" y="75"/>
                </a:cubicBezTo>
                <a:cubicBezTo>
                  <a:pt x="227" y="74"/>
                  <a:pt x="227" y="74"/>
                  <a:pt x="227" y="74"/>
                </a:cubicBezTo>
                <a:cubicBezTo>
                  <a:pt x="226" y="74"/>
                  <a:pt x="226" y="74"/>
                  <a:pt x="226" y="74"/>
                </a:cubicBezTo>
                <a:cubicBezTo>
                  <a:pt x="226" y="74"/>
                  <a:pt x="226" y="74"/>
                  <a:pt x="226" y="74"/>
                </a:cubicBezTo>
                <a:cubicBezTo>
                  <a:pt x="224" y="74"/>
                  <a:pt x="224" y="74"/>
                  <a:pt x="224" y="74"/>
                </a:cubicBezTo>
                <a:cubicBezTo>
                  <a:pt x="223" y="74"/>
                  <a:pt x="223" y="74"/>
                  <a:pt x="223" y="74"/>
                </a:cubicBezTo>
                <a:cubicBezTo>
                  <a:pt x="223" y="74"/>
                  <a:pt x="223" y="74"/>
                  <a:pt x="223" y="74"/>
                </a:cubicBezTo>
                <a:cubicBezTo>
                  <a:pt x="222" y="73"/>
                  <a:pt x="222" y="73"/>
                  <a:pt x="222" y="73"/>
                </a:cubicBezTo>
                <a:cubicBezTo>
                  <a:pt x="221" y="73"/>
                  <a:pt x="221" y="73"/>
                  <a:pt x="221" y="73"/>
                </a:cubicBezTo>
                <a:cubicBezTo>
                  <a:pt x="221" y="74"/>
                  <a:pt x="221" y="74"/>
                  <a:pt x="221" y="74"/>
                </a:cubicBezTo>
                <a:cubicBezTo>
                  <a:pt x="221" y="74"/>
                  <a:pt x="221" y="74"/>
                  <a:pt x="221" y="74"/>
                </a:cubicBezTo>
                <a:cubicBezTo>
                  <a:pt x="220" y="74"/>
                  <a:pt x="220" y="74"/>
                  <a:pt x="220" y="74"/>
                </a:cubicBezTo>
                <a:cubicBezTo>
                  <a:pt x="220" y="73"/>
                  <a:pt x="220" y="73"/>
                  <a:pt x="220" y="73"/>
                </a:cubicBezTo>
                <a:cubicBezTo>
                  <a:pt x="220" y="72"/>
                  <a:pt x="220" y="72"/>
                  <a:pt x="220" y="72"/>
                </a:cubicBezTo>
                <a:cubicBezTo>
                  <a:pt x="220" y="73"/>
                  <a:pt x="220" y="73"/>
                  <a:pt x="220" y="73"/>
                </a:cubicBezTo>
                <a:cubicBezTo>
                  <a:pt x="221" y="72"/>
                  <a:pt x="221" y="72"/>
                  <a:pt x="221" y="72"/>
                </a:cubicBezTo>
                <a:cubicBezTo>
                  <a:pt x="221" y="72"/>
                  <a:pt x="221" y="72"/>
                  <a:pt x="221" y="72"/>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3" y="71"/>
                  <a:pt x="223" y="71"/>
                  <a:pt x="223" y="71"/>
                </a:cubicBezTo>
                <a:cubicBezTo>
                  <a:pt x="224" y="71"/>
                  <a:pt x="224" y="71"/>
                  <a:pt x="224" y="71"/>
                </a:cubicBezTo>
                <a:cubicBezTo>
                  <a:pt x="224" y="71"/>
                  <a:pt x="224" y="71"/>
                  <a:pt x="224" y="71"/>
                </a:cubicBezTo>
                <a:cubicBezTo>
                  <a:pt x="224" y="72"/>
                  <a:pt x="224" y="72"/>
                  <a:pt x="224" y="72"/>
                </a:cubicBezTo>
                <a:cubicBezTo>
                  <a:pt x="224" y="73"/>
                  <a:pt x="224" y="73"/>
                  <a:pt x="224" y="73"/>
                </a:cubicBezTo>
                <a:cubicBezTo>
                  <a:pt x="225" y="73"/>
                  <a:pt x="225" y="73"/>
                  <a:pt x="225" y="73"/>
                </a:cubicBezTo>
                <a:cubicBezTo>
                  <a:pt x="225" y="72"/>
                  <a:pt x="225" y="72"/>
                  <a:pt x="225" y="72"/>
                </a:cubicBezTo>
                <a:cubicBezTo>
                  <a:pt x="225" y="72"/>
                  <a:pt x="225" y="72"/>
                  <a:pt x="225" y="72"/>
                </a:cubicBezTo>
                <a:cubicBezTo>
                  <a:pt x="224" y="71"/>
                  <a:pt x="224" y="71"/>
                  <a:pt x="224" y="71"/>
                </a:cubicBezTo>
                <a:cubicBezTo>
                  <a:pt x="225" y="70"/>
                  <a:pt x="225" y="70"/>
                  <a:pt x="225" y="70"/>
                </a:cubicBezTo>
                <a:cubicBezTo>
                  <a:pt x="226" y="70"/>
                  <a:pt x="226" y="70"/>
                  <a:pt x="226" y="70"/>
                </a:cubicBezTo>
                <a:cubicBezTo>
                  <a:pt x="226" y="70"/>
                  <a:pt x="226" y="70"/>
                  <a:pt x="226" y="70"/>
                </a:cubicBezTo>
                <a:cubicBezTo>
                  <a:pt x="225" y="69"/>
                  <a:pt x="225" y="69"/>
                  <a:pt x="225" y="69"/>
                </a:cubicBezTo>
                <a:cubicBezTo>
                  <a:pt x="225" y="68"/>
                  <a:pt x="225" y="68"/>
                  <a:pt x="225" y="68"/>
                </a:cubicBezTo>
                <a:cubicBezTo>
                  <a:pt x="226" y="68"/>
                  <a:pt x="226" y="68"/>
                  <a:pt x="226" y="68"/>
                </a:cubicBezTo>
                <a:cubicBezTo>
                  <a:pt x="226" y="68"/>
                  <a:pt x="226" y="68"/>
                  <a:pt x="226" y="68"/>
                </a:cubicBezTo>
                <a:cubicBezTo>
                  <a:pt x="227" y="67"/>
                  <a:pt x="227" y="67"/>
                  <a:pt x="227" y="67"/>
                </a:cubicBezTo>
                <a:cubicBezTo>
                  <a:pt x="227" y="67"/>
                  <a:pt x="227" y="67"/>
                  <a:pt x="227" y="67"/>
                </a:cubicBezTo>
                <a:cubicBezTo>
                  <a:pt x="226" y="67"/>
                  <a:pt x="226" y="67"/>
                  <a:pt x="226" y="67"/>
                </a:cubicBezTo>
                <a:cubicBezTo>
                  <a:pt x="226" y="67"/>
                  <a:pt x="226" y="67"/>
                  <a:pt x="226" y="67"/>
                </a:cubicBezTo>
                <a:cubicBezTo>
                  <a:pt x="226" y="66"/>
                  <a:pt x="226" y="66"/>
                  <a:pt x="226" y="66"/>
                </a:cubicBezTo>
                <a:cubicBezTo>
                  <a:pt x="227" y="66"/>
                  <a:pt x="227" y="66"/>
                  <a:pt x="227" y="66"/>
                </a:cubicBezTo>
                <a:cubicBezTo>
                  <a:pt x="227" y="65"/>
                  <a:pt x="227" y="65"/>
                  <a:pt x="227" y="65"/>
                </a:cubicBezTo>
                <a:cubicBezTo>
                  <a:pt x="228" y="65"/>
                  <a:pt x="228" y="65"/>
                  <a:pt x="228" y="65"/>
                </a:cubicBezTo>
                <a:cubicBezTo>
                  <a:pt x="228" y="65"/>
                  <a:pt x="228" y="65"/>
                  <a:pt x="228" y="65"/>
                </a:cubicBezTo>
                <a:cubicBezTo>
                  <a:pt x="228" y="66"/>
                  <a:pt x="228" y="66"/>
                  <a:pt x="228" y="66"/>
                </a:cubicBezTo>
                <a:cubicBezTo>
                  <a:pt x="229" y="66"/>
                  <a:pt x="229" y="66"/>
                  <a:pt x="229" y="66"/>
                </a:cubicBezTo>
                <a:cubicBezTo>
                  <a:pt x="229" y="67"/>
                  <a:pt x="229" y="67"/>
                  <a:pt x="229" y="67"/>
                </a:cubicBezTo>
                <a:cubicBezTo>
                  <a:pt x="229" y="67"/>
                  <a:pt x="229" y="67"/>
                  <a:pt x="229" y="67"/>
                </a:cubicBezTo>
                <a:cubicBezTo>
                  <a:pt x="229" y="68"/>
                  <a:pt x="229" y="68"/>
                  <a:pt x="229" y="68"/>
                </a:cubicBezTo>
                <a:cubicBezTo>
                  <a:pt x="229" y="68"/>
                  <a:pt x="229" y="68"/>
                  <a:pt x="229" y="68"/>
                </a:cubicBezTo>
                <a:cubicBezTo>
                  <a:pt x="230" y="71"/>
                  <a:pt x="230" y="71"/>
                  <a:pt x="230" y="71"/>
                </a:cubicBezTo>
                <a:cubicBezTo>
                  <a:pt x="229" y="71"/>
                  <a:pt x="229" y="71"/>
                  <a:pt x="229" y="71"/>
                </a:cubicBezTo>
                <a:cubicBezTo>
                  <a:pt x="229" y="72"/>
                  <a:pt x="229" y="72"/>
                  <a:pt x="229" y="72"/>
                </a:cubicBezTo>
                <a:cubicBezTo>
                  <a:pt x="230" y="72"/>
                  <a:pt x="230" y="72"/>
                  <a:pt x="230" y="72"/>
                </a:cubicBezTo>
                <a:cubicBezTo>
                  <a:pt x="231" y="72"/>
                  <a:pt x="231" y="72"/>
                  <a:pt x="231" y="72"/>
                </a:cubicBezTo>
                <a:cubicBezTo>
                  <a:pt x="231" y="71"/>
                  <a:pt x="231" y="71"/>
                  <a:pt x="231" y="71"/>
                </a:cubicBezTo>
                <a:cubicBezTo>
                  <a:pt x="231" y="70"/>
                  <a:pt x="231" y="70"/>
                  <a:pt x="231" y="70"/>
                </a:cubicBezTo>
                <a:cubicBezTo>
                  <a:pt x="232" y="70"/>
                  <a:pt x="232" y="70"/>
                  <a:pt x="232" y="70"/>
                </a:cubicBezTo>
                <a:cubicBezTo>
                  <a:pt x="232" y="69"/>
                  <a:pt x="232" y="69"/>
                  <a:pt x="232" y="69"/>
                </a:cubicBezTo>
                <a:cubicBezTo>
                  <a:pt x="230" y="68"/>
                  <a:pt x="230" y="68"/>
                  <a:pt x="230" y="68"/>
                </a:cubicBezTo>
                <a:cubicBezTo>
                  <a:pt x="230" y="68"/>
                  <a:pt x="230" y="68"/>
                  <a:pt x="230" y="68"/>
                </a:cubicBezTo>
                <a:cubicBezTo>
                  <a:pt x="231" y="68"/>
                  <a:pt x="231" y="68"/>
                  <a:pt x="231" y="68"/>
                </a:cubicBezTo>
                <a:cubicBezTo>
                  <a:pt x="232" y="68"/>
                  <a:pt x="232" y="68"/>
                  <a:pt x="232" y="68"/>
                </a:cubicBezTo>
                <a:cubicBezTo>
                  <a:pt x="232" y="68"/>
                  <a:pt x="232" y="68"/>
                  <a:pt x="232" y="68"/>
                </a:cubicBezTo>
                <a:cubicBezTo>
                  <a:pt x="231" y="67"/>
                  <a:pt x="231" y="67"/>
                  <a:pt x="231" y="67"/>
                </a:cubicBezTo>
                <a:cubicBezTo>
                  <a:pt x="231" y="66"/>
                  <a:pt x="231" y="66"/>
                  <a:pt x="231" y="66"/>
                </a:cubicBezTo>
                <a:cubicBezTo>
                  <a:pt x="231" y="65"/>
                  <a:pt x="231" y="65"/>
                  <a:pt x="231" y="65"/>
                </a:cubicBezTo>
                <a:cubicBezTo>
                  <a:pt x="231" y="64"/>
                  <a:pt x="231" y="64"/>
                  <a:pt x="231" y="64"/>
                </a:cubicBezTo>
                <a:cubicBezTo>
                  <a:pt x="232" y="64"/>
                  <a:pt x="232" y="64"/>
                  <a:pt x="232" y="64"/>
                </a:cubicBezTo>
                <a:cubicBezTo>
                  <a:pt x="232" y="64"/>
                  <a:pt x="232" y="64"/>
                  <a:pt x="232" y="64"/>
                </a:cubicBezTo>
                <a:cubicBezTo>
                  <a:pt x="233" y="64"/>
                  <a:pt x="233" y="64"/>
                  <a:pt x="233" y="64"/>
                </a:cubicBezTo>
                <a:cubicBezTo>
                  <a:pt x="233" y="64"/>
                  <a:pt x="233" y="64"/>
                  <a:pt x="233" y="64"/>
                </a:cubicBezTo>
                <a:cubicBezTo>
                  <a:pt x="233" y="64"/>
                  <a:pt x="234" y="63"/>
                  <a:pt x="234" y="63"/>
                </a:cubicBezTo>
                <a:cubicBezTo>
                  <a:pt x="234" y="63"/>
                  <a:pt x="235" y="63"/>
                  <a:pt x="235" y="63"/>
                </a:cubicBezTo>
                <a:cubicBezTo>
                  <a:pt x="235" y="64"/>
                  <a:pt x="235" y="64"/>
                  <a:pt x="235" y="64"/>
                </a:cubicBezTo>
                <a:cubicBezTo>
                  <a:pt x="236" y="64"/>
                  <a:pt x="236" y="64"/>
                  <a:pt x="236" y="64"/>
                </a:cubicBezTo>
                <a:cubicBezTo>
                  <a:pt x="236" y="64"/>
                  <a:pt x="236" y="64"/>
                  <a:pt x="236" y="64"/>
                </a:cubicBezTo>
                <a:cubicBezTo>
                  <a:pt x="237" y="64"/>
                  <a:pt x="237" y="64"/>
                  <a:pt x="237" y="64"/>
                </a:cubicBezTo>
                <a:cubicBezTo>
                  <a:pt x="237" y="66"/>
                  <a:pt x="237" y="66"/>
                  <a:pt x="237" y="66"/>
                </a:cubicBezTo>
                <a:cubicBezTo>
                  <a:pt x="236" y="67"/>
                  <a:pt x="236" y="67"/>
                  <a:pt x="236" y="67"/>
                </a:cubicBezTo>
                <a:cubicBezTo>
                  <a:pt x="236" y="67"/>
                  <a:pt x="236" y="67"/>
                  <a:pt x="236" y="67"/>
                </a:cubicBezTo>
                <a:cubicBezTo>
                  <a:pt x="237" y="67"/>
                  <a:pt x="237" y="67"/>
                  <a:pt x="237" y="67"/>
                </a:cubicBezTo>
                <a:cubicBezTo>
                  <a:pt x="237" y="67"/>
                  <a:pt x="237" y="67"/>
                  <a:pt x="237" y="67"/>
                </a:cubicBezTo>
                <a:cubicBezTo>
                  <a:pt x="237" y="67"/>
                  <a:pt x="237" y="67"/>
                  <a:pt x="237" y="67"/>
                </a:cubicBezTo>
                <a:cubicBezTo>
                  <a:pt x="238" y="66"/>
                  <a:pt x="238" y="66"/>
                  <a:pt x="238" y="66"/>
                </a:cubicBezTo>
                <a:cubicBezTo>
                  <a:pt x="238" y="65"/>
                  <a:pt x="238" y="65"/>
                  <a:pt x="238" y="65"/>
                </a:cubicBezTo>
                <a:cubicBezTo>
                  <a:pt x="238" y="65"/>
                  <a:pt x="238" y="65"/>
                  <a:pt x="238" y="65"/>
                </a:cubicBezTo>
                <a:cubicBezTo>
                  <a:pt x="239" y="65"/>
                  <a:pt x="239" y="65"/>
                  <a:pt x="239" y="65"/>
                </a:cubicBezTo>
                <a:cubicBezTo>
                  <a:pt x="240" y="65"/>
                  <a:pt x="240" y="65"/>
                  <a:pt x="240" y="65"/>
                </a:cubicBezTo>
                <a:cubicBezTo>
                  <a:pt x="240" y="64"/>
                  <a:pt x="240" y="64"/>
                  <a:pt x="240" y="64"/>
                </a:cubicBezTo>
                <a:cubicBezTo>
                  <a:pt x="239" y="64"/>
                  <a:pt x="239" y="64"/>
                  <a:pt x="239" y="64"/>
                </a:cubicBezTo>
                <a:cubicBezTo>
                  <a:pt x="240" y="64"/>
                  <a:pt x="240" y="64"/>
                  <a:pt x="240" y="64"/>
                </a:cubicBezTo>
                <a:cubicBezTo>
                  <a:pt x="240" y="65"/>
                  <a:pt x="240" y="65"/>
                  <a:pt x="240" y="65"/>
                </a:cubicBezTo>
                <a:cubicBezTo>
                  <a:pt x="240" y="65"/>
                  <a:pt x="240" y="65"/>
                  <a:pt x="240" y="65"/>
                </a:cubicBezTo>
                <a:cubicBezTo>
                  <a:pt x="240" y="65"/>
                  <a:pt x="240" y="65"/>
                  <a:pt x="240" y="65"/>
                </a:cubicBezTo>
                <a:cubicBezTo>
                  <a:pt x="240" y="66"/>
                  <a:pt x="240" y="66"/>
                  <a:pt x="240" y="66"/>
                </a:cubicBezTo>
                <a:cubicBezTo>
                  <a:pt x="240" y="66"/>
                  <a:pt x="240" y="66"/>
                  <a:pt x="240" y="66"/>
                </a:cubicBezTo>
                <a:cubicBezTo>
                  <a:pt x="240" y="66"/>
                  <a:pt x="240" y="66"/>
                  <a:pt x="240" y="66"/>
                </a:cubicBezTo>
                <a:cubicBezTo>
                  <a:pt x="241" y="67"/>
                  <a:pt x="241" y="67"/>
                  <a:pt x="241" y="67"/>
                </a:cubicBezTo>
                <a:cubicBezTo>
                  <a:pt x="241" y="67"/>
                  <a:pt x="241" y="67"/>
                  <a:pt x="241" y="67"/>
                </a:cubicBezTo>
                <a:cubicBezTo>
                  <a:pt x="241" y="68"/>
                  <a:pt x="241" y="68"/>
                  <a:pt x="241" y="68"/>
                </a:cubicBezTo>
                <a:cubicBezTo>
                  <a:pt x="240" y="69"/>
                  <a:pt x="240" y="69"/>
                  <a:pt x="240" y="69"/>
                </a:cubicBezTo>
                <a:cubicBezTo>
                  <a:pt x="240" y="70"/>
                  <a:pt x="240" y="70"/>
                  <a:pt x="240" y="70"/>
                </a:cubicBezTo>
                <a:cubicBezTo>
                  <a:pt x="240" y="71"/>
                  <a:pt x="240" y="71"/>
                  <a:pt x="240" y="71"/>
                </a:cubicBezTo>
                <a:cubicBezTo>
                  <a:pt x="239" y="71"/>
                  <a:pt x="239" y="71"/>
                  <a:pt x="239" y="71"/>
                </a:cubicBezTo>
                <a:cubicBezTo>
                  <a:pt x="239" y="72"/>
                  <a:pt x="239" y="72"/>
                  <a:pt x="239" y="72"/>
                </a:cubicBezTo>
                <a:cubicBezTo>
                  <a:pt x="238" y="73"/>
                  <a:pt x="238" y="73"/>
                  <a:pt x="238" y="73"/>
                </a:cubicBezTo>
                <a:cubicBezTo>
                  <a:pt x="237" y="73"/>
                  <a:pt x="237" y="73"/>
                  <a:pt x="237" y="73"/>
                </a:cubicBezTo>
                <a:cubicBezTo>
                  <a:pt x="237" y="74"/>
                  <a:pt x="237" y="74"/>
                  <a:pt x="237" y="74"/>
                </a:cubicBezTo>
                <a:cubicBezTo>
                  <a:pt x="237" y="74"/>
                  <a:pt x="237" y="74"/>
                  <a:pt x="237" y="74"/>
                </a:cubicBezTo>
                <a:cubicBezTo>
                  <a:pt x="236" y="75"/>
                  <a:pt x="236" y="75"/>
                  <a:pt x="236" y="75"/>
                </a:cubicBezTo>
                <a:cubicBezTo>
                  <a:pt x="236" y="75"/>
                  <a:pt x="236" y="75"/>
                  <a:pt x="236" y="75"/>
                </a:cubicBezTo>
                <a:cubicBezTo>
                  <a:pt x="235" y="75"/>
                  <a:pt x="235" y="75"/>
                  <a:pt x="235" y="75"/>
                </a:cubicBezTo>
                <a:cubicBezTo>
                  <a:pt x="235" y="75"/>
                  <a:pt x="235" y="75"/>
                  <a:pt x="235" y="75"/>
                </a:cubicBezTo>
                <a:cubicBezTo>
                  <a:pt x="235" y="76"/>
                  <a:pt x="235" y="76"/>
                  <a:pt x="235" y="76"/>
                </a:cubicBezTo>
                <a:cubicBezTo>
                  <a:pt x="236" y="76"/>
                  <a:pt x="236" y="76"/>
                  <a:pt x="236" y="76"/>
                </a:cubicBezTo>
                <a:cubicBezTo>
                  <a:pt x="236" y="77"/>
                  <a:pt x="236" y="77"/>
                  <a:pt x="236" y="77"/>
                </a:cubicBezTo>
                <a:cubicBezTo>
                  <a:pt x="235" y="78"/>
                  <a:pt x="235" y="78"/>
                  <a:pt x="235" y="78"/>
                </a:cubicBezTo>
                <a:cubicBezTo>
                  <a:pt x="234" y="78"/>
                  <a:pt x="234" y="78"/>
                  <a:pt x="234" y="78"/>
                </a:cubicBezTo>
                <a:cubicBezTo>
                  <a:pt x="234" y="78"/>
                  <a:pt x="234" y="78"/>
                  <a:pt x="234" y="78"/>
                </a:cubicBezTo>
                <a:cubicBezTo>
                  <a:pt x="234" y="77"/>
                  <a:pt x="234" y="77"/>
                  <a:pt x="234" y="77"/>
                </a:cubicBezTo>
                <a:cubicBezTo>
                  <a:pt x="234" y="77"/>
                  <a:pt x="234" y="77"/>
                  <a:pt x="234" y="77"/>
                </a:cubicBezTo>
                <a:cubicBezTo>
                  <a:pt x="233" y="77"/>
                  <a:pt x="233" y="77"/>
                  <a:pt x="233" y="77"/>
                </a:cubicBezTo>
                <a:cubicBezTo>
                  <a:pt x="233" y="78"/>
                  <a:pt x="233" y="78"/>
                  <a:pt x="233" y="78"/>
                </a:cubicBezTo>
                <a:cubicBezTo>
                  <a:pt x="233" y="78"/>
                  <a:pt x="233" y="78"/>
                  <a:pt x="233" y="78"/>
                </a:cubicBezTo>
                <a:cubicBezTo>
                  <a:pt x="232" y="79"/>
                  <a:pt x="232" y="79"/>
                  <a:pt x="232" y="79"/>
                </a:cubicBezTo>
                <a:cubicBezTo>
                  <a:pt x="231" y="79"/>
                  <a:pt x="231" y="79"/>
                  <a:pt x="231" y="79"/>
                </a:cubicBezTo>
                <a:cubicBezTo>
                  <a:pt x="231" y="80"/>
                  <a:pt x="231" y="80"/>
                  <a:pt x="231" y="80"/>
                </a:cubicBezTo>
                <a:cubicBezTo>
                  <a:pt x="232" y="80"/>
                  <a:pt x="232" y="80"/>
                  <a:pt x="232" y="80"/>
                </a:cubicBezTo>
                <a:cubicBezTo>
                  <a:pt x="232" y="80"/>
                  <a:pt x="232" y="80"/>
                  <a:pt x="232" y="80"/>
                </a:cubicBezTo>
                <a:cubicBezTo>
                  <a:pt x="232" y="80"/>
                  <a:pt x="232" y="80"/>
                  <a:pt x="232" y="80"/>
                </a:cubicBezTo>
                <a:cubicBezTo>
                  <a:pt x="232" y="81"/>
                  <a:pt x="232" y="81"/>
                  <a:pt x="232" y="81"/>
                </a:cubicBezTo>
                <a:cubicBezTo>
                  <a:pt x="232" y="81"/>
                  <a:pt x="232" y="81"/>
                  <a:pt x="232" y="81"/>
                </a:cubicBezTo>
                <a:cubicBezTo>
                  <a:pt x="232" y="82"/>
                  <a:pt x="232" y="82"/>
                  <a:pt x="232" y="82"/>
                </a:cubicBezTo>
                <a:cubicBezTo>
                  <a:pt x="232" y="82"/>
                  <a:pt x="232" y="82"/>
                  <a:pt x="232" y="82"/>
                </a:cubicBezTo>
                <a:cubicBezTo>
                  <a:pt x="231" y="81"/>
                  <a:pt x="231" y="81"/>
                  <a:pt x="231" y="81"/>
                </a:cubicBezTo>
                <a:cubicBezTo>
                  <a:pt x="231" y="80"/>
                  <a:pt x="231" y="80"/>
                  <a:pt x="231" y="80"/>
                </a:cubicBezTo>
                <a:cubicBezTo>
                  <a:pt x="231" y="80"/>
                  <a:pt x="231" y="80"/>
                  <a:pt x="231" y="80"/>
                </a:cubicBezTo>
                <a:cubicBezTo>
                  <a:pt x="230" y="80"/>
                  <a:pt x="230" y="80"/>
                  <a:pt x="230" y="80"/>
                </a:cubicBezTo>
                <a:cubicBezTo>
                  <a:pt x="230" y="81"/>
                  <a:pt x="230" y="81"/>
                  <a:pt x="230" y="81"/>
                </a:cubicBezTo>
                <a:cubicBezTo>
                  <a:pt x="231" y="82"/>
                  <a:pt x="231" y="82"/>
                  <a:pt x="231" y="82"/>
                </a:cubicBezTo>
                <a:cubicBezTo>
                  <a:pt x="230" y="82"/>
                  <a:pt x="230" y="82"/>
                  <a:pt x="230" y="82"/>
                </a:cubicBezTo>
                <a:cubicBezTo>
                  <a:pt x="228" y="82"/>
                  <a:pt x="228" y="82"/>
                  <a:pt x="228" y="82"/>
                </a:cubicBezTo>
                <a:cubicBezTo>
                  <a:pt x="227" y="82"/>
                  <a:pt x="227" y="82"/>
                  <a:pt x="227" y="82"/>
                </a:cubicBezTo>
                <a:cubicBezTo>
                  <a:pt x="227" y="81"/>
                  <a:pt x="227" y="81"/>
                  <a:pt x="227" y="81"/>
                </a:cubicBezTo>
                <a:cubicBezTo>
                  <a:pt x="227" y="82"/>
                  <a:pt x="227" y="82"/>
                  <a:pt x="227" y="82"/>
                </a:cubicBezTo>
                <a:cubicBezTo>
                  <a:pt x="226" y="82"/>
                  <a:pt x="226" y="82"/>
                  <a:pt x="226" y="82"/>
                </a:cubicBezTo>
                <a:cubicBezTo>
                  <a:pt x="226" y="81"/>
                  <a:pt x="226" y="81"/>
                  <a:pt x="226" y="81"/>
                </a:cubicBezTo>
                <a:cubicBezTo>
                  <a:pt x="226" y="80"/>
                  <a:pt x="226" y="80"/>
                  <a:pt x="226" y="80"/>
                </a:cubicBezTo>
                <a:cubicBezTo>
                  <a:pt x="225" y="81"/>
                  <a:pt x="225" y="81"/>
                  <a:pt x="225" y="81"/>
                </a:cubicBezTo>
                <a:cubicBezTo>
                  <a:pt x="225" y="81"/>
                  <a:pt x="225" y="81"/>
                  <a:pt x="225" y="81"/>
                </a:cubicBezTo>
                <a:cubicBezTo>
                  <a:pt x="225" y="82"/>
                  <a:pt x="225" y="82"/>
                  <a:pt x="225" y="82"/>
                </a:cubicBezTo>
                <a:close/>
                <a:moveTo>
                  <a:pt x="167" y="60"/>
                </a:moveTo>
                <a:cubicBezTo>
                  <a:pt x="167" y="59"/>
                  <a:pt x="167" y="59"/>
                  <a:pt x="167" y="59"/>
                </a:cubicBezTo>
                <a:cubicBezTo>
                  <a:pt x="167" y="58"/>
                  <a:pt x="167" y="58"/>
                  <a:pt x="167" y="58"/>
                </a:cubicBezTo>
                <a:cubicBezTo>
                  <a:pt x="169" y="57"/>
                  <a:pt x="169" y="57"/>
                  <a:pt x="169" y="57"/>
                </a:cubicBezTo>
                <a:cubicBezTo>
                  <a:pt x="170" y="57"/>
                  <a:pt x="170" y="57"/>
                  <a:pt x="170" y="57"/>
                </a:cubicBezTo>
                <a:cubicBezTo>
                  <a:pt x="171" y="56"/>
                  <a:pt x="171" y="56"/>
                  <a:pt x="171" y="56"/>
                </a:cubicBezTo>
                <a:cubicBezTo>
                  <a:pt x="171" y="56"/>
                  <a:pt x="171" y="56"/>
                  <a:pt x="171" y="56"/>
                </a:cubicBezTo>
                <a:cubicBezTo>
                  <a:pt x="173" y="55"/>
                  <a:pt x="173" y="55"/>
                  <a:pt x="173" y="55"/>
                </a:cubicBezTo>
                <a:cubicBezTo>
                  <a:pt x="174" y="55"/>
                  <a:pt x="174" y="55"/>
                  <a:pt x="174" y="55"/>
                </a:cubicBezTo>
                <a:cubicBezTo>
                  <a:pt x="175" y="55"/>
                  <a:pt x="175" y="55"/>
                  <a:pt x="175" y="55"/>
                </a:cubicBezTo>
                <a:cubicBezTo>
                  <a:pt x="175" y="55"/>
                  <a:pt x="175" y="55"/>
                  <a:pt x="175" y="55"/>
                </a:cubicBezTo>
                <a:cubicBezTo>
                  <a:pt x="177" y="55"/>
                  <a:pt x="177" y="55"/>
                  <a:pt x="177" y="55"/>
                </a:cubicBezTo>
                <a:cubicBezTo>
                  <a:pt x="177" y="55"/>
                  <a:pt x="177" y="55"/>
                  <a:pt x="177" y="55"/>
                </a:cubicBezTo>
                <a:cubicBezTo>
                  <a:pt x="177" y="55"/>
                  <a:pt x="177" y="55"/>
                  <a:pt x="177" y="55"/>
                </a:cubicBezTo>
                <a:cubicBezTo>
                  <a:pt x="175" y="56"/>
                  <a:pt x="175" y="56"/>
                  <a:pt x="175" y="56"/>
                </a:cubicBezTo>
                <a:cubicBezTo>
                  <a:pt x="174" y="57"/>
                  <a:pt x="174" y="57"/>
                  <a:pt x="174" y="57"/>
                </a:cubicBezTo>
                <a:cubicBezTo>
                  <a:pt x="171" y="59"/>
                  <a:pt x="171" y="59"/>
                  <a:pt x="171" y="59"/>
                </a:cubicBezTo>
                <a:cubicBezTo>
                  <a:pt x="170" y="60"/>
                  <a:pt x="170" y="60"/>
                  <a:pt x="170" y="60"/>
                </a:cubicBezTo>
                <a:cubicBezTo>
                  <a:pt x="170" y="60"/>
                  <a:pt x="170" y="60"/>
                  <a:pt x="170" y="60"/>
                </a:cubicBezTo>
                <a:cubicBezTo>
                  <a:pt x="169" y="60"/>
                  <a:pt x="169" y="60"/>
                  <a:pt x="169" y="60"/>
                </a:cubicBezTo>
                <a:cubicBezTo>
                  <a:pt x="169" y="60"/>
                  <a:pt x="169" y="60"/>
                  <a:pt x="169" y="60"/>
                </a:cubicBezTo>
                <a:cubicBezTo>
                  <a:pt x="168" y="61"/>
                  <a:pt x="168" y="61"/>
                  <a:pt x="168" y="61"/>
                </a:cubicBezTo>
                <a:cubicBezTo>
                  <a:pt x="168" y="60"/>
                  <a:pt x="168" y="60"/>
                  <a:pt x="168" y="60"/>
                </a:cubicBezTo>
                <a:cubicBezTo>
                  <a:pt x="168" y="60"/>
                  <a:pt x="168" y="60"/>
                  <a:pt x="168" y="60"/>
                </a:cubicBezTo>
                <a:cubicBezTo>
                  <a:pt x="167" y="60"/>
                  <a:pt x="167" y="60"/>
                  <a:pt x="167" y="60"/>
                </a:cubicBezTo>
                <a:close/>
                <a:moveTo>
                  <a:pt x="210" y="76"/>
                </a:moveTo>
                <a:cubicBezTo>
                  <a:pt x="210" y="76"/>
                  <a:pt x="210" y="76"/>
                  <a:pt x="210" y="76"/>
                </a:cubicBezTo>
                <a:cubicBezTo>
                  <a:pt x="210" y="75"/>
                  <a:pt x="210" y="75"/>
                  <a:pt x="210" y="75"/>
                </a:cubicBezTo>
                <a:cubicBezTo>
                  <a:pt x="211" y="75"/>
                  <a:pt x="211" y="75"/>
                  <a:pt x="211" y="75"/>
                </a:cubicBezTo>
                <a:cubicBezTo>
                  <a:pt x="211" y="75"/>
                  <a:pt x="211" y="75"/>
                  <a:pt x="211" y="75"/>
                </a:cubicBezTo>
                <a:cubicBezTo>
                  <a:pt x="211" y="74"/>
                  <a:pt x="211" y="74"/>
                  <a:pt x="211" y="74"/>
                </a:cubicBezTo>
                <a:cubicBezTo>
                  <a:pt x="212" y="74"/>
                  <a:pt x="212" y="74"/>
                  <a:pt x="212" y="74"/>
                </a:cubicBezTo>
                <a:cubicBezTo>
                  <a:pt x="213" y="73"/>
                  <a:pt x="213" y="73"/>
                  <a:pt x="213" y="73"/>
                </a:cubicBezTo>
                <a:cubicBezTo>
                  <a:pt x="213" y="73"/>
                  <a:pt x="213" y="73"/>
                  <a:pt x="213" y="73"/>
                </a:cubicBezTo>
                <a:cubicBezTo>
                  <a:pt x="213" y="74"/>
                  <a:pt x="213" y="74"/>
                  <a:pt x="213" y="74"/>
                </a:cubicBezTo>
                <a:cubicBezTo>
                  <a:pt x="214" y="74"/>
                  <a:pt x="214" y="74"/>
                  <a:pt x="214" y="74"/>
                </a:cubicBezTo>
                <a:cubicBezTo>
                  <a:pt x="214" y="75"/>
                  <a:pt x="214" y="75"/>
                  <a:pt x="214" y="75"/>
                </a:cubicBezTo>
                <a:cubicBezTo>
                  <a:pt x="213" y="76"/>
                  <a:pt x="213" y="76"/>
                  <a:pt x="213" y="76"/>
                </a:cubicBezTo>
                <a:cubicBezTo>
                  <a:pt x="213" y="77"/>
                  <a:pt x="213" y="77"/>
                  <a:pt x="213" y="77"/>
                </a:cubicBezTo>
                <a:cubicBezTo>
                  <a:pt x="212" y="77"/>
                  <a:pt x="212" y="77"/>
                  <a:pt x="212" y="77"/>
                </a:cubicBezTo>
                <a:cubicBezTo>
                  <a:pt x="211" y="77"/>
                  <a:pt x="211" y="77"/>
                  <a:pt x="211" y="77"/>
                </a:cubicBezTo>
                <a:cubicBezTo>
                  <a:pt x="211" y="77"/>
                  <a:pt x="211" y="77"/>
                  <a:pt x="211" y="77"/>
                </a:cubicBezTo>
                <a:cubicBezTo>
                  <a:pt x="210" y="76"/>
                  <a:pt x="210" y="76"/>
                  <a:pt x="210" y="76"/>
                </a:cubicBezTo>
                <a:cubicBezTo>
                  <a:pt x="210" y="76"/>
                  <a:pt x="210" y="76"/>
                  <a:pt x="210" y="76"/>
                </a:cubicBezTo>
                <a:close/>
                <a:moveTo>
                  <a:pt x="176" y="75"/>
                </a:moveTo>
                <a:cubicBezTo>
                  <a:pt x="176" y="74"/>
                  <a:pt x="176" y="74"/>
                  <a:pt x="176" y="74"/>
                </a:cubicBezTo>
                <a:cubicBezTo>
                  <a:pt x="176" y="73"/>
                  <a:pt x="176" y="73"/>
                  <a:pt x="176" y="73"/>
                </a:cubicBezTo>
                <a:cubicBezTo>
                  <a:pt x="176" y="72"/>
                  <a:pt x="176" y="72"/>
                  <a:pt x="176" y="72"/>
                </a:cubicBezTo>
                <a:cubicBezTo>
                  <a:pt x="177" y="72"/>
                  <a:pt x="177" y="72"/>
                  <a:pt x="177" y="72"/>
                </a:cubicBezTo>
                <a:cubicBezTo>
                  <a:pt x="179" y="72"/>
                  <a:pt x="179" y="72"/>
                  <a:pt x="179" y="72"/>
                </a:cubicBezTo>
                <a:cubicBezTo>
                  <a:pt x="179" y="72"/>
                  <a:pt x="179" y="72"/>
                  <a:pt x="179" y="72"/>
                </a:cubicBezTo>
                <a:cubicBezTo>
                  <a:pt x="180" y="72"/>
                  <a:pt x="180" y="72"/>
                  <a:pt x="180" y="72"/>
                </a:cubicBezTo>
                <a:cubicBezTo>
                  <a:pt x="181" y="72"/>
                  <a:pt x="181" y="72"/>
                  <a:pt x="181" y="72"/>
                </a:cubicBezTo>
                <a:cubicBezTo>
                  <a:pt x="182" y="71"/>
                  <a:pt x="182" y="71"/>
                  <a:pt x="182" y="71"/>
                </a:cubicBezTo>
                <a:cubicBezTo>
                  <a:pt x="184" y="71"/>
                  <a:pt x="184" y="71"/>
                  <a:pt x="184" y="71"/>
                </a:cubicBezTo>
                <a:cubicBezTo>
                  <a:pt x="185" y="72"/>
                  <a:pt x="185" y="72"/>
                  <a:pt x="185" y="72"/>
                </a:cubicBezTo>
                <a:cubicBezTo>
                  <a:pt x="186" y="72"/>
                  <a:pt x="186" y="72"/>
                  <a:pt x="186" y="72"/>
                </a:cubicBezTo>
                <a:cubicBezTo>
                  <a:pt x="187" y="72"/>
                  <a:pt x="187" y="72"/>
                  <a:pt x="187" y="72"/>
                </a:cubicBezTo>
                <a:cubicBezTo>
                  <a:pt x="187" y="71"/>
                  <a:pt x="187" y="71"/>
                  <a:pt x="187" y="71"/>
                </a:cubicBezTo>
                <a:cubicBezTo>
                  <a:pt x="189" y="71"/>
                  <a:pt x="189" y="71"/>
                  <a:pt x="189" y="71"/>
                </a:cubicBezTo>
                <a:cubicBezTo>
                  <a:pt x="190" y="71"/>
                  <a:pt x="190" y="71"/>
                  <a:pt x="190" y="71"/>
                </a:cubicBezTo>
                <a:cubicBezTo>
                  <a:pt x="190" y="70"/>
                  <a:pt x="190" y="70"/>
                  <a:pt x="190" y="70"/>
                </a:cubicBezTo>
                <a:cubicBezTo>
                  <a:pt x="190" y="70"/>
                  <a:pt x="190" y="70"/>
                  <a:pt x="190" y="70"/>
                </a:cubicBezTo>
                <a:cubicBezTo>
                  <a:pt x="189" y="71"/>
                  <a:pt x="189" y="71"/>
                  <a:pt x="189" y="71"/>
                </a:cubicBezTo>
                <a:cubicBezTo>
                  <a:pt x="188" y="71"/>
                  <a:pt x="188" y="71"/>
                  <a:pt x="188" y="71"/>
                </a:cubicBezTo>
                <a:cubicBezTo>
                  <a:pt x="188" y="70"/>
                  <a:pt x="188" y="70"/>
                  <a:pt x="188" y="70"/>
                </a:cubicBezTo>
                <a:cubicBezTo>
                  <a:pt x="187" y="71"/>
                  <a:pt x="187" y="71"/>
                  <a:pt x="187" y="71"/>
                </a:cubicBezTo>
                <a:cubicBezTo>
                  <a:pt x="186" y="71"/>
                  <a:pt x="186" y="71"/>
                  <a:pt x="186" y="71"/>
                </a:cubicBezTo>
                <a:cubicBezTo>
                  <a:pt x="186" y="70"/>
                  <a:pt x="186" y="70"/>
                  <a:pt x="186" y="70"/>
                </a:cubicBezTo>
                <a:cubicBezTo>
                  <a:pt x="185" y="70"/>
                  <a:pt x="185" y="70"/>
                  <a:pt x="185" y="70"/>
                </a:cubicBezTo>
                <a:cubicBezTo>
                  <a:pt x="184" y="70"/>
                  <a:pt x="184" y="70"/>
                  <a:pt x="184" y="70"/>
                </a:cubicBezTo>
                <a:cubicBezTo>
                  <a:pt x="183" y="70"/>
                  <a:pt x="183" y="70"/>
                  <a:pt x="183" y="70"/>
                </a:cubicBezTo>
                <a:cubicBezTo>
                  <a:pt x="183" y="70"/>
                  <a:pt x="183" y="70"/>
                  <a:pt x="183" y="70"/>
                </a:cubicBezTo>
                <a:cubicBezTo>
                  <a:pt x="182" y="70"/>
                  <a:pt x="182" y="70"/>
                  <a:pt x="182" y="70"/>
                </a:cubicBezTo>
                <a:cubicBezTo>
                  <a:pt x="181" y="70"/>
                  <a:pt x="181" y="70"/>
                  <a:pt x="181" y="70"/>
                </a:cubicBezTo>
                <a:cubicBezTo>
                  <a:pt x="180" y="70"/>
                  <a:pt x="180" y="70"/>
                  <a:pt x="180" y="70"/>
                </a:cubicBezTo>
                <a:cubicBezTo>
                  <a:pt x="180" y="69"/>
                  <a:pt x="180" y="69"/>
                  <a:pt x="180" y="69"/>
                </a:cubicBezTo>
                <a:cubicBezTo>
                  <a:pt x="181" y="69"/>
                  <a:pt x="181" y="69"/>
                  <a:pt x="181" y="69"/>
                </a:cubicBezTo>
                <a:cubicBezTo>
                  <a:pt x="182" y="68"/>
                  <a:pt x="182" y="68"/>
                  <a:pt x="182" y="68"/>
                </a:cubicBezTo>
                <a:cubicBezTo>
                  <a:pt x="182" y="68"/>
                  <a:pt x="182" y="68"/>
                  <a:pt x="182" y="68"/>
                </a:cubicBezTo>
                <a:cubicBezTo>
                  <a:pt x="181" y="68"/>
                  <a:pt x="181" y="68"/>
                  <a:pt x="181" y="68"/>
                </a:cubicBezTo>
                <a:cubicBezTo>
                  <a:pt x="180" y="69"/>
                  <a:pt x="180" y="69"/>
                  <a:pt x="180" y="69"/>
                </a:cubicBezTo>
                <a:cubicBezTo>
                  <a:pt x="180" y="68"/>
                  <a:pt x="180" y="68"/>
                  <a:pt x="180" y="68"/>
                </a:cubicBezTo>
                <a:cubicBezTo>
                  <a:pt x="179" y="68"/>
                  <a:pt x="179" y="68"/>
                  <a:pt x="179" y="68"/>
                </a:cubicBezTo>
                <a:cubicBezTo>
                  <a:pt x="179" y="69"/>
                  <a:pt x="179" y="69"/>
                  <a:pt x="179" y="69"/>
                </a:cubicBezTo>
                <a:cubicBezTo>
                  <a:pt x="178" y="70"/>
                  <a:pt x="178" y="70"/>
                  <a:pt x="178" y="70"/>
                </a:cubicBezTo>
                <a:cubicBezTo>
                  <a:pt x="178" y="70"/>
                  <a:pt x="178" y="70"/>
                  <a:pt x="178" y="70"/>
                </a:cubicBezTo>
                <a:cubicBezTo>
                  <a:pt x="177" y="70"/>
                  <a:pt x="177" y="70"/>
                  <a:pt x="177" y="70"/>
                </a:cubicBezTo>
                <a:cubicBezTo>
                  <a:pt x="176" y="70"/>
                  <a:pt x="176" y="70"/>
                  <a:pt x="176" y="70"/>
                </a:cubicBezTo>
                <a:cubicBezTo>
                  <a:pt x="176" y="69"/>
                  <a:pt x="176" y="69"/>
                  <a:pt x="176" y="69"/>
                </a:cubicBezTo>
                <a:cubicBezTo>
                  <a:pt x="176" y="69"/>
                  <a:pt x="176" y="69"/>
                  <a:pt x="176" y="69"/>
                </a:cubicBezTo>
                <a:cubicBezTo>
                  <a:pt x="176" y="69"/>
                  <a:pt x="176" y="69"/>
                  <a:pt x="176" y="69"/>
                </a:cubicBezTo>
                <a:cubicBezTo>
                  <a:pt x="175" y="68"/>
                  <a:pt x="175" y="68"/>
                  <a:pt x="175" y="68"/>
                </a:cubicBezTo>
                <a:cubicBezTo>
                  <a:pt x="175" y="69"/>
                  <a:pt x="175" y="69"/>
                  <a:pt x="175" y="69"/>
                </a:cubicBezTo>
                <a:cubicBezTo>
                  <a:pt x="175" y="70"/>
                  <a:pt x="175" y="70"/>
                  <a:pt x="175" y="70"/>
                </a:cubicBezTo>
                <a:cubicBezTo>
                  <a:pt x="174" y="69"/>
                  <a:pt x="174" y="69"/>
                  <a:pt x="174" y="69"/>
                </a:cubicBezTo>
                <a:cubicBezTo>
                  <a:pt x="174" y="68"/>
                  <a:pt x="174" y="68"/>
                  <a:pt x="174" y="68"/>
                </a:cubicBezTo>
                <a:cubicBezTo>
                  <a:pt x="173" y="68"/>
                  <a:pt x="173" y="68"/>
                  <a:pt x="173" y="68"/>
                </a:cubicBezTo>
                <a:cubicBezTo>
                  <a:pt x="173" y="67"/>
                  <a:pt x="173" y="67"/>
                  <a:pt x="173" y="67"/>
                </a:cubicBezTo>
                <a:cubicBezTo>
                  <a:pt x="173" y="67"/>
                  <a:pt x="173" y="67"/>
                  <a:pt x="173" y="67"/>
                </a:cubicBezTo>
                <a:cubicBezTo>
                  <a:pt x="172" y="68"/>
                  <a:pt x="172" y="68"/>
                  <a:pt x="172" y="68"/>
                </a:cubicBezTo>
                <a:cubicBezTo>
                  <a:pt x="172" y="68"/>
                  <a:pt x="172" y="68"/>
                  <a:pt x="172" y="68"/>
                </a:cubicBezTo>
                <a:cubicBezTo>
                  <a:pt x="171" y="67"/>
                  <a:pt x="171" y="67"/>
                  <a:pt x="171" y="67"/>
                </a:cubicBezTo>
                <a:cubicBezTo>
                  <a:pt x="169" y="66"/>
                  <a:pt x="169" y="66"/>
                  <a:pt x="169" y="66"/>
                </a:cubicBezTo>
                <a:cubicBezTo>
                  <a:pt x="169" y="65"/>
                  <a:pt x="169" y="65"/>
                  <a:pt x="169" y="65"/>
                </a:cubicBezTo>
                <a:cubicBezTo>
                  <a:pt x="170" y="65"/>
                  <a:pt x="170" y="65"/>
                  <a:pt x="170" y="65"/>
                </a:cubicBezTo>
                <a:cubicBezTo>
                  <a:pt x="170" y="65"/>
                  <a:pt x="170" y="65"/>
                  <a:pt x="170" y="65"/>
                </a:cubicBezTo>
                <a:cubicBezTo>
                  <a:pt x="170" y="64"/>
                  <a:pt x="170" y="64"/>
                  <a:pt x="170" y="64"/>
                </a:cubicBezTo>
                <a:cubicBezTo>
                  <a:pt x="172" y="63"/>
                  <a:pt x="172" y="63"/>
                  <a:pt x="172" y="63"/>
                </a:cubicBezTo>
                <a:cubicBezTo>
                  <a:pt x="173" y="63"/>
                  <a:pt x="173" y="63"/>
                  <a:pt x="173" y="63"/>
                </a:cubicBezTo>
                <a:cubicBezTo>
                  <a:pt x="173" y="63"/>
                  <a:pt x="173" y="63"/>
                  <a:pt x="173" y="63"/>
                </a:cubicBezTo>
                <a:cubicBezTo>
                  <a:pt x="175" y="63"/>
                  <a:pt x="175" y="63"/>
                  <a:pt x="175" y="63"/>
                </a:cubicBezTo>
                <a:cubicBezTo>
                  <a:pt x="176" y="64"/>
                  <a:pt x="176" y="64"/>
                  <a:pt x="176" y="64"/>
                </a:cubicBezTo>
                <a:cubicBezTo>
                  <a:pt x="177" y="64"/>
                  <a:pt x="177" y="64"/>
                  <a:pt x="177" y="64"/>
                </a:cubicBezTo>
                <a:cubicBezTo>
                  <a:pt x="178" y="63"/>
                  <a:pt x="178" y="63"/>
                  <a:pt x="178" y="63"/>
                </a:cubicBezTo>
                <a:cubicBezTo>
                  <a:pt x="179" y="63"/>
                  <a:pt x="179" y="63"/>
                  <a:pt x="179" y="63"/>
                </a:cubicBezTo>
                <a:cubicBezTo>
                  <a:pt x="180" y="63"/>
                  <a:pt x="180" y="63"/>
                  <a:pt x="180" y="63"/>
                </a:cubicBezTo>
                <a:cubicBezTo>
                  <a:pt x="179" y="62"/>
                  <a:pt x="179" y="62"/>
                  <a:pt x="179" y="62"/>
                </a:cubicBezTo>
                <a:cubicBezTo>
                  <a:pt x="179" y="62"/>
                  <a:pt x="179" y="62"/>
                  <a:pt x="179" y="62"/>
                </a:cubicBezTo>
                <a:cubicBezTo>
                  <a:pt x="178" y="62"/>
                  <a:pt x="178" y="62"/>
                  <a:pt x="178" y="62"/>
                </a:cubicBezTo>
                <a:cubicBezTo>
                  <a:pt x="177" y="62"/>
                  <a:pt x="177" y="62"/>
                  <a:pt x="177" y="62"/>
                </a:cubicBezTo>
                <a:cubicBezTo>
                  <a:pt x="175" y="62"/>
                  <a:pt x="175" y="62"/>
                  <a:pt x="175" y="62"/>
                </a:cubicBezTo>
                <a:cubicBezTo>
                  <a:pt x="174" y="62"/>
                  <a:pt x="174" y="62"/>
                  <a:pt x="174" y="62"/>
                </a:cubicBezTo>
                <a:cubicBezTo>
                  <a:pt x="174" y="61"/>
                  <a:pt x="174" y="61"/>
                  <a:pt x="174" y="61"/>
                </a:cubicBezTo>
                <a:cubicBezTo>
                  <a:pt x="175" y="60"/>
                  <a:pt x="175" y="60"/>
                  <a:pt x="175" y="60"/>
                </a:cubicBezTo>
                <a:cubicBezTo>
                  <a:pt x="176" y="59"/>
                  <a:pt x="176" y="59"/>
                  <a:pt x="176" y="59"/>
                </a:cubicBezTo>
                <a:cubicBezTo>
                  <a:pt x="177" y="59"/>
                  <a:pt x="177" y="59"/>
                  <a:pt x="177" y="59"/>
                </a:cubicBezTo>
                <a:cubicBezTo>
                  <a:pt x="178" y="59"/>
                  <a:pt x="178" y="59"/>
                  <a:pt x="178" y="59"/>
                </a:cubicBezTo>
                <a:cubicBezTo>
                  <a:pt x="180" y="59"/>
                  <a:pt x="180" y="59"/>
                  <a:pt x="180" y="59"/>
                </a:cubicBezTo>
                <a:cubicBezTo>
                  <a:pt x="181" y="59"/>
                  <a:pt x="181" y="59"/>
                  <a:pt x="181" y="59"/>
                </a:cubicBezTo>
                <a:cubicBezTo>
                  <a:pt x="183" y="59"/>
                  <a:pt x="183" y="59"/>
                  <a:pt x="183" y="59"/>
                </a:cubicBezTo>
                <a:cubicBezTo>
                  <a:pt x="183" y="59"/>
                  <a:pt x="183" y="59"/>
                  <a:pt x="183" y="59"/>
                </a:cubicBezTo>
                <a:cubicBezTo>
                  <a:pt x="183" y="59"/>
                  <a:pt x="183" y="59"/>
                  <a:pt x="183" y="59"/>
                </a:cubicBezTo>
                <a:cubicBezTo>
                  <a:pt x="182" y="59"/>
                  <a:pt x="182" y="59"/>
                  <a:pt x="182" y="59"/>
                </a:cubicBezTo>
                <a:cubicBezTo>
                  <a:pt x="181" y="58"/>
                  <a:pt x="181" y="58"/>
                  <a:pt x="181" y="58"/>
                </a:cubicBezTo>
                <a:cubicBezTo>
                  <a:pt x="180" y="58"/>
                  <a:pt x="180" y="58"/>
                  <a:pt x="180" y="58"/>
                </a:cubicBezTo>
                <a:cubicBezTo>
                  <a:pt x="179" y="58"/>
                  <a:pt x="179" y="58"/>
                  <a:pt x="179" y="58"/>
                </a:cubicBezTo>
                <a:cubicBezTo>
                  <a:pt x="178" y="57"/>
                  <a:pt x="178" y="57"/>
                  <a:pt x="178" y="57"/>
                </a:cubicBezTo>
                <a:cubicBezTo>
                  <a:pt x="179" y="56"/>
                  <a:pt x="179" y="56"/>
                  <a:pt x="179" y="56"/>
                </a:cubicBezTo>
                <a:cubicBezTo>
                  <a:pt x="180" y="56"/>
                  <a:pt x="180" y="56"/>
                  <a:pt x="180" y="56"/>
                </a:cubicBezTo>
                <a:cubicBezTo>
                  <a:pt x="180" y="55"/>
                  <a:pt x="180" y="55"/>
                  <a:pt x="180" y="55"/>
                </a:cubicBezTo>
                <a:cubicBezTo>
                  <a:pt x="181" y="55"/>
                  <a:pt x="181" y="55"/>
                  <a:pt x="181" y="55"/>
                </a:cubicBezTo>
                <a:cubicBezTo>
                  <a:pt x="182" y="55"/>
                  <a:pt x="182" y="55"/>
                  <a:pt x="182" y="55"/>
                </a:cubicBezTo>
                <a:cubicBezTo>
                  <a:pt x="183" y="55"/>
                  <a:pt x="183" y="55"/>
                  <a:pt x="183" y="55"/>
                </a:cubicBezTo>
                <a:cubicBezTo>
                  <a:pt x="183" y="55"/>
                  <a:pt x="183" y="55"/>
                  <a:pt x="183" y="55"/>
                </a:cubicBezTo>
                <a:cubicBezTo>
                  <a:pt x="184" y="55"/>
                  <a:pt x="184" y="55"/>
                  <a:pt x="184" y="55"/>
                </a:cubicBezTo>
                <a:cubicBezTo>
                  <a:pt x="185" y="56"/>
                  <a:pt x="185" y="56"/>
                  <a:pt x="185" y="56"/>
                </a:cubicBezTo>
                <a:cubicBezTo>
                  <a:pt x="185" y="56"/>
                  <a:pt x="185" y="56"/>
                  <a:pt x="185" y="56"/>
                </a:cubicBezTo>
                <a:cubicBezTo>
                  <a:pt x="185" y="55"/>
                  <a:pt x="185" y="55"/>
                  <a:pt x="185" y="55"/>
                </a:cubicBezTo>
                <a:cubicBezTo>
                  <a:pt x="184" y="55"/>
                  <a:pt x="184" y="55"/>
                  <a:pt x="184" y="55"/>
                </a:cubicBezTo>
                <a:cubicBezTo>
                  <a:pt x="184" y="54"/>
                  <a:pt x="184" y="54"/>
                  <a:pt x="184" y="54"/>
                </a:cubicBezTo>
                <a:cubicBezTo>
                  <a:pt x="183" y="54"/>
                  <a:pt x="183" y="54"/>
                  <a:pt x="183" y="54"/>
                </a:cubicBezTo>
                <a:cubicBezTo>
                  <a:pt x="184" y="53"/>
                  <a:pt x="184" y="53"/>
                  <a:pt x="184" y="53"/>
                </a:cubicBezTo>
                <a:cubicBezTo>
                  <a:pt x="186" y="53"/>
                  <a:pt x="186" y="53"/>
                  <a:pt x="186" y="53"/>
                </a:cubicBezTo>
                <a:cubicBezTo>
                  <a:pt x="187" y="53"/>
                  <a:pt x="187" y="53"/>
                  <a:pt x="187" y="53"/>
                </a:cubicBezTo>
                <a:cubicBezTo>
                  <a:pt x="188" y="53"/>
                  <a:pt x="188" y="53"/>
                  <a:pt x="188" y="53"/>
                </a:cubicBezTo>
                <a:cubicBezTo>
                  <a:pt x="189" y="54"/>
                  <a:pt x="189" y="54"/>
                  <a:pt x="189" y="54"/>
                </a:cubicBezTo>
                <a:cubicBezTo>
                  <a:pt x="190" y="55"/>
                  <a:pt x="190" y="55"/>
                  <a:pt x="190" y="55"/>
                </a:cubicBezTo>
                <a:cubicBezTo>
                  <a:pt x="189" y="55"/>
                  <a:pt x="189" y="55"/>
                  <a:pt x="189" y="55"/>
                </a:cubicBezTo>
                <a:cubicBezTo>
                  <a:pt x="188" y="56"/>
                  <a:pt x="188" y="56"/>
                  <a:pt x="188" y="56"/>
                </a:cubicBezTo>
                <a:cubicBezTo>
                  <a:pt x="189" y="57"/>
                  <a:pt x="189" y="57"/>
                  <a:pt x="189" y="57"/>
                </a:cubicBezTo>
                <a:cubicBezTo>
                  <a:pt x="190" y="57"/>
                  <a:pt x="190" y="57"/>
                  <a:pt x="190" y="57"/>
                </a:cubicBezTo>
                <a:cubicBezTo>
                  <a:pt x="191" y="57"/>
                  <a:pt x="191" y="57"/>
                  <a:pt x="191" y="57"/>
                </a:cubicBezTo>
                <a:cubicBezTo>
                  <a:pt x="191" y="57"/>
                  <a:pt x="191" y="57"/>
                  <a:pt x="191" y="57"/>
                </a:cubicBezTo>
                <a:cubicBezTo>
                  <a:pt x="192" y="57"/>
                  <a:pt x="192" y="57"/>
                  <a:pt x="192" y="57"/>
                </a:cubicBezTo>
                <a:cubicBezTo>
                  <a:pt x="192" y="57"/>
                  <a:pt x="192" y="57"/>
                  <a:pt x="192" y="57"/>
                </a:cubicBezTo>
                <a:cubicBezTo>
                  <a:pt x="192" y="58"/>
                  <a:pt x="192" y="58"/>
                  <a:pt x="192" y="58"/>
                </a:cubicBezTo>
                <a:cubicBezTo>
                  <a:pt x="193" y="58"/>
                  <a:pt x="193" y="58"/>
                  <a:pt x="193" y="58"/>
                </a:cubicBezTo>
                <a:cubicBezTo>
                  <a:pt x="193" y="59"/>
                  <a:pt x="193" y="59"/>
                  <a:pt x="193" y="59"/>
                </a:cubicBezTo>
                <a:cubicBezTo>
                  <a:pt x="192" y="59"/>
                  <a:pt x="192" y="59"/>
                  <a:pt x="192" y="59"/>
                </a:cubicBezTo>
                <a:cubicBezTo>
                  <a:pt x="192" y="60"/>
                  <a:pt x="192" y="60"/>
                  <a:pt x="192" y="60"/>
                </a:cubicBezTo>
                <a:cubicBezTo>
                  <a:pt x="193" y="61"/>
                  <a:pt x="193" y="61"/>
                  <a:pt x="193" y="61"/>
                </a:cubicBezTo>
                <a:cubicBezTo>
                  <a:pt x="193" y="62"/>
                  <a:pt x="193" y="62"/>
                  <a:pt x="193" y="62"/>
                </a:cubicBezTo>
                <a:cubicBezTo>
                  <a:pt x="192" y="63"/>
                  <a:pt x="192" y="63"/>
                  <a:pt x="192" y="63"/>
                </a:cubicBezTo>
                <a:cubicBezTo>
                  <a:pt x="192" y="62"/>
                  <a:pt x="192" y="62"/>
                  <a:pt x="192" y="62"/>
                </a:cubicBezTo>
                <a:cubicBezTo>
                  <a:pt x="191" y="63"/>
                  <a:pt x="191" y="63"/>
                  <a:pt x="191" y="63"/>
                </a:cubicBezTo>
                <a:cubicBezTo>
                  <a:pt x="191" y="63"/>
                  <a:pt x="191" y="63"/>
                  <a:pt x="191" y="63"/>
                </a:cubicBezTo>
                <a:cubicBezTo>
                  <a:pt x="192" y="63"/>
                  <a:pt x="192" y="63"/>
                  <a:pt x="192" y="63"/>
                </a:cubicBezTo>
                <a:cubicBezTo>
                  <a:pt x="193" y="63"/>
                  <a:pt x="193" y="63"/>
                  <a:pt x="193" y="63"/>
                </a:cubicBezTo>
                <a:cubicBezTo>
                  <a:pt x="193" y="63"/>
                  <a:pt x="193" y="63"/>
                  <a:pt x="193" y="63"/>
                </a:cubicBezTo>
                <a:cubicBezTo>
                  <a:pt x="193" y="65"/>
                  <a:pt x="193" y="65"/>
                  <a:pt x="193" y="65"/>
                </a:cubicBezTo>
                <a:cubicBezTo>
                  <a:pt x="192" y="66"/>
                  <a:pt x="192" y="66"/>
                  <a:pt x="192" y="66"/>
                </a:cubicBezTo>
                <a:cubicBezTo>
                  <a:pt x="192" y="67"/>
                  <a:pt x="192" y="67"/>
                  <a:pt x="192" y="67"/>
                </a:cubicBezTo>
                <a:cubicBezTo>
                  <a:pt x="192" y="67"/>
                  <a:pt x="192" y="67"/>
                  <a:pt x="192" y="67"/>
                </a:cubicBezTo>
                <a:cubicBezTo>
                  <a:pt x="193" y="67"/>
                  <a:pt x="193" y="67"/>
                  <a:pt x="193" y="67"/>
                </a:cubicBezTo>
                <a:cubicBezTo>
                  <a:pt x="194" y="67"/>
                  <a:pt x="194" y="67"/>
                  <a:pt x="194" y="67"/>
                </a:cubicBezTo>
                <a:cubicBezTo>
                  <a:pt x="194" y="67"/>
                  <a:pt x="194" y="67"/>
                  <a:pt x="194" y="67"/>
                </a:cubicBezTo>
                <a:cubicBezTo>
                  <a:pt x="195" y="67"/>
                  <a:pt x="195" y="67"/>
                  <a:pt x="195" y="67"/>
                </a:cubicBezTo>
                <a:cubicBezTo>
                  <a:pt x="196" y="68"/>
                  <a:pt x="196" y="68"/>
                  <a:pt x="196" y="68"/>
                </a:cubicBezTo>
                <a:cubicBezTo>
                  <a:pt x="196" y="67"/>
                  <a:pt x="196" y="67"/>
                  <a:pt x="196" y="67"/>
                </a:cubicBezTo>
                <a:cubicBezTo>
                  <a:pt x="198" y="68"/>
                  <a:pt x="198" y="68"/>
                  <a:pt x="198" y="68"/>
                </a:cubicBezTo>
                <a:cubicBezTo>
                  <a:pt x="198" y="69"/>
                  <a:pt x="198" y="69"/>
                  <a:pt x="198" y="69"/>
                </a:cubicBezTo>
                <a:cubicBezTo>
                  <a:pt x="199" y="69"/>
                  <a:pt x="199" y="69"/>
                  <a:pt x="199" y="69"/>
                </a:cubicBezTo>
                <a:cubicBezTo>
                  <a:pt x="199" y="68"/>
                  <a:pt x="199" y="68"/>
                  <a:pt x="199" y="68"/>
                </a:cubicBezTo>
                <a:cubicBezTo>
                  <a:pt x="198" y="68"/>
                  <a:pt x="198" y="68"/>
                  <a:pt x="198" y="68"/>
                </a:cubicBezTo>
                <a:cubicBezTo>
                  <a:pt x="200" y="67"/>
                  <a:pt x="200" y="67"/>
                  <a:pt x="200" y="67"/>
                </a:cubicBezTo>
                <a:cubicBezTo>
                  <a:pt x="199" y="66"/>
                  <a:pt x="199" y="66"/>
                  <a:pt x="199" y="66"/>
                </a:cubicBezTo>
                <a:cubicBezTo>
                  <a:pt x="199" y="65"/>
                  <a:pt x="199" y="65"/>
                  <a:pt x="199" y="65"/>
                </a:cubicBezTo>
                <a:cubicBezTo>
                  <a:pt x="199" y="65"/>
                  <a:pt x="199" y="65"/>
                  <a:pt x="199" y="65"/>
                </a:cubicBezTo>
                <a:cubicBezTo>
                  <a:pt x="198" y="64"/>
                  <a:pt x="198" y="64"/>
                  <a:pt x="198" y="64"/>
                </a:cubicBezTo>
                <a:cubicBezTo>
                  <a:pt x="199" y="63"/>
                  <a:pt x="199" y="63"/>
                  <a:pt x="199" y="63"/>
                </a:cubicBezTo>
                <a:cubicBezTo>
                  <a:pt x="199" y="63"/>
                  <a:pt x="199" y="63"/>
                  <a:pt x="199" y="63"/>
                </a:cubicBezTo>
                <a:cubicBezTo>
                  <a:pt x="200" y="63"/>
                  <a:pt x="200" y="63"/>
                  <a:pt x="200" y="63"/>
                </a:cubicBezTo>
                <a:cubicBezTo>
                  <a:pt x="201" y="63"/>
                  <a:pt x="201" y="63"/>
                  <a:pt x="201" y="63"/>
                </a:cubicBezTo>
                <a:cubicBezTo>
                  <a:pt x="202" y="62"/>
                  <a:pt x="202" y="62"/>
                  <a:pt x="202" y="62"/>
                </a:cubicBezTo>
                <a:cubicBezTo>
                  <a:pt x="201" y="61"/>
                  <a:pt x="201" y="61"/>
                  <a:pt x="201" y="61"/>
                </a:cubicBezTo>
                <a:cubicBezTo>
                  <a:pt x="201" y="60"/>
                  <a:pt x="201" y="60"/>
                  <a:pt x="201" y="60"/>
                </a:cubicBezTo>
                <a:cubicBezTo>
                  <a:pt x="201" y="59"/>
                  <a:pt x="201" y="59"/>
                  <a:pt x="201" y="59"/>
                </a:cubicBezTo>
                <a:cubicBezTo>
                  <a:pt x="200" y="58"/>
                  <a:pt x="200" y="58"/>
                  <a:pt x="200" y="58"/>
                </a:cubicBezTo>
                <a:cubicBezTo>
                  <a:pt x="201" y="57"/>
                  <a:pt x="201" y="57"/>
                  <a:pt x="201" y="57"/>
                </a:cubicBezTo>
                <a:cubicBezTo>
                  <a:pt x="202" y="57"/>
                  <a:pt x="202" y="57"/>
                  <a:pt x="202" y="57"/>
                </a:cubicBezTo>
                <a:cubicBezTo>
                  <a:pt x="202" y="57"/>
                  <a:pt x="202" y="57"/>
                  <a:pt x="202" y="57"/>
                </a:cubicBezTo>
                <a:cubicBezTo>
                  <a:pt x="203" y="57"/>
                  <a:pt x="203" y="57"/>
                  <a:pt x="203" y="57"/>
                </a:cubicBezTo>
                <a:cubicBezTo>
                  <a:pt x="203" y="57"/>
                  <a:pt x="203" y="57"/>
                  <a:pt x="203" y="57"/>
                </a:cubicBezTo>
                <a:cubicBezTo>
                  <a:pt x="203" y="56"/>
                  <a:pt x="203" y="56"/>
                  <a:pt x="203" y="56"/>
                </a:cubicBezTo>
                <a:cubicBezTo>
                  <a:pt x="204" y="56"/>
                  <a:pt x="204" y="56"/>
                  <a:pt x="204" y="56"/>
                </a:cubicBezTo>
                <a:cubicBezTo>
                  <a:pt x="206" y="54"/>
                  <a:pt x="206" y="54"/>
                  <a:pt x="206" y="54"/>
                </a:cubicBezTo>
                <a:cubicBezTo>
                  <a:pt x="207" y="54"/>
                  <a:pt x="207" y="54"/>
                  <a:pt x="207" y="54"/>
                </a:cubicBezTo>
                <a:cubicBezTo>
                  <a:pt x="208" y="55"/>
                  <a:pt x="208" y="55"/>
                  <a:pt x="208" y="55"/>
                </a:cubicBezTo>
                <a:cubicBezTo>
                  <a:pt x="208" y="55"/>
                  <a:pt x="208" y="55"/>
                  <a:pt x="208" y="55"/>
                </a:cubicBezTo>
                <a:cubicBezTo>
                  <a:pt x="208" y="56"/>
                  <a:pt x="208" y="56"/>
                  <a:pt x="208" y="56"/>
                </a:cubicBezTo>
                <a:cubicBezTo>
                  <a:pt x="208" y="56"/>
                  <a:pt x="208" y="56"/>
                  <a:pt x="208" y="56"/>
                </a:cubicBezTo>
                <a:cubicBezTo>
                  <a:pt x="207" y="56"/>
                  <a:pt x="207" y="56"/>
                  <a:pt x="207" y="56"/>
                </a:cubicBezTo>
                <a:cubicBezTo>
                  <a:pt x="207" y="57"/>
                  <a:pt x="207" y="57"/>
                  <a:pt x="207" y="57"/>
                </a:cubicBezTo>
                <a:cubicBezTo>
                  <a:pt x="207" y="57"/>
                  <a:pt x="207" y="57"/>
                  <a:pt x="207" y="57"/>
                </a:cubicBezTo>
                <a:cubicBezTo>
                  <a:pt x="207" y="58"/>
                  <a:pt x="207" y="58"/>
                  <a:pt x="207" y="58"/>
                </a:cubicBezTo>
                <a:cubicBezTo>
                  <a:pt x="207" y="59"/>
                  <a:pt x="207" y="59"/>
                  <a:pt x="207" y="59"/>
                </a:cubicBezTo>
                <a:cubicBezTo>
                  <a:pt x="207" y="59"/>
                  <a:pt x="207" y="59"/>
                  <a:pt x="207" y="59"/>
                </a:cubicBezTo>
                <a:cubicBezTo>
                  <a:pt x="207" y="61"/>
                  <a:pt x="207" y="61"/>
                  <a:pt x="207" y="61"/>
                </a:cubicBezTo>
                <a:cubicBezTo>
                  <a:pt x="206" y="62"/>
                  <a:pt x="206" y="62"/>
                  <a:pt x="206" y="62"/>
                </a:cubicBezTo>
                <a:cubicBezTo>
                  <a:pt x="206" y="62"/>
                  <a:pt x="206" y="62"/>
                  <a:pt x="206" y="62"/>
                </a:cubicBezTo>
                <a:cubicBezTo>
                  <a:pt x="205" y="63"/>
                  <a:pt x="205" y="63"/>
                  <a:pt x="205" y="63"/>
                </a:cubicBezTo>
                <a:cubicBezTo>
                  <a:pt x="204" y="63"/>
                  <a:pt x="204" y="63"/>
                  <a:pt x="204" y="63"/>
                </a:cubicBezTo>
                <a:cubicBezTo>
                  <a:pt x="204" y="64"/>
                  <a:pt x="204" y="64"/>
                  <a:pt x="204" y="64"/>
                </a:cubicBezTo>
                <a:cubicBezTo>
                  <a:pt x="205" y="64"/>
                  <a:pt x="205" y="64"/>
                  <a:pt x="205" y="64"/>
                </a:cubicBezTo>
                <a:cubicBezTo>
                  <a:pt x="205" y="63"/>
                  <a:pt x="205" y="63"/>
                  <a:pt x="205" y="63"/>
                </a:cubicBezTo>
                <a:cubicBezTo>
                  <a:pt x="207" y="63"/>
                  <a:pt x="207" y="63"/>
                  <a:pt x="207" y="63"/>
                </a:cubicBezTo>
                <a:cubicBezTo>
                  <a:pt x="207" y="64"/>
                  <a:pt x="207" y="64"/>
                  <a:pt x="207" y="64"/>
                </a:cubicBezTo>
                <a:cubicBezTo>
                  <a:pt x="206" y="65"/>
                  <a:pt x="206" y="65"/>
                  <a:pt x="206" y="65"/>
                </a:cubicBezTo>
                <a:cubicBezTo>
                  <a:pt x="205" y="65"/>
                  <a:pt x="205" y="65"/>
                  <a:pt x="205" y="65"/>
                </a:cubicBezTo>
                <a:cubicBezTo>
                  <a:pt x="204" y="66"/>
                  <a:pt x="204" y="66"/>
                  <a:pt x="204" y="66"/>
                </a:cubicBezTo>
                <a:cubicBezTo>
                  <a:pt x="203" y="67"/>
                  <a:pt x="203" y="67"/>
                  <a:pt x="203" y="67"/>
                </a:cubicBezTo>
                <a:cubicBezTo>
                  <a:pt x="204" y="68"/>
                  <a:pt x="204" y="68"/>
                  <a:pt x="204" y="68"/>
                </a:cubicBezTo>
                <a:cubicBezTo>
                  <a:pt x="204" y="67"/>
                  <a:pt x="204" y="67"/>
                  <a:pt x="204" y="67"/>
                </a:cubicBezTo>
                <a:cubicBezTo>
                  <a:pt x="206" y="66"/>
                  <a:pt x="206" y="66"/>
                  <a:pt x="206" y="66"/>
                </a:cubicBezTo>
                <a:cubicBezTo>
                  <a:pt x="206" y="66"/>
                  <a:pt x="206" y="66"/>
                  <a:pt x="206" y="66"/>
                </a:cubicBezTo>
                <a:cubicBezTo>
                  <a:pt x="207" y="65"/>
                  <a:pt x="207" y="65"/>
                  <a:pt x="207" y="65"/>
                </a:cubicBezTo>
                <a:cubicBezTo>
                  <a:pt x="208" y="66"/>
                  <a:pt x="208" y="66"/>
                  <a:pt x="208" y="66"/>
                </a:cubicBezTo>
                <a:cubicBezTo>
                  <a:pt x="208" y="67"/>
                  <a:pt x="208" y="67"/>
                  <a:pt x="208" y="67"/>
                </a:cubicBezTo>
                <a:cubicBezTo>
                  <a:pt x="207" y="68"/>
                  <a:pt x="207" y="68"/>
                  <a:pt x="207" y="68"/>
                </a:cubicBezTo>
                <a:cubicBezTo>
                  <a:pt x="207" y="69"/>
                  <a:pt x="207" y="69"/>
                  <a:pt x="207" y="69"/>
                </a:cubicBezTo>
                <a:cubicBezTo>
                  <a:pt x="208" y="68"/>
                  <a:pt x="208" y="68"/>
                  <a:pt x="208" y="68"/>
                </a:cubicBezTo>
                <a:cubicBezTo>
                  <a:pt x="209" y="68"/>
                  <a:pt x="209" y="68"/>
                  <a:pt x="209" y="68"/>
                </a:cubicBezTo>
                <a:cubicBezTo>
                  <a:pt x="209" y="67"/>
                  <a:pt x="209" y="67"/>
                  <a:pt x="209" y="67"/>
                </a:cubicBezTo>
                <a:cubicBezTo>
                  <a:pt x="209" y="67"/>
                  <a:pt x="209" y="67"/>
                  <a:pt x="209" y="67"/>
                </a:cubicBezTo>
                <a:cubicBezTo>
                  <a:pt x="209" y="66"/>
                  <a:pt x="209" y="66"/>
                  <a:pt x="209" y="66"/>
                </a:cubicBezTo>
                <a:cubicBezTo>
                  <a:pt x="209" y="66"/>
                  <a:pt x="209" y="66"/>
                  <a:pt x="209" y="66"/>
                </a:cubicBezTo>
                <a:cubicBezTo>
                  <a:pt x="211" y="65"/>
                  <a:pt x="211" y="65"/>
                  <a:pt x="211" y="65"/>
                </a:cubicBezTo>
                <a:cubicBezTo>
                  <a:pt x="211" y="65"/>
                  <a:pt x="211" y="65"/>
                  <a:pt x="211" y="65"/>
                </a:cubicBezTo>
                <a:cubicBezTo>
                  <a:pt x="212" y="65"/>
                  <a:pt x="212" y="65"/>
                  <a:pt x="212" y="65"/>
                </a:cubicBezTo>
                <a:cubicBezTo>
                  <a:pt x="213" y="67"/>
                  <a:pt x="213" y="67"/>
                  <a:pt x="213" y="67"/>
                </a:cubicBezTo>
                <a:cubicBezTo>
                  <a:pt x="213" y="67"/>
                  <a:pt x="213" y="67"/>
                  <a:pt x="213" y="67"/>
                </a:cubicBezTo>
                <a:cubicBezTo>
                  <a:pt x="213" y="68"/>
                  <a:pt x="213" y="68"/>
                  <a:pt x="213" y="68"/>
                </a:cubicBezTo>
                <a:cubicBezTo>
                  <a:pt x="212" y="70"/>
                  <a:pt x="212" y="70"/>
                  <a:pt x="212" y="70"/>
                </a:cubicBezTo>
                <a:cubicBezTo>
                  <a:pt x="211" y="71"/>
                  <a:pt x="211" y="71"/>
                  <a:pt x="211" y="71"/>
                </a:cubicBezTo>
                <a:cubicBezTo>
                  <a:pt x="210" y="71"/>
                  <a:pt x="210" y="71"/>
                  <a:pt x="210" y="71"/>
                </a:cubicBezTo>
                <a:cubicBezTo>
                  <a:pt x="209" y="71"/>
                  <a:pt x="209" y="71"/>
                  <a:pt x="209" y="71"/>
                </a:cubicBezTo>
                <a:cubicBezTo>
                  <a:pt x="209" y="72"/>
                  <a:pt x="209" y="72"/>
                  <a:pt x="209" y="72"/>
                </a:cubicBezTo>
                <a:cubicBezTo>
                  <a:pt x="209" y="72"/>
                  <a:pt x="209" y="72"/>
                  <a:pt x="209" y="72"/>
                </a:cubicBezTo>
                <a:cubicBezTo>
                  <a:pt x="208" y="74"/>
                  <a:pt x="208" y="74"/>
                  <a:pt x="208" y="74"/>
                </a:cubicBezTo>
                <a:cubicBezTo>
                  <a:pt x="208" y="74"/>
                  <a:pt x="208" y="74"/>
                  <a:pt x="208" y="74"/>
                </a:cubicBezTo>
                <a:cubicBezTo>
                  <a:pt x="207" y="74"/>
                  <a:pt x="207" y="74"/>
                  <a:pt x="207" y="74"/>
                </a:cubicBezTo>
                <a:cubicBezTo>
                  <a:pt x="207" y="75"/>
                  <a:pt x="207" y="75"/>
                  <a:pt x="207" y="75"/>
                </a:cubicBezTo>
                <a:cubicBezTo>
                  <a:pt x="207" y="75"/>
                  <a:pt x="207" y="75"/>
                  <a:pt x="207" y="75"/>
                </a:cubicBezTo>
                <a:cubicBezTo>
                  <a:pt x="206" y="75"/>
                  <a:pt x="206" y="75"/>
                  <a:pt x="206" y="75"/>
                </a:cubicBezTo>
                <a:cubicBezTo>
                  <a:pt x="206" y="75"/>
                  <a:pt x="206" y="75"/>
                  <a:pt x="206" y="75"/>
                </a:cubicBezTo>
                <a:cubicBezTo>
                  <a:pt x="206" y="76"/>
                  <a:pt x="206" y="76"/>
                  <a:pt x="206" y="76"/>
                </a:cubicBezTo>
                <a:cubicBezTo>
                  <a:pt x="205" y="76"/>
                  <a:pt x="205" y="76"/>
                  <a:pt x="205" y="76"/>
                </a:cubicBezTo>
                <a:cubicBezTo>
                  <a:pt x="205" y="76"/>
                  <a:pt x="205" y="76"/>
                  <a:pt x="205" y="76"/>
                </a:cubicBezTo>
                <a:cubicBezTo>
                  <a:pt x="204" y="76"/>
                  <a:pt x="204" y="76"/>
                  <a:pt x="204" y="76"/>
                </a:cubicBezTo>
                <a:cubicBezTo>
                  <a:pt x="203" y="76"/>
                  <a:pt x="203" y="76"/>
                  <a:pt x="203" y="76"/>
                </a:cubicBezTo>
                <a:cubicBezTo>
                  <a:pt x="202" y="76"/>
                  <a:pt x="202" y="76"/>
                  <a:pt x="202" y="76"/>
                </a:cubicBezTo>
                <a:cubicBezTo>
                  <a:pt x="201" y="77"/>
                  <a:pt x="201" y="77"/>
                  <a:pt x="201" y="77"/>
                </a:cubicBezTo>
                <a:cubicBezTo>
                  <a:pt x="199" y="76"/>
                  <a:pt x="199" y="76"/>
                  <a:pt x="199" y="76"/>
                </a:cubicBezTo>
                <a:cubicBezTo>
                  <a:pt x="199" y="76"/>
                  <a:pt x="199" y="76"/>
                  <a:pt x="199" y="76"/>
                </a:cubicBezTo>
                <a:cubicBezTo>
                  <a:pt x="200" y="75"/>
                  <a:pt x="200" y="75"/>
                  <a:pt x="200" y="75"/>
                </a:cubicBezTo>
                <a:cubicBezTo>
                  <a:pt x="200" y="75"/>
                  <a:pt x="200" y="75"/>
                  <a:pt x="200" y="75"/>
                </a:cubicBezTo>
                <a:cubicBezTo>
                  <a:pt x="199" y="74"/>
                  <a:pt x="199" y="74"/>
                  <a:pt x="199" y="74"/>
                </a:cubicBezTo>
                <a:cubicBezTo>
                  <a:pt x="198" y="75"/>
                  <a:pt x="198" y="75"/>
                  <a:pt x="198" y="75"/>
                </a:cubicBezTo>
                <a:cubicBezTo>
                  <a:pt x="198" y="75"/>
                  <a:pt x="198" y="75"/>
                  <a:pt x="198" y="75"/>
                </a:cubicBezTo>
                <a:cubicBezTo>
                  <a:pt x="198" y="76"/>
                  <a:pt x="198" y="76"/>
                  <a:pt x="198" y="76"/>
                </a:cubicBezTo>
                <a:cubicBezTo>
                  <a:pt x="196" y="75"/>
                  <a:pt x="196" y="75"/>
                  <a:pt x="196" y="75"/>
                </a:cubicBezTo>
                <a:cubicBezTo>
                  <a:pt x="196" y="75"/>
                  <a:pt x="196" y="75"/>
                  <a:pt x="196" y="75"/>
                </a:cubicBezTo>
                <a:cubicBezTo>
                  <a:pt x="197" y="74"/>
                  <a:pt x="197" y="74"/>
                  <a:pt x="197" y="74"/>
                </a:cubicBezTo>
                <a:cubicBezTo>
                  <a:pt x="197" y="74"/>
                  <a:pt x="197" y="74"/>
                  <a:pt x="197" y="74"/>
                </a:cubicBezTo>
                <a:cubicBezTo>
                  <a:pt x="196" y="74"/>
                  <a:pt x="196" y="74"/>
                  <a:pt x="196" y="74"/>
                </a:cubicBezTo>
                <a:cubicBezTo>
                  <a:pt x="196" y="74"/>
                  <a:pt x="196" y="74"/>
                  <a:pt x="196" y="74"/>
                </a:cubicBezTo>
                <a:cubicBezTo>
                  <a:pt x="195" y="74"/>
                  <a:pt x="195" y="74"/>
                  <a:pt x="195" y="74"/>
                </a:cubicBezTo>
                <a:cubicBezTo>
                  <a:pt x="195" y="74"/>
                  <a:pt x="195" y="74"/>
                  <a:pt x="195" y="74"/>
                </a:cubicBezTo>
                <a:cubicBezTo>
                  <a:pt x="193" y="75"/>
                  <a:pt x="193" y="75"/>
                  <a:pt x="193" y="75"/>
                </a:cubicBezTo>
                <a:cubicBezTo>
                  <a:pt x="193" y="75"/>
                  <a:pt x="193" y="75"/>
                  <a:pt x="193" y="75"/>
                </a:cubicBezTo>
                <a:cubicBezTo>
                  <a:pt x="192" y="75"/>
                  <a:pt x="192" y="75"/>
                  <a:pt x="192" y="75"/>
                </a:cubicBezTo>
                <a:cubicBezTo>
                  <a:pt x="192" y="75"/>
                  <a:pt x="192" y="75"/>
                  <a:pt x="192" y="75"/>
                </a:cubicBezTo>
                <a:cubicBezTo>
                  <a:pt x="191" y="75"/>
                  <a:pt x="191" y="75"/>
                  <a:pt x="191" y="75"/>
                </a:cubicBezTo>
                <a:cubicBezTo>
                  <a:pt x="190" y="75"/>
                  <a:pt x="190" y="75"/>
                  <a:pt x="190" y="75"/>
                </a:cubicBezTo>
                <a:cubicBezTo>
                  <a:pt x="190" y="75"/>
                  <a:pt x="190" y="75"/>
                  <a:pt x="190" y="75"/>
                </a:cubicBezTo>
                <a:cubicBezTo>
                  <a:pt x="189" y="75"/>
                  <a:pt x="189" y="75"/>
                  <a:pt x="189" y="75"/>
                </a:cubicBezTo>
                <a:cubicBezTo>
                  <a:pt x="188" y="75"/>
                  <a:pt x="188" y="75"/>
                  <a:pt x="188" y="75"/>
                </a:cubicBezTo>
                <a:cubicBezTo>
                  <a:pt x="188" y="76"/>
                  <a:pt x="188" y="76"/>
                  <a:pt x="188" y="76"/>
                </a:cubicBezTo>
                <a:cubicBezTo>
                  <a:pt x="188" y="76"/>
                  <a:pt x="188" y="76"/>
                  <a:pt x="188" y="76"/>
                </a:cubicBezTo>
                <a:cubicBezTo>
                  <a:pt x="187" y="76"/>
                  <a:pt x="187" y="76"/>
                  <a:pt x="187" y="76"/>
                </a:cubicBezTo>
                <a:cubicBezTo>
                  <a:pt x="187" y="77"/>
                  <a:pt x="187" y="77"/>
                  <a:pt x="187" y="77"/>
                </a:cubicBezTo>
                <a:cubicBezTo>
                  <a:pt x="186" y="77"/>
                  <a:pt x="186" y="77"/>
                  <a:pt x="186" y="77"/>
                </a:cubicBezTo>
                <a:cubicBezTo>
                  <a:pt x="185" y="77"/>
                  <a:pt x="185" y="77"/>
                  <a:pt x="185" y="77"/>
                </a:cubicBezTo>
                <a:cubicBezTo>
                  <a:pt x="184" y="77"/>
                  <a:pt x="184" y="77"/>
                  <a:pt x="184" y="77"/>
                </a:cubicBezTo>
                <a:cubicBezTo>
                  <a:pt x="183" y="77"/>
                  <a:pt x="183" y="77"/>
                  <a:pt x="183" y="77"/>
                </a:cubicBezTo>
                <a:cubicBezTo>
                  <a:pt x="183" y="77"/>
                  <a:pt x="183" y="77"/>
                  <a:pt x="183" y="77"/>
                </a:cubicBezTo>
                <a:cubicBezTo>
                  <a:pt x="182" y="77"/>
                  <a:pt x="182" y="77"/>
                  <a:pt x="182" y="77"/>
                </a:cubicBezTo>
                <a:cubicBezTo>
                  <a:pt x="181" y="77"/>
                  <a:pt x="181" y="77"/>
                  <a:pt x="181" y="77"/>
                </a:cubicBezTo>
                <a:cubicBezTo>
                  <a:pt x="179" y="77"/>
                  <a:pt x="179" y="77"/>
                  <a:pt x="179" y="77"/>
                </a:cubicBezTo>
                <a:cubicBezTo>
                  <a:pt x="178" y="77"/>
                  <a:pt x="178" y="77"/>
                  <a:pt x="178" y="77"/>
                </a:cubicBezTo>
                <a:cubicBezTo>
                  <a:pt x="177" y="76"/>
                  <a:pt x="177" y="76"/>
                  <a:pt x="177" y="76"/>
                </a:cubicBezTo>
                <a:cubicBezTo>
                  <a:pt x="176" y="76"/>
                  <a:pt x="176" y="76"/>
                  <a:pt x="176" y="76"/>
                </a:cubicBezTo>
                <a:cubicBezTo>
                  <a:pt x="176" y="75"/>
                  <a:pt x="176" y="75"/>
                  <a:pt x="176" y="75"/>
                </a:cubicBezTo>
                <a:close/>
                <a:moveTo>
                  <a:pt x="123" y="100"/>
                </a:moveTo>
                <a:cubicBezTo>
                  <a:pt x="123" y="98"/>
                  <a:pt x="123" y="98"/>
                  <a:pt x="123" y="98"/>
                </a:cubicBezTo>
                <a:cubicBezTo>
                  <a:pt x="124" y="97"/>
                  <a:pt x="124" y="97"/>
                  <a:pt x="124" y="97"/>
                </a:cubicBezTo>
                <a:cubicBezTo>
                  <a:pt x="123" y="96"/>
                  <a:pt x="123" y="96"/>
                  <a:pt x="123" y="96"/>
                </a:cubicBezTo>
                <a:cubicBezTo>
                  <a:pt x="124" y="95"/>
                  <a:pt x="124" y="95"/>
                  <a:pt x="124" y="95"/>
                </a:cubicBezTo>
                <a:cubicBezTo>
                  <a:pt x="124" y="94"/>
                  <a:pt x="124" y="94"/>
                  <a:pt x="124" y="94"/>
                </a:cubicBezTo>
                <a:cubicBezTo>
                  <a:pt x="123" y="94"/>
                  <a:pt x="123" y="94"/>
                  <a:pt x="123" y="94"/>
                </a:cubicBezTo>
                <a:cubicBezTo>
                  <a:pt x="122" y="92"/>
                  <a:pt x="122" y="92"/>
                  <a:pt x="122" y="92"/>
                </a:cubicBezTo>
                <a:cubicBezTo>
                  <a:pt x="123" y="92"/>
                  <a:pt x="123" y="92"/>
                  <a:pt x="123" y="92"/>
                </a:cubicBezTo>
                <a:cubicBezTo>
                  <a:pt x="123" y="91"/>
                  <a:pt x="123" y="91"/>
                  <a:pt x="123" y="91"/>
                </a:cubicBezTo>
                <a:cubicBezTo>
                  <a:pt x="122" y="91"/>
                  <a:pt x="122" y="91"/>
                  <a:pt x="122" y="91"/>
                </a:cubicBezTo>
                <a:cubicBezTo>
                  <a:pt x="120" y="91"/>
                  <a:pt x="120" y="91"/>
                  <a:pt x="120" y="91"/>
                </a:cubicBezTo>
                <a:cubicBezTo>
                  <a:pt x="120" y="90"/>
                  <a:pt x="120" y="90"/>
                  <a:pt x="120" y="90"/>
                </a:cubicBezTo>
                <a:cubicBezTo>
                  <a:pt x="121" y="90"/>
                  <a:pt x="121" y="90"/>
                  <a:pt x="121" y="90"/>
                </a:cubicBezTo>
                <a:cubicBezTo>
                  <a:pt x="122" y="90"/>
                  <a:pt x="122" y="90"/>
                  <a:pt x="122" y="90"/>
                </a:cubicBezTo>
                <a:cubicBezTo>
                  <a:pt x="123" y="89"/>
                  <a:pt x="123" y="89"/>
                  <a:pt x="123" y="89"/>
                </a:cubicBezTo>
                <a:cubicBezTo>
                  <a:pt x="123" y="88"/>
                  <a:pt x="123" y="88"/>
                  <a:pt x="123" y="88"/>
                </a:cubicBezTo>
                <a:cubicBezTo>
                  <a:pt x="124" y="88"/>
                  <a:pt x="124" y="88"/>
                  <a:pt x="124" y="88"/>
                </a:cubicBezTo>
                <a:cubicBezTo>
                  <a:pt x="124" y="88"/>
                  <a:pt x="124" y="88"/>
                  <a:pt x="124" y="88"/>
                </a:cubicBezTo>
                <a:cubicBezTo>
                  <a:pt x="125" y="88"/>
                  <a:pt x="125" y="88"/>
                  <a:pt x="125" y="88"/>
                </a:cubicBezTo>
                <a:cubicBezTo>
                  <a:pt x="126" y="86"/>
                  <a:pt x="126" y="86"/>
                  <a:pt x="126" y="86"/>
                </a:cubicBezTo>
                <a:cubicBezTo>
                  <a:pt x="127" y="86"/>
                  <a:pt x="127" y="86"/>
                  <a:pt x="127" y="86"/>
                </a:cubicBezTo>
                <a:cubicBezTo>
                  <a:pt x="127" y="86"/>
                  <a:pt x="127" y="86"/>
                  <a:pt x="127" y="86"/>
                </a:cubicBezTo>
                <a:cubicBezTo>
                  <a:pt x="128" y="85"/>
                  <a:pt x="128" y="85"/>
                  <a:pt x="128" y="85"/>
                </a:cubicBezTo>
                <a:cubicBezTo>
                  <a:pt x="129" y="84"/>
                  <a:pt x="129" y="84"/>
                  <a:pt x="129" y="84"/>
                </a:cubicBezTo>
                <a:cubicBezTo>
                  <a:pt x="129" y="83"/>
                  <a:pt x="129" y="83"/>
                  <a:pt x="129" y="83"/>
                </a:cubicBezTo>
                <a:cubicBezTo>
                  <a:pt x="129" y="84"/>
                  <a:pt x="129" y="84"/>
                  <a:pt x="129" y="84"/>
                </a:cubicBezTo>
                <a:cubicBezTo>
                  <a:pt x="132" y="84"/>
                  <a:pt x="132" y="84"/>
                  <a:pt x="132" y="84"/>
                </a:cubicBezTo>
                <a:cubicBezTo>
                  <a:pt x="132" y="83"/>
                  <a:pt x="132" y="83"/>
                  <a:pt x="132" y="83"/>
                </a:cubicBezTo>
                <a:cubicBezTo>
                  <a:pt x="131" y="82"/>
                  <a:pt x="131" y="82"/>
                  <a:pt x="131" y="82"/>
                </a:cubicBezTo>
                <a:cubicBezTo>
                  <a:pt x="131" y="81"/>
                  <a:pt x="131" y="81"/>
                  <a:pt x="131" y="81"/>
                </a:cubicBezTo>
                <a:cubicBezTo>
                  <a:pt x="132" y="81"/>
                  <a:pt x="132" y="81"/>
                  <a:pt x="132" y="81"/>
                </a:cubicBezTo>
                <a:cubicBezTo>
                  <a:pt x="134" y="79"/>
                  <a:pt x="134" y="79"/>
                  <a:pt x="134" y="79"/>
                </a:cubicBezTo>
                <a:cubicBezTo>
                  <a:pt x="135" y="78"/>
                  <a:pt x="135" y="78"/>
                  <a:pt x="135" y="78"/>
                </a:cubicBezTo>
                <a:cubicBezTo>
                  <a:pt x="137" y="78"/>
                  <a:pt x="137" y="78"/>
                  <a:pt x="137" y="78"/>
                </a:cubicBezTo>
                <a:cubicBezTo>
                  <a:pt x="137" y="77"/>
                  <a:pt x="137" y="77"/>
                  <a:pt x="137" y="77"/>
                </a:cubicBezTo>
                <a:cubicBezTo>
                  <a:pt x="138" y="76"/>
                  <a:pt x="138" y="76"/>
                  <a:pt x="138" y="76"/>
                </a:cubicBezTo>
                <a:cubicBezTo>
                  <a:pt x="139" y="76"/>
                  <a:pt x="139" y="76"/>
                  <a:pt x="139" y="76"/>
                </a:cubicBezTo>
                <a:cubicBezTo>
                  <a:pt x="140" y="75"/>
                  <a:pt x="140" y="75"/>
                  <a:pt x="140" y="75"/>
                </a:cubicBezTo>
                <a:cubicBezTo>
                  <a:pt x="139" y="75"/>
                  <a:pt x="139" y="75"/>
                  <a:pt x="139" y="75"/>
                </a:cubicBezTo>
                <a:cubicBezTo>
                  <a:pt x="139" y="73"/>
                  <a:pt x="139" y="73"/>
                  <a:pt x="139" y="73"/>
                </a:cubicBezTo>
                <a:cubicBezTo>
                  <a:pt x="139" y="72"/>
                  <a:pt x="139" y="72"/>
                  <a:pt x="139" y="72"/>
                </a:cubicBezTo>
                <a:cubicBezTo>
                  <a:pt x="140" y="71"/>
                  <a:pt x="140" y="71"/>
                  <a:pt x="140" y="71"/>
                </a:cubicBezTo>
                <a:cubicBezTo>
                  <a:pt x="140" y="71"/>
                  <a:pt x="140" y="71"/>
                  <a:pt x="140" y="71"/>
                </a:cubicBezTo>
                <a:cubicBezTo>
                  <a:pt x="140" y="70"/>
                  <a:pt x="140" y="70"/>
                  <a:pt x="140" y="70"/>
                </a:cubicBezTo>
                <a:cubicBezTo>
                  <a:pt x="141" y="70"/>
                  <a:pt x="141" y="70"/>
                  <a:pt x="141" y="70"/>
                </a:cubicBezTo>
                <a:cubicBezTo>
                  <a:pt x="142" y="70"/>
                  <a:pt x="142" y="70"/>
                  <a:pt x="142" y="70"/>
                </a:cubicBezTo>
                <a:cubicBezTo>
                  <a:pt x="145" y="70"/>
                  <a:pt x="145" y="70"/>
                  <a:pt x="145" y="70"/>
                </a:cubicBezTo>
                <a:cubicBezTo>
                  <a:pt x="145" y="70"/>
                  <a:pt x="145" y="70"/>
                  <a:pt x="145" y="70"/>
                </a:cubicBezTo>
                <a:cubicBezTo>
                  <a:pt x="148" y="70"/>
                  <a:pt x="148" y="70"/>
                  <a:pt x="148" y="70"/>
                </a:cubicBezTo>
                <a:cubicBezTo>
                  <a:pt x="150" y="69"/>
                  <a:pt x="150" y="69"/>
                  <a:pt x="150" y="69"/>
                </a:cubicBezTo>
                <a:cubicBezTo>
                  <a:pt x="153" y="70"/>
                  <a:pt x="153" y="70"/>
                  <a:pt x="153" y="70"/>
                </a:cubicBezTo>
                <a:cubicBezTo>
                  <a:pt x="152" y="71"/>
                  <a:pt x="152" y="71"/>
                  <a:pt x="152" y="71"/>
                </a:cubicBezTo>
                <a:cubicBezTo>
                  <a:pt x="153" y="71"/>
                  <a:pt x="153" y="71"/>
                  <a:pt x="153" y="71"/>
                </a:cubicBezTo>
                <a:cubicBezTo>
                  <a:pt x="154" y="72"/>
                  <a:pt x="154" y="72"/>
                  <a:pt x="154" y="72"/>
                </a:cubicBezTo>
                <a:cubicBezTo>
                  <a:pt x="156" y="73"/>
                  <a:pt x="156" y="73"/>
                  <a:pt x="156" y="73"/>
                </a:cubicBezTo>
                <a:cubicBezTo>
                  <a:pt x="156" y="74"/>
                  <a:pt x="156" y="74"/>
                  <a:pt x="156" y="74"/>
                </a:cubicBezTo>
                <a:cubicBezTo>
                  <a:pt x="155" y="74"/>
                  <a:pt x="155" y="74"/>
                  <a:pt x="155" y="74"/>
                </a:cubicBezTo>
                <a:cubicBezTo>
                  <a:pt x="156" y="74"/>
                  <a:pt x="156" y="74"/>
                  <a:pt x="156" y="74"/>
                </a:cubicBezTo>
                <a:cubicBezTo>
                  <a:pt x="157" y="74"/>
                  <a:pt x="157" y="74"/>
                  <a:pt x="157" y="74"/>
                </a:cubicBezTo>
                <a:cubicBezTo>
                  <a:pt x="158" y="74"/>
                  <a:pt x="158" y="74"/>
                  <a:pt x="158" y="74"/>
                </a:cubicBezTo>
                <a:cubicBezTo>
                  <a:pt x="157" y="75"/>
                  <a:pt x="157" y="75"/>
                  <a:pt x="157" y="75"/>
                </a:cubicBezTo>
                <a:cubicBezTo>
                  <a:pt x="156" y="76"/>
                  <a:pt x="156" y="76"/>
                  <a:pt x="156" y="76"/>
                </a:cubicBezTo>
                <a:cubicBezTo>
                  <a:pt x="156" y="77"/>
                  <a:pt x="156" y="77"/>
                  <a:pt x="156" y="77"/>
                </a:cubicBezTo>
                <a:cubicBezTo>
                  <a:pt x="158" y="76"/>
                  <a:pt x="158" y="76"/>
                  <a:pt x="158" y="76"/>
                </a:cubicBezTo>
                <a:cubicBezTo>
                  <a:pt x="158" y="75"/>
                  <a:pt x="158" y="75"/>
                  <a:pt x="158" y="75"/>
                </a:cubicBezTo>
                <a:cubicBezTo>
                  <a:pt x="159" y="74"/>
                  <a:pt x="159" y="74"/>
                  <a:pt x="159" y="74"/>
                </a:cubicBezTo>
                <a:cubicBezTo>
                  <a:pt x="160" y="75"/>
                  <a:pt x="160" y="75"/>
                  <a:pt x="160" y="75"/>
                </a:cubicBezTo>
                <a:cubicBezTo>
                  <a:pt x="161" y="74"/>
                  <a:pt x="161" y="74"/>
                  <a:pt x="161" y="74"/>
                </a:cubicBezTo>
                <a:cubicBezTo>
                  <a:pt x="162" y="74"/>
                  <a:pt x="162" y="74"/>
                  <a:pt x="162" y="74"/>
                </a:cubicBezTo>
                <a:cubicBezTo>
                  <a:pt x="162" y="75"/>
                  <a:pt x="162" y="75"/>
                  <a:pt x="162" y="75"/>
                </a:cubicBezTo>
                <a:cubicBezTo>
                  <a:pt x="163" y="77"/>
                  <a:pt x="163" y="77"/>
                  <a:pt x="163" y="77"/>
                </a:cubicBezTo>
                <a:cubicBezTo>
                  <a:pt x="164" y="79"/>
                  <a:pt x="164" y="79"/>
                  <a:pt x="164" y="79"/>
                </a:cubicBezTo>
                <a:cubicBezTo>
                  <a:pt x="163" y="79"/>
                  <a:pt x="163" y="79"/>
                  <a:pt x="163" y="79"/>
                </a:cubicBezTo>
                <a:cubicBezTo>
                  <a:pt x="164" y="81"/>
                  <a:pt x="164" y="81"/>
                  <a:pt x="164" y="81"/>
                </a:cubicBezTo>
                <a:cubicBezTo>
                  <a:pt x="164" y="82"/>
                  <a:pt x="164" y="82"/>
                  <a:pt x="164" y="82"/>
                </a:cubicBezTo>
                <a:cubicBezTo>
                  <a:pt x="164" y="82"/>
                  <a:pt x="164" y="82"/>
                  <a:pt x="164" y="82"/>
                </a:cubicBezTo>
                <a:cubicBezTo>
                  <a:pt x="164" y="83"/>
                  <a:pt x="164" y="83"/>
                  <a:pt x="164" y="83"/>
                </a:cubicBezTo>
                <a:cubicBezTo>
                  <a:pt x="164" y="84"/>
                  <a:pt x="164" y="84"/>
                  <a:pt x="164" y="84"/>
                </a:cubicBezTo>
                <a:cubicBezTo>
                  <a:pt x="164" y="84"/>
                  <a:pt x="164" y="84"/>
                  <a:pt x="164" y="84"/>
                </a:cubicBezTo>
                <a:cubicBezTo>
                  <a:pt x="163" y="85"/>
                  <a:pt x="163" y="85"/>
                  <a:pt x="163" y="85"/>
                </a:cubicBezTo>
                <a:cubicBezTo>
                  <a:pt x="162" y="86"/>
                  <a:pt x="162" y="86"/>
                  <a:pt x="162" y="86"/>
                </a:cubicBezTo>
                <a:cubicBezTo>
                  <a:pt x="161" y="86"/>
                  <a:pt x="161" y="86"/>
                  <a:pt x="161" y="86"/>
                </a:cubicBezTo>
                <a:cubicBezTo>
                  <a:pt x="159" y="86"/>
                  <a:pt x="159" y="86"/>
                  <a:pt x="159" y="86"/>
                </a:cubicBezTo>
                <a:cubicBezTo>
                  <a:pt x="158" y="86"/>
                  <a:pt x="158" y="86"/>
                  <a:pt x="158" y="86"/>
                </a:cubicBezTo>
                <a:cubicBezTo>
                  <a:pt x="155" y="87"/>
                  <a:pt x="155" y="87"/>
                  <a:pt x="155" y="87"/>
                </a:cubicBezTo>
                <a:cubicBezTo>
                  <a:pt x="154" y="87"/>
                  <a:pt x="154" y="87"/>
                  <a:pt x="154" y="87"/>
                </a:cubicBezTo>
                <a:cubicBezTo>
                  <a:pt x="152" y="88"/>
                  <a:pt x="152" y="88"/>
                  <a:pt x="152" y="88"/>
                </a:cubicBezTo>
                <a:cubicBezTo>
                  <a:pt x="151" y="88"/>
                  <a:pt x="151" y="88"/>
                  <a:pt x="151" y="88"/>
                </a:cubicBezTo>
                <a:cubicBezTo>
                  <a:pt x="150" y="89"/>
                  <a:pt x="150" y="89"/>
                  <a:pt x="150" y="89"/>
                </a:cubicBezTo>
                <a:cubicBezTo>
                  <a:pt x="149" y="89"/>
                  <a:pt x="149" y="89"/>
                  <a:pt x="149" y="89"/>
                </a:cubicBezTo>
                <a:cubicBezTo>
                  <a:pt x="148" y="89"/>
                  <a:pt x="148" y="89"/>
                  <a:pt x="148" y="89"/>
                </a:cubicBezTo>
                <a:cubicBezTo>
                  <a:pt x="148" y="89"/>
                  <a:pt x="148" y="89"/>
                  <a:pt x="148" y="89"/>
                </a:cubicBezTo>
                <a:cubicBezTo>
                  <a:pt x="147" y="89"/>
                  <a:pt x="147" y="89"/>
                  <a:pt x="147" y="89"/>
                </a:cubicBezTo>
                <a:cubicBezTo>
                  <a:pt x="146" y="89"/>
                  <a:pt x="146" y="89"/>
                  <a:pt x="146" y="89"/>
                </a:cubicBezTo>
                <a:cubicBezTo>
                  <a:pt x="145" y="90"/>
                  <a:pt x="145" y="90"/>
                  <a:pt x="145" y="90"/>
                </a:cubicBezTo>
                <a:cubicBezTo>
                  <a:pt x="144" y="91"/>
                  <a:pt x="144" y="91"/>
                  <a:pt x="144" y="91"/>
                </a:cubicBezTo>
                <a:cubicBezTo>
                  <a:pt x="144" y="91"/>
                  <a:pt x="144" y="91"/>
                  <a:pt x="144" y="91"/>
                </a:cubicBezTo>
                <a:cubicBezTo>
                  <a:pt x="144" y="92"/>
                  <a:pt x="144" y="92"/>
                  <a:pt x="144" y="92"/>
                </a:cubicBezTo>
                <a:cubicBezTo>
                  <a:pt x="142" y="92"/>
                  <a:pt x="142" y="92"/>
                  <a:pt x="142" y="92"/>
                </a:cubicBezTo>
                <a:cubicBezTo>
                  <a:pt x="141" y="93"/>
                  <a:pt x="141" y="93"/>
                  <a:pt x="141" y="93"/>
                </a:cubicBezTo>
                <a:cubicBezTo>
                  <a:pt x="140" y="93"/>
                  <a:pt x="140" y="93"/>
                  <a:pt x="140" y="93"/>
                </a:cubicBezTo>
                <a:cubicBezTo>
                  <a:pt x="139" y="92"/>
                  <a:pt x="139" y="92"/>
                  <a:pt x="139" y="92"/>
                </a:cubicBezTo>
                <a:cubicBezTo>
                  <a:pt x="139" y="93"/>
                  <a:pt x="139" y="93"/>
                  <a:pt x="139" y="93"/>
                </a:cubicBezTo>
                <a:cubicBezTo>
                  <a:pt x="139" y="94"/>
                  <a:pt x="139" y="94"/>
                  <a:pt x="139" y="94"/>
                </a:cubicBezTo>
                <a:cubicBezTo>
                  <a:pt x="138" y="94"/>
                  <a:pt x="138" y="94"/>
                  <a:pt x="138" y="94"/>
                </a:cubicBezTo>
                <a:cubicBezTo>
                  <a:pt x="137" y="95"/>
                  <a:pt x="137" y="95"/>
                  <a:pt x="137" y="95"/>
                </a:cubicBezTo>
                <a:cubicBezTo>
                  <a:pt x="136" y="96"/>
                  <a:pt x="136" y="96"/>
                  <a:pt x="136" y="96"/>
                </a:cubicBezTo>
                <a:cubicBezTo>
                  <a:pt x="135" y="97"/>
                  <a:pt x="135" y="97"/>
                  <a:pt x="135" y="97"/>
                </a:cubicBezTo>
                <a:cubicBezTo>
                  <a:pt x="136" y="97"/>
                  <a:pt x="136" y="97"/>
                  <a:pt x="136" y="97"/>
                </a:cubicBezTo>
                <a:cubicBezTo>
                  <a:pt x="134" y="99"/>
                  <a:pt x="134" y="99"/>
                  <a:pt x="134" y="99"/>
                </a:cubicBezTo>
                <a:cubicBezTo>
                  <a:pt x="134" y="99"/>
                  <a:pt x="134" y="99"/>
                  <a:pt x="134" y="99"/>
                </a:cubicBezTo>
                <a:cubicBezTo>
                  <a:pt x="132" y="99"/>
                  <a:pt x="132" y="99"/>
                  <a:pt x="132" y="99"/>
                </a:cubicBezTo>
                <a:cubicBezTo>
                  <a:pt x="131" y="100"/>
                  <a:pt x="131" y="100"/>
                  <a:pt x="131" y="100"/>
                </a:cubicBezTo>
                <a:cubicBezTo>
                  <a:pt x="130" y="100"/>
                  <a:pt x="130" y="100"/>
                  <a:pt x="130" y="100"/>
                </a:cubicBezTo>
                <a:cubicBezTo>
                  <a:pt x="130" y="99"/>
                  <a:pt x="130" y="99"/>
                  <a:pt x="130" y="99"/>
                </a:cubicBezTo>
                <a:cubicBezTo>
                  <a:pt x="130" y="99"/>
                  <a:pt x="130" y="99"/>
                  <a:pt x="130" y="99"/>
                </a:cubicBezTo>
                <a:cubicBezTo>
                  <a:pt x="130" y="98"/>
                  <a:pt x="130" y="98"/>
                  <a:pt x="130" y="98"/>
                </a:cubicBezTo>
                <a:cubicBezTo>
                  <a:pt x="130" y="97"/>
                  <a:pt x="130" y="97"/>
                  <a:pt x="130" y="97"/>
                </a:cubicBezTo>
                <a:cubicBezTo>
                  <a:pt x="129" y="98"/>
                  <a:pt x="129" y="98"/>
                  <a:pt x="129" y="98"/>
                </a:cubicBezTo>
                <a:cubicBezTo>
                  <a:pt x="129" y="98"/>
                  <a:pt x="129" y="98"/>
                  <a:pt x="129" y="98"/>
                </a:cubicBezTo>
                <a:cubicBezTo>
                  <a:pt x="129" y="98"/>
                  <a:pt x="129" y="98"/>
                  <a:pt x="129" y="98"/>
                </a:cubicBezTo>
                <a:cubicBezTo>
                  <a:pt x="127" y="100"/>
                  <a:pt x="127" y="100"/>
                  <a:pt x="127" y="100"/>
                </a:cubicBezTo>
                <a:cubicBezTo>
                  <a:pt x="126" y="100"/>
                  <a:pt x="126" y="100"/>
                  <a:pt x="126" y="100"/>
                </a:cubicBezTo>
                <a:cubicBezTo>
                  <a:pt x="125" y="100"/>
                  <a:pt x="125" y="100"/>
                  <a:pt x="125" y="100"/>
                </a:cubicBezTo>
                <a:cubicBezTo>
                  <a:pt x="125" y="100"/>
                  <a:pt x="125" y="100"/>
                  <a:pt x="125" y="100"/>
                </a:cubicBezTo>
                <a:cubicBezTo>
                  <a:pt x="124" y="100"/>
                  <a:pt x="124" y="100"/>
                  <a:pt x="124" y="100"/>
                </a:cubicBezTo>
                <a:cubicBezTo>
                  <a:pt x="123" y="100"/>
                  <a:pt x="123" y="100"/>
                  <a:pt x="123" y="100"/>
                </a:cubicBezTo>
                <a:cubicBezTo>
                  <a:pt x="123" y="100"/>
                  <a:pt x="123" y="100"/>
                  <a:pt x="123" y="100"/>
                </a:cubicBezTo>
                <a:cubicBezTo>
                  <a:pt x="123" y="100"/>
                  <a:pt x="123" y="100"/>
                  <a:pt x="123" y="100"/>
                </a:cubicBezTo>
                <a:close/>
                <a:moveTo>
                  <a:pt x="236" y="88"/>
                </a:moveTo>
                <a:cubicBezTo>
                  <a:pt x="236" y="88"/>
                  <a:pt x="236" y="88"/>
                  <a:pt x="236" y="88"/>
                </a:cubicBezTo>
                <a:cubicBezTo>
                  <a:pt x="236" y="89"/>
                  <a:pt x="236" y="89"/>
                  <a:pt x="236" y="89"/>
                </a:cubicBezTo>
                <a:cubicBezTo>
                  <a:pt x="236" y="89"/>
                  <a:pt x="236" y="89"/>
                  <a:pt x="236" y="89"/>
                </a:cubicBezTo>
                <a:cubicBezTo>
                  <a:pt x="236" y="90"/>
                  <a:pt x="236" y="90"/>
                  <a:pt x="236" y="90"/>
                </a:cubicBezTo>
                <a:cubicBezTo>
                  <a:pt x="235" y="89"/>
                  <a:pt x="235" y="89"/>
                  <a:pt x="235" y="89"/>
                </a:cubicBezTo>
                <a:cubicBezTo>
                  <a:pt x="235" y="88"/>
                  <a:pt x="235" y="88"/>
                  <a:pt x="235" y="88"/>
                </a:cubicBezTo>
                <a:cubicBezTo>
                  <a:pt x="236" y="88"/>
                  <a:pt x="236" y="88"/>
                  <a:pt x="236" y="88"/>
                </a:cubicBezTo>
                <a:close/>
                <a:moveTo>
                  <a:pt x="227" y="88"/>
                </a:moveTo>
                <a:cubicBezTo>
                  <a:pt x="227" y="87"/>
                  <a:pt x="227" y="87"/>
                  <a:pt x="227" y="87"/>
                </a:cubicBezTo>
                <a:cubicBezTo>
                  <a:pt x="229" y="87"/>
                  <a:pt x="229" y="87"/>
                  <a:pt x="229" y="87"/>
                </a:cubicBezTo>
                <a:cubicBezTo>
                  <a:pt x="229" y="87"/>
                  <a:pt x="229" y="87"/>
                  <a:pt x="229" y="87"/>
                </a:cubicBezTo>
                <a:cubicBezTo>
                  <a:pt x="229" y="88"/>
                  <a:pt x="229" y="88"/>
                  <a:pt x="229" y="88"/>
                </a:cubicBezTo>
                <a:cubicBezTo>
                  <a:pt x="228" y="88"/>
                  <a:pt x="228" y="88"/>
                  <a:pt x="228" y="88"/>
                </a:cubicBezTo>
                <a:cubicBezTo>
                  <a:pt x="228" y="88"/>
                  <a:pt x="228" y="88"/>
                  <a:pt x="228" y="88"/>
                </a:cubicBezTo>
                <a:cubicBezTo>
                  <a:pt x="227" y="88"/>
                  <a:pt x="227" y="88"/>
                  <a:pt x="227" y="88"/>
                </a:cubicBezTo>
                <a:close/>
                <a:moveTo>
                  <a:pt x="218" y="92"/>
                </a:moveTo>
                <a:cubicBezTo>
                  <a:pt x="219" y="93"/>
                  <a:pt x="219" y="93"/>
                  <a:pt x="219" y="93"/>
                </a:cubicBezTo>
                <a:cubicBezTo>
                  <a:pt x="220" y="93"/>
                  <a:pt x="220" y="93"/>
                  <a:pt x="220" y="93"/>
                </a:cubicBezTo>
                <a:cubicBezTo>
                  <a:pt x="221" y="94"/>
                  <a:pt x="221" y="94"/>
                  <a:pt x="221" y="94"/>
                </a:cubicBezTo>
                <a:cubicBezTo>
                  <a:pt x="221" y="94"/>
                  <a:pt x="221" y="94"/>
                  <a:pt x="221" y="94"/>
                </a:cubicBezTo>
                <a:cubicBezTo>
                  <a:pt x="222" y="94"/>
                  <a:pt x="222" y="94"/>
                  <a:pt x="222" y="94"/>
                </a:cubicBezTo>
                <a:cubicBezTo>
                  <a:pt x="223" y="93"/>
                  <a:pt x="223" y="93"/>
                  <a:pt x="223" y="93"/>
                </a:cubicBezTo>
                <a:cubicBezTo>
                  <a:pt x="224" y="94"/>
                  <a:pt x="224" y="94"/>
                  <a:pt x="224" y="94"/>
                </a:cubicBezTo>
                <a:cubicBezTo>
                  <a:pt x="225" y="93"/>
                  <a:pt x="225" y="93"/>
                  <a:pt x="225" y="93"/>
                </a:cubicBezTo>
                <a:cubicBezTo>
                  <a:pt x="225" y="93"/>
                  <a:pt x="225" y="93"/>
                  <a:pt x="225" y="93"/>
                </a:cubicBezTo>
                <a:cubicBezTo>
                  <a:pt x="226" y="93"/>
                  <a:pt x="226" y="93"/>
                  <a:pt x="226" y="93"/>
                </a:cubicBezTo>
                <a:cubicBezTo>
                  <a:pt x="226" y="92"/>
                  <a:pt x="226" y="92"/>
                  <a:pt x="226" y="92"/>
                </a:cubicBezTo>
                <a:cubicBezTo>
                  <a:pt x="225" y="92"/>
                  <a:pt x="225" y="92"/>
                  <a:pt x="225" y="92"/>
                </a:cubicBezTo>
                <a:cubicBezTo>
                  <a:pt x="224" y="92"/>
                  <a:pt x="224" y="92"/>
                  <a:pt x="224" y="92"/>
                </a:cubicBezTo>
                <a:cubicBezTo>
                  <a:pt x="223" y="92"/>
                  <a:pt x="223" y="92"/>
                  <a:pt x="223" y="92"/>
                </a:cubicBezTo>
                <a:cubicBezTo>
                  <a:pt x="223" y="92"/>
                  <a:pt x="223" y="92"/>
                  <a:pt x="223" y="92"/>
                </a:cubicBezTo>
                <a:cubicBezTo>
                  <a:pt x="222" y="92"/>
                  <a:pt x="222" y="92"/>
                  <a:pt x="222" y="92"/>
                </a:cubicBezTo>
                <a:cubicBezTo>
                  <a:pt x="221" y="92"/>
                  <a:pt x="221" y="92"/>
                  <a:pt x="221" y="92"/>
                </a:cubicBezTo>
                <a:cubicBezTo>
                  <a:pt x="220" y="92"/>
                  <a:pt x="220" y="92"/>
                  <a:pt x="220" y="92"/>
                </a:cubicBezTo>
                <a:cubicBezTo>
                  <a:pt x="219" y="92"/>
                  <a:pt x="219" y="92"/>
                  <a:pt x="219" y="92"/>
                </a:cubicBezTo>
                <a:cubicBezTo>
                  <a:pt x="218" y="92"/>
                  <a:pt x="218" y="92"/>
                  <a:pt x="218" y="92"/>
                </a:cubicBezTo>
                <a:close/>
                <a:moveTo>
                  <a:pt x="214" y="120"/>
                </a:moveTo>
                <a:cubicBezTo>
                  <a:pt x="213" y="120"/>
                  <a:pt x="213" y="120"/>
                  <a:pt x="213" y="120"/>
                </a:cubicBezTo>
                <a:cubicBezTo>
                  <a:pt x="213" y="120"/>
                  <a:pt x="213" y="120"/>
                  <a:pt x="213" y="120"/>
                </a:cubicBezTo>
                <a:cubicBezTo>
                  <a:pt x="214" y="120"/>
                  <a:pt x="214" y="120"/>
                  <a:pt x="214" y="120"/>
                </a:cubicBezTo>
                <a:cubicBezTo>
                  <a:pt x="214" y="120"/>
                  <a:pt x="214" y="120"/>
                  <a:pt x="214" y="120"/>
                </a:cubicBezTo>
                <a:cubicBezTo>
                  <a:pt x="214" y="120"/>
                  <a:pt x="214" y="120"/>
                  <a:pt x="214" y="120"/>
                </a:cubicBezTo>
                <a:close/>
                <a:moveTo>
                  <a:pt x="208" y="120"/>
                </a:moveTo>
                <a:cubicBezTo>
                  <a:pt x="208" y="119"/>
                  <a:pt x="208" y="119"/>
                  <a:pt x="208" y="119"/>
                </a:cubicBezTo>
                <a:cubicBezTo>
                  <a:pt x="208" y="118"/>
                  <a:pt x="208" y="118"/>
                  <a:pt x="208" y="118"/>
                </a:cubicBezTo>
                <a:cubicBezTo>
                  <a:pt x="207" y="118"/>
                  <a:pt x="207" y="118"/>
                  <a:pt x="207" y="118"/>
                </a:cubicBezTo>
                <a:cubicBezTo>
                  <a:pt x="207" y="118"/>
                  <a:pt x="207" y="118"/>
                  <a:pt x="207" y="118"/>
                </a:cubicBezTo>
                <a:cubicBezTo>
                  <a:pt x="207" y="118"/>
                  <a:pt x="207" y="118"/>
                  <a:pt x="207" y="118"/>
                </a:cubicBezTo>
                <a:cubicBezTo>
                  <a:pt x="207" y="117"/>
                  <a:pt x="207" y="117"/>
                  <a:pt x="207" y="117"/>
                </a:cubicBezTo>
                <a:cubicBezTo>
                  <a:pt x="207" y="116"/>
                  <a:pt x="207" y="116"/>
                  <a:pt x="207" y="116"/>
                </a:cubicBezTo>
                <a:cubicBezTo>
                  <a:pt x="206" y="116"/>
                  <a:pt x="206" y="116"/>
                  <a:pt x="206" y="116"/>
                </a:cubicBezTo>
                <a:cubicBezTo>
                  <a:pt x="207" y="115"/>
                  <a:pt x="207" y="115"/>
                  <a:pt x="207" y="115"/>
                </a:cubicBezTo>
                <a:cubicBezTo>
                  <a:pt x="206" y="114"/>
                  <a:pt x="206" y="114"/>
                  <a:pt x="206" y="114"/>
                </a:cubicBezTo>
                <a:cubicBezTo>
                  <a:pt x="207" y="113"/>
                  <a:pt x="207" y="113"/>
                  <a:pt x="207" y="113"/>
                </a:cubicBezTo>
                <a:cubicBezTo>
                  <a:pt x="206" y="113"/>
                  <a:pt x="206" y="113"/>
                  <a:pt x="206" y="113"/>
                </a:cubicBezTo>
                <a:cubicBezTo>
                  <a:pt x="206" y="112"/>
                  <a:pt x="206" y="112"/>
                  <a:pt x="206" y="112"/>
                </a:cubicBezTo>
                <a:cubicBezTo>
                  <a:pt x="206" y="112"/>
                  <a:pt x="206" y="112"/>
                  <a:pt x="206" y="112"/>
                </a:cubicBezTo>
                <a:cubicBezTo>
                  <a:pt x="205" y="111"/>
                  <a:pt x="205" y="111"/>
                  <a:pt x="205" y="111"/>
                </a:cubicBezTo>
                <a:cubicBezTo>
                  <a:pt x="205" y="110"/>
                  <a:pt x="205" y="110"/>
                  <a:pt x="205" y="110"/>
                </a:cubicBezTo>
                <a:cubicBezTo>
                  <a:pt x="204" y="109"/>
                  <a:pt x="204" y="109"/>
                  <a:pt x="204" y="109"/>
                </a:cubicBezTo>
                <a:cubicBezTo>
                  <a:pt x="204" y="109"/>
                  <a:pt x="204" y="109"/>
                  <a:pt x="204" y="109"/>
                </a:cubicBezTo>
                <a:cubicBezTo>
                  <a:pt x="204" y="108"/>
                  <a:pt x="204" y="108"/>
                  <a:pt x="204" y="108"/>
                </a:cubicBezTo>
                <a:cubicBezTo>
                  <a:pt x="204" y="107"/>
                  <a:pt x="204" y="107"/>
                  <a:pt x="204" y="107"/>
                </a:cubicBezTo>
                <a:cubicBezTo>
                  <a:pt x="203" y="107"/>
                  <a:pt x="203" y="107"/>
                  <a:pt x="203" y="107"/>
                </a:cubicBezTo>
                <a:cubicBezTo>
                  <a:pt x="203" y="107"/>
                  <a:pt x="203" y="107"/>
                  <a:pt x="203" y="107"/>
                </a:cubicBezTo>
                <a:cubicBezTo>
                  <a:pt x="202" y="107"/>
                  <a:pt x="202" y="107"/>
                  <a:pt x="202" y="107"/>
                </a:cubicBezTo>
                <a:cubicBezTo>
                  <a:pt x="202" y="107"/>
                  <a:pt x="202" y="107"/>
                  <a:pt x="202" y="107"/>
                </a:cubicBezTo>
                <a:cubicBezTo>
                  <a:pt x="201" y="107"/>
                  <a:pt x="201" y="107"/>
                  <a:pt x="201" y="107"/>
                </a:cubicBezTo>
                <a:cubicBezTo>
                  <a:pt x="201" y="106"/>
                  <a:pt x="201" y="106"/>
                  <a:pt x="201" y="106"/>
                </a:cubicBezTo>
                <a:cubicBezTo>
                  <a:pt x="202" y="106"/>
                  <a:pt x="202" y="106"/>
                  <a:pt x="202" y="106"/>
                </a:cubicBezTo>
                <a:cubicBezTo>
                  <a:pt x="202" y="104"/>
                  <a:pt x="202" y="104"/>
                  <a:pt x="202" y="104"/>
                </a:cubicBezTo>
                <a:cubicBezTo>
                  <a:pt x="202" y="104"/>
                  <a:pt x="202" y="104"/>
                  <a:pt x="202" y="104"/>
                </a:cubicBezTo>
                <a:cubicBezTo>
                  <a:pt x="202" y="103"/>
                  <a:pt x="202" y="103"/>
                  <a:pt x="202" y="103"/>
                </a:cubicBezTo>
                <a:cubicBezTo>
                  <a:pt x="202" y="102"/>
                  <a:pt x="202" y="102"/>
                  <a:pt x="202" y="102"/>
                </a:cubicBezTo>
                <a:cubicBezTo>
                  <a:pt x="202" y="102"/>
                  <a:pt x="202" y="102"/>
                  <a:pt x="202" y="102"/>
                </a:cubicBezTo>
                <a:cubicBezTo>
                  <a:pt x="203" y="100"/>
                  <a:pt x="203" y="100"/>
                  <a:pt x="203" y="100"/>
                </a:cubicBezTo>
                <a:cubicBezTo>
                  <a:pt x="204" y="100"/>
                  <a:pt x="204" y="100"/>
                  <a:pt x="204" y="100"/>
                </a:cubicBezTo>
                <a:cubicBezTo>
                  <a:pt x="204" y="100"/>
                  <a:pt x="204" y="100"/>
                  <a:pt x="204" y="100"/>
                </a:cubicBezTo>
                <a:cubicBezTo>
                  <a:pt x="204" y="99"/>
                  <a:pt x="204" y="99"/>
                  <a:pt x="204" y="99"/>
                </a:cubicBezTo>
                <a:cubicBezTo>
                  <a:pt x="205" y="100"/>
                  <a:pt x="205" y="100"/>
                  <a:pt x="205" y="100"/>
                </a:cubicBezTo>
                <a:cubicBezTo>
                  <a:pt x="206" y="99"/>
                  <a:pt x="206" y="99"/>
                  <a:pt x="206" y="99"/>
                </a:cubicBezTo>
                <a:cubicBezTo>
                  <a:pt x="207" y="100"/>
                  <a:pt x="207" y="100"/>
                  <a:pt x="207" y="100"/>
                </a:cubicBezTo>
                <a:cubicBezTo>
                  <a:pt x="207" y="100"/>
                  <a:pt x="207" y="100"/>
                  <a:pt x="207" y="100"/>
                </a:cubicBezTo>
                <a:cubicBezTo>
                  <a:pt x="207" y="100"/>
                  <a:pt x="207" y="100"/>
                  <a:pt x="207" y="100"/>
                </a:cubicBezTo>
                <a:cubicBezTo>
                  <a:pt x="206" y="101"/>
                  <a:pt x="206" y="101"/>
                  <a:pt x="206" y="101"/>
                </a:cubicBezTo>
                <a:cubicBezTo>
                  <a:pt x="206" y="101"/>
                  <a:pt x="206" y="101"/>
                  <a:pt x="206" y="101"/>
                </a:cubicBezTo>
                <a:cubicBezTo>
                  <a:pt x="207" y="101"/>
                  <a:pt x="207" y="101"/>
                  <a:pt x="207" y="101"/>
                </a:cubicBezTo>
                <a:cubicBezTo>
                  <a:pt x="207" y="102"/>
                  <a:pt x="207" y="102"/>
                  <a:pt x="207" y="102"/>
                </a:cubicBezTo>
                <a:cubicBezTo>
                  <a:pt x="207" y="102"/>
                  <a:pt x="207" y="102"/>
                  <a:pt x="207" y="102"/>
                </a:cubicBezTo>
                <a:cubicBezTo>
                  <a:pt x="208" y="103"/>
                  <a:pt x="208" y="103"/>
                  <a:pt x="208" y="103"/>
                </a:cubicBezTo>
                <a:cubicBezTo>
                  <a:pt x="208" y="104"/>
                  <a:pt x="208" y="104"/>
                  <a:pt x="208" y="104"/>
                </a:cubicBezTo>
                <a:cubicBezTo>
                  <a:pt x="209" y="105"/>
                  <a:pt x="209" y="105"/>
                  <a:pt x="209" y="105"/>
                </a:cubicBezTo>
                <a:cubicBezTo>
                  <a:pt x="210" y="105"/>
                  <a:pt x="210" y="105"/>
                  <a:pt x="210" y="105"/>
                </a:cubicBezTo>
                <a:cubicBezTo>
                  <a:pt x="210" y="104"/>
                  <a:pt x="210" y="104"/>
                  <a:pt x="210" y="104"/>
                </a:cubicBezTo>
                <a:cubicBezTo>
                  <a:pt x="210" y="104"/>
                  <a:pt x="210" y="104"/>
                  <a:pt x="210" y="104"/>
                </a:cubicBezTo>
                <a:cubicBezTo>
                  <a:pt x="210" y="104"/>
                  <a:pt x="210" y="104"/>
                  <a:pt x="210" y="104"/>
                </a:cubicBezTo>
                <a:cubicBezTo>
                  <a:pt x="211" y="103"/>
                  <a:pt x="211" y="103"/>
                  <a:pt x="211" y="103"/>
                </a:cubicBezTo>
                <a:cubicBezTo>
                  <a:pt x="211" y="102"/>
                  <a:pt x="211" y="102"/>
                  <a:pt x="211" y="102"/>
                </a:cubicBezTo>
                <a:cubicBezTo>
                  <a:pt x="211" y="102"/>
                  <a:pt x="211" y="102"/>
                  <a:pt x="211" y="102"/>
                </a:cubicBezTo>
                <a:cubicBezTo>
                  <a:pt x="211" y="101"/>
                  <a:pt x="211" y="101"/>
                  <a:pt x="211" y="101"/>
                </a:cubicBezTo>
                <a:cubicBezTo>
                  <a:pt x="211" y="100"/>
                  <a:pt x="211" y="100"/>
                  <a:pt x="211" y="100"/>
                </a:cubicBezTo>
                <a:cubicBezTo>
                  <a:pt x="211" y="100"/>
                  <a:pt x="211" y="100"/>
                  <a:pt x="211" y="100"/>
                </a:cubicBezTo>
                <a:cubicBezTo>
                  <a:pt x="212" y="100"/>
                  <a:pt x="212" y="100"/>
                  <a:pt x="212" y="100"/>
                </a:cubicBezTo>
                <a:cubicBezTo>
                  <a:pt x="213" y="100"/>
                  <a:pt x="213" y="100"/>
                  <a:pt x="213" y="100"/>
                </a:cubicBezTo>
                <a:cubicBezTo>
                  <a:pt x="213" y="101"/>
                  <a:pt x="213" y="101"/>
                  <a:pt x="213" y="101"/>
                </a:cubicBezTo>
                <a:cubicBezTo>
                  <a:pt x="214" y="101"/>
                  <a:pt x="214" y="101"/>
                  <a:pt x="214" y="101"/>
                </a:cubicBezTo>
                <a:cubicBezTo>
                  <a:pt x="214" y="100"/>
                  <a:pt x="214" y="100"/>
                  <a:pt x="214" y="100"/>
                </a:cubicBezTo>
                <a:cubicBezTo>
                  <a:pt x="213" y="99"/>
                  <a:pt x="213" y="99"/>
                  <a:pt x="213" y="99"/>
                </a:cubicBezTo>
                <a:cubicBezTo>
                  <a:pt x="213" y="99"/>
                  <a:pt x="213" y="99"/>
                  <a:pt x="213" y="99"/>
                </a:cubicBezTo>
                <a:cubicBezTo>
                  <a:pt x="213" y="99"/>
                  <a:pt x="213" y="99"/>
                  <a:pt x="213" y="99"/>
                </a:cubicBezTo>
                <a:cubicBezTo>
                  <a:pt x="212" y="99"/>
                  <a:pt x="212" y="99"/>
                  <a:pt x="212" y="99"/>
                </a:cubicBezTo>
                <a:cubicBezTo>
                  <a:pt x="211" y="99"/>
                  <a:pt x="211" y="99"/>
                  <a:pt x="211" y="99"/>
                </a:cubicBezTo>
                <a:cubicBezTo>
                  <a:pt x="210" y="98"/>
                  <a:pt x="210" y="98"/>
                  <a:pt x="210" y="98"/>
                </a:cubicBezTo>
                <a:cubicBezTo>
                  <a:pt x="210" y="98"/>
                  <a:pt x="210" y="98"/>
                  <a:pt x="210" y="98"/>
                </a:cubicBezTo>
                <a:cubicBezTo>
                  <a:pt x="210" y="97"/>
                  <a:pt x="210" y="97"/>
                  <a:pt x="210" y="97"/>
                </a:cubicBezTo>
                <a:cubicBezTo>
                  <a:pt x="210" y="96"/>
                  <a:pt x="210" y="96"/>
                  <a:pt x="210" y="96"/>
                </a:cubicBezTo>
                <a:cubicBezTo>
                  <a:pt x="210" y="96"/>
                  <a:pt x="210" y="96"/>
                  <a:pt x="210" y="96"/>
                </a:cubicBezTo>
                <a:cubicBezTo>
                  <a:pt x="211" y="96"/>
                  <a:pt x="211" y="96"/>
                  <a:pt x="211" y="96"/>
                </a:cubicBezTo>
                <a:cubicBezTo>
                  <a:pt x="211" y="95"/>
                  <a:pt x="211" y="95"/>
                  <a:pt x="211" y="95"/>
                </a:cubicBezTo>
                <a:cubicBezTo>
                  <a:pt x="212" y="96"/>
                  <a:pt x="212" y="96"/>
                  <a:pt x="212" y="96"/>
                </a:cubicBezTo>
                <a:cubicBezTo>
                  <a:pt x="212" y="96"/>
                  <a:pt x="212" y="96"/>
                  <a:pt x="212" y="96"/>
                </a:cubicBezTo>
                <a:cubicBezTo>
                  <a:pt x="213" y="98"/>
                  <a:pt x="213" y="98"/>
                  <a:pt x="213" y="98"/>
                </a:cubicBezTo>
                <a:cubicBezTo>
                  <a:pt x="213" y="98"/>
                  <a:pt x="213" y="98"/>
                  <a:pt x="213" y="98"/>
                </a:cubicBezTo>
                <a:cubicBezTo>
                  <a:pt x="213" y="97"/>
                  <a:pt x="213" y="97"/>
                  <a:pt x="213" y="97"/>
                </a:cubicBezTo>
                <a:cubicBezTo>
                  <a:pt x="213" y="97"/>
                  <a:pt x="213" y="97"/>
                  <a:pt x="213" y="97"/>
                </a:cubicBezTo>
                <a:cubicBezTo>
                  <a:pt x="213" y="96"/>
                  <a:pt x="213" y="96"/>
                  <a:pt x="213" y="96"/>
                </a:cubicBezTo>
                <a:cubicBezTo>
                  <a:pt x="213" y="95"/>
                  <a:pt x="213" y="95"/>
                  <a:pt x="213" y="95"/>
                </a:cubicBezTo>
                <a:cubicBezTo>
                  <a:pt x="212" y="95"/>
                  <a:pt x="212" y="95"/>
                  <a:pt x="212" y="95"/>
                </a:cubicBezTo>
                <a:cubicBezTo>
                  <a:pt x="212" y="94"/>
                  <a:pt x="212" y="94"/>
                  <a:pt x="212" y="94"/>
                </a:cubicBezTo>
                <a:cubicBezTo>
                  <a:pt x="213" y="94"/>
                  <a:pt x="213" y="94"/>
                  <a:pt x="213" y="94"/>
                </a:cubicBezTo>
                <a:cubicBezTo>
                  <a:pt x="213" y="93"/>
                  <a:pt x="213" y="93"/>
                  <a:pt x="213" y="93"/>
                </a:cubicBezTo>
                <a:cubicBezTo>
                  <a:pt x="214" y="93"/>
                  <a:pt x="214" y="93"/>
                  <a:pt x="214" y="93"/>
                </a:cubicBezTo>
                <a:cubicBezTo>
                  <a:pt x="214" y="93"/>
                  <a:pt x="214" y="93"/>
                  <a:pt x="214" y="93"/>
                </a:cubicBezTo>
                <a:cubicBezTo>
                  <a:pt x="215" y="93"/>
                  <a:pt x="215" y="93"/>
                  <a:pt x="215" y="93"/>
                </a:cubicBezTo>
                <a:cubicBezTo>
                  <a:pt x="215" y="94"/>
                  <a:pt x="215" y="94"/>
                  <a:pt x="215" y="94"/>
                </a:cubicBezTo>
                <a:cubicBezTo>
                  <a:pt x="216" y="94"/>
                  <a:pt x="216" y="94"/>
                  <a:pt x="216" y="94"/>
                </a:cubicBezTo>
                <a:cubicBezTo>
                  <a:pt x="217" y="93"/>
                  <a:pt x="217" y="93"/>
                  <a:pt x="217" y="93"/>
                </a:cubicBezTo>
                <a:cubicBezTo>
                  <a:pt x="216" y="93"/>
                  <a:pt x="216" y="93"/>
                  <a:pt x="216" y="93"/>
                </a:cubicBezTo>
                <a:cubicBezTo>
                  <a:pt x="215" y="93"/>
                  <a:pt x="215" y="93"/>
                  <a:pt x="215" y="93"/>
                </a:cubicBezTo>
                <a:cubicBezTo>
                  <a:pt x="216" y="92"/>
                  <a:pt x="216" y="92"/>
                  <a:pt x="216" y="92"/>
                </a:cubicBezTo>
                <a:cubicBezTo>
                  <a:pt x="217" y="92"/>
                  <a:pt x="217" y="92"/>
                  <a:pt x="217" y="92"/>
                </a:cubicBezTo>
                <a:cubicBezTo>
                  <a:pt x="218" y="92"/>
                  <a:pt x="218" y="92"/>
                  <a:pt x="218" y="92"/>
                </a:cubicBezTo>
                <a:cubicBezTo>
                  <a:pt x="218" y="93"/>
                  <a:pt x="218" y="93"/>
                  <a:pt x="218" y="93"/>
                </a:cubicBezTo>
                <a:cubicBezTo>
                  <a:pt x="218" y="93"/>
                  <a:pt x="218" y="93"/>
                  <a:pt x="218" y="93"/>
                </a:cubicBezTo>
                <a:cubicBezTo>
                  <a:pt x="218" y="93"/>
                  <a:pt x="218" y="93"/>
                  <a:pt x="218" y="93"/>
                </a:cubicBezTo>
                <a:cubicBezTo>
                  <a:pt x="218" y="94"/>
                  <a:pt x="218" y="94"/>
                  <a:pt x="218" y="94"/>
                </a:cubicBezTo>
                <a:cubicBezTo>
                  <a:pt x="219" y="95"/>
                  <a:pt x="219" y="95"/>
                  <a:pt x="219" y="95"/>
                </a:cubicBezTo>
                <a:cubicBezTo>
                  <a:pt x="219" y="94"/>
                  <a:pt x="219" y="94"/>
                  <a:pt x="219" y="94"/>
                </a:cubicBezTo>
                <a:cubicBezTo>
                  <a:pt x="220" y="95"/>
                  <a:pt x="220" y="95"/>
                  <a:pt x="220" y="95"/>
                </a:cubicBezTo>
                <a:cubicBezTo>
                  <a:pt x="221" y="95"/>
                  <a:pt x="221" y="95"/>
                  <a:pt x="221" y="95"/>
                </a:cubicBezTo>
                <a:cubicBezTo>
                  <a:pt x="222" y="94"/>
                  <a:pt x="222" y="94"/>
                  <a:pt x="222" y="94"/>
                </a:cubicBezTo>
                <a:cubicBezTo>
                  <a:pt x="223" y="94"/>
                  <a:pt x="223" y="94"/>
                  <a:pt x="223" y="94"/>
                </a:cubicBezTo>
                <a:cubicBezTo>
                  <a:pt x="225" y="94"/>
                  <a:pt x="225" y="94"/>
                  <a:pt x="225" y="94"/>
                </a:cubicBezTo>
                <a:cubicBezTo>
                  <a:pt x="225" y="95"/>
                  <a:pt x="225" y="95"/>
                  <a:pt x="225" y="95"/>
                </a:cubicBezTo>
                <a:cubicBezTo>
                  <a:pt x="226" y="95"/>
                  <a:pt x="226" y="95"/>
                  <a:pt x="226" y="95"/>
                </a:cubicBezTo>
                <a:cubicBezTo>
                  <a:pt x="226" y="95"/>
                  <a:pt x="226" y="95"/>
                  <a:pt x="226" y="95"/>
                </a:cubicBezTo>
                <a:cubicBezTo>
                  <a:pt x="226" y="96"/>
                  <a:pt x="226" y="96"/>
                  <a:pt x="226" y="96"/>
                </a:cubicBezTo>
                <a:cubicBezTo>
                  <a:pt x="226" y="96"/>
                  <a:pt x="226" y="96"/>
                  <a:pt x="226" y="96"/>
                </a:cubicBezTo>
                <a:cubicBezTo>
                  <a:pt x="226" y="97"/>
                  <a:pt x="226" y="97"/>
                  <a:pt x="226" y="97"/>
                </a:cubicBezTo>
                <a:cubicBezTo>
                  <a:pt x="225" y="98"/>
                  <a:pt x="225" y="98"/>
                  <a:pt x="225" y="98"/>
                </a:cubicBezTo>
                <a:cubicBezTo>
                  <a:pt x="224" y="97"/>
                  <a:pt x="224" y="97"/>
                  <a:pt x="224" y="97"/>
                </a:cubicBezTo>
                <a:cubicBezTo>
                  <a:pt x="224" y="97"/>
                  <a:pt x="224" y="97"/>
                  <a:pt x="224" y="97"/>
                </a:cubicBezTo>
                <a:cubicBezTo>
                  <a:pt x="223" y="98"/>
                  <a:pt x="223" y="98"/>
                  <a:pt x="223" y="98"/>
                </a:cubicBezTo>
                <a:cubicBezTo>
                  <a:pt x="223" y="98"/>
                  <a:pt x="223" y="98"/>
                  <a:pt x="223" y="98"/>
                </a:cubicBezTo>
                <a:cubicBezTo>
                  <a:pt x="223" y="98"/>
                  <a:pt x="223" y="98"/>
                  <a:pt x="223" y="98"/>
                </a:cubicBezTo>
                <a:cubicBezTo>
                  <a:pt x="224" y="99"/>
                  <a:pt x="224" y="99"/>
                  <a:pt x="224" y="99"/>
                </a:cubicBezTo>
                <a:cubicBezTo>
                  <a:pt x="224" y="99"/>
                  <a:pt x="224" y="99"/>
                  <a:pt x="224" y="99"/>
                </a:cubicBezTo>
                <a:cubicBezTo>
                  <a:pt x="223" y="100"/>
                  <a:pt x="223" y="100"/>
                  <a:pt x="223" y="100"/>
                </a:cubicBezTo>
                <a:cubicBezTo>
                  <a:pt x="223" y="100"/>
                  <a:pt x="223" y="100"/>
                  <a:pt x="223" y="100"/>
                </a:cubicBezTo>
                <a:cubicBezTo>
                  <a:pt x="223" y="100"/>
                  <a:pt x="223" y="100"/>
                  <a:pt x="223" y="100"/>
                </a:cubicBezTo>
                <a:cubicBezTo>
                  <a:pt x="222" y="100"/>
                  <a:pt x="222" y="100"/>
                  <a:pt x="222" y="100"/>
                </a:cubicBezTo>
                <a:cubicBezTo>
                  <a:pt x="221" y="100"/>
                  <a:pt x="221" y="100"/>
                  <a:pt x="221" y="100"/>
                </a:cubicBezTo>
                <a:cubicBezTo>
                  <a:pt x="221" y="101"/>
                  <a:pt x="221" y="101"/>
                  <a:pt x="221" y="101"/>
                </a:cubicBezTo>
                <a:cubicBezTo>
                  <a:pt x="219" y="101"/>
                  <a:pt x="219" y="101"/>
                  <a:pt x="219" y="101"/>
                </a:cubicBezTo>
                <a:cubicBezTo>
                  <a:pt x="218" y="102"/>
                  <a:pt x="218" y="102"/>
                  <a:pt x="218" y="102"/>
                </a:cubicBezTo>
                <a:cubicBezTo>
                  <a:pt x="218" y="102"/>
                  <a:pt x="218" y="102"/>
                  <a:pt x="218" y="102"/>
                </a:cubicBezTo>
                <a:cubicBezTo>
                  <a:pt x="217" y="103"/>
                  <a:pt x="217" y="103"/>
                  <a:pt x="217" y="103"/>
                </a:cubicBezTo>
                <a:cubicBezTo>
                  <a:pt x="217" y="103"/>
                  <a:pt x="217" y="103"/>
                  <a:pt x="217" y="103"/>
                </a:cubicBezTo>
                <a:cubicBezTo>
                  <a:pt x="217" y="103"/>
                  <a:pt x="217" y="103"/>
                  <a:pt x="217" y="103"/>
                </a:cubicBezTo>
                <a:cubicBezTo>
                  <a:pt x="218" y="103"/>
                  <a:pt x="218" y="103"/>
                  <a:pt x="218" y="103"/>
                </a:cubicBezTo>
                <a:cubicBezTo>
                  <a:pt x="219" y="103"/>
                  <a:pt x="219" y="103"/>
                  <a:pt x="219" y="103"/>
                </a:cubicBezTo>
                <a:cubicBezTo>
                  <a:pt x="219" y="103"/>
                  <a:pt x="219" y="103"/>
                  <a:pt x="219" y="103"/>
                </a:cubicBezTo>
                <a:cubicBezTo>
                  <a:pt x="221" y="103"/>
                  <a:pt x="221" y="103"/>
                  <a:pt x="221" y="103"/>
                </a:cubicBezTo>
                <a:cubicBezTo>
                  <a:pt x="221" y="104"/>
                  <a:pt x="221" y="104"/>
                  <a:pt x="221" y="104"/>
                </a:cubicBezTo>
                <a:cubicBezTo>
                  <a:pt x="221" y="104"/>
                  <a:pt x="221" y="104"/>
                  <a:pt x="221" y="104"/>
                </a:cubicBezTo>
                <a:cubicBezTo>
                  <a:pt x="220" y="104"/>
                  <a:pt x="220" y="104"/>
                  <a:pt x="220" y="104"/>
                </a:cubicBezTo>
                <a:cubicBezTo>
                  <a:pt x="221" y="105"/>
                  <a:pt x="221" y="105"/>
                  <a:pt x="221" y="105"/>
                </a:cubicBezTo>
                <a:cubicBezTo>
                  <a:pt x="221" y="105"/>
                  <a:pt x="221" y="105"/>
                  <a:pt x="221" y="105"/>
                </a:cubicBezTo>
                <a:cubicBezTo>
                  <a:pt x="221" y="106"/>
                  <a:pt x="221" y="106"/>
                  <a:pt x="221" y="106"/>
                </a:cubicBezTo>
                <a:cubicBezTo>
                  <a:pt x="220" y="106"/>
                  <a:pt x="220" y="106"/>
                  <a:pt x="220" y="106"/>
                </a:cubicBezTo>
                <a:cubicBezTo>
                  <a:pt x="220" y="107"/>
                  <a:pt x="220" y="107"/>
                  <a:pt x="220" y="107"/>
                </a:cubicBezTo>
                <a:cubicBezTo>
                  <a:pt x="220" y="108"/>
                  <a:pt x="220" y="108"/>
                  <a:pt x="220" y="108"/>
                </a:cubicBezTo>
                <a:cubicBezTo>
                  <a:pt x="221" y="107"/>
                  <a:pt x="221" y="107"/>
                  <a:pt x="221" y="107"/>
                </a:cubicBezTo>
                <a:cubicBezTo>
                  <a:pt x="222" y="106"/>
                  <a:pt x="222" y="106"/>
                  <a:pt x="222" y="106"/>
                </a:cubicBezTo>
                <a:cubicBezTo>
                  <a:pt x="222" y="106"/>
                  <a:pt x="222" y="106"/>
                  <a:pt x="222" y="106"/>
                </a:cubicBezTo>
                <a:cubicBezTo>
                  <a:pt x="223" y="106"/>
                  <a:pt x="223" y="106"/>
                  <a:pt x="223" y="106"/>
                </a:cubicBezTo>
                <a:cubicBezTo>
                  <a:pt x="222" y="107"/>
                  <a:pt x="222" y="107"/>
                  <a:pt x="222" y="107"/>
                </a:cubicBezTo>
                <a:cubicBezTo>
                  <a:pt x="222" y="108"/>
                  <a:pt x="222" y="108"/>
                  <a:pt x="222" y="108"/>
                </a:cubicBezTo>
                <a:cubicBezTo>
                  <a:pt x="222" y="109"/>
                  <a:pt x="222" y="109"/>
                  <a:pt x="222" y="109"/>
                </a:cubicBezTo>
                <a:cubicBezTo>
                  <a:pt x="222" y="110"/>
                  <a:pt x="222" y="110"/>
                  <a:pt x="222" y="110"/>
                </a:cubicBezTo>
                <a:cubicBezTo>
                  <a:pt x="220" y="110"/>
                  <a:pt x="220" y="110"/>
                  <a:pt x="220" y="110"/>
                </a:cubicBezTo>
                <a:cubicBezTo>
                  <a:pt x="220" y="111"/>
                  <a:pt x="220" y="111"/>
                  <a:pt x="220" y="111"/>
                </a:cubicBezTo>
                <a:cubicBezTo>
                  <a:pt x="219" y="111"/>
                  <a:pt x="219" y="111"/>
                  <a:pt x="219" y="111"/>
                </a:cubicBezTo>
                <a:cubicBezTo>
                  <a:pt x="220" y="111"/>
                  <a:pt x="220" y="111"/>
                  <a:pt x="220" y="111"/>
                </a:cubicBezTo>
                <a:cubicBezTo>
                  <a:pt x="219" y="112"/>
                  <a:pt x="219" y="112"/>
                  <a:pt x="219" y="112"/>
                </a:cubicBezTo>
                <a:cubicBezTo>
                  <a:pt x="219" y="112"/>
                  <a:pt x="219" y="112"/>
                  <a:pt x="219" y="112"/>
                </a:cubicBezTo>
                <a:cubicBezTo>
                  <a:pt x="219" y="112"/>
                  <a:pt x="219" y="112"/>
                  <a:pt x="219" y="112"/>
                </a:cubicBezTo>
                <a:cubicBezTo>
                  <a:pt x="218" y="112"/>
                  <a:pt x="218" y="112"/>
                  <a:pt x="218" y="112"/>
                </a:cubicBezTo>
                <a:cubicBezTo>
                  <a:pt x="218" y="113"/>
                  <a:pt x="218" y="113"/>
                  <a:pt x="218" y="113"/>
                </a:cubicBezTo>
                <a:cubicBezTo>
                  <a:pt x="219" y="113"/>
                  <a:pt x="219" y="113"/>
                  <a:pt x="219" y="113"/>
                </a:cubicBezTo>
                <a:cubicBezTo>
                  <a:pt x="219" y="114"/>
                  <a:pt x="219" y="114"/>
                  <a:pt x="219" y="114"/>
                </a:cubicBezTo>
                <a:cubicBezTo>
                  <a:pt x="218" y="114"/>
                  <a:pt x="218" y="114"/>
                  <a:pt x="218" y="114"/>
                </a:cubicBezTo>
                <a:cubicBezTo>
                  <a:pt x="219" y="115"/>
                  <a:pt x="219" y="115"/>
                  <a:pt x="219" y="115"/>
                </a:cubicBezTo>
                <a:cubicBezTo>
                  <a:pt x="218" y="115"/>
                  <a:pt x="218" y="115"/>
                  <a:pt x="218" y="115"/>
                </a:cubicBezTo>
                <a:cubicBezTo>
                  <a:pt x="217" y="115"/>
                  <a:pt x="217" y="115"/>
                  <a:pt x="217" y="115"/>
                </a:cubicBezTo>
                <a:cubicBezTo>
                  <a:pt x="217" y="115"/>
                  <a:pt x="217" y="115"/>
                  <a:pt x="217" y="115"/>
                </a:cubicBezTo>
                <a:cubicBezTo>
                  <a:pt x="216" y="115"/>
                  <a:pt x="216" y="115"/>
                  <a:pt x="216" y="115"/>
                </a:cubicBezTo>
                <a:cubicBezTo>
                  <a:pt x="215" y="116"/>
                  <a:pt x="215" y="116"/>
                  <a:pt x="215" y="116"/>
                </a:cubicBezTo>
                <a:cubicBezTo>
                  <a:pt x="215" y="116"/>
                  <a:pt x="215" y="116"/>
                  <a:pt x="215" y="116"/>
                </a:cubicBezTo>
                <a:cubicBezTo>
                  <a:pt x="214" y="117"/>
                  <a:pt x="214" y="117"/>
                  <a:pt x="214" y="117"/>
                </a:cubicBezTo>
                <a:cubicBezTo>
                  <a:pt x="213" y="116"/>
                  <a:pt x="213" y="116"/>
                  <a:pt x="213" y="116"/>
                </a:cubicBezTo>
                <a:cubicBezTo>
                  <a:pt x="212" y="117"/>
                  <a:pt x="212" y="117"/>
                  <a:pt x="212" y="117"/>
                </a:cubicBezTo>
                <a:cubicBezTo>
                  <a:pt x="211" y="116"/>
                  <a:pt x="211" y="116"/>
                  <a:pt x="211" y="116"/>
                </a:cubicBezTo>
                <a:cubicBezTo>
                  <a:pt x="211" y="115"/>
                  <a:pt x="211" y="115"/>
                  <a:pt x="211" y="115"/>
                </a:cubicBezTo>
                <a:cubicBezTo>
                  <a:pt x="212" y="114"/>
                  <a:pt x="212" y="114"/>
                  <a:pt x="212" y="114"/>
                </a:cubicBezTo>
                <a:cubicBezTo>
                  <a:pt x="212" y="113"/>
                  <a:pt x="212" y="113"/>
                  <a:pt x="212" y="113"/>
                </a:cubicBezTo>
                <a:cubicBezTo>
                  <a:pt x="210" y="114"/>
                  <a:pt x="210" y="114"/>
                  <a:pt x="210" y="114"/>
                </a:cubicBezTo>
                <a:cubicBezTo>
                  <a:pt x="210" y="115"/>
                  <a:pt x="210" y="115"/>
                  <a:pt x="210" y="115"/>
                </a:cubicBezTo>
                <a:cubicBezTo>
                  <a:pt x="211" y="117"/>
                  <a:pt x="211" y="117"/>
                  <a:pt x="211" y="117"/>
                </a:cubicBezTo>
                <a:cubicBezTo>
                  <a:pt x="211" y="117"/>
                  <a:pt x="211" y="117"/>
                  <a:pt x="211" y="117"/>
                </a:cubicBezTo>
                <a:cubicBezTo>
                  <a:pt x="211" y="118"/>
                  <a:pt x="211" y="118"/>
                  <a:pt x="211" y="118"/>
                </a:cubicBezTo>
                <a:cubicBezTo>
                  <a:pt x="210" y="118"/>
                  <a:pt x="210" y="118"/>
                  <a:pt x="210" y="118"/>
                </a:cubicBezTo>
                <a:cubicBezTo>
                  <a:pt x="209" y="119"/>
                  <a:pt x="209" y="119"/>
                  <a:pt x="209" y="119"/>
                </a:cubicBezTo>
                <a:cubicBezTo>
                  <a:pt x="209" y="119"/>
                  <a:pt x="208" y="120"/>
                  <a:pt x="208" y="120"/>
                </a:cubicBezTo>
                <a:close/>
                <a:moveTo>
                  <a:pt x="223" y="101"/>
                </a:moveTo>
                <a:cubicBezTo>
                  <a:pt x="223" y="101"/>
                  <a:pt x="223" y="101"/>
                  <a:pt x="223" y="101"/>
                </a:cubicBezTo>
                <a:cubicBezTo>
                  <a:pt x="223" y="101"/>
                  <a:pt x="223" y="101"/>
                  <a:pt x="223" y="101"/>
                </a:cubicBezTo>
                <a:cubicBezTo>
                  <a:pt x="224" y="101"/>
                  <a:pt x="224" y="101"/>
                  <a:pt x="224" y="101"/>
                </a:cubicBezTo>
                <a:cubicBezTo>
                  <a:pt x="223" y="101"/>
                  <a:pt x="223" y="101"/>
                  <a:pt x="223" y="101"/>
                </a:cubicBezTo>
                <a:close/>
                <a:moveTo>
                  <a:pt x="222" y="104"/>
                </a:moveTo>
                <a:cubicBezTo>
                  <a:pt x="223" y="104"/>
                  <a:pt x="223" y="104"/>
                  <a:pt x="223" y="104"/>
                </a:cubicBezTo>
                <a:cubicBezTo>
                  <a:pt x="224" y="103"/>
                  <a:pt x="224" y="103"/>
                  <a:pt x="224" y="103"/>
                </a:cubicBezTo>
                <a:cubicBezTo>
                  <a:pt x="224" y="103"/>
                  <a:pt x="224" y="103"/>
                  <a:pt x="224" y="103"/>
                </a:cubicBezTo>
                <a:cubicBezTo>
                  <a:pt x="223" y="102"/>
                  <a:pt x="223" y="102"/>
                  <a:pt x="223" y="102"/>
                </a:cubicBezTo>
                <a:cubicBezTo>
                  <a:pt x="223" y="102"/>
                  <a:pt x="223" y="102"/>
                  <a:pt x="223" y="102"/>
                </a:cubicBezTo>
                <a:cubicBezTo>
                  <a:pt x="223" y="102"/>
                  <a:pt x="223" y="102"/>
                  <a:pt x="223" y="102"/>
                </a:cubicBezTo>
                <a:cubicBezTo>
                  <a:pt x="222" y="103"/>
                  <a:pt x="222" y="103"/>
                  <a:pt x="222" y="103"/>
                </a:cubicBezTo>
                <a:cubicBezTo>
                  <a:pt x="222" y="103"/>
                  <a:pt x="222" y="103"/>
                  <a:pt x="222" y="103"/>
                </a:cubicBezTo>
                <a:cubicBezTo>
                  <a:pt x="222" y="104"/>
                  <a:pt x="222" y="104"/>
                  <a:pt x="222" y="104"/>
                </a:cubicBezTo>
                <a:cubicBezTo>
                  <a:pt x="222" y="104"/>
                  <a:pt x="222" y="104"/>
                  <a:pt x="222" y="104"/>
                </a:cubicBezTo>
                <a:close/>
                <a:moveTo>
                  <a:pt x="222" y="106"/>
                </a:moveTo>
                <a:cubicBezTo>
                  <a:pt x="222" y="106"/>
                  <a:pt x="222" y="106"/>
                  <a:pt x="222" y="106"/>
                </a:cubicBezTo>
                <a:cubicBezTo>
                  <a:pt x="223" y="105"/>
                  <a:pt x="223" y="105"/>
                  <a:pt x="223" y="105"/>
                </a:cubicBezTo>
                <a:cubicBezTo>
                  <a:pt x="222" y="105"/>
                  <a:pt x="222" y="105"/>
                  <a:pt x="222" y="105"/>
                </a:cubicBezTo>
                <a:cubicBezTo>
                  <a:pt x="221" y="105"/>
                  <a:pt x="221" y="105"/>
                  <a:pt x="221" y="105"/>
                </a:cubicBezTo>
                <a:cubicBezTo>
                  <a:pt x="221" y="106"/>
                  <a:pt x="221" y="106"/>
                  <a:pt x="221" y="106"/>
                </a:cubicBezTo>
                <a:cubicBezTo>
                  <a:pt x="222" y="106"/>
                  <a:pt x="222" y="106"/>
                  <a:pt x="222" y="106"/>
                </a:cubicBezTo>
                <a:close/>
                <a:moveTo>
                  <a:pt x="188" y="89"/>
                </a:moveTo>
                <a:cubicBezTo>
                  <a:pt x="188" y="89"/>
                  <a:pt x="188" y="89"/>
                  <a:pt x="188" y="89"/>
                </a:cubicBezTo>
                <a:cubicBezTo>
                  <a:pt x="188" y="90"/>
                  <a:pt x="188" y="90"/>
                  <a:pt x="188" y="90"/>
                </a:cubicBezTo>
                <a:cubicBezTo>
                  <a:pt x="189" y="89"/>
                  <a:pt x="189" y="89"/>
                  <a:pt x="189" y="89"/>
                </a:cubicBezTo>
                <a:cubicBezTo>
                  <a:pt x="190" y="90"/>
                  <a:pt x="190" y="90"/>
                  <a:pt x="190" y="90"/>
                </a:cubicBezTo>
                <a:cubicBezTo>
                  <a:pt x="190" y="89"/>
                  <a:pt x="190" y="89"/>
                  <a:pt x="190" y="89"/>
                </a:cubicBezTo>
                <a:cubicBezTo>
                  <a:pt x="189" y="89"/>
                  <a:pt x="189" y="89"/>
                  <a:pt x="189" y="89"/>
                </a:cubicBezTo>
                <a:cubicBezTo>
                  <a:pt x="188" y="89"/>
                  <a:pt x="188" y="89"/>
                  <a:pt x="188" y="89"/>
                </a:cubicBezTo>
                <a:cubicBezTo>
                  <a:pt x="188" y="89"/>
                  <a:pt x="188" y="89"/>
                  <a:pt x="188" y="89"/>
                </a:cubicBezTo>
                <a:close/>
                <a:moveTo>
                  <a:pt x="194" y="99"/>
                </a:moveTo>
                <a:cubicBezTo>
                  <a:pt x="193" y="98"/>
                  <a:pt x="193" y="98"/>
                  <a:pt x="193" y="98"/>
                </a:cubicBezTo>
                <a:cubicBezTo>
                  <a:pt x="193" y="96"/>
                  <a:pt x="193" y="96"/>
                  <a:pt x="193" y="96"/>
                </a:cubicBezTo>
                <a:cubicBezTo>
                  <a:pt x="193" y="96"/>
                  <a:pt x="193" y="96"/>
                  <a:pt x="193" y="96"/>
                </a:cubicBezTo>
                <a:cubicBezTo>
                  <a:pt x="193" y="95"/>
                  <a:pt x="193" y="95"/>
                  <a:pt x="193" y="95"/>
                </a:cubicBezTo>
                <a:cubicBezTo>
                  <a:pt x="193" y="95"/>
                  <a:pt x="193" y="95"/>
                  <a:pt x="193" y="95"/>
                </a:cubicBezTo>
                <a:cubicBezTo>
                  <a:pt x="192" y="94"/>
                  <a:pt x="192" y="94"/>
                  <a:pt x="192" y="94"/>
                </a:cubicBezTo>
                <a:cubicBezTo>
                  <a:pt x="192" y="93"/>
                  <a:pt x="192" y="93"/>
                  <a:pt x="192" y="93"/>
                </a:cubicBezTo>
                <a:cubicBezTo>
                  <a:pt x="192" y="92"/>
                  <a:pt x="192" y="92"/>
                  <a:pt x="192" y="92"/>
                </a:cubicBezTo>
                <a:cubicBezTo>
                  <a:pt x="191" y="91"/>
                  <a:pt x="191" y="91"/>
                  <a:pt x="191" y="91"/>
                </a:cubicBezTo>
                <a:cubicBezTo>
                  <a:pt x="191" y="91"/>
                  <a:pt x="191" y="91"/>
                  <a:pt x="191" y="91"/>
                </a:cubicBezTo>
                <a:cubicBezTo>
                  <a:pt x="192" y="90"/>
                  <a:pt x="192" y="90"/>
                  <a:pt x="192" y="90"/>
                </a:cubicBezTo>
                <a:cubicBezTo>
                  <a:pt x="193" y="90"/>
                  <a:pt x="193" y="90"/>
                  <a:pt x="193" y="90"/>
                </a:cubicBezTo>
                <a:cubicBezTo>
                  <a:pt x="194" y="89"/>
                  <a:pt x="194" y="89"/>
                  <a:pt x="194" y="89"/>
                </a:cubicBezTo>
                <a:cubicBezTo>
                  <a:pt x="195" y="89"/>
                  <a:pt x="195" y="89"/>
                  <a:pt x="195" y="89"/>
                </a:cubicBezTo>
                <a:cubicBezTo>
                  <a:pt x="196" y="89"/>
                  <a:pt x="196" y="89"/>
                  <a:pt x="196" y="89"/>
                </a:cubicBezTo>
                <a:cubicBezTo>
                  <a:pt x="196" y="89"/>
                  <a:pt x="196" y="89"/>
                  <a:pt x="196" y="89"/>
                </a:cubicBezTo>
                <a:cubicBezTo>
                  <a:pt x="197" y="90"/>
                  <a:pt x="197" y="90"/>
                  <a:pt x="197" y="90"/>
                </a:cubicBezTo>
                <a:cubicBezTo>
                  <a:pt x="198" y="90"/>
                  <a:pt x="198" y="90"/>
                  <a:pt x="198" y="90"/>
                </a:cubicBezTo>
                <a:cubicBezTo>
                  <a:pt x="198" y="90"/>
                  <a:pt x="198" y="90"/>
                  <a:pt x="198" y="90"/>
                </a:cubicBezTo>
                <a:cubicBezTo>
                  <a:pt x="199" y="90"/>
                  <a:pt x="199" y="90"/>
                  <a:pt x="199" y="90"/>
                </a:cubicBezTo>
                <a:cubicBezTo>
                  <a:pt x="200" y="90"/>
                  <a:pt x="200" y="90"/>
                  <a:pt x="200" y="90"/>
                </a:cubicBezTo>
                <a:cubicBezTo>
                  <a:pt x="200" y="91"/>
                  <a:pt x="200" y="91"/>
                  <a:pt x="200" y="91"/>
                </a:cubicBezTo>
                <a:cubicBezTo>
                  <a:pt x="200" y="91"/>
                  <a:pt x="200" y="91"/>
                  <a:pt x="200" y="91"/>
                </a:cubicBezTo>
                <a:cubicBezTo>
                  <a:pt x="200" y="92"/>
                  <a:pt x="200" y="92"/>
                  <a:pt x="200" y="92"/>
                </a:cubicBezTo>
                <a:cubicBezTo>
                  <a:pt x="201" y="92"/>
                  <a:pt x="201" y="92"/>
                  <a:pt x="201" y="92"/>
                </a:cubicBezTo>
                <a:cubicBezTo>
                  <a:pt x="201" y="93"/>
                  <a:pt x="201" y="93"/>
                  <a:pt x="201" y="93"/>
                </a:cubicBezTo>
                <a:cubicBezTo>
                  <a:pt x="200" y="93"/>
                  <a:pt x="200" y="93"/>
                  <a:pt x="200" y="93"/>
                </a:cubicBezTo>
                <a:cubicBezTo>
                  <a:pt x="200" y="94"/>
                  <a:pt x="200" y="94"/>
                  <a:pt x="200" y="94"/>
                </a:cubicBezTo>
                <a:cubicBezTo>
                  <a:pt x="199" y="95"/>
                  <a:pt x="199" y="95"/>
                  <a:pt x="199" y="95"/>
                </a:cubicBezTo>
                <a:cubicBezTo>
                  <a:pt x="199" y="95"/>
                  <a:pt x="199" y="95"/>
                  <a:pt x="199" y="95"/>
                </a:cubicBezTo>
                <a:cubicBezTo>
                  <a:pt x="198" y="96"/>
                  <a:pt x="198" y="96"/>
                  <a:pt x="198" y="96"/>
                </a:cubicBezTo>
                <a:cubicBezTo>
                  <a:pt x="196" y="97"/>
                  <a:pt x="196" y="97"/>
                  <a:pt x="196" y="97"/>
                </a:cubicBezTo>
                <a:cubicBezTo>
                  <a:pt x="195" y="98"/>
                  <a:pt x="195" y="98"/>
                  <a:pt x="195" y="98"/>
                </a:cubicBezTo>
                <a:cubicBezTo>
                  <a:pt x="195" y="98"/>
                  <a:pt x="195" y="98"/>
                  <a:pt x="195" y="98"/>
                </a:cubicBezTo>
                <a:cubicBezTo>
                  <a:pt x="194" y="98"/>
                  <a:pt x="194" y="98"/>
                  <a:pt x="194" y="98"/>
                </a:cubicBezTo>
                <a:cubicBezTo>
                  <a:pt x="194" y="99"/>
                  <a:pt x="194" y="99"/>
                  <a:pt x="194" y="99"/>
                </a:cubicBezTo>
                <a:cubicBezTo>
                  <a:pt x="194" y="99"/>
                  <a:pt x="194" y="99"/>
                  <a:pt x="194" y="99"/>
                </a:cubicBezTo>
                <a:close/>
                <a:moveTo>
                  <a:pt x="226" y="115"/>
                </a:moveTo>
                <a:cubicBezTo>
                  <a:pt x="224" y="114"/>
                  <a:pt x="224" y="114"/>
                  <a:pt x="224" y="114"/>
                </a:cubicBezTo>
                <a:cubicBezTo>
                  <a:pt x="224" y="114"/>
                  <a:pt x="224" y="114"/>
                  <a:pt x="224" y="114"/>
                </a:cubicBezTo>
                <a:cubicBezTo>
                  <a:pt x="222" y="114"/>
                  <a:pt x="222" y="114"/>
                  <a:pt x="222" y="114"/>
                </a:cubicBezTo>
                <a:cubicBezTo>
                  <a:pt x="223" y="113"/>
                  <a:pt x="223" y="113"/>
                  <a:pt x="223" y="113"/>
                </a:cubicBezTo>
                <a:cubicBezTo>
                  <a:pt x="223" y="113"/>
                  <a:pt x="223" y="113"/>
                  <a:pt x="223" y="113"/>
                </a:cubicBezTo>
                <a:cubicBezTo>
                  <a:pt x="224" y="113"/>
                  <a:pt x="224" y="113"/>
                  <a:pt x="224" y="113"/>
                </a:cubicBezTo>
                <a:cubicBezTo>
                  <a:pt x="224" y="113"/>
                  <a:pt x="224" y="113"/>
                  <a:pt x="224" y="113"/>
                </a:cubicBezTo>
                <a:cubicBezTo>
                  <a:pt x="224" y="113"/>
                  <a:pt x="224" y="113"/>
                  <a:pt x="224" y="113"/>
                </a:cubicBezTo>
                <a:cubicBezTo>
                  <a:pt x="223" y="113"/>
                  <a:pt x="223" y="113"/>
                  <a:pt x="223" y="113"/>
                </a:cubicBezTo>
                <a:cubicBezTo>
                  <a:pt x="223" y="112"/>
                  <a:pt x="223" y="112"/>
                  <a:pt x="223" y="112"/>
                </a:cubicBezTo>
                <a:cubicBezTo>
                  <a:pt x="224" y="111"/>
                  <a:pt x="224" y="111"/>
                  <a:pt x="224" y="111"/>
                </a:cubicBezTo>
                <a:cubicBezTo>
                  <a:pt x="225" y="110"/>
                  <a:pt x="225" y="110"/>
                  <a:pt x="225" y="110"/>
                </a:cubicBezTo>
                <a:cubicBezTo>
                  <a:pt x="225" y="109"/>
                  <a:pt x="225" y="109"/>
                  <a:pt x="225" y="109"/>
                </a:cubicBezTo>
                <a:cubicBezTo>
                  <a:pt x="225" y="109"/>
                  <a:pt x="225" y="109"/>
                  <a:pt x="225" y="109"/>
                </a:cubicBezTo>
                <a:cubicBezTo>
                  <a:pt x="225" y="108"/>
                  <a:pt x="225" y="108"/>
                  <a:pt x="225" y="108"/>
                </a:cubicBezTo>
                <a:cubicBezTo>
                  <a:pt x="224" y="108"/>
                  <a:pt x="224" y="108"/>
                  <a:pt x="224" y="108"/>
                </a:cubicBezTo>
                <a:cubicBezTo>
                  <a:pt x="225" y="107"/>
                  <a:pt x="225" y="107"/>
                  <a:pt x="225" y="107"/>
                </a:cubicBezTo>
                <a:cubicBezTo>
                  <a:pt x="225" y="106"/>
                  <a:pt x="225" y="106"/>
                  <a:pt x="225" y="106"/>
                </a:cubicBezTo>
                <a:cubicBezTo>
                  <a:pt x="226" y="105"/>
                  <a:pt x="226" y="105"/>
                  <a:pt x="226" y="105"/>
                </a:cubicBezTo>
                <a:cubicBezTo>
                  <a:pt x="226" y="104"/>
                  <a:pt x="226" y="104"/>
                  <a:pt x="226" y="104"/>
                </a:cubicBezTo>
                <a:cubicBezTo>
                  <a:pt x="226" y="104"/>
                  <a:pt x="226" y="104"/>
                  <a:pt x="226" y="104"/>
                </a:cubicBezTo>
                <a:cubicBezTo>
                  <a:pt x="227" y="103"/>
                  <a:pt x="227" y="103"/>
                  <a:pt x="227" y="103"/>
                </a:cubicBezTo>
                <a:cubicBezTo>
                  <a:pt x="227" y="102"/>
                  <a:pt x="227" y="102"/>
                  <a:pt x="227" y="102"/>
                </a:cubicBezTo>
                <a:cubicBezTo>
                  <a:pt x="228" y="102"/>
                  <a:pt x="228" y="102"/>
                  <a:pt x="228" y="102"/>
                </a:cubicBezTo>
                <a:cubicBezTo>
                  <a:pt x="228" y="101"/>
                  <a:pt x="228" y="101"/>
                  <a:pt x="228" y="101"/>
                </a:cubicBezTo>
                <a:cubicBezTo>
                  <a:pt x="229" y="100"/>
                  <a:pt x="229" y="100"/>
                  <a:pt x="229" y="100"/>
                </a:cubicBezTo>
                <a:cubicBezTo>
                  <a:pt x="229" y="99"/>
                  <a:pt x="229" y="99"/>
                  <a:pt x="229" y="99"/>
                </a:cubicBezTo>
                <a:cubicBezTo>
                  <a:pt x="230" y="99"/>
                  <a:pt x="230" y="99"/>
                  <a:pt x="230" y="99"/>
                </a:cubicBezTo>
                <a:cubicBezTo>
                  <a:pt x="230" y="98"/>
                  <a:pt x="230" y="98"/>
                  <a:pt x="230" y="98"/>
                </a:cubicBezTo>
                <a:cubicBezTo>
                  <a:pt x="230" y="98"/>
                  <a:pt x="230" y="98"/>
                  <a:pt x="230" y="98"/>
                </a:cubicBezTo>
                <a:cubicBezTo>
                  <a:pt x="230" y="97"/>
                  <a:pt x="230" y="97"/>
                  <a:pt x="230" y="97"/>
                </a:cubicBezTo>
                <a:cubicBezTo>
                  <a:pt x="231" y="97"/>
                  <a:pt x="231" y="97"/>
                  <a:pt x="231" y="97"/>
                </a:cubicBezTo>
                <a:cubicBezTo>
                  <a:pt x="232" y="98"/>
                  <a:pt x="232" y="98"/>
                  <a:pt x="232" y="98"/>
                </a:cubicBezTo>
                <a:cubicBezTo>
                  <a:pt x="232" y="99"/>
                  <a:pt x="232" y="99"/>
                  <a:pt x="232" y="99"/>
                </a:cubicBezTo>
                <a:cubicBezTo>
                  <a:pt x="233" y="99"/>
                  <a:pt x="233" y="99"/>
                  <a:pt x="233" y="99"/>
                </a:cubicBezTo>
                <a:cubicBezTo>
                  <a:pt x="233" y="98"/>
                  <a:pt x="233" y="98"/>
                  <a:pt x="233" y="98"/>
                </a:cubicBezTo>
                <a:cubicBezTo>
                  <a:pt x="232" y="97"/>
                  <a:pt x="232" y="97"/>
                  <a:pt x="232" y="97"/>
                </a:cubicBezTo>
                <a:cubicBezTo>
                  <a:pt x="232" y="97"/>
                  <a:pt x="232" y="97"/>
                  <a:pt x="232" y="97"/>
                </a:cubicBezTo>
                <a:cubicBezTo>
                  <a:pt x="233" y="97"/>
                  <a:pt x="233" y="97"/>
                  <a:pt x="233" y="97"/>
                </a:cubicBezTo>
                <a:cubicBezTo>
                  <a:pt x="232" y="96"/>
                  <a:pt x="232" y="96"/>
                  <a:pt x="232" y="96"/>
                </a:cubicBezTo>
                <a:cubicBezTo>
                  <a:pt x="233" y="95"/>
                  <a:pt x="233" y="95"/>
                  <a:pt x="233" y="95"/>
                </a:cubicBezTo>
                <a:cubicBezTo>
                  <a:pt x="235" y="94"/>
                  <a:pt x="235" y="94"/>
                  <a:pt x="235" y="94"/>
                </a:cubicBezTo>
                <a:cubicBezTo>
                  <a:pt x="236" y="94"/>
                  <a:pt x="236" y="94"/>
                  <a:pt x="236" y="94"/>
                </a:cubicBezTo>
                <a:cubicBezTo>
                  <a:pt x="237" y="94"/>
                  <a:pt x="237" y="94"/>
                  <a:pt x="237" y="94"/>
                </a:cubicBezTo>
                <a:cubicBezTo>
                  <a:pt x="237" y="95"/>
                  <a:pt x="237" y="95"/>
                  <a:pt x="237" y="95"/>
                </a:cubicBezTo>
                <a:cubicBezTo>
                  <a:pt x="238" y="94"/>
                  <a:pt x="238" y="94"/>
                  <a:pt x="238" y="94"/>
                </a:cubicBezTo>
                <a:cubicBezTo>
                  <a:pt x="238" y="95"/>
                  <a:pt x="238" y="95"/>
                  <a:pt x="238" y="95"/>
                </a:cubicBezTo>
                <a:cubicBezTo>
                  <a:pt x="239" y="95"/>
                  <a:pt x="239" y="95"/>
                  <a:pt x="239" y="95"/>
                </a:cubicBezTo>
                <a:cubicBezTo>
                  <a:pt x="240" y="95"/>
                  <a:pt x="240" y="95"/>
                  <a:pt x="240" y="95"/>
                </a:cubicBezTo>
                <a:cubicBezTo>
                  <a:pt x="241" y="95"/>
                  <a:pt x="241" y="95"/>
                  <a:pt x="241" y="95"/>
                </a:cubicBezTo>
                <a:cubicBezTo>
                  <a:pt x="241" y="96"/>
                  <a:pt x="241" y="96"/>
                  <a:pt x="241" y="96"/>
                </a:cubicBezTo>
                <a:cubicBezTo>
                  <a:pt x="242" y="96"/>
                  <a:pt x="242" y="96"/>
                  <a:pt x="242" y="96"/>
                </a:cubicBezTo>
                <a:cubicBezTo>
                  <a:pt x="242" y="96"/>
                  <a:pt x="242" y="96"/>
                  <a:pt x="242" y="96"/>
                </a:cubicBezTo>
                <a:cubicBezTo>
                  <a:pt x="243" y="97"/>
                  <a:pt x="243" y="97"/>
                  <a:pt x="243" y="97"/>
                </a:cubicBezTo>
                <a:cubicBezTo>
                  <a:pt x="242" y="97"/>
                  <a:pt x="242" y="97"/>
                  <a:pt x="242" y="97"/>
                </a:cubicBezTo>
                <a:cubicBezTo>
                  <a:pt x="243" y="98"/>
                  <a:pt x="243" y="98"/>
                  <a:pt x="243" y="98"/>
                </a:cubicBezTo>
                <a:cubicBezTo>
                  <a:pt x="243" y="97"/>
                  <a:pt x="243" y="97"/>
                  <a:pt x="243" y="97"/>
                </a:cubicBezTo>
                <a:cubicBezTo>
                  <a:pt x="245" y="97"/>
                  <a:pt x="245" y="97"/>
                  <a:pt x="245" y="97"/>
                </a:cubicBezTo>
                <a:cubicBezTo>
                  <a:pt x="247" y="98"/>
                  <a:pt x="247" y="98"/>
                  <a:pt x="247" y="98"/>
                </a:cubicBezTo>
                <a:cubicBezTo>
                  <a:pt x="248" y="98"/>
                  <a:pt x="248" y="98"/>
                  <a:pt x="248" y="98"/>
                </a:cubicBezTo>
                <a:cubicBezTo>
                  <a:pt x="248" y="99"/>
                  <a:pt x="248" y="99"/>
                  <a:pt x="248" y="99"/>
                </a:cubicBezTo>
                <a:cubicBezTo>
                  <a:pt x="248" y="99"/>
                  <a:pt x="248" y="99"/>
                  <a:pt x="248" y="99"/>
                </a:cubicBezTo>
                <a:cubicBezTo>
                  <a:pt x="249" y="100"/>
                  <a:pt x="249" y="100"/>
                  <a:pt x="249" y="100"/>
                </a:cubicBezTo>
                <a:cubicBezTo>
                  <a:pt x="248" y="100"/>
                  <a:pt x="248" y="100"/>
                  <a:pt x="248" y="100"/>
                </a:cubicBezTo>
                <a:cubicBezTo>
                  <a:pt x="248" y="100"/>
                  <a:pt x="248" y="100"/>
                  <a:pt x="248" y="100"/>
                </a:cubicBezTo>
                <a:cubicBezTo>
                  <a:pt x="247" y="101"/>
                  <a:pt x="247" y="101"/>
                  <a:pt x="247" y="101"/>
                </a:cubicBezTo>
                <a:cubicBezTo>
                  <a:pt x="246" y="102"/>
                  <a:pt x="246" y="102"/>
                  <a:pt x="246" y="102"/>
                </a:cubicBezTo>
                <a:cubicBezTo>
                  <a:pt x="246" y="103"/>
                  <a:pt x="246" y="103"/>
                  <a:pt x="246" y="103"/>
                </a:cubicBezTo>
                <a:cubicBezTo>
                  <a:pt x="245" y="103"/>
                  <a:pt x="245" y="103"/>
                  <a:pt x="245" y="103"/>
                </a:cubicBezTo>
                <a:cubicBezTo>
                  <a:pt x="245" y="103"/>
                  <a:pt x="245" y="103"/>
                  <a:pt x="245" y="103"/>
                </a:cubicBezTo>
                <a:cubicBezTo>
                  <a:pt x="243" y="104"/>
                  <a:pt x="243" y="104"/>
                  <a:pt x="243" y="104"/>
                </a:cubicBezTo>
                <a:cubicBezTo>
                  <a:pt x="242" y="106"/>
                  <a:pt x="242" y="106"/>
                  <a:pt x="242" y="106"/>
                </a:cubicBezTo>
                <a:cubicBezTo>
                  <a:pt x="241" y="106"/>
                  <a:pt x="241" y="106"/>
                  <a:pt x="241" y="106"/>
                </a:cubicBezTo>
                <a:cubicBezTo>
                  <a:pt x="241" y="106"/>
                  <a:pt x="241" y="106"/>
                  <a:pt x="241" y="106"/>
                </a:cubicBezTo>
                <a:cubicBezTo>
                  <a:pt x="241" y="106"/>
                  <a:pt x="241" y="106"/>
                  <a:pt x="241" y="106"/>
                </a:cubicBezTo>
                <a:cubicBezTo>
                  <a:pt x="241" y="107"/>
                  <a:pt x="241" y="107"/>
                  <a:pt x="241" y="107"/>
                </a:cubicBezTo>
                <a:cubicBezTo>
                  <a:pt x="239" y="108"/>
                  <a:pt x="239" y="108"/>
                  <a:pt x="239" y="108"/>
                </a:cubicBezTo>
                <a:cubicBezTo>
                  <a:pt x="238" y="109"/>
                  <a:pt x="238" y="109"/>
                  <a:pt x="238" y="109"/>
                </a:cubicBezTo>
                <a:cubicBezTo>
                  <a:pt x="237" y="110"/>
                  <a:pt x="237" y="110"/>
                  <a:pt x="237" y="110"/>
                </a:cubicBezTo>
                <a:cubicBezTo>
                  <a:pt x="236" y="110"/>
                  <a:pt x="236" y="110"/>
                  <a:pt x="236" y="110"/>
                </a:cubicBezTo>
                <a:cubicBezTo>
                  <a:pt x="235" y="110"/>
                  <a:pt x="235" y="110"/>
                  <a:pt x="235" y="110"/>
                </a:cubicBezTo>
                <a:cubicBezTo>
                  <a:pt x="235" y="109"/>
                  <a:pt x="235" y="109"/>
                  <a:pt x="235" y="109"/>
                </a:cubicBezTo>
                <a:cubicBezTo>
                  <a:pt x="234" y="110"/>
                  <a:pt x="234" y="110"/>
                  <a:pt x="234" y="110"/>
                </a:cubicBezTo>
                <a:cubicBezTo>
                  <a:pt x="233" y="109"/>
                  <a:pt x="233" y="109"/>
                  <a:pt x="233" y="109"/>
                </a:cubicBezTo>
                <a:cubicBezTo>
                  <a:pt x="233" y="108"/>
                  <a:pt x="233" y="108"/>
                  <a:pt x="233" y="108"/>
                </a:cubicBezTo>
                <a:cubicBezTo>
                  <a:pt x="233" y="108"/>
                  <a:pt x="233" y="108"/>
                  <a:pt x="233" y="108"/>
                </a:cubicBezTo>
                <a:cubicBezTo>
                  <a:pt x="232" y="108"/>
                  <a:pt x="232" y="108"/>
                  <a:pt x="232" y="108"/>
                </a:cubicBezTo>
                <a:cubicBezTo>
                  <a:pt x="231" y="108"/>
                  <a:pt x="231" y="108"/>
                  <a:pt x="231" y="108"/>
                </a:cubicBezTo>
                <a:cubicBezTo>
                  <a:pt x="230" y="108"/>
                  <a:pt x="230" y="108"/>
                  <a:pt x="230" y="108"/>
                </a:cubicBezTo>
                <a:cubicBezTo>
                  <a:pt x="230" y="108"/>
                  <a:pt x="230" y="108"/>
                  <a:pt x="230" y="108"/>
                </a:cubicBezTo>
                <a:cubicBezTo>
                  <a:pt x="229" y="108"/>
                  <a:pt x="229" y="108"/>
                  <a:pt x="229" y="108"/>
                </a:cubicBezTo>
                <a:cubicBezTo>
                  <a:pt x="229" y="108"/>
                  <a:pt x="229" y="108"/>
                  <a:pt x="229" y="108"/>
                </a:cubicBezTo>
                <a:cubicBezTo>
                  <a:pt x="229" y="108"/>
                  <a:pt x="229" y="108"/>
                  <a:pt x="229" y="108"/>
                </a:cubicBezTo>
                <a:cubicBezTo>
                  <a:pt x="231" y="108"/>
                  <a:pt x="231" y="108"/>
                  <a:pt x="231" y="108"/>
                </a:cubicBezTo>
                <a:cubicBezTo>
                  <a:pt x="231" y="109"/>
                  <a:pt x="231" y="109"/>
                  <a:pt x="231" y="109"/>
                </a:cubicBezTo>
                <a:cubicBezTo>
                  <a:pt x="230" y="110"/>
                  <a:pt x="230" y="110"/>
                  <a:pt x="230" y="110"/>
                </a:cubicBezTo>
                <a:cubicBezTo>
                  <a:pt x="231" y="110"/>
                  <a:pt x="231" y="110"/>
                  <a:pt x="231" y="110"/>
                </a:cubicBezTo>
                <a:cubicBezTo>
                  <a:pt x="231" y="111"/>
                  <a:pt x="231" y="111"/>
                  <a:pt x="231" y="111"/>
                </a:cubicBezTo>
                <a:cubicBezTo>
                  <a:pt x="230" y="112"/>
                  <a:pt x="230" y="112"/>
                  <a:pt x="230" y="112"/>
                </a:cubicBezTo>
                <a:cubicBezTo>
                  <a:pt x="230" y="112"/>
                  <a:pt x="230" y="112"/>
                  <a:pt x="230" y="112"/>
                </a:cubicBezTo>
                <a:cubicBezTo>
                  <a:pt x="229" y="113"/>
                  <a:pt x="229" y="113"/>
                  <a:pt x="229" y="113"/>
                </a:cubicBezTo>
                <a:cubicBezTo>
                  <a:pt x="228" y="113"/>
                  <a:pt x="228" y="113"/>
                  <a:pt x="228" y="113"/>
                </a:cubicBezTo>
                <a:cubicBezTo>
                  <a:pt x="228" y="113"/>
                  <a:pt x="228" y="113"/>
                  <a:pt x="228" y="113"/>
                </a:cubicBezTo>
                <a:cubicBezTo>
                  <a:pt x="227" y="114"/>
                  <a:pt x="227" y="114"/>
                  <a:pt x="227" y="114"/>
                </a:cubicBezTo>
                <a:cubicBezTo>
                  <a:pt x="227" y="114"/>
                  <a:pt x="227" y="114"/>
                  <a:pt x="227" y="114"/>
                </a:cubicBezTo>
                <a:cubicBezTo>
                  <a:pt x="226" y="114"/>
                  <a:pt x="226" y="114"/>
                  <a:pt x="226" y="114"/>
                </a:cubicBezTo>
                <a:cubicBezTo>
                  <a:pt x="226" y="115"/>
                  <a:pt x="226" y="115"/>
                  <a:pt x="226" y="115"/>
                </a:cubicBezTo>
                <a:cubicBezTo>
                  <a:pt x="226" y="115"/>
                  <a:pt x="226" y="115"/>
                  <a:pt x="226" y="115"/>
                </a:cubicBezTo>
                <a:close/>
                <a:moveTo>
                  <a:pt x="280" y="119"/>
                </a:moveTo>
                <a:cubicBezTo>
                  <a:pt x="279" y="118"/>
                  <a:pt x="279" y="118"/>
                  <a:pt x="279" y="118"/>
                </a:cubicBezTo>
                <a:cubicBezTo>
                  <a:pt x="278" y="118"/>
                  <a:pt x="278" y="118"/>
                  <a:pt x="278" y="118"/>
                </a:cubicBezTo>
                <a:cubicBezTo>
                  <a:pt x="278" y="117"/>
                  <a:pt x="278" y="117"/>
                  <a:pt x="278" y="117"/>
                </a:cubicBezTo>
                <a:cubicBezTo>
                  <a:pt x="277" y="117"/>
                  <a:pt x="277" y="117"/>
                  <a:pt x="277" y="117"/>
                </a:cubicBezTo>
                <a:cubicBezTo>
                  <a:pt x="277" y="116"/>
                  <a:pt x="277" y="116"/>
                  <a:pt x="277" y="116"/>
                </a:cubicBezTo>
                <a:cubicBezTo>
                  <a:pt x="277" y="115"/>
                  <a:pt x="277" y="115"/>
                  <a:pt x="277" y="115"/>
                </a:cubicBezTo>
                <a:cubicBezTo>
                  <a:pt x="278" y="114"/>
                  <a:pt x="278" y="114"/>
                  <a:pt x="278" y="114"/>
                </a:cubicBezTo>
                <a:cubicBezTo>
                  <a:pt x="278" y="114"/>
                  <a:pt x="278" y="114"/>
                  <a:pt x="278" y="114"/>
                </a:cubicBezTo>
                <a:cubicBezTo>
                  <a:pt x="278" y="113"/>
                  <a:pt x="278" y="113"/>
                  <a:pt x="278" y="113"/>
                </a:cubicBezTo>
                <a:cubicBezTo>
                  <a:pt x="278" y="113"/>
                  <a:pt x="278" y="113"/>
                  <a:pt x="278" y="113"/>
                </a:cubicBezTo>
                <a:cubicBezTo>
                  <a:pt x="277" y="112"/>
                  <a:pt x="277" y="112"/>
                  <a:pt x="277" y="112"/>
                </a:cubicBezTo>
                <a:cubicBezTo>
                  <a:pt x="277" y="112"/>
                  <a:pt x="277" y="112"/>
                  <a:pt x="277" y="112"/>
                </a:cubicBezTo>
                <a:cubicBezTo>
                  <a:pt x="277" y="110"/>
                  <a:pt x="277" y="110"/>
                  <a:pt x="277" y="110"/>
                </a:cubicBezTo>
                <a:cubicBezTo>
                  <a:pt x="278" y="110"/>
                  <a:pt x="278" y="110"/>
                  <a:pt x="278" y="110"/>
                </a:cubicBezTo>
                <a:cubicBezTo>
                  <a:pt x="278" y="110"/>
                  <a:pt x="278" y="110"/>
                  <a:pt x="278" y="110"/>
                </a:cubicBezTo>
                <a:cubicBezTo>
                  <a:pt x="278" y="109"/>
                  <a:pt x="278" y="109"/>
                  <a:pt x="278" y="109"/>
                </a:cubicBezTo>
                <a:cubicBezTo>
                  <a:pt x="279" y="108"/>
                  <a:pt x="279" y="108"/>
                  <a:pt x="279" y="108"/>
                </a:cubicBezTo>
                <a:cubicBezTo>
                  <a:pt x="279" y="107"/>
                  <a:pt x="279" y="107"/>
                  <a:pt x="279" y="107"/>
                </a:cubicBezTo>
                <a:cubicBezTo>
                  <a:pt x="280" y="107"/>
                  <a:pt x="280" y="107"/>
                  <a:pt x="280" y="107"/>
                </a:cubicBezTo>
                <a:cubicBezTo>
                  <a:pt x="280" y="108"/>
                  <a:pt x="280" y="108"/>
                  <a:pt x="280" y="108"/>
                </a:cubicBezTo>
                <a:cubicBezTo>
                  <a:pt x="280" y="108"/>
                  <a:pt x="280" y="108"/>
                  <a:pt x="280" y="108"/>
                </a:cubicBezTo>
                <a:cubicBezTo>
                  <a:pt x="282" y="109"/>
                  <a:pt x="282" y="109"/>
                  <a:pt x="282" y="109"/>
                </a:cubicBezTo>
                <a:cubicBezTo>
                  <a:pt x="283" y="109"/>
                  <a:pt x="283" y="109"/>
                  <a:pt x="283" y="109"/>
                </a:cubicBezTo>
                <a:cubicBezTo>
                  <a:pt x="284" y="110"/>
                  <a:pt x="284" y="110"/>
                  <a:pt x="284" y="110"/>
                </a:cubicBezTo>
                <a:cubicBezTo>
                  <a:pt x="284" y="109"/>
                  <a:pt x="284" y="109"/>
                  <a:pt x="284" y="109"/>
                </a:cubicBezTo>
                <a:cubicBezTo>
                  <a:pt x="286" y="110"/>
                  <a:pt x="286" y="110"/>
                  <a:pt x="286" y="110"/>
                </a:cubicBezTo>
                <a:cubicBezTo>
                  <a:pt x="287" y="110"/>
                  <a:pt x="287" y="110"/>
                  <a:pt x="287" y="110"/>
                </a:cubicBezTo>
                <a:cubicBezTo>
                  <a:pt x="287" y="110"/>
                  <a:pt x="287" y="110"/>
                  <a:pt x="287" y="110"/>
                </a:cubicBezTo>
                <a:cubicBezTo>
                  <a:pt x="288" y="111"/>
                  <a:pt x="288" y="111"/>
                  <a:pt x="288" y="111"/>
                </a:cubicBezTo>
                <a:cubicBezTo>
                  <a:pt x="289" y="112"/>
                  <a:pt x="289" y="112"/>
                  <a:pt x="289" y="112"/>
                </a:cubicBezTo>
                <a:cubicBezTo>
                  <a:pt x="289" y="112"/>
                  <a:pt x="289" y="112"/>
                  <a:pt x="289" y="112"/>
                </a:cubicBezTo>
                <a:cubicBezTo>
                  <a:pt x="289" y="113"/>
                  <a:pt x="289" y="113"/>
                  <a:pt x="289" y="113"/>
                </a:cubicBezTo>
                <a:cubicBezTo>
                  <a:pt x="289" y="114"/>
                  <a:pt x="289" y="114"/>
                  <a:pt x="289" y="114"/>
                </a:cubicBezTo>
                <a:cubicBezTo>
                  <a:pt x="290" y="114"/>
                  <a:pt x="290" y="114"/>
                  <a:pt x="290" y="114"/>
                </a:cubicBezTo>
                <a:cubicBezTo>
                  <a:pt x="290" y="115"/>
                  <a:pt x="290" y="115"/>
                  <a:pt x="290" y="115"/>
                </a:cubicBezTo>
                <a:cubicBezTo>
                  <a:pt x="290" y="115"/>
                  <a:pt x="290" y="115"/>
                  <a:pt x="290" y="115"/>
                </a:cubicBezTo>
                <a:cubicBezTo>
                  <a:pt x="290" y="116"/>
                  <a:pt x="290" y="116"/>
                  <a:pt x="290" y="116"/>
                </a:cubicBezTo>
                <a:cubicBezTo>
                  <a:pt x="290" y="117"/>
                  <a:pt x="290" y="117"/>
                  <a:pt x="290" y="117"/>
                </a:cubicBezTo>
                <a:cubicBezTo>
                  <a:pt x="290" y="117"/>
                  <a:pt x="290" y="117"/>
                  <a:pt x="290" y="117"/>
                </a:cubicBezTo>
                <a:cubicBezTo>
                  <a:pt x="290" y="118"/>
                  <a:pt x="290" y="118"/>
                  <a:pt x="290" y="118"/>
                </a:cubicBezTo>
                <a:cubicBezTo>
                  <a:pt x="291" y="118"/>
                  <a:pt x="291" y="118"/>
                  <a:pt x="291" y="118"/>
                </a:cubicBezTo>
                <a:cubicBezTo>
                  <a:pt x="291" y="119"/>
                  <a:pt x="291" y="119"/>
                  <a:pt x="291" y="119"/>
                </a:cubicBezTo>
                <a:cubicBezTo>
                  <a:pt x="290" y="119"/>
                  <a:pt x="290" y="119"/>
                  <a:pt x="290" y="119"/>
                </a:cubicBezTo>
                <a:cubicBezTo>
                  <a:pt x="290" y="119"/>
                  <a:pt x="290" y="119"/>
                  <a:pt x="290" y="119"/>
                </a:cubicBezTo>
                <a:cubicBezTo>
                  <a:pt x="288" y="119"/>
                  <a:pt x="288" y="119"/>
                  <a:pt x="288" y="119"/>
                </a:cubicBezTo>
                <a:cubicBezTo>
                  <a:pt x="288" y="119"/>
                  <a:pt x="288" y="119"/>
                  <a:pt x="288" y="119"/>
                </a:cubicBezTo>
                <a:cubicBezTo>
                  <a:pt x="286" y="118"/>
                  <a:pt x="286" y="118"/>
                  <a:pt x="286" y="118"/>
                </a:cubicBezTo>
                <a:cubicBezTo>
                  <a:pt x="286" y="118"/>
                  <a:pt x="286" y="118"/>
                  <a:pt x="286" y="118"/>
                </a:cubicBezTo>
                <a:cubicBezTo>
                  <a:pt x="285" y="118"/>
                  <a:pt x="285" y="118"/>
                  <a:pt x="285" y="118"/>
                </a:cubicBezTo>
                <a:cubicBezTo>
                  <a:pt x="284" y="118"/>
                  <a:pt x="284" y="118"/>
                  <a:pt x="284" y="118"/>
                </a:cubicBezTo>
                <a:cubicBezTo>
                  <a:pt x="284" y="117"/>
                  <a:pt x="284" y="117"/>
                  <a:pt x="284" y="117"/>
                </a:cubicBezTo>
                <a:cubicBezTo>
                  <a:pt x="282" y="118"/>
                  <a:pt x="282" y="118"/>
                  <a:pt x="282" y="118"/>
                </a:cubicBezTo>
                <a:cubicBezTo>
                  <a:pt x="282" y="118"/>
                  <a:pt x="282" y="118"/>
                  <a:pt x="282" y="118"/>
                </a:cubicBezTo>
                <a:cubicBezTo>
                  <a:pt x="281" y="119"/>
                  <a:pt x="281" y="119"/>
                  <a:pt x="281" y="119"/>
                </a:cubicBezTo>
                <a:cubicBezTo>
                  <a:pt x="280" y="119"/>
                  <a:pt x="280" y="119"/>
                  <a:pt x="280" y="119"/>
                </a:cubicBezTo>
                <a:close/>
                <a:moveTo>
                  <a:pt x="275" y="120"/>
                </a:moveTo>
                <a:cubicBezTo>
                  <a:pt x="275" y="119"/>
                  <a:pt x="275" y="119"/>
                  <a:pt x="275" y="119"/>
                </a:cubicBezTo>
                <a:cubicBezTo>
                  <a:pt x="275" y="119"/>
                  <a:pt x="275" y="119"/>
                  <a:pt x="275" y="119"/>
                </a:cubicBezTo>
                <a:cubicBezTo>
                  <a:pt x="276" y="119"/>
                  <a:pt x="276" y="119"/>
                  <a:pt x="276" y="119"/>
                </a:cubicBezTo>
                <a:cubicBezTo>
                  <a:pt x="276" y="119"/>
                  <a:pt x="276" y="119"/>
                  <a:pt x="276" y="119"/>
                </a:cubicBezTo>
                <a:cubicBezTo>
                  <a:pt x="275" y="120"/>
                  <a:pt x="275" y="120"/>
                  <a:pt x="275" y="120"/>
                </a:cubicBezTo>
                <a:close/>
                <a:moveTo>
                  <a:pt x="276" y="121"/>
                </a:moveTo>
                <a:cubicBezTo>
                  <a:pt x="276" y="120"/>
                  <a:pt x="276" y="120"/>
                  <a:pt x="276" y="120"/>
                </a:cubicBezTo>
                <a:cubicBezTo>
                  <a:pt x="276" y="120"/>
                  <a:pt x="276" y="120"/>
                  <a:pt x="276" y="120"/>
                </a:cubicBezTo>
                <a:cubicBezTo>
                  <a:pt x="277" y="120"/>
                  <a:pt x="277" y="120"/>
                  <a:pt x="277" y="120"/>
                </a:cubicBezTo>
                <a:cubicBezTo>
                  <a:pt x="277" y="120"/>
                  <a:pt x="277" y="120"/>
                  <a:pt x="277" y="120"/>
                </a:cubicBezTo>
                <a:cubicBezTo>
                  <a:pt x="276" y="121"/>
                  <a:pt x="276" y="121"/>
                  <a:pt x="276" y="121"/>
                </a:cubicBezTo>
                <a:close/>
                <a:moveTo>
                  <a:pt x="279" y="121"/>
                </a:moveTo>
                <a:cubicBezTo>
                  <a:pt x="278" y="120"/>
                  <a:pt x="278" y="120"/>
                  <a:pt x="278" y="120"/>
                </a:cubicBezTo>
                <a:cubicBezTo>
                  <a:pt x="278" y="120"/>
                  <a:pt x="278" y="120"/>
                  <a:pt x="278" y="120"/>
                </a:cubicBezTo>
                <a:cubicBezTo>
                  <a:pt x="278" y="120"/>
                  <a:pt x="278" y="120"/>
                  <a:pt x="278" y="120"/>
                </a:cubicBezTo>
                <a:cubicBezTo>
                  <a:pt x="279" y="120"/>
                  <a:pt x="279" y="120"/>
                  <a:pt x="279" y="120"/>
                </a:cubicBezTo>
                <a:cubicBezTo>
                  <a:pt x="279" y="121"/>
                  <a:pt x="279" y="121"/>
                  <a:pt x="279" y="121"/>
                </a:cubicBezTo>
                <a:close/>
                <a:moveTo>
                  <a:pt x="224" y="138"/>
                </a:moveTo>
                <a:cubicBezTo>
                  <a:pt x="224" y="137"/>
                  <a:pt x="224" y="137"/>
                  <a:pt x="224" y="137"/>
                </a:cubicBezTo>
                <a:cubicBezTo>
                  <a:pt x="224" y="137"/>
                  <a:pt x="224" y="137"/>
                  <a:pt x="224" y="137"/>
                </a:cubicBezTo>
                <a:cubicBezTo>
                  <a:pt x="224" y="137"/>
                  <a:pt x="224" y="137"/>
                  <a:pt x="224" y="137"/>
                </a:cubicBezTo>
                <a:cubicBezTo>
                  <a:pt x="225" y="137"/>
                  <a:pt x="225" y="137"/>
                  <a:pt x="225" y="137"/>
                </a:cubicBezTo>
                <a:cubicBezTo>
                  <a:pt x="225" y="137"/>
                  <a:pt x="225" y="137"/>
                  <a:pt x="225" y="137"/>
                </a:cubicBezTo>
                <a:cubicBezTo>
                  <a:pt x="224" y="137"/>
                  <a:pt x="224" y="137"/>
                  <a:pt x="224" y="137"/>
                </a:cubicBezTo>
                <a:cubicBezTo>
                  <a:pt x="224" y="138"/>
                  <a:pt x="224" y="138"/>
                  <a:pt x="224" y="138"/>
                </a:cubicBezTo>
                <a:close/>
                <a:moveTo>
                  <a:pt x="226" y="142"/>
                </a:moveTo>
                <a:cubicBezTo>
                  <a:pt x="226" y="143"/>
                  <a:pt x="226" y="143"/>
                  <a:pt x="226" y="143"/>
                </a:cubicBezTo>
                <a:cubicBezTo>
                  <a:pt x="227" y="142"/>
                  <a:pt x="227" y="142"/>
                  <a:pt x="227" y="142"/>
                </a:cubicBezTo>
                <a:cubicBezTo>
                  <a:pt x="227" y="142"/>
                  <a:pt x="227" y="142"/>
                  <a:pt x="227" y="142"/>
                </a:cubicBezTo>
                <a:cubicBezTo>
                  <a:pt x="227" y="141"/>
                  <a:pt x="227" y="141"/>
                  <a:pt x="227" y="141"/>
                </a:cubicBezTo>
                <a:cubicBezTo>
                  <a:pt x="227" y="141"/>
                  <a:pt x="227" y="141"/>
                  <a:pt x="227" y="141"/>
                </a:cubicBezTo>
                <a:cubicBezTo>
                  <a:pt x="226" y="142"/>
                  <a:pt x="226" y="142"/>
                  <a:pt x="226" y="142"/>
                </a:cubicBezTo>
                <a:close/>
                <a:moveTo>
                  <a:pt x="226" y="142"/>
                </a:moveTo>
                <a:cubicBezTo>
                  <a:pt x="225" y="142"/>
                  <a:pt x="225" y="142"/>
                  <a:pt x="225" y="142"/>
                </a:cubicBezTo>
                <a:cubicBezTo>
                  <a:pt x="226" y="143"/>
                  <a:pt x="226" y="143"/>
                  <a:pt x="226" y="143"/>
                </a:cubicBezTo>
                <a:cubicBezTo>
                  <a:pt x="226" y="143"/>
                  <a:pt x="226" y="143"/>
                  <a:pt x="226" y="143"/>
                </a:cubicBezTo>
                <a:cubicBezTo>
                  <a:pt x="226" y="143"/>
                  <a:pt x="226" y="143"/>
                  <a:pt x="226" y="143"/>
                </a:cubicBezTo>
                <a:cubicBezTo>
                  <a:pt x="226" y="143"/>
                  <a:pt x="226" y="143"/>
                  <a:pt x="226" y="143"/>
                </a:cubicBezTo>
                <a:cubicBezTo>
                  <a:pt x="226" y="142"/>
                  <a:pt x="226" y="142"/>
                  <a:pt x="226" y="142"/>
                </a:cubicBezTo>
                <a:cubicBezTo>
                  <a:pt x="226" y="141"/>
                  <a:pt x="226" y="141"/>
                  <a:pt x="226" y="141"/>
                </a:cubicBezTo>
                <a:cubicBezTo>
                  <a:pt x="226" y="142"/>
                  <a:pt x="226" y="142"/>
                  <a:pt x="226" y="142"/>
                </a:cubicBezTo>
                <a:close/>
                <a:moveTo>
                  <a:pt x="243" y="139"/>
                </a:moveTo>
                <a:cubicBezTo>
                  <a:pt x="242" y="139"/>
                  <a:pt x="242" y="139"/>
                  <a:pt x="242" y="139"/>
                </a:cubicBezTo>
                <a:cubicBezTo>
                  <a:pt x="242" y="138"/>
                  <a:pt x="242" y="138"/>
                  <a:pt x="242" y="138"/>
                </a:cubicBezTo>
                <a:cubicBezTo>
                  <a:pt x="241" y="138"/>
                  <a:pt x="241" y="138"/>
                  <a:pt x="241" y="138"/>
                </a:cubicBezTo>
                <a:cubicBezTo>
                  <a:pt x="241" y="138"/>
                  <a:pt x="241" y="138"/>
                  <a:pt x="241" y="138"/>
                </a:cubicBezTo>
                <a:cubicBezTo>
                  <a:pt x="241" y="138"/>
                  <a:pt x="241" y="138"/>
                  <a:pt x="241" y="138"/>
                </a:cubicBezTo>
                <a:cubicBezTo>
                  <a:pt x="240" y="138"/>
                  <a:pt x="240" y="138"/>
                  <a:pt x="240" y="138"/>
                </a:cubicBezTo>
                <a:cubicBezTo>
                  <a:pt x="240" y="137"/>
                  <a:pt x="240" y="137"/>
                  <a:pt x="240" y="137"/>
                </a:cubicBezTo>
                <a:cubicBezTo>
                  <a:pt x="241" y="137"/>
                  <a:pt x="241" y="137"/>
                  <a:pt x="241" y="137"/>
                </a:cubicBezTo>
                <a:cubicBezTo>
                  <a:pt x="241" y="137"/>
                  <a:pt x="241" y="137"/>
                  <a:pt x="241" y="137"/>
                </a:cubicBezTo>
                <a:cubicBezTo>
                  <a:pt x="242" y="137"/>
                  <a:pt x="242" y="137"/>
                  <a:pt x="242" y="137"/>
                </a:cubicBezTo>
                <a:cubicBezTo>
                  <a:pt x="242" y="137"/>
                  <a:pt x="242" y="137"/>
                  <a:pt x="242" y="137"/>
                </a:cubicBezTo>
                <a:cubicBezTo>
                  <a:pt x="243" y="138"/>
                  <a:pt x="243" y="138"/>
                  <a:pt x="243" y="138"/>
                </a:cubicBezTo>
                <a:cubicBezTo>
                  <a:pt x="243" y="138"/>
                  <a:pt x="243" y="138"/>
                  <a:pt x="243" y="138"/>
                </a:cubicBezTo>
                <a:cubicBezTo>
                  <a:pt x="243" y="139"/>
                  <a:pt x="243" y="139"/>
                  <a:pt x="243" y="139"/>
                </a:cubicBezTo>
                <a:cubicBezTo>
                  <a:pt x="243" y="139"/>
                  <a:pt x="243" y="139"/>
                  <a:pt x="243" y="139"/>
                </a:cubicBezTo>
                <a:close/>
                <a:moveTo>
                  <a:pt x="252" y="142"/>
                </a:moveTo>
                <a:cubicBezTo>
                  <a:pt x="252" y="142"/>
                  <a:pt x="252" y="142"/>
                  <a:pt x="252" y="142"/>
                </a:cubicBezTo>
                <a:cubicBezTo>
                  <a:pt x="251" y="142"/>
                  <a:pt x="251" y="142"/>
                  <a:pt x="251" y="142"/>
                </a:cubicBezTo>
                <a:cubicBezTo>
                  <a:pt x="252" y="142"/>
                  <a:pt x="252" y="142"/>
                  <a:pt x="252" y="142"/>
                </a:cubicBezTo>
                <a:cubicBezTo>
                  <a:pt x="252" y="142"/>
                  <a:pt x="252" y="142"/>
                  <a:pt x="252" y="142"/>
                </a:cubicBezTo>
                <a:cubicBezTo>
                  <a:pt x="253" y="142"/>
                  <a:pt x="253" y="142"/>
                  <a:pt x="253" y="142"/>
                </a:cubicBezTo>
                <a:cubicBezTo>
                  <a:pt x="252" y="142"/>
                  <a:pt x="252" y="142"/>
                  <a:pt x="252" y="142"/>
                </a:cubicBezTo>
                <a:close/>
                <a:moveTo>
                  <a:pt x="253" y="142"/>
                </a:moveTo>
                <a:cubicBezTo>
                  <a:pt x="254" y="143"/>
                  <a:pt x="254" y="143"/>
                  <a:pt x="254" y="143"/>
                </a:cubicBezTo>
                <a:cubicBezTo>
                  <a:pt x="254" y="142"/>
                  <a:pt x="254" y="142"/>
                  <a:pt x="254" y="142"/>
                </a:cubicBezTo>
                <a:cubicBezTo>
                  <a:pt x="253" y="142"/>
                  <a:pt x="253" y="142"/>
                  <a:pt x="253" y="142"/>
                </a:cubicBezTo>
                <a:close/>
                <a:moveTo>
                  <a:pt x="255" y="143"/>
                </a:moveTo>
                <a:cubicBezTo>
                  <a:pt x="255" y="143"/>
                  <a:pt x="255" y="143"/>
                  <a:pt x="255" y="143"/>
                </a:cubicBezTo>
                <a:cubicBezTo>
                  <a:pt x="256" y="143"/>
                  <a:pt x="256" y="143"/>
                  <a:pt x="256" y="143"/>
                </a:cubicBezTo>
                <a:cubicBezTo>
                  <a:pt x="256" y="143"/>
                  <a:pt x="256" y="143"/>
                  <a:pt x="256" y="143"/>
                </a:cubicBezTo>
                <a:cubicBezTo>
                  <a:pt x="256" y="143"/>
                  <a:pt x="256" y="143"/>
                  <a:pt x="256" y="143"/>
                </a:cubicBezTo>
                <a:cubicBezTo>
                  <a:pt x="255" y="143"/>
                  <a:pt x="255" y="143"/>
                  <a:pt x="255" y="143"/>
                </a:cubicBezTo>
                <a:cubicBezTo>
                  <a:pt x="255" y="142"/>
                  <a:pt x="255" y="142"/>
                  <a:pt x="255" y="142"/>
                </a:cubicBezTo>
                <a:cubicBezTo>
                  <a:pt x="255" y="142"/>
                  <a:pt x="255" y="142"/>
                  <a:pt x="255" y="142"/>
                </a:cubicBezTo>
                <a:cubicBezTo>
                  <a:pt x="254" y="143"/>
                  <a:pt x="254" y="143"/>
                  <a:pt x="254" y="143"/>
                </a:cubicBezTo>
                <a:cubicBezTo>
                  <a:pt x="255" y="143"/>
                  <a:pt x="255" y="143"/>
                  <a:pt x="255" y="143"/>
                </a:cubicBezTo>
                <a:close/>
                <a:moveTo>
                  <a:pt x="265" y="155"/>
                </a:moveTo>
                <a:cubicBezTo>
                  <a:pt x="265" y="155"/>
                  <a:pt x="265" y="155"/>
                  <a:pt x="265" y="155"/>
                </a:cubicBezTo>
                <a:cubicBezTo>
                  <a:pt x="265" y="155"/>
                  <a:pt x="265" y="155"/>
                  <a:pt x="265" y="155"/>
                </a:cubicBezTo>
                <a:cubicBezTo>
                  <a:pt x="265" y="154"/>
                  <a:pt x="265" y="154"/>
                  <a:pt x="265" y="154"/>
                </a:cubicBezTo>
                <a:cubicBezTo>
                  <a:pt x="265" y="154"/>
                  <a:pt x="265" y="154"/>
                  <a:pt x="265" y="154"/>
                </a:cubicBezTo>
                <a:cubicBezTo>
                  <a:pt x="266" y="154"/>
                  <a:pt x="266" y="154"/>
                  <a:pt x="266" y="154"/>
                </a:cubicBezTo>
                <a:cubicBezTo>
                  <a:pt x="266" y="155"/>
                  <a:pt x="266" y="155"/>
                  <a:pt x="266" y="155"/>
                </a:cubicBezTo>
                <a:cubicBezTo>
                  <a:pt x="266" y="155"/>
                  <a:pt x="266" y="155"/>
                  <a:pt x="266" y="155"/>
                </a:cubicBezTo>
                <a:cubicBezTo>
                  <a:pt x="265" y="155"/>
                  <a:pt x="265" y="155"/>
                  <a:pt x="265" y="155"/>
                </a:cubicBezTo>
                <a:close/>
                <a:moveTo>
                  <a:pt x="264" y="158"/>
                </a:moveTo>
                <a:cubicBezTo>
                  <a:pt x="264" y="157"/>
                  <a:pt x="264" y="157"/>
                  <a:pt x="264" y="157"/>
                </a:cubicBezTo>
                <a:cubicBezTo>
                  <a:pt x="264" y="156"/>
                  <a:pt x="264" y="156"/>
                  <a:pt x="264" y="156"/>
                </a:cubicBezTo>
                <a:cubicBezTo>
                  <a:pt x="264" y="156"/>
                  <a:pt x="264" y="156"/>
                  <a:pt x="264" y="156"/>
                </a:cubicBezTo>
                <a:cubicBezTo>
                  <a:pt x="265" y="156"/>
                  <a:pt x="265" y="156"/>
                  <a:pt x="265" y="156"/>
                </a:cubicBezTo>
                <a:cubicBezTo>
                  <a:pt x="265" y="157"/>
                  <a:pt x="265" y="157"/>
                  <a:pt x="265" y="157"/>
                </a:cubicBezTo>
                <a:cubicBezTo>
                  <a:pt x="265" y="157"/>
                  <a:pt x="265" y="157"/>
                  <a:pt x="265" y="157"/>
                </a:cubicBezTo>
                <a:cubicBezTo>
                  <a:pt x="264" y="158"/>
                  <a:pt x="264" y="158"/>
                  <a:pt x="264" y="158"/>
                </a:cubicBezTo>
                <a:cubicBezTo>
                  <a:pt x="264" y="158"/>
                  <a:pt x="264" y="158"/>
                  <a:pt x="264" y="158"/>
                </a:cubicBezTo>
                <a:close/>
                <a:moveTo>
                  <a:pt x="258" y="146"/>
                </a:moveTo>
                <a:cubicBezTo>
                  <a:pt x="258" y="145"/>
                  <a:pt x="258" y="145"/>
                  <a:pt x="258" y="145"/>
                </a:cubicBezTo>
                <a:cubicBezTo>
                  <a:pt x="258" y="145"/>
                  <a:pt x="258" y="145"/>
                  <a:pt x="258" y="145"/>
                </a:cubicBezTo>
                <a:cubicBezTo>
                  <a:pt x="258" y="146"/>
                  <a:pt x="258" y="146"/>
                  <a:pt x="258" y="146"/>
                </a:cubicBezTo>
                <a:close/>
                <a:moveTo>
                  <a:pt x="257" y="146"/>
                </a:moveTo>
                <a:cubicBezTo>
                  <a:pt x="256" y="145"/>
                  <a:pt x="256" y="145"/>
                  <a:pt x="256" y="145"/>
                </a:cubicBezTo>
                <a:cubicBezTo>
                  <a:pt x="257" y="145"/>
                  <a:pt x="257" y="145"/>
                  <a:pt x="257" y="145"/>
                </a:cubicBezTo>
                <a:cubicBezTo>
                  <a:pt x="257" y="146"/>
                  <a:pt x="257" y="146"/>
                  <a:pt x="257" y="146"/>
                </a:cubicBezTo>
                <a:cubicBezTo>
                  <a:pt x="257" y="146"/>
                  <a:pt x="257" y="146"/>
                  <a:pt x="257" y="146"/>
                </a:cubicBezTo>
                <a:close/>
                <a:moveTo>
                  <a:pt x="257" y="146"/>
                </a:moveTo>
                <a:cubicBezTo>
                  <a:pt x="257" y="147"/>
                  <a:pt x="257" y="147"/>
                  <a:pt x="257" y="147"/>
                </a:cubicBezTo>
                <a:cubicBezTo>
                  <a:pt x="258" y="147"/>
                  <a:pt x="258" y="147"/>
                  <a:pt x="258" y="147"/>
                </a:cubicBezTo>
                <a:cubicBezTo>
                  <a:pt x="258" y="147"/>
                  <a:pt x="258" y="147"/>
                  <a:pt x="258" y="147"/>
                </a:cubicBezTo>
                <a:cubicBezTo>
                  <a:pt x="258" y="146"/>
                  <a:pt x="258" y="146"/>
                  <a:pt x="258" y="146"/>
                </a:cubicBezTo>
                <a:cubicBezTo>
                  <a:pt x="258" y="146"/>
                  <a:pt x="258" y="146"/>
                  <a:pt x="258" y="146"/>
                </a:cubicBezTo>
                <a:cubicBezTo>
                  <a:pt x="257" y="146"/>
                  <a:pt x="257" y="146"/>
                  <a:pt x="257" y="146"/>
                </a:cubicBezTo>
                <a:cubicBezTo>
                  <a:pt x="257" y="146"/>
                  <a:pt x="257" y="146"/>
                  <a:pt x="257" y="146"/>
                </a:cubicBezTo>
                <a:close/>
                <a:moveTo>
                  <a:pt x="263" y="144"/>
                </a:moveTo>
                <a:cubicBezTo>
                  <a:pt x="263" y="144"/>
                  <a:pt x="263" y="144"/>
                  <a:pt x="263" y="144"/>
                </a:cubicBezTo>
                <a:cubicBezTo>
                  <a:pt x="264" y="145"/>
                  <a:pt x="264" y="145"/>
                  <a:pt x="264" y="145"/>
                </a:cubicBezTo>
                <a:cubicBezTo>
                  <a:pt x="264" y="145"/>
                  <a:pt x="264" y="145"/>
                  <a:pt x="264" y="145"/>
                </a:cubicBezTo>
                <a:cubicBezTo>
                  <a:pt x="264" y="145"/>
                  <a:pt x="264" y="145"/>
                  <a:pt x="264" y="145"/>
                </a:cubicBezTo>
                <a:cubicBezTo>
                  <a:pt x="264" y="146"/>
                  <a:pt x="264" y="146"/>
                  <a:pt x="264" y="146"/>
                </a:cubicBezTo>
                <a:cubicBezTo>
                  <a:pt x="264" y="146"/>
                  <a:pt x="264" y="146"/>
                  <a:pt x="264" y="146"/>
                </a:cubicBezTo>
                <a:cubicBezTo>
                  <a:pt x="264" y="145"/>
                  <a:pt x="264" y="145"/>
                  <a:pt x="264" y="145"/>
                </a:cubicBezTo>
                <a:cubicBezTo>
                  <a:pt x="265" y="145"/>
                  <a:pt x="265" y="145"/>
                  <a:pt x="265" y="145"/>
                </a:cubicBezTo>
                <a:cubicBezTo>
                  <a:pt x="266" y="145"/>
                  <a:pt x="266" y="145"/>
                  <a:pt x="266" y="145"/>
                </a:cubicBezTo>
                <a:cubicBezTo>
                  <a:pt x="266" y="145"/>
                  <a:pt x="266" y="145"/>
                  <a:pt x="266" y="145"/>
                </a:cubicBezTo>
                <a:cubicBezTo>
                  <a:pt x="266" y="145"/>
                  <a:pt x="266" y="145"/>
                  <a:pt x="266" y="145"/>
                </a:cubicBezTo>
                <a:cubicBezTo>
                  <a:pt x="266" y="144"/>
                  <a:pt x="266" y="144"/>
                  <a:pt x="266" y="144"/>
                </a:cubicBezTo>
                <a:cubicBezTo>
                  <a:pt x="265" y="144"/>
                  <a:pt x="265" y="144"/>
                  <a:pt x="265" y="144"/>
                </a:cubicBezTo>
                <a:cubicBezTo>
                  <a:pt x="264" y="144"/>
                  <a:pt x="264" y="144"/>
                  <a:pt x="264" y="144"/>
                </a:cubicBezTo>
                <a:cubicBezTo>
                  <a:pt x="264" y="143"/>
                  <a:pt x="264" y="143"/>
                  <a:pt x="264" y="143"/>
                </a:cubicBezTo>
                <a:cubicBezTo>
                  <a:pt x="263" y="144"/>
                  <a:pt x="263" y="144"/>
                  <a:pt x="263" y="144"/>
                </a:cubicBezTo>
                <a:cubicBezTo>
                  <a:pt x="263" y="144"/>
                  <a:pt x="263" y="144"/>
                  <a:pt x="263" y="144"/>
                </a:cubicBezTo>
                <a:close/>
                <a:moveTo>
                  <a:pt x="273" y="144"/>
                </a:moveTo>
                <a:cubicBezTo>
                  <a:pt x="273" y="143"/>
                  <a:pt x="273" y="143"/>
                  <a:pt x="273" y="143"/>
                </a:cubicBezTo>
                <a:cubicBezTo>
                  <a:pt x="273" y="143"/>
                  <a:pt x="273" y="143"/>
                  <a:pt x="273" y="143"/>
                </a:cubicBezTo>
                <a:cubicBezTo>
                  <a:pt x="273" y="144"/>
                  <a:pt x="273" y="144"/>
                  <a:pt x="273" y="144"/>
                </a:cubicBezTo>
                <a:cubicBezTo>
                  <a:pt x="273" y="144"/>
                  <a:pt x="273" y="144"/>
                  <a:pt x="273" y="144"/>
                </a:cubicBezTo>
                <a:close/>
                <a:moveTo>
                  <a:pt x="269" y="147"/>
                </a:moveTo>
                <a:cubicBezTo>
                  <a:pt x="270" y="147"/>
                  <a:pt x="270" y="147"/>
                  <a:pt x="270" y="147"/>
                </a:cubicBezTo>
                <a:cubicBezTo>
                  <a:pt x="270" y="146"/>
                  <a:pt x="270" y="146"/>
                  <a:pt x="270" y="146"/>
                </a:cubicBezTo>
                <a:cubicBezTo>
                  <a:pt x="271" y="146"/>
                  <a:pt x="271" y="146"/>
                  <a:pt x="271" y="146"/>
                </a:cubicBezTo>
                <a:cubicBezTo>
                  <a:pt x="271" y="146"/>
                  <a:pt x="271" y="146"/>
                  <a:pt x="271" y="146"/>
                </a:cubicBezTo>
                <a:cubicBezTo>
                  <a:pt x="272" y="146"/>
                  <a:pt x="272" y="146"/>
                  <a:pt x="272" y="146"/>
                </a:cubicBezTo>
                <a:cubicBezTo>
                  <a:pt x="272" y="146"/>
                  <a:pt x="272" y="146"/>
                  <a:pt x="272" y="146"/>
                </a:cubicBezTo>
                <a:cubicBezTo>
                  <a:pt x="272" y="146"/>
                  <a:pt x="272" y="146"/>
                  <a:pt x="272" y="146"/>
                </a:cubicBezTo>
                <a:cubicBezTo>
                  <a:pt x="271" y="147"/>
                  <a:pt x="271" y="147"/>
                  <a:pt x="271" y="147"/>
                </a:cubicBezTo>
                <a:cubicBezTo>
                  <a:pt x="270" y="147"/>
                  <a:pt x="270" y="147"/>
                  <a:pt x="270" y="147"/>
                </a:cubicBezTo>
                <a:cubicBezTo>
                  <a:pt x="270" y="147"/>
                  <a:pt x="270" y="147"/>
                  <a:pt x="270" y="147"/>
                </a:cubicBezTo>
                <a:cubicBezTo>
                  <a:pt x="269" y="147"/>
                  <a:pt x="269" y="147"/>
                  <a:pt x="269" y="147"/>
                </a:cubicBezTo>
                <a:close/>
                <a:moveTo>
                  <a:pt x="266" y="152"/>
                </a:moveTo>
                <a:cubicBezTo>
                  <a:pt x="268" y="151"/>
                  <a:pt x="268" y="151"/>
                  <a:pt x="268" y="151"/>
                </a:cubicBezTo>
                <a:cubicBezTo>
                  <a:pt x="268" y="150"/>
                  <a:pt x="268" y="150"/>
                  <a:pt x="268" y="150"/>
                </a:cubicBezTo>
                <a:cubicBezTo>
                  <a:pt x="268" y="150"/>
                  <a:pt x="268" y="150"/>
                  <a:pt x="268" y="150"/>
                </a:cubicBezTo>
                <a:cubicBezTo>
                  <a:pt x="269" y="150"/>
                  <a:pt x="269" y="150"/>
                  <a:pt x="269" y="150"/>
                </a:cubicBezTo>
                <a:cubicBezTo>
                  <a:pt x="270" y="149"/>
                  <a:pt x="270" y="149"/>
                  <a:pt x="270" y="149"/>
                </a:cubicBezTo>
                <a:cubicBezTo>
                  <a:pt x="270" y="148"/>
                  <a:pt x="270" y="148"/>
                  <a:pt x="270" y="148"/>
                </a:cubicBezTo>
                <a:cubicBezTo>
                  <a:pt x="269" y="148"/>
                  <a:pt x="269" y="148"/>
                  <a:pt x="269" y="148"/>
                </a:cubicBezTo>
                <a:cubicBezTo>
                  <a:pt x="269" y="148"/>
                  <a:pt x="269" y="148"/>
                  <a:pt x="269" y="148"/>
                </a:cubicBezTo>
                <a:cubicBezTo>
                  <a:pt x="269" y="149"/>
                  <a:pt x="269" y="149"/>
                  <a:pt x="269" y="149"/>
                </a:cubicBezTo>
                <a:cubicBezTo>
                  <a:pt x="268" y="149"/>
                  <a:pt x="268" y="149"/>
                  <a:pt x="268" y="149"/>
                </a:cubicBezTo>
                <a:cubicBezTo>
                  <a:pt x="267" y="150"/>
                  <a:pt x="267" y="150"/>
                  <a:pt x="267" y="150"/>
                </a:cubicBezTo>
                <a:cubicBezTo>
                  <a:pt x="267" y="150"/>
                  <a:pt x="267" y="150"/>
                  <a:pt x="267" y="150"/>
                </a:cubicBezTo>
                <a:cubicBezTo>
                  <a:pt x="266" y="150"/>
                  <a:pt x="266" y="150"/>
                  <a:pt x="266" y="150"/>
                </a:cubicBezTo>
                <a:cubicBezTo>
                  <a:pt x="265" y="150"/>
                  <a:pt x="265" y="150"/>
                  <a:pt x="265" y="150"/>
                </a:cubicBezTo>
                <a:cubicBezTo>
                  <a:pt x="265" y="151"/>
                  <a:pt x="265" y="151"/>
                  <a:pt x="265" y="151"/>
                </a:cubicBezTo>
                <a:cubicBezTo>
                  <a:pt x="264" y="151"/>
                  <a:pt x="264" y="151"/>
                  <a:pt x="264" y="151"/>
                </a:cubicBezTo>
                <a:cubicBezTo>
                  <a:pt x="264" y="152"/>
                  <a:pt x="264" y="152"/>
                  <a:pt x="264" y="152"/>
                </a:cubicBezTo>
                <a:cubicBezTo>
                  <a:pt x="265" y="152"/>
                  <a:pt x="265" y="152"/>
                  <a:pt x="265" y="152"/>
                </a:cubicBezTo>
                <a:cubicBezTo>
                  <a:pt x="265" y="152"/>
                  <a:pt x="265" y="152"/>
                  <a:pt x="265" y="152"/>
                </a:cubicBezTo>
                <a:cubicBezTo>
                  <a:pt x="266" y="152"/>
                  <a:pt x="266" y="152"/>
                  <a:pt x="266" y="152"/>
                </a:cubicBezTo>
                <a:close/>
                <a:moveTo>
                  <a:pt x="273" y="152"/>
                </a:moveTo>
                <a:cubicBezTo>
                  <a:pt x="273" y="150"/>
                  <a:pt x="273" y="150"/>
                  <a:pt x="273" y="150"/>
                </a:cubicBezTo>
                <a:cubicBezTo>
                  <a:pt x="273" y="150"/>
                  <a:pt x="273" y="150"/>
                  <a:pt x="273" y="150"/>
                </a:cubicBezTo>
                <a:cubicBezTo>
                  <a:pt x="274" y="149"/>
                  <a:pt x="274" y="149"/>
                  <a:pt x="274" y="149"/>
                </a:cubicBezTo>
                <a:cubicBezTo>
                  <a:pt x="274" y="149"/>
                  <a:pt x="274" y="149"/>
                  <a:pt x="274" y="149"/>
                </a:cubicBezTo>
                <a:cubicBezTo>
                  <a:pt x="275" y="149"/>
                  <a:pt x="275" y="149"/>
                  <a:pt x="275" y="149"/>
                </a:cubicBezTo>
                <a:cubicBezTo>
                  <a:pt x="275" y="150"/>
                  <a:pt x="275" y="150"/>
                  <a:pt x="275" y="150"/>
                </a:cubicBezTo>
                <a:cubicBezTo>
                  <a:pt x="275" y="151"/>
                  <a:pt x="275" y="151"/>
                  <a:pt x="275" y="151"/>
                </a:cubicBezTo>
                <a:cubicBezTo>
                  <a:pt x="274" y="151"/>
                  <a:pt x="274" y="151"/>
                  <a:pt x="274" y="151"/>
                </a:cubicBezTo>
                <a:cubicBezTo>
                  <a:pt x="274" y="152"/>
                  <a:pt x="274" y="152"/>
                  <a:pt x="274" y="152"/>
                </a:cubicBezTo>
                <a:cubicBezTo>
                  <a:pt x="273" y="152"/>
                  <a:pt x="273" y="152"/>
                  <a:pt x="273" y="152"/>
                </a:cubicBezTo>
                <a:close/>
                <a:moveTo>
                  <a:pt x="279" y="158"/>
                </a:moveTo>
                <a:cubicBezTo>
                  <a:pt x="279" y="157"/>
                  <a:pt x="279" y="157"/>
                  <a:pt x="279" y="157"/>
                </a:cubicBezTo>
                <a:cubicBezTo>
                  <a:pt x="279" y="156"/>
                  <a:pt x="279" y="156"/>
                  <a:pt x="279" y="156"/>
                </a:cubicBezTo>
                <a:cubicBezTo>
                  <a:pt x="278" y="155"/>
                  <a:pt x="278" y="155"/>
                  <a:pt x="278" y="155"/>
                </a:cubicBezTo>
                <a:cubicBezTo>
                  <a:pt x="278" y="155"/>
                  <a:pt x="278" y="155"/>
                  <a:pt x="278" y="155"/>
                </a:cubicBezTo>
                <a:cubicBezTo>
                  <a:pt x="278" y="156"/>
                  <a:pt x="278" y="156"/>
                  <a:pt x="278" y="156"/>
                </a:cubicBezTo>
                <a:cubicBezTo>
                  <a:pt x="278" y="157"/>
                  <a:pt x="278" y="157"/>
                  <a:pt x="278" y="157"/>
                </a:cubicBezTo>
                <a:cubicBezTo>
                  <a:pt x="278" y="158"/>
                  <a:pt x="278" y="158"/>
                  <a:pt x="278" y="158"/>
                </a:cubicBezTo>
                <a:cubicBezTo>
                  <a:pt x="278" y="158"/>
                  <a:pt x="278" y="158"/>
                  <a:pt x="278" y="158"/>
                </a:cubicBezTo>
                <a:cubicBezTo>
                  <a:pt x="278" y="158"/>
                  <a:pt x="278" y="158"/>
                  <a:pt x="278" y="158"/>
                </a:cubicBezTo>
                <a:cubicBezTo>
                  <a:pt x="279" y="158"/>
                  <a:pt x="279" y="158"/>
                  <a:pt x="279" y="158"/>
                </a:cubicBezTo>
                <a:cubicBezTo>
                  <a:pt x="279" y="158"/>
                  <a:pt x="279" y="158"/>
                  <a:pt x="279" y="158"/>
                </a:cubicBezTo>
                <a:close/>
                <a:moveTo>
                  <a:pt x="280" y="157"/>
                </a:moveTo>
                <a:cubicBezTo>
                  <a:pt x="279" y="157"/>
                  <a:pt x="279" y="157"/>
                  <a:pt x="279" y="157"/>
                </a:cubicBezTo>
                <a:cubicBezTo>
                  <a:pt x="280" y="156"/>
                  <a:pt x="280" y="156"/>
                  <a:pt x="280" y="156"/>
                </a:cubicBezTo>
                <a:cubicBezTo>
                  <a:pt x="280" y="157"/>
                  <a:pt x="280" y="157"/>
                  <a:pt x="280" y="157"/>
                </a:cubicBezTo>
                <a:cubicBezTo>
                  <a:pt x="280" y="157"/>
                  <a:pt x="280" y="157"/>
                  <a:pt x="280" y="157"/>
                </a:cubicBezTo>
                <a:cubicBezTo>
                  <a:pt x="280" y="158"/>
                  <a:pt x="280" y="158"/>
                  <a:pt x="280" y="158"/>
                </a:cubicBezTo>
                <a:cubicBezTo>
                  <a:pt x="280" y="157"/>
                  <a:pt x="280" y="157"/>
                  <a:pt x="280" y="157"/>
                </a:cubicBezTo>
                <a:close/>
                <a:moveTo>
                  <a:pt x="281" y="159"/>
                </a:moveTo>
                <a:cubicBezTo>
                  <a:pt x="280" y="159"/>
                  <a:pt x="280" y="159"/>
                  <a:pt x="280" y="159"/>
                </a:cubicBezTo>
                <a:cubicBezTo>
                  <a:pt x="281" y="158"/>
                  <a:pt x="281" y="158"/>
                  <a:pt x="281" y="158"/>
                </a:cubicBezTo>
                <a:cubicBezTo>
                  <a:pt x="281" y="158"/>
                  <a:pt x="281" y="158"/>
                  <a:pt x="281" y="158"/>
                </a:cubicBezTo>
                <a:cubicBezTo>
                  <a:pt x="281" y="159"/>
                  <a:pt x="281" y="159"/>
                  <a:pt x="281" y="159"/>
                </a:cubicBezTo>
                <a:cubicBezTo>
                  <a:pt x="281" y="159"/>
                  <a:pt x="281" y="159"/>
                  <a:pt x="281" y="159"/>
                </a:cubicBezTo>
                <a:close/>
                <a:moveTo>
                  <a:pt x="278" y="161"/>
                </a:moveTo>
                <a:cubicBezTo>
                  <a:pt x="278" y="161"/>
                  <a:pt x="278" y="161"/>
                  <a:pt x="278" y="161"/>
                </a:cubicBezTo>
                <a:cubicBezTo>
                  <a:pt x="278" y="162"/>
                  <a:pt x="278" y="162"/>
                  <a:pt x="278" y="162"/>
                </a:cubicBezTo>
                <a:cubicBezTo>
                  <a:pt x="278" y="163"/>
                  <a:pt x="278" y="163"/>
                  <a:pt x="278" y="163"/>
                </a:cubicBezTo>
                <a:cubicBezTo>
                  <a:pt x="278" y="163"/>
                  <a:pt x="278" y="163"/>
                  <a:pt x="278" y="163"/>
                </a:cubicBezTo>
                <a:cubicBezTo>
                  <a:pt x="279" y="163"/>
                  <a:pt x="279" y="163"/>
                  <a:pt x="279" y="163"/>
                </a:cubicBezTo>
                <a:cubicBezTo>
                  <a:pt x="280" y="163"/>
                  <a:pt x="280" y="163"/>
                  <a:pt x="280" y="163"/>
                </a:cubicBezTo>
                <a:cubicBezTo>
                  <a:pt x="280" y="163"/>
                  <a:pt x="280" y="163"/>
                  <a:pt x="280" y="163"/>
                </a:cubicBezTo>
                <a:cubicBezTo>
                  <a:pt x="281" y="163"/>
                  <a:pt x="281" y="163"/>
                  <a:pt x="281" y="163"/>
                </a:cubicBezTo>
                <a:cubicBezTo>
                  <a:pt x="282" y="163"/>
                  <a:pt x="282" y="163"/>
                  <a:pt x="282" y="163"/>
                </a:cubicBezTo>
                <a:cubicBezTo>
                  <a:pt x="282" y="163"/>
                  <a:pt x="282" y="163"/>
                  <a:pt x="282" y="163"/>
                </a:cubicBezTo>
                <a:cubicBezTo>
                  <a:pt x="282" y="162"/>
                  <a:pt x="282" y="162"/>
                  <a:pt x="282" y="162"/>
                </a:cubicBezTo>
                <a:cubicBezTo>
                  <a:pt x="282" y="162"/>
                  <a:pt x="282" y="162"/>
                  <a:pt x="282" y="162"/>
                </a:cubicBezTo>
                <a:cubicBezTo>
                  <a:pt x="281" y="161"/>
                  <a:pt x="281" y="161"/>
                  <a:pt x="281" y="161"/>
                </a:cubicBezTo>
                <a:cubicBezTo>
                  <a:pt x="281" y="161"/>
                  <a:pt x="281" y="161"/>
                  <a:pt x="281" y="161"/>
                </a:cubicBezTo>
                <a:cubicBezTo>
                  <a:pt x="280" y="161"/>
                  <a:pt x="280" y="161"/>
                  <a:pt x="280" y="161"/>
                </a:cubicBezTo>
                <a:cubicBezTo>
                  <a:pt x="280" y="161"/>
                  <a:pt x="280" y="161"/>
                  <a:pt x="280" y="161"/>
                </a:cubicBezTo>
                <a:cubicBezTo>
                  <a:pt x="280" y="161"/>
                  <a:pt x="280" y="161"/>
                  <a:pt x="280" y="161"/>
                </a:cubicBezTo>
                <a:cubicBezTo>
                  <a:pt x="280" y="160"/>
                  <a:pt x="280" y="160"/>
                  <a:pt x="280" y="160"/>
                </a:cubicBezTo>
                <a:cubicBezTo>
                  <a:pt x="279" y="160"/>
                  <a:pt x="279" y="160"/>
                  <a:pt x="279" y="160"/>
                </a:cubicBezTo>
                <a:cubicBezTo>
                  <a:pt x="279" y="161"/>
                  <a:pt x="279" y="161"/>
                  <a:pt x="279" y="161"/>
                </a:cubicBezTo>
                <a:cubicBezTo>
                  <a:pt x="278" y="161"/>
                  <a:pt x="278" y="161"/>
                  <a:pt x="278" y="161"/>
                </a:cubicBezTo>
                <a:cubicBezTo>
                  <a:pt x="278" y="161"/>
                  <a:pt x="278" y="161"/>
                  <a:pt x="278" y="161"/>
                </a:cubicBezTo>
                <a:close/>
                <a:moveTo>
                  <a:pt x="255" y="190"/>
                </a:moveTo>
                <a:cubicBezTo>
                  <a:pt x="256" y="190"/>
                  <a:pt x="256" y="190"/>
                  <a:pt x="256" y="190"/>
                </a:cubicBezTo>
                <a:cubicBezTo>
                  <a:pt x="256" y="190"/>
                  <a:pt x="256" y="190"/>
                  <a:pt x="256" y="190"/>
                </a:cubicBezTo>
                <a:cubicBezTo>
                  <a:pt x="256" y="190"/>
                  <a:pt x="256" y="190"/>
                  <a:pt x="256" y="190"/>
                </a:cubicBezTo>
                <a:cubicBezTo>
                  <a:pt x="255" y="190"/>
                  <a:pt x="255" y="190"/>
                  <a:pt x="255" y="190"/>
                </a:cubicBezTo>
                <a:cubicBezTo>
                  <a:pt x="255" y="190"/>
                  <a:pt x="255" y="190"/>
                  <a:pt x="255" y="190"/>
                </a:cubicBezTo>
                <a:close/>
                <a:moveTo>
                  <a:pt x="242" y="171"/>
                </a:moveTo>
                <a:cubicBezTo>
                  <a:pt x="242" y="171"/>
                  <a:pt x="242" y="171"/>
                  <a:pt x="242" y="171"/>
                </a:cubicBezTo>
                <a:cubicBezTo>
                  <a:pt x="243" y="171"/>
                  <a:pt x="243" y="171"/>
                  <a:pt x="243" y="171"/>
                </a:cubicBezTo>
                <a:cubicBezTo>
                  <a:pt x="243" y="171"/>
                  <a:pt x="243" y="171"/>
                  <a:pt x="243" y="171"/>
                </a:cubicBezTo>
                <a:cubicBezTo>
                  <a:pt x="242" y="171"/>
                  <a:pt x="242" y="171"/>
                  <a:pt x="242" y="171"/>
                </a:cubicBezTo>
                <a:cubicBezTo>
                  <a:pt x="242" y="171"/>
                  <a:pt x="242" y="171"/>
                  <a:pt x="242" y="171"/>
                </a:cubicBezTo>
                <a:cubicBezTo>
                  <a:pt x="242" y="171"/>
                  <a:pt x="242" y="171"/>
                  <a:pt x="242" y="171"/>
                </a:cubicBezTo>
                <a:close/>
                <a:moveTo>
                  <a:pt x="239" y="175"/>
                </a:moveTo>
                <a:cubicBezTo>
                  <a:pt x="239" y="175"/>
                  <a:pt x="239" y="175"/>
                  <a:pt x="239" y="175"/>
                </a:cubicBezTo>
                <a:cubicBezTo>
                  <a:pt x="238" y="174"/>
                  <a:pt x="238" y="174"/>
                  <a:pt x="238" y="174"/>
                </a:cubicBezTo>
                <a:cubicBezTo>
                  <a:pt x="237" y="174"/>
                  <a:pt x="237" y="174"/>
                  <a:pt x="237" y="174"/>
                </a:cubicBezTo>
                <a:cubicBezTo>
                  <a:pt x="238" y="173"/>
                  <a:pt x="238" y="173"/>
                  <a:pt x="238" y="173"/>
                </a:cubicBezTo>
                <a:cubicBezTo>
                  <a:pt x="237" y="173"/>
                  <a:pt x="237" y="173"/>
                  <a:pt x="237" y="173"/>
                </a:cubicBezTo>
                <a:cubicBezTo>
                  <a:pt x="237" y="172"/>
                  <a:pt x="237" y="172"/>
                  <a:pt x="237" y="172"/>
                </a:cubicBezTo>
                <a:cubicBezTo>
                  <a:pt x="237" y="171"/>
                  <a:pt x="237" y="171"/>
                  <a:pt x="237" y="171"/>
                </a:cubicBezTo>
                <a:cubicBezTo>
                  <a:pt x="237" y="171"/>
                  <a:pt x="237" y="171"/>
                  <a:pt x="237" y="171"/>
                </a:cubicBezTo>
                <a:cubicBezTo>
                  <a:pt x="237" y="172"/>
                  <a:pt x="237" y="172"/>
                  <a:pt x="237" y="172"/>
                </a:cubicBezTo>
                <a:cubicBezTo>
                  <a:pt x="238" y="172"/>
                  <a:pt x="238" y="172"/>
                  <a:pt x="238" y="172"/>
                </a:cubicBezTo>
                <a:cubicBezTo>
                  <a:pt x="238" y="172"/>
                  <a:pt x="238" y="172"/>
                  <a:pt x="238" y="172"/>
                </a:cubicBezTo>
                <a:cubicBezTo>
                  <a:pt x="239" y="173"/>
                  <a:pt x="239" y="173"/>
                  <a:pt x="239" y="173"/>
                </a:cubicBezTo>
                <a:cubicBezTo>
                  <a:pt x="239" y="174"/>
                  <a:pt x="239" y="174"/>
                  <a:pt x="239" y="174"/>
                </a:cubicBezTo>
                <a:cubicBezTo>
                  <a:pt x="240" y="174"/>
                  <a:pt x="240" y="174"/>
                  <a:pt x="240" y="174"/>
                </a:cubicBezTo>
                <a:cubicBezTo>
                  <a:pt x="240" y="174"/>
                  <a:pt x="240" y="174"/>
                  <a:pt x="240" y="174"/>
                </a:cubicBezTo>
                <a:cubicBezTo>
                  <a:pt x="240" y="175"/>
                  <a:pt x="240" y="175"/>
                  <a:pt x="240" y="175"/>
                </a:cubicBezTo>
                <a:cubicBezTo>
                  <a:pt x="239" y="175"/>
                  <a:pt x="239" y="175"/>
                  <a:pt x="239" y="175"/>
                </a:cubicBezTo>
                <a:cubicBezTo>
                  <a:pt x="239" y="175"/>
                  <a:pt x="239" y="175"/>
                  <a:pt x="239" y="175"/>
                </a:cubicBezTo>
                <a:close/>
                <a:moveTo>
                  <a:pt x="234" y="175"/>
                </a:moveTo>
                <a:cubicBezTo>
                  <a:pt x="234" y="174"/>
                  <a:pt x="234" y="174"/>
                  <a:pt x="234" y="174"/>
                </a:cubicBezTo>
                <a:cubicBezTo>
                  <a:pt x="234" y="174"/>
                  <a:pt x="234" y="174"/>
                  <a:pt x="234" y="174"/>
                </a:cubicBezTo>
                <a:cubicBezTo>
                  <a:pt x="234" y="173"/>
                  <a:pt x="234" y="173"/>
                  <a:pt x="234" y="173"/>
                </a:cubicBezTo>
                <a:cubicBezTo>
                  <a:pt x="234" y="172"/>
                  <a:pt x="234" y="172"/>
                  <a:pt x="234" y="172"/>
                </a:cubicBezTo>
                <a:cubicBezTo>
                  <a:pt x="234" y="171"/>
                  <a:pt x="234" y="171"/>
                  <a:pt x="234" y="171"/>
                </a:cubicBezTo>
                <a:cubicBezTo>
                  <a:pt x="234" y="171"/>
                  <a:pt x="234" y="171"/>
                  <a:pt x="234" y="171"/>
                </a:cubicBezTo>
                <a:cubicBezTo>
                  <a:pt x="235" y="172"/>
                  <a:pt x="235" y="172"/>
                  <a:pt x="235" y="172"/>
                </a:cubicBezTo>
                <a:cubicBezTo>
                  <a:pt x="234" y="172"/>
                  <a:pt x="234" y="172"/>
                  <a:pt x="234" y="172"/>
                </a:cubicBezTo>
                <a:cubicBezTo>
                  <a:pt x="234" y="173"/>
                  <a:pt x="234" y="173"/>
                  <a:pt x="234" y="173"/>
                </a:cubicBezTo>
                <a:cubicBezTo>
                  <a:pt x="235" y="173"/>
                  <a:pt x="235" y="173"/>
                  <a:pt x="235" y="173"/>
                </a:cubicBezTo>
                <a:cubicBezTo>
                  <a:pt x="234" y="175"/>
                  <a:pt x="234" y="175"/>
                  <a:pt x="234" y="175"/>
                </a:cubicBezTo>
                <a:cubicBezTo>
                  <a:pt x="234" y="175"/>
                  <a:pt x="234" y="175"/>
                  <a:pt x="234" y="175"/>
                </a:cubicBezTo>
                <a:close/>
                <a:moveTo>
                  <a:pt x="233" y="156"/>
                </a:moveTo>
                <a:cubicBezTo>
                  <a:pt x="233" y="157"/>
                  <a:pt x="233" y="157"/>
                  <a:pt x="233" y="157"/>
                </a:cubicBezTo>
                <a:cubicBezTo>
                  <a:pt x="233" y="157"/>
                  <a:pt x="233" y="157"/>
                  <a:pt x="233" y="157"/>
                </a:cubicBezTo>
                <a:cubicBezTo>
                  <a:pt x="234" y="157"/>
                  <a:pt x="234" y="157"/>
                  <a:pt x="234" y="157"/>
                </a:cubicBezTo>
                <a:cubicBezTo>
                  <a:pt x="235" y="156"/>
                  <a:pt x="235" y="156"/>
                  <a:pt x="235" y="156"/>
                </a:cubicBezTo>
                <a:cubicBezTo>
                  <a:pt x="235" y="156"/>
                  <a:pt x="235" y="156"/>
                  <a:pt x="235" y="156"/>
                </a:cubicBezTo>
                <a:cubicBezTo>
                  <a:pt x="234" y="156"/>
                  <a:pt x="234" y="156"/>
                  <a:pt x="234" y="156"/>
                </a:cubicBezTo>
                <a:cubicBezTo>
                  <a:pt x="233" y="156"/>
                  <a:pt x="233" y="156"/>
                  <a:pt x="233" y="156"/>
                </a:cubicBezTo>
                <a:close/>
                <a:moveTo>
                  <a:pt x="233" y="156"/>
                </a:moveTo>
                <a:cubicBezTo>
                  <a:pt x="234" y="155"/>
                  <a:pt x="234" y="155"/>
                  <a:pt x="234" y="155"/>
                </a:cubicBezTo>
                <a:cubicBezTo>
                  <a:pt x="234" y="154"/>
                  <a:pt x="234" y="154"/>
                  <a:pt x="234" y="154"/>
                </a:cubicBezTo>
                <a:cubicBezTo>
                  <a:pt x="235" y="153"/>
                  <a:pt x="235" y="153"/>
                  <a:pt x="235" y="153"/>
                </a:cubicBezTo>
                <a:cubicBezTo>
                  <a:pt x="235" y="153"/>
                  <a:pt x="235" y="153"/>
                  <a:pt x="235" y="153"/>
                </a:cubicBezTo>
                <a:cubicBezTo>
                  <a:pt x="236" y="153"/>
                  <a:pt x="236" y="153"/>
                  <a:pt x="236" y="153"/>
                </a:cubicBezTo>
                <a:cubicBezTo>
                  <a:pt x="236" y="154"/>
                  <a:pt x="236" y="154"/>
                  <a:pt x="236" y="154"/>
                </a:cubicBezTo>
                <a:cubicBezTo>
                  <a:pt x="235" y="155"/>
                  <a:pt x="235" y="155"/>
                  <a:pt x="235" y="155"/>
                </a:cubicBezTo>
                <a:cubicBezTo>
                  <a:pt x="235" y="155"/>
                  <a:pt x="235" y="155"/>
                  <a:pt x="235" y="155"/>
                </a:cubicBezTo>
                <a:cubicBezTo>
                  <a:pt x="235" y="156"/>
                  <a:pt x="235" y="156"/>
                  <a:pt x="235" y="156"/>
                </a:cubicBezTo>
                <a:cubicBezTo>
                  <a:pt x="233" y="156"/>
                  <a:pt x="233" y="156"/>
                  <a:pt x="233" y="156"/>
                </a:cubicBezTo>
                <a:close/>
                <a:moveTo>
                  <a:pt x="191" y="148"/>
                </a:move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8"/>
                  <a:pt x="191" y="148"/>
                  <a:pt x="191" y="148"/>
                </a:cubicBezTo>
                <a:close/>
                <a:moveTo>
                  <a:pt x="155" y="138"/>
                </a:moveTo>
                <a:cubicBezTo>
                  <a:pt x="155" y="138"/>
                  <a:pt x="155" y="138"/>
                  <a:pt x="155" y="138"/>
                </a:cubicBezTo>
                <a:cubicBezTo>
                  <a:pt x="156" y="138"/>
                  <a:pt x="156" y="138"/>
                  <a:pt x="156" y="138"/>
                </a:cubicBezTo>
                <a:cubicBezTo>
                  <a:pt x="155" y="138"/>
                  <a:pt x="155" y="138"/>
                  <a:pt x="155" y="138"/>
                </a:cubicBezTo>
                <a:cubicBezTo>
                  <a:pt x="155" y="138"/>
                  <a:pt x="155" y="138"/>
                  <a:pt x="155" y="138"/>
                </a:cubicBezTo>
                <a:close/>
                <a:moveTo>
                  <a:pt x="152" y="140"/>
                </a:moveTo>
                <a:cubicBezTo>
                  <a:pt x="153" y="140"/>
                  <a:pt x="153" y="140"/>
                  <a:pt x="153" y="140"/>
                </a:cubicBezTo>
                <a:cubicBezTo>
                  <a:pt x="152" y="139"/>
                  <a:pt x="152" y="139"/>
                  <a:pt x="152" y="139"/>
                </a:cubicBezTo>
                <a:cubicBezTo>
                  <a:pt x="152" y="139"/>
                  <a:pt x="152" y="139"/>
                  <a:pt x="152" y="139"/>
                </a:cubicBezTo>
                <a:cubicBezTo>
                  <a:pt x="152" y="140"/>
                  <a:pt x="152" y="140"/>
                  <a:pt x="152" y="140"/>
                </a:cubicBezTo>
                <a:close/>
                <a:moveTo>
                  <a:pt x="153" y="142"/>
                </a:moveTo>
                <a:cubicBezTo>
                  <a:pt x="153" y="142"/>
                  <a:pt x="153" y="142"/>
                  <a:pt x="153" y="142"/>
                </a:cubicBezTo>
                <a:cubicBezTo>
                  <a:pt x="153" y="142"/>
                  <a:pt x="153" y="142"/>
                  <a:pt x="153" y="142"/>
                </a:cubicBezTo>
                <a:cubicBezTo>
                  <a:pt x="153" y="142"/>
                  <a:pt x="153" y="142"/>
                  <a:pt x="153" y="142"/>
                </a:cubicBezTo>
                <a:cubicBezTo>
                  <a:pt x="153" y="142"/>
                  <a:pt x="153" y="142"/>
                  <a:pt x="153" y="142"/>
                </a:cubicBezTo>
                <a:close/>
                <a:moveTo>
                  <a:pt x="153" y="143"/>
                </a:moveTo>
                <a:cubicBezTo>
                  <a:pt x="152" y="142"/>
                  <a:pt x="152" y="142"/>
                  <a:pt x="152" y="142"/>
                </a:cubicBezTo>
                <a:cubicBezTo>
                  <a:pt x="152" y="142"/>
                  <a:pt x="152" y="142"/>
                  <a:pt x="152" y="142"/>
                </a:cubicBezTo>
                <a:cubicBezTo>
                  <a:pt x="152" y="143"/>
                  <a:pt x="152" y="143"/>
                  <a:pt x="152" y="143"/>
                </a:cubicBezTo>
                <a:cubicBezTo>
                  <a:pt x="153" y="143"/>
                  <a:pt x="153" y="143"/>
                  <a:pt x="153" y="143"/>
                </a:cubicBezTo>
                <a:close/>
                <a:moveTo>
                  <a:pt x="154" y="145"/>
                </a:moveTo>
                <a:cubicBezTo>
                  <a:pt x="155" y="146"/>
                  <a:pt x="155" y="146"/>
                  <a:pt x="155" y="146"/>
                </a:cubicBezTo>
                <a:cubicBezTo>
                  <a:pt x="155" y="146"/>
                  <a:pt x="155" y="146"/>
                  <a:pt x="155" y="146"/>
                </a:cubicBezTo>
                <a:cubicBezTo>
                  <a:pt x="156" y="145"/>
                  <a:pt x="156" y="145"/>
                  <a:pt x="156" y="145"/>
                </a:cubicBezTo>
                <a:cubicBezTo>
                  <a:pt x="155" y="145"/>
                  <a:pt x="155" y="145"/>
                  <a:pt x="155" y="145"/>
                </a:cubicBezTo>
                <a:cubicBezTo>
                  <a:pt x="156" y="144"/>
                  <a:pt x="156" y="144"/>
                  <a:pt x="156" y="144"/>
                </a:cubicBezTo>
                <a:cubicBezTo>
                  <a:pt x="155" y="144"/>
                  <a:pt x="155" y="144"/>
                  <a:pt x="155" y="144"/>
                </a:cubicBezTo>
                <a:cubicBezTo>
                  <a:pt x="155" y="145"/>
                  <a:pt x="155" y="145"/>
                  <a:pt x="155" y="145"/>
                </a:cubicBezTo>
                <a:cubicBezTo>
                  <a:pt x="155" y="145"/>
                  <a:pt x="155" y="145"/>
                  <a:pt x="155" y="145"/>
                </a:cubicBezTo>
                <a:cubicBezTo>
                  <a:pt x="154" y="145"/>
                  <a:pt x="154" y="145"/>
                  <a:pt x="154" y="145"/>
                </a:cubicBezTo>
                <a:close/>
                <a:moveTo>
                  <a:pt x="153" y="149"/>
                </a:moveTo>
                <a:cubicBezTo>
                  <a:pt x="153" y="148"/>
                  <a:pt x="153" y="148"/>
                  <a:pt x="153" y="148"/>
                </a:cubicBezTo>
                <a:cubicBezTo>
                  <a:pt x="153" y="148"/>
                  <a:pt x="153" y="148"/>
                  <a:pt x="153" y="148"/>
                </a:cubicBezTo>
                <a:cubicBezTo>
                  <a:pt x="153" y="147"/>
                  <a:pt x="153" y="147"/>
                  <a:pt x="153" y="147"/>
                </a:cubicBezTo>
                <a:cubicBezTo>
                  <a:pt x="154" y="146"/>
                  <a:pt x="154" y="146"/>
                  <a:pt x="154" y="146"/>
                </a:cubicBezTo>
                <a:cubicBezTo>
                  <a:pt x="154" y="147"/>
                  <a:pt x="154" y="147"/>
                  <a:pt x="154" y="147"/>
                </a:cubicBezTo>
                <a:cubicBezTo>
                  <a:pt x="154" y="147"/>
                  <a:pt x="154" y="147"/>
                  <a:pt x="154" y="147"/>
                </a:cubicBezTo>
                <a:cubicBezTo>
                  <a:pt x="154" y="148"/>
                  <a:pt x="154" y="148"/>
                  <a:pt x="154" y="148"/>
                </a:cubicBezTo>
                <a:cubicBezTo>
                  <a:pt x="154" y="148"/>
                  <a:pt x="154" y="148"/>
                  <a:pt x="154" y="148"/>
                </a:cubicBezTo>
                <a:cubicBezTo>
                  <a:pt x="154" y="149"/>
                  <a:pt x="154" y="149"/>
                  <a:pt x="154" y="149"/>
                </a:cubicBezTo>
                <a:cubicBezTo>
                  <a:pt x="154" y="149"/>
                  <a:pt x="154" y="149"/>
                  <a:pt x="154" y="149"/>
                </a:cubicBezTo>
                <a:cubicBezTo>
                  <a:pt x="154" y="149"/>
                  <a:pt x="154" y="149"/>
                  <a:pt x="154" y="149"/>
                </a:cubicBezTo>
                <a:cubicBezTo>
                  <a:pt x="153" y="149"/>
                  <a:pt x="153" y="149"/>
                  <a:pt x="153" y="149"/>
                </a:cubicBezTo>
                <a:close/>
                <a:moveTo>
                  <a:pt x="186" y="131"/>
                </a:moveTo>
                <a:cubicBezTo>
                  <a:pt x="186" y="131"/>
                  <a:pt x="186" y="131"/>
                  <a:pt x="186" y="131"/>
                </a:cubicBezTo>
                <a:cubicBezTo>
                  <a:pt x="186" y="131"/>
                  <a:pt x="186" y="131"/>
                  <a:pt x="186" y="131"/>
                </a:cubicBezTo>
                <a:cubicBezTo>
                  <a:pt x="187" y="131"/>
                  <a:pt x="187" y="131"/>
                  <a:pt x="187" y="131"/>
                </a:cubicBezTo>
                <a:cubicBezTo>
                  <a:pt x="186" y="131"/>
                  <a:pt x="186" y="131"/>
                  <a:pt x="186" y="131"/>
                </a:cubicBezTo>
                <a:cubicBezTo>
                  <a:pt x="186" y="131"/>
                  <a:pt x="186" y="131"/>
                  <a:pt x="186" y="131"/>
                </a:cubicBezTo>
                <a:close/>
                <a:moveTo>
                  <a:pt x="197" y="125"/>
                </a:moveTo>
                <a:cubicBezTo>
                  <a:pt x="197" y="124"/>
                  <a:pt x="197" y="124"/>
                  <a:pt x="197" y="124"/>
                </a:cubicBezTo>
                <a:cubicBezTo>
                  <a:pt x="197" y="124"/>
                  <a:pt x="197" y="124"/>
                  <a:pt x="197" y="124"/>
                </a:cubicBezTo>
                <a:cubicBezTo>
                  <a:pt x="197" y="123"/>
                  <a:pt x="197" y="123"/>
                  <a:pt x="197" y="123"/>
                </a:cubicBezTo>
                <a:cubicBezTo>
                  <a:pt x="197" y="123"/>
                  <a:pt x="197" y="123"/>
                  <a:pt x="197" y="123"/>
                </a:cubicBezTo>
                <a:cubicBezTo>
                  <a:pt x="198" y="123"/>
                  <a:pt x="198" y="123"/>
                  <a:pt x="198" y="123"/>
                </a:cubicBezTo>
                <a:cubicBezTo>
                  <a:pt x="198" y="123"/>
                  <a:pt x="198" y="123"/>
                  <a:pt x="198" y="123"/>
                </a:cubicBezTo>
                <a:cubicBezTo>
                  <a:pt x="198" y="124"/>
                  <a:pt x="198" y="124"/>
                  <a:pt x="198" y="124"/>
                </a:cubicBezTo>
                <a:cubicBezTo>
                  <a:pt x="198" y="124"/>
                  <a:pt x="198" y="124"/>
                  <a:pt x="198" y="124"/>
                </a:cubicBezTo>
                <a:cubicBezTo>
                  <a:pt x="197" y="125"/>
                  <a:pt x="197" y="125"/>
                  <a:pt x="197" y="125"/>
                </a:cubicBezTo>
                <a:cubicBezTo>
                  <a:pt x="197" y="125"/>
                  <a:pt x="197" y="125"/>
                  <a:pt x="197" y="125"/>
                </a:cubicBezTo>
                <a:close/>
                <a:moveTo>
                  <a:pt x="185" y="137"/>
                </a:moveTo>
                <a:cubicBezTo>
                  <a:pt x="185" y="137"/>
                  <a:pt x="185" y="137"/>
                  <a:pt x="185" y="137"/>
                </a:cubicBezTo>
                <a:cubicBezTo>
                  <a:pt x="185" y="136"/>
                  <a:pt x="185" y="136"/>
                  <a:pt x="185" y="136"/>
                </a:cubicBezTo>
                <a:cubicBezTo>
                  <a:pt x="185" y="136"/>
                  <a:pt x="185" y="136"/>
                  <a:pt x="185" y="136"/>
                </a:cubicBezTo>
                <a:cubicBezTo>
                  <a:pt x="185" y="136"/>
                  <a:pt x="185" y="136"/>
                  <a:pt x="185" y="136"/>
                </a:cubicBezTo>
                <a:cubicBezTo>
                  <a:pt x="186" y="135"/>
                  <a:pt x="186" y="135"/>
                  <a:pt x="186" y="135"/>
                </a:cubicBezTo>
                <a:cubicBezTo>
                  <a:pt x="186" y="135"/>
                  <a:pt x="186" y="135"/>
                  <a:pt x="186" y="135"/>
                </a:cubicBezTo>
                <a:cubicBezTo>
                  <a:pt x="185" y="135"/>
                  <a:pt x="185" y="135"/>
                  <a:pt x="185" y="135"/>
                </a:cubicBezTo>
                <a:cubicBezTo>
                  <a:pt x="185" y="134"/>
                  <a:pt x="185" y="134"/>
                  <a:pt x="185" y="134"/>
                </a:cubicBezTo>
                <a:cubicBezTo>
                  <a:pt x="185" y="133"/>
                  <a:pt x="185" y="133"/>
                  <a:pt x="185" y="133"/>
                </a:cubicBezTo>
                <a:cubicBezTo>
                  <a:pt x="186" y="133"/>
                  <a:pt x="186" y="133"/>
                  <a:pt x="186" y="133"/>
                </a:cubicBezTo>
                <a:cubicBezTo>
                  <a:pt x="186" y="133"/>
                  <a:pt x="186" y="133"/>
                  <a:pt x="186" y="133"/>
                </a:cubicBezTo>
                <a:cubicBezTo>
                  <a:pt x="185" y="132"/>
                  <a:pt x="185" y="132"/>
                  <a:pt x="185" y="132"/>
                </a:cubicBezTo>
                <a:cubicBezTo>
                  <a:pt x="184" y="132"/>
                  <a:pt x="184" y="132"/>
                  <a:pt x="184" y="132"/>
                </a:cubicBezTo>
                <a:cubicBezTo>
                  <a:pt x="184" y="133"/>
                  <a:pt x="184" y="133"/>
                  <a:pt x="184" y="133"/>
                </a:cubicBezTo>
                <a:cubicBezTo>
                  <a:pt x="184" y="133"/>
                  <a:pt x="184" y="133"/>
                  <a:pt x="184" y="133"/>
                </a:cubicBezTo>
                <a:cubicBezTo>
                  <a:pt x="183" y="133"/>
                  <a:pt x="183" y="133"/>
                  <a:pt x="183" y="133"/>
                </a:cubicBezTo>
                <a:cubicBezTo>
                  <a:pt x="182" y="133"/>
                  <a:pt x="182" y="133"/>
                  <a:pt x="182" y="133"/>
                </a:cubicBezTo>
                <a:cubicBezTo>
                  <a:pt x="181" y="134"/>
                  <a:pt x="181" y="134"/>
                  <a:pt x="181" y="134"/>
                </a:cubicBezTo>
                <a:cubicBezTo>
                  <a:pt x="180" y="134"/>
                  <a:pt x="180" y="134"/>
                  <a:pt x="180" y="134"/>
                </a:cubicBezTo>
                <a:cubicBezTo>
                  <a:pt x="180" y="134"/>
                  <a:pt x="180" y="134"/>
                  <a:pt x="180" y="134"/>
                </a:cubicBezTo>
                <a:cubicBezTo>
                  <a:pt x="181" y="133"/>
                  <a:pt x="181" y="133"/>
                  <a:pt x="181" y="133"/>
                </a:cubicBezTo>
                <a:cubicBezTo>
                  <a:pt x="182" y="133"/>
                  <a:pt x="182" y="133"/>
                  <a:pt x="182" y="133"/>
                </a:cubicBezTo>
                <a:cubicBezTo>
                  <a:pt x="182" y="132"/>
                  <a:pt x="182" y="132"/>
                  <a:pt x="182" y="132"/>
                </a:cubicBezTo>
                <a:cubicBezTo>
                  <a:pt x="182" y="132"/>
                  <a:pt x="182" y="132"/>
                  <a:pt x="182" y="132"/>
                </a:cubicBezTo>
                <a:cubicBezTo>
                  <a:pt x="181" y="132"/>
                  <a:pt x="181" y="132"/>
                  <a:pt x="181" y="132"/>
                </a:cubicBezTo>
                <a:cubicBezTo>
                  <a:pt x="181" y="132"/>
                  <a:pt x="181" y="132"/>
                  <a:pt x="181" y="132"/>
                </a:cubicBezTo>
                <a:cubicBezTo>
                  <a:pt x="182" y="131"/>
                  <a:pt x="182" y="131"/>
                  <a:pt x="182" y="131"/>
                </a:cubicBezTo>
                <a:cubicBezTo>
                  <a:pt x="181" y="130"/>
                  <a:pt x="181" y="130"/>
                  <a:pt x="181" y="130"/>
                </a:cubicBezTo>
                <a:cubicBezTo>
                  <a:pt x="182" y="130"/>
                  <a:pt x="182" y="130"/>
                  <a:pt x="182" y="130"/>
                </a:cubicBezTo>
                <a:cubicBezTo>
                  <a:pt x="182" y="130"/>
                  <a:pt x="182" y="130"/>
                  <a:pt x="182" y="130"/>
                </a:cubicBezTo>
                <a:cubicBezTo>
                  <a:pt x="182" y="130"/>
                  <a:pt x="182" y="130"/>
                  <a:pt x="182" y="130"/>
                </a:cubicBezTo>
                <a:cubicBezTo>
                  <a:pt x="183" y="131"/>
                  <a:pt x="183" y="131"/>
                  <a:pt x="183" y="131"/>
                </a:cubicBezTo>
                <a:cubicBezTo>
                  <a:pt x="183" y="132"/>
                  <a:pt x="183" y="132"/>
                  <a:pt x="183" y="132"/>
                </a:cubicBezTo>
                <a:cubicBezTo>
                  <a:pt x="184" y="131"/>
                  <a:pt x="184" y="131"/>
                  <a:pt x="184" y="131"/>
                </a:cubicBezTo>
                <a:cubicBezTo>
                  <a:pt x="185" y="131"/>
                  <a:pt x="185" y="131"/>
                  <a:pt x="185" y="131"/>
                </a:cubicBezTo>
                <a:cubicBezTo>
                  <a:pt x="185" y="131"/>
                  <a:pt x="185" y="131"/>
                  <a:pt x="185" y="131"/>
                </a:cubicBezTo>
                <a:cubicBezTo>
                  <a:pt x="184" y="130"/>
                  <a:pt x="184" y="130"/>
                  <a:pt x="184" y="130"/>
                </a:cubicBezTo>
                <a:cubicBezTo>
                  <a:pt x="185" y="130"/>
                  <a:pt x="185" y="130"/>
                  <a:pt x="185" y="130"/>
                </a:cubicBezTo>
                <a:cubicBezTo>
                  <a:pt x="185" y="130"/>
                  <a:pt x="185" y="130"/>
                  <a:pt x="185" y="130"/>
                </a:cubicBezTo>
                <a:cubicBezTo>
                  <a:pt x="185" y="130"/>
                  <a:pt x="185" y="130"/>
                  <a:pt x="185" y="130"/>
                </a:cubicBezTo>
                <a:cubicBezTo>
                  <a:pt x="186" y="130"/>
                  <a:pt x="186" y="130"/>
                  <a:pt x="186" y="130"/>
                </a:cubicBezTo>
                <a:cubicBezTo>
                  <a:pt x="187" y="129"/>
                  <a:pt x="187" y="129"/>
                  <a:pt x="187" y="129"/>
                </a:cubicBezTo>
                <a:cubicBezTo>
                  <a:pt x="187" y="129"/>
                  <a:pt x="187" y="129"/>
                  <a:pt x="187" y="129"/>
                </a:cubicBezTo>
                <a:cubicBezTo>
                  <a:pt x="187" y="129"/>
                  <a:pt x="187" y="129"/>
                  <a:pt x="187" y="129"/>
                </a:cubicBezTo>
                <a:cubicBezTo>
                  <a:pt x="187" y="129"/>
                  <a:pt x="187" y="129"/>
                  <a:pt x="187" y="129"/>
                </a:cubicBezTo>
                <a:cubicBezTo>
                  <a:pt x="188" y="129"/>
                  <a:pt x="188" y="129"/>
                  <a:pt x="188" y="129"/>
                </a:cubicBezTo>
                <a:cubicBezTo>
                  <a:pt x="187" y="130"/>
                  <a:pt x="187" y="130"/>
                  <a:pt x="187" y="130"/>
                </a:cubicBezTo>
                <a:cubicBezTo>
                  <a:pt x="187" y="131"/>
                  <a:pt x="187" y="131"/>
                  <a:pt x="187" y="131"/>
                </a:cubicBezTo>
                <a:cubicBezTo>
                  <a:pt x="188" y="131"/>
                  <a:pt x="188" y="131"/>
                  <a:pt x="188" y="131"/>
                </a:cubicBezTo>
                <a:cubicBezTo>
                  <a:pt x="188" y="131"/>
                  <a:pt x="188" y="131"/>
                  <a:pt x="188" y="131"/>
                </a:cubicBezTo>
                <a:cubicBezTo>
                  <a:pt x="188" y="132"/>
                  <a:pt x="188" y="132"/>
                  <a:pt x="188" y="132"/>
                </a:cubicBezTo>
                <a:cubicBezTo>
                  <a:pt x="188" y="132"/>
                  <a:pt x="188" y="132"/>
                  <a:pt x="188" y="132"/>
                </a:cubicBezTo>
                <a:cubicBezTo>
                  <a:pt x="189" y="131"/>
                  <a:pt x="189" y="131"/>
                  <a:pt x="189" y="131"/>
                </a:cubicBezTo>
                <a:cubicBezTo>
                  <a:pt x="189" y="130"/>
                  <a:pt x="189" y="130"/>
                  <a:pt x="189" y="130"/>
                </a:cubicBezTo>
                <a:cubicBezTo>
                  <a:pt x="190" y="129"/>
                  <a:pt x="190" y="129"/>
                  <a:pt x="190" y="129"/>
                </a:cubicBezTo>
                <a:cubicBezTo>
                  <a:pt x="190" y="129"/>
                  <a:pt x="190" y="129"/>
                  <a:pt x="190" y="129"/>
                </a:cubicBezTo>
                <a:cubicBezTo>
                  <a:pt x="190" y="130"/>
                  <a:pt x="190" y="130"/>
                  <a:pt x="190" y="130"/>
                </a:cubicBezTo>
                <a:cubicBezTo>
                  <a:pt x="190" y="131"/>
                  <a:pt x="190" y="131"/>
                  <a:pt x="190" y="131"/>
                </a:cubicBezTo>
                <a:cubicBezTo>
                  <a:pt x="190" y="132"/>
                  <a:pt x="190" y="132"/>
                  <a:pt x="190" y="132"/>
                </a:cubicBezTo>
                <a:cubicBezTo>
                  <a:pt x="190" y="132"/>
                  <a:pt x="190" y="132"/>
                  <a:pt x="190" y="132"/>
                </a:cubicBezTo>
                <a:cubicBezTo>
                  <a:pt x="191" y="132"/>
                  <a:pt x="191" y="132"/>
                  <a:pt x="191" y="132"/>
                </a:cubicBezTo>
                <a:cubicBezTo>
                  <a:pt x="191" y="132"/>
                  <a:pt x="191" y="132"/>
                  <a:pt x="191" y="132"/>
                </a:cubicBezTo>
                <a:cubicBezTo>
                  <a:pt x="192" y="131"/>
                  <a:pt x="192" y="131"/>
                  <a:pt x="192" y="131"/>
                </a:cubicBezTo>
                <a:cubicBezTo>
                  <a:pt x="193" y="130"/>
                  <a:pt x="193" y="130"/>
                  <a:pt x="193" y="130"/>
                </a:cubicBezTo>
                <a:cubicBezTo>
                  <a:pt x="193" y="129"/>
                  <a:pt x="193" y="129"/>
                  <a:pt x="193" y="129"/>
                </a:cubicBezTo>
                <a:cubicBezTo>
                  <a:pt x="193" y="128"/>
                  <a:pt x="193" y="128"/>
                  <a:pt x="193" y="128"/>
                </a:cubicBezTo>
                <a:cubicBezTo>
                  <a:pt x="193" y="128"/>
                  <a:pt x="193" y="128"/>
                  <a:pt x="193" y="128"/>
                </a:cubicBezTo>
                <a:cubicBezTo>
                  <a:pt x="193" y="127"/>
                  <a:pt x="193" y="127"/>
                  <a:pt x="193" y="127"/>
                </a:cubicBezTo>
                <a:cubicBezTo>
                  <a:pt x="192" y="127"/>
                  <a:pt x="192" y="127"/>
                  <a:pt x="192" y="127"/>
                </a:cubicBezTo>
                <a:cubicBezTo>
                  <a:pt x="192" y="127"/>
                  <a:pt x="192" y="127"/>
                  <a:pt x="192" y="127"/>
                </a:cubicBezTo>
                <a:cubicBezTo>
                  <a:pt x="191" y="127"/>
                  <a:pt x="191" y="127"/>
                  <a:pt x="191" y="127"/>
                </a:cubicBezTo>
                <a:cubicBezTo>
                  <a:pt x="191" y="127"/>
                  <a:pt x="191" y="127"/>
                  <a:pt x="191" y="127"/>
                </a:cubicBezTo>
                <a:cubicBezTo>
                  <a:pt x="192" y="126"/>
                  <a:pt x="192" y="126"/>
                  <a:pt x="192" y="126"/>
                </a:cubicBezTo>
                <a:cubicBezTo>
                  <a:pt x="192" y="126"/>
                  <a:pt x="192" y="126"/>
                  <a:pt x="192" y="126"/>
                </a:cubicBezTo>
                <a:cubicBezTo>
                  <a:pt x="191" y="126"/>
                  <a:pt x="191" y="126"/>
                  <a:pt x="191" y="126"/>
                </a:cubicBezTo>
                <a:cubicBezTo>
                  <a:pt x="191" y="126"/>
                  <a:pt x="191" y="126"/>
                  <a:pt x="191" y="126"/>
                </a:cubicBezTo>
                <a:cubicBezTo>
                  <a:pt x="190" y="125"/>
                  <a:pt x="190" y="125"/>
                  <a:pt x="190" y="125"/>
                </a:cubicBezTo>
                <a:cubicBezTo>
                  <a:pt x="190" y="125"/>
                  <a:pt x="190" y="125"/>
                  <a:pt x="190" y="125"/>
                </a:cubicBezTo>
                <a:cubicBezTo>
                  <a:pt x="189" y="123"/>
                  <a:pt x="189" y="123"/>
                  <a:pt x="189" y="123"/>
                </a:cubicBezTo>
                <a:cubicBezTo>
                  <a:pt x="189" y="122"/>
                  <a:pt x="189" y="122"/>
                  <a:pt x="189" y="122"/>
                </a:cubicBezTo>
                <a:cubicBezTo>
                  <a:pt x="190" y="121"/>
                  <a:pt x="190" y="121"/>
                  <a:pt x="190" y="121"/>
                </a:cubicBezTo>
                <a:cubicBezTo>
                  <a:pt x="189" y="120"/>
                  <a:pt x="189" y="120"/>
                  <a:pt x="189" y="120"/>
                </a:cubicBezTo>
                <a:cubicBezTo>
                  <a:pt x="189" y="121"/>
                  <a:pt x="189" y="121"/>
                  <a:pt x="189" y="121"/>
                </a:cubicBezTo>
                <a:cubicBezTo>
                  <a:pt x="189" y="122"/>
                  <a:pt x="189" y="122"/>
                  <a:pt x="189" y="122"/>
                </a:cubicBezTo>
                <a:cubicBezTo>
                  <a:pt x="188" y="121"/>
                  <a:pt x="188" y="121"/>
                  <a:pt x="188" y="121"/>
                </a:cubicBezTo>
                <a:cubicBezTo>
                  <a:pt x="187" y="121"/>
                  <a:pt x="187" y="121"/>
                  <a:pt x="187" y="121"/>
                </a:cubicBezTo>
                <a:cubicBezTo>
                  <a:pt x="187" y="119"/>
                  <a:pt x="187" y="119"/>
                  <a:pt x="187" y="119"/>
                </a:cubicBezTo>
                <a:cubicBezTo>
                  <a:pt x="186" y="119"/>
                  <a:pt x="186" y="119"/>
                  <a:pt x="186" y="119"/>
                </a:cubicBezTo>
                <a:cubicBezTo>
                  <a:pt x="186" y="117"/>
                  <a:pt x="186" y="117"/>
                  <a:pt x="186" y="117"/>
                </a:cubicBezTo>
                <a:cubicBezTo>
                  <a:pt x="185" y="117"/>
                  <a:pt x="185" y="117"/>
                  <a:pt x="185" y="117"/>
                </a:cubicBezTo>
                <a:cubicBezTo>
                  <a:pt x="185" y="116"/>
                  <a:pt x="185" y="116"/>
                  <a:pt x="185" y="116"/>
                </a:cubicBezTo>
                <a:cubicBezTo>
                  <a:pt x="185" y="115"/>
                  <a:pt x="185" y="115"/>
                  <a:pt x="185" y="115"/>
                </a:cubicBezTo>
                <a:cubicBezTo>
                  <a:pt x="185" y="115"/>
                  <a:pt x="185" y="115"/>
                  <a:pt x="185" y="115"/>
                </a:cubicBezTo>
                <a:cubicBezTo>
                  <a:pt x="186" y="115"/>
                  <a:pt x="186" y="115"/>
                  <a:pt x="186" y="115"/>
                </a:cubicBezTo>
                <a:cubicBezTo>
                  <a:pt x="186" y="114"/>
                  <a:pt x="186" y="114"/>
                  <a:pt x="186" y="114"/>
                </a:cubicBezTo>
                <a:cubicBezTo>
                  <a:pt x="187" y="114"/>
                  <a:pt x="187" y="114"/>
                  <a:pt x="187" y="114"/>
                </a:cubicBezTo>
                <a:cubicBezTo>
                  <a:pt x="187" y="114"/>
                  <a:pt x="187" y="114"/>
                  <a:pt x="187" y="114"/>
                </a:cubicBezTo>
                <a:cubicBezTo>
                  <a:pt x="188" y="114"/>
                  <a:pt x="188" y="114"/>
                  <a:pt x="188" y="114"/>
                </a:cubicBezTo>
                <a:cubicBezTo>
                  <a:pt x="188" y="113"/>
                  <a:pt x="188" y="113"/>
                  <a:pt x="188" y="113"/>
                </a:cubicBezTo>
                <a:cubicBezTo>
                  <a:pt x="188" y="112"/>
                  <a:pt x="188" y="112"/>
                  <a:pt x="188" y="112"/>
                </a:cubicBezTo>
                <a:cubicBezTo>
                  <a:pt x="188" y="111"/>
                  <a:pt x="188" y="111"/>
                  <a:pt x="188" y="111"/>
                </a:cubicBezTo>
                <a:cubicBezTo>
                  <a:pt x="189" y="110"/>
                  <a:pt x="189" y="110"/>
                  <a:pt x="189" y="110"/>
                </a:cubicBezTo>
                <a:cubicBezTo>
                  <a:pt x="188" y="109"/>
                  <a:pt x="188" y="109"/>
                  <a:pt x="188" y="109"/>
                </a:cubicBezTo>
                <a:cubicBezTo>
                  <a:pt x="188" y="108"/>
                  <a:pt x="188" y="108"/>
                  <a:pt x="188" y="108"/>
                </a:cubicBezTo>
                <a:cubicBezTo>
                  <a:pt x="189" y="108"/>
                  <a:pt x="189" y="108"/>
                  <a:pt x="189" y="108"/>
                </a:cubicBezTo>
                <a:cubicBezTo>
                  <a:pt x="189" y="107"/>
                  <a:pt x="189" y="107"/>
                  <a:pt x="189" y="107"/>
                </a:cubicBezTo>
                <a:cubicBezTo>
                  <a:pt x="190" y="106"/>
                  <a:pt x="190" y="106"/>
                  <a:pt x="190" y="106"/>
                </a:cubicBezTo>
                <a:cubicBezTo>
                  <a:pt x="190" y="105"/>
                  <a:pt x="190" y="105"/>
                  <a:pt x="190" y="105"/>
                </a:cubicBezTo>
                <a:cubicBezTo>
                  <a:pt x="190" y="104"/>
                  <a:pt x="190" y="104"/>
                  <a:pt x="190" y="104"/>
                </a:cubicBezTo>
                <a:cubicBezTo>
                  <a:pt x="190" y="103"/>
                  <a:pt x="190" y="103"/>
                  <a:pt x="190" y="103"/>
                </a:cubicBezTo>
                <a:cubicBezTo>
                  <a:pt x="191" y="103"/>
                  <a:pt x="191" y="103"/>
                  <a:pt x="191" y="103"/>
                </a:cubicBezTo>
                <a:cubicBezTo>
                  <a:pt x="191" y="102"/>
                  <a:pt x="191" y="102"/>
                  <a:pt x="191" y="102"/>
                </a:cubicBezTo>
                <a:cubicBezTo>
                  <a:pt x="192" y="101"/>
                  <a:pt x="192" y="101"/>
                  <a:pt x="192" y="101"/>
                </a:cubicBezTo>
                <a:cubicBezTo>
                  <a:pt x="192" y="100"/>
                  <a:pt x="192" y="100"/>
                  <a:pt x="192" y="100"/>
                </a:cubicBezTo>
                <a:cubicBezTo>
                  <a:pt x="192" y="100"/>
                  <a:pt x="192" y="100"/>
                  <a:pt x="192" y="100"/>
                </a:cubicBezTo>
                <a:cubicBezTo>
                  <a:pt x="192" y="99"/>
                  <a:pt x="192" y="99"/>
                  <a:pt x="192" y="99"/>
                </a:cubicBezTo>
                <a:cubicBezTo>
                  <a:pt x="193" y="99"/>
                  <a:pt x="193" y="99"/>
                  <a:pt x="193" y="99"/>
                </a:cubicBezTo>
                <a:cubicBezTo>
                  <a:pt x="192" y="98"/>
                  <a:pt x="192" y="98"/>
                  <a:pt x="192" y="98"/>
                </a:cubicBezTo>
                <a:cubicBezTo>
                  <a:pt x="192" y="97"/>
                  <a:pt x="192" y="97"/>
                  <a:pt x="192" y="97"/>
                </a:cubicBezTo>
                <a:cubicBezTo>
                  <a:pt x="192" y="97"/>
                  <a:pt x="192" y="97"/>
                  <a:pt x="192" y="97"/>
                </a:cubicBezTo>
                <a:cubicBezTo>
                  <a:pt x="191" y="96"/>
                  <a:pt x="191" y="96"/>
                  <a:pt x="191" y="96"/>
                </a:cubicBezTo>
                <a:cubicBezTo>
                  <a:pt x="191" y="95"/>
                  <a:pt x="191" y="95"/>
                  <a:pt x="191" y="95"/>
                </a:cubicBezTo>
                <a:cubicBezTo>
                  <a:pt x="191" y="95"/>
                  <a:pt x="191" y="95"/>
                  <a:pt x="191" y="95"/>
                </a:cubicBezTo>
                <a:cubicBezTo>
                  <a:pt x="191" y="93"/>
                  <a:pt x="191" y="93"/>
                  <a:pt x="191" y="93"/>
                </a:cubicBezTo>
                <a:cubicBezTo>
                  <a:pt x="190" y="93"/>
                  <a:pt x="190" y="93"/>
                  <a:pt x="190" y="93"/>
                </a:cubicBezTo>
                <a:cubicBezTo>
                  <a:pt x="190" y="93"/>
                  <a:pt x="190" y="93"/>
                  <a:pt x="190" y="93"/>
                </a:cubicBezTo>
                <a:cubicBezTo>
                  <a:pt x="189" y="93"/>
                  <a:pt x="189" y="93"/>
                  <a:pt x="189" y="93"/>
                </a:cubicBezTo>
                <a:cubicBezTo>
                  <a:pt x="189" y="94"/>
                  <a:pt x="189" y="94"/>
                  <a:pt x="189" y="94"/>
                </a:cubicBezTo>
                <a:cubicBezTo>
                  <a:pt x="189" y="94"/>
                  <a:pt x="189" y="94"/>
                  <a:pt x="189" y="94"/>
                </a:cubicBezTo>
                <a:cubicBezTo>
                  <a:pt x="188" y="92"/>
                  <a:pt x="188" y="92"/>
                  <a:pt x="188" y="92"/>
                </a:cubicBezTo>
                <a:cubicBezTo>
                  <a:pt x="187" y="92"/>
                  <a:pt x="187" y="92"/>
                  <a:pt x="187" y="92"/>
                </a:cubicBezTo>
                <a:cubicBezTo>
                  <a:pt x="187" y="92"/>
                  <a:pt x="187" y="92"/>
                  <a:pt x="187" y="92"/>
                </a:cubicBezTo>
                <a:cubicBezTo>
                  <a:pt x="186" y="92"/>
                  <a:pt x="186" y="92"/>
                  <a:pt x="186" y="92"/>
                </a:cubicBezTo>
                <a:cubicBezTo>
                  <a:pt x="186" y="93"/>
                  <a:pt x="186" y="93"/>
                  <a:pt x="186" y="93"/>
                </a:cubicBezTo>
                <a:cubicBezTo>
                  <a:pt x="186" y="93"/>
                  <a:pt x="186" y="93"/>
                  <a:pt x="186" y="93"/>
                </a:cubicBezTo>
                <a:cubicBezTo>
                  <a:pt x="185" y="93"/>
                  <a:pt x="185" y="93"/>
                  <a:pt x="185" y="93"/>
                </a:cubicBezTo>
                <a:cubicBezTo>
                  <a:pt x="185" y="94"/>
                  <a:pt x="185" y="94"/>
                  <a:pt x="185" y="94"/>
                </a:cubicBezTo>
                <a:cubicBezTo>
                  <a:pt x="185" y="95"/>
                  <a:pt x="185" y="95"/>
                  <a:pt x="185" y="95"/>
                </a:cubicBezTo>
                <a:cubicBezTo>
                  <a:pt x="184" y="95"/>
                  <a:pt x="184" y="95"/>
                  <a:pt x="184" y="95"/>
                </a:cubicBezTo>
                <a:cubicBezTo>
                  <a:pt x="184" y="97"/>
                  <a:pt x="184" y="97"/>
                  <a:pt x="184" y="97"/>
                </a:cubicBezTo>
                <a:cubicBezTo>
                  <a:pt x="184" y="98"/>
                  <a:pt x="184" y="98"/>
                  <a:pt x="184" y="98"/>
                </a:cubicBezTo>
                <a:cubicBezTo>
                  <a:pt x="183" y="98"/>
                  <a:pt x="183" y="98"/>
                  <a:pt x="183" y="98"/>
                </a:cubicBezTo>
                <a:cubicBezTo>
                  <a:pt x="183" y="99"/>
                  <a:pt x="183" y="99"/>
                  <a:pt x="183" y="99"/>
                </a:cubicBezTo>
                <a:cubicBezTo>
                  <a:pt x="183" y="99"/>
                  <a:pt x="183" y="99"/>
                  <a:pt x="183" y="99"/>
                </a:cubicBezTo>
                <a:cubicBezTo>
                  <a:pt x="183" y="100"/>
                  <a:pt x="183" y="100"/>
                  <a:pt x="183" y="100"/>
                </a:cubicBezTo>
                <a:cubicBezTo>
                  <a:pt x="182" y="100"/>
                  <a:pt x="182" y="100"/>
                  <a:pt x="182" y="100"/>
                </a:cubicBezTo>
                <a:cubicBezTo>
                  <a:pt x="182" y="102"/>
                  <a:pt x="182" y="102"/>
                  <a:pt x="182" y="102"/>
                </a:cubicBezTo>
                <a:cubicBezTo>
                  <a:pt x="181" y="102"/>
                  <a:pt x="181" y="102"/>
                  <a:pt x="181" y="102"/>
                </a:cubicBezTo>
                <a:cubicBezTo>
                  <a:pt x="181" y="102"/>
                  <a:pt x="181" y="102"/>
                  <a:pt x="181" y="102"/>
                </a:cubicBezTo>
                <a:cubicBezTo>
                  <a:pt x="180" y="104"/>
                  <a:pt x="180" y="104"/>
                  <a:pt x="180" y="104"/>
                </a:cubicBezTo>
                <a:cubicBezTo>
                  <a:pt x="181" y="104"/>
                  <a:pt x="181" y="104"/>
                  <a:pt x="181" y="104"/>
                </a:cubicBezTo>
                <a:cubicBezTo>
                  <a:pt x="180" y="105"/>
                  <a:pt x="180" y="105"/>
                  <a:pt x="180" y="105"/>
                </a:cubicBezTo>
                <a:cubicBezTo>
                  <a:pt x="180" y="106"/>
                  <a:pt x="180" y="106"/>
                  <a:pt x="180" y="106"/>
                </a:cubicBezTo>
                <a:cubicBezTo>
                  <a:pt x="180" y="106"/>
                  <a:pt x="180" y="106"/>
                  <a:pt x="180" y="106"/>
                </a:cubicBezTo>
                <a:cubicBezTo>
                  <a:pt x="180" y="107"/>
                  <a:pt x="180" y="107"/>
                  <a:pt x="180" y="107"/>
                </a:cubicBezTo>
                <a:cubicBezTo>
                  <a:pt x="180" y="108"/>
                  <a:pt x="180" y="108"/>
                  <a:pt x="180" y="108"/>
                </a:cubicBezTo>
                <a:cubicBezTo>
                  <a:pt x="179" y="108"/>
                  <a:pt x="179" y="108"/>
                  <a:pt x="179" y="108"/>
                </a:cubicBezTo>
                <a:cubicBezTo>
                  <a:pt x="179" y="108"/>
                  <a:pt x="179" y="108"/>
                  <a:pt x="179" y="108"/>
                </a:cubicBezTo>
                <a:cubicBezTo>
                  <a:pt x="180" y="108"/>
                  <a:pt x="180" y="108"/>
                  <a:pt x="180" y="108"/>
                </a:cubicBezTo>
                <a:cubicBezTo>
                  <a:pt x="180" y="109"/>
                  <a:pt x="180" y="109"/>
                  <a:pt x="180" y="109"/>
                </a:cubicBezTo>
                <a:cubicBezTo>
                  <a:pt x="180" y="109"/>
                  <a:pt x="180" y="109"/>
                  <a:pt x="180" y="109"/>
                </a:cubicBezTo>
                <a:cubicBezTo>
                  <a:pt x="179" y="109"/>
                  <a:pt x="179" y="109"/>
                  <a:pt x="179" y="109"/>
                </a:cubicBezTo>
                <a:cubicBezTo>
                  <a:pt x="178" y="109"/>
                  <a:pt x="178" y="109"/>
                  <a:pt x="178" y="109"/>
                </a:cubicBezTo>
                <a:cubicBezTo>
                  <a:pt x="178" y="109"/>
                  <a:pt x="178" y="109"/>
                  <a:pt x="178" y="109"/>
                </a:cubicBezTo>
                <a:cubicBezTo>
                  <a:pt x="177" y="109"/>
                  <a:pt x="177" y="109"/>
                  <a:pt x="177" y="109"/>
                </a:cubicBezTo>
                <a:cubicBezTo>
                  <a:pt x="177" y="110"/>
                  <a:pt x="177" y="110"/>
                  <a:pt x="177" y="110"/>
                </a:cubicBezTo>
                <a:cubicBezTo>
                  <a:pt x="177" y="111"/>
                  <a:pt x="177" y="111"/>
                  <a:pt x="177" y="111"/>
                </a:cubicBezTo>
                <a:cubicBezTo>
                  <a:pt x="176" y="110"/>
                  <a:pt x="176" y="110"/>
                  <a:pt x="176" y="110"/>
                </a:cubicBezTo>
                <a:cubicBezTo>
                  <a:pt x="176" y="109"/>
                  <a:pt x="176" y="109"/>
                  <a:pt x="176" y="109"/>
                </a:cubicBezTo>
                <a:cubicBezTo>
                  <a:pt x="177" y="109"/>
                  <a:pt x="177" y="109"/>
                  <a:pt x="177" y="109"/>
                </a:cubicBezTo>
                <a:cubicBezTo>
                  <a:pt x="176" y="108"/>
                  <a:pt x="176" y="108"/>
                  <a:pt x="176" y="108"/>
                </a:cubicBezTo>
                <a:cubicBezTo>
                  <a:pt x="176" y="107"/>
                  <a:pt x="176" y="107"/>
                  <a:pt x="176" y="107"/>
                </a:cubicBezTo>
                <a:cubicBezTo>
                  <a:pt x="177" y="106"/>
                  <a:pt x="177" y="106"/>
                  <a:pt x="177" y="106"/>
                </a:cubicBezTo>
                <a:cubicBezTo>
                  <a:pt x="177" y="105"/>
                  <a:pt x="177" y="105"/>
                  <a:pt x="177" y="105"/>
                </a:cubicBezTo>
                <a:cubicBezTo>
                  <a:pt x="177" y="105"/>
                  <a:pt x="177" y="105"/>
                  <a:pt x="177" y="105"/>
                </a:cubicBezTo>
                <a:cubicBezTo>
                  <a:pt x="178" y="104"/>
                  <a:pt x="178" y="104"/>
                  <a:pt x="178" y="104"/>
                </a:cubicBezTo>
                <a:cubicBezTo>
                  <a:pt x="178" y="103"/>
                  <a:pt x="178" y="103"/>
                  <a:pt x="178" y="103"/>
                </a:cubicBezTo>
                <a:cubicBezTo>
                  <a:pt x="178" y="102"/>
                  <a:pt x="178" y="102"/>
                  <a:pt x="178" y="102"/>
                </a:cubicBezTo>
                <a:cubicBezTo>
                  <a:pt x="179" y="101"/>
                  <a:pt x="179" y="101"/>
                  <a:pt x="179" y="101"/>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9" y="99"/>
                  <a:pt x="179" y="99"/>
                  <a:pt x="179" y="99"/>
                </a:cubicBezTo>
                <a:cubicBezTo>
                  <a:pt x="179" y="97"/>
                  <a:pt x="179" y="97"/>
                  <a:pt x="179" y="97"/>
                </a:cubicBezTo>
                <a:cubicBezTo>
                  <a:pt x="179" y="97"/>
                  <a:pt x="179" y="97"/>
                  <a:pt x="179" y="97"/>
                </a:cubicBezTo>
                <a:cubicBezTo>
                  <a:pt x="178" y="96"/>
                  <a:pt x="178" y="96"/>
                  <a:pt x="178" y="96"/>
                </a:cubicBezTo>
                <a:cubicBezTo>
                  <a:pt x="179" y="96"/>
                  <a:pt x="179" y="96"/>
                  <a:pt x="179" y="96"/>
                </a:cubicBezTo>
                <a:cubicBezTo>
                  <a:pt x="179" y="95"/>
                  <a:pt x="179" y="95"/>
                  <a:pt x="179" y="95"/>
                </a:cubicBezTo>
                <a:cubicBezTo>
                  <a:pt x="178" y="95"/>
                  <a:pt x="178" y="95"/>
                  <a:pt x="178" y="95"/>
                </a:cubicBezTo>
                <a:cubicBezTo>
                  <a:pt x="177" y="94"/>
                  <a:pt x="177" y="94"/>
                  <a:pt x="177" y="94"/>
                </a:cubicBezTo>
                <a:cubicBezTo>
                  <a:pt x="176" y="94"/>
                  <a:pt x="176" y="94"/>
                  <a:pt x="176" y="94"/>
                </a:cubicBezTo>
                <a:cubicBezTo>
                  <a:pt x="176" y="95"/>
                  <a:pt x="176" y="95"/>
                  <a:pt x="176" y="95"/>
                </a:cubicBezTo>
                <a:cubicBezTo>
                  <a:pt x="177" y="96"/>
                  <a:pt x="177" y="96"/>
                  <a:pt x="177" y="96"/>
                </a:cubicBezTo>
                <a:cubicBezTo>
                  <a:pt x="177" y="96"/>
                  <a:pt x="177" y="96"/>
                  <a:pt x="177" y="96"/>
                </a:cubicBezTo>
                <a:cubicBezTo>
                  <a:pt x="177" y="97"/>
                  <a:pt x="177" y="97"/>
                  <a:pt x="177" y="97"/>
                </a:cubicBezTo>
                <a:cubicBezTo>
                  <a:pt x="177" y="97"/>
                  <a:pt x="177" y="97"/>
                  <a:pt x="177" y="97"/>
                </a:cubicBezTo>
                <a:cubicBezTo>
                  <a:pt x="176" y="97"/>
                  <a:pt x="176" y="97"/>
                  <a:pt x="176" y="97"/>
                </a:cubicBezTo>
                <a:cubicBezTo>
                  <a:pt x="176" y="97"/>
                  <a:pt x="176" y="97"/>
                  <a:pt x="176" y="97"/>
                </a:cubicBezTo>
                <a:cubicBezTo>
                  <a:pt x="175" y="97"/>
                  <a:pt x="175" y="97"/>
                  <a:pt x="175" y="97"/>
                </a:cubicBezTo>
                <a:cubicBezTo>
                  <a:pt x="175" y="98"/>
                  <a:pt x="175" y="98"/>
                  <a:pt x="175" y="98"/>
                </a:cubicBezTo>
                <a:cubicBezTo>
                  <a:pt x="176" y="98"/>
                  <a:pt x="176" y="98"/>
                  <a:pt x="176" y="98"/>
                </a:cubicBezTo>
                <a:cubicBezTo>
                  <a:pt x="176" y="98"/>
                  <a:pt x="176" y="98"/>
                  <a:pt x="176" y="98"/>
                </a:cubicBezTo>
                <a:cubicBezTo>
                  <a:pt x="176" y="99"/>
                  <a:pt x="176" y="99"/>
                  <a:pt x="176" y="99"/>
                </a:cubicBezTo>
                <a:cubicBezTo>
                  <a:pt x="176" y="100"/>
                  <a:pt x="176" y="100"/>
                  <a:pt x="176" y="100"/>
                </a:cubicBezTo>
                <a:cubicBezTo>
                  <a:pt x="176" y="99"/>
                  <a:pt x="176" y="99"/>
                  <a:pt x="176" y="99"/>
                </a:cubicBezTo>
                <a:cubicBezTo>
                  <a:pt x="175" y="99"/>
                  <a:pt x="175" y="99"/>
                  <a:pt x="175" y="99"/>
                </a:cubicBezTo>
                <a:cubicBezTo>
                  <a:pt x="175" y="100"/>
                  <a:pt x="175" y="100"/>
                  <a:pt x="175" y="100"/>
                </a:cubicBezTo>
                <a:cubicBezTo>
                  <a:pt x="174" y="99"/>
                  <a:pt x="174" y="99"/>
                  <a:pt x="174" y="99"/>
                </a:cubicBezTo>
                <a:cubicBezTo>
                  <a:pt x="174" y="99"/>
                  <a:pt x="174" y="99"/>
                  <a:pt x="174" y="99"/>
                </a:cubicBezTo>
                <a:cubicBezTo>
                  <a:pt x="174" y="99"/>
                  <a:pt x="174" y="99"/>
                  <a:pt x="174" y="99"/>
                </a:cubicBezTo>
                <a:cubicBezTo>
                  <a:pt x="173" y="100"/>
                  <a:pt x="173" y="100"/>
                  <a:pt x="173" y="100"/>
                </a:cubicBezTo>
                <a:cubicBezTo>
                  <a:pt x="173" y="99"/>
                  <a:pt x="173" y="99"/>
                  <a:pt x="173" y="99"/>
                </a:cubicBezTo>
                <a:cubicBezTo>
                  <a:pt x="173" y="99"/>
                  <a:pt x="173" y="99"/>
                  <a:pt x="173" y="99"/>
                </a:cubicBezTo>
                <a:cubicBezTo>
                  <a:pt x="173" y="98"/>
                  <a:pt x="173" y="98"/>
                  <a:pt x="173" y="98"/>
                </a:cubicBezTo>
                <a:cubicBezTo>
                  <a:pt x="173" y="98"/>
                  <a:pt x="173" y="98"/>
                  <a:pt x="173" y="98"/>
                </a:cubicBezTo>
                <a:cubicBezTo>
                  <a:pt x="172" y="98"/>
                  <a:pt x="172" y="98"/>
                  <a:pt x="172" y="98"/>
                </a:cubicBezTo>
                <a:cubicBezTo>
                  <a:pt x="171" y="99"/>
                  <a:pt x="171" y="99"/>
                  <a:pt x="171" y="99"/>
                </a:cubicBezTo>
                <a:cubicBezTo>
                  <a:pt x="170" y="98"/>
                  <a:pt x="170" y="98"/>
                  <a:pt x="170" y="98"/>
                </a:cubicBezTo>
                <a:cubicBezTo>
                  <a:pt x="170" y="98"/>
                  <a:pt x="170" y="98"/>
                  <a:pt x="170" y="98"/>
                </a:cubicBezTo>
                <a:cubicBezTo>
                  <a:pt x="169" y="99"/>
                  <a:pt x="169" y="99"/>
                  <a:pt x="169" y="99"/>
                </a:cubicBezTo>
                <a:cubicBezTo>
                  <a:pt x="168" y="99"/>
                  <a:pt x="168" y="99"/>
                  <a:pt x="168" y="99"/>
                </a:cubicBezTo>
                <a:cubicBezTo>
                  <a:pt x="168" y="98"/>
                  <a:pt x="168" y="98"/>
                  <a:pt x="168" y="98"/>
                </a:cubicBezTo>
                <a:cubicBezTo>
                  <a:pt x="167" y="99"/>
                  <a:pt x="167" y="99"/>
                  <a:pt x="167" y="99"/>
                </a:cubicBezTo>
                <a:cubicBezTo>
                  <a:pt x="167" y="98"/>
                  <a:pt x="167" y="98"/>
                  <a:pt x="167" y="98"/>
                </a:cubicBezTo>
                <a:cubicBezTo>
                  <a:pt x="167" y="98"/>
                  <a:pt x="167" y="98"/>
                  <a:pt x="167" y="98"/>
                </a:cubicBezTo>
                <a:cubicBezTo>
                  <a:pt x="168" y="98"/>
                  <a:pt x="168" y="98"/>
                  <a:pt x="168" y="98"/>
                </a:cubicBezTo>
                <a:cubicBezTo>
                  <a:pt x="169" y="98"/>
                  <a:pt x="169" y="98"/>
                  <a:pt x="169" y="98"/>
                </a:cubicBezTo>
                <a:cubicBezTo>
                  <a:pt x="170" y="97"/>
                  <a:pt x="170" y="97"/>
                  <a:pt x="170" y="97"/>
                </a:cubicBezTo>
                <a:cubicBezTo>
                  <a:pt x="170" y="97"/>
                  <a:pt x="170" y="97"/>
                  <a:pt x="170" y="97"/>
                </a:cubicBezTo>
                <a:cubicBezTo>
                  <a:pt x="171" y="97"/>
                  <a:pt x="171" y="97"/>
                  <a:pt x="171" y="97"/>
                </a:cubicBezTo>
                <a:cubicBezTo>
                  <a:pt x="171" y="97"/>
                  <a:pt x="171" y="97"/>
                  <a:pt x="171" y="97"/>
                </a:cubicBezTo>
                <a:cubicBezTo>
                  <a:pt x="172" y="96"/>
                  <a:pt x="172" y="96"/>
                  <a:pt x="172" y="96"/>
                </a:cubicBezTo>
                <a:cubicBezTo>
                  <a:pt x="172" y="96"/>
                  <a:pt x="172" y="96"/>
                  <a:pt x="172" y="96"/>
                </a:cubicBezTo>
                <a:cubicBezTo>
                  <a:pt x="172" y="95"/>
                  <a:pt x="172" y="95"/>
                  <a:pt x="172" y="95"/>
                </a:cubicBezTo>
                <a:cubicBezTo>
                  <a:pt x="172" y="95"/>
                  <a:pt x="172" y="95"/>
                  <a:pt x="172" y="95"/>
                </a:cubicBezTo>
                <a:cubicBezTo>
                  <a:pt x="171" y="93"/>
                  <a:pt x="171" y="93"/>
                  <a:pt x="171" y="93"/>
                </a:cubicBezTo>
                <a:cubicBezTo>
                  <a:pt x="170" y="93"/>
                  <a:pt x="170" y="93"/>
                  <a:pt x="170" y="93"/>
                </a:cubicBezTo>
                <a:cubicBezTo>
                  <a:pt x="170" y="93"/>
                  <a:pt x="170" y="93"/>
                  <a:pt x="170" y="93"/>
                </a:cubicBezTo>
                <a:cubicBezTo>
                  <a:pt x="169" y="91"/>
                  <a:pt x="169" y="91"/>
                  <a:pt x="169" y="91"/>
                </a:cubicBezTo>
                <a:cubicBezTo>
                  <a:pt x="168" y="91"/>
                  <a:pt x="168" y="91"/>
                  <a:pt x="168" y="91"/>
                </a:cubicBezTo>
                <a:cubicBezTo>
                  <a:pt x="168" y="91"/>
                  <a:pt x="168" y="91"/>
                  <a:pt x="168" y="91"/>
                </a:cubicBezTo>
                <a:cubicBezTo>
                  <a:pt x="167" y="92"/>
                  <a:pt x="167" y="92"/>
                  <a:pt x="167" y="92"/>
                </a:cubicBezTo>
                <a:cubicBezTo>
                  <a:pt x="166" y="92"/>
                  <a:pt x="166" y="92"/>
                  <a:pt x="166" y="92"/>
                </a:cubicBezTo>
                <a:cubicBezTo>
                  <a:pt x="165" y="93"/>
                  <a:pt x="165" y="93"/>
                  <a:pt x="165" y="93"/>
                </a:cubicBezTo>
                <a:cubicBezTo>
                  <a:pt x="165" y="93"/>
                  <a:pt x="165" y="93"/>
                  <a:pt x="165" y="93"/>
                </a:cubicBezTo>
                <a:cubicBezTo>
                  <a:pt x="165" y="94"/>
                  <a:pt x="165" y="94"/>
                  <a:pt x="165" y="94"/>
                </a:cubicBezTo>
                <a:cubicBezTo>
                  <a:pt x="164" y="94"/>
                  <a:pt x="164" y="94"/>
                  <a:pt x="164" y="94"/>
                </a:cubicBezTo>
                <a:cubicBezTo>
                  <a:pt x="164" y="94"/>
                  <a:pt x="164" y="94"/>
                  <a:pt x="164" y="94"/>
                </a:cubicBezTo>
                <a:cubicBezTo>
                  <a:pt x="164" y="94"/>
                  <a:pt x="164" y="94"/>
                  <a:pt x="164" y="94"/>
                </a:cubicBezTo>
                <a:cubicBezTo>
                  <a:pt x="163" y="94"/>
                  <a:pt x="163" y="94"/>
                  <a:pt x="163" y="94"/>
                </a:cubicBezTo>
                <a:cubicBezTo>
                  <a:pt x="162" y="94"/>
                  <a:pt x="162" y="94"/>
                  <a:pt x="162" y="94"/>
                </a:cubicBezTo>
                <a:cubicBezTo>
                  <a:pt x="162" y="94"/>
                  <a:pt x="162" y="94"/>
                  <a:pt x="162" y="94"/>
                </a:cubicBezTo>
                <a:cubicBezTo>
                  <a:pt x="161" y="94"/>
                  <a:pt x="161" y="94"/>
                  <a:pt x="161" y="94"/>
                </a:cubicBezTo>
                <a:cubicBezTo>
                  <a:pt x="160" y="94"/>
                  <a:pt x="160" y="94"/>
                  <a:pt x="160" y="94"/>
                </a:cubicBezTo>
                <a:cubicBezTo>
                  <a:pt x="160" y="94"/>
                  <a:pt x="160" y="94"/>
                  <a:pt x="160" y="94"/>
                </a:cubicBezTo>
                <a:cubicBezTo>
                  <a:pt x="160" y="93"/>
                  <a:pt x="160" y="93"/>
                  <a:pt x="160" y="93"/>
                </a:cubicBezTo>
                <a:cubicBezTo>
                  <a:pt x="162" y="93"/>
                  <a:pt x="162" y="93"/>
                  <a:pt x="162" y="93"/>
                </a:cubicBezTo>
                <a:cubicBezTo>
                  <a:pt x="162" y="92"/>
                  <a:pt x="162" y="92"/>
                  <a:pt x="162" y="92"/>
                </a:cubicBezTo>
                <a:cubicBezTo>
                  <a:pt x="163" y="92"/>
                  <a:pt x="163" y="92"/>
                  <a:pt x="163" y="92"/>
                </a:cubicBezTo>
                <a:cubicBezTo>
                  <a:pt x="163" y="92"/>
                  <a:pt x="163" y="92"/>
                  <a:pt x="163" y="92"/>
                </a:cubicBezTo>
                <a:cubicBezTo>
                  <a:pt x="164" y="91"/>
                  <a:pt x="164" y="91"/>
                  <a:pt x="164" y="91"/>
                </a:cubicBezTo>
                <a:cubicBezTo>
                  <a:pt x="164" y="91"/>
                  <a:pt x="164" y="91"/>
                  <a:pt x="164" y="91"/>
                </a:cubicBezTo>
                <a:cubicBezTo>
                  <a:pt x="164" y="90"/>
                  <a:pt x="164" y="90"/>
                  <a:pt x="164" y="90"/>
                </a:cubicBezTo>
                <a:cubicBezTo>
                  <a:pt x="165" y="90"/>
                  <a:pt x="165" y="90"/>
                  <a:pt x="165" y="90"/>
                </a:cubicBezTo>
                <a:cubicBezTo>
                  <a:pt x="166" y="89"/>
                  <a:pt x="166" y="89"/>
                  <a:pt x="166" y="89"/>
                </a:cubicBezTo>
                <a:cubicBezTo>
                  <a:pt x="166" y="88"/>
                  <a:pt x="166" y="88"/>
                  <a:pt x="166" y="88"/>
                </a:cubicBezTo>
                <a:cubicBezTo>
                  <a:pt x="166" y="87"/>
                  <a:pt x="166" y="87"/>
                  <a:pt x="166" y="87"/>
                </a:cubicBezTo>
                <a:cubicBezTo>
                  <a:pt x="165" y="86"/>
                  <a:pt x="165" y="86"/>
                  <a:pt x="165" y="86"/>
                </a:cubicBezTo>
                <a:cubicBezTo>
                  <a:pt x="165" y="86"/>
                  <a:pt x="165" y="86"/>
                  <a:pt x="165" y="86"/>
                </a:cubicBezTo>
                <a:cubicBezTo>
                  <a:pt x="163" y="87"/>
                  <a:pt x="163" y="87"/>
                  <a:pt x="163" y="87"/>
                </a:cubicBezTo>
                <a:cubicBezTo>
                  <a:pt x="162" y="87"/>
                  <a:pt x="162" y="87"/>
                  <a:pt x="162" y="87"/>
                </a:cubicBezTo>
                <a:cubicBezTo>
                  <a:pt x="160" y="88"/>
                  <a:pt x="160" y="88"/>
                  <a:pt x="160" y="88"/>
                </a:cubicBezTo>
                <a:cubicBezTo>
                  <a:pt x="157" y="88"/>
                  <a:pt x="157" y="88"/>
                  <a:pt x="157" y="88"/>
                </a:cubicBezTo>
                <a:cubicBezTo>
                  <a:pt x="153" y="90"/>
                  <a:pt x="153" y="90"/>
                  <a:pt x="153" y="90"/>
                </a:cubicBezTo>
                <a:cubicBezTo>
                  <a:pt x="152" y="90"/>
                  <a:pt x="152" y="90"/>
                  <a:pt x="152" y="90"/>
                </a:cubicBezTo>
                <a:cubicBezTo>
                  <a:pt x="149" y="91"/>
                  <a:pt x="149" y="91"/>
                  <a:pt x="149" y="91"/>
                </a:cubicBezTo>
                <a:cubicBezTo>
                  <a:pt x="146" y="92"/>
                  <a:pt x="146" y="92"/>
                  <a:pt x="146" y="92"/>
                </a:cubicBezTo>
                <a:cubicBezTo>
                  <a:pt x="145" y="93"/>
                  <a:pt x="145" y="93"/>
                  <a:pt x="145" y="93"/>
                </a:cubicBezTo>
                <a:cubicBezTo>
                  <a:pt x="145" y="94"/>
                  <a:pt x="145" y="94"/>
                  <a:pt x="145" y="94"/>
                </a:cubicBezTo>
                <a:cubicBezTo>
                  <a:pt x="146" y="94"/>
                  <a:pt x="146" y="94"/>
                  <a:pt x="146" y="94"/>
                </a:cubicBezTo>
                <a:cubicBezTo>
                  <a:pt x="146" y="94"/>
                  <a:pt x="146" y="94"/>
                  <a:pt x="146" y="94"/>
                </a:cubicBezTo>
                <a:cubicBezTo>
                  <a:pt x="145" y="95"/>
                  <a:pt x="145" y="95"/>
                  <a:pt x="145" y="95"/>
                </a:cubicBezTo>
                <a:cubicBezTo>
                  <a:pt x="144" y="95"/>
                  <a:pt x="144" y="95"/>
                  <a:pt x="144" y="95"/>
                </a:cubicBezTo>
                <a:cubicBezTo>
                  <a:pt x="143" y="96"/>
                  <a:pt x="143" y="96"/>
                  <a:pt x="143" y="96"/>
                </a:cubicBezTo>
                <a:cubicBezTo>
                  <a:pt x="142" y="96"/>
                  <a:pt x="142" y="96"/>
                  <a:pt x="142" y="96"/>
                </a:cubicBezTo>
                <a:cubicBezTo>
                  <a:pt x="141" y="96"/>
                  <a:pt x="141" y="96"/>
                  <a:pt x="141" y="96"/>
                </a:cubicBezTo>
                <a:cubicBezTo>
                  <a:pt x="141" y="97"/>
                  <a:pt x="141" y="97"/>
                  <a:pt x="141" y="97"/>
                </a:cubicBezTo>
                <a:cubicBezTo>
                  <a:pt x="140" y="98"/>
                  <a:pt x="140" y="98"/>
                  <a:pt x="140" y="98"/>
                </a:cubicBezTo>
                <a:cubicBezTo>
                  <a:pt x="139" y="99"/>
                  <a:pt x="139" y="99"/>
                  <a:pt x="139" y="99"/>
                </a:cubicBezTo>
                <a:cubicBezTo>
                  <a:pt x="139" y="100"/>
                  <a:pt x="139" y="100"/>
                  <a:pt x="139" y="100"/>
                </a:cubicBezTo>
                <a:cubicBezTo>
                  <a:pt x="140" y="99"/>
                  <a:pt x="140" y="99"/>
                  <a:pt x="140" y="99"/>
                </a:cubicBezTo>
                <a:cubicBezTo>
                  <a:pt x="140" y="100"/>
                  <a:pt x="140" y="100"/>
                  <a:pt x="140" y="100"/>
                </a:cubicBezTo>
                <a:cubicBezTo>
                  <a:pt x="140" y="100"/>
                  <a:pt x="140" y="100"/>
                  <a:pt x="140" y="100"/>
                </a:cubicBezTo>
                <a:cubicBezTo>
                  <a:pt x="140" y="100"/>
                  <a:pt x="140" y="100"/>
                  <a:pt x="140" y="100"/>
                </a:cubicBezTo>
                <a:cubicBezTo>
                  <a:pt x="141" y="100"/>
                  <a:pt x="141" y="100"/>
                  <a:pt x="141" y="100"/>
                </a:cubicBezTo>
                <a:cubicBezTo>
                  <a:pt x="142" y="100"/>
                  <a:pt x="142" y="100"/>
                  <a:pt x="142" y="100"/>
                </a:cubicBezTo>
                <a:cubicBezTo>
                  <a:pt x="143" y="100"/>
                  <a:pt x="143" y="100"/>
                  <a:pt x="143" y="100"/>
                </a:cubicBezTo>
                <a:cubicBezTo>
                  <a:pt x="143" y="100"/>
                  <a:pt x="143" y="100"/>
                  <a:pt x="143" y="100"/>
                </a:cubicBezTo>
                <a:cubicBezTo>
                  <a:pt x="143" y="101"/>
                  <a:pt x="143" y="101"/>
                  <a:pt x="143" y="101"/>
                </a:cubicBezTo>
                <a:cubicBezTo>
                  <a:pt x="142" y="101"/>
                  <a:pt x="142" y="101"/>
                  <a:pt x="142" y="101"/>
                </a:cubicBezTo>
                <a:cubicBezTo>
                  <a:pt x="141" y="101"/>
                  <a:pt x="141" y="101"/>
                  <a:pt x="141" y="101"/>
                </a:cubicBezTo>
                <a:cubicBezTo>
                  <a:pt x="140" y="101"/>
                  <a:pt x="140" y="101"/>
                  <a:pt x="140" y="101"/>
                </a:cubicBezTo>
                <a:cubicBezTo>
                  <a:pt x="140" y="102"/>
                  <a:pt x="140" y="102"/>
                  <a:pt x="140" y="102"/>
                </a:cubicBezTo>
                <a:cubicBezTo>
                  <a:pt x="142" y="103"/>
                  <a:pt x="142" y="103"/>
                  <a:pt x="142" y="103"/>
                </a:cubicBezTo>
                <a:cubicBezTo>
                  <a:pt x="143" y="102"/>
                  <a:pt x="143" y="102"/>
                  <a:pt x="143" y="102"/>
                </a:cubicBezTo>
                <a:cubicBezTo>
                  <a:pt x="143" y="102"/>
                  <a:pt x="143" y="102"/>
                  <a:pt x="143" y="102"/>
                </a:cubicBezTo>
                <a:cubicBezTo>
                  <a:pt x="143" y="102"/>
                  <a:pt x="143" y="102"/>
                  <a:pt x="143" y="102"/>
                </a:cubicBezTo>
                <a:cubicBezTo>
                  <a:pt x="143" y="102"/>
                  <a:pt x="143" y="102"/>
                  <a:pt x="143" y="102"/>
                </a:cubicBezTo>
                <a:cubicBezTo>
                  <a:pt x="143" y="103"/>
                  <a:pt x="143" y="103"/>
                  <a:pt x="143" y="103"/>
                </a:cubicBezTo>
                <a:cubicBezTo>
                  <a:pt x="144" y="103"/>
                  <a:pt x="144" y="103"/>
                  <a:pt x="144" y="103"/>
                </a:cubicBezTo>
                <a:cubicBezTo>
                  <a:pt x="145" y="103"/>
                  <a:pt x="145" y="103"/>
                  <a:pt x="145" y="103"/>
                </a:cubicBezTo>
                <a:cubicBezTo>
                  <a:pt x="147" y="102"/>
                  <a:pt x="147" y="102"/>
                  <a:pt x="147" y="102"/>
                </a:cubicBezTo>
                <a:cubicBezTo>
                  <a:pt x="148" y="102"/>
                  <a:pt x="148" y="102"/>
                  <a:pt x="148" y="102"/>
                </a:cubicBezTo>
                <a:cubicBezTo>
                  <a:pt x="149" y="103"/>
                  <a:pt x="149" y="103"/>
                  <a:pt x="149" y="103"/>
                </a:cubicBezTo>
                <a:cubicBezTo>
                  <a:pt x="150" y="103"/>
                  <a:pt x="150" y="103"/>
                  <a:pt x="150" y="103"/>
                </a:cubicBezTo>
                <a:cubicBezTo>
                  <a:pt x="151" y="103"/>
                  <a:pt x="151" y="103"/>
                  <a:pt x="151" y="103"/>
                </a:cubicBezTo>
                <a:cubicBezTo>
                  <a:pt x="151" y="104"/>
                  <a:pt x="151" y="104"/>
                  <a:pt x="151" y="104"/>
                </a:cubicBezTo>
                <a:cubicBezTo>
                  <a:pt x="152" y="104"/>
                  <a:pt x="152" y="104"/>
                  <a:pt x="152" y="104"/>
                </a:cubicBezTo>
                <a:cubicBezTo>
                  <a:pt x="151" y="104"/>
                  <a:pt x="151" y="104"/>
                  <a:pt x="151" y="104"/>
                </a:cubicBezTo>
                <a:cubicBezTo>
                  <a:pt x="151" y="104"/>
                  <a:pt x="151" y="104"/>
                  <a:pt x="151" y="104"/>
                </a:cubicBezTo>
                <a:cubicBezTo>
                  <a:pt x="150" y="104"/>
                  <a:pt x="150" y="104"/>
                  <a:pt x="150" y="104"/>
                </a:cubicBezTo>
                <a:cubicBezTo>
                  <a:pt x="148" y="104"/>
                  <a:pt x="148" y="104"/>
                  <a:pt x="148" y="104"/>
                </a:cubicBezTo>
                <a:cubicBezTo>
                  <a:pt x="148" y="104"/>
                  <a:pt x="148" y="104"/>
                  <a:pt x="148" y="104"/>
                </a:cubicBezTo>
                <a:cubicBezTo>
                  <a:pt x="149" y="104"/>
                  <a:pt x="149" y="104"/>
                  <a:pt x="149" y="104"/>
                </a:cubicBezTo>
                <a:cubicBezTo>
                  <a:pt x="149" y="105"/>
                  <a:pt x="149" y="105"/>
                  <a:pt x="149" y="105"/>
                </a:cubicBezTo>
                <a:cubicBezTo>
                  <a:pt x="148" y="105"/>
                  <a:pt x="148" y="105"/>
                  <a:pt x="148" y="105"/>
                </a:cubicBezTo>
                <a:cubicBezTo>
                  <a:pt x="147" y="104"/>
                  <a:pt x="147" y="104"/>
                  <a:pt x="147" y="104"/>
                </a:cubicBezTo>
                <a:cubicBezTo>
                  <a:pt x="145" y="104"/>
                  <a:pt x="145" y="104"/>
                  <a:pt x="145" y="104"/>
                </a:cubicBezTo>
                <a:cubicBezTo>
                  <a:pt x="144" y="105"/>
                  <a:pt x="144" y="105"/>
                  <a:pt x="144" y="105"/>
                </a:cubicBezTo>
                <a:cubicBezTo>
                  <a:pt x="144" y="104"/>
                  <a:pt x="144" y="104"/>
                  <a:pt x="144" y="104"/>
                </a:cubicBezTo>
                <a:cubicBezTo>
                  <a:pt x="143" y="104"/>
                  <a:pt x="143" y="104"/>
                  <a:pt x="143" y="104"/>
                </a:cubicBezTo>
                <a:cubicBezTo>
                  <a:pt x="143" y="105"/>
                  <a:pt x="143" y="105"/>
                  <a:pt x="143" y="105"/>
                </a:cubicBezTo>
                <a:cubicBezTo>
                  <a:pt x="142" y="105"/>
                  <a:pt x="142" y="105"/>
                  <a:pt x="142" y="105"/>
                </a:cubicBezTo>
                <a:cubicBezTo>
                  <a:pt x="140" y="105"/>
                  <a:pt x="140" y="105"/>
                  <a:pt x="140" y="105"/>
                </a:cubicBezTo>
                <a:cubicBezTo>
                  <a:pt x="140" y="105"/>
                  <a:pt x="140" y="105"/>
                  <a:pt x="140" y="105"/>
                </a:cubicBezTo>
                <a:cubicBezTo>
                  <a:pt x="138" y="105"/>
                  <a:pt x="138" y="105"/>
                  <a:pt x="138" y="105"/>
                </a:cubicBezTo>
                <a:cubicBezTo>
                  <a:pt x="138" y="106"/>
                  <a:pt x="138" y="106"/>
                  <a:pt x="138" y="106"/>
                </a:cubicBezTo>
                <a:cubicBezTo>
                  <a:pt x="138" y="108"/>
                  <a:pt x="138" y="108"/>
                  <a:pt x="138" y="108"/>
                </a:cubicBezTo>
                <a:cubicBezTo>
                  <a:pt x="138" y="109"/>
                  <a:pt x="138" y="109"/>
                  <a:pt x="138" y="109"/>
                </a:cubicBezTo>
                <a:cubicBezTo>
                  <a:pt x="138" y="110"/>
                  <a:pt x="138" y="110"/>
                  <a:pt x="138" y="110"/>
                </a:cubicBezTo>
                <a:cubicBezTo>
                  <a:pt x="138" y="110"/>
                  <a:pt x="138" y="110"/>
                  <a:pt x="138" y="110"/>
                </a:cubicBezTo>
                <a:cubicBezTo>
                  <a:pt x="138" y="110"/>
                  <a:pt x="138" y="110"/>
                  <a:pt x="138" y="110"/>
                </a:cubicBezTo>
                <a:cubicBezTo>
                  <a:pt x="138" y="111"/>
                  <a:pt x="138" y="111"/>
                  <a:pt x="138" y="111"/>
                </a:cubicBezTo>
                <a:cubicBezTo>
                  <a:pt x="139" y="111"/>
                  <a:pt x="139" y="111"/>
                  <a:pt x="139" y="111"/>
                </a:cubicBezTo>
                <a:cubicBezTo>
                  <a:pt x="139" y="111"/>
                  <a:pt x="139" y="111"/>
                  <a:pt x="139" y="111"/>
                </a:cubicBezTo>
                <a:cubicBezTo>
                  <a:pt x="140" y="111"/>
                  <a:pt x="140" y="111"/>
                  <a:pt x="140" y="111"/>
                </a:cubicBezTo>
                <a:cubicBezTo>
                  <a:pt x="141" y="111"/>
                  <a:pt x="141" y="111"/>
                  <a:pt x="141" y="111"/>
                </a:cubicBezTo>
                <a:cubicBezTo>
                  <a:pt x="141" y="111"/>
                  <a:pt x="141" y="111"/>
                  <a:pt x="141" y="111"/>
                </a:cubicBezTo>
                <a:cubicBezTo>
                  <a:pt x="141" y="110"/>
                  <a:pt x="141" y="110"/>
                  <a:pt x="141" y="110"/>
                </a:cubicBezTo>
                <a:cubicBezTo>
                  <a:pt x="142" y="111"/>
                  <a:pt x="142" y="111"/>
                  <a:pt x="142" y="111"/>
                </a:cubicBezTo>
                <a:cubicBezTo>
                  <a:pt x="142" y="111"/>
                  <a:pt x="142" y="111"/>
                  <a:pt x="142" y="111"/>
                </a:cubicBezTo>
                <a:cubicBezTo>
                  <a:pt x="142" y="111"/>
                  <a:pt x="142" y="111"/>
                  <a:pt x="142" y="111"/>
                </a:cubicBezTo>
                <a:cubicBezTo>
                  <a:pt x="143" y="111"/>
                  <a:pt x="143" y="111"/>
                  <a:pt x="143" y="111"/>
                </a:cubicBezTo>
                <a:cubicBezTo>
                  <a:pt x="143" y="112"/>
                  <a:pt x="143" y="112"/>
                  <a:pt x="143" y="112"/>
                </a:cubicBezTo>
                <a:cubicBezTo>
                  <a:pt x="144" y="112"/>
                  <a:pt x="144" y="112"/>
                  <a:pt x="144" y="112"/>
                </a:cubicBezTo>
                <a:cubicBezTo>
                  <a:pt x="144" y="112"/>
                  <a:pt x="144" y="112"/>
                  <a:pt x="144" y="112"/>
                </a:cubicBezTo>
                <a:cubicBezTo>
                  <a:pt x="145" y="112"/>
                  <a:pt x="145" y="112"/>
                  <a:pt x="145" y="112"/>
                </a:cubicBezTo>
                <a:cubicBezTo>
                  <a:pt x="145" y="112"/>
                  <a:pt x="145" y="112"/>
                  <a:pt x="145" y="112"/>
                </a:cubicBezTo>
                <a:cubicBezTo>
                  <a:pt x="146" y="112"/>
                  <a:pt x="146" y="112"/>
                  <a:pt x="146" y="112"/>
                </a:cubicBezTo>
                <a:cubicBezTo>
                  <a:pt x="147" y="112"/>
                  <a:pt x="147" y="112"/>
                  <a:pt x="147" y="112"/>
                </a:cubicBezTo>
                <a:cubicBezTo>
                  <a:pt x="148" y="112"/>
                  <a:pt x="148" y="112"/>
                  <a:pt x="148" y="112"/>
                </a:cubicBezTo>
                <a:cubicBezTo>
                  <a:pt x="148" y="112"/>
                  <a:pt x="148" y="112"/>
                  <a:pt x="148" y="112"/>
                </a:cubicBezTo>
                <a:cubicBezTo>
                  <a:pt x="149" y="112"/>
                  <a:pt x="149" y="112"/>
                  <a:pt x="149" y="112"/>
                </a:cubicBezTo>
                <a:cubicBezTo>
                  <a:pt x="150" y="112"/>
                  <a:pt x="150" y="112"/>
                  <a:pt x="150" y="112"/>
                </a:cubicBezTo>
                <a:cubicBezTo>
                  <a:pt x="151" y="112"/>
                  <a:pt x="151" y="112"/>
                  <a:pt x="151" y="112"/>
                </a:cubicBezTo>
                <a:cubicBezTo>
                  <a:pt x="151" y="112"/>
                  <a:pt x="151" y="112"/>
                  <a:pt x="151" y="112"/>
                </a:cubicBezTo>
                <a:cubicBezTo>
                  <a:pt x="152" y="113"/>
                  <a:pt x="152" y="113"/>
                  <a:pt x="152" y="113"/>
                </a:cubicBezTo>
                <a:cubicBezTo>
                  <a:pt x="152" y="113"/>
                  <a:pt x="152" y="113"/>
                  <a:pt x="152" y="113"/>
                </a:cubicBezTo>
                <a:cubicBezTo>
                  <a:pt x="152" y="113"/>
                  <a:pt x="152" y="113"/>
                  <a:pt x="152" y="113"/>
                </a:cubicBezTo>
                <a:cubicBezTo>
                  <a:pt x="153" y="114"/>
                  <a:pt x="153" y="114"/>
                  <a:pt x="153" y="114"/>
                </a:cubicBezTo>
                <a:cubicBezTo>
                  <a:pt x="153" y="114"/>
                  <a:pt x="153" y="114"/>
                  <a:pt x="153" y="114"/>
                </a:cubicBezTo>
                <a:cubicBezTo>
                  <a:pt x="153" y="114"/>
                  <a:pt x="153" y="114"/>
                  <a:pt x="153" y="114"/>
                </a:cubicBezTo>
                <a:cubicBezTo>
                  <a:pt x="154" y="114"/>
                  <a:pt x="154" y="114"/>
                  <a:pt x="154" y="114"/>
                </a:cubicBezTo>
                <a:cubicBezTo>
                  <a:pt x="155" y="115"/>
                  <a:pt x="155" y="115"/>
                  <a:pt x="155" y="115"/>
                </a:cubicBezTo>
                <a:cubicBezTo>
                  <a:pt x="155" y="115"/>
                  <a:pt x="155" y="115"/>
                  <a:pt x="155" y="115"/>
                </a:cubicBezTo>
                <a:cubicBezTo>
                  <a:pt x="155" y="115"/>
                  <a:pt x="155" y="115"/>
                  <a:pt x="155" y="115"/>
                </a:cubicBezTo>
                <a:cubicBezTo>
                  <a:pt x="156" y="116"/>
                  <a:pt x="156" y="116"/>
                  <a:pt x="156" y="116"/>
                </a:cubicBezTo>
                <a:cubicBezTo>
                  <a:pt x="156" y="116"/>
                  <a:pt x="156" y="116"/>
                  <a:pt x="156" y="116"/>
                </a:cubicBezTo>
                <a:cubicBezTo>
                  <a:pt x="156" y="117"/>
                  <a:pt x="156" y="117"/>
                  <a:pt x="156" y="117"/>
                </a:cubicBezTo>
                <a:cubicBezTo>
                  <a:pt x="157" y="117"/>
                  <a:pt x="157" y="117"/>
                  <a:pt x="157" y="117"/>
                </a:cubicBezTo>
                <a:cubicBezTo>
                  <a:pt x="158" y="118"/>
                  <a:pt x="158" y="118"/>
                  <a:pt x="158" y="118"/>
                </a:cubicBezTo>
                <a:cubicBezTo>
                  <a:pt x="158" y="119"/>
                  <a:pt x="158" y="119"/>
                  <a:pt x="158" y="119"/>
                </a:cubicBezTo>
                <a:cubicBezTo>
                  <a:pt x="158" y="119"/>
                  <a:pt x="158" y="119"/>
                  <a:pt x="158" y="119"/>
                </a:cubicBezTo>
                <a:cubicBezTo>
                  <a:pt x="158" y="119"/>
                  <a:pt x="158" y="119"/>
                  <a:pt x="158" y="119"/>
                </a:cubicBezTo>
                <a:cubicBezTo>
                  <a:pt x="157" y="119"/>
                  <a:pt x="157" y="119"/>
                  <a:pt x="157" y="119"/>
                </a:cubicBezTo>
                <a:cubicBezTo>
                  <a:pt x="156" y="119"/>
                  <a:pt x="156" y="119"/>
                  <a:pt x="156" y="119"/>
                </a:cubicBezTo>
                <a:cubicBezTo>
                  <a:pt x="154" y="118"/>
                  <a:pt x="154" y="118"/>
                  <a:pt x="154" y="118"/>
                </a:cubicBezTo>
                <a:cubicBezTo>
                  <a:pt x="154" y="119"/>
                  <a:pt x="154" y="119"/>
                  <a:pt x="154" y="119"/>
                </a:cubicBezTo>
                <a:cubicBezTo>
                  <a:pt x="153" y="118"/>
                  <a:pt x="153" y="118"/>
                  <a:pt x="153" y="118"/>
                </a:cubicBezTo>
                <a:cubicBezTo>
                  <a:pt x="153" y="119"/>
                  <a:pt x="153" y="119"/>
                  <a:pt x="153" y="119"/>
                </a:cubicBezTo>
                <a:cubicBezTo>
                  <a:pt x="152" y="119"/>
                  <a:pt x="152" y="119"/>
                  <a:pt x="152" y="119"/>
                </a:cubicBezTo>
                <a:cubicBezTo>
                  <a:pt x="152" y="118"/>
                  <a:pt x="152" y="118"/>
                  <a:pt x="152" y="118"/>
                </a:cubicBezTo>
                <a:cubicBezTo>
                  <a:pt x="151" y="118"/>
                  <a:pt x="151" y="118"/>
                  <a:pt x="151" y="118"/>
                </a:cubicBezTo>
                <a:cubicBezTo>
                  <a:pt x="151" y="117"/>
                  <a:pt x="151" y="117"/>
                  <a:pt x="151" y="117"/>
                </a:cubicBezTo>
                <a:cubicBezTo>
                  <a:pt x="150" y="117"/>
                  <a:pt x="150" y="117"/>
                  <a:pt x="150" y="117"/>
                </a:cubicBezTo>
                <a:cubicBezTo>
                  <a:pt x="149" y="117"/>
                  <a:pt x="149" y="117"/>
                  <a:pt x="149" y="117"/>
                </a:cubicBezTo>
                <a:cubicBezTo>
                  <a:pt x="149" y="117"/>
                  <a:pt x="149" y="117"/>
                  <a:pt x="149" y="117"/>
                </a:cubicBezTo>
                <a:cubicBezTo>
                  <a:pt x="148" y="117"/>
                  <a:pt x="148" y="117"/>
                  <a:pt x="148" y="117"/>
                </a:cubicBezTo>
                <a:cubicBezTo>
                  <a:pt x="147" y="116"/>
                  <a:pt x="147" y="116"/>
                  <a:pt x="147" y="116"/>
                </a:cubicBezTo>
                <a:cubicBezTo>
                  <a:pt x="147" y="116"/>
                  <a:pt x="147" y="116"/>
                  <a:pt x="147" y="116"/>
                </a:cubicBezTo>
                <a:cubicBezTo>
                  <a:pt x="147" y="116"/>
                  <a:pt x="147" y="116"/>
                  <a:pt x="147" y="116"/>
                </a:cubicBezTo>
                <a:cubicBezTo>
                  <a:pt x="146" y="116"/>
                  <a:pt x="146" y="116"/>
                  <a:pt x="146" y="116"/>
                </a:cubicBezTo>
                <a:cubicBezTo>
                  <a:pt x="146" y="116"/>
                  <a:pt x="146" y="116"/>
                  <a:pt x="146" y="116"/>
                </a:cubicBezTo>
                <a:cubicBezTo>
                  <a:pt x="145" y="115"/>
                  <a:pt x="145" y="115"/>
                  <a:pt x="145" y="115"/>
                </a:cubicBezTo>
                <a:cubicBezTo>
                  <a:pt x="143" y="115"/>
                  <a:pt x="143" y="115"/>
                  <a:pt x="143" y="115"/>
                </a:cubicBezTo>
                <a:cubicBezTo>
                  <a:pt x="142" y="115"/>
                  <a:pt x="142" y="115"/>
                  <a:pt x="142" y="115"/>
                </a:cubicBezTo>
                <a:cubicBezTo>
                  <a:pt x="141" y="115"/>
                  <a:pt x="141" y="115"/>
                  <a:pt x="141" y="115"/>
                </a:cubicBezTo>
                <a:cubicBezTo>
                  <a:pt x="138" y="115"/>
                  <a:pt x="138" y="115"/>
                  <a:pt x="138" y="115"/>
                </a:cubicBezTo>
                <a:cubicBezTo>
                  <a:pt x="137" y="115"/>
                  <a:pt x="137" y="115"/>
                  <a:pt x="137" y="115"/>
                </a:cubicBezTo>
                <a:cubicBezTo>
                  <a:pt x="136" y="116"/>
                  <a:pt x="136" y="116"/>
                  <a:pt x="136" y="116"/>
                </a:cubicBezTo>
                <a:cubicBezTo>
                  <a:pt x="136" y="116"/>
                  <a:pt x="136" y="116"/>
                  <a:pt x="136" y="116"/>
                </a:cubicBezTo>
                <a:cubicBezTo>
                  <a:pt x="135" y="117"/>
                  <a:pt x="135" y="117"/>
                  <a:pt x="135" y="117"/>
                </a:cubicBezTo>
                <a:cubicBezTo>
                  <a:pt x="135" y="118"/>
                  <a:pt x="135" y="118"/>
                  <a:pt x="135" y="118"/>
                </a:cubicBezTo>
                <a:cubicBezTo>
                  <a:pt x="135" y="120"/>
                  <a:pt x="135" y="120"/>
                  <a:pt x="135" y="120"/>
                </a:cubicBezTo>
                <a:cubicBezTo>
                  <a:pt x="135" y="120"/>
                  <a:pt x="135" y="120"/>
                  <a:pt x="135" y="120"/>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6" y="123"/>
                  <a:pt x="136" y="123"/>
                  <a:pt x="136" y="123"/>
                </a:cubicBezTo>
                <a:cubicBezTo>
                  <a:pt x="136" y="124"/>
                  <a:pt x="136" y="124"/>
                  <a:pt x="136" y="124"/>
                </a:cubicBezTo>
                <a:cubicBezTo>
                  <a:pt x="136" y="124"/>
                  <a:pt x="136" y="124"/>
                  <a:pt x="136" y="124"/>
                </a:cubicBezTo>
                <a:cubicBezTo>
                  <a:pt x="138" y="125"/>
                  <a:pt x="138" y="125"/>
                  <a:pt x="138" y="125"/>
                </a:cubicBezTo>
                <a:cubicBezTo>
                  <a:pt x="138" y="125"/>
                  <a:pt x="138" y="125"/>
                  <a:pt x="138" y="125"/>
                </a:cubicBezTo>
                <a:cubicBezTo>
                  <a:pt x="139" y="125"/>
                  <a:pt x="139" y="125"/>
                  <a:pt x="139" y="125"/>
                </a:cubicBezTo>
                <a:cubicBezTo>
                  <a:pt x="139" y="125"/>
                  <a:pt x="139" y="125"/>
                  <a:pt x="139" y="125"/>
                </a:cubicBezTo>
                <a:cubicBezTo>
                  <a:pt x="140" y="125"/>
                  <a:pt x="140" y="125"/>
                  <a:pt x="140" y="125"/>
                </a:cubicBezTo>
                <a:cubicBezTo>
                  <a:pt x="141" y="125"/>
                  <a:pt x="141" y="125"/>
                  <a:pt x="141" y="125"/>
                </a:cubicBezTo>
                <a:cubicBezTo>
                  <a:pt x="141" y="125"/>
                  <a:pt x="141" y="125"/>
                  <a:pt x="141" y="125"/>
                </a:cubicBezTo>
                <a:cubicBezTo>
                  <a:pt x="142" y="126"/>
                  <a:pt x="142" y="126"/>
                  <a:pt x="142" y="126"/>
                </a:cubicBezTo>
                <a:cubicBezTo>
                  <a:pt x="143" y="126"/>
                  <a:pt x="143" y="126"/>
                  <a:pt x="143" y="126"/>
                </a:cubicBezTo>
                <a:cubicBezTo>
                  <a:pt x="143" y="127"/>
                  <a:pt x="143" y="127"/>
                  <a:pt x="143" y="127"/>
                </a:cubicBezTo>
                <a:cubicBezTo>
                  <a:pt x="144" y="127"/>
                  <a:pt x="144" y="127"/>
                  <a:pt x="144" y="127"/>
                </a:cubicBezTo>
                <a:cubicBezTo>
                  <a:pt x="144" y="127"/>
                  <a:pt x="144" y="127"/>
                  <a:pt x="144" y="127"/>
                </a:cubicBezTo>
                <a:cubicBezTo>
                  <a:pt x="143" y="127"/>
                  <a:pt x="143" y="127"/>
                  <a:pt x="143" y="127"/>
                </a:cubicBezTo>
                <a:cubicBezTo>
                  <a:pt x="143" y="128"/>
                  <a:pt x="143" y="128"/>
                  <a:pt x="143" y="128"/>
                </a:cubicBezTo>
                <a:cubicBezTo>
                  <a:pt x="143" y="128"/>
                  <a:pt x="143" y="128"/>
                  <a:pt x="143" y="128"/>
                </a:cubicBezTo>
                <a:cubicBezTo>
                  <a:pt x="143" y="129"/>
                  <a:pt x="143" y="129"/>
                  <a:pt x="143" y="129"/>
                </a:cubicBezTo>
                <a:cubicBezTo>
                  <a:pt x="143" y="129"/>
                  <a:pt x="143" y="129"/>
                  <a:pt x="143" y="129"/>
                </a:cubicBezTo>
                <a:cubicBezTo>
                  <a:pt x="142" y="130"/>
                  <a:pt x="142" y="130"/>
                  <a:pt x="142" y="130"/>
                </a:cubicBezTo>
                <a:cubicBezTo>
                  <a:pt x="142" y="130"/>
                  <a:pt x="142" y="130"/>
                  <a:pt x="142" y="130"/>
                </a:cubicBezTo>
                <a:cubicBezTo>
                  <a:pt x="141" y="131"/>
                  <a:pt x="141" y="131"/>
                  <a:pt x="141" y="131"/>
                </a:cubicBezTo>
                <a:cubicBezTo>
                  <a:pt x="142" y="131"/>
                  <a:pt x="142" y="131"/>
                  <a:pt x="142" y="131"/>
                </a:cubicBezTo>
                <a:cubicBezTo>
                  <a:pt x="142" y="132"/>
                  <a:pt x="142" y="132"/>
                  <a:pt x="142" y="132"/>
                </a:cubicBezTo>
                <a:cubicBezTo>
                  <a:pt x="142" y="133"/>
                  <a:pt x="142" y="133"/>
                  <a:pt x="142" y="133"/>
                </a:cubicBezTo>
                <a:cubicBezTo>
                  <a:pt x="142" y="133"/>
                  <a:pt x="142" y="133"/>
                  <a:pt x="142" y="133"/>
                </a:cubicBezTo>
                <a:cubicBezTo>
                  <a:pt x="141" y="134"/>
                  <a:pt x="141" y="134"/>
                  <a:pt x="141" y="134"/>
                </a:cubicBezTo>
                <a:cubicBezTo>
                  <a:pt x="142" y="134"/>
                  <a:pt x="142" y="134"/>
                  <a:pt x="142" y="134"/>
                </a:cubicBezTo>
                <a:cubicBezTo>
                  <a:pt x="143" y="134"/>
                  <a:pt x="143" y="134"/>
                  <a:pt x="143" y="134"/>
                </a:cubicBezTo>
                <a:cubicBezTo>
                  <a:pt x="144" y="134"/>
                  <a:pt x="144" y="134"/>
                  <a:pt x="144" y="134"/>
                </a:cubicBezTo>
                <a:cubicBezTo>
                  <a:pt x="144" y="134"/>
                  <a:pt x="144" y="134"/>
                  <a:pt x="144" y="134"/>
                </a:cubicBezTo>
                <a:cubicBezTo>
                  <a:pt x="144" y="134"/>
                  <a:pt x="144" y="134"/>
                  <a:pt x="144" y="134"/>
                </a:cubicBezTo>
                <a:cubicBezTo>
                  <a:pt x="145" y="134"/>
                  <a:pt x="145" y="134"/>
                  <a:pt x="145" y="134"/>
                </a:cubicBezTo>
                <a:cubicBezTo>
                  <a:pt x="145" y="134"/>
                  <a:pt x="145" y="134"/>
                  <a:pt x="145" y="134"/>
                </a:cubicBezTo>
                <a:cubicBezTo>
                  <a:pt x="146" y="134"/>
                  <a:pt x="146" y="134"/>
                  <a:pt x="146" y="134"/>
                </a:cubicBezTo>
                <a:cubicBezTo>
                  <a:pt x="147" y="134"/>
                  <a:pt x="147" y="134"/>
                  <a:pt x="147" y="134"/>
                </a:cubicBezTo>
                <a:cubicBezTo>
                  <a:pt x="148" y="135"/>
                  <a:pt x="148" y="135"/>
                  <a:pt x="148" y="135"/>
                </a:cubicBezTo>
                <a:cubicBezTo>
                  <a:pt x="149" y="134"/>
                  <a:pt x="149" y="134"/>
                  <a:pt x="149" y="134"/>
                </a:cubicBezTo>
                <a:cubicBezTo>
                  <a:pt x="150" y="134"/>
                  <a:pt x="150" y="134"/>
                  <a:pt x="150" y="134"/>
                </a:cubicBezTo>
                <a:cubicBezTo>
                  <a:pt x="150" y="135"/>
                  <a:pt x="150" y="135"/>
                  <a:pt x="150" y="135"/>
                </a:cubicBezTo>
                <a:cubicBezTo>
                  <a:pt x="150" y="135"/>
                  <a:pt x="150" y="135"/>
                  <a:pt x="150" y="135"/>
                </a:cubicBezTo>
                <a:cubicBezTo>
                  <a:pt x="151" y="134"/>
                  <a:pt x="151" y="134"/>
                  <a:pt x="151" y="134"/>
                </a:cubicBezTo>
                <a:cubicBezTo>
                  <a:pt x="151" y="134"/>
                  <a:pt x="151" y="134"/>
                  <a:pt x="151" y="134"/>
                </a:cubicBezTo>
                <a:cubicBezTo>
                  <a:pt x="152" y="134"/>
                  <a:pt x="152" y="134"/>
                  <a:pt x="152" y="134"/>
                </a:cubicBezTo>
                <a:cubicBezTo>
                  <a:pt x="152" y="135"/>
                  <a:pt x="152" y="135"/>
                  <a:pt x="152" y="135"/>
                </a:cubicBezTo>
                <a:cubicBezTo>
                  <a:pt x="152" y="135"/>
                  <a:pt x="152" y="135"/>
                  <a:pt x="152" y="135"/>
                </a:cubicBezTo>
                <a:cubicBezTo>
                  <a:pt x="152" y="135"/>
                  <a:pt x="152" y="135"/>
                  <a:pt x="152" y="135"/>
                </a:cubicBezTo>
                <a:cubicBezTo>
                  <a:pt x="153" y="135"/>
                  <a:pt x="153" y="135"/>
                  <a:pt x="153" y="135"/>
                </a:cubicBezTo>
                <a:cubicBezTo>
                  <a:pt x="153" y="135"/>
                  <a:pt x="153" y="135"/>
                  <a:pt x="153" y="135"/>
                </a:cubicBezTo>
                <a:cubicBezTo>
                  <a:pt x="154" y="135"/>
                  <a:pt x="154" y="135"/>
                  <a:pt x="154" y="135"/>
                </a:cubicBezTo>
                <a:cubicBezTo>
                  <a:pt x="154" y="135"/>
                  <a:pt x="154" y="135"/>
                  <a:pt x="154" y="135"/>
                </a:cubicBezTo>
                <a:cubicBezTo>
                  <a:pt x="155" y="135"/>
                  <a:pt x="155" y="135"/>
                  <a:pt x="155" y="135"/>
                </a:cubicBezTo>
                <a:cubicBezTo>
                  <a:pt x="155" y="134"/>
                  <a:pt x="155" y="134"/>
                  <a:pt x="155" y="134"/>
                </a:cubicBezTo>
                <a:cubicBezTo>
                  <a:pt x="156" y="134"/>
                  <a:pt x="156" y="134"/>
                  <a:pt x="156" y="134"/>
                </a:cubicBezTo>
                <a:cubicBezTo>
                  <a:pt x="157" y="134"/>
                  <a:pt x="157" y="134"/>
                  <a:pt x="157" y="134"/>
                </a:cubicBezTo>
                <a:cubicBezTo>
                  <a:pt x="158" y="133"/>
                  <a:pt x="158" y="133"/>
                  <a:pt x="158" y="133"/>
                </a:cubicBezTo>
                <a:cubicBezTo>
                  <a:pt x="159" y="133"/>
                  <a:pt x="159" y="133"/>
                  <a:pt x="159" y="133"/>
                </a:cubicBezTo>
                <a:cubicBezTo>
                  <a:pt x="160" y="133"/>
                  <a:pt x="160" y="133"/>
                  <a:pt x="160" y="133"/>
                </a:cubicBezTo>
                <a:cubicBezTo>
                  <a:pt x="160" y="133"/>
                  <a:pt x="160" y="133"/>
                  <a:pt x="160" y="133"/>
                </a:cubicBezTo>
                <a:cubicBezTo>
                  <a:pt x="160" y="133"/>
                  <a:pt x="160" y="133"/>
                  <a:pt x="160" y="133"/>
                </a:cubicBezTo>
                <a:cubicBezTo>
                  <a:pt x="161" y="133"/>
                  <a:pt x="161" y="133"/>
                  <a:pt x="161" y="133"/>
                </a:cubicBezTo>
                <a:cubicBezTo>
                  <a:pt x="162" y="133"/>
                  <a:pt x="162" y="133"/>
                  <a:pt x="162" y="133"/>
                </a:cubicBezTo>
                <a:cubicBezTo>
                  <a:pt x="162" y="133"/>
                  <a:pt x="162" y="133"/>
                  <a:pt x="162" y="133"/>
                </a:cubicBezTo>
                <a:cubicBezTo>
                  <a:pt x="164" y="133"/>
                  <a:pt x="164" y="133"/>
                  <a:pt x="164" y="133"/>
                </a:cubicBezTo>
                <a:cubicBezTo>
                  <a:pt x="166" y="132"/>
                  <a:pt x="166" y="132"/>
                  <a:pt x="166" y="132"/>
                </a:cubicBezTo>
                <a:cubicBezTo>
                  <a:pt x="166" y="131"/>
                  <a:pt x="166" y="131"/>
                  <a:pt x="166" y="131"/>
                </a:cubicBezTo>
                <a:cubicBezTo>
                  <a:pt x="166" y="131"/>
                  <a:pt x="166" y="131"/>
                  <a:pt x="166" y="131"/>
                </a:cubicBezTo>
                <a:cubicBezTo>
                  <a:pt x="167" y="132"/>
                  <a:pt x="167" y="132"/>
                  <a:pt x="167" y="132"/>
                </a:cubicBezTo>
                <a:cubicBezTo>
                  <a:pt x="167" y="131"/>
                  <a:pt x="167" y="131"/>
                  <a:pt x="167" y="131"/>
                </a:cubicBezTo>
                <a:cubicBezTo>
                  <a:pt x="168" y="131"/>
                  <a:pt x="168" y="131"/>
                  <a:pt x="168" y="131"/>
                </a:cubicBezTo>
                <a:cubicBezTo>
                  <a:pt x="168" y="130"/>
                  <a:pt x="168" y="130"/>
                  <a:pt x="168" y="130"/>
                </a:cubicBezTo>
                <a:cubicBezTo>
                  <a:pt x="168" y="130"/>
                  <a:pt x="168" y="130"/>
                  <a:pt x="168" y="130"/>
                </a:cubicBezTo>
                <a:cubicBezTo>
                  <a:pt x="168" y="130"/>
                  <a:pt x="168" y="130"/>
                  <a:pt x="168" y="130"/>
                </a:cubicBezTo>
                <a:cubicBezTo>
                  <a:pt x="169" y="130"/>
                  <a:pt x="169" y="130"/>
                  <a:pt x="169" y="130"/>
                </a:cubicBezTo>
                <a:cubicBezTo>
                  <a:pt x="169" y="130"/>
                  <a:pt x="169" y="130"/>
                  <a:pt x="169" y="130"/>
                </a:cubicBezTo>
                <a:cubicBezTo>
                  <a:pt x="169" y="129"/>
                  <a:pt x="169" y="129"/>
                  <a:pt x="169" y="129"/>
                </a:cubicBezTo>
                <a:cubicBezTo>
                  <a:pt x="169" y="129"/>
                  <a:pt x="169" y="129"/>
                  <a:pt x="169" y="129"/>
                </a:cubicBezTo>
                <a:cubicBezTo>
                  <a:pt x="170" y="129"/>
                  <a:pt x="170" y="129"/>
                  <a:pt x="170" y="129"/>
                </a:cubicBezTo>
                <a:cubicBezTo>
                  <a:pt x="170" y="130"/>
                  <a:pt x="170" y="130"/>
                  <a:pt x="170" y="130"/>
                </a:cubicBezTo>
                <a:cubicBezTo>
                  <a:pt x="170" y="130"/>
                  <a:pt x="170" y="130"/>
                  <a:pt x="170" y="130"/>
                </a:cubicBezTo>
                <a:cubicBezTo>
                  <a:pt x="170" y="131"/>
                  <a:pt x="170" y="131"/>
                  <a:pt x="170" y="131"/>
                </a:cubicBezTo>
                <a:cubicBezTo>
                  <a:pt x="170" y="131"/>
                  <a:pt x="170" y="131"/>
                  <a:pt x="170" y="131"/>
                </a:cubicBezTo>
                <a:cubicBezTo>
                  <a:pt x="170" y="131"/>
                  <a:pt x="170" y="131"/>
                  <a:pt x="170" y="131"/>
                </a:cubicBezTo>
                <a:cubicBezTo>
                  <a:pt x="169" y="132"/>
                  <a:pt x="169" y="132"/>
                  <a:pt x="169" y="132"/>
                </a:cubicBezTo>
                <a:cubicBezTo>
                  <a:pt x="169" y="132"/>
                  <a:pt x="169" y="132"/>
                  <a:pt x="169" y="132"/>
                </a:cubicBezTo>
                <a:cubicBezTo>
                  <a:pt x="169" y="132"/>
                  <a:pt x="169" y="132"/>
                  <a:pt x="169" y="132"/>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2" y="133"/>
                  <a:pt x="172" y="133"/>
                  <a:pt x="172" y="133"/>
                </a:cubicBezTo>
                <a:cubicBezTo>
                  <a:pt x="172" y="134"/>
                  <a:pt x="172" y="134"/>
                  <a:pt x="172" y="134"/>
                </a:cubicBezTo>
                <a:cubicBezTo>
                  <a:pt x="172" y="134"/>
                  <a:pt x="172" y="134"/>
                  <a:pt x="172" y="134"/>
                </a:cubicBezTo>
                <a:cubicBezTo>
                  <a:pt x="172" y="134"/>
                  <a:pt x="172" y="134"/>
                  <a:pt x="172" y="134"/>
                </a:cubicBezTo>
                <a:cubicBezTo>
                  <a:pt x="173" y="134"/>
                  <a:pt x="173" y="134"/>
                  <a:pt x="173" y="134"/>
                </a:cubicBezTo>
                <a:cubicBezTo>
                  <a:pt x="173" y="134"/>
                  <a:pt x="173" y="134"/>
                  <a:pt x="173" y="134"/>
                </a:cubicBezTo>
                <a:cubicBezTo>
                  <a:pt x="173" y="134"/>
                  <a:pt x="173" y="134"/>
                  <a:pt x="173" y="134"/>
                </a:cubicBezTo>
                <a:cubicBezTo>
                  <a:pt x="173" y="135"/>
                  <a:pt x="173" y="135"/>
                  <a:pt x="173" y="135"/>
                </a:cubicBezTo>
                <a:cubicBezTo>
                  <a:pt x="172" y="135"/>
                  <a:pt x="172" y="135"/>
                  <a:pt x="172" y="135"/>
                </a:cubicBezTo>
                <a:cubicBezTo>
                  <a:pt x="172" y="135"/>
                  <a:pt x="172" y="135"/>
                  <a:pt x="172" y="135"/>
                </a:cubicBezTo>
                <a:cubicBezTo>
                  <a:pt x="172" y="136"/>
                  <a:pt x="172" y="136"/>
                  <a:pt x="172" y="136"/>
                </a:cubicBezTo>
                <a:cubicBezTo>
                  <a:pt x="172" y="136"/>
                  <a:pt x="172" y="136"/>
                  <a:pt x="172" y="136"/>
                </a:cubicBezTo>
                <a:cubicBezTo>
                  <a:pt x="173" y="136"/>
                  <a:pt x="173" y="136"/>
                  <a:pt x="173" y="136"/>
                </a:cubicBezTo>
                <a:cubicBezTo>
                  <a:pt x="173" y="136"/>
                  <a:pt x="173" y="136"/>
                  <a:pt x="173" y="136"/>
                </a:cubicBezTo>
                <a:cubicBezTo>
                  <a:pt x="174" y="136"/>
                  <a:pt x="174" y="136"/>
                  <a:pt x="174" y="136"/>
                </a:cubicBezTo>
                <a:cubicBezTo>
                  <a:pt x="175" y="135"/>
                  <a:pt x="175" y="135"/>
                  <a:pt x="175" y="135"/>
                </a:cubicBezTo>
                <a:cubicBezTo>
                  <a:pt x="175" y="135"/>
                  <a:pt x="175" y="135"/>
                  <a:pt x="175" y="135"/>
                </a:cubicBezTo>
                <a:cubicBezTo>
                  <a:pt x="175" y="136"/>
                  <a:pt x="175" y="136"/>
                  <a:pt x="175" y="136"/>
                </a:cubicBezTo>
                <a:cubicBezTo>
                  <a:pt x="175" y="137"/>
                  <a:pt x="175" y="137"/>
                  <a:pt x="175" y="137"/>
                </a:cubicBezTo>
                <a:cubicBezTo>
                  <a:pt x="176" y="137"/>
                  <a:pt x="176" y="137"/>
                  <a:pt x="176" y="137"/>
                </a:cubicBezTo>
                <a:cubicBezTo>
                  <a:pt x="176" y="137"/>
                  <a:pt x="176" y="137"/>
                  <a:pt x="176" y="137"/>
                </a:cubicBezTo>
                <a:cubicBezTo>
                  <a:pt x="177" y="137"/>
                  <a:pt x="177" y="137"/>
                  <a:pt x="177" y="137"/>
                </a:cubicBezTo>
                <a:cubicBezTo>
                  <a:pt x="177" y="137"/>
                  <a:pt x="177" y="137"/>
                  <a:pt x="177" y="137"/>
                </a:cubicBezTo>
                <a:cubicBezTo>
                  <a:pt x="178" y="137"/>
                  <a:pt x="178" y="137"/>
                  <a:pt x="178" y="137"/>
                </a:cubicBezTo>
                <a:cubicBezTo>
                  <a:pt x="178" y="138"/>
                  <a:pt x="178" y="138"/>
                  <a:pt x="178" y="138"/>
                </a:cubicBezTo>
                <a:cubicBezTo>
                  <a:pt x="179" y="138"/>
                  <a:pt x="179" y="138"/>
                  <a:pt x="179" y="138"/>
                </a:cubicBezTo>
                <a:cubicBezTo>
                  <a:pt x="179" y="137"/>
                  <a:pt x="179" y="137"/>
                  <a:pt x="179" y="137"/>
                </a:cubicBezTo>
                <a:cubicBezTo>
                  <a:pt x="179" y="137"/>
                  <a:pt x="179" y="137"/>
                  <a:pt x="179" y="137"/>
                </a:cubicBezTo>
                <a:cubicBezTo>
                  <a:pt x="180" y="137"/>
                  <a:pt x="180" y="137"/>
                  <a:pt x="180" y="137"/>
                </a:cubicBezTo>
                <a:cubicBezTo>
                  <a:pt x="180" y="137"/>
                  <a:pt x="180" y="137"/>
                  <a:pt x="180" y="137"/>
                </a:cubicBezTo>
                <a:cubicBezTo>
                  <a:pt x="180" y="138"/>
                  <a:pt x="180" y="138"/>
                  <a:pt x="180" y="138"/>
                </a:cubicBezTo>
                <a:cubicBezTo>
                  <a:pt x="180" y="138"/>
                  <a:pt x="180" y="138"/>
                  <a:pt x="180" y="138"/>
                </a:cubicBezTo>
                <a:cubicBezTo>
                  <a:pt x="181" y="138"/>
                  <a:pt x="181" y="138"/>
                  <a:pt x="181" y="138"/>
                </a:cubicBezTo>
                <a:cubicBezTo>
                  <a:pt x="181" y="137"/>
                  <a:pt x="181" y="137"/>
                  <a:pt x="181" y="137"/>
                </a:cubicBezTo>
                <a:cubicBezTo>
                  <a:pt x="182" y="137"/>
                  <a:pt x="182" y="137"/>
                  <a:pt x="182" y="137"/>
                </a:cubicBezTo>
                <a:cubicBezTo>
                  <a:pt x="182" y="138"/>
                  <a:pt x="182" y="138"/>
                  <a:pt x="182" y="138"/>
                </a:cubicBezTo>
                <a:cubicBezTo>
                  <a:pt x="182" y="138"/>
                  <a:pt x="182" y="138"/>
                  <a:pt x="182" y="138"/>
                </a:cubicBezTo>
                <a:cubicBezTo>
                  <a:pt x="183" y="137"/>
                  <a:pt x="183" y="137"/>
                  <a:pt x="183" y="137"/>
                </a:cubicBezTo>
                <a:cubicBezTo>
                  <a:pt x="183" y="137"/>
                  <a:pt x="183" y="137"/>
                  <a:pt x="183" y="137"/>
                </a:cubicBezTo>
                <a:cubicBezTo>
                  <a:pt x="183" y="137"/>
                  <a:pt x="183" y="137"/>
                  <a:pt x="183" y="137"/>
                </a:cubicBezTo>
                <a:cubicBezTo>
                  <a:pt x="184" y="137"/>
                  <a:pt x="184" y="137"/>
                  <a:pt x="184" y="137"/>
                </a:cubicBezTo>
                <a:cubicBezTo>
                  <a:pt x="184" y="137"/>
                  <a:pt x="184" y="137"/>
                  <a:pt x="184" y="137"/>
                </a:cubicBezTo>
                <a:cubicBezTo>
                  <a:pt x="184" y="137"/>
                  <a:pt x="184" y="137"/>
                  <a:pt x="184" y="137"/>
                </a:cubicBezTo>
                <a:cubicBezTo>
                  <a:pt x="185" y="137"/>
                  <a:pt x="185" y="137"/>
                  <a:pt x="185" y="137"/>
                </a:cubicBezTo>
                <a:close/>
                <a:moveTo>
                  <a:pt x="267" y="165"/>
                </a:moveTo>
                <a:cubicBezTo>
                  <a:pt x="268" y="165"/>
                  <a:pt x="268" y="165"/>
                  <a:pt x="268" y="165"/>
                </a:cubicBezTo>
                <a:cubicBezTo>
                  <a:pt x="268" y="164"/>
                  <a:pt x="268" y="164"/>
                  <a:pt x="268" y="164"/>
                </a:cubicBezTo>
                <a:cubicBezTo>
                  <a:pt x="268" y="163"/>
                  <a:pt x="268" y="163"/>
                  <a:pt x="268" y="163"/>
                </a:cubicBezTo>
                <a:cubicBezTo>
                  <a:pt x="268" y="162"/>
                  <a:pt x="268" y="162"/>
                  <a:pt x="268" y="162"/>
                </a:cubicBezTo>
                <a:cubicBezTo>
                  <a:pt x="269" y="161"/>
                  <a:pt x="269" y="161"/>
                  <a:pt x="269" y="161"/>
                </a:cubicBezTo>
                <a:cubicBezTo>
                  <a:pt x="269" y="161"/>
                  <a:pt x="269" y="161"/>
                  <a:pt x="269" y="161"/>
                </a:cubicBezTo>
                <a:cubicBezTo>
                  <a:pt x="270" y="160"/>
                  <a:pt x="270" y="160"/>
                  <a:pt x="270" y="160"/>
                </a:cubicBezTo>
                <a:cubicBezTo>
                  <a:pt x="271" y="158"/>
                  <a:pt x="271" y="158"/>
                  <a:pt x="271" y="158"/>
                </a:cubicBezTo>
                <a:cubicBezTo>
                  <a:pt x="272" y="158"/>
                  <a:pt x="272" y="158"/>
                  <a:pt x="272" y="158"/>
                </a:cubicBezTo>
                <a:cubicBezTo>
                  <a:pt x="273" y="158"/>
                  <a:pt x="273" y="158"/>
                  <a:pt x="273" y="158"/>
                </a:cubicBezTo>
                <a:cubicBezTo>
                  <a:pt x="273" y="158"/>
                  <a:pt x="273" y="158"/>
                  <a:pt x="273" y="158"/>
                </a:cubicBezTo>
                <a:cubicBezTo>
                  <a:pt x="273" y="158"/>
                  <a:pt x="273" y="158"/>
                  <a:pt x="273" y="158"/>
                </a:cubicBezTo>
                <a:cubicBezTo>
                  <a:pt x="274" y="157"/>
                  <a:pt x="274" y="157"/>
                  <a:pt x="274" y="157"/>
                </a:cubicBezTo>
                <a:cubicBezTo>
                  <a:pt x="275" y="158"/>
                  <a:pt x="275" y="158"/>
                  <a:pt x="275" y="158"/>
                </a:cubicBezTo>
                <a:cubicBezTo>
                  <a:pt x="276" y="158"/>
                  <a:pt x="276" y="158"/>
                  <a:pt x="276" y="158"/>
                </a:cubicBezTo>
                <a:cubicBezTo>
                  <a:pt x="276" y="158"/>
                  <a:pt x="276" y="158"/>
                  <a:pt x="276" y="158"/>
                </a:cubicBezTo>
                <a:cubicBezTo>
                  <a:pt x="277" y="159"/>
                  <a:pt x="277" y="159"/>
                  <a:pt x="277" y="159"/>
                </a:cubicBezTo>
                <a:cubicBezTo>
                  <a:pt x="277" y="160"/>
                  <a:pt x="277" y="160"/>
                  <a:pt x="277" y="160"/>
                </a:cubicBezTo>
                <a:cubicBezTo>
                  <a:pt x="277" y="160"/>
                  <a:pt x="277" y="160"/>
                  <a:pt x="277" y="160"/>
                </a:cubicBezTo>
                <a:cubicBezTo>
                  <a:pt x="276" y="161"/>
                  <a:pt x="276" y="161"/>
                  <a:pt x="276" y="161"/>
                </a:cubicBezTo>
                <a:cubicBezTo>
                  <a:pt x="276" y="162"/>
                  <a:pt x="276" y="162"/>
                  <a:pt x="276" y="162"/>
                </a:cubicBezTo>
                <a:cubicBezTo>
                  <a:pt x="276" y="162"/>
                  <a:pt x="276" y="162"/>
                  <a:pt x="276" y="162"/>
                </a:cubicBezTo>
                <a:cubicBezTo>
                  <a:pt x="275" y="164"/>
                  <a:pt x="275" y="164"/>
                  <a:pt x="275" y="164"/>
                </a:cubicBezTo>
                <a:cubicBezTo>
                  <a:pt x="274" y="165"/>
                  <a:pt x="274" y="165"/>
                  <a:pt x="274" y="165"/>
                </a:cubicBezTo>
                <a:cubicBezTo>
                  <a:pt x="274" y="165"/>
                  <a:pt x="274" y="165"/>
                  <a:pt x="274" y="165"/>
                </a:cubicBezTo>
                <a:cubicBezTo>
                  <a:pt x="272" y="165"/>
                  <a:pt x="272" y="165"/>
                  <a:pt x="272" y="165"/>
                </a:cubicBezTo>
                <a:cubicBezTo>
                  <a:pt x="272" y="166"/>
                  <a:pt x="272" y="166"/>
                  <a:pt x="272" y="166"/>
                </a:cubicBezTo>
                <a:cubicBezTo>
                  <a:pt x="272" y="166"/>
                  <a:pt x="272" y="166"/>
                  <a:pt x="272" y="166"/>
                </a:cubicBezTo>
                <a:cubicBezTo>
                  <a:pt x="271" y="166"/>
                  <a:pt x="271" y="166"/>
                  <a:pt x="271" y="166"/>
                </a:cubicBezTo>
                <a:cubicBezTo>
                  <a:pt x="270" y="166"/>
                  <a:pt x="270" y="166"/>
                  <a:pt x="270" y="166"/>
                </a:cubicBezTo>
                <a:cubicBezTo>
                  <a:pt x="269" y="166"/>
                  <a:pt x="269" y="166"/>
                  <a:pt x="269" y="166"/>
                </a:cubicBezTo>
                <a:cubicBezTo>
                  <a:pt x="268" y="166"/>
                  <a:pt x="268" y="166"/>
                  <a:pt x="268" y="166"/>
                </a:cubicBezTo>
                <a:cubicBezTo>
                  <a:pt x="268" y="166"/>
                  <a:pt x="268" y="166"/>
                  <a:pt x="268" y="166"/>
                </a:cubicBezTo>
                <a:cubicBezTo>
                  <a:pt x="267" y="165"/>
                  <a:pt x="267" y="165"/>
                  <a:pt x="267" y="165"/>
                </a:cubicBezTo>
                <a:close/>
                <a:moveTo>
                  <a:pt x="189" y="135"/>
                </a:moveTo>
                <a:cubicBezTo>
                  <a:pt x="189" y="134"/>
                  <a:pt x="189" y="134"/>
                  <a:pt x="189" y="134"/>
                </a:cubicBezTo>
                <a:cubicBezTo>
                  <a:pt x="189" y="134"/>
                  <a:pt x="189" y="134"/>
                  <a:pt x="189" y="134"/>
                </a:cubicBezTo>
                <a:cubicBezTo>
                  <a:pt x="189" y="134"/>
                  <a:pt x="189" y="134"/>
                  <a:pt x="189" y="134"/>
                </a:cubicBezTo>
                <a:cubicBezTo>
                  <a:pt x="189" y="133"/>
                  <a:pt x="189" y="133"/>
                  <a:pt x="189" y="133"/>
                </a:cubicBezTo>
                <a:cubicBezTo>
                  <a:pt x="189" y="133"/>
                  <a:pt x="189" y="133"/>
                  <a:pt x="189" y="133"/>
                </a:cubicBezTo>
                <a:cubicBezTo>
                  <a:pt x="190" y="133"/>
                  <a:pt x="190" y="133"/>
                  <a:pt x="190" y="133"/>
                </a:cubicBezTo>
                <a:cubicBezTo>
                  <a:pt x="190" y="133"/>
                  <a:pt x="190" y="133"/>
                  <a:pt x="190" y="133"/>
                </a:cubicBezTo>
                <a:cubicBezTo>
                  <a:pt x="190" y="133"/>
                  <a:pt x="190" y="133"/>
                  <a:pt x="190" y="133"/>
                </a:cubicBezTo>
                <a:cubicBezTo>
                  <a:pt x="190" y="134"/>
                  <a:pt x="190" y="134"/>
                  <a:pt x="190" y="134"/>
                </a:cubicBezTo>
                <a:cubicBezTo>
                  <a:pt x="190" y="134"/>
                  <a:pt x="190" y="134"/>
                  <a:pt x="190" y="134"/>
                </a:cubicBezTo>
                <a:cubicBezTo>
                  <a:pt x="189" y="134"/>
                  <a:pt x="189" y="134"/>
                  <a:pt x="189" y="134"/>
                </a:cubicBezTo>
                <a:cubicBezTo>
                  <a:pt x="189" y="135"/>
                  <a:pt x="189" y="135"/>
                  <a:pt x="189" y="135"/>
                </a:cubicBezTo>
                <a:cubicBezTo>
                  <a:pt x="189" y="135"/>
                  <a:pt x="189" y="135"/>
                  <a:pt x="189" y="135"/>
                </a:cubicBezTo>
                <a:close/>
                <a:moveTo>
                  <a:pt x="181" y="141"/>
                </a:moveTo>
                <a:cubicBezTo>
                  <a:pt x="182" y="141"/>
                  <a:pt x="182" y="141"/>
                  <a:pt x="182" y="141"/>
                </a:cubicBezTo>
                <a:cubicBezTo>
                  <a:pt x="182" y="140"/>
                  <a:pt x="182" y="140"/>
                  <a:pt x="182" y="140"/>
                </a:cubicBezTo>
                <a:cubicBezTo>
                  <a:pt x="182" y="140"/>
                  <a:pt x="182" y="140"/>
                  <a:pt x="182" y="140"/>
                </a:cubicBezTo>
                <a:cubicBezTo>
                  <a:pt x="182" y="139"/>
                  <a:pt x="182" y="139"/>
                  <a:pt x="182" y="139"/>
                </a:cubicBezTo>
                <a:cubicBezTo>
                  <a:pt x="182" y="139"/>
                  <a:pt x="182" y="139"/>
                  <a:pt x="182" y="139"/>
                </a:cubicBezTo>
                <a:cubicBezTo>
                  <a:pt x="182" y="139"/>
                  <a:pt x="182" y="139"/>
                  <a:pt x="182" y="139"/>
                </a:cubicBezTo>
                <a:cubicBezTo>
                  <a:pt x="181" y="140"/>
                  <a:pt x="181" y="140"/>
                  <a:pt x="181" y="140"/>
                </a:cubicBezTo>
                <a:cubicBezTo>
                  <a:pt x="181" y="140"/>
                  <a:pt x="181" y="140"/>
                  <a:pt x="181" y="140"/>
                </a:cubicBezTo>
                <a:cubicBezTo>
                  <a:pt x="180" y="140"/>
                  <a:pt x="180" y="140"/>
                  <a:pt x="180" y="140"/>
                </a:cubicBezTo>
                <a:cubicBezTo>
                  <a:pt x="181" y="141"/>
                  <a:pt x="181" y="141"/>
                  <a:pt x="181" y="141"/>
                </a:cubicBezTo>
                <a:cubicBezTo>
                  <a:pt x="181" y="141"/>
                  <a:pt x="181" y="141"/>
                  <a:pt x="181" y="141"/>
                </a:cubicBezTo>
                <a:close/>
                <a:moveTo>
                  <a:pt x="190" y="140"/>
                </a:moveTo>
                <a:cubicBezTo>
                  <a:pt x="189" y="140"/>
                  <a:pt x="189" y="140"/>
                  <a:pt x="189" y="140"/>
                </a:cubicBezTo>
                <a:cubicBezTo>
                  <a:pt x="189" y="140"/>
                  <a:pt x="189" y="140"/>
                  <a:pt x="189" y="140"/>
                </a:cubicBezTo>
                <a:cubicBezTo>
                  <a:pt x="189" y="141"/>
                  <a:pt x="189" y="141"/>
                  <a:pt x="189" y="141"/>
                </a:cubicBezTo>
                <a:cubicBezTo>
                  <a:pt x="188" y="140"/>
                  <a:pt x="188" y="140"/>
                  <a:pt x="188" y="140"/>
                </a:cubicBezTo>
                <a:cubicBezTo>
                  <a:pt x="188" y="140"/>
                  <a:pt x="188" y="140"/>
                  <a:pt x="188" y="140"/>
                </a:cubicBezTo>
                <a:cubicBezTo>
                  <a:pt x="189" y="139"/>
                  <a:pt x="189" y="139"/>
                  <a:pt x="189" y="139"/>
                </a:cubicBezTo>
                <a:cubicBezTo>
                  <a:pt x="189" y="138"/>
                  <a:pt x="189" y="138"/>
                  <a:pt x="189" y="138"/>
                </a:cubicBezTo>
                <a:cubicBezTo>
                  <a:pt x="190" y="138"/>
                  <a:pt x="190" y="138"/>
                  <a:pt x="190" y="138"/>
                </a:cubicBezTo>
                <a:cubicBezTo>
                  <a:pt x="190" y="138"/>
                  <a:pt x="190" y="138"/>
                  <a:pt x="190" y="138"/>
                </a:cubicBezTo>
                <a:cubicBezTo>
                  <a:pt x="190" y="138"/>
                  <a:pt x="190" y="138"/>
                  <a:pt x="190" y="138"/>
                </a:cubicBezTo>
                <a:cubicBezTo>
                  <a:pt x="191" y="139"/>
                  <a:pt x="191" y="139"/>
                  <a:pt x="191" y="139"/>
                </a:cubicBezTo>
                <a:cubicBezTo>
                  <a:pt x="190" y="140"/>
                  <a:pt x="190" y="140"/>
                  <a:pt x="190" y="140"/>
                </a:cubicBezTo>
                <a:close/>
                <a:moveTo>
                  <a:pt x="191" y="139"/>
                </a:moveTo>
                <a:cubicBezTo>
                  <a:pt x="191" y="138"/>
                  <a:pt x="191" y="138"/>
                  <a:pt x="191" y="138"/>
                </a:cubicBezTo>
                <a:cubicBezTo>
                  <a:pt x="191" y="138"/>
                  <a:pt x="191" y="138"/>
                  <a:pt x="191" y="138"/>
                </a:cubicBezTo>
                <a:cubicBezTo>
                  <a:pt x="191" y="137"/>
                  <a:pt x="191" y="137"/>
                  <a:pt x="191" y="137"/>
                </a:cubicBezTo>
                <a:cubicBezTo>
                  <a:pt x="192" y="137"/>
                  <a:pt x="192" y="137"/>
                  <a:pt x="192" y="137"/>
                </a:cubicBezTo>
                <a:cubicBezTo>
                  <a:pt x="192" y="137"/>
                  <a:pt x="192" y="137"/>
                  <a:pt x="192" y="137"/>
                </a:cubicBezTo>
                <a:cubicBezTo>
                  <a:pt x="192" y="138"/>
                  <a:pt x="192" y="138"/>
                  <a:pt x="192" y="138"/>
                </a:cubicBezTo>
                <a:cubicBezTo>
                  <a:pt x="192" y="138"/>
                  <a:pt x="192" y="138"/>
                  <a:pt x="192" y="138"/>
                </a:cubicBezTo>
                <a:cubicBezTo>
                  <a:pt x="192" y="138"/>
                  <a:pt x="191" y="139"/>
                  <a:pt x="191" y="139"/>
                </a:cubicBezTo>
                <a:close/>
                <a:moveTo>
                  <a:pt x="208" y="139"/>
                </a:moveTo>
                <a:cubicBezTo>
                  <a:pt x="208" y="137"/>
                  <a:pt x="208" y="137"/>
                  <a:pt x="208" y="137"/>
                </a:cubicBezTo>
                <a:cubicBezTo>
                  <a:pt x="209" y="137"/>
                  <a:pt x="209" y="137"/>
                  <a:pt x="209" y="137"/>
                </a:cubicBezTo>
                <a:cubicBezTo>
                  <a:pt x="210" y="137"/>
                  <a:pt x="210" y="137"/>
                  <a:pt x="210" y="137"/>
                </a:cubicBezTo>
                <a:cubicBezTo>
                  <a:pt x="210" y="138"/>
                  <a:pt x="210" y="138"/>
                  <a:pt x="210" y="138"/>
                </a:cubicBezTo>
                <a:cubicBezTo>
                  <a:pt x="209" y="139"/>
                  <a:pt x="209" y="139"/>
                  <a:pt x="209" y="139"/>
                </a:cubicBezTo>
                <a:cubicBezTo>
                  <a:pt x="209" y="139"/>
                  <a:pt x="209" y="139"/>
                  <a:pt x="209" y="139"/>
                </a:cubicBezTo>
                <a:cubicBezTo>
                  <a:pt x="209" y="139"/>
                  <a:pt x="209" y="139"/>
                  <a:pt x="209" y="139"/>
                </a:cubicBezTo>
                <a:cubicBezTo>
                  <a:pt x="209" y="138"/>
                  <a:pt x="209" y="138"/>
                  <a:pt x="209" y="138"/>
                </a:cubicBezTo>
                <a:cubicBezTo>
                  <a:pt x="208" y="138"/>
                  <a:pt x="208" y="138"/>
                  <a:pt x="208" y="138"/>
                </a:cubicBezTo>
                <a:cubicBezTo>
                  <a:pt x="208" y="139"/>
                  <a:pt x="208" y="139"/>
                  <a:pt x="208" y="139"/>
                </a:cubicBezTo>
                <a:cubicBezTo>
                  <a:pt x="208" y="139"/>
                  <a:pt x="208" y="139"/>
                  <a:pt x="208" y="139"/>
                </a:cubicBezTo>
                <a:close/>
                <a:moveTo>
                  <a:pt x="207" y="138"/>
                </a:moveTo>
                <a:cubicBezTo>
                  <a:pt x="207" y="138"/>
                  <a:pt x="207" y="138"/>
                  <a:pt x="207" y="138"/>
                </a:cubicBezTo>
                <a:cubicBezTo>
                  <a:pt x="208" y="137"/>
                  <a:pt x="208" y="137"/>
                  <a:pt x="208" y="137"/>
                </a:cubicBezTo>
                <a:cubicBezTo>
                  <a:pt x="207" y="136"/>
                  <a:pt x="207" y="136"/>
                  <a:pt x="207" y="136"/>
                </a:cubicBezTo>
                <a:cubicBezTo>
                  <a:pt x="207" y="137"/>
                  <a:pt x="207" y="137"/>
                  <a:pt x="207" y="137"/>
                </a:cubicBezTo>
                <a:cubicBezTo>
                  <a:pt x="207" y="138"/>
                  <a:pt x="207" y="138"/>
                  <a:pt x="207" y="138"/>
                </a:cubicBezTo>
                <a:close/>
                <a:moveTo>
                  <a:pt x="206" y="145"/>
                </a:moveTo>
                <a:cubicBezTo>
                  <a:pt x="207" y="144"/>
                  <a:pt x="207" y="144"/>
                  <a:pt x="207" y="144"/>
                </a:cubicBezTo>
                <a:cubicBezTo>
                  <a:pt x="208" y="144"/>
                  <a:pt x="208" y="144"/>
                  <a:pt x="208" y="144"/>
                </a:cubicBezTo>
                <a:cubicBezTo>
                  <a:pt x="208" y="143"/>
                  <a:pt x="208" y="143"/>
                  <a:pt x="208" y="143"/>
                </a:cubicBezTo>
                <a:cubicBezTo>
                  <a:pt x="207" y="143"/>
                  <a:pt x="207" y="143"/>
                  <a:pt x="207" y="143"/>
                </a:cubicBezTo>
                <a:cubicBezTo>
                  <a:pt x="207" y="143"/>
                  <a:pt x="207" y="143"/>
                  <a:pt x="207" y="143"/>
                </a:cubicBezTo>
                <a:cubicBezTo>
                  <a:pt x="207" y="141"/>
                  <a:pt x="207" y="141"/>
                  <a:pt x="207" y="141"/>
                </a:cubicBezTo>
                <a:cubicBezTo>
                  <a:pt x="208" y="140"/>
                  <a:pt x="208" y="140"/>
                  <a:pt x="208" y="140"/>
                </a:cubicBezTo>
                <a:cubicBezTo>
                  <a:pt x="207" y="141"/>
                  <a:pt x="207" y="141"/>
                  <a:pt x="207" y="141"/>
                </a:cubicBezTo>
                <a:cubicBezTo>
                  <a:pt x="206" y="142"/>
                  <a:pt x="206" y="142"/>
                  <a:pt x="206" y="142"/>
                </a:cubicBezTo>
                <a:cubicBezTo>
                  <a:pt x="206" y="141"/>
                  <a:pt x="206" y="141"/>
                  <a:pt x="206" y="141"/>
                </a:cubicBezTo>
                <a:cubicBezTo>
                  <a:pt x="207" y="139"/>
                  <a:pt x="207" y="139"/>
                  <a:pt x="207" y="139"/>
                </a:cubicBezTo>
                <a:cubicBezTo>
                  <a:pt x="206" y="137"/>
                  <a:pt x="206" y="137"/>
                  <a:pt x="206" y="137"/>
                </a:cubicBezTo>
                <a:cubicBezTo>
                  <a:pt x="205" y="136"/>
                  <a:pt x="205" y="136"/>
                  <a:pt x="205" y="136"/>
                </a:cubicBezTo>
                <a:cubicBezTo>
                  <a:pt x="205" y="135"/>
                  <a:pt x="205" y="135"/>
                  <a:pt x="205" y="135"/>
                </a:cubicBezTo>
                <a:cubicBezTo>
                  <a:pt x="204" y="135"/>
                  <a:pt x="204" y="135"/>
                  <a:pt x="204" y="135"/>
                </a:cubicBezTo>
                <a:cubicBezTo>
                  <a:pt x="204" y="136"/>
                  <a:pt x="204" y="136"/>
                  <a:pt x="204" y="136"/>
                </a:cubicBezTo>
                <a:cubicBezTo>
                  <a:pt x="204" y="135"/>
                  <a:pt x="204" y="135"/>
                  <a:pt x="204" y="135"/>
                </a:cubicBezTo>
                <a:cubicBezTo>
                  <a:pt x="204" y="134"/>
                  <a:pt x="204" y="134"/>
                  <a:pt x="204" y="134"/>
                </a:cubicBezTo>
                <a:cubicBezTo>
                  <a:pt x="204" y="134"/>
                  <a:pt x="204" y="134"/>
                  <a:pt x="204" y="134"/>
                </a:cubicBezTo>
                <a:cubicBezTo>
                  <a:pt x="204" y="133"/>
                  <a:pt x="204" y="133"/>
                  <a:pt x="204" y="133"/>
                </a:cubicBezTo>
                <a:cubicBezTo>
                  <a:pt x="204" y="132"/>
                  <a:pt x="204" y="132"/>
                  <a:pt x="204" y="132"/>
                </a:cubicBezTo>
                <a:cubicBezTo>
                  <a:pt x="203" y="132"/>
                  <a:pt x="203" y="132"/>
                  <a:pt x="203" y="132"/>
                </a:cubicBezTo>
                <a:cubicBezTo>
                  <a:pt x="202" y="133"/>
                  <a:pt x="202" y="133"/>
                  <a:pt x="202" y="133"/>
                </a:cubicBezTo>
                <a:cubicBezTo>
                  <a:pt x="201" y="135"/>
                  <a:pt x="201" y="135"/>
                  <a:pt x="201" y="135"/>
                </a:cubicBezTo>
                <a:cubicBezTo>
                  <a:pt x="201" y="136"/>
                  <a:pt x="201" y="136"/>
                  <a:pt x="201" y="136"/>
                </a:cubicBezTo>
                <a:cubicBezTo>
                  <a:pt x="201" y="136"/>
                  <a:pt x="201" y="136"/>
                  <a:pt x="201" y="136"/>
                </a:cubicBezTo>
                <a:cubicBezTo>
                  <a:pt x="200" y="135"/>
                  <a:pt x="200" y="135"/>
                  <a:pt x="200" y="135"/>
                </a:cubicBezTo>
                <a:cubicBezTo>
                  <a:pt x="200" y="135"/>
                  <a:pt x="200" y="135"/>
                  <a:pt x="200" y="135"/>
                </a:cubicBezTo>
                <a:cubicBezTo>
                  <a:pt x="200" y="136"/>
                  <a:pt x="200" y="136"/>
                  <a:pt x="200" y="136"/>
                </a:cubicBezTo>
                <a:cubicBezTo>
                  <a:pt x="199" y="136"/>
                  <a:pt x="199" y="136"/>
                  <a:pt x="199" y="136"/>
                </a:cubicBezTo>
                <a:cubicBezTo>
                  <a:pt x="200" y="136"/>
                  <a:pt x="200" y="136"/>
                  <a:pt x="200" y="136"/>
                </a:cubicBezTo>
                <a:cubicBezTo>
                  <a:pt x="199" y="137"/>
                  <a:pt x="199" y="137"/>
                  <a:pt x="199" y="137"/>
                </a:cubicBezTo>
                <a:cubicBezTo>
                  <a:pt x="198" y="137"/>
                  <a:pt x="198" y="137"/>
                  <a:pt x="198" y="137"/>
                </a:cubicBezTo>
                <a:cubicBezTo>
                  <a:pt x="198" y="138"/>
                  <a:pt x="198" y="138"/>
                  <a:pt x="198" y="138"/>
                </a:cubicBezTo>
                <a:cubicBezTo>
                  <a:pt x="196" y="138"/>
                  <a:pt x="196" y="138"/>
                  <a:pt x="196" y="138"/>
                </a:cubicBezTo>
                <a:cubicBezTo>
                  <a:pt x="196" y="138"/>
                  <a:pt x="196" y="138"/>
                  <a:pt x="196" y="138"/>
                </a:cubicBezTo>
                <a:cubicBezTo>
                  <a:pt x="195" y="138"/>
                  <a:pt x="195" y="138"/>
                  <a:pt x="195" y="138"/>
                </a:cubicBezTo>
                <a:cubicBezTo>
                  <a:pt x="193" y="139"/>
                  <a:pt x="193" y="139"/>
                  <a:pt x="193" y="139"/>
                </a:cubicBezTo>
                <a:cubicBezTo>
                  <a:pt x="193" y="140"/>
                  <a:pt x="193" y="140"/>
                  <a:pt x="193" y="140"/>
                </a:cubicBezTo>
                <a:cubicBezTo>
                  <a:pt x="194" y="141"/>
                  <a:pt x="194" y="141"/>
                  <a:pt x="194" y="141"/>
                </a:cubicBezTo>
                <a:cubicBezTo>
                  <a:pt x="195" y="140"/>
                  <a:pt x="195" y="140"/>
                  <a:pt x="195" y="140"/>
                </a:cubicBezTo>
                <a:cubicBezTo>
                  <a:pt x="195" y="140"/>
                  <a:pt x="195" y="140"/>
                  <a:pt x="195" y="140"/>
                </a:cubicBezTo>
                <a:cubicBezTo>
                  <a:pt x="195" y="139"/>
                  <a:pt x="195" y="139"/>
                  <a:pt x="195" y="139"/>
                </a:cubicBezTo>
                <a:cubicBezTo>
                  <a:pt x="196" y="140"/>
                  <a:pt x="196" y="140"/>
                  <a:pt x="196" y="140"/>
                </a:cubicBezTo>
                <a:cubicBezTo>
                  <a:pt x="196" y="141"/>
                  <a:pt x="196" y="141"/>
                  <a:pt x="196" y="141"/>
                </a:cubicBezTo>
                <a:cubicBezTo>
                  <a:pt x="197" y="142"/>
                  <a:pt x="197" y="142"/>
                  <a:pt x="197" y="142"/>
                </a:cubicBezTo>
                <a:cubicBezTo>
                  <a:pt x="197" y="141"/>
                  <a:pt x="197" y="141"/>
                  <a:pt x="197" y="141"/>
                </a:cubicBezTo>
                <a:cubicBezTo>
                  <a:pt x="197" y="141"/>
                  <a:pt x="197" y="141"/>
                  <a:pt x="197" y="141"/>
                </a:cubicBezTo>
                <a:cubicBezTo>
                  <a:pt x="197" y="142"/>
                  <a:pt x="197" y="142"/>
                  <a:pt x="197" y="142"/>
                </a:cubicBezTo>
                <a:cubicBezTo>
                  <a:pt x="198" y="143"/>
                  <a:pt x="198" y="143"/>
                  <a:pt x="198" y="143"/>
                </a:cubicBezTo>
                <a:cubicBezTo>
                  <a:pt x="199" y="143"/>
                  <a:pt x="199" y="143"/>
                  <a:pt x="199" y="143"/>
                </a:cubicBezTo>
                <a:cubicBezTo>
                  <a:pt x="199" y="145"/>
                  <a:pt x="199" y="145"/>
                  <a:pt x="199" y="145"/>
                </a:cubicBezTo>
                <a:cubicBezTo>
                  <a:pt x="200" y="145"/>
                  <a:pt x="200" y="145"/>
                  <a:pt x="200" y="145"/>
                </a:cubicBezTo>
                <a:cubicBezTo>
                  <a:pt x="201" y="144"/>
                  <a:pt x="201" y="144"/>
                  <a:pt x="201" y="144"/>
                </a:cubicBezTo>
                <a:cubicBezTo>
                  <a:pt x="201" y="145"/>
                  <a:pt x="201" y="145"/>
                  <a:pt x="201" y="145"/>
                </a:cubicBezTo>
                <a:cubicBezTo>
                  <a:pt x="202" y="146"/>
                  <a:pt x="202" y="146"/>
                  <a:pt x="202" y="146"/>
                </a:cubicBezTo>
                <a:cubicBezTo>
                  <a:pt x="203" y="146"/>
                  <a:pt x="203" y="146"/>
                  <a:pt x="203" y="146"/>
                </a:cubicBezTo>
                <a:cubicBezTo>
                  <a:pt x="203" y="146"/>
                  <a:pt x="203" y="146"/>
                  <a:pt x="203" y="146"/>
                </a:cubicBezTo>
                <a:cubicBezTo>
                  <a:pt x="204" y="145"/>
                  <a:pt x="204" y="145"/>
                  <a:pt x="204" y="145"/>
                </a:cubicBezTo>
                <a:cubicBezTo>
                  <a:pt x="205" y="145"/>
                  <a:pt x="205" y="145"/>
                  <a:pt x="205" y="145"/>
                </a:cubicBezTo>
                <a:cubicBezTo>
                  <a:pt x="206" y="144"/>
                  <a:pt x="206" y="144"/>
                  <a:pt x="206" y="144"/>
                </a:cubicBezTo>
                <a:cubicBezTo>
                  <a:pt x="206" y="145"/>
                  <a:pt x="206" y="145"/>
                  <a:pt x="206" y="145"/>
                </a:cubicBezTo>
                <a:close/>
                <a:moveTo>
                  <a:pt x="297" y="139"/>
                </a:moveTo>
                <a:cubicBezTo>
                  <a:pt x="297" y="139"/>
                  <a:pt x="297" y="139"/>
                  <a:pt x="297" y="139"/>
                </a:cubicBezTo>
                <a:cubicBezTo>
                  <a:pt x="297" y="138"/>
                  <a:pt x="297" y="138"/>
                  <a:pt x="297" y="138"/>
                </a:cubicBezTo>
                <a:cubicBezTo>
                  <a:pt x="297" y="137"/>
                  <a:pt x="297" y="137"/>
                  <a:pt x="297" y="137"/>
                </a:cubicBezTo>
                <a:cubicBezTo>
                  <a:pt x="298" y="137"/>
                  <a:pt x="298" y="137"/>
                  <a:pt x="298" y="137"/>
                </a:cubicBezTo>
                <a:cubicBezTo>
                  <a:pt x="299" y="137"/>
                  <a:pt x="299" y="137"/>
                  <a:pt x="299" y="137"/>
                </a:cubicBezTo>
                <a:cubicBezTo>
                  <a:pt x="299" y="138"/>
                  <a:pt x="299" y="138"/>
                  <a:pt x="299" y="138"/>
                </a:cubicBezTo>
                <a:cubicBezTo>
                  <a:pt x="299" y="138"/>
                  <a:pt x="299" y="138"/>
                  <a:pt x="299" y="138"/>
                </a:cubicBezTo>
                <a:cubicBezTo>
                  <a:pt x="300" y="138"/>
                  <a:pt x="300" y="138"/>
                  <a:pt x="300" y="138"/>
                </a:cubicBezTo>
                <a:cubicBezTo>
                  <a:pt x="299" y="139"/>
                  <a:pt x="299" y="139"/>
                  <a:pt x="299" y="139"/>
                </a:cubicBezTo>
                <a:cubicBezTo>
                  <a:pt x="298" y="139"/>
                  <a:pt x="298" y="139"/>
                  <a:pt x="298" y="139"/>
                </a:cubicBezTo>
                <a:cubicBezTo>
                  <a:pt x="298" y="139"/>
                  <a:pt x="298" y="139"/>
                  <a:pt x="298" y="139"/>
                </a:cubicBezTo>
                <a:cubicBezTo>
                  <a:pt x="298" y="139"/>
                  <a:pt x="298" y="139"/>
                  <a:pt x="298" y="139"/>
                </a:cubicBezTo>
                <a:cubicBezTo>
                  <a:pt x="297" y="139"/>
                  <a:pt x="297" y="139"/>
                  <a:pt x="297" y="139"/>
                </a:cubicBezTo>
                <a:cubicBezTo>
                  <a:pt x="297" y="139"/>
                  <a:pt x="297" y="139"/>
                  <a:pt x="297" y="139"/>
                </a:cubicBezTo>
                <a:close/>
                <a:moveTo>
                  <a:pt x="295" y="209"/>
                </a:moveTo>
                <a:cubicBezTo>
                  <a:pt x="294" y="209"/>
                  <a:pt x="294" y="209"/>
                  <a:pt x="294" y="209"/>
                </a:cubicBezTo>
                <a:cubicBezTo>
                  <a:pt x="293" y="209"/>
                  <a:pt x="293" y="209"/>
                  <a:pt x="293" y="209"/>
                </a:cubicBezTo>
                <a:cubicBezTo>
                  <a:pt x="292" y="209"/>
                  <a:pt x="292" y="209"/>
                  <a:pt x="292" y="209"/>
                </a:cubicBezTo>
                <a:cubicBezTo>
                  <a:pt x="291" y="208"/>
                  <a:pt x="291" y="208"/>
                  <a:pt x="291" y="208"/>
                </a:cubicBezTo>
                <a:cubicBezTo>
                  <a:pt x="291" y="208"/>
                  <a:pt x="291" y="208"/>
                  <a:pt x="291" y="208"/>
                </a:cubicBezTo>
                <a:cubicBezTo>
                  <a:pt x="290" y="207"/>
                  <a:pt x="290" y="207"/>
                  <a:pt x="290" y="207"/>
                </a:cubicBezTo>
                <a:cubicBezTo>
                  <a:pt x="289" y="207"/>
                  <a:pt x="289" y="207"/>
                  <a:pt x="289" y="207"/>
                </a:cubicBezTo>
                <a:cubicBezTo>
                  <a:pt x="289" y="206"/>
                  <a:pt x="289" y="206"/>
                  <a:pt x="289" y="206"/>
                </a:cubicBezTo>
                <a:cubicBezTo>
                  <a:pt x="288" y="206"/>
                  <a:pt x="288" y="206"/>
                  <a:pt x="288" y="206"/>
                </a:cubicBezTo>
                <a:cubicBezTo>
                  <a:pt x="288" y="206"/>
                  <a:pt x="288" y="206"/>
                  <a:pt x="288" y="206"/>
                </a:cubicBezTo>
                <a:cubicBezTo>
                  <a:pt x="287" y="206"/>
                  <a:pt x="287" y="206"/>
                  <a:pt x="287" y="206"/>
                </a:cubicBezTo>
                <a:cubicBezTo>
                  <a:pt x="286" y="206"/>
                  <a:pt x="286" y="206"/>
                  <a:pt x="286" y="206"/>
                </a:cubicBezTo>
                <a:cubicBezTo>
                  <a:pt x="286" y="205"/>
                  <a:pt x="286" y="205"/>
                  <a:pt x="286" y="205"/>
                </a:cubicBezTo>
                <a:cubicBezTo>
                  <a:pt x="285" y="205"/>
                  <a:pt x="285" y="205"/>
                  <a:pt x="285" y="205"/>
                </a:cubicBezTo>
                <a:cubicBezTo>
                  <a:pt x="285" y="205"/>
                  <a:pt x="285" y="205"/>
                  <a:pt x="285" y="205"/>
                </a:cubicBezTo>
                <a:cubicBezTo>
                  <a:pt x="284" y="204"/>
                  <a:pt x="284" y="204"/>
                  <a:pt x="284" y="204"/>
                </a:cubicBezTo>
                <a:cubicBezTo>
                  <a:pt x="284" y="204"/>
                  <a:pt x="284" y="204"/>
                  <a:pt x="284" y="204"/>
                </a:cubicBezTo>
                <a:cubicBezTo>
                  <a:pt x="284" y="204"/>
                  <a:pt x="284" y="204"/>
                  <a:pt x="284" y="204"/>
                </a:cubicBezTo>
                <a:cubicBezTo>
                  <a:pt x="283" y="203"/>
                  <a:pt x="283" y="203"/>
                  <a:pt x="283" y="203"/>
                </a:cubicBezTo>
                <a:cubicBezTo>
                  <a:pt x="283" y="203"/>
                  <a:pt x="283" y="203"/>
                  <a:pt x="283" y="203"/>
                </a:cubicBezTo>
                <a:cubicBezTo>
                  <a:pt x="283" y="202"/>
                  <a:pt x="283" y="202"/>
                  <a:pt x="283" y="202"/>
                </a:cubicBezTo>
                <a:cubicBezTo>
                  <a:pt x="283" y="202"/>
                  <a:pt x="283" y="202"/>
                  <a:pt x="283" y="202"/>
                </a:cubicBezTo>
                <a:cubicBezTo>
                  <a:pt x="283" y="202"/>
                  <a:pt x="283" y="202"/>
                  <a:pt x="283" y="202"/>
                </a:cubicBezTo>
                <a:cubicBezTo>
                  <a:pt x="282" y="202"/>
                  <a:pt x="282" y="202"/>
                  <a:pt x="282" y="202"/>
                </a:cubicBezTo>
                <a:cubicBezTo>
                  <a:pt x="282" y="202"/>
                  <a:pt x="282" y="202"/>
                  <a:pt x="282" y="202"/>
                </a:cubicBezTo>
                <a:cubicBezTo>
                  <a:pt x="282" y="202"/>
                  <a:pt x="282" y="202"/>
                  <a:pt x="282" y="202"/>
                </a:cubicBezTo>
                <a:cubicBezTo>
                  <a:pt x="282" y="202"/>
                  <a:pt x="282" y="202"/>
                  <a:pt x="282" y="202"/>
                </a:cubicBezTo>
                <a:cubicBezTo>
                  <a:pt x="281" y="202"/>
                  <a:pt x="281" y="202"/>
                  <a:pt x="281" y="202"/>
                </a:cubicBezTo>
                <a:cubicBezTo>
                  <a:pt x="280" y="201"/>
                  <a:pt x="280" y="201"/>
                  <a:pt x="280" y="201"/>
                </a:cubicBezTo>
                <a:cubicBezTo>
                  <a:pt x="279" y="201"/>
                  <a:pt x="279" y="201"/>
                  <a:pt x="279" y="201"/>
                </a:cubicBezTo>
                <a:cubicBezTo>
                  <a:pt x="279" y="200"/>
                  <a:pt x="279" y="200"/>
                  <a:pt x="279" y="200"/>
                </a:cubicBezTo>
                <a:cubicBezTo>
                  <a:pt x="278" y="200"/>
                  <a:pt x="278" y="200"/>
                  <a:pt x="278" y="200"/>
                </a:cubicBezTo>
                <a:cubicBezTo>
                  <a:pt x="278" y="199"/>
                  <a:pt x="278" y="199"/>
                  <a:pt x="278" y="199"/>
                </a:cubicBezTo>
                <a:cubicBezTo>
                  <a:pt x="277" y="199"/>
                  <a:pt x="277" y="199"/>
                  <a:pt x="277" y="199"/>
                </a:cubicBezTo>
                <a:cubicBezTo>
                  <a:pt x="277" y="199"/>
                  <a:pt x="277" y="199"/>
                  <a:pt x="277" y="199"/>
                </a:cubicBezTo>
                <a:cubicBezTo>
                  <a:pt x="276" y="198"/>
                  <a:pt x="276" y="198"/>
                  <a:pt x="276" y="198"/>
                </a:cubicBezTo>
                <a:cubicBezTo>
                  <a:pt x="276" y="197"/>
                  <a:pt x="276" y="197"/>
                  <a:pt x="276" y="197"/>
                </a:cubicBezTo>
                <a:cubicBezTo>
                  <a:pt x="275" y="197"/>
                  <a:pt x="275" y="197"/>
                  <a:pt x="275" y="197"/>
                </a:cubicBezTo>
                <a:cubicBezTo>
                  <a:pt x="276" y="196"/>
                  <a:pt x="276" y="196"/>
                  <a:pt x="276" y="196"/>
                </a:cubicBezTo>
                <a:cubicBezTo>
                  <a:pt x="277" y="197"/>
                  <a:pt x="277" y="197"/>
                  <a:pt x="277" y="197"/>
                </a:cubicBezTo>
                <a:cubicBezTo>
                  <a:pt x="278" y="196"/>
                  <a:pt x="278" y="196"/>
                  <a:pt x="278" y="196"/>
                </a:cubicBezTo>
                <a:cubicBezTo>
                  <a:pt x="279" y="195"/>
                  <a:pt x="279" y="195"/>
                  <a:pt x="279" y="195"/>
                </a:cubicBezTo>
                <a:cubicBezTo>
                  <a:pt x="277" y="195"/>
                  <a:pt x="277" y="195"/>
                  <a:pt x="277" y="195"/>
                </a:cubicBezTo>
                <a:cubicBezTo>
                  <a:pt x="277" y="194"/>
                  <a:pt x="277" y="194"/>
                  <a:pt x="277" y="194"/>
                </a:cubicBezTo>
                <a:cubicBezTo>
                  <a:pt x="277" y="194"/>
                  <a:pt x="277" y="194"/>
                  <a:pt x="277" y="194"/>
                </a:cubicBezTo>
                <a:cubicBezTo>
                  <a:pt x="277" y="193"/>
                  <a:pt x="277" y="193"/>
                  <a:pt x="277" y="193"/>
                </a:cubicBezTo>
                <a:cubicBezTo>
                  <a:pt x="276" y="193"/>
                  <a:pt x="276" y="193"/>
                  <a:pt x="276" y="193"/>
                </a:cubicBezTo>
                <a:cubicBezTo>
                  <a:pt x="276" y="194"/>
                  <a:pt x="276" y="194"/>
                  <a:pt x="276" y="194"/>
                </a:cubicBezTo>
                <a:cubicBezTo>
                  <a:pt x="276" y="195"/>
                  <a:pt x="276" y="195"/>
                  <a:pt x="276" y="195"/>
                </a:cubicBezTo>
                <a:cubicBezTo>
                  <a:pt x="275" y="194"/>
                  <a:pt x="275" y="194"/>
                  <a:pt x="275" y="194"/>
                </a:cubicBezTo>
                <a:cubicBezTo>
                  <a:pt x="276" y="193"/>
                  <a:pt x="276" y="193"/>
                  <a:pt x="276" y="193"/>
                </a:cubicBezTo>
                <a:cubicBezTo>
                  <a:pt x="276" y="192"/>
                  <a:pt x="276" y="192"/>
                  <a:pt x="276" y="192"/>
                </a:cubicBezTo>
                <a:cubicBezTo>
                  <a:pt x="275" y="193"/>
                  <a:pt x="275" y="193"/>
                  <a:pt x="275" y="193"/>
                </a:cubicBezTo>
                <a:cubicBezTo>
                  <a:pt x="275" y="193"/>
                  <a:pt x="275" y="193"/>
                  <a:pt x="275" y="193"/>
                </a:cubicBezTo>
                <a:cubicBezTo>
                  <a:pt x="275" y="192"/>
                  <a:pt x="275" y="192"/>
                  <a:pt x="275" y="192"/>
                </a:cubicBezTo>
                <a:cubicBezTo>
                  <a:pt x="274" y="192"/>
                  <a:pt x="274" y="192"/>
                  <a:pt x="274" y="192"/>
                </a:cubicBezTo>
                <a:cubicBezTo>
                  <a:pt x="274" y="191"/>
                  <a:pt x="274" y="191"/>
                  <a:pt x="274" y="191"/>
                </a:cubicBezTo>
                <a:cubicBezTo>
                  <a:pt x="274" y="191"/>
                  <a:pt x="274" y="191"/>
                  <a:pt x="274" y="191"/>
                </a:cubicBezTo>
                <a:cubicBezTo>
                  <a:pt x="274" y="190"/>
                  <a:pt x="274" y="190"/>
                  <a:pt x="274" y="190"/>
                </a:cubicBezTo>
                <a:cubicBezTo>
                  <a:pt x="273" y="189"/>
                  <a:pt x="273" y="189"/>
                  <a:pt x="273" y="189"/>
                </a:cubicBezTo>
                <a:cubicBezTo>
                  <a:pt x="273" y="189"/>
                  <a:pt x="273" y="189"/>
                  <a:pt x="273" y="189"/>
                </a:cubicBezTo>
                <a:cubicBezTo>
                  <a:pt x="274" y="188"/>
                  <a:pt x="274" y="188"/>
                  <a:pt x="274" y="188"/>
                </a:cubicBezTo>
                <a:cubicBezTo>
                  <a:pt x="274" y="187"/>
                  <a:pt x="274" y="187"/>
                  <a:pt x="274" y="187"/>
                </a:cubicBezTo>
                <a:cubicBezTo>
                  <a:pt x="272" y="189"/>
                  <a:pt x="272" y="189"/>
                  <a:pt x="272" y="189"/>
                </a:cubicBezTo>
                <a:cubicBezTo>
                  <a:pt x="272" y="189"/>
                  <a:pt x="272" y="189"/>
                  <a:pt x="272" y="189"/>
                </a:cubicBezTo>
                <a:cubicBezTo>
                  <a:pt x="272" y="189"/>
                  <a:pt x="272" y="189"/>
                  <a:pt x="272" y="189"/>
                </a:cubicBezTo>
                <a:cubicBezTo>
                  <a:pt x="272" y="188"/>
                  <a:pt x="272" y="188"/>
                  <a:pt x="272" y="188"/>
                </a:cubicBezTo>
                <a:cubicBezTo>
                  <a:pt x="272" y="188"/>
                  <a:pt x="272" y="188"/>
                  <a:pt x="272" y="188"/>
                </a:cubicBezTo>
                <a:cubicBezTo>
                  <a:pt x="271" y="188"/>
                  <a:pt x="271" y="188"/>
                  <a:pt x="271" y="188"/>
                </a:cubicBezTo>
                <a:cubicBezTo>
                  <a:pt x="271" y="188"/>
                  <a:pt x="271" y="188"/>
                  <a:pt x="271" y="188"/>
                </a:cubicBezTo>
                <a:cubicBezTo>
                  <a:pt x="270" y="189"/>
                  <a:pt x="270" y="189"/>
                  <a:pt x="270" y="189"/>
                </a:cubicBezTo>
                <a:cubicBezTo>
                  <a:pt x="270" y="189"/>
                  <a:pt x="270" y="189"/>
                  <a:pt x="270" y="189"/>
                </a:cubicBezTo>
                <a:cubicBezTo>
                  <a:pt x="270" y="189"/>
                  <a:pt x="270" y="189"/>
                  <a:pt x="270" y="189"/>
                </a:cubicBezTo>
                <a:cubicBezTo>
                  <a:pt x="270" y="188"/>
                  <a:pt x="270" y="188"/>
                  <a:pt x="270" y="188"/>
                </a:cubicBezTo>
                <a:cubicBezTo>
                  <a:pt x="270" y="187"/>
                  <a:pt x="270" y="187"/>
                  <a:pt x="270" y="187"/>
                </a:cubicBezTo>
                <a:cubicBezTo>
                  <a:pt x="270" y="187"/>
                  <a:pt x="270" y="187"/>
                  <a:pt x="270" y="187"/>
                </a:cubicBezTo>
                <a:cubicBezTo>
                  <a:pt x="270" y="187"/>
                  <a:pt x="270" y="187"/>
                  <a:pt x="270" y="187"/>
                </a:cubicBezTo>
                <a:cubicBezTo>
                  <a:pt x="269" y="187"/>
                  <a:pt x="269" y="187"/>
                  <a:pt x="269" y="187"/>
                </a:cubicBezTo>
                <a:cubicBezTo>
                  <a:pt x="269" y="187"/>
                  <a:pt x="269" y="187"/>
                  <a:pt x="269" y="187"/>
                </a:cubicBezTo>
                <a:cubicBezTo>
                  <a:pt x="268" y="188"/>
                  <a:pt x="268" y="188"/>
                  <a:pt x="268" y="188"/>
                </a:cubicBezTo>
                <a:cubicBezTo>
                  <a:pt x="268" y="189"/>
                  <a:pt x="268" y="189"/>
                  <a:pt x="268" y="189"/>
                </a:cubicBezTo>
                <a:cubicBezTo>
                  <a:pt x="267" y="188"/>
                  <a:pt x="267" y="188"/>
                  <a:pt x="267" y="188"/>
                </a:cubicBezTo>
                <a:cubicBezTo>
                  <a:pt x="266" y="188"/>
                  <a:pt x="266" y="188"/>
                  <a:pt x="266" y="188"/>
                </a:cubicBezTo>
                <a:cubicBezTo>
                  <a:pt x="266" y="188"/>
                  <a:pt x="266" y="188"/>
                  <a:pt x="266" y="188"/>
                </a:cubicBezTo>
                <a:cubicBezTo>
                  <a:pt x="265" y="187"/>
                  <a:pt x="265" y="187"/>
                  <a:pt x="265" y="187"/>
                </a:cubicBezTo>
                <a:cubicBezTo>
                  <a:pt x="264" y="186"/>
                  <a:pt x="264" y="186"/>
                  <a:pt x="264" y="186"/>
                </a:cubicBezTo>
                <a:cubicBezTo>
                  <a:pt x="264" y="187"/>
                  <a:pt x="264" y="187"/>
                  <a:pt x="264" y="187"/>
                </a:cubicBezTo>
                <a:cubicBezTo>
                  <a:pt x="264" y="188"/>
                  <a:pt x="264" y="188"/>
                  <a:pt x="264" y="188"/>
                </a:cubicBezTo>
                <a:cubicBezTo>
                  <a:pt x="264" y="188"/>
                  <a:pt x="264" y="188"/>
                  <a:pt x="264" y="188"/>
                </a:cubicBezTo>
                <a:cubicBezTo>
                  <a:pt x="263" y="188"/>
                  <a:pt x="263" y="188"/>
                  <a:pt x="263" y="188"/>
                </a:cubicBezTo>
                <a:cubicBezTo>
                  <a:pt x="262" y="188"/>
                  <a:pt x="262" y="188"/>
                  <a:pt x="262" y="188"/>
                </a:cubicBezTo>
                <a:cubicBezTo>
                  <a:pt x="261" y="188"/>
                  <a:pt x="261" y="188"/>
                  <a:pt x="261" y="188"/>
                </a:cubicBezTo>
                <a:cubicBezTo>
                  <a:pt x="261" y="189"/>
                  <a:pt x="261" y="189"/>
                  <a:pt x="261" y="189"/>
                </a:cubicBezTo>
                <a:cubicBezTo>
                  <a:pt x="260" y="189"/>
                  <a:pt x="260" y="189"/>
                  <a:pt x="260" y="189"/>
                </a:cubicBezTo>
                <a:cubicBezTo>
                  <a:pt x="260" y="189"/>
                  <a:pt x="260" y="189"/>
                  <a:pt x="260" y="189"/>
                </a:cubicBezTo>
                <a:cubicBezTo>
                  <a:pt x="259" y="189"/>
                  <a:pt x="259" y="189"/>
                  <a:pt x="259" y="189"/>
                </a:cubicBezTo>
                <a:cubicBezTo>
                  <a:pt x="258" y="189"/>
                  <a:pt x="258" y="189"/>
                  <a:pt x="258" y="189"/>
                </a:cubicBezTo>
                <a:cubicBezTo>
                  <a:pt x="258" y="188"/>
                  <a:pt x="258" y="188"/>
                  <a:pt x="258" y="188"/>
                </a:cubicBezTo>
                <a:cubicBezTo>
                  <a:pt x="257" y="187"/>
                  <a:pt x="257" y="187"/>
                  <a:pt x="257" y="187"/>
                </a:cubicBezTo>
                <a:cubicBezTo>
                  <a:pt x="257" y="187"/>
                  <a:pt x="257" y="187"/>
                  <a:pt x="257" y="187"/>
                </a:cubicBezTo>
                <a:cubicBezTo>
                  <a:pt x="256" y="187"/>
                  <a:pt x="256" y="187"/>
                  <a:pt x="256" y="187"/>
                </a:cubicBezTo>
                <a:cubicBezTo>
                  <a:pt x="255" y="185"/>
                  <a:pt x="255" y="185"/>
                  <a:pt x="255" y="185"/>
                </a:cubicBezTo>
                <a:cubicBezTo>
                  <a:pt x="256" y="184"/>
                  <a:pt x="256" y="184"/>
                  <a:pt x="256" y="184"/>
                </a:cubicBezTo>
                <a:cubicBezTo>
                  <a:pt x="256" y="184"/>
                  <a:pt x="256" y="184"/>
                  <a:pt x="256" y="184"/>
                </a:cubicBezTo>
                <a:cubicBezTo>
                  <a:pt x="256" y="183"/>
                  <a:pt x="256" y="183"/>
                  <a:pt x="256" y="183"/>
                </a:cubicBezTo>
                <a:cubicBezTo>
                  <a:pt x="257" y="183"/>
                  <a:pt x="257" y="183"/>
                  <a:pt x="257" y="183"/>
                </a:cubicBezTo>
                <a:cubicBezTo>
                  <a:pt x="258" y="182"/>
                  <a:pt x="258" y="182"/>
                  <a:pt x="258" y="182"/>
                </a:cubicBezTo>
                <a:cubicBezTo>
                  <a:pt x="258" y="182"/>
                  <a:pt x="258" y="182"/>
                  <a:pt x="258" y="182"/>
                </a:cubicBezTo>
                <a:cubicBezTo>
                  <a:pt x="259" y="182"/>
                  <a:pt x="259" y="182"/>
                  <a:pt x="259" y="182"/>
                </a:cubicBezTo>
                <a:cubicBezTo>
                  <a:pt x="260" y="182"/>
                  <a:pt x="260" y="182"/>
                  <a:pt x="260" y="182"/>
                </a:cubicBezTo>
                <a:cubicBezTo>
                  <a:pt x="260" y="181"/>
                  <a:pt x="260" y="181"/>
                  <a:pt x="260" y="181"/>
                </a:cubicBezTo>
                <a:cubicBezTo>
                  <a:pt x="259" y="181"/>
                  <a:pt x="259" y="181"/>
                  <a:pt x="259" y="181"/>
                </a:cubicBezTo>
                <a:cubicBezTo>
                  <a:pt x="259" y="180"/>
                  <a:pt x="259" y="180"/>
                  <a:pt x="259" y="180"/>
                </a:cubicBezTo>
                <a:cubicBezTo>
                  <a:pt x="260" y="180"/>
                  <a:pt x="260" y="180"/>
                  <a:pt x="260" y="180"/>
                </a:cubicBezTo>
                <a:cubicBezTo>
                  <a:pt x="260" y="180"/>
                  <a:pt x="260" y="180"/>
                  <a:pt x="260" y="180"/>
                </a:cubicBezTo>
                <a:cubicBezTo>
                  <a:pt x="260" y="180"/>
                  <a:pt x="260" y="180"/>
                  <a:pt x="260" y="180"/>
                </a:cubicBezTo>
                <a:cubicBezTo>
                  <a:pt x="260" y="179"/>
                  <a:pt x="260" y="179"/>
                  <a:pt x="260" y="179"/>
                </a:cubicBezTo>
                <a:cubicBezTo>
                  <a:pt x="260" y="179"/>
                  <a:pt x="260" y="179"/>
                  <a:pt x="260" y="179"/>
                </a:cubicBezTo>
                <a:cubicBezTo>
                  <a:pt x="261" y="180"/>
                  <a:pt x="261" y="180"/>
                  <a:pt x="261" y="180"/>
                </a:cubicBezTo>
                <a:cubicBezTo>
                  <a:pt x="262" y="180"/>
                  <a:pt x="262" y="180"/>
                  <a:pt x="262" y="180"/>
                </a:cubicBezTo>
                <a:cubicBezTo>
                  <a:pt x="263" y="181"/>
                  <a:pt x="263" y="181"/>
                  <a:pt x="263" y="181"/>
                </a:cubicBezTo>
                <a:cubicBezTo>
                  <a:pt x="264" y="182"/>
                  <a:pt x="264" y="182"/>
                  <a:pt x="264" y="182"/>
                </a:cubicBezTo>
                <a:cubicBezTo>
                  <a:pt x="264" y="182"/>
                  <a:pt x="264" y="182"/>
                  <a:pt x="264" y="182"/>
                </a:cubicBezTo>
                <a:cubicBezTo>
                  <a:pt x="265" y="182"/>
                  <a:pt x="265" y="182"/>
                  <a:pt x="265" y="182"/>
                </a:cubicBezTo>
                <a:cubicBezTo>
                  <a:pt x="266" y="182"/>
                  <a:pt x="266" y="182"/>
                  <a:pt x="266" y="182"/>
                </a:cubicBezTo>
                <a:cubicBezTo>
                  <a:pt x="266" y="182"/>
                  <a:pt x="266" y="182"/>
                  <a:pt x="266" y="182"/>
                </a:cubicBezTo>
                <a:cubicBezTo>
                  <a:pt x="267" y="182"/>
                  <a:pt x="267" y="182"/>
                  <a:pt x="267" y="182"/>
                </a:cubicBezTo>
                <a:cubicBezTo>
                  <a:pt x="267" y="182"/>
                  <a:pt x="267" y="182"/>
                  <a:pt x="267" y="182"/>
                </a:cubicBezTo>
                <a:cubicBezTo>
                  <a:pt x="268" y="182"/>
                  <a:pt x="268" y="182"/>
                  <a:pt x="268" y="182"/>
                </a:cubicBezTo>
                <a:cubicBezTo>
                  <a:pt x="269" y="182"/>
                  <a:pt x="269" y="182"/>
                  <a:pt x="269" y="182"/>
                </a:cubicBezTo>
                <a:cubicBezTo>
                  <a:pt x="269" y="181"/>
                  <a:pt x="269" y="181"/>
                  <a:pt x="269" y="181"/>
                </a:cubicBezTo>
                <a:cubicBezTo>
                  <a:pt x="270" y="181"/>
                  <a:pt x="270" y="181"/>
                  <a:pt x="270" y="181"/>
                </a:cubicBezTo>
                <a:cubicBezTo>
                  <a:pt x="270" y="181"/>
                  <a:pt x="270" y="181"/>
                  <a:pt x="270" y="181"/>
                </a:cubicBezTo>
                <a:cubicBezTo>
                  <a:pt x="270" y="182"/>
                  <a:pt x="270" y="182"/>
                  <a:pt x="270" y="182"/>
                </a:cubicBezTo>
                <a:cubicBezTo>
                  <a:pt x="271" y="182"/>
                  <a:pt x="271" y="182"/>
                  <a:pt x="271" y="182"/>
                </a:cubicBezTo>
                <a:cubicBezTo>
                  <a:pt x="272" y="181"/>
                  <a:pt x="272" y="181"/>
                  <a:pt x="272" y="181"/>
                </a:cubicBezTo>
                <a:cubicBezTo>
                  <a:pt x="272" y="181"/>
                  <a:pt x="272" y="181"/>
                  <a:pt x="272" y="181"/>
                </a:cubicBezTo>
                <a:cubicBezTo>
                  <a:pt x="273" y="180"/>
                  <a:pt x="273" y="180"/>
                  <a:pt x="273" y="180"/>
                </a:cubicBezTo>
                <a:cubicBezTo>
                  <a:pt x="273" y="181"/>
                  <a:pt x="273" y="181"/>
                  <a:pt x="273" y="181"/>
                </a:cubicBezTo>
                <a:cubicBezTo>
                  <a:pt x="273" y="182"/>
                  <a:pt x="273" y="182"/>
                  <a:pt x="273" y="182"/>
                </a:cubicBezTo>
                <a:cubicBezTo>
                  <a:pt x="273" y="182"/>
                  <a:pt x="273" y="182"/>
                  <a:pt x="273" y="182"/>
                </a:cubicBezTo>
                <a:cubicBezTo>
                  <a:pt x="274" y="182"/>
                  <a:pt x="274" y="182"/>
                  <a:pt x="274" y="182"/>
                </a:cubicBezTo>
                <a:cubicBezTo>
                  <a:pt x="274" y="181"/>
                  <a:pt x="274" y="181"/>
                  <a:pt x="274" y="181"/>
                </a:cubicBezTo>
                <a:cubicBezTo>
                  <a:pt x="275" y="182"/>
                  <a:pt x="275" y="182"/>
                  <a:pt x="275" y="182"/>
                </a:cubicBezTo>
                <a:cubicBezTo>
                  <a:pt x="275" y="181"/>
                  <a:pt x="275" y="181"/>
                  <a:pt x="275" y="181"/>
                </a:cubicBezTo>
                <a:cubicBezTo>
                  <a:pt x="275" y="179"/>
                  <a:pt x="275" y="179"/>
                  <a:pt x="275" y="179"/>
                </a:cubicBezTo>
                <a:cubicBezTo>
                  <a:pt x="274" y="178"/>
                  <a:pt x="274" y="178"/>
                  <a:pt x="274" y="178"/>
                </a:cubicBezTo>
                <a:cubicBezTo>
                  <a:pt x="274" y="177"/>
                  <a:pt x="274" y="177"/>
                  <a:pt x="274" y="177"/>
                </a:cubicBezTo>
                <a:cubicBezTo>
                  <a:pt x="273" y="177"/>
                  <a:pt x="273" y="177"/>
                  <a:pt x="273" y="177"/>
                </a:cubicBezTo>
                <a:cubicBezTo>
                  <a:pt x="274" y="176"/>
                  <a:pt x="274" y="176"/>
                  <a:pt x="274" y="176"/>
                </a:cubicBezTo>
                <a:cubicBezTo>
                  <a:pt x="274" y="175"/>
                  <a:pt x="274" y="175"/>
                  <a:pt x="274" y="175"/>
                </a:cubicBezTo>
                <a:cubicBezTo>
                  <a:pt x="274" y="175"/>
                  <a:pt x="274" y="175"/>
                  <a:pt x="274" y="175"/>
                </a:cubicBezTo>
                <a:cubicBezTo>
                  <a:pt x="276" y="175"/>
                  <a:pt x="276" y="175"/>
                  <a:pt x="276" y="175"/>
                </a:cubicBezTo>
                <a:cubicBezTo>
                  <a:pt x="277" y="174"/>
                  <a:pt x="277" y="174"/>
                  <a:pt x="277" y="174"/>
                </a:cubicBezTo>
                <a:cubicBezTo>
                  <a:pt x="278" y="173"/>
                  <a:pt x="278" y="173"/>
                  <a:pt x="278" y="173"/>
                </a:cubicBezTo>
                <a:cubicBezTo>
                  <a:pt x="279" y="172"/>
                  <a:pt x="279" y="172"/>
                  <a:pt x="279" y="172"/>
                </a:cubicBezTo>
                <a:cubicBezTo>
                  <a:pt x="279" y="172"/>
                  <a:pt x="279" y="172"/>
                  <a:pt x="279" y="172"/>
                </a:cubicBezTo>
                <a:cubicBezTo>
                  <a:pt x="280" y="173"/>
                  <a:pt x="280" y="173"/>
                  <a:pt x="280" y="173"/>
                </a:cubicBezTo>
                <a:cubicBezTo>
                  <a:pt x="281" y="173"/>
                  <a:pt x="281" y="173"/>
                  <a:pt x="281" y="173"/>
                </a:cubicBezTo>
                <a:cubicBezTo>
                  <a:pt x="281" y="173"/>
                  <a:pt x="281" y="173"/>
                  <a:pt x="281" y="173"/>
                </a:cubicBezTo>
                <a:cubicBezTo>
                  <a:pt x="280" y="172"/>
                  <a:pt x="280" y="172"/>
                  <a:pt x="280" y="172"/>
                </a:cubicBezTo>
                <a:cubicBezTo>
                  <a:pt x="280" y="171"/>
                  <a:pt x="280" y="171"/>
                  <a:pt x="280" y="171"/>
                </a:cubicBezTo>
                <a:cubicBezTo>
                  <a:pt x="281" y="170"/>
                  <a:pt x="281" y="170"/>
                  <a:pt x="281" y="170"/>
                </a:cubicBezTo>
                <a:cubicBezTo>
                  <a:pt x="282" y="170"/>
                  <a:pt x="282" y="170"/>
                  <a:pt x="282" y="170"/>
                </a:cubicBezTo>
                <a:cubicBezTo>
                  <a:pt x="282" y="169"/>
                  <a:pt x="282" y="169"/>
                  <a:pt x="282" y="169"/>
                </a:cubicBezTo>
                <a:cubicBezTo>
                  <a:pt x="283" y="170"/>
                  <a:pt x="283" y="170"/>
                  <a:pt x="283" y="170"/>
                </a:cubicBezTo>
                <a:cubicBezTo>
                  <a:pt x="285" y="169"/>
                  <a:pt x="285" y="169"/>
                  <a:pt x="285" y="169"/>
                </a:cubicBezTo>
                <a:cubicBezTo>
                  <a:pt x="285" y="169"/>
                  <a:pt x="285" y="169"/>
                  <a:pt x="285" y="169"/>
                </a:cubicBezTo>
                <a:cubicBezTo>
                  <a:pt x="284" y="168"/>
                  <a:pt x="284" y="168"/>
                  <a:pt x="284" y="168"/>
                </a:cubicBezTo>
                <a:cubicBezTo>
                  <a:pt x="285" y="167"/>
                  <a:pt x="285" y="167"/>
                  <a:pt x="285" y="167"/>
                </a:cubicBezTo>
                <a:cubicBezTo>
                  <a:pt x="285" y="166"/>
                  <a:pt x="285" y="166"/>
                  <a:pt x="285" y="166"/>
                </a:cubicBezTo>
                <a:cubicBezTo>
                  <a:pt x="285" y="166"/>
                  <a:pt x="285" y="166"/>
                  <a:pt x="285" y="166"/>
                </a:cubicBezTo>
                <a:cubicBezTo>
                  <a:pt x="285" y="165"/>
                  <a:pt x="285" y="165"/>
                  <a:pt x="285" y="165"/>
                </a:cubicBezTo>
                <a:cubicBezTo>
                  <a:pt x="285" y="165"/>
                  <a:pt x="285" y="165"/>
                  <a:pt x="285" y="165"/>
                </a:cubicBezTo>
                <a:cubicBezTo>
                  <a:pt x="285" y="164"/>
                  <a:pt x="285" y="164"/>
                  <a:pt x="285" y="164"/>
                </a:cubicBezTo>
                <a:cubicBezTo>
                  <a:pt x="285" y="163"/>
                  <a:pt x="285" y="163"/>
                  <a:pt x="285" y="163"/>
                </a:cubicBezTo>
                <a:cubicBezTo>
                  <a:pt x="285" y="163"/>
                  <a:pt x="285" y="163"/>
                  <a:pt x="285" y="163"/>
                </a:cubicBezTo>
                <a:cubicBezTo>
                  <a:pt x="285" y="163"/>
                  <a:pt x="285" y="163"/>
                  <a:pt x="285" y="163"/>
                </a:cubicBezTo>
                <a:cubicBezTo>
                  <a:pt x="285" y="162"/>
                  <a:pt x="285" y="162"/>
                  <a:pt x="285" y="162"/>
                </a:cubicBezTo>
                <a:cubicBezTo>
                  <a:pt x="286" y="162"/>
                  <a:pt x="286" y="162"/>
                  <a:pt x="286" y="162"/>
                </a:cubicBezTo>
                <a:cubicBezTo>
                  <a:pt x="286" y="161"/>
                  <a:pt x="286" y="161"/>
                  <a:pt x="286" y="161"/>
                </a:cubicBezTo>
                <a:cubicBezTo>
                  <a:pt x="286" y="160"/>
                  <a:pt x="286" y="160"/>
                  <a:pt x="286" y="160"/>
                </a:cubicBezTo>
                <a:cubicBezTo>
                  <a:pt x="286" y="160"/>
                  <a:pt x="286" y="160"/>
                  <a:pt x="286" y="160"/>
                </a:cubicBezTo>
                <a:cubicBezTo>
                  <a:pt x="286" y="160"/>
                  <a:pt x="286" y="160"/>
                  <a:pt x="286" y="160"/>
                </a:cubicBezTo>
                <a:cubicBezTo>
                  <a:pt x="285" y="160"/>
                  <a:pt x="285" y="160"/>
                  <a:pt x="285" y="160"/>
                </a:cubicBezTo>
                <a:cubicBezTo>
                  <a:pt x="285" y="161"/>
                  <a:pt x="285" y="161"/>
                  <a:pt x="285" y="161"/>
                </a:cubicBezTo>
                <a:cubicBezTo>
                  <a:pt x="285" y="161"/>
                  <a:pt x="285" y="161"/>
                  <a:pt x="285" y="161"/>
                </a:cubicBezTo>
                <a:cubicBezTo>
                  <a:pt x="285" y="161"/>
                  <a:pt x="285" y="161"/>
                  <a:pt x="285" y="161"/>
                </a:cubicBezTo>
                <a:cubicBezTo>
                  <a:pt x="285" y="160"/>
                  <a:pt x="285" y="160"/>
                  <a:pt x="285" y="160"/>
                </a:cubicBezTo>
                <a:cubicBezTo>
                  <a:pt x="284" y="160"/>
                  <a:pt x="284" y="160"/>
                  <a:pt x="284" y="160"/>
                </a:cubicBezTo>
                <a:cubicBezTo>
                  <a:pt x="283" y="160"/>
                  <a:pt x="283" y="160"/>
                  <a:pt x="283" y="160"/>
                </a:cubicBezTo>
                <a:cubicBezTo>
                  <a:pt x="282" y="159"/>
                  <a:pt x="282" y="159"/>
                  <a:pt x="282" y="159"/>
                </a:cubicBezTo>
                <a:cubicBezTo>
                  <a:pt x="282" y="159"/>
                  <a:pt x="282" y="159"/>
                  <a:pt x="282" y="159"/>
                </a:cubicBezTo>
                <a:cubicBezTo>
                  <a:pt x="284" y="158"/>
                  <a:pt x="284" y="158"/>
                  <a:pt x="284" y="158"/>
                </a:cubicBezTo>
                <a:cubicBezTo>
                  <a:pt x="283" y="158"/>
                  <a:pt x="283" y="158"/>
                  <a:pt x="283" y="158"/>
                </a:cubicBezTo>
                <a:cubicBezTo>
                  <a:pt x="283" y="158"/>
                  <a:pt x="283" y="158"/>
                  <a:pt x="283" y="158"/>
                </a:cubicBezTo>
                <a:cubicBezTo>
                  <a:pt x="283" y="157"/>
                  <a:pt x="283" y="157"/>
                  <a:pt x="283" y="157"/>
                </a:cubicBezTo>
                <a:cubicBezTo>
                  <a:pt x="283" y="156"/>
                  <a:pt x="283" y="156"/>
                  <a:pt x="283" y="156"/>
                </a:cubicBezTo>
                <a:cubicBezTo>
                  <a:pt x="282" y="156"/>
                  <a:pt x="282" y="156"/>
                  <a:pt x="282" y="156"/>
                </a:cubicBezTo>
                <a:cubicBezTo>
                  <a:pt x="282" y="156"/>
                  <a:pt x="282" y="156"/>
                  <a:pt x="282" y="156"/>
                </a:cubicBezTo>
                <a:cubicBezTo>
                  <a:pt x="282" y="156"/>
                  <a:pt x="282" y="156"/>
                  <a:pt x="282" y="156"/>
                </a:cubicBezTo>
                <a:cubicBezTo>
                  <a:pt x="282" y="157"/>
                  <a:pt x="282" y="157"/>
                  <a:pt x="282" y="157"/>
                </a:cubicBezTo>
                <a:cubicBezTo>
                  <a:pt x="282" y="157"/>
                  <a:pt x="282" y="157"/>
                  <a:pt x="282" y="157"/>
                </a:cubicBezTo>
                <a:cubicBezTo>
                  <a:pt x="281" y="157"/>
                  <a:pt x="281" y="157"/>
                  <a:pt x="281" y="157"/>
                </a:cubicBezTo>
                <a:cubicBezTo>
                  <a:pt x="281" y="157"/>
                  <a:pt x="281" y="157"/>
                  <a:pt x="281" y="157"/>
                </a:cubicBezTo>
                <a:cubicBezTo>
                  <a:pt x="280" y="157"/>
                  <a:pt x="280" y="157"/>
                  <a:pt x="280" y="157"/>
                </a:cubicBezTo>
                <a:cubicBezTo>
                  <a:pt x="280" y="156"/>
                  <a:pt x="280" y="156"/>
                  <a:pt x="280" y="156"/>
                </a:cubicBezTo>
                <a:cubicBezTo>
                  <a:pt x="281" y="155"/>
                  <a:pt x="281" y="155"/>
                  <a:pt x="281" y="155"/>
                </a:cubicBezTo>
                <a:cubicBezTo>
                  <a:pt x="281" y="155"/>
                  <a:pt x="281" y="155"/>
                  <a:pt x="281" y="155"/>
                </a:cubicBezTo>
                <a:cubicBezTo>
                  <a:pt x="279" y="155"/>
                  <a:pt x="279" y="155"/>
                  <a:pt x="279" y="155"/>
                </a:cubicBezTo>
                <a:cubicBezTo>
                  <a:pt x="279" y="154"/>
                  <a:pt x="279" y="154"/>
                  <a:pt x="279" y="154"/>
                </a:cubicBezTo>
                <a:cubicBezTo>
                  <a:pt x="280" y="154"/>
                  <a:pt x="280" y="154"/>
                  <a:pt x="280" y="154"/>
                </a:cubicBezTo>
                <a:cubicBezTo>
                  <a:pt x="280" y="154"/>
                  <a:pt x="280" y="154"/>
                  <a:pt x="280" y="154"/>
                </a:cubicBezTo>
                <a:cubicBezTo>
                  <a:pt x="280" y="154"/>
                  <a:pt x="280" y="154"/>
                  <a:pt x="280" y="154"/>
                </a:cubicBezTo>
                <a:cubicBezTo>
                  <a:pt x="280" y="153"/>
                  <a:pt x="280" y="153"/>
                  <a:pt x="280" y="153"/>
                </a:cubicBezTo>
                <a:cubicBezTo>
                  <a:pt x="281" y="153"/>
                  <a:pt x="281" y="153"/>
                  <a:pt x="281" y="153"/>
                </a:cubicBezTo>
                <a:cubicBezTo>
                  <a:pt x="281" y="153"/>
                  <a:pt x="281" y="153"/>
                  <a:pt x="281" y="153"/>
                </a:cubicBezTo>
                <a:cubicBezTo>
                  <a:pt x="281" y="152"/>
                  <a:pt x="281" y="152"/>
                  <a:pt x="281" y="152"/>
                </a:cubicBezTo>
                <a:cubicBezTo>
                  <a:pt x="280" y="153"/>
                  <a:pt x="280" y="153"/>
                  <a:pt x="280" y="153"/>
                </a:cubicBezTo>
                <a:cubicBezTo>
                  <a:pt x="279" y="154"/>
                  <a:pt x="279" y="154"/>
                  <a:pt x="279" y="154"/>
                </a:cubicBezTo>
                <a:cubicBezTo>
                  <a:pt x="279" y="154"/>
                  <a:pt x="279" y="154"/>
                  <a:pt x="279" y="154"/>
                </a:cubicBezTo>
                <a:cubicBezTo>
                  <a:pt x="278" y="154"/>
                  <a:pt x="278" y="154"/>
                  <a:pt x="278" y="154"/>
                </a:cubicBezTo>
                <a:cubicBezTo>
                  <a:pt x="278" y="153"/>
                  <a:pt x="278" y="153"/>
                  <a:pt x="278" y="153"/>
                </a:cubicBezTo>
                <a:cubicBezTo>
                  <a:pt x="278" y="153"/>
                  <a:pt x="278" y="153"/>
                  <a:pt x="278" y="153"/>
                </a:cubicBezTo>
                <a:cubicBezTo>
                  <a:pt x="277" y="154"/>
                  <a:pt x="277" y="154"/>
                  <a:pt x="277" y="154"/>
                </a:cubicBezTo>
                <a:cubicBezTo>
                  <a:pt x="277" y="154"/>
                  <a:pt x="277" y="154"/>
                  <a:pt x="277" y="154"/>
                </a:cubicBezTo>
                <a:cubicBezTo>
                  <a:pt x="276" y="154"/>
                  <a:pt x="276" y="154"/>
                  <a:pt x="276" y="154"/>
                </a:cubicBezTo>
                <a:cubicBezTo>
                  <a:pt x="275" y="154"/>
                  <a:pt x="275" y="154"/>
                  <a:pt x="275" y="154"/>
                </a:cubicBezTo>
                <a:cubicBezTo>
                  <a:pt x="275" y="154"/>
                  <a:pt x="275" y="154"/>
                  <a:pt x="275" y="154"/>
                </a:cubicBezTo>
                <a:cubicBezTo>
                  <a:pt x="275" y="155"/>
                  <a:pt x="275" y="155"/>
                  <a:pt x="275" y="155"/>
                </a:cubicBezTo>
                <a:cubicBezTo>
                  <a:pt x="274" y="155"/>
                  <a:pt x="274" y="155"/>
                  <a:pt x="274" y="155"/>
                </a:cubicBezTo>
                <a:cubicBezTo>
                  <a:pt x="274" y="154"/>
                  <a:pt x="274" y="154"/>
                  <a:pt x="274" y="154"/>
                </a:cubicBezTo>
                <a:cubicBezTo>
                  <a:pt x="275" y="154"/>
                  <a:pt x="275" y="154"/>
                  <a:pt x="275" y="154"/>
                </a:cubicBezTo>
                <a:cubicBezTo>
                  <a:pt x="275" y="153"/>
                  <a:pt x="275" y="153"/>
                  <a:pt x="275" y="153"/>
                </a:cubicBezTo>
                <a:cubicBezTo>
                  <a:pt x="274" y="153"/>
                  <a:pt x="274" y="153"/>
                  <a:pt x="274" y="153"/>
                </a:cubicBezTo>
                <a:cubicBezTo>
                  <a:pt x="275" y="152"/>
                  <a:pt x="275" y="152"/>
                  <a:pt x="275" y="152"/>
                </a:cubicBezTo>
                <a:cubicBezTo>
                  <a:pt x="275" y="152"/>
                  <a:pt x="275" y="152"/>
                  <a:pt x="275" y="152"/>
                </a:cubicBezTo>
                <a:cubicBezTo>
                  <a:pt x="276" y="152"/>
                  <a:pt x="276" y="152"/>
                  <a:pt x="276" y="152"/>
                </a:cubicBezTo>
                <a:cubicBezTo>
                  <a:pt x="276" y="153"/>
                  <a:pt x="276" y="153"/>
                  <a:pt x="276" y="153"/>
                </a:cubicBezTo>
                <a:cubicBezTo>
                  <a:pt x="277" y="153"/>
                  <a:pt x="277" y="153"/>
                  <a:pt x="277" y="153"/>
                </a:cubicBezTo>
                <a:cubicBezTo>
                  <a:pt x="277" y="152"/>
                  <a:pt x="277" y="152"/>
                  <a:pt x="277" y="152"/>
                </a:cubicBezTo>
                <a:cubicBezTo>
                  <a:pt x="278" y="152"/>
                  <a:pt x="278" y="152"/>
                  <a:pt x="278" y="152"/>
                </a:cubicBezTo>
                <a:cubicBezTo>
                  <a:pt x="278" y="151"/>
                  <a:pt x="278" y="151"/>
                  <a:pt x="278" y="151"/>
                </a:cubicBezTo>
                <a:cubicBezTo>
                  <a:pt x="278" y="151"/>
                  <a:pt x="278" y="151"/>
                  <a:pt x="278" y="151"/>
                </a:cubicBezTo>
                <a:cubicBezTo>
                  <a:pt x="277" y="150"/>
                  <a:pt x="277" y="150"/>
                  <a:pt x="277" y="150"/>
                </a:cubicBezTo>
                <a:cubicBezTo>
                  <a:pt x="277" y="150"/>
                  <a:pt x="277" y="150"/>
                  <a:pt x="277" y="150"/>
                </a:cubicBezTo>
                <a:cubicBezTo>
                  <a:pt x="276" y="149"/>
                  <a:pt x="276" y="149"/>
                  <a:pt x="276" y="149"/>
                </a:cubicBezTo>
                <a:cubicBezTo>
                  <a:pt x="276" y="149"/>
                  <a:pt x="276" y="149"/>
                  <a:pt x="276" y="149"/>
                </a:cubicBezTo>
                <a:cubicBezTo>
                  <a:pt x="276" y="149"/>
                  <a:pt x="276" y="149"/>
                  <a:pt x="276" y="149"/>
                </a:cubicBezTo>
                <a:cubicBezTo>
                  <a:pt x="276" y="148"/>
                  <a:pt x="276" y="148"/>
                  <a:pt x="276" y="148"/>
                </a:cubicBezTo>
                <a:cubicBezTo>
                  <a:pt x="275" y="148"/>
                  <a:pt x="275" y="148"/>
                  <a:pt x="275" y="148"/>
                </a:cubicBezTo>
                <a:cubicBezTo>
                  <a:pt x="275" y="148"/>
                  <a:pt x="275" y="148"/>
                  <a:pt x="275" y="148"/>
                </a:cubicBezTo>
                <a:cubicBezTo>
                  <a:pt x="274" y="148"/>
                  <a:pt x="274" y="148"/>
                  <a:pt x="274" y="148"/>
                </a:cubicBezTo>
                <a:cubicBezTo>
                  <a:pt x="274" y="147"/>
                  <a:pt x="274" y="147"/>
                  <a:pt x="274" y="147"/>
                </a:cubicBezTo>
                <a:cubicBezTo>
                  <a:pt x="275" y="147"/>
                  <a:pt x="275" y="147"/>
                  <a:pt x="275" y="147"/>
                </a:cubicBezTo>
                <a:cubicBezTo>
                  <a:pt x="275" y="147"/>
                  <a:pt x="275" y="147"/>
                  <a:pt x="275" y="147"/>
                </a:cubicBezTo>
                <a:cubicBezTo>
                  <a:pt x="276" y="147"/>
                  <a:pt x="276" y="147"/>
                  <a:pt x="276" y="147"/>
                </a:cubicBezTo>
                <a:cubicBezTo>
                  <a:pt x="276" y="147"/>
                  <a:pt x="276" y="147"/>
                  <a:pt x="276" y="147"/>
                </a:cubicBezTo>
                <a:cubicBezTo>
                  <a:pt x="276" y="146"/>
                  <a:pt x="276" y="146"/>
                  <a:pt x="276" y="146"/>
                </a:cubicBezTo>
                <a:cubicBezTo>
                  <a:pt x="275" y="146"/>
                  <a:pt x="275" y="146"/>
                  <a:pt x="275" y="146"/>
                </a:cubicBezTo>
                <a:cubicBezTo>
                  <a:pt x="275" y="145"/>
                  <a:pt x="275" y="145"/>
                  <a:pt x="275" y="145"/>
                </a:cubicBezTo>
                <a:cubicBezTo>
                  <a:pt x="274" y="145"/>
                  <a:pt x="274" y="145"/>
                  <a:pt x="274" y="145"/>
                </a:cubicBezTo>
                <a:cubicBezTo>
                  <a:pt x="274" y="145"/>
                  <a:pt x="274" y="145"/>
                  <a:pt x="274" y="145"/>
                </a:cubicBezTo>
                <a:cubicBezTo>
                  <a:pt x="274" y="145"/>
                  <a:pt x="274" y="145"/>
                  <a:pt x="274" y="145"/>
                </a:cubicBezTo>
                <a:cubicBezTo>
                  <a:pt x="273" y="146"/>
                  <a:pt x="273" y="146"/>
                  <a:pt x="273" y="146"/>
                </a:cubicBezTo>
                <a:cubicBezTo>
                  <a:pt x="273" y="146"/>
                  <a:pt x="273" y="146"/>
                  <a:pt x="273" y="146"/>
                </a:cubicBezTo>
                <a:cubicBezTo>
                  <a:pt x="273" y="145"/>
                  <a:pt x="273" y="145"/>
                  <a:pt x="273" y="145"/>
                </a:cubicBezTo>
                <a:cubicBezTo>
                  <a:pt x="274" y="144"/>
                  <a:pt x="274" y="144"/>
                  <a:pt x="274" y="144"/>
                </a:cubicBezTo>
                <a:cubicBezTo>
                  <a:pt x="274" y="143"/>
                  <a:pt x="274" y="143"/>
                  <a:pt x="274" y="143"/>
                </a:cubicBezTo>
                <a:cubicBezTo>
                  <a:pt x="274" y="143"/>
                  <a:pt x="274" y="143"/>
                  <a:pt x="274" y="143"/>
                </a:cubicBezTo>
                <a:cubicBezTo>
                  <a:pt x="275" y="142"/>
                  <a:pt x="275" y="142"/>
                  <a:pt x="275" y="142"/>
                </a:cubicBezTo>
                <a:cubicBezTo>
                  <a:pt x="275" y="141"/>
                  <a:pt x="275" y="141"/>
                  <a:pt x="275" y="141"/>
                </a:cubicBezTo>
                <a:cubicBezTo>
                  <a:pt x="275" y="140"/>
                  <a:pt x="275" y="140"/>
                  <a:pt x="275" y="140"/>
                </a:cubicBezTo>
                <a:cubicBezTo>
                  <a:pt x="275" y="140"/>
                  <a:pt x="275" y="140"/>
                  <a:pt x="275" y="140"/>
                </a:cubicBezTo>
                <a:cubicBezTo>
                  <a:pt x="274" y="140"/>
                  <a:pt x="274" y="140"/>
                  <a:pt x="274" y="140"/>
                </a:cubicBezTo>
                <a:cubicBezTo>
                  <a:pt x="274" y="140"/>
                  <a:pt x="274" y="140"/>
                  <a:pt x="274" y="140"/>
                </a:cubicBezTo>
                <a:cubicBezTo>
                  <a:pt x="273" y="140"/>
                  <a:pt x="273" y="140"/>
                  <a:pt x="273" y="140"/>
                </a:cubicBezTo>
                <a:cubicBezTo>
                  <a:pt x="273" y="141"/>
                  <a:pt x="273" y="141"/>
                  <a:pt x="273" y="141"/>
                </a:cubicBezTo>
                <a:cubicBezTo>
                  <a:pt x="273" y="141"/>
                  <a:pt x="273" y="141"/>
                  <a:pt x="273" y="141"/>
                </a:cubicBezTo>
                <a:cubicBezTo>
                  <a:pt x="272" y="140"/>
                  <a:pt x="272" y="140"/>
                  <a:pt x="272" y="140"/>
                </a:cubicBezTo>
                <a:cubicBezTo>
                  <a:pt x="272" y="139"/>
                  <a:pt x="272" y="139"/>
                  <a:pt x="272" y="139"/>
                </a:cubicBezTo>
                <a:cubicBezTo>
                  <a:pt x="271" y="139"/>
                  <a:pt x="271" y="139"/>
                  <a:pt x="271" y="139"/>
                </a:cubicBezTo>
                <a:cubicBezTo>
                  <a:pt x="271" y="138"/>
                  <a:pt x="271" y="138"/>
                  <a:pt x="271" y="138"/>
                </a:cubicBezTo>
                <a:cubicBezTo>
                  <a:pt x="271" y="137"/>
                  <a:pt x="271" y="137"/>
                  <a:pt x="271" y="137"/>
                </a:cubicBezTo>
                <a:cubicBezTo>
                  <a:pt x="272" y="137"/>
                  <a:pt x="272" y="137"/>
                  <a:pt x="272" y="137"/>
                </a:cubicBezTo>
                <a:cubicBezTo>
                  <a:pt x="272" y="137"/>
                  <a:pt x="272" y="137"/>
                  <a:pt x="272" y="137"/>
                </a:cubicBezTo>
                <a:cubicBezTo>
                  <a:pt x="272" y="136"/>
                  <a:pt x="272" y="136"/>
                  <a:pt x="272" y="136"/>
                </a:cubicBezTo>
                <a:cubicBezTo>
                  <a:pt x="272" y="136"/>
                  <a:pt x="272" y="136"/>
                  <a:pt x="272" y="136"/>
                </a:cubicBezTo>
                <a:cubicBezTo>
                  <a:pt x="271" y="136"/>
                  <a:pt x="271" y="136"/>
                  <a:pt x="271" y="136"/>
                </a:cubicBezTo>
                <a:cubicBezTo>
                  <a:pt x="271" y="136"/>
                  <a:pt x="271" y="136"/>
                  <a:pt x="271" y="136"/>
                </a:cubicBezTo>
                <a:cubicBezTo>
                  <a:pt x="271" y="137"/>
                  <a:pt x="271" y="137"/>
                  <a:pt x="271" y="137"/>
                </a:cubicBezTo>
                <a:cubicBezTo>
                  <a:pt x="270" y="138"/>
                  <a:pt x="270" y="138"/>
                  <a:pt x="270" y="138"/>
                </a:cubicBezTo>
                <a:cubicBezTo>
                  <a:pt x="270" y="137"/>
                  <a:pt x="270" y="137"/>
                  <a:pt x="270" y="137"/>
                </a:cubicBezTo>
                <a:cubicBezTo>
                  <a:pt x="269" y="137"/>
                  <a:pt x="269" y="137"/>
                  <a:pt x="269" y="137"/>
                </a:cubicBezTo>
                <a:cubicBezTo>
                  <a:pt x="269" y="137"/>
                  <a:pt x="269" y="137"/>
                  <a:pt x="269" y="137"/>
                </a:cubicBezTo>
                <a:cubicBezTo>
                  <a:pt x="269" y="138"/>
                  <a:pt x="269" y="138"/>
                  <a:pt x="269" y="138"/>
                </a:cubicBezTo>
                <a:cubicBezTo>
                  <a:pt x="269" y="138"/>
                  <a:pt x="269" y="138"/>
                  <a:pt x="269" y="138"/>
                </a:cubicBezTo>
                <a:cubicBezTo>
                  <a:pt x="269" y="139"/>
                  <a:pt x="269" y="139"/>
                  <a:pt x="269" y="139"/>
                </a:cubicBezTo>
                <a:cubicBezTo>
                  <a:pt x="269" y="139"/>
                  <a:pt x="269" y="139"/>
                  <a:pt x="269" y="139"/>
                </a:cubicBezTo>
                <a:cubicBezTo>
                  <a:pt x="270" y="139"/>
                  <a:pt x="270" y="139"/>
                  <a:pt x="270" y="139"/>
                </a:cubicBezTo>
                <a:cubicBezTo>
                  <a:pt x="270" y="141"/>
                  <a:pt x="270" y="141"/>
                  <a:pt x="270" y="141"/>
                </a:cubicBezTo>
                <a:cubicBezTo>
                  <a:pt x="271" y="141"/>
                  <a:pt x="271" y="141"/>
                  <a:pt x="271" y="141"/>
                </a:cubicBezTo>
                <a:cubicBezTo>
                  <a:pt x="271" y="142"/>
                  <a:pt x="271" y="142"/>
                  <a:pt x="271" y="142"/>
                </a:cubicBezTo>
                <a:cubicBezTo>
                  <a:pt x="271" y="143"/>
                  <a:pt x="271" y="143"/>
                  <a:pt x="271" y="143"/>
                </a:cubicBezTo>
                <a:cubicBezTo>
                  <a:pt x="270" y="143"/>
                  <a:pt x="270" y="143"/>
                  <a:pt x="270" y="143"/>
                </a:cubicBezTo>
                <a:cubicBezTo>
                  <a:pt x="269" y="144"/>
                  <a:pt x="269" y="144"/>
                  <a:pt x="269" y="144"/>
                </a:cubicBezTo>
                <a:cubicBezTo>
                  <a:pt x="267" y="144"/>
                  <a:pt x="267" y="144"/>
                  <a:pt x="267" y="144"/>
                </a:cubicBezTo>
                <a:cubicBezTo>
                  <a:pt x="267" y="144"/>
                  <a:pt x="267" y="144"/>
                  <a:pt x="267" y="144"/>
                </a:cubicBezTo>
                <a:cubicBezTo>
                  <a:pt x="266" y="144"/>
                  <a:pt x="266" y="144"/>
                  <a:pt x="266" y="144"/>
                </a:cubicBezTo>
                <a:cubicBezTo>
                  <a:pt x="266" y="143"/>
                  <a:pt x="266" y="143"/>
                  <a:pt x="266" y="143"/>
                </a:cubicBezTo>
                <a:cubicBezTo>
                  <a:pt x="266" y="143"/>
                  <a:pt x="266" y="143"/>
                  <a:pt x="266" y="143"/>
                </a:cubicBezTo>
                <a:cubicBezTo>
                  <a:pt x="266" y="142"/>
                  <a:pt x="266" y="142"/>
                  <a:pt x="266" y="142"/>
                </a:cubicBezTo>
                <a:cubicBezTo>
                  <a:pt x="264" y="142"/>
                  <a:pt x="264" y="142"/>
                  <a:pt x="264" y="142"/>
                </a:cubicBezTo>
                <a:cubicBezTo>
                  <a:pt x="263" y="141"/>
                  <a:pt x="263" y="141"/>
                  <a:pt x="263" y="141"/>
                </a:cubicBezTo>
                <a:cubicBezTo>
                  <a:pt x="262" y="141"/>
                  <a:pt x="262" y="141"/>
                  <a:pt x="262" y="141"/>
                </a:cubicBezTo>
                <a:cubicBezTo>
                  <a:pt x="262" y="143"/>
                  <a:pt x="262" y="143"/>
                  <a:pt x="262" y="143"/>
                </a:cubicBezTo>
                <a:cubicBezTo>
                  <a:pt x="263" y="144"/>
                  <a:pt x="263" y="144"/>
                  <a:pt x="263" y="144"/>
                </a:cubicBezTo>
                <a:cubicBezTo>
                  <a:pt x="262" y="144"/>
                  <a:pt x="262" y="144"/>
                  <a:pt x="262" y="144"/>
                </a:cubicBezTo>
                <a:cubicBezTo>
                  <a:pt x="262" y="144"/>
                  <a:pt x="262" y="144"/>
                  <a:pt x="262" y="144"/>
                </a:cubicBezTo>
                <a:cubicBezTo>
                  <a:pt x="261" y="143"/>
                  <a:pt x="261" y="143"/>
                  <a:pt x="261" y="143"/>
                </a:cubicBezTo>
                <a:cubicBezTo>
                  <a:pt x="261" y="142"/>
                  <a:pt x="261" y="142"/>
                  <a:pt x="261" y="142"/>
                </a:cubicBezTo>
                <a:cubicBezTo>
                  <a:pt x="260" y="142"/>
                  <a:pt x="260" y="142"/>
                  <a:pt x="260" y="142"/>
                </a:cubicBezTo>
                <a:cubicBezTo>
                  <a:pt x="260" y="142"/>
                  <a:pt x="260" y="142"/>
                  <a:pt x="260" y="142"/>
                </a:cubicBezTo>
                <a:cubicBezTo>
                  <a:pt x="259" y="141"/>
                  <a:pt x="259" y="141"/>
                  <a:pt x="259" y="141"/>
                </a:cubicBezTo>
                <a:cubicBezTo>
                  <a:pt x="259" y="140"/>
                  <a:pt x="259" y="140"/>
                  <a:pt x="259" y="140"/>
                </a:cubicBezTo>
                <a:cubicBezTo>
                  <a:pt x="259" y="140"/>
                  <a:pt x="259" y="140"/>
                  <a:pt x="259" y="140"/>
                </a:cubicBezTo>
                <a:cubicBezTo>
                  <a:pt x="258" y="140"/>
                  <a:pt x="258" y="140"/>
                  <a:pt x="258" y="140"/>
                </a:cubicBezTo>
                <a:cubicBezTo>
                  <a:pt x="257" y="139"/>
                  <a:pt x="257" y="139"/>
                  <a:pt x="257" y="139"/>
                </a:cubicBezTo>
                <a:cubicBezTo>
                  <a:pt x="257" y="139"/>
                  <a:pt x="257" y="139"/>
                  <a:pt x="257" y="139"/>
                </a:cubicBezTo>
                <a:cubicBezTo>
                  <a:pt x="256" y="138"/>
                  <a:pt x="256" y="138"/>
                  <a:pt x="256" y="138"/>
                </a:cubicBezTo>
                <a:cubicBezTo>
                  <a:pt x="256" y="138"/>
                  <a:pt x="256" y="138"/>
                  <a:pt x="256" y="138"/>
                </a:cubicBezTo>
                <a:cubicBezTo>
                  <a:pt x="256" y="138"/>
                  <a:pt x="256" y="138"/>
                  <a:pt x="256" y="138"/>
                </a:cubicBezTo>
                <a:cubicBezTo>
                  <a:pt x="258" y="140"/>
                  <a:pt x="258" y="140"/>
                  <a:pt x="258" y="140"/>
                </a:cubicBezTo>
                <a:cubicBezTo>
                  <a:pt x="258" y="140"/>
                  <a:pt x="258" y="140"/>
                  <a:pt x="258" y="140"/>
                </a:cubicBezTo>
                <a:cubicBezTo>
                  <a:pt x="259" y="141"/>
                  <a:pt x="259" y="141"/>
                  <a:pt x="259" y="141"/>
                </a:cubicBezTo>
                <a:cubicBezTo>
                  <a:pt x="259" y="141"/>
                  <a:pt x="259" y="141"/>
                  <a:pt x="259" y="141"/>
                </a:cubicBezTo>
                <a:cubicBezTo>
                  <a:pt x="259" y="142"/>
                  <a:pt x="259" y="142"/>
                  <a:pt x="259" y="142"/>
                </a:cubicBezTo>
                <a:cubicBezTo>
                  <a:pt x="259" y="142"/>
                  <a:pt x="259" y="142"/>
                  <a:pt x="259" y="142"/>
                </a:cubicBezTo>
                <a:cubicBezTo>
                  <a:pt x="259" y="142"/>
                  <a:pt x="259" y="142"/>
                  <a:pt x="259" y="142"/>
                </a:cubicBezTo>
                <a:cubicBezTo>
                  <a:pt x="258" y="143"/>
                  <a:pt x="258" y="143"/>
                  <a:pt x="258" y="143"/>
                </a:cubicBezTo>
                <a:cubicBezTo>
                  <a:pt x="257" y="142"/>
                  <a:pt x="257" y="142"/>
                  <a:pt x="257" y="142"/>
                </a:cubicBezTo>
                <a:cubicBezTo>
                  <a:pt x="256" y="142"/>
                  <a:pt x="256" y="142"/>
                  <a:pt x="256" y="142"/>
                </a:cubicBezTo>
                <a:cubicBezTo>
                  <a:pt x="256" y="141"/>
                  <a:pt x="256" y="141"/>
                  <a:pt x="256" y="141"/>
                </a:cubicBezTo>
                <a:cubicBezTo>
                  <a:pt x="255" y="141"/>
                  <a:pt x="255" y="141"/>
                  <a:pt x="255" y="141"/>
                </a:cubicBezTo>
                <a:cubicBezTo>
                  <a:pt x="255" y="140"/>
                  <a:pt x="255" y="140"/>
                  <a:pt x="255" y="140"/>
                </a:cubicBezTo>
                <a:cubicBezTo>
                  <a:pt x="254" y="141"/>
                  <a:pt x="254" y="141"/>
                  <a:pt x="254" y="141"/>
                </a:cubicBezTo>
                <a:cubicBezTo>
                  <a:pt x="253" y="141"/>
                  <a:pt x="253" y="141"/>
                  <a:pt x="253" y="141"/>
                </a:cubicBezTo>
                <a:cubicBezTo>
                  <a:pt x="252" y="141"/>
                  <a:pt x="252" y="141"/>
                  <a:pt x="252" y="141"/>
                </a:cubicBezTo>
                <a:cubicBezTo>
                  <a:pt x="251" y="140"/>
                  <a:pt x="251" y="140"/>
                  <a:pt x="251" y="140"/>
                </a:cubicBezTo>
                <a:cubicBezTo>
                  <a:pt x="250" y="140"/>
                  <a:pt x="250" y="140"/>
                  <a:pt x="250" y="140"/>
                </a:cubicBezTo>
                <a:cubicBezTo>
                  <a:pt x="250" y="140"/>
                  <a:pt x="250" y="140"/>
                  <a:pt x="250" y="140"/>
                </a:cubicBezTo>
                <a:cubicBezTo>
                  <a:pt x="249" y="139"/>
                  <a:pt x="249" y="139"/>
                  <a:pt x="249" y="139"/>
                </a:cubicBezTo>
                <a:cubicBezTo>
                  <a:pt x="249" y="139"/>
                  <a:pt x="249" y="139"/>
                  <a:pt x="249" y="139"/>
                </a:cubicBezTo>
                <a:cubicBezTo>
                  <a:pt x="250" y="138"/>
                  <a:pt x="250" y="138"/>
                  <a:pt x="250" y="138"/>
                </a:cubicBezTo>
                <a:cubicBezTo>
                  <a:pt x="251" y="137"/>
                  <a:pt x="251" y="137"/>
                  <a:pt x="251" y="137"/>
                </a:cubicBezTo>
                <a:cubicBezTo>
                  <a:pt x="251" y="137"/>
                  <a:pt x="251" y="137"/>
                  <a:pt x="251" y="137"/>
                </a:cubicBezTo>
                <a:cubicBezTo>
                  <a:pt x="250" y="137"/>
                  <a:pt x="250" y="137"/>
                  <a:pt x="250" y="137"/>
                </a:cubicBezTo>
                <a:cubicBezTo>
                  <a:pt x="249" y="138"/>
                  <a:pt x="249" y="138"/>
                  <a:pt x="249" y="138"/>
                </a:cubicBezTo>
                <a:cubicBezTo>
                  <a:pt x="249" y="139"/>
                  <a:pt x="249" y="139"/>
                  <a:pt x="249" y="139"/>
                </a:cubicBezTo>
                <a:cubicBezTo>
                  <a:pt x="248" y="139"/>
                  <a:pt x="248" y="139"/>
                  <a:pt x="248" y="139"/>
                </a:cubicBezTo>
                <a:cubicBezTo>
                  <a:pt x="248" y="138"/>
                  <a:pt x="248" y="138"/>
                  <a:pt x="248" y="138"/>
                </a:cubicBezTo>
                <a:cubicBezTo>
                  <a:pt x="247" y="138"/>
                  <a:pt x="247" y="138"/>
                  <a:pt x="247" y="138"/>
                </a:cubicBezTo>
                <a:cubicBezTo>
                  <a:pt x="246" y="138"/>
                  <a:pt x="246" y="138"/>
                  <a:pt x="246" y="138"/>
                </a:cubicBezTo>
                <a:cubicBezTo>
                  <a:pt x="247" y="139"/>
                  <a:pt x="247" y="139"/>
                  <a:pt x="247" y="139"/>
                </a:cubicBezTo>
                <a:cubicBezTo>
                  <a:pt x="247" y="139"/>
                  <a:pt x="247" y="139"/>
                  <a:pt x="247" y="139"/>
                </a:cubicBezTo>
                <a:cubicBezTo>
                  <a:pt x="246" y="139"/>
                  <a:pt x="246" y="139"/>
                  <a:pt x="246" y="139"/>
                </a:cubicBezTo>
                <a:cubicBezTo>
                  <a:pt x="244" y="138"/>
                  <a:pt x="244" y="138"/>
                  <a:pt x="244" y="138"/>
                </a:cubicBezTo>
                <a:cubicBezTo>
                  <a:pt x="244" y="137"/>
                  <a:pt x="244" y="137"/>
                  <a:pt x="244" y="137"/>
                </a:cubicBezTo>
                <a:cubicBezTo>
                  <a:pt x="243" y="136"/>
                  <a:pt x="243" y="136"/>
                  <a:pt x="243" y="136"/>
                </a:cubicBezTo>
                <a:cubicBezTo>
                  <a:pt x="244" y="136"/>
                  <a:pt x="244" y="136"/>
                  <a:pt x="244" y="136"/>
                </a:cubicBezTo>
                <a:cubicBezTo>
                  <a:pt x="245" y="135"/>
                  <a:pt x="245" y="135"/>
                  <a:pt x="245" y="135"/>
                </a:cubicBezTo>
                <a:cubicBezTo>
                  <a:pt x="245" y="135"/>
                  <a:pt x="245" y="135"/>
                  <a:pt x="245" y="135"/>
                </a:cubicBezTo>
                <a:cubicBezTo>
                  <a:pt x="245" y="134"/>
                  <a:pt x="245" y="134"/>
                  <a:pt x="245" y="134"/>
                </a:cubicBezTo>
                <a:cubicBezTo>
                  <a:pt x="245" y="135"/>
                  <a:pt x="245" y="135"/>
                  <a:pt x="245" y="135"/>
                </a:cubicBezTo>
                <a:cubicBezTo>
                  <a:pt x="243" y="135"/>
                  <a:pt x="243" y="135"/>
                  <a:pt x="243" y="135"/>
                </a:cubicBezTo>
                <a:cubicBezTo>
                  <a:pt x="243" y="136"/>
                  <a:pt x="243" y="136"/>
                  <a:pt x="243" y="136"/>
                </a:cubicBezTo>
                <a:cubicBezTo>
                  <a:pt x="243" y="136"/>
                  <a:pt x="243" y="136"/>
                  <a:pt x="243" y="136"/>
                </a:cubicBezTo>
                <a:cubicBezTo>
                  <a:pt x="242" y="135"/>
                  <a:pt x="242" y="135"/>
                  <a:pt x="242" y="135"/>
                </a:cubicBezTo>
                <a:cubicBezTo>
                  <a:pt x="243" y="135"/>
                  <a:pt x="243" y="135"/>
                  <a:pt x="243" y="135"/>
                </a:cubicBezTo>
                <a:cubicBezTo>
                  <a:pt x="242" y="134"/>
                  <a:pt x="242" y="134"/>
                  <a:pt x="242" y="134"/>
                </a:cubicBezTo>
                <a:cubicBezTo>
                  <a:pt x="242" y="134"/>
                  <a:pt x="242" y="134"/>
                  <a:pt x="242" y="134"/>
                </a:cubicBezTo>
                <a:cubicBezTo>
                  <a:pt x="242" y="135"/>
                  <a:pt x="242" y="135"/>
                  <a:pt x="242" y="135"/>
                </a:cubicBezTo>
                <a:cubicBezTo>
                  <a:pt x="242" y="135"/>
                  <a:pt x="242" y="135"/>
                  <a:pt x="242" y="135"/>
                </a:cubicBezTo>
                <a:cubicBezTo>
                  <a:pt x="242" y="136"/>
                  <a:pt x="242" y="136"/>
                  <a:pt x="242" y="136"/>
                </a:cubicBezTo>
                <a:cubicBezTo>
                  <a:pt x="241" y="136"/>
                  <a:pt x="241" y="136"/>
                  <a:pt x="241" y="136"/>
                </a:cubicBezTo>
                <a:cubicBezTo>
                  <a:pt x="240" y="135"/>
                  <a:pt x="240" y="135"/>
                  <a:pt x="240" y="135"/>
                </a:cubicBezTo>
                <a:cubicBezTo>
                  <a:pt x="240" y="135"/>
                  <a:pt x="240" y="135"/>
                  <a:pt x="240" y="135"/>
                </a:cubicBezTo>
                <a:cubicBezTo>
                  <a:pt x="239" y="135"/>
                  <a:pt x="239" y="135"/>
                  <a:pt x="239" y="135"/>
                </a:cubicBezTo>
                <a:cubicBezTo>
                  <a:pt x="239" y="136"/>
                  <a:pt x="239" y="136"/>
                  <a:pt x="239" y="136"/>
                </a:cubicBezTo>
                <a:cubicBezTo>
                  <a:pt x="239" y="136"/>
                  <a:pt x="239" y="136"/>
                  <a:pt x="239" y="136"/>
                </a:cubicBezTo>
                <a:cubicBezTo>
                  <a:pt x="238" y="135"/>
                  <a:pt x="238" y="135"/>
                  <a:pt x="238" y="135"/>
                </a:cubicBezTo>
                <a:cubicBezTo>
                  <a:pt x="238" y="134"/>
                  <a:pt x="238" y="134"/>
                  <a:pt x="238" y="134"/>
                </a:cubicBezTo>
                <a:cubicBezTo>
                  <a:pt x="238" y="134"/>
                  <a:pt x="238" y="134"/>
                  <a:pt x="238" y="134"/>
                </a:cubicBezTo>
                <a:cubicBezTo>
                  <a:pt x="239" y="135"/>
                  <a:pt x="239" y="135"/>
                  <a:pt x="239" y="135"/>
                </a:cubicBezTo>
                <a:cubicBezTo>
                  <a:pt x="238" y="134"/>
                  <a:pt x="238" y="134"/>
                  <a:pt x="238" y="134"/>
                </a:cubicBezTo>
                <a:cubicBezTo>
                  <a:pt x="238" y="134"/>
                  <a:pt x="238" y="134"/>
                  <a:pt x="238" y="134"/>
                </a:cubicBezTo>
                <a:cubicBezTo>
                  <a:pt x="237" y="133"/>
                  <a:pt x="237" y="133"/>
                  <a:pt x="237" y="133"/>
                </a:cubicBezTo>
                <a:cubicBezTo>
                  <a:pt x="236" y="132"/>
                  <a:pt x="236" y="132"/>
                  <a:pt x="236" y="132"/>
                </a:cubicBezTo>
                <a:cubicBezTo>
                  <a:pt x="237" y="132"/>
                  <a:pt x="237" y="132"/>
                  <a:pt x="237" y="132"/>
                </a:cubicBezTo>
                <a:cubicBezTo>
                  <a:pt x="237" y="131"/>
                  <a:pt x="237" y="131"/>
                  <a:pt x="237" y="131"/>
                </a:cubicBezTo>
                <a:cubicBezTo>
                  <a:pt x="236" y="129"/>
                  <a:pt x="236" y="129"/>
                  <a:pt x="236" y="129"/>
                </a:cubicBezTo>
                <a:cubicBezTo>
                  <a:pt x="236" y="129"/>
                  <a:pt x="236" y="129"/>
                  <a:pt x="236" y="129"/>
                </a:cubicBezTo>
                <a:cubicBezTo>
                  <a:pt x="237" y="129"/>
                  <a:pt x="237" y="129"/>
                  <a:pt x="237" y="129"/>
                </a:cubicBezTo>
                <a:cubicBezTo>
                  <a:pt x="237" y="128"/>
                  <a:pt x="237" y="128"/>
                  <a:pt x="237" y="128"/>
                </a:cubicBezTo>
                <a:cubicBezTo>
                  <a:pt x="237" y="127"/>
                  <a:pt x="237" y="127"/>
                  <a:pt x="237" y="127"/>
                </a:cubicBezTo>
                <a:cubicBezTo>
                  <a:pt x="237" y="127"/>
                  <a:pt x="237" y="127"/>
                  <a:pt x="237" y="127"/>
                </a:cubicBezTo>
                <a:cubicBezTo>
                  <a:pt x="238" y="127"/>
                  <a:pt x="238" y="127"/>
                  <a:pt x="238" y="127"/>
                </a:cubicBezTo>
                <a:cubicBezTo>
                  <a:pt x="238" y="128"/>
                  <a:pt x="238" y="128"/>
                  <a:pt x="238" y="128"/>
                </a:cubicBezTo>
                <a:cubicBezTo>
                  <a:pt x="239" y="128"/>
                  <a:pt x="239" y="128"/>
                  <a:pt x="239" y="128"/>
                </a:cubicBezTo>
                <a:cubicBezTo>
                  <a:pt x="240" y="128"/>
                  <a:pt x="240" y="128"/>
                  <a:pt x="240" y="128"/>
                </a:cubicBezTo>
                <a:cubicBezTo>
                  <a:pt x="240" y="129"/>
                  <a:pt x="240" y="129"/>
                  <a:pt x="240" y="129"/>
                </a:cubicBezTo>
                <a:cubicBezTo>
                  <a:pt x="242" y="130"/>
                  <a:pt x="242" y="130"/>
                  <a:pt x="242" y="130"/>
                </a:cubicBezTo>
                <a:cubicBezTo>
                  <a:pt x="243" y="130"/>
                  <a:pt x="243" y="130"/>
                  <a:pt x="243" y="130"/>
                </a:cubicBezTo>
                <a:cubicBezTo>
                  <a:pt x="244" y="129"/>
                  <a:pt x="244" y="129"/>
                  <a:pt x="244" y="129"/>
                </a:cubicBezTo>
                <a:cubicBezTo>
                  <a:pt x="245" y="129"/>
                  <a:pt x="245" y="129"/>
                  <a:pt x="245" y="129"/>
                </a:cubicBezTo>
                <a:cubicBezTo>
                  <a:pt x="244" y="129"/>
                  <a:pt x="244" y="129"/>
                  <a:pt x="244" y="129"/>
                </a:cubicBezTo>
                <a:cubicBezTo>
                  <a:pt x="244" y="128"/>
                  <a:pt x="244" y="128"/>
                  <a:pt x="244" y="128"/>
                </a:cubicBezTo>
                <a:cubicBezTo>
                  <a:pt x="243" y="128"/>
                  <a:pt x="243" y="128"/>
                  <a:pt x="243" y="128"/>
                </a:cubicBezTo>
                <a:cubicBezTo>
                  <a:pt x="243" y="127"/>
                  <a:pt x="243" y="127"/>
                  <a:pt x="243" y="127"/>
                </a:cubicBezTo>
                <a:cubicBezTo>
                  <a:pt x="242" y="127"/>
                  <a:pt x="242" y="127"/>
                  <a:pt x="242" y="127"/>
                </a:cubicBezTo>
                <a:cubicBezTo>
                  <a:pt x="241" y="126"/>
                  <a:pt x="241" y="126"/>
                  <a:pt x="241" y="126"/>
                </a:cubicBezTo>
                <a:cubicBezTo>
                  <a:pt x="240" y="126"/>
                  <a:pt x="240" y="126"/>
                  <a:pt x="240" y="126"/>
                </a:cubicBezTo>
                <a:cubicBezTo>
                  <a:pt x="239" y="126"/>
                  <a:pt x="239" y="126"/>
                  <a:pt x="239" y="126"/>
                </a:cubicBezTo>
                <a:cubicBezTo>
                  <a:pt x="238" y="126"/>
                  <a:pt x="238" y="126"/>
                  <a:pt x="238" y="126"/>
                </a:cubicBezTo>
                <a:cubicBezTo>
                  <a:pt x="237" y="125"/>
                  <a:pt x="237" y="125"/>
                  <a:pt x="237" y="125"/>
                </a:cubicBezTo>
                <a:cubicBezTo>
                  <a:pt x="236" y="124"/>
                  <a:pt x="236" y="124"/>
                  <a:pt x="236" y="124"/>
                </a:cubicBezTo>
                <a:cubicBezTo>
                  <a:pt x="237" y="123"/>
                  <a:pt x="237" y="123"/>
                  <a:pt x="237" y="123"/>
                </a:cubicBezTo>
                <a:cubicBezTo>
                  <a:pt x="237" y="122"/>
                  <a:pt x="237" y="122"/>
                  <a:pt x="237" y="122"/>
                </a:cubicBezTo>
                <a:cubicBezTo>
                  <a:pt x="237" y="122"/>
                  <a:pt x="237" y="122"/>
                  <a:pt x="237" y="122"/>
                </a:cubicBezTo>
                <a:cubicBezTo>
                  <a:pt x="238" y="121"/>
                  <a:pt x="238" y="121"/>
                  <a:pt x="238" y="121"/>
                </a:cubicBezTo>
                <a:cubicBezTo>
                  <a:pt x="238" y="121"/>
                  <a:pt x="238" y="121"/>
                  <a:pt x="238" y="121"/>
                </a:cubicBezTo>
                <a:cubicBezTo>
                  <a:pt x="239" y="120"/>
                  <a:pt x="239" y="120"/>
                  <a:pt x="239" y="120"/>
                </a:cubicBezTo>
                <a:cubicBezTo>
                  <a:pt x="239" y="119"/>
                  <a:pt x="239" y="119"/>
                  <a:pt x="239" y="119"/>
                </a:cubicBezTo>
                <a:cubicBezTo>
                  <a:pt x="239" y="118"/>
                  <a:pt x="239" y="118"/>
                  <a:pt x="239" y="118"/>
                </a:cubicBezTo>
                <a:cubicBezTo>
                  <a:pt x="240" y="118"/>
                  <a:pt x="240" y="118"/>
                  <a:pt x="240" y="118"/>
                </a:cubicBezTo>
                <a:cubicBezTo>
                  <a:pt x="240" y="117"/>
                  <a:pt x="240" y="117"/>
                  <a:pt x="240" y="117"/>
                </a:cubicBezTo>
                <a:cubicBezTo>
                  <a:pt x="241" y="117"/>
                  <a:pt x="241" y="117"/>
                  <a:pt x="241" y="117"/>
                </a:cubicBezTo>
                <a:cubicBezTo>
                  <a:pt x="242" y="117"/>
                  <a:pt x="242" y="117"/>
                  <a:pt x="242" y="117"/>
                </a:cubicBezTo>
                <a:cubicBezTo>
                  <a:pt x="242" y="116"/>
                  <a:pt x="242" y="116"/>
                  <a:pt x="242" y="116"/>
                </a:cubicBezTo>
                <a:cubicBezTo>
                  <a:pt x="242" y="116"/>
                  <a:pt x="242" y="116"/>
                  <a:pt x="242" y="116"/>
                </a:cubicBezTo>
                <a:cubicBezTo>
                  <a:pt x="241" y="116"/>
                  <a:pt x="241" y="116"/>
                  <a:pt x="241" y="116"/>
                </a:cubicBezTo>
                <a:cubicBezTo>
                  <a:pt x="241" y="116"/>
                  <a:pt x="241" y="116"/>
                  <a:pt x="241" y="116"/>
                </a:cubicBezTo>
                <a:cubicBezTo>
                  <a:pt x="242" y="114"/>
                  <a:pt x="242" y="114"/>
                  <a:pt x="242" y="114"/>
                </a:cubicBezTo>
                <a:cubicBezTo>
                  <a:pt x="243" y="113"/>
                  <a:pt x="243" y="113"/>
                  <a:pt x="243" y="113"/>
                </a:cubicBezTo>
                <a:cubicBezTo>
                  <a:pt x="243" y="113"/>
                  <a:pt x="243" y="113"/>
                  <a:pt x="243" y="113"/>
                </a:cubicBezTo>
                <a:cubicBezTo>
                  <a:pt x="244" y="112"/>
                  <a:pt x="244" y="112"/>
                  <a:pt x="244" y="112"/>
                </a:cubicBezTo>
                <a:cubicBezTo>
                  <a:pt x="244" y="112"/>
                  <a:pt x="244" y="112"/>
                  <a:pt x="244" y="112"/>
                </a:cubicBezTo>
                <a:cubicBezTo>
                  <a:pt x="245" y="112"/>
                  <a:pt x="245" y="112"/>
                  <a:pt x="245" y="112"/>
                </a:cubicBezTo>
                <a:cubicBezTo>
                  <a:pt x="245" y="111"/>
                  <a:pt x="245" y="111"/>
                  <a:pt x="245" y="111"/>
                </a:cubicBezTo>
                <a:cubicBezTo>
                  <a:pt x="246" y="111"/>
                  <a:pt x="246" y="111"/>
                  <a:pt x="246" y="111"/>
                </a:cubicBezTo>
                <a:cubicBezTo>
                  <a:pt x="246" y="112"/>
                  <a:pt x="246" y="112"/>
                  <a:pt x="246" y="112"/>
                </a:cubicBezTo>
                <a:cubicBezTo>
                  <a:pt x="246" y="111"/>
                  <a:pt x="246" y="111"/>
                  <a:pt x="246" y="111"/>
                </a:cubicBezTo>
                <a:cubicBezTo>
                  <a:pt x="246" y="111"/>
                  <a:pt x="246" y="111"/>
                  <a:pt x="246" y="111"/>
                </a:cubicBezTo>
                <a:cubicBezTo>
                  <a:pt x="247" y="109"/>
                  <a:pt x="247" y="109"/>
                  <a:pt x="247" y="109"/>
                </a:cubicBezTo>
                <a:cubicBezTo>
                  <a:pt x="248" y="109"/>
                  <a:pt x="248" y="109"/>
                  <a:pt x="248" y="109"/>
                </a:cubicBezTo>
                <a:cubicBezTo>
                  <a:pt x="248" y="109"/>
                  <a:pt x="248" y="109"/>
                  <a:pt x="248" y="109"/>
                </a:cubicBezTo>
                <a:cubicBezTo>
                  <a:pt x="248" y="108"/>
                  <a:pt x="248" y="108"/>
                  <a:pt x="248" y="108"/>
                </a:cubicBezTo>
                <a:cubicBezTo>
                  <a:pt x="249" y="108"/>
                  <a:pt x="249" y="108"/>
                  <a:pt x="249" y="108"/>
                </a:cubicBezTo>
                <a:cubicBezTo>
                  <a:pt x="250" y="107"/>
                  <a:pt x="250" y="107"/>
                  <a:pt x="250" y="107"/>
                </a:cubicBezTo>
                <a:cubicBezTo>
                  <a:pt x="250" y="107"/>
                  <a:pt x="250" y="107"/>
                  <a:pt x="250" y="107"/>
                </a:cubicBezTo>
                <a:cubicBezTo>
                  <a:pt x="251" y="107"/>
                  <a:pt x="251" y="107"/>
                  <a:pt x="251" y="107"/>
                </a:cubicBezTo>
                <a:cubicBezTo>
                  <a:pt x="251" y="106"/>
                  <a:pt x="251" y="106"/>
                  <a:pt x="251" y="106"/>
                </a:cubicBezTo>
                <a:cubicBezTo>
                  <a:pt x="251" y="106"/>
                  <a:pt x="251" y="106"/>
                  <a:pt x="251" y="106"/>
                </a:cubicBezTo>
                <a:cubicBezTo>
                  <a:pt x="253" y="105"/>
                  <a:pt x="253" y="105"/>
                  <a:pt x="253" y="105"/>
                </a:cubicBezTo>
                <a:cubicBezTo>
                  <a:pt x="254" y="104"/>
                  <a:pt x="254" y="104"/>
                  <a:pt x="254" y="104"/>
                </a:cubicBezTo>
                <a:cubicBezTo>
                  <a:pt x="256" y="103"/>
                  <a:pt x="256" y="103"/>
                  <a:pt x="256" y="103"/>
                </a:cubicBezTo>
                <a:cubicBezTo>
                  <a:pt x="258" y="103"/>
                  <a:pt x="258" y="103"/>
                  <a:pt x="258" y="103"/>
                </a:cubicBezTo>
                <a:cubicBezTo>
                  <a:pt x="259" y="103"/>
                  <a:pt x="259" y="103"/>
                  <a:pt x="259" y="103"/>
                </a:cubicBezTo>
                <a:cubicBezTo>
                  <a:pt x="260" y="103"/>
                  <a:pt x="260" y="103"/>
                  <a:pt x="260" y="103"/>
                </a:cubicBezTo>
                <a:cubicBezTo>
                  <a:pt x="261" y="103"/>
                  <a:pt x="261" y="103"/>
                  <a:pt x="261" y="103"/>
                </a:cubicBezTo>
                <a:cubicBezTo>
                  <a:pt x="261" y="103"/>
                  <a:pt x="261" y="103"/>
                  <a:pt x="261" y="103"/>
                </a:cubicBezTo>
                <a:cubicBezTo>
                  <a:pt x="262" y="103"/>
                  <a:pt x="262" y="103"/>
                  <a:pt x="262" y="103"/>
                </a:cubicBezTo>
                <a:cubicBezTo>
                  <a:pt x="263" y="104"/>
                  <a:pt x="263" y="104"/>
                  <a:pt x="263" y="104"/>
                </a:cubicBezTo>
                <a:cubicBezTo>
                  <a:pt x="265" y="104"/>
                  <a:pt x="265" y="104"/>
                  <a:pt x="265" y="104"/>
                </a:cubicBezTo>
                <a:cubicBezTo>
                  <a:pt x="265" y="105"/>
                  <a:pt x="265" y="105"/>
                  <a:pt x="265" y="105"/>
                </a:cubicBezTo>
                <a:cubicBezTo>
                  <a:pt x="265" y="106"/>
                  <a:pt x="265" y="106"/>
                  <a:pt x="265" y="106"/>
                </a:cubicBezTo>
                <a:cubicBezTo>
                  <a:pt x="264" y="106"/>
                  <a:pt x="264" y="106"/>
                  <a:pt x="264" y="106"/>
                </a:cubicBezTo>
                <a:cubicBezTo>
                  <a:pt x="263" y="106"/>
                  <a:pt x="263" y="106"/>
                  <a:pt x="263" y="106"/>
                </a:cubicBezTo>
                <a:cubicBezTo>
                  <a:pt x="262" y="106"/>
                  <a:pt x="262" y="106"/>
                  <a:pt x="262" y="106"/>
                </a:cubicBezTo>
                <a:cubicBezTo>
                  <a:pt x="261" y="107"/>
                  <a:pt x="261" y="107"/>
                  <a:pt x="261" y="107"/>
                </a:cubicBezTo>
                <a:cubicBezTo>
                  <a:pt x="261" y="108"/>
                  <a:pt x="261" y="108"/>
                  <a:pt x="261" y="108"/>
                </a:cubicBezTo>
                <a:cubicBezTo>
                  <a:pt x="260" y="108"/>
                  <a:pt x="260" y="108"/>
                  <a:pt x="260" y="108"/>
                </a:cubicBezTo>
                <a:cubicBezTo>
                  <a:pt x="258" y="110"/>
                  <a:pt x="258" y="110"/>
                  <a:pt x="258" y="110"/>
                </a:cubicBezTo>
                <a:cubicBezTo>
                  <a:pt x="256" y="111"/>
                  <a:pt x="256" y="111"/>
                  <a:pt x="256" y="111"/>
                </a:cubicBezTo>
                <a:cubicBezTo>
                  <a:pt x="255" y="112"/>
                  <a:pt x="255" y="112"/>
                  <a:pt x="255" y="112"/>
                </a:cubicBezTo>
                <a:cubicBezTo>
                  <a:pt x="255" y="112"/>
                  <a:pt x="255" y="112"/>
                  <a:pt x="255" y="112"/>
                </a:cubicBezTo>
                <a:cubicBezTo>
                  <a:pt x="254" y="114"/>
                  <a:pt x="254" y="114"/>
                  <a:pt x="254" y="114"/>
                </a:cubicBezTo>
                <a:cubicBezTo>
                  <a:pt x="254" y="115"/>
                  <a:pt x="254" y="115"/>
                  <a:pt x="254" y="115"/>
                </a:cubicBezTo>
                <a:cubicBezTo>
                  <a:pt x="254" y="116"/>
                  <a:pt x="254" y="116"/>
                  <a:pt x="254" y="116"/>
                </a:cubicBezTo>
                <a:cubicBezTo>
                  <a:pt x="254" y="116"/>
                  <a:pt x="254" y="116"/>
                  <a:pt x="254" y="116"/>
                </a:cubicBezTo>
                <a:cubicBezTo>
                  <a:pt x="254" y="117"/>
                  <a:pt x="254" y="117"/>
                  <a:pt x="254" y="117"/>
                </a:cubicBezTo>
                <a:cubicBezTo>
                  <a:pt x="254" y="117"/>
                  <a:pt x="254" y="117"/>
                  <a:pt x="254" y="117"/>
                </a:cubicBezTo>
                <a:cubicBezTo>
                  <a:pt x="253" y="118"/>
                  <a:pt x="253" y="118"/>
                  <a:pt x="253" y="118"/>
                </a:cubicBezTo>
                <a:cubicBezTo>
                  <a:pt x="252" y="119"/>
                  <a:pt x="252" y="119"/>
                  <a:pt x="252" y="119"/>
                </a:cubicBezTo>
                <a:cubicBezTo>
                  <a:pt x="252" y="120"/>
                  <a:pt x="252" y="120"/>
                  <a:pt x="252" y="120"/>
                </a:cubicBezTo>
                <a:cubicBezTo>
                  <a:pt x="252" y="121"/>
                  <a:pt x="252" y="121"/>
                  <a:pt x="252" y="121"/>
                </a:cubicBezTo>
                <a:cubicBezTo>
                  <a:pt x="251" y="121"/>
                  <a:pt x="251" y="121"/>
                  <a:pt x="251" y="121"/>
                </a:cubicBezTo>
                <a:cubicBezTo>
                  <a:pt x="251" y="121"/>
                  <a:pt x="251" y="121"/>
                  <a:pt x="251" y="121"/>
                </a:cubicBezTo>
                <a:cubicBezTo>
                  <a:pt x="252" y="122"/>
                  <a:pt x="252" y="122"/>
                  <a:pt x="252" y="122"/>
                </a:cubicBezTo>
                <a:cubicBezTo>
                  <a:pt x="252" y="123"/>
                  <a:pt x="252" y="123"/>
                  <a:pt x="252" y="123"/>
                </a:cubicBezTo>
                <a:cubicBezTo>
                  <a:pt x="252" y="124"/>
                  <a:pt x="252" y="124"/>
                  <a:pt x="252" y="124"/>
                </a:cubicBezTo>
                <a:cubicBezTo>
                  <a:pt x="252" y="125"/>
                  <a:pt x="252" y="125"/>
                  <a:pt x="252" y="125"/>
                </a:cubicBezTo>
                <a:cubicBezTo>
                  <a:pt x="253" y="126"/>
                  <a:pt x="253" y="126"/>
                  <a:pt x="253" y="126"/>
                </a:cubicBezTo>
                <a:cubicBezTo>
                  <a:pt x="253" y="126"/>
                  <a:pt x="253" y="126"/>
                  <a:pt x="253" y="126"/>
                </a:cubicBezTo>
                <a:cubicBezTo>
                  <a:pt x="254" y="127"/>
                  <a:pt x="254" y="127"/>
                  <a:pt x="254" y="127"/>
                </a:cubicBezTo>
                <a:cubicBezTo>
                  <a:pt x="254" y="127"/>
                  <a:pt x="254" y="127"/>
                  <a:pt x="254" y="127"/>
                </a:cubicBezTo>
                <a:cubicBezTo>
                  <a:pt x="253" y="128"/>
                  <a:pt x="253" y="128"/>
                  <a:pt x="253" y="128"/>
                </a:cubicBezTo>
                <a:cubicBezTo>
                  <a:pt x="253" y="127"/>
                  <a:pt x="253" y="127"/>
                  <a:pt x="253" y="127"/>
                </a:cubicBezTo>
                <a:cubicBezTo>
                  <a:pt x="253" y="127"/>
                  <a:pt x="253" y="127"/>
                  <a:pt x="253" y="127"/>
                </a:cubicBezTo>
                <a:cubicBezTo>
                  <a:pt x="253" y="128"/>
                  <a:pt x="253" y="128"/>
                  <a:pt x="253" y="128"/>
                </a:cubicBezTo>
                <a:cubicBezTo>
                  <a:pt x="252" y="128"/>
                  <a:pt x="252" y="128"/>
                  <a:pt x="252" y="128"/>
                </a:cubicBezTo>
                <a:cubicBezTo>
                  <a:pt x="252" y="128"/>
                  <a:pt x="252" y="128"/>
                  <a:pt x="252" y="128"/>
                </a:cubicBezTo>
                <a:cubicBezTo>
                  <a:pt x="251" y="128"/>
                  <a:pt x="251" y="128"/>
                  <a:pt x="251" y="128"/>
                </a:cubicBezTo>
                <a:cubicBezTo>
                  <a:pt x="251" y="128"/>
                  <a:pt x="251" y="128"/>
                  <a:pt x="251" y="128"/>
                </a:cubicBezTo>
                <a:cubicBezTo>
                  <a:pt x="252" y="129"/>
                  <a:pt x="252" y="129"/>
                  <a:pt x="252" y="129"/>
                </a:cubicBezTo>
                <a:cubicBezTo>
                  <a:pt x="253" y="129"/>
                  <a:pt x="253" y="129"/>
                  <a:pt x="253" y="129"/>
                </a:cubicBezTo>
                <a:cubicBezTo>
                  <a:pt x="253" y="129"/>
                  <a:pt x="253" y="129"/>
                  <a:pt x="253" y="129"/>
                </a:cubicBezTo>
                <a:cubicBezTo>
                  <a:pt x="253" y="129"/>
                  <a:pt x="253" y="129"/>
                  <a:pt x="253" y="129"/>
                </a:cubicBezTo>
                <a:cubicBezTo>
                  <a:pt x="252" y="130"/>
                  <a:pt x="252" y="130"/>
                  <a:pt x="252" y="130"/>
                </a:cubicBezTo>
                <a:cubicBezTo>
                  <a:pt x="252" y="131"/>
                  <a:pt x="252" y="131"/>
                  <a:pt x="252" y="131"/>
                </a:cubicBezTo>
                <a:cubicBezTo>
                  <a:pt x="252" y="132"/>
                  <a:pt x="252" y="132"/>
                  <a:pt x="252" y="132"/>
                </a:cubicBezTo>
                <a:cubicBezTo>
                  <a:pt x="252" y="132"/>
                  <a:pt x="252" y="132"/>
                  <a:pt x="252" y="132"/>
                </a:cubicBezTo>
                <a:cubicBezTo>
                  <a:pt x="253" y="131"/>
                  <a:pt x="253" y="131"/>
                  <a:pt x="253" y="131"/>
                </a:cubicBezTo>
                <a:cubicBezTo>
                  <a:pt x="253" y="131"/>
                  <a:pt x="253" y="131"/>
                  <a:pt x="253" y="131"/>
                </a:cubicBezTo>
                <a:cubicBezTo>
                  <a:pt x="254" y="129"/>
                  <a:pt x="254" y="129"/>
                  <a:pt x="254" y="129"/>
                </a:cubicBezTo>
                <a:cubicBezTo>
                  <a:pt x="254" y="129"/>
                  <a:pt x="254" y="129"/>
                  <a:pt x="254" y="129"/>
                </a:cubicBezTo>
                <a:cubicBezTo>
                  <a:pt x="255" y="127"/>
                  <a:pt x="255" y="127"/>
                  <a:pt x="255" y="127"/>
                </a:cubicBezTo>
                <a:cubicBezTo>
                  <a:pt x="255" y="127"/>
                  <a:pt x="255" y="127"/>
                  <a:pt x="255" y="127"/>
                </a:cubicBezTo>
                <a:cubicBezTo>
                  <a:pt x="256" y="126"/>
                  <a:pt x="256" y="126"/>
                  <a:pt x="256" y="126"/>
                </a:cubicBezTo>
                <a:cubicBezTo>
                  <a:pt x="256" y="126"/>
                  <a:pt x="256" y="126"/>
                  <a:pt x="256" y="126"/>
                </a:cubicBezTo>
                <a:cubicBezTo>
                  <a:pt x="255" y="125"/>
                  <a:pt x="255" y="125"/>
                  <a:pt x="255" y="125"/>
                </a:cubicBezTo>
                <a:cubicBezTo>
                  <a:pt x="256" y="125"/>
                  <a:pt x="256" y="125"/>
                  <a:pt x="256" y="125"/>
                </a:cubicBezTo>
                <a:cubicBezTo>
                  <a:pt x="255" y="124"/>
                  <a:pt x="255" y="124"/>
                  <a:pt x="255" y="124"/>
                </a:cubicBezTo>
                <a:cubicBezTo>
                  <a:pt x="254" y="124"/>
                  <a:pt x="254" y="124"/>
                  <a:pt x="254" y="124"/>
                </a:cubicBezTo>
                <a:cubicBezTo>
                  <a:pt x="254" y="123"/>
                  <a:pt x="254" y="123"/>
                  <a:pt x="254" y="123"/>
                </a:cubicBezTo>
                <a:cubicBezTo>
                  <a:pt x="254" y="123"/>
                  <a:pt x="254" y="123"/>
                  <a:pt x="254" y="123"/>
                </a:cubicBezTo>
                <a:cubicBezTo>
                  <a:pt x="254" y="122"/>
                  <a:pt x="254" y="122"/>
                  <a:pt x="254" y="122"/>
                </a:cubicBezTo>
                <a:cubicBezTo>
                  <a:pt x="254" y="121"/>
                  <a:pt x="254" y="121"/>
                  <a:pt x="254" y="121"/>
                </a:cubicBezTo>
                <a:cubicBezTo>
                  <a:pt x="254" y="120"/>
                  <a:pt x="254" y="120"/>
                  <a:pt x="254" y="120"/>
                </a:cubicBezTo>
                <a:cubicBezTo>
                  <a:pt x="254" y="120"/>
                  <a:pt x="254" y="120"/>
                  <a:pt x="254" y="120"/>
                </a:cubicBezTo>
                <a:cubicBezTo>
                  <a:pt x="254" y="121"/>
                  <a:pt x="254" y="121"/>
                  <a:pt x="254" y="121"/>
                </a:cubicBezTo>
                <a:cubicBezTo>
                  <a:pt x="255" y="120"/>
                  <a:pt x="255" y="120"/>
                  <a:pt x="255" y="120"/>
                </a:cubicBezTo>
                <a:cubicBezTo>
                  <a:pt x="256" y="120"/>
                  <a:pt x="256" y="120"/>
                  <a:pt x="256" y="120"/>
                </a:cubicBezTo>
                <a:cubicBezTo>
                  <a:pt x="256" y="119"/>
                  <a:pt x="256" y="119"/>
                  <a:pt x="256" y="119"/>
                </a:cubicBezTo>
                <a:cubicBezTo>
                  <a:pt x="256" y="119"/>
                  <a:pt x="256" y="119"/>
                  <a:pt x="256" y="119"/>
                </a:cubicBezTo>
                <a:cubicBezTo>
                  <a:pt x="256" y="118"/>
                  <a:pt x="256" y="118"/>
                  <a:pt x="256" y="118"/>
                </a:cubicBezTo>
                <a:cubicBezTo>
                  <a:pt x="257" y="119"/>
                  <a:pt x="257" y="119"/>
                  <a:pt x="257" y="119"/>
                </a:cubicBezTo>
                <a:cubicBezTo>
                  <a:pt x="258" y="120"/>
                  <a:pt x="258" y="120"/>
                  <a:pt x="258" y="120"/>
                </a:cubicBezTo>
                <a:cubicBezTo>
                  <a:pt x="257" y="120"/>
                  <a:pt x="257" y="120"/>
                  <a:pt x="257" y="120"/>
                </a:cubicBezTo>
                <a:cubicBezTo>
                  <a:pt x="258" y="120"/>
                  <a:pt x="258" y="120"/>
                  <a:pt x="258" y="120"/>
                </a:cubicBezTo>
                <a:cubicBezTo>
                  <a:pt x="258" y="120"/>
                  <a:pt x="258" y="120"/>
                  <a:pt x="258" y="120"/>
                </a:cubicBezTo>
                <a:cubicBezTo>
                  <a:pt x="258" y="119"/>
                  <a:pt x="258" y="119"/>
                  <a:pt x="258" y="119"/>
                </a:cubicBezTo>
                <a:cubicBezTo>
                  <a:pt x="259" y="118"/>
                  <a:pt x="259" y="118"/>
                  <a:pt x="259" y="118"/>
                </a:cubicBezTo>
                <a:cubicBezTo>
                  <a:pt x="259" y="118"/>
                  <a:pt x="259" y="118"/>
                  <a:pt x="259" y="118"/>
                </a:cubicBezTo>
                <a:cubicBezTo>
                  <a:pt x="259" y="118"/>
                  <a:pt x="259" y="118"/>
                  <a:pt x="259" y="118"/>
                </a:cubicBezTo>
                <a:cubicBezTo>
                  <a:pt x="260" y="118"/>
                  <a:pt x="260" y="118"/>
                  <a:pt x="260" y="118"/>
                </a:cubicBezTo>
                <a:cubicBezTo>
                  <a:pt x="261" y="117"/>
                  <a:pt x="261" y="117"/>
                  <a:pt x="261" y="117"/>
                </a:cubicBezTo>
                <a:cubicBezTo>
                  <a:pt x="260" y="117"/>
                  <a:pt x="260" y="117"/>
                  <a:pt x="260" y="117"/>
                </a:cubicBezTo>
                <a:cubicBezTo>
                  <a:pt x="260" y="117"/>
                  <a:pt x="260" y="117"/>
                  <a:pt x="260" y="117"/>
                </a:cubicBezTo>
                <a:cubicBezTo>
                  <a:pt x="258" y="118"/>
                  <a:pt x="258" y="118"/>
                  <a:pt x="258" y="118"/>
                </a:cubicBezTo>
                <a:cubicBezTo>
                  <a:pt x="258" y="118"/>
                  <a:pt x="258" y="118"/>
                  <a:pt x="258" y="118"/>
                </a:cubicBezTo>
                <a:cubicBezTo>
                  <a:pt x="257" y="117"/>
                  <a:pt x="257" y="117"/>
                  <a:pt x="257" y="117"/>
                </a:cubicBezTo>
                <a:cubicBezTo>
                  <a:pt x="257" y="117"/>
                  <a:pt x="257" y="117"/>
                  <a:pt x="257" y="117"/>
                </a:cubicBezTo>
                <a:cubicBezTo>
                  <a:pt x="257" y="116"/>
                  <a:pt x="257" y="116"/>
                  <a:pt x="257" y="116"/>
                </a:cubicBezTo>
                <a:cubicBezTo>
                  <a:pt x="258" y="116"/>
                  <a:pt x="258" y="116"/>
                  <a:pt x="258" y="116"/>
                </a:cubicBezTo>
                <a:cubicBezTo>
                  <a:pt x="257" y="115"/>
                  <a:pt x="257" y="115"/>
                  <a:pt x="257" y="115"/>
                </a:cubicBezTo>
                <a:cubicBezTo>
                  <a:pt x="258" y="114"/>
                  <a:pt x="258" y="114"/>
                  <a:pt x="258" y="114"/>
                </a:cubicBezTo>
                <a:cubicBezTo>
                  <a:pt x="258" y="113"/>
                  <a:pt x="258" y="113"/>
                  <a:pt x="258" y="113"/>
                </a:cubicBezTo>
                <a:cubicBezTo>
                  <a:pt x="258" y="112"/>
                  <a:pt x="258" y="112"/>
                  <a:pt x="258" y="112"/>
                </a:cubicBezTo>
                <a:cubicBezTo>
                  <a:pt x="259" y="112"/>
                  <a:pt x="259" y="112"/>
                  <a:pt x="259" y="112"/>
                </a:cubicBezTo>
                <a:cubicBezTo>
                  <a:pt x="260" y="112"/>
                  <a:pt x="260" y="112"/>
                  <a:pt x="260" y="112"/>
                </a:cubicBezTo>
                <a:cubicBezTo>
                  <a:pt x="261" y="113"/>
                  <a:pt x="261" y="113"/>
                  <a:pt x="261" y="113"/>
                </a:cubicBezTo>
                <a:cubicBezTo>
                  <a:pt x="261" y="113"/>
                  <a:pt x="261" y="113"/>
                  <a:pt x="261" y="113"/>
                </a:cubicBezTo>
                <a:cubicBezTo>
                  <a:pt x="262" y="114"/>
                  <a:pt x="262" y="114"/>
                  <a:pt x="262" y="114"/>
                </a:cubicBezTo>
                <a:cubicBezTo>
                  <a:pt x="263" y="114"/>
                  <a:pt x="263" y="114"/>
                  <a:pt x="263" y="114"/>
                </a:cubicBezTo>
                <a:cubicBezTo>
                  <a:pt x="263" y="114"/>
                  <a:pt x="263" y="114"/>
                  <a:pt x="263" y="114"/>
                </a:cubicBezTo>
                <a:cubicBezTo>
                  <a:pt x="263" y="114"/>
                  <a:pt x="263" y="114"/>
                  <a:pt x="263" y="114"/>
                </a:cubicBezTo>
                <a:cubicBezTo>
                  <a:pt x="263" y="113"/>
                  <a:pt x="263" y="113"/>
                  <a:pt x="263" y="113"/>
                </a:cubicBezTo>
                <a:cubicBezTo>
                  <a:pt x="261" y="113"/>
                  <a:pt x="261" y="113"/>
                  <a:pt x="261" y="113"/>
                </a:cubicBezTo>
                <a:cubicBezTo>
                  <a:pt x="261" y="112"/>
                  <a:pt x="261" y="112"/>
                  <a:pt x="261" y="112"/>
                </a:cubicBezTo>
                <a:cubicBezTo>
                  <a:pt x="261" y="111"/>
                  <a:pt x="261" y="111"/>
                  <a:pt x="261" y="111"/>
                </a:cubicBezTo>
                <a:cubicBezTo>
                  <a:pt x="260" y="111"/>
                  <a:pt x="260" y="111"/>
                  <a:pt x="260" y="111"/>
                </a:cubicBezTo>
                <a:cubicBezTo>
                  <a:pt x="260" y="111"/>
                  <a:pt x="260" y="111"/>
                  <a:pt x="260" y="111"/>
                </a:cubicBezTo>
                <a:cubicBezTo>
                  <a:pt x="260" y="111"/>
                  <a:pt x="260" y="111"/>
                  <a:pt x="260" y="111"/>
                </a:cubicBezTo>
                <a:cubicBezTo>
                  <a:pt x="261" y="111"/>
                  <a:pt x="261" y="111"/>
                  <a:pt x="261" y="111"/>
                </a:cubicBezTo>
                <a:cubicBezTo>
                  <a:pt x="262" y="110"/>
                  <a:pt x="262" y="110"/>
                  <a:pt x="262" y="110"/>
                </a:cubicBezTo>
                <a:cubicBezTo>
                  <a:pt x="262" y="110"/>
                  <a:pt x="262" y="110"/>
                  <a:pt x="262" y="110"/>
                </a:cubicBezTo>
                <a:cubicBezTo>
                  <a:pt x="263" y="112"/>
                  <a:pt x="263" y="112"/>
                  <a:pt x="263" y="112"/>
                </a:cubicBezTo>
                <a:cubicBezTo>
                  <a:pt x="265" y="112"/>
                  <a:pt x="265" y="112"/>
                  <a:pt x="265" y="112"/>
                </a:cubicBezTo>
                <a:cubicBezTo>
                  <a:pt x="265" y="112"/>
                  <a:pt x="265" y="112"/>
                  <a:pt x="265" y="112"/>
                </a:cubicBezTo>
                <a:cubicBezTo>
                  <a:pt x="264" y="112"/>
                  <a:pt x="264" y="112"/>
                  <a:pt x="264" y="112"/>
                </a:cubicBezTo>
                <a:cubicBezTo>
                  <a:pt x="263" y="111"/>
                  <a:pt x="263" y="111"/>
                  <a:pt x="263" y="111"/>
                </a:cubicBezTo>
                <a:cubicBezTo>
                  <a:pt x="262" y="110"/>
                  <a:pt x="262" y="110"/>
                  <a:pt x="262" y="110"/>
                </a:cubicBezTo>
                <a:cubicBezTo>
                  <a:pt x="262" y="109"/>
                  <a:pt x="262" y="109"/>
                  <a:pt x="262" y="109"/>
                </a:cubicBezTo>
                <a:cubicBezTo>
                  <a:pt x="263" y="109"/>
                  <a:pt x="263" y="109"/>
                  <a:pt x="263" y="109"/>
                </a:cubicBezTo>
                <a:cubicBezTo>
                  <a:pt x="264" y="109"/>
                  <a:pt x="264" y="109"/>
                  <a:pt x="264" y="109"/>
                </a:cubicBezTo>
                <a:cubicBezTo>
                  <a:pt x="264" y="109"/>
                  <a:pt x="264" y="109"/>
                  <a:pt x="264" y="109"/>
                </a:cubicBezTo>
                <a:cubicBezTo>
                  <a:pt x="264" y="109"/>
                  <a:pt x="264" y="109"/>
                  <a:pt x="264" y="109"/>
                </a:cubicBezTo>
                <a:cubicBezTo>
                  <a:pt x="264" y="110"/>
                  <a:pt x="264" y="110"/>
                  <a:pt x="264" y="110"/>
                </a:cubicBezTo>
                <a:cubicBezTo>
                  <a:pt x="265" y="110"/>
                  <a:pt x="265" y="110"/>
                  <a:pt x="265" y="110"/>
                </a:cubicBezTo>
                <a:cubicBezTo>
                  <a:pt x="265" y="109"/>
                  <a:pt x="265" y="109"/>
                  <a:pt x="265" y="109"/>
                </a:cubicBezTo>
                <a:cubicBezTo>
                  <a:pt x="265" y="108"/>
                  <a:pt x="265" y="108"/>
                  <a:pt x="265" y="108"/>
                </a:cubicBezTo>
                <a:cubicBezTo>
                  <a:pt x="266" y="108"/>
                  <a:pt x="266" y="108"/>
                  <a:pt x="266" y="108"/>
                </a:cubicBezTo>
                <a:cubicBezTo>
                  <a:pt x="267" y="109"/>
                  <a:pt x="267" y="109"/>
                  <a:pt x="267" y="109"/>
                </a:cubicBezTo>
                <a:cubicBezTo>
                  <a:pt x="267" y="110"/>
                  <a:pt x="267" y="110"/>
                  <a:pt x="267" y="110"/>
                </a:cubicBezTo>
                <a:cubicBezTo>
                  <a:pt x="267" y="111"/>
                  <a:pt x="267" y="111"/>
                  <a:pt x="267" y="111"/>
                </a:cubicBezTo>
                <a:cubicBezTo>
                  <a:pt x="268" y="110"/>
                  <a:pt x="268" y="110"/>
                  <a:pt x="268" y="110"/>
                </a:cubicBezTo>
                <a:cubicBezTo>
                  <a:pt x="268" y="110"/>
                  <a:pt x="268" y="110"/>
                  <a:pt x="268" y="110"/>
                </a:cubicBezTo>
                <a:cubicBezTo>
                  <a:pt x="267" y="109"/>
                  <a:pt x="267" y="109"/>
                  <a:pt x="267" y="109"/>
                </a:cubicBezTo>
                <a:cubicBezTo>
                  <a:pt x="267" y="108"/>
                  <a:pt x="267" y="108"/>
                  <a:pt x="267" y="108"/>
                </a:cubicBezTo>
                <a:cubicBezTo>
                  <a:pt x="269" y="108"/>
                  <a:pt x="269" y="108"/>
                  <a:pt x="269" y="108"/>
                </a:cubicBezTo>
                <a:cubicBezTo>
                  <a:pt x="271" y="107"/>
                  <a:pt x="271" y="107"/>
                  <a:pt x="271" y="107"/>
                </a:cubicBezTo>
                <a:cubicBezTo>
                  <a:pt x="272" y="107"/>
                  <a:pt x="272" y="107"/>
                  <a:pt x="272" y="107"/>
                </a:cubicBezTo>
                <a:cubicBezTo>
                  <a:pt x="273" y="107"/>
                  <a:pt x="273" y="107"/>
                  <a:pt x="273" y="107"/>
                </a:cubicBezTo>
                <a:cubicBezTo>
                  <a:pt x="274" y="107"/>
                  <a:pt x="274" y="107"/>
                  <a:pt x="274" y="107"/>
                </a:cubicBezTo>
                <a:cubicBezTo>
                  <a:pt x="275" y="107"/>
                  <a:pt x="275" y="107"/>
                  <a:pt x="275" y="107"/>
                </a:cubicBezTo>
                <a:cubicBezTo>
                  <a:pt x="277" y="107"/>
                  <a:pt x="277" y="107"/>
                  <a:pt x="277" y="107"/>
                </a:cubicBezTo>
                <a:cubicBezTo>
                  <a:pt x="277" y="108"/>
                  <a:pt x="277" y="108"/>
                  <a:pt x="277" y="108"/>
                </a:cubicBezTo>
                <a:cubicBezTo>
                  <a:pt x="277" y="108"/>
                  <a:pt x="277" y="108"/>
                  <a:pt x="277" y="108"/>
                </a:cubicBezTo>
                <a:cubicBezTo>
                  <a:pt x="276" y="110"/>
                  <a:pt x="276" y="110"/>
                  <a:pt x="276" y="110"/>
                </a:cubicBezTo>
                <a:cubicBezTo>
                  <a:pt x="276" y="110"/>
                  <a:pt x="276" y="110"/>
                  <a:pt x="276" y="110"/>
                </a:cubicBezTo>
                <a:cubicBezTo>
                  <a:pt x="276" y="111"/>
                  <a:pt x="276" y="111"/>
                  <a:pt x="276" y="111"/>
                </a:cubicBezTo>
                <a:cubicBezTo>
                  <a:pt x="275" y="112"/>
                  <a:pt x="275" y="112"/>
                  <a:pt x="275" y="112"/>
                </a:cubicBezTo>
                <a:cubicBezTo>
                  <a:pt x="275" y="112"/>
                  <a:pt x="275" y="112"/>
                  <a:pt x="275" y="112"/>
                </a:cubicBezTo>
                <a:cubicBezTo>
                  <a:pt x="276" y="113"/>
                  <a:pt x="276" y="113"/>
                  <a:pt x="276" y="113"/>
                </a:cubicBezTo>
                <a:cubicBezTo>
                  <a:pt x="276" y="113"/>
                  <a:pt x="276" y="113"/>
                  <a:pt x="276" y="113"/>
                </a:cubicBezTo>
                <a:cubicBezTo>
                  <a:pt x="276" y="114"/>
                  <a:pt x="276" y="114"/>
                  <a:pt x="276" y="114"/>
                </a:cubicBezTo>
                <a:cubicBezTo>
                  <a:pt x="275" y="115"/>
                  <a:pt x="275" y="115"/>
                  <a:pt x="275" y="115"/>
                </a:cubicBezTo>
                <a:cubicBezTo>
                  <a:pt x="275" y="115"/>
                  <a:pt x="275" y="115"/>
                  <a:pt x="275" y="115"/>
                </a:cubicBezTo>
                <a:cubicBezTo>
                  <a:pt x="275" y="116"/>
                  <a:pt x="275" y="116"/>
                  <a:pt x="275" y="116"/>
                </a:cubicBezTo>
                <a:cubicBezTo>
                  <a:pt x="275" y="117"/>
                  <a:pt x="275" y="117"/>
                  <a:pt x="275" y="117"/>
                </a:cubicBezTo>
                <a:cubicBezTo>
                  <a:pt x="275" y="117"/>
                  <a:pt x="275" y="117"/>
                  <a:pt x="275" y="117"/>
                </a:cubicBezTo>
                <a:cubicBezTo>
                  <a:pt x="275" y="118"/>
                  <a:pt x="275" y="118"/>
                  <a:pt x="275" y="118"/>
                </a:cubicBezTo>
                <a:cubicBezTo>
                  <a:pt x="274" y="118"/>
                  <a:pt x="274" y="118"/>
                  <a:pt x="274" y="118"/>
                </a:cubicBezTo>
                <a:cubicBezTo>
                  <a:pt x="273" y="119"/>
                  <a:pt x="273" y="119"/>
                  <a:pt x="273" y="119"/>
                </a:cubicBezTo>
                <a:cubicBezTo>
                  <a:pt x="273" y="119"/>
                  <a:pt x="273" y="119"/>
                  <a:pt x="273" y="119"/>
                </a:cubicBezTo>
                <a:cubicBezTo>
                  <a:pt x="272" y="119"/>
                  <a:pt x="272" y="119"/>
                  <a:pt x="272" y="119"/>
                </a:cubicBezTo>
                <a:cubicBezTo>
                  <a:pt x="272" y="120"/>
                  <a:pt x="272" y="120"/>
                  <a:pt x="272" y="120"/>
                </a:cubicBezTo>
                <a:cubicBezTo>
                  <a:pt x="271" y="121"/>
                  <a:pt x="271" y="121"/>
                  <a:pt x="271" y="121"/>
                </a:cubicBezTo>
                <a:cubicBezTo>
                  <a:pt x="272" y="121"/>
                  <a:pt x="272" y="121"/>
                  <a:pt x="272" y="121"/>
                </a:cubicBezTo>
                <a:cubicBezTo>
                  <a:pt x="273" y="120"/>
                  <a:pt x="273" y="120"/>
                  <a:pt x="273" y="120"/>
                </a:cubicBezTo>
                <a:cubicBezTo>
                  <a:pt x="274" y="119"/>
                  <a:pt x="274" y="119"/>
                  <a:pt x="274" y="119"/>
                </a:cubicBezTo>
                <a:cubicBezTo>
                  <a:pt x="274" y="119"/>
                  <a:pt x="274" y="119"/>
                  <a:pt x="274" y="119"/>
                </a:cubicBezTo>
                <a:cubicBezTo>
                  <a:pt x="274" y="119"/>
                  <a:pt x="274" y="119"/>
                  <a:pt x="274" y="119"/>
                </a:cubicBezTo>
                <a:cubicBezTo>
                  <a:pt x="274" y="120"/>
                  <a:pt x="274" y="120"/>
                  <a:pt x="274" y="120"/>
                </a:cubicBezTo>
                <a:cubicBezTo>
                  <a:pt x="274" y="120"/>
                  <a:pt x="274" y="120"/>
                  <a:pt x="274" y="120"/>
                </a:cubicBezTo>
                <a:cubicBezTo>
                  <a:pt x="272" y="121"/>
                  <a:pt x="272" y="121"/>
                  <a:pt x="272" y="121"/>
                </a:cubicBezTo>
                <a:cubicBezTo>
                  <a:pt x="272" y="122"/>
                  <a:pt x="272" y="122"/>
                  <a:pt x="272" y="122"/>
                </a:cubicBezTo>
                <a:cubicBezTo>
                  <a:pt x="272" y="122"/>
                  <a:pt x="272" y="122"/>
                  <a:pt x="272" y="122"/>
                </a:cubicBezTo>
                <a:cubicBezTo>
                  <a:pt x="272" y="122"/>
                  <a:pt x="272" y="122"/>
                  <a:pt x="272" y="122"/>
                </a:cubicBezTo>
                <a:cubicBezTo>
                  <a:pt x="271" y="123"/>
                  <a:pt x="271" y="123"/>
                  <a:pt x="271" y="123"/>
                </a:cubicBezTo>
                <a:cubicBezTo>
                  <a:pt x="271" y="122"/>
                  <a:pt x="271" y="122"/>
                  <a:pt x="271" y="122"/>
                </a:cubicBezTo>
                <a:cubicBezTo>
                  <a:pt x="270" y="122"/>
                  <a:pt x="270" y="122"/>
                  <a:pt x="270" y="122"/>
                </a:cubicBezTo>
                <a:cubicBezTo>
                  <a:pt x="270" y="123"/>
                  <a:pt x="270" y="123"/>
                  <a:pt x="270" y="123"/>
                </a:cubicBezTo>
                <a:cubicBezTo>
                  <a:pt x="271" y="123"/>
                  <a:pt x="271" y="123"/>
                  <a:pt x="271" y="123"/>
                </a:cubicBezTo>
                <a:cubicBezTo>
                  <a:pt x="271" y="123"/>
                  <a:pt x="271" y="123"/>
                  <a:pt x="271" y="123"/>
                </a:cubicBezTo>
                <a:cubicBezTo>
                  <a:pt x="271" y="124"/>
                  <a:pt x="271" y="124"/>
                  <a:pt x="271" y="124"/>
                </a:cubicBezTo>
                <a:cubicBezTo>
                  <a:pt x="270" y="124"/>
                  <a:pt x="270" y="124"/>
                  <a:pt x="270" y="124"/>
                </a:cubicBezTo>
                <a:cubicBezTo>
                  <a:pt x="271" y="124"/>
                  <a:pt x="271" y="124"/>
                  <a:pt x="271" y="124"/>
                </a:cubicBezTo>
                <a:cubicBezTo>
                  <a:pt x="272" y="124"/>
                  <a:pt x="272" y="124"/>
                  <a:pt x="272" y="124"/>
                </a:cubicBezTo>
                <a:cubicBezTo>
                  <a:pt x="272" y="124"/>
                  <a:pt x="272" y="124"/>
                  <a:pt x="272" y="124"/>
                </a:cubicBezTo>
                <a:cubicBezTo>
                  <a:pt x="273" y="123"/>
                  <a:pt x="273" y="123"/>
                  <a:pt x="273" y="123"/>
                </a:cubicBezTo>
                <a:cubicBezTo>
                  <a:pt x="273" y="122"/>
                  <a:pt x="273" y="122"/>
                  <a:pt x="273" y="122"/>
                </a:cubicBezTo>
                <a:cubicBezTo>
                  <a:pt x="274" y="122"/>
                  <a:pt x="274" y="122"/>
                  <a:pt x="274" y="122"/>
                </a:cubicBezTo>
                <a:cubicBezTo>
                  <a:pt x="274" y="121"/>
                  <a:pt x="274" y="121"/>
                  <a:pt x="274" y="121"/>
                </a:cubicBezTo>
                <a:cubicBezTo>
                  <a:pt x="274" y="122"/>
                  <a:pt x="274" y="122"/>
                  <a:pt x="274" y="122"/>
                </a:cubicBezTo>
                <a:cubicBezTo>
                  <a:pt x="274" y="123"/>
                  <a:pt x="274" y="123"/>
                  <a:pt x="274" y="123"/>
                </a:cubicBezTo>
                <a:cubicBezTo>
                  <a:pt x="275" y="123"/>
                  <a:pt x="275" y="123"/>
                  <a:pt x="275" y="123"/>
                </a:cubicBezTo>
                <a:cubicBezTo>
                  <a:pt x="275" y="122"/>
                  <a:pt x="275" y="122"/>
                  <a:pt x="275" y="122"/>
                </a:cubicBezTo>
                <a:cubicBezTo>
                  <a:pt x="274" y="121"/>
                  <a:pt x="274" y="121"/>
                  <a:pt x="274" y="121"/>
                </a:cubicBezTo>
                <a:cubicBezTo>
                  <a:pt x="275" y="121"/>
                  <a:pt x="275" y="121"/>
                  <a:pt x="275" y="121"/>
                </a:cubicBezTo>
                <a:cubicBezTo>
                  <a:pt x="275" y="120"/>
                  <a:pt x="275" y="120"/>
                  <a:pt x="275" y="120"/>
                </a:cubicBezTo>
                <a:cubicBezTo>
                  <a:pt x="276" y="121"/>
                  <a:pt x="276" y="121"/>
                  <a:pt x="276" y="121"/>
                </a:cubicBezTo>
                <a:cubicBezTo>
                  <a:pt x="276" y="121"/>
                  <a:pt x="276" y="121"/>
                  <a:pt x="276" y="121"/>
                </a:cubicBezTo>
                <a:cubicBezTo>
                  <a:pt x="276" y="122"/>
                  <a:pt x="276" y="122"/>
                  <a:pt x="276" y="122"/>
                </a:cubicBezTo>
                <a:cubicBezTo>
                  <a:pt x="276" y="121"/>
                  <a:pt x="276" y="121"/>
                  <a:pt x="276" y="121"/>
                </a:cubicBezTo>
                <a:cubicBezTo>
                  <a:pt x="277" y="121"/>
                  <a:pt x="277" y="121"/>
                  <a:pt x="277" y="121"/>
                </a:cubicBezTo>
                <a:cubicBezTo>
                  <a:pt x="278" y="121"/>
                  <a:pt x="278" y="121"/>
                  <a:pt x="278" y="121"/>
                </a:cubicBezTo>
                <a:cubicBezTo>
                  <a:pt x="278" y="122"/>
                  <a:pt x="278" y="122"/>
                  <a:pt x="278" y="122"/>
                </a:cubicBezTo>
                <a:cubicBezTo>
                  <a:pt x="278" y="123"/>
                  <a:pt x="278" y="123"/>
                  <a:pt x="278" y="123"/>
                </a:cubicBezTo>
                <a:cubicBezTo>
                  <a:pt x="277" y="124"/>
                  <a:pt x="277" y="124"/>
                  <a:pt x="277" y="124"/>
                </a:cubicBezTo>
                <a:cubicBezTo>
                  <a:pt x="276" y="125"/>
                  <a:pt x="276" y="125"/>
                  <a:pt x="276" y="125"/>
                </a:cubicBezTo>
                <a:cubicBezTo>
                  <a:pt x="276" y="125"/>
                  <a:pt x="276" y="125"/>
                  <a:pt x="276" y="125"/>
                </a:cubicBezTo>
                <a:cubicBezTo>
                  <a:pt x="276" y="125"/>
                  <a:pt x="276" y="125"/>
                  <a:pt x="276" y="125"/>
                </a:cubicBezTo>
                <a:cubicBezTo>
                  <a:pt x="277" y="126"/>
                  <a:pt x="277" y="126"/>
                  <a:pt x="277" y="126"/>
                </a:cubicBezTo>
                <a:cubicBezTo>
                  <a:pt x="278" y="125"/>
                  <a:pt x="278" y="125"/>
                  <a:pt x="278" y="125"/>
                </a:cubicBezTo>
                <a:cubicBezTo>
                  <a:pt x="277" y="125"/>
                  <a:pt x="277" y="125"/>
                  <a:pt x="277" y="125"/>
                </a:cubicBezTo>
                <a:cubicBezTo>
                  <a:pt x="278" y="124"/>
                  <a:pt x="278" y="124"/>
                  <a:pt x="278" y="124"/>
                </a:cubicBezTo>
                <a:cubicBezTo>
                  <a:pt x="278" y="123"/>
                  <a:pt x="278" y="123"/>
                  <a:pt x="278" y="123"/>
                </a:cubicBezTo>
                <a:cubicBezTo>
                  <a:pt x="279" y="124"/>
                  <a:pt x="279" y="124"/>
                  <a:pt x="279" y="124"/>
                </a:cubicBezTo>
                <a:cubicBezTo>
                  <a:pt x="279" y="125"/>
                  <a:pt x="279" y="125"/>
                  <a:pt x="279" y="125"/>
                </a:cubicBezTo>
                <a:cubicBezTo>
                  <a:pt x="279" y="124"/>
                  <a:pt x="279" y="124"/>
                  <a:pt x="279" y="124"/>
                </a:cubicBezTo>
                <a:cubicBezTo>
                  <a:pt x="279" y="123"/>
                  <a:pt x="279" y="123"/>
                  <a:pt x="279" y="123"/>
                </a:cubicBezTo>
                <a:cubicBezTo>
                  <a:pt x="279" y="123"/>
                  <a:pt x="279" y="123"/>
                  <a:pt x="279" y="123"/>
                </a:cubicBezTo>
                <a:cubicBezTo>
                  <a:pt x="279" y="121"/>
                  <a:pt x="279" y="121"/>
                  <a:pt x="279" y="121"/>
                </a:cubicBezTo>
                <a:cubicBezTo>
                  <a:pt x="279" y="121"/>
                  <a:pt x="279" y="121"/>
                  <a:pt x="279" y="121"/>
                </a:cubicBezTo>
                <a:cubicBezTo>
                  <a:pt x="280" y="121"/>
                  <a:pt x="280" y="121"/>
                  <a:pt x="280" y="121"/>
                </a:cubicBezTo>
                <a:cubicBezTo>
                  <a:pt x="280" y="122"/>
                  <a:pt x="280" y="122"/>
                  <a:pt x="280" y="122"/>
                </a:cubicBezTo>
                <a:cubicBezTo>
                  <a:pt x="279" y="123"/>
                  <a:pt x="279" y="123"/>
                  <a:pt x="279" y="123"/>
                </a:cubicBezTo>
                <a:cubicBezTo>
                  <a:pt x="280" y="123"/>
                  <a:pt x="280" y="123"/>
                  <a:pt x="280" y="123"/>
                </a:cubicBezTo>
                <a:cubicBezTo>
                  <a:pt x="281" y="122"/>
                  <a:pt x="281" y="122"/>
                  <a:pt x="281" y="122"/>
                </a:cubicBezTo>
                <a:cubicBezTo>
                  <a:pt x="282" y="124"/>
                  <a:pt x="282" y="124"/>
                  <a:pt x="282" y="124"/>
                </a:cubicBezTo>
                <a:cubicBezTo>
                  <a:pt x="282" y="124"/>
                  <a:pt x="282" y="124"/>
                  <a:pt x="282" y="124"/>
                </a:cubicBezTo>
                <a:cubicBezTo>
                  <a:pt x="283" y="124"/>
                  <a:pt x="283" y="124"/>
                  <a:pt x="283" y="124"/>
                </a:cubicBezTo>
                <a:cubicBezTo>
                  <a:pt x="284" y="125"/>
                  <a:pt x="284" y="125"/>
                  <a:pt x="284" y="125"/>
                </a:cubicBezTo>
                <a:cubicBezTo>
                  <a:pt x="284" y="125"/>
                  <a:pt x="284" y="125"/>
                  <a:pt x="284" y="125"/>
                </a:cubicBezTo>
                <a:cubicBezTo>
                  <a:pt x="284" y="124"/>
                  <a:pt x="284" y="124"/>
                  <a:pt x="284" y="124"/>
                </a:cubicBezTo>
                <a:cubicBezTo>
                  <a:pt x="283" y="124"/>
                  <a:pt x="283" y="124"/>
                  <a:pt x="283" y="124"/>
                </a:cubicBezTo>
                <a:cubicBezTo>
                  <a:pt x="283" y="123"/>
                  <a:pt x="283" y="123"/>
                  <a:pt x="283" y="123"/>
                </a:cubicBezTo>
                <a:cubicBezTo>
                  <a:pt x="281" y="122"/>
                  <a:pt x="281" y="122"/>
                  <a:pt x="281" y="122"/>
                </a:cubicBezTo>
                <a:cubicBezTo>
                  <a:pt x="281" y="122"/>
                  <a:pt x="281" y="122"/>
                  <a:pt x="281" y="122"/>
                </a:cubicBezTo>
                <a:cubicBezTo>
                  <a:pt x="280" y="121"/>
                  <a:pt x="280" y="121"/>
                  <a:pt x="280" y="121"/>
                </a:cubicBezTo>
                <a:cubicBezTo>
                  <a:pt x="281" y="120"/>
                  <a:pt x="281" y="120"/>
                  <a:pt x="281" y="120"/>
                </a:cubicBezTo>
                <a:cubicBezTo>
                  <a:pt x="282" y="120"/>
                  <a:pt x="282" y="120"/>
                  <a:pt x="282" y="120"/>
                </a:cubicBezTo>
                <a:cubicBezTo>
                  <a:pt x="283" y="119"/>
                  <a:pt x="283" y="119"/>
                  <a:pt x="283" y="119"/>
                </a:cubicBezTo>
                <a:cubicBezTo>
                  <a:pt x="284" y="119"/>
                  <a:pt x="284" y="119"/>
                  <a:pt x="284" y="119"/>
                </a:cubicBezTo>
                <a:cubicBezTo>
                  <a:pt x="285" y="119"/>
                  <a:pt x="285" y="119"/>
                  <a:pt x="285" y="119"/>
                </a:cubicBezTo>
                <a:cubicBezTo>
                  <a:pt x="286" y="120"/>
                  <a:pt x="286" y="120"/>
                  <a:pt x="286" y="120"/>
                </a:cubicBezTo>
                <a:cubicBezTo>
                  <a:pt x="286" y="120"/>
                  <a:pt x="286" y="120"/>
                  <a:pt x="286" y="120"/>
                </a:cubicBezTo>
                <a:cubicBezTo>
                  <a:pt x="287" y="120"/>
                  <a:pt x="287" y="120"/>
                  <a:pt x="287" y="120"/>
                </a:cubicBezTo>
                <a:cubicBezTo>
                  <a:pt x="287" y="121"/>
                  <a:pt x="287" y="121"/>
                  <a:pt x="287" y="121"/>
                </a:cubicBezTo>
                <a:cubicBezTo>
                  <a:pt x="288" y="121"/>
                  <a:pt x="288" y="121"/>
                  <a:pt x="288" y="121"/>
                </a:cubicBezTo>
                <a:cubicBezTo>
                  <a:pt x="289" y="121"/>
                  <a:pt x="289" y="121"/>
                  <a:pt x="289" y="121"/>
                </a:cubicBezTo>
                <a:cubicBezTo>
                  <a:pt x="289" y="122"/>
                  <a:pt x="289" y="122"/>
                  <a:pt x="289" y="122"/>
                </a:cubicBezTo>
                <a:cubicBezTo>
                  <a:pt x="289" y="122"/>
                  <a:pt x="289" y="122"/>
                  <a:pt x="289" y="122"/>
                </a:cubicBezTo>
                <a:cubicBezTo>
                  <a:pt x="289" y="122"/>
                  <a:pt x="289" y="122"/>
                  <a:pt x="289" y="122"/>
                </a:cubicBezTo>
                <a:cubicBezTo>
                  <a:pt x="290" y="122"/>
                  <a:pt x="290" y="122"/>
                  <a:pt x="290" y="122"/>
                </a:cubicBezTo>
                <a:cubicBezTo>
                  <a:pt x="290" y="122"/>
                  <a:pt x="290" y="122"/>
                  <a:pt x="290" y="122"/>
                </a:cubicBezTo>
                <a:cubicBezTo>
                  <a:pt x="291" y="123"/>
                  <a:pt x="291" y="123"/>
                  <a:pt x="291" y="123"/>
                </a:cubicBezTo>
                <a:cubicBezTo>
                  <a:pt x="291" y="123"/>
                  <a:pt x="291" y="123"/>
                  <a:pt x="291" y="123"/>
                </a:cubicBezTo>
                <a:cubicBezTo>
                  <a:pt x="291" y="124"/>
                  <a:pt x="291" y="124"/>
                  <a:pt x="291" y="124"/>
                </a:cubicBezTo>
                <a:cubicBezTo>
                  <a:pt x="292" y="124"/>
                  <a:pt x="292" y="124"/>
                  <a:pt x="292" y="124"/>
                </a:cubicBezTo>
                <a:cubicBezTo>
                  <a:pt x="292" y="125"/>
                  <a:pt x="292" y="125"/>
                  <a:pt x="292" y="125"/>
                </a:cubicBezTo>
                <a:cubicBezTo>
                  <a:pt x="291" y="126"/>
                  <a:pt x="291" y="126"/>
                  <a:pt x="291" y="126"/>
                </a:cubicBezTo>
                <a:cubicBezTo>
                  <a:pt x="290" y="126"/>
                  <a:pt x="290" y="126"/>
                  <a:pt x="290" y="126"/>
                </a:cubicBezTo>
                <a:cubicBezTo>
                  <a:pt x="289" y="125"/>
                  <a:pt x="289" y="125"/>
                  <a:pt x="289" y="125"/>
                </a:cubicBezTo>
                <a:cubicBezTo>
                  <a:pt x="288" y="126"/>
                  <a:pt x="288" y="126"/>
                  <a:pt x="288" y="126"/>
                </a:cubicBezTo>
                <a:cubicBezTo>
                  <a:pt x="287" y="127"/>
                  <a:pt x="287" y="127"/>
                  <a:pt x="287" y="127"/>
                </a:cubicBezTo>
                <a:cubicBezTo>
                  <a:pt x="288" y="126"/>
                  <a:pt x="288" y="126"/>
                  <a:pt x="288" y="126"/>
                </a:cubicBezTo>
                <a:cubicBezTo>
                  <a:pt x="290" y="126"/>
                  <a:pt x="290" y="126"/>
                  <a:pt x="290" y="126"/>
                </a:cubicBezTo>
                <a:cubicBezTo>
                  <a:pt x="290" y="126"/>
                  <a:pt x="290" y="126"/>
                  <a:pt x="290" y="126"/>
                </a:cubicBezTo>
                <a:cubicBezTo>
                  <a:pt x="289" y="127"/>
                  <a:pt x="289" y="127"/>
                  <a:pt x="289" y="127"/>
                </a:cubicBezTo>
                <a:cubicBezTo>
                  <a:pt x="289" y="127"/>
                  <a:pt x="289" y="127"/>
                  <a:pt x="289" y="127"/>
                </a:cubicBezTo>
                <a:cubicBezTo>
                  <a:pt x="288" y="129"/>
                  <a:pt x="288" y="129"/>
                  <a:pt x="288" y="129"/>
                </a:cubicBezTo>
                <a:cubicBezTo>
                  <a:pt x="287" y="129"/>
                  <a:pt x="287" y="129"/>
                  <a:pt x="287" y="129"/>
                </a:cubicBezTo>
                <a:cubicBezTo>
                  <a:pt x="286" y="129"/>
                  <a:pt x="286" y="129"/>
                  <a:pt x="286" y="129"/>
                </a:cubicBezTo>
                <a:cubicBezTo>
                  <a:pt x="286" y="130"/>
                  <a:pt x="286" y="130"/>
                  <a:pt x="286" y="130"/>
                </a:cubicBezTo>
                <a:cubicBezTo>
                  <a:pt x="287" y="130"/>
                  <a:pt x="287" y="130"/>
                  <a:pt x="287" y="130"/>
                </a:cubicBezTo>
                <a:cubicBezTo>
                  <a:pt x="288" y="128"/>
                  <a:pt x="288" y="128"/>
                  <a:pt x="288" y="128"/>
                </a:cubicBezTo>
                <a:cubicBezTo>
                  <a:pt x="289" y="127"/>
                  <a:pt x="289" y="127"/>
                  <a:pt x="289" y="127"/>
                </a:cubicBezTo>
                <a:cubicBezTo>
                  <a:pt x="290" y="127"/>
                  <a:pt x="290" y="127"/>
                  <a:pt x="290" y="127"/>
                </a:cubicBezTo>
                <a:cubicBezTo>
                  <a:pt x="291" y="126"/>
                  <a:pt x="291" y="126"/>
                  <a:pt x="291" y="126"/>
                </a:cubicBezTo>
                <a:cubicBezTo>
                  <a:pt x="292" y="127"/>
                  <a:pt x="292" y="127"/>
                  <a:pt x="292" y="127"/>
                </a:cubicBezTo>
                <a:cubicBezTo>
                  <a:pt x="292" y="127"/>
                  <a:pt x="292" y="127"/>
                  <a:pt x="292" y="127"/>
                </a:cubicBezTo>
                <a:cubicBezTo>
                  <a:pt x="293" y="127"/>
                  <a:pt x="293" y="127"/>
                  <a:pt x="293" y="127"/>
                </a:cubicBezTo>
                <a:cubicBezTo>
                  <a:pt x="293" y="128"/>
                  <a:pt x="293" y="128"/>
                  <a:pt x="293" y="128"/>
                </a:cubicBezTo>
                <a:cubicBezTo>
                  <a:pt x="293" y="128"/>
                  <a:pt x="293" y="128"/>
                  <a:pt x="293" y="128"/>
                </a:cubicBezTo>
                <a:cubicBezTo>
                  <a:pt x="293" y="129"/>
                  <a:pt x="293" y="129"/>
                  <a:pt x="293" y="129"/>
                </a:cubicBezTo>
                <a:cubicBezTo>
                  <a:pt x="292" y="129"/>
                  <a:pt x="292" y="129"/>
                  <a:pt x="292" y="129"/>
                </a:cubicBezTo>
                <a:cubicBezTo>
                  <a:pt x="291" y="130"/>
                  <a:pt x="291" y="130"/>
                  <a:pt x="291" y="130"/>
                </a:cubicBezTo>
                <a:cubicBezTo>
                  <a:pt x="290" y="130"/>
                  <a:pt x="290" y="130"/>
                  <a:pt x="290" y="130"/>
                </a:cubicBezTo>
                <a:cubicBezTo>
                  <a:pt x="290" y="130"/>
                  <a:pt x="290" y="130"/>
                  <a:pt x="290" y="130"/>
                </a:cubicBezTo>
                <a:cubicBezTo>
                  <a:pt x="289" y="130"/>
                  <a:pt x="289" y="130"/>
                  <a:pt x="289" y="130"/>
                </a:cubicBezTo>
                <a:cubicBezTo>
                  <a:pt x="289" y="130"/>
                  <a:pt x="289" y="130"/>
                  <a:pt x="289" y="130"/>
                </a:cubicBezTo>
                <a:cubicBezTo>
                  <a:pt x="290" y="130"/>
                  <a:pt x="290" y="130"/>
                  <a:pt x="290" y="130"/>
                </a:cubicBezTo>
                <a:cubicBezTo>
                  <a:pt x="290" y="131"/>
                  <a:pt x="290" y="131"/>
                  <a:pt x="290" y="131"/>
                </a:cubicBezTo>
                <a:cubicBezTo>
                  <a:pt x="288" y="131"/>
                  <a:pt x="288" y="131"/>
                  <a:pt x="288" y="131"/>
                </a:cubicBezTo>
                <a:cubicBezTo>
                  <a:pt x="289" y="131"/>
                  <a:pt x="289" y="131"/>
                  <a:pt x="289" y="131"/>
                </a:cubicBezTo>
                <a:cubicBezTo>
                  <a:pt x="289" y="131"/>
                  <a:pt x="289" y="131"/>
                  <a:pt x="289" y="131"/>
                </a:cubicBezTo>
                <a:cubicBezTo>
                  <a:pt x="290" y="131"/>
                  <a:pt x="290" y="131"/>
                  <a:pt x="290" y="131"/>
                </a:cubicBezTo>
                <a:cubicBezTo>
                  <a:pt x="291" y="130"/>
                  <a:pt x="291" y="130"/>
                  <a:pt x="291" y="130"/>
                </a:cubicBezTo>
                <a:cubicBezTo>
                  <a:pt x="291" y="131"/>
                  <a:pt x="291" y="131"/>
                  <a:pt x="291" y="131"/>
                </a:cubicBezTo>
                <a:cubicBezTo>
                  <a:pt x="291" y="131"/>
                  <a:pt x="291" y="131"/>
                  <a:pt x="291" y="131"/>
                </a:cubicBezTo>
                <a:cubicBezTo>
                  <a:pt x="290" y="131"/>
                  <a:pt x="290" y="131"/>
                  <a:pt x="290" y="131"/>
                </a:cubicBezTo>
                <a:cubicBezTo>
                  <a:pt x="289" y="132"/>
                  <a:pt x="289" y="132"/>
                  <a:pt x="289" y="132"/>
                </a:cubicBezTo>
                <a:cubicBezTo>
                  <a:pt x="289" y="132"/>
                  <a:pt x="289" y="132"/>
                  <a:pt x="289" y="132"/>
                </a:cubicBezTo>
                <a:cubicBezTo>
                  <a:pt x="290" y="132"/>
                  <a:pt x="290" y="132"/>
                  <a:pt x="290" y="132"/>
                </a:cubicBezTo>
                <a:cubicBezTo>
                  <a:pt x="289" y="133"/>
                  <a:pt x="289" y="133"/>
                  <a:pt x="289" y="133"/>
                </a:cubicBezTo>
                <a:cubicBezTo>
                  <a:pt x="288" y="134"/>
                  <a:pt x="288" y="134"/>
                  <a:pt x="288" y="134"/>
                </a:cubicBezTo>
                <a:cubicBezTo>
                  <a:pt x="288" y="134"/>
                  <a:pt x="288" y="134"/>
                  <a:pt x="288" y="134"/>
                </a:cubicBezTo>
                <a:cubicBezTo>
                  <a:pt x="288" y="134"/>
                  <a:pt x="288" y="134"/>
                  <a:pt x="288" y="134"/>
                </a:cubicBezTo>
                <a:cubicBezTo>
                  <a:pt x="289" y="133"/>
                  <a:pt x="289" y="133"/>
                  <a:pt x="289" y="133"/>
                </a:cubicBezTo>
                <a:cubicBezTo>
                  <a:pt x="290" y="132"/>
                  <a:pt x="290" y="132"/>
                  <a:pt x="290" y="132"/>
                </a:cubicBezTo>
                <a:cubicBezTo>
                  <a:pt x="290" y="132"/>
                  <a:pt x="290" y="132"/>
                  <a:pt x="290" y="132"/>
                </a:cubicBezTo>
                <a:cubicBezTo>
                  <a:pt x="292" y="131"/>
                  <a:pt x="292" y="131"/>
                  <a:pt x="292" y="131"/>
                </a:cubicBezTo>
                <a:cubicBezTo>
                  <a:pt x="292" y="131"/>
                  <a:pt x="292" y="131"/>
                  <a:pt x="292" y="131"/>
                </a:cubicBezTo>
                <a:cubicBezTo>
                  <a:pt x="292" y="131"/>
                  <a:pt x="292" y="131"/>
                  <a:pt x="292" y="131"/>
                </a:cubicBezTo>
                <a:cubicBezTo>
                  <a:pt x="293" y="131"/>
                  <a:pt x="293" y="131"/>
                  <a:pt x="293" y="131"/>
                </a:cubicBezTo>
                <a:cubicBezTo>
                  <a:pt x="293" y="131"/>
                  <a:pt x="293" y="131"/>
                  <a:pt x="293" y="131"/>
                </a:cubicBezTo>
                <a:cubicBezTo>
                  <a:pt x="294" y="130"/>
                  <a:pt x="294" y="130"/>
                  <a:pt x="294" y="130"/>
                </a:cubicBezTo>
                <a:cubicBezTo>
                  <a:pt x="295" y="130"/>
                  <a:pt x="295" y="130"/>
                  <a:pt x="295" y="130"/>
                </a:cubicBezTo>
                <a:cubicBezTo>
                  <a:pt x="295" y="130"/>
                  <a:pt x="295" y="130"/>
                  <a:pt x="295" y="130"/>
                </a:cubicBezTo>
                <a:cubicBezTo>
                  <a:pt x="293" y="132"/>
                  <a:pt x="293" y="132"/>
                  <a:pt x="293" y="132"/>
                </a:cubicBezTo>
                <a:cubicBezTo>
                  <a:pt x="292" y="132"/>
                  <a:pt x="292" y="132"/>
                  <a:pt x="292" y="132"/>
                </a:cubicBezTo>
                <a:cubicBezTo>
                  <a:pt x="291" y="133"/>
                  <a:pt x="291" y="133"/>
                  <a:pt x="291" y="133"/>
                </a:cubicBezTo>
                <a:cubicBezTo>
                  <a:pt x="291" y="133"/>
                  <a:pt x="291" y="133"/>
                  <a:pt x="291" y="133"/>
                </a:cubicBezTo>
                <a:cubicBezTo>
                  <a:pt x="291" y="133"/>
                  <a:pt x="291" y="133"/>
                  <a:pt x="291" y="133"/>
                </a:cubicBezTo>
                <a:cubicBezTo>
                  <a:pt x="291" y="134"/>
                  <a:pt x="291" y="134"/>
                  <a:pt x="291" y="134"/>
                </a:cubicBezTo>
                <a:cubicBezTo>
                  <a:pt x="291" y="134"/>
                  <a:pt x="291" y="134"/>
                  <a:pt x="291" y="134"/>
                </a:cubicBezTo>
                <a:cubicBezTo>
                  <a:pt x="291" y="135"/>
                  <a:pt x="291" y="135"/>
                  <a:pt x="291" y="135"/>
                </a:cubicBezTo>
                <a:cubicBezTo>
                  <a:pt x="292" y="134"/>
                  <a:pt x="292" y="134"/>
                  <a:pt x="292" y="134"/>
                </a:cubicBezTo>
                <a:cubicBezTo>
                  <a:pt x="292" y="133"/>
                  <a:pt x="292" y="133"/>
                  <a:pt x="292" y="133"/>
                </a:cubicBezTo>
                <a:cubicBezTo>
                  <a:pt x="293" y="132"/>
                  <a:pt x="293" y="132"/>
                  <a:pt x="293" y="132"/>
                </a:cubicBezTo>
                <a:cubicBezTo>
                  <a:pt x="294" y="132"/>
                  <a:pt x="294" y="132"/>
                  <a:pt x="294" y="132"/>
                </a:cubicBezTo>
                <a:cubicBezTo>
                  <a:pt x="294" y="132"/>
                  <a:pt x="294" y="132"/>
                  <a:pt x="294" y="132"/>
                </a:cubicBezTo>
                <a:cubicBezTo>
                  <a:pt x="294" y="133"/>
                  <a:pt x="294" y="133"/>
                  <a:pt x="294" y="133"/>
                </a:cubicBezTo>
                <a:cubicBezTo>
                  <a:pt x="294" y="133"/>
                  <a:pt x="294" y="133"/>
                  <a:pt x="294" y="133"/>
                </a:cubicBezTo>
                <a:cubicBezTo>
                  <a:pt x="292" y="134"/>
                  <a:pt x="292" y="134"/>
                  <a:pt x="292" y="134"/>
                </a:cubicBezTo>
                <a:cubicBezTo>
                  <a:pt x="292" y="135"/>
                  <a:pt x="292" y="135"/>
                  <a:pt x="292" y="135"/>
                </a:cubicBezTo>
                <a:cubicBezTo>
                  <a:pt x="292" y="136"/>
                  <a:pt x="292" y="136"/>
                  <a:pt x="292" y="136"/>
                </a:cubicBezTo>
                <a:cubicBezTo>
                  <a:pt x="291" y="136"/>
                  <a:pt x="291" y="136"/>
                  <a:pt x="291" y="136"/>
                </a:cubicBezTo>
                <a:cubicBezTo>
                  <a:pt x="291" y="136"/>
                  <a:pt x="291" y="136"/>
                  <a:pt x="291" y="136"/>
                </a:cubicBezTo>
                <a:cubicBezTo>
                  <a:pt x="292" y="136"/>
                  <a:pt x="292" y="136"/>
                  <a:pt x="292" y="136"/>
                </a:cubicBezTo>
                <a:cubicBezTo>
                  <a:pt x="292" y="136"/>
                  <a:pt x="292" y="136"/>
                  <a:pt x="292" y="136"/>
                </a:cubicBezTo>
                <a:cubicBezTo>
                  <a:pt x="293" y="134"/>
                  <a:pt x="293" y="134"/>
                  <a:pt x="293" y="134"/>
                </a:cubicBezTo>
                <a:cubicBezTo>
                  <a:pt x="294" y="134"/>
                  <a:pt x="294" y="134"/>
                  <a:pt x="294" y="134"/>
                </a:cubicBezTo>
                <a:cubicBezTo>
                  <a:pt x="295" y="134"/>
                  <a:pt x="295" y="134"/>
                  <a:pt x="295" y="134"/>
                </a:cubicBezTo>
                <a:cubicBezTo>
                  <a:pt x="295" y="135"/>
                  <a:pt x="295" y="135"/>
                  <a:pt x="295" y="135"/>
                </a:cubicBezTo>
                <a:cubicBezTo>
                  <a:pt x="295" y="135"/>
                  <a:pt x="295" y="135"/>
                  <a:pt x="295" y="135"/>
                </a:cubicBezTo>
                <a:cubicBezTo>
                  <a:pt x="294" y="135"/>
                  <a:pt x="294" y="135"/>
                  <a:pt x="294" y="135"/>
                </a:cubicBezTo>
                <a:cubicBezTo>
                  <a:pt x="293" y="136"/>
                  <a:pt x="293" y="136"/>
                  <a:pt x="293" y="136"/>
                </a:cubicBezTo>
                <a:cubicBezTo>
                  <a:pt x="293" y="137"/>
                  <a:pt x="293" y="137"/>
                  <a:pt x="293" y="137"/>
                </a:cubicBezTo>
                <a:cubicBezTo>
                  <a:pt x="293" y="137"/>
                  <a:pt x="293" y="137"/>
                  <a:pt x="293" y="137"/>
                </a:cubicBezTo>
                <a:cubicBezTo>
                  <a:pt x="294" y="137"/>
                  <a:pt x="294" y="137"/>
                  <a:pt x="294" y="137"/>
                </a:cubicBezTo>
                <a:cubicBezTo>
                  <a:pt x="294" y="136"/>
                  <a:pt x="294" y="136"/>
                  <a:pt x="294" y="136"/>
                </a:cubicBezTo>
                <a:cubicBezTo>
                  <a:pt x="295" y="135"/>
                  <a:pt x="295" y="135"/>
                  <a:pt x="295" y="135"/>
                </a:cubicBezTo>
                <a:cubicBezTo>
                  <a:pt x="295" y="135"/>
                  <a:pt x="295" y="135"/>
                  <a:pt x="295" y="135"/>
                </a:cubicBezTo>
                <a:cubicBezTo>
                  <a:pt x="295" y="134"/>
                  <a:pt x="295" y="134"/>
                  <a:pt x="295" y="134"/>
                </a:cubicBezTo>
                <a:cubicBezTo>
                  <a:pt x="296" y="134"/>
                  <a:pt x="296" y="134"/>
                  <a:pt x="296" y="134"/>
                </a:cubicBezTo>
                <a:cubicBezTo>
                  <a:pt x="296" y="133"/>
                  <a:pt x="296" y="133"/>
                  <a:pt x="296" y="133"/>
                </a:cubicBezTo>
                <a:cubicBezTo>
                  <a:pt x="297" y="133"/>
                  <a:pt x="297" y="133"/>
                  <a:pt x="297" y="133"/>
                </a:cubicBezTo>
                <a:cubicBezTo>
                  <a:pt x="297" y="132"/>
                  <a:pt x="297" y="132"/>
                  <a:pt x="297" y="132"/>
                </a:cubicBezTo>
                <a:cubicBezTo>
                  <a:pt x="297" y="132"/>
                  <a:pt x="297" y="132"/>
                  <a:pt x="297" y="132"/>
                </a:cubicBezTo>
                <a:cubicBezTo>
                  <a:pt x="298" y="132"/>
                  <a:pt x="298" y="132"/>
                  <a:pt x="298" y="132"/>
                </a:cubicBezTo>
                <a:cubicBezTo>
                  <a:pt x="298" y="131"/>
                  <a:pt x="298" y="131"/>
                  <a:pt x="298" y="131"/>
                </a:cubicBezTo>
                <a:cubicBezTo>
                  <a:pt x="298" y="131"/>
                  <a:pt x="298" y="131"/>
                  <a:pt x="298" y="131"/>
                </a:cubicBezTo>
                <a:cubicBezTo>
                  <a:pt x="299" y="132"/>
                  <a:pt x="299" y="132"/>
                  <a:pt x="299" y="132"/>
                </a:cubicBezTo>
                <a:cubicBezTo>
                  <a:pt x="299" y="133"/>
                  <a:pt x="299" y="133"/>
                  <a:pt x="299" y="133"/>
                </a:cubicBezTo>
                <a:cubicBezTo>
                  <a:pt x="300" y="133"/>
                  <a:pt x="300" y="133"/>
                  <a:pt x="300" y="133"/>
                </a:cubicBezTo>
                <a:cubicBezTo>
                  <a:pt x="300" y="134"/>
                  <a:pt x="300" y="134"/>
                  <a:pt x="300" y="134"/>
                </a:cubicBezTo>
                <a:cubicBezTo>
                  <a:pt x="300" y="135"/>
                  <a:pt x="300" y="135"/>
                  <a:pt x="300" y="135"/>
                </a:cubicBezTo>
                <a:cubicBezTo>
                  <a:pt x="301" y="136"/>
                  <a:pt x="301" y="136"/>
                  <a:pt x="301" y="136"/>
                </a:cubicBezTo>
                <a:cubicBezTo>
                  <a:pt x="301" y="136"/>
                  <a:pt x="301" y="136"/>
                  <a:pt x="301" y="136"/>
                </a:cubicBezTo>
                <a:cubicBezTo>
                  <a:pt x="301" y="136"/>
                  <a:pt x="301" y="136"/>
                  <a:pt x="301" y="136"/>
                </a:cubicBezTo>
                <a:cubicBezTo>
                  <a:pt x="300" y="137"/>
                  <a:pt x="300" y="137"/>
                  <a:pt x="300" y="137"/>
                </a:cubicBezTo>
                <a:cubicBezTo>
                  <a:pt x="299" y="137"/>
                  <a:pt x="299" y="137"/>
                  <a:pt x="299" y="137"/>
                </a:cubicBezTo>
                <a:cubicBezTo>
                  <a:pt x="299" y="137"/>
                  <a:pt x="299" y="137"/>
                  <a:pt x="299" y="137"/>
                </a:cubicBezTo>
                <a:cubicBezTo>
                  <a:pt x="298" y="136"/>
                  <a:pt x="298" y="136"/>
                  <a:pt x="298" y="136"/>
                </a:cubicBezTo>
                <a:cubicBezTo>
                  <a:pt x="298" y="136"/>
                  <a:pt x="298" y="136"/>
                  <a:pt x="298" y="136"/>
                </a:cubicBezTo>
                <a:cubicBezTo>
                  <a:pt x="297" y="137"/>
                  <a:pt x="297" y="137"/>
                  <a:pt x="297" y="137"/>
                </a:cubicBezTo>
                <a:cubicBezTo>
                  <a:pt x="297" y="137"/>
                  <a:pt x="297" y="137"/>
                  <a:pt x="297" y="137"/>
                </a:cubicBezTo>
                <a:cubicBezTo>
                  <a:pt x="296" y="138"/>
                  <a:pt x="296" y="138"/>
                  <a:pt x="296" y="138"/>
                </a:cubicBezTo>
                <a:cubicBezTo>
                  <a:pt x="296" y="138"/>
                  <a:pt x="296" y="138"/>
                  <a:pt x="296" y="138"/>
                </a:cubicBezTo>
                <a:cubicBezTo>
                  <a:pt x="295" y="138"/>
                  <a:pt x="295" y="138"/>
                  <a:pt x="295" y="138"/>
                </a:cubicBezTo>
                <a:cubicBezTo>
                  <a:pt x="295" y="138"/>
                  <a:pt x="295" y="138"/>
                  <a:pt x="295" y="138"/>
                </a:cubicBezTo>
                <a:cubicBezTo>
                  <a:pt x="296" y="138"/>
                  <a:pt x="296" y="138"/>
                  <a:pt x="296" y="138"/>
                </a:cubicBezTo>
                <a:cubicBezTo>
                  <a:pt x="296" y="138"/>
                  <a:pt x="296" y="138"/>
                  <a:pt x="296" y="138"/>
                </a:cubicBezTo>
                <a:cubicBezTo>
                  <a:pt x="296" y="139"/>
                  <a:pt x="296" y="139"/>
                  <a:pt x="296" y="139"/>
                </a:cubicBezTo>
                <a:cubicBezTo>
                  <a:pt x="296" y="139"/>
                  <a:pt x="296" y="139"/>
                  <a:pt x="296" y="139"/>
                </a:cubicBezTo>
                <a:cubicBezTo>
                  <a:pt x="295" y="140"/>
                  <a:pt x="295" y="140"/>
                  <a:pt x="295" y="140"/>
                </a:cubicBezTo>
                <a:cubicBezTo>
                  <a:pt x="294" y="140"/>
                  <a:pt x="294" y="140"/>
                  <a:pt x="294" y="140"/>
                </a:cubicBezTo>
                <a:cubicBezTo>
                  <a:pt x="295" y="140"/>
                  <a:pt x="295" y="140"/>
                  <a:pt x="295" y="140"/>
                </a:cubicBezTo>
                <a:cubicBezTo>
                  <a:pt x="296" y="140"/>
                  <a:pt x="296" y="140"/>
                  <a:pt x="296" y="140"/>
                </a:cubicBezTo>
                <a:cubicBezTo>
                  <a:pt x="297" y="140"/>
                  <a:pt x="297" y="140"/>
                  <a:pt x="297" y="140"/>
                </a:cubicBezTo>
                <a:cubicBezTo>
                  <a:pt x="298" y="140"/>
                  <a:pt x="298" y="140"/>
                  <a:pt x="298" y="140"/>
                </a:cubicBezTo>
                <a:cubicBezTo>
                  <a:pt x="298" y="139"/>
                  <a:pt x="298" y="139"/>
                  <a:pt x="298" y="139"/>
                </a:cubicBezTo>
                <a:cubicBezTo>
                  <a:pt x="299" y="139"/>
                  <a:pt x="299" y="139"/>
                  <a:pt x="299" y="139"/>
                </a:cubicBezTo>
                <a:cubicBezTo>
                  <a:pt x="300" y="140"/>
                  <a:pt x="300" y="140"/>
                  <a:pt x="300" y="140"/>
                </a:cubicBezTo>
                <a:cubicBezTo>
                  <a:pt x="300" y="140"/>
                  <a:pt x="300" y="140"/>
                  <a:pt x="300" y="140"/>
                </a:cubicBezTo>
                <a:cubicBezTo>
                  <a:pt x="300" y="140"/>
                  <a:pt x="300" y="140"/>
                  <a:pt x="300" y="140"/>
                </a:cubicBezTo>
                <a:cubicBezTo>
                  <a:pt x="300" y="140"/>
                  <a:pt x="300" y="140"/>
                  <a:pt x="300" y="140"/>
                </a:cubicBezTo>
                <a:cubicBezTo>
                  <a:pt x="300" y="139"/>
                  <a:pt x="300" y="139"/>
                  <a:pt x="300" y="139"/>
                </a:cubicBezTo>
                <a:cubicBezTo>
                  <a:pt x="300" y="138"/>
                  <a:pt x="300" y="138"/>
                  <a:pt x="300" y="138"/>
                </a:cubicBezTo>
                <a:cubicBezTo>
                  <a:pt x="301" y="138"/>
                  <a:pt x="301" y="138"/>
                  <a:pt x="301" y="138"/>
                </a:cubicBezTo>
                <a:cubicBezTo>
                  <a:pt x="302" y="137"/>
                  <a:pt x="302" y="137"/>
                  <a:pt x="302" y="137"/>
                </a:cubicBezTo>
                <a:cubicBezTo>
                  <a:pt x="302" y="138"/>
                  <a:pt x="302" y="138"/>
                  <a:pt x="302" y="138"/>
                </a:cubicBezTo>
                <a:cubicBezTo>
                  <a:pt x="302" y="138"/>
                  <a:pt x="302" y="138"/>
                  <a:pt x="302" y="138"/>
                </a:cubicBezTo>
                <a:cubicBezTo>
                  <a:pt x="302" y="139"/>
                  <a:pt x="302" y="139"/>
                  <a:pt x="302" y="139"/>
                </a:cubicBezTo>
                <a:cubicBezTo>
                  <a:pt x="302" y="139"/>
                  <a:pt x="302" y="139"/>
                  <a:pt x="302" y="139"/>
                </a:cubicBezTo>
                <a:cubicBezTo>
                  <a:pt x="301" y="140"/>
                  <a:pt x="301" y="140"/>
                  <a:pt x="301" y="140"/>
                </a:cubicBezTo>
                <a:cubicBezTo>
                  <a:pt x="300" y="141"/>
                  <a:pt x="300" y="141"/>
                  <a:pt x="300" y="141"/>
                </a:cubicBezTo>
                <a:cubicBezTo>
                  <a:pt x="300" y="141"/>
                  <a:pt x="300" y="141"/>
                  <a:pt x="300" y="141"/>
                </a:cubicBezTo>
                <a:cubicBezTo>
                  <a:pt x="299" y="141"/>
                  <a:pt x="299" y="141"/>
                  <a:pt x="299" y="141"/>
                </a:cubicBezTo>
                <a:cubicBezTo>
                  <a:pt x="299" y="141"/>
                  <a:pt x="299" y="141"/>
                  <a:pt x="299" y="141"/>
                </a:cubicBezTo>
                <a:cubicBezTo>
                  <a:pt x="298" y="141"/>
                  <a:pt x="298" y="141"/>
                  <a:pt x="298" y="141"/>
                </a:cubicBezTo>
                <a:cubicBezTo>
                  <a:pt x="298" y="141"/>
                  <a:pt x="298" y="141"/>
                  <a:pt x="298" y="141"/>
                </a:cubicBezTo>
                <a:cubicBezTo>
                  <a:pt x="297" y="142"/>
                  <a:pt x="297" y="142"/>
                  <a:pt x="297" y="142"/>
                </a:cubicBezTo>
                <a:cubicBezTo>
                  <a:pt x="297" y="142"/>
                  <a:pt x="297" y="142"/>
                  <a:pt x="297" y="142"/>
                </a:cubicBezTo>
                <a:cubicBezTo>
                  <a:pt x="296" y="143"/>
                  <a:pt x="296" y="143"/>
                  <a:pt x="296" y="143"/>
                </a:cubicBezTo>
                <a:cubicBezTo>
                  <a:pt x="296" y="144"/>
                  <a:pt x="296" y="144"/>
                  <a:pt x="296" y="144"/>
                </a:cubicBezTo>
                <a:cubicBezTo>
                  <a:pt x="296" y="144"/>
                  <a:pt x="296" y="144"/>
                  <a:pt x="296" y="144"/>
                </a:cubicBezTo>
                <a:cubicBezTo>
                  <a:pt x="296" y="144"/>
                  <a:pt x="296" y="144"/>
                  <a:pt x="296" y="144"/>
                </a:cubicBezTo>
                <a:cubicBezTo>
                  <a:pt x="297" y="143"/>
                  <a:pt x="297" y="143"/>
                  <a:pt x="297" y="143"/>
                </a:cubicBezTo>
                <a:cubicBezTo>
                  <a:pt x="298" y="142"/>
                  <a:pt x="298" y="142"/>
                  <a:pt x="298" y="142"/>
                </a:cubicBezTo>
                <a:cubicBezTo>
                  <a:pt x="298" y="142"/>
                  <a:pt x="298" y="142"/>
                  <a:pt x="298" y="142"/>
                </a:cubicBezTo>
                <a:cubicBezTo>
                  <a:pt x="299" y="142"/>
                  <a:pt x="299" y="142"/>
                  <a:pt x="299" y="142"/>
                </a:cubicBezTo>
                <a:cubicBezTo>
                  <a:pt x="299" y="142"/>
                  <a:pt x="299" y="142"/>
                  <a:pt x="299" y="142"/>
                </a:cubicBezTo>
                <a:cubicBezTo>
                  <a:pt x="299" y="142"/>
                  <a:pt x="299" y="142"/>
                  <a:pt x="299" y="142"/>
                </a:cubicBezTo>
                <a:cubicBezTo>
                  <a:pt x="299" y="143"/>
                  <a:pt x="299" y="143"/>
                  <a:pt x="299" y="143"/>
                </a:cubicBezTo>
                <a:cubicBezTo>
                  <a:pt x="298" y="144"/>
                  <a:pt x="298" y="144"/>
                  <a:pt x="298" y="144"/>
                </a:cubicBezTo>
                <a:cubicBezTo>
                  <a:pt x="297" y="145"/>
                  <a:pt x="297" y="145"/>
                  <a:pt x="297" y="145"/>
                </a:cubicBezTo>
                <a:cubicBezTo>
                  <a:pt x="296" y="145"/>
                  <a:pt x="296" y="145"/>
                  <a:pt x="296" y="145"/>
                </a:cubicBezTo>
                <a:cubicBezTo>
                  <a:pt x="296" y="145"/>
                  <a:pt x="296" y="145"/>
                  <a:pt x="296" y="145"/>
                </a:cubicBezTo>
                <a:cubicBezTo>
                  <a:pt x="298" y="145"/>
                  <a:pt x="298" y="145"/>
                  <a:pt x="298" y="145"/>
                </a:cubicBezTo>
                <a:cubicBezTo>
                  <a:pt x="299" y="143"/>
                  <a:pt x="299" y="143"/>
                  <a:pt x="299" y="143"/>
                </a:cubicBezTo>
                <a:cubicBezTo>
                  <a:pt x="300" y="142"/>
                  <a:pt x="300" y="142"/>
                  <a:pt x="300" y="142"/>
                </a:cubicBezTo>
                <a:cubicBezTo>
                  <a:pt x="300" y="141"/>
                  <a:pt x="300" y="141"/>
                  <a:pt x="300" y="141"/>
                </a:cubicBezTo>
                <a:cubicBezTo>
                  <a:pt x="300" y="141"/>
                  <a:pt x="300" y="141"/>
                  <a:pt x="300" y="141"/>
                </a:cubicBezTo>
                <a:cubicBezTo>
                  <a:pt x="301" y="141"/>
                  <a:pt x="301" y="141"/>
                  <a:pt x="301" y="141"/>
                </a:cubicBezTo>
                <a:cubicBezTo>
                  <a:pt x="302" y="140"/>
                  <a:pt x="302" y="140"/>
                  <a:pt x="302" y="140"/>
                </a:cubicBezTo>
                <a:cubicBezTo>
                  <a:pt x="303" y="140"/>
                  <a:pt x="303" y="140"/>
                  <a:pt x="303" y="140"/>
                </a:cubicBezTo>
                <a:cubicBezTo>
                  <a:pt x="304" y="140"/>
                  <a:pt x="304" y="140"/>
                  <a:pt x="304" y="140"/>
                </a:cubicBezTo>
                <a:cubicBezTo>
                  <a:pt x="304" y="140"/>
                  <a:pt x="304" y="140"/>
                  <a:pt x="304" y="140"/>
                </a:cubicBezTo>
                <a:cubicBezTo>
                  <a:pt x="304" y="140"/>
                  <a:pt x="304" y="140"/>
                  <a:pt x="304" y="140"/>
                </a:cubicBezTo>
                <a:cubicBezTo>
                  <a:pt x="303" y="141"/>
                  <a:pt x="303" y="141"/>
                  <a:pt x="303" y="141"/>
                </a:cubicBezTo>
                <a:cubicBezTo>
                  <a:pt x="302" y="141"/>
                  <a:pt x="302" y="141"/>
                  <a:pt x="302" y="141"/>
                </a:cubicBezTo>
                <a:cubicBezTo>
                  <a:pt x="301" y="142"/>
                  <a:pt x="301" y="142"/>
                  <a:pt x="301" y="142"/>
                </a:cubicBezTo>
                <a:cubicBezTo>
                  <a:pt x="301" y="142"/>
                  <a:pt x="301" y="142"/>
                  <a:pt x="301" y="142"/>
                </a:cubicBezTo>
                <a:cubicBezTo>
                  <a:pt x="301" y="142"/>
                  <a:pt x="301" y="142"/>
                  <a:pt x="301" y="142"/>
                </a:cubicBezTo>
                <a:cubicBezTo>
                  <a:pt x="302" y="142"/>
                  <a:pt x="302" y="142"/>
                  <a:pt x="302" y="142"/>
                </a:cubicBezTo>
                <a:cubicBezTo>
                  <a:pt x="303" y="142"/>
                  <a:pt x="303" y="142"/>
                  <a:pt x="303" y="142"/>
                </a:cubicBezTo>
                <a:cubicBezTo>
                  <a:pt x="304" y="141"/>
                  <a:pt x="304" y="141"/>
                  <a:pt x="304" y="141"/>
                </a:cubicBezTo>
                <a:cubicBezTo>
                  <a:pt x="304" y="141"/>
                  <a:pt x="304" y="141"/>
                  <a:pt x="304" y="141"/>
                </a:cubicBezTo>
                <a:cubicBezTo>
                  <a:pt x="305" y="141"/>
                  <a:pt x="305" y="141"/>
                  <a:pt x="305" y="141"/>
                </a:cubicBezTo>
                <a:cubicBezTo>
                  <a:pt x="305" y="140"/>
                  <a:pt x="305" y="140"/>
                  <a:pt x="305" y="140"/>
                </a:cubicBezTo>
                <a:cubicBezTo>
                  <a:pt x="306" y="140"/>
                  <a:pt x="306" y="140"/>
                  <a:pt x="306" y="140"/>
                </a:cubicBezTo>
                <a:cubicBezTo>
                  <a:pt x="306" y="141"/>
                  <a:pt x="306" y="141"/>
                  <a:pt x="306" y="141"/>
                </a:cubicBezTo>
                <a:cubicBezTo>
                  <a:pt x="307" y="142"/>
                  <a:pt x="307" y="142"/>
                  <a:pt x="307" y="142"/>
                </a:cubicBezTo>
                <a:cubicBezTo>
                  <a:pt x="308" y="143"/>
                  <a:pt x="308" y="143"/>
                  <a:pt x="308" y="143"/>
                </a:cubicBezTo>
                <a:cubicBezTo>
                  <a:pt x="308" y="143"/>
                  <a:pt x="308" y="143"/>
                  <a:pt x="308" y="143"/>
                </a:cubicBezTo>
                <a:cubicBezTo>
                  <a:pt x="309" y="144"/>
                  <a:pt x="309" y="144"/>
                  <a:pt x="309" y="144"/>
                </a:cubicBezTo>
                <a:cubicBezTo>
                  <a:pt x="308" y="144"/>
                  <a:pt x="308" y="144"/>
                  <a:pt x="308" y="144"/>
                </a:cubicBezTo>
                <a:cubicBezTo>
                  <a:pt x="308" y="145"/>
                  <a:pt x="308" y="145"/>
                  <a:pt x="308" y="145"/>
                </a:cubicBezTo>
                <a:cubicBezTo>
                  <a:pt x="307" y="145"/>
                  <a:pt x="307" y="145"/>
                  <a:pt x="307" y="145"/>
                </a:cubicBezTo>
                <a:cubicBezTo>
                  <a:pt x="307" y="144"/>
                  <a:pt x="307" y="144"/>
                  <a:pt x="307" y="144"/>
                </a:cubicBezTo>
                <a:cubicBezTo>
                  <a:pt x="307" y="144"/>
                  <a:pt x="307" y="144"/>
                  <a:pt x="307" y="144"/>
                </a:cubicBezTo>
                <a:cubicBezTo>
                  <a:pt x="307" y="144"/>
                  <a:pt x="307" y="144"/>
                  <a:pt x="307" y="144"/>
                </a:cubicBezTo>
                <a:cubicBezTo>
                  <a:pt x="306" y="145"/>
                  <a:pt x="306" y="145"/>
                  <a:pt x="306" y="145"/>
                </a:cubicBezTo>
                <a:cubicBezTo>
                  <a:pt x="306" y="145"/>
                  <a:pt x="306" y="145"/>
                  <a:pt x="306" y="145"/>
                </a:cubicBezTo>
                <a:cubicBezTo>
                  <a:pt x="304" y="145"/>
                  <a:pt x="304" y="145"/>
                  <a:pt x="304" y="145"/>
                </a:cubicBezTo>
                <a:cubicBezTo>
                  <a:pt x="304" y="146"/>
                  <a:pt x="304" y="146"/>
                  <a:pt x="304" y="146"/>
                </a:cubicBezTo>
                <a:cubicBezTo>
                  <a:pt x="303" y="146"/>
                  <a:pt x="303" y="146"/>
                  <a:pt x="303" y="146"/>
                </a:cubicBezTo>
                <a:cubicBezTo>
                  <a:pt x="302" y="146"/>
                  <a:pt x="302" y="146"/>
                  <a:pt x="302" y="146"/>
                </a:cubicBezTo>
                <a:cubicBezTo>
                  <a:pt x="301" y="146"/>
                  <a:pt x="301" y="146"/>
                  <a:pt x="301" y="146"/>
                </a:cubicBezTo>
                <a:cubicBezTo>
                  <a:pt x="300" y="147"/>
                  <a:pt x="300" y="147"/>
                  <a:pt x="300" y="147"/>
                </a:cubicBezTo>
                <a:cubicBezTo>
                  <a:pt x="300" y="147"/>
                  <a:pt x="300" y="147"/>
                  <a:pt x="300" y="147"/>
                </a:cubicBezTo>
                <a:cubicBezTo>
                  <a:pt x="301" y="147"/>
                  <a:pt x="301" y="147"/>
                  <a:pt x="301" y="147"/>
                </a:cubicBezTo>
                <a:cubicBezTo>
                  <a:pt x="301" y="148"/>
                  <a:pt x="301" y="148"/>
                  <a:pt x="301" y="148"/>
                </a:cubicBezTo>
                <a:cubicBezTo>
                  <a:pt x="299" y="148"/>
                  <a:pt x="299" y="148"/>
                  <a:pt x="299" y="148"/>
                </a:cubicBezTo>
                <a:cubicBezTo>
                  <a:pt x="299" y="148"/>
                  <a:pt x="299" y="148"/>
                  <a:pt x="299" y="148"/>
                </a:cubicBezTo>
                <a:cubicBezTo>
                  <a:pt x="301" y="148"/>
                  <a:pt x="301" y="148"/>
                  <a:pt x="301" y="148"/>
                </a:cubicBezTo>
                <a:cubicBezTo>
                  <a:pt x="301" y="147"/>
                  <a:pt x="301" y="147"/>
                  <a:pt x="301" y="147"/>
                </a:cubicBezTo>
                <a:cubicBezTo>
                  <a:pt x="303" y="146"/>
                  <a:pt x="303" y="146"/>
                  <a:pt x="303" y="146"/>
                </a:cubicBezTo>
                <a:cubicBezTo>
                  <a:pt x="304" y="146"/>
                  <a:pt x="304" y="146"/>
                  <a:pt x="304" y="146"/>
                </a:cubicBezTo>
                <a:cubicBezTo>
                  <a:pt x="304" y="146"/>
                  <a:pt x="304" y="146"/>
                  <a:pt x="304" y="146"/>
                </a:cubicBezTo>
                <a:cubicBezTo>
                  <a:pt x="305" y="146"/>
                  <a:pt x="305" y="146"/>
                  <a:pt x="305" y="146"/>
                </a:cubicBezTo>
                <a:cubicBezTo>
                  <a:pt x="306" y="146"/>
                  <a:pt x="306" y="146"/>
                  <a:pt x="306" y="146"/>
                </a:cubicBezTo>
                <a:cubicBezTo>
                  <a:pt x="306" y="146"/>
                  <a:pt x="306" y="146"/>
                  <a:pt x="306" y="146"/>
                </a:cubicBezTo>
                <a:cubicBezTo>
                  <a:pt x="305" y="147"/>
                  <a:pt x="305" y="147"/>
                  <a:pt x="305" y="147"/>
                </a:cubicBezTo>
                <a:cubicBezTo>
                  <a:pt x="305" y="148"/>
                  <a:pt x="305" y="148"/>
                  <a:pt x="305" y="148"/>
                </a:cubicBezTo>
                <a:cubicBezTo>
                  <a:pt x="304" y="148"/>
                  <a:pt x="304" y="148"/>
                  <a:pt x="304" y="148"/>
                </a:cubicBezTo>
                <a:cubicBezTo>
                  <a:pt x="304" y="148"/>
                  <a:pt x="304" y="148"/>
                  <a:pt x="304" y="148"/>
                </a:cubicBezTo>
                <a:cubicBezTo>
                  <a:pt x="303" y="148"/>
                  <a:pt x="303" y="148"/>
                  <a:pt x="303" y="148"/>
                </a:cubicBezTo>
                <a:cubicBezTo>
                  <a:pt x="302" y="149"/>
                  <a:pt x="302" y="149"/>
                  <a:pt x="302" y="149"/>
                </a:cubicBezTo>
                <a:cubicBezTo>
                  <a:pt x="302" y="149"/>
                  <a:pt x="302" y="149"/>
                  <a:pt x="302" y="149"/>
                </a:cubicBezTo>
                <a:cubicBezTo>
                  <a:pt x="301" y="149"/>
                  <a:pt x="301" y="149"/>
                  <a:pt x="301" y="149"/>
                </a:cubicBezTo>
                <a:cubicBezTo>
                  <a:pt x="301" y="149"/>
                  <a:pt x="301" y="149"/>
                  <a:pt x="301" y="149"/>
                </a:cubicBezTo>
                <a:cubicBezTo>
                  <a:pt x="300" y="150"/>
                  <a:pt x="300" y="150"/>
                  <a:pt x="300" y="150"/>
                </a:cubicBezTo>
                <a:cubicBezTo>
                  <a:pt x="300" y="150"/>
                  <a:pt x="300" y="150"/>
                  <a:pt x="300" y="150"/>
                </a:cubicBezTo>
                <a:cubicBezTo>
                  <a:pt x="301" y="149"/>
                  <a:pt x="301" y="149"/>
                  <a:pt x="301" y="149"/>
                </a:cubicBezTo>
                <a:cubicBezTo>
                  <a:pt x="302" y="150"/>
                  <a:pt x="302" y="150"/>
                  <a:pt x="302" y="150"/>
                </a:cubicBezTo>
                <a:cubicBezTo>
                  <a:pt x="302" y="150"/>
                  <a:pt x="302" y="150"/>
                  <a:pt x="302" y="150"/>
                </a:cubicBezTo>
                <a:cubicBezTo>
                  <a:pt x="303" y="149"/>
                  <a:pt x="303" y="149"/>
                  <a:pt x="303" y="149"/>
                </a:cubicBezTo>
                <a:cubicBezTo>
                  <a:pt x="304" y="148"/>
                  <a:pt x="304" y="148"/>
                  <a:pt x="304" y="148"/>
                </a:cubicBezTo>
                <a:cubicBezTo>
                  <a:pt x="304" y="148"/>
                  <a:pt x="304" y="148"/>
                  <a:pt x="304" y="148"/>
                </a:cubicBezTo>
                <a:cubicBezTo>
                  <a:pt x="305" y="148"/>
                  <a:pt x="305" y="148"/>
                  <a:pt x="305" y="148"/>
                </a:cubicBezTo>
                <a:cubicBezTo>
                  <a:pt x="306" y="149"/>
                  <a:pt x="306" y="149"/>
                  <a:pt x="306"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7" y="147"/>
                  <a:pt x="307" y="147"/>
                  <a:pt x="307" y="147"/>
                </a:cubicBezTo>
                <a:cubicBezTo>
                  <a:pt x="308" y="146"/>
                  <a:pt x="308" y="146"/>
                  <a:pt x="308" y="146"/>
                </a:cubicBezTo>
                <a:cubicBezTo>
                  <a:pt x="308" y="146"/>
                  <a:pt x="308" y="146"/>
                  <a:pt x="308" y="146"/>
                </a:cubicBezTo>
                <a:cubicBezTo>
                  <a:pt x="308" y="145"/>
                  <a:pt x="308" y="145"/>
                  <a:pt x="308" y="145"/>
                </a:cubicBezTo>
                <a:cubicBezTo>
                  <a:pt x="308" y="146"/>
                  <a:pt x="308" y="146"/>
                  <a:pt x="308" y="146"/>
                </a:cubicBezTo>
                <a:cubicBezTo>
                  <a:pt x="309" y="146"/>
                  <a:pt x="309" y="146"/>
                  <a:pt x="309" y="146"/>
                </a:cubicBezTo>
                <a:cubicBezTo>
                  <a:pt x="309" y="146"/>
                  <a:pt x="309" y="146"/>
                  <a:pt x="309" y="146"/>
                </a:cubicBezTo>
                <a:cubicBezTo>
                  <a:pt x="310" y="148"/>
                  <a:pt x="310" y="148"/>
                  <a:pt x="310" y="148"/>
                </a:cubicBezTo>
                <a:cubicBezTo>
                  <a:pt x="310" y="149"/>
                  <a:pt x="310" y="149"/>
                  <a:pt x="310" y="149"/>
                </a:cubicBezTo>
                <a:cubicBezTo>
                  <a:pt x="310" y="150"/>
                  <a:pt x="310" y="150"/>
                  <a:pt x="310" y="150"/>
                </a:cubicBezTo>
                <a:cubicBezTo>
                  <a:pt x="310" y="150"/>
                  <a:pt x="310" y="150"/>
                  <a:pt x="310" y="150"/>
                </a:cubicBezTo>
                <a:cubicBezTo>
                  <a:pt x="310" y="151"/>
                  <a:pt x="310" y="151"/>
                  <a:pt x="310" y="151"/>
                </a:cubicBezTo>
                <a:cubicBezTo>
                  <a:pt x="309" y="151"/>
                  <a:pt x="309" y="151"/>
                  <a:pt x="309" y="151"/>
                </a:cubicBezTo>
                <a:cubicBezTo>
                  <a:pt x="308" y="150"/>
                  <a:pt x="308" y="150"/>
                  <a:pt x="308" y="150"/>
                </a:cubicBezTo>
                <a:cubicBezTo>
                  <a:pt x="307" y="150"/>
                  <a:pt x="307" y="150"/>
                  <a:pt x="307" y="150"/>
                </a:cubicBezTo>
                <a:cubicBezTo>
                  <a:pt x="307" y="150"/>
                  <a:pt x="307" y="150"/>
                  <a:pt x="307" y="150"/>
                </a:cubicBezTo>
                <a:cubicBezTo>
                  <a:pt x="306" y="151"/>
                  <a:pt x="306" y="151"/>
                  <a:pt x="306" y="151"/>
                </a:cubicBezTo>
                <a:cubicBezTo>
                  <a:pt x="305" y="151"/>
                  <a:pt x="305" y="151"/>
                  <a:pt x="305" y="151"/>
                </a:cubicBezTo>
                <a:cubicBezTo>
                  <a:pt x="305" y="151"/>
                  <a:pt x="305" y="151"/>
                  <a:pt x="305" y="151"/>
                </a:cubicBezTo>
                <a:cubicBezTo>
                  <a:pt x="304" y="151"/>
                  <a:pt x="304" y="151"/>
                  <a:pt x="304" y="151"/>
                </a:cubicBezTo>
                <a:cubicBezTo>
                  <a:pt x="304" y="151"/>
                  <a:pt x="304" y="151"/>
                  <a:pt x="304" y="151"/>
                </a:cubicBezTo>
                <a:cubicBezTo>
                  <a:pt x="303" y="151"/>
                  <a:pt x="303" y="151"/>
                  <a:pt x="303" y="151"/>
                </a:cubicBezTo>
                <a:cubicBezTo>
                  <a:pt x="303" y="152"/>
                  <a:pt x="303" y="152"/>
                  <a:pt x="303" y="152"/>
                </a:cubicBezTo>
                <a:cubicBezTo>
                  <a:pt x="305" y="151"/>
                  <a:pt x="305" y="151"/>
                  <a:pt x="305" y="151"/>
                </a:cubicBezTo>
                <a:cubicBezTo>
                  <a:pt x="305" y="152"/>
                  <a:pt x="305" y="152"/>
                  <a:pt x="305" y="152"/>
                </a:cubicBezTo>
                <a:cubicBezTo>
                  <a:pt x="307" y="153"/>
                  <a:pt x="307" y="153"/>
                  <a:pt x="307" y="153"/>
                </a:cubicBezTo>
                <a:cubicBezTo>
                  <a:pt x="307" y="153"/>
                  <a:pt x="307" y="153"/>
                  <a:pt x="307" y="153"/>
                </a:cubicBezTo>
                <a:cubicBezTo>
                  <a:pt x="308" y="153"/>
                  <a:pt x="308" y="153"/>
                  <a:pt x="308" y="153"/>
                </a:cubicBezTo>
                <a:cubicBezTo>
                  <a:pt x="308" y="153"/>
                  <a:pt x="308" y="153"/>
                  <a:pt x="308" y="153"/>
                </a:cubicBezTo>
                <a:cubicBezTo>
                  <a:pt x="309" y="153"/>
                  <a:pt x="309" y="153"/>
                  <a:pt x="309" y="153"/>
                </a:cubicBezTo>
                <a:cubicBezTo>
                  <a:pt x="309" y="153"/>
                  <a:pt x="309" y="153"/>
                  <a:pt x="309" y="153"/>
                </a:cubicBezTo>
                <a:cubicBezTo>
                  <a:pt x="310" y="154"/>
                  <a:pt x="310" y="154"/>
                  <a:pt x="310" y="154"/>
                </a:cubicBezTo>
                <a:cubicBezTo>
                  <a:pt x="310" y="154"/>
                  <a:pt x="310" y="154"/>
                  <a:pt x="310" y="154"/>
                </a:cubicBezTo>
                <a:cubicBezTo>
                  <a:pt x="311" y="155"/>
                  <a:pt x="311" y="155"/>
                  <a:pt x="311" y="155"/>
                </a:cubicBezTo>
                <a:cubicBezTo>
                  <a:pt x="311" y="156"/>
                  <a:pt x="311" y="156"/>
                  <a:pt x="311" y="156"/>
                </a:cubicBezTo>
                <a:cubicBezTo>
                  <a:pt x="310" y="156"/>
                  <a:pt x="310" y="156"/>
                  <a:pt x="310" y="156"/>
                </a:cubicBezTo>
                <a:cubicBezTo>
                  <a:pt x="310" y="156"/>
                  <a:pt x="310" y="156"/>
                  <a:pt x="310" y="156"/>
                </a:cubicBezTo>
                <a:cubicBezTo>
                  <a:pt x="309" y="155"/>
                  <a:pt x="309" y="155"/>
                  <a:pt x="309" y="155"/>
                </a:cubicBezTo>
                <a:cubicBezTo>
                  <a:pt x="309" y="155"/>
                  <a:pt x="309" y="155"/>
                  <a:pt x="309" y="155"/>
                </a:cubicBezTo>
                <a:cubicBezTo>
                  <a:pt x="309" y="156"/>
                  <a:pt x="309" y="156"/>
                  <a:pt x="309" y="156"/>
                </a:cubicBezTo>
                <a:cubicBezTo>
                  <a:pt x="308" y="156"/>
                  <a:pt x="308" y="156"/>
                  <a:pt x="308" y="156"/>
                </a:cubicBezTo>
                <a:cubicBezTo>
                  <a:pt x="308" y="155"/>
                  <a:pt x="308" y="155"/>
                  <a:pt x="308" y="155"/>
                </a:cubicBezTo>
                <a:cubicBezTo>
                  <a:pt x="308" y="155"/>
                  <a:pt x="308" y="155"/>
                  <a:pt x="308" y="155"/>
                </a:cubicBezTo>
                <a:cubicBezTo>
                  <a:pt x="307" y="155"/>
                  <a:pt x="307" y="155"/>
                  <a:pt x="307" y="155"/>
                </a:cubicBezTo>
                <a:cubicBezTo>
                  <a:pt x="306" y="154"/>
                  <a:pt x="306" y="154"/>
                  <a:pt x="306" y="154"/>
                </a:cubicBezTo>
                <a:cubicBezTo>
                  <a:pt x="306" y="154"/>
                  <a:pt x="306" y="154"/>
                  <a:pt x="306" y="154"/>
                </a:cubicBezTo>
                <a:cubicBezTo>
                  <a:pt x="305" y="154"/>
                  <a:pt x="305" y="154"/>
                  <a:pt x="305" y="154"/>
                </a:cubicBezTo>
                <a:cubicBezTo>
                  <a:pt x="304" y="154"/>
                  <a:pt x="304" y="154"/>
                  <a:pt x="304" y="154"/>
                </a:cubicBezTo>
                <a:cubicBezTo>
                  <a:pt x="304" y="154"/>
                  <a:pt x="304" y="154"/>
                  <a:pt x="304" y="154"/>
                </a:cubicBezTo>
                <a:cubicBezTo>
                  <a:pt x="304" y="154"/>
                  <a:pt x="304" y="154"/>
                  <a:pt x="304" y="154"/>
                </a:cubicBezTo>
                <a:cubicBezTo>
                  <a:pt x="305" y="154"/>
                  <a:pt x="305" y="154"/>
                  <a:pt x="305" y="154"/>
                </a:cubicBezTo>
                <a:cubicBezTo>
                  <a:pt x="305" y="155"/>
                  <a:pt x="305" y="155"/>
                  <a:pt x="305" y="155"/>
                </a:cubicBezTo>
                <a:cubicBezTo>
                  <a:pt x="305" y="155"/>
                  <a:pt x="305" y="155"/>
                  <a:pt x="305" y="155"/>
                </a:cubicBezTo>
                <a:cubicBezTo>
                  <a:pt x="304" y="155"/>
                  <a:pt x="304" y="155"/>
                  <a:pt x="304" y="155"/>
                </a:cubicBezTo>
                <a:cubicBezTo>
                  <a:pt x="304" y="155"/>
                  <a:pt x="304" y="155"/>
                  <a:pt x="304" y="155"/>
                </a:cubicBezTo>
                <a:cubicBezTo>
                  <a:pt x="303" y="155"/>
                  <a:pt x="303" y="155"/>
                  <a:pt x="303" y="155"/>
                </a:cubicBezTo>
                <a:cubicBezTo>
                  <a:pt x="302" y="156"/>
                  <a:pt x="302" y="156"/>
                  <a:pt x="302" y="156"/>
                </a:cubicBezTo>
                <a:cubicBezTo>
                  <a:pt x="302" y="156"/>
                  <a:pt x="302" y="156"/>
                  <a:pt x="302" y="156"/>
                </a:cubicBezTo>
                <a:cubicBezTo>
                  <a:pt x="303" y="156"/>
                  <a:pt x="303" y="156"/>
                  <a:pt x="303" y="156"/>
                </a:cubicBezTo>
                <a:cubicBezTo>
                  <a:pt x="303" y="156"/>
                  <a:pt x="303" y="156"/>
                  <a:pt x="303" y="156"/>
                </a:cubicBezTo>
                <a:cubicBezTo>
                  <a:pt x="304" y="156"/>
                  <a:pt x="304" y="156"/>
                  <a:pt x="304" y="156"/>
                </a:cubicBezTo>
                <a:cubicBezTo>
                  <a:pt x="304" y="155"/>
                  <a:pt x="304" y="155"/>
                  <a:pt x="304" y="155"/>
                </a:cubicBezTo>
                <a:cubicBezTo>
                  <a:pt x="305" y="155"/>
                  <a:pt x="305" y="155"/>
                  <a:pt x="305" y="155"/>
                </a:cubicBezTo>
                <a:cubicBezTo>
                  <a:pt x="306" y="156"/>
                  <a:pt x="306" y="156"/>
                  <a:pt x="306" y="156"/>
                </a:cubicBezTo>
                <a:cubicBezTo>
                  <a:pt x="306" y="156"/>
                  <a:pt x="306" y="156"/>
                  <a:pt x="306" y="156"/>
                </a:cubicBezTo>
                <a:cubicBezTo>
                  <a:pt x="306" y="156"/>
                  <a:pt x="306" y="156"/>
                  <a:pt x="306" y="156"/>
                </a:cubicBezTo>
                <a:cubicBezTo>
                  <a:pt x="306" y="157"/>
                  <a:pt x="306" y="157"/>
                  <a:pt x="306" y="157"/>
                </a:cubicBezTo>
                <a:cubicBezTo>
                  <a:pt x="306" y="157"/>
                  <a:pt x="306" y="157"/>
                  <a:pt x="306" y="157"/>
                </a:cubicBezTo>
                <a:cubicBezTo>
                  <a:pt x="305" y="157"/>
                  <a:pt x="305" y="157"/>
                  <a:pt x="305" y="157"/>
                </a:cubicBezTo>
                <a:cubicBezTo>
                  <a:pt x="305" y="157"/>
                  <a:pt x="305" y="157"/>
                  <a:pt x="305" y="157"/>
                </a:cubicBezTo>
                <a:cubicBezTo>
                  <a:pt x="304" y="157"/>
                  <a:pt x="304" y="157"/>
                  <a:pt x="304" y="157"/>
                </a:cubicBezTo>
                <a:cubicBezTo>
                  <a:pt x="304" y="156"/>
                  <a:pt x="304" y="156"/>
                  <a:pt x="304" y="156"/>
                </a:cubicBezTo>
                <a:cubicBezTo>
                  <a:pt x="304" y="157"/>
                  <a:pt x="304" y="157"/>
                  <a:pt x="304" y="157"/>
                </a:cubicBezTo>
                <a:cubicBezTo>
                  <a:pt x="304" y="157"/>
                  <a:pt x="304" y="157"/>
                  <a:pt x="304" y="157"/>
                </a:cubicBezTo>
                <a:cubicBezTo>
                  <a:pt x="304" y="157"/>
                  <a:pt x="304" y="157"/>
                  <a:pt x="304" y="157"/>
                </a:cubicBezTo>
                <a:cubicBezTo>
                  <a:pt x="305" y="157"/>
                  <a:pt x="305" y="157"/>
                  <a:pt x="305" y="157"/>
                </a:cubicBezTo>
                <a:cubicBezTo>
                  <a:pt x="305" y="158"/>
                  <a:pt x="305" y="158"/>
                  <a:pt x="305" y="158"/>
                </a:cubicBezTo>
                <a:cubicBezTo>
                  <a:pt x="305" y="158"/>
                  <a:pt x="305" y="158"/>
                  <a:pt x="305" y="158"/>
                </a:cubicBezTo>
                <a:cubicBezTo>
                  <a:pt x="305" y="159"/>
                  <a:pt x="305" y="159"/>
                  <a:pt x="305" y="159"/>
                </a:cubicBezTo>
                <a:cubicBezTo>
                  <a:pt x="305" y="159"/>
                  <a:pt x="305" y="159"/>
                  <a:pt x="305" y="159"/>
                </a:cubicBezTo>
                <a:cubicBezTo>
                  <a:pt x="303" y="158"/>
                  <a:pt x="303" y="158"/>
                  <a:pt x="303" y="158"/>
                </a:cubicBezTo>
                <a:cubicBezTo>
                  <a:pt x="302" y="158"/>
                  <a:pt x="302" y="158"/>
                  <a:pt x="302" y="158"/>
                </a:cubicBezTo>
                <a:cubicBezTo>
                  <a:pt x="301" y="158"/>
                  <a:pt x="301" y="158"/>
                  <a:pt x="301" y="158"/>
                </a:cubicBezTo>
                <a:cubicBezTo>
                  <a:pt x="300" y="158"/>
                  <a:pt x="300" y="158"/>
                  <a:pt x="300" y="158"/>
                </a:cubicBezTo>
                <a:cubicBezTo>
                  <a:pt x="300" y="158"/>
                  <a:pt x="300" y="158"/>
                  <a:pt x="300" y="158"/>
                </a:cubicBezTo>
                <a:cubicBezTo>
                  <a:pt x="301" y="158"/>
                  <a:pt x="301" y="158"/>
                  <a:pt x="301" y="158"/>
                </a:cubicBezTo>
                <a:cubicBezTo>
                  <a:pt x="303" y="159"/>
                  <a:pt x="303" y="159"/>
                  <a:pt x="303" y="159"/>
                </a:cubicBezTo>
                <a:cubicBezTo>
                  <a:pt x="303" y="160"/>
                  <a:pt x="303" y="160"/>
                  <a:pt x="303" y="160"/>
                </a:cubicBezTo>
                <a:cubicBezTo>
                  <a:pt x="303" y="160"/>
                  <a:pt x="303" y="160"/>
                  <a:pt x="303" y="160"/>
                </a:cubicBezTo>
                <a:cubicBezTo>
                  <a:pt x="302" y="159"/>
                  <a:pt x="302" y="159"/>
                  <a:pt x="302" y="159"/>
                </a:cubicBezTo>
                <a:cubicBezTo>
                  <a:pt x="301" y="159"/>
                  <a:pt x="301" y="159"/>
                  <a:pt x="301" y="159"/>
                </a:cubicBezTo>
                <a:cubicBezTo>
                  <a:pt x="301" y="160"/>
                  <a:pt x="301" y="160"/>
                  <a:pt x="301" y="160"/>
                </a:cubicBezTo>
                <a:cubicBezTo>
                  <a:pt x="301" y="160"/>
                  <a:pt x="301" y="160"/>
                  <a:pt x="301" y="160"/>
                </a:cubicBezTo>
                <a:cubicBezTo>
                  <a:pt x="302" y="160"/>
                  <a:pt x="302" y="160"/>
                  <a:pt x="302" y="160"/>
                </a:cubicBezTo>
                <a:cubicBezTo>
                  <a:pt x="302" y="160"/>
                  <a:pt x="302" y="160"/>
                  <a:pt x="302" y="160"/>
                </a:cubicBezTo>
                <a:cubicBezTo>
                  <a:pt x="303" y="160"/>
                  <a:pt x="303" y="160"/>
                  <a:pt x="303" y="160"/>
                </a:cubicBezTo>
                <a:cubicBezTo>
                  <a:pt x="303" y="160"/>
                  <a:pt x="303" y="160"/>
                  <a:pt x="303" y="160"/>
                </a:cubicBezTo>
                <a:cubicBezTo>
                  <a:pt x="303" y="161"/>
                  <a:pt x="303" y="161"/>
                  <a:pt x="303" y="161"/>
                </a:cubicBezTo>
                <a:cubicBezTo>
                  <a:pt x="303" y="161"/>
                  <a:pt x="303" y="161"/>
                  <a:pt x="303"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2"/>
                  <a:pt x="304" y="162"/>
                  <a:pt x="304" y="162"/>
                </a:cubicBezTo>
                <a:cubicBezTo>
                  <a:pt x="305" y="162"/>
                  <a:pt x="305" y="162"/>
                  <a:pt x="305" y="162"/>
                </a:cubicBezTo>
                <a:cubicBezTo>
                  <a:pt x="305" y="161"/>
                  <a:pt x="305" y="161"/>
                  <a:pt x="305" y="161"/>
                </a:cubicBezTo>
                <a:cubicBezTo>
                  <a:pt x="305" y="161"/>
                  <a:pt x="305" y="161"/>
                  <a:pt x="305" y="161"/>
                </a:cubicBezTo>
                <a:cubicBezTo>
                  <a:pt x="306" y="161"/>
                  <a:pt x="306" y="161"/>
                  <a:pt x="306" y="161"/>
                </a:cubicBezTo>
                <a:cubicBezTo>
                  <a:pt x="307" y="161"/>
                  <a:pt x="307" y="161"/>
                  <a:pt x="307" y="161"/>
                </a:cubicBezTo>
                <a:cubicBezTo>
                  <a:pt x="308" y="161"/>
                  <a:pt x="308" y="161"/>
                  <a:pt x="308" y="161"/>
                </a:cubicBezTo>
                <a:cubicBezTo>
                  <a:pt x="307" y="162"/>
                  <a:pt x="307" y="162"/>
                  <a:pt x="307" y="162"/>
                </a:cubicBezTo>
                <a:cubicBezTo>
                  <a:pt x="307" y="162"/>
                  <a:pt x="307" y="162"/>
                  <a:pt x="307" y="162"/>
                </a:cubicBezTo>
                <a:cubicBezTo>
                  <a:pt x="306" y="162"/>
                  <a:pt x="306" y="162"/>
                  <a:pt x="306" y="162"/>
                </a:cubicBezTo>
                <a:cubicBezTo>
                  <a:pt x="306" y="162"/>
                  <a:pt x="306" y="162"/>
                  <a:pt x="306" y="162"/>
                </a:cubicBezTo>
                <a:cubicBezTo>
                  <a:pt x="305" y="162"/>
                  <a:pt x="305" y="162"/>
                  <a:pt x="305" y="162"/>
                </a:cubicBezTo>
                <a:cubicBezTo>
                  <a:pt x="304" y="163"/>
                  <a:pt x="304" y="163"/>
                  <a:pt x="304" y="163"/>
                </a:cubicBezTo>
                <a:cubicBezTo>
                  <a:pt x="304" y="163"/>
                  <a:pt x="304" y="163"/>
                  <a:pt x="304" y="163"/>
                </a:cubicBezTo>
                <a:cubicBezTo>
                  <a:pt x="304" y="163"/>
                  <a:pt x="304" y="163"/>
                  <a:pt x="304" y="163"/>
                </a:cubicBezTo>
                <a:cubicBezTo>
                  <a:pt x="305" y="163"/>
                  <a:pt x="305" y="163"/>
                  <a:pt x="305" y="163"/>
                </a:cubicBezTo>
                <a:cubicBezTo>
                  <a:pt x="306" y="163"/>
                  <a:pt x="306" y="163"/>
                  <a:pt x="306" y="163"/>
                </a:cubicBezTo>
                <a:cubicBezTo>
                  <a:pt x="305" y="163"/>
                  <a:pt x="305" y="163"/>
                  <a:pt x="305" y="163"/>
                </a:cubicBezTo>
                <a:cubicBezTo>
                  <a:pt x="305" y="163"/>
                  <a:pt x="305" y="163"/>
                  <a:pt x="305" y="163"/>
                </a:cubicBezTo>
                <a:cubicBezTo>
                  <a:pt x="305" y="163"/>
                  <a:pt x="305" y="163"/>
                  <a:pt x="305" y="163"/>
                </a:cubicBezTo>
                <a:cubicBezTo>
                  <a:pt x="307" y="163"/>
                  <a:pt x="307" y="163"/>
                  <a:pt x="307" y="163"/>
                </a:cubicBezTo>
                <a:cubicBezTo>
                  <a:pt x="307" y="164"/>
                  <a:pt x="307" y="164"/>
                  <a:pt x="307" y="164"/>
                </a:cubicBezTo>
                <a:cubicBezTo>
                  <a:pt x="307" y="164"/>
                  <a:pt x="307" y="164"/>
                  <a:pt x="307" y="164"/>
                </a:cubicBezTo>
                <a:cubicBezTo>
                  <a:pt x="307" y="164"/>
                  <a:pt x="307" y="164"/>
                  <a:pt x="307" y="164"/>
                </a:cubicBezTo>
                <a:cubicBezTo>
                  <a:pt x="308" y="165"/>
                  <a:pt x="308" y="165"/>
                  <a:pt x="308" y="165"/>
                </a:cubicBezTo>
                <a:cubicBezTo>
                  <a:pt x="308" y="165"/>
                  <a:pt x="308" y="165"/>
                  <a:pt x="308" y="165"/>
                </a:cubicBezTo>
                <a:cubicBezTo>
                  <a:pt x="307" y="166"/>
                  <a:pt x="307" y="166"/>
                  <a:pt x="307" y="166"/>
                </a:cubicBezTo>
                <a:cubicBezTo>
                  <a:pt x="307" y="166"/>
                  <a:pt x="307" y="166"/>
                  <a:pt x="307" y="166"/>
                </a:cubicBezTo>
                <a:cubicBezTo>
                  <a:pt x="308" y="166"/>
                  <a:pt x="308" y="166"/>
                  <a:pt x="308" y="166"/>
                </a:cubicBezTo>
                <a:cubicBezTo>
                  <a:pt x="308" y="166"/>
                  <a:pt x="308" y="166"/>
                  <a:pt x="308" y="166"/>
                </a:cubicBezTo>
                <a:cubicBezTo>
                  <a:pt x="308" y="165"/>
                  <a:pt x="308" y="165"/>
                  <a:pt x="308" y="165"/>
                </a:cubicBezTo>
                <a:cubicBezTo>
                  <a:pt x="309" y="165"/>
                  <a:pt x="309" y="165"/>
                  <a:pt x="309" y="165"/>
                </a:cubicBezTo>
                <a:cubicBezTo>
                  <a:pt x="309" y="166"/>
                  <a:pt x="309" y="166"/>
                  <a:pt x="309" y="166"/>
                </a:cubicBezTo>
                <a:cubicBezTo>
                  <a:pt x="309" y="166"/>
                  <a:pt x="309" y="166"/>
                  <a:pt x="309" y="166"/>
                </a:cubicBezTo>
                <a:cubicBezTo>
                  <a:pt x="308" y="167"/>
                  <a:pt x="308" y="167"/>
                  <a:pt x="308" y="167"/>
                </a:cubicBezTo>
                <a:cubicBezTo>
                  <a:pt x="307" y="168"/>
                  <a:pt x="307" y="168"/>
                  <a:pt x="307" y="168"/>
                </a:cubicBezTo>
                <a:cubicBezTo>
                  <a:pt x="307" y="169"/>
                  <a:pt x="307" y="169"/>
                  <a:pt x="307" y="169"/>
                </a:cubicBezTo>
                <a:cubicBezTo>
                  <a:pt x="308" y="168"/>
                  <a:pt x="308" y="168"/>
                  <a:pt x="308" y="168"/>
                </a:cubicBezTo>
                <a:cubicBezTo>
                  <a:pt x="308" y="167"/>
                  <a:pt x="308" y="167"/>
                  <a:pt x="308" y="167"/>
                </a:cubicBezTo>
                <a:cubicBezTo>
                  <a:pt x="308" y="167"/>
                  <a:pt x="308" y="167"/>
                  <a:pt x="308" y="167"/>
                </a:cubicBezTo>
                <a:cubicBezTo>
                  <a:pt x="309" y="166"/>
                  <a:pt x="309" y="166"/>
                  <a:pt x="309" y="166"/>
                </a:cubicBezTo>
                <a:cubicBezTo>
                  <a:pt x="310" y="166"/>
                  <a:pt x="310" y="166"/>
                  <a:pt x="310" y="166"/>
                </a:cubicBezTo>
                <a:cubicBezTo>
                  <a:pt x="310" y="166"/>
                  <a:pt x="310" y="166"/>
                  <a:pt x="310" y="166"/>
                </a:cubicBezTo>
                <a:cubicBezTo>
                  <a:pt x="310" y="165"/>
                  <a:pt x="310" y="165"/>
                  <a:pt x="310" y="165"/>
                </a:cubicBezTo>
                <a:cubicBezTo>
                  <a:pt x="311" y="165"/>
                  <a:pt x="311" y="165"/>
                  <a:pt x="311" y="165"/>
                </a:cubicBezTo>
                <a:cubicBezTo>
                  <a:pt x="311" y="165"/>
                  <a:pt x="311" y="165"/>
                  <a:pt x="311" y="165"/>
                </a:cubicBezTo>
                <a:cubicBezTo>
                  <a:pt x="311" y="166"/>
                  <a:pt x="311" y="166"/>
                  <a:pt x="311" y="166"/>
                </a:cubicBezTo>
                <a:cubicBezTo>
                  <a:pt x="310" y="167"/>
                  <a:pt x="310" y="167"/>
                  <a:pt x="310" y="167"/>
                </a:cubicBezTo>
                <a:cubicBezTo>
                  <a:pt x="309" y="167"/>
                  <a:pt x="309" y="167"/>
                  <a:pt x="309" y="167"/>
                </a:cubicBezTo>
                <a:cubicBezTo>
                  <a:pt x="309" y="168"/>
                  <a:pt x="309" y="168"/>
                  <a:pt x="309" y="168"/>
                </a:cubicBezTo>
                <a:cubicBezTo>
                  <a:pt x="309" y="169"/>
                  <a:pt x="309" y="169"/>
                  <a:pt x="309" y="169"/>
                </a:cubicBezTo>
                <a:cubicBezTo>
                  <a:pt x="310" y="168"/>
                  <a:pt x="310" y="168"/>
                  <a:pt x="310" y="168"/>
                </a:cubicBezTo>
                <a:cubicBezTo>
                  <a:pt x="310" y="168"/>
                  <a:pt x="310" y="168"/>
                  <a:pt x="310" y="168"/>
                </a:cubicBezTo>
                <a:cubicBezTo>
                  <a:pt x="310" y="167"/>
                  <a:pt x="310" y="167"/>
                  <a:pt x="310" y="167"/>
                </a:cubicBezTo>
                <a:cubicBezTo>
                  <a:pt x="310" y="167"/>
                  <a:pt x="310" y="167"/>
                  <a:pt x="310" y="167"/>
                </a:cubicBezTo>
                <a:cubicBezTo>
                  <a:pt x="311" y="166"/>
                  <a:pt x="311" y="166"/>
                  <a:pt x="311" y="166"/>
                </a:cubicBezTo>
                <a:cubicBezTo>
                  <a:pt x="312" y="166"/>
                  <a:pt x="312" y="166"/>
                  <a:pt x="312" y="166"/>
                </a:cubicBezTo>
                <a:cubicBezTo>
                  <a:pt x="313" y="165"/>
                  <a:pt x="313" y="165"/>
                  <a:pt x="313" y="165"/>
                </a:cubicBezTo>
                <a:cubicBezTo>
                  <a:pt x="313" y="165"/>
                  <a:pt x="313" y="165"/>
                  <a:pt x="313" y="165"/>
                </a:cubicBezTo>
                <a:cubicBezTo>
                  <a:pt x="313" y="166"/>
                  <a:pt x="313" y="166"/>
                  <a:pt x="313" y="166"/>
                </a:cubicBezTo>
                <a:cubicBezTo>
                  <a:pt x="312" y="167"/>
                  <a:pt x="312" y="167"/>
                  <a:pt x="312" y="167"/>
                </a:cubicBezTo>
                <a:cubicBezTo>
                  <a:pt x="311" y="167"/>
                  <a:pt x="311" y="167"/>
                  <a:pt x="311" y="167"/>
                </a:cubicBezTo>
                <a:cubicBezTo>
                  <a:pt x="311" y="167"/>
                  <a:pt x="311" y="167"/>
                  <a:pt x="311" y="167"/>
                </a:cubicBezTo>
                <a:cubicBezTo>
                  <a:pt x="311" y="168"/>
                  <a:pt x="311" y="168"/>
                  <a:pt x="311" y="168"/>
                </a:cubicBezTo>
                <a:cubicBezTo>
                  <a:pt x="311" y="168"/>
                  <a:pt x="311" y="168"/>
                  <a:pt x="311" y="168"/>
                </a:cubicBezTo>
                <a:cubicBezTo>
                  <a:pt x="311" y="168"/>
                  <a:pt x="311" y="168"/>
                  <a:pt x="311" y="168"/>
                </a:cubicBezTo>
                <a:cubicBezTo>
                  <a:pt x="312" y="168"/>
                  <a:pt x="312" y="168"/>
                  <a:pt x="312" y="168"/>
                </a:cubicBezTo>
                <a:cubicBezTo>
                  <a:pt x="312" y="168"/>
                  <a:pt x="312" y="168"/>
                  <a:pt x="312" y="168"/>
                </a:cubicBezTo>
                <a:cubicBezTo>
                  <a:pt x="313" y="168"/>
                  <a:pt x="313" y="168"/>
                  <a:pt x="313" y="168"/>
                </a:cubicBezTo>
                <a:cubicBezTo>
                  <a:pt x="314" y="168"/>
                  <a:pt x="314" y="168"/>
                  <a:pt x="314" y="168"/>
                </a:cubicBezTo>
                <a:cubicBezTo>
                  <a:pt x="314" y="169"/>
                  <a:pt x="314" y="169"/>
                  <a:pt x="314" y="169"/>
                </a:cubicBezTo>
                <a:cubicBezTo>
                  <a:pt x="314" y="169"/>
                  <a:pt x="314" y="169"/>
                  <a:pt x="314" y="169"/>
                </a:cubicBezTo>
                <a:cubicBezTo>
                  <a:pt x="313" y="170"/>
                  <a:pt x="313" y="170"/>
                  <a:pt x="313" y="170"/>
                </a:cubicBezTo>
                <a:cubicBezTo>
                  <a:pt x="313" y="170"/>
                  <a:pt x="313" y="170"/>
                  <a:pt x="313" y="170"/>
                </a:cubicBezTo>
                <a:cubicBezTo>
                  <a:pt x="314" y="170"/>
                  <a:pt x="314" y="170"/>
                  <a:pt x="314" y="170"/>
                </a:cubicBezTo>
                <a:cubicBezTo>
                  <a:pt x="314" y="171"/>
                  <a:pt x="314" y="171"/>
                  <a:pt x="314" y="171"/>
                </a:cubicBezTo>
                <a:cubicBezTo>
                  <a:pt x="313" y="171"/>
                  <a:pt x="313" y="171"/>
                  <a:pt x="313" y="171"/>
                </a:cubicBezTo>
                <a:cubicBezTo>
                  <a:pt x="313" y="171"/>
                  <a:pt x="313" y="171"/>
                  <a:pt x="313" y="171"/>
                </a:cubicBezTo>
                <a:cubicBezTo>
                  <a:pt x="313" y="171"/>
                  <a:pt x="313" y="171"/>
                  <a:pt x="313" y="171"/>
                </a:cubicBezTo>
                <a:cubicBezTo>
                  <a:pt x="314" y="171"/>
                  <a:pt x="314" y="171"/>
                  <a:pt x="314" y="171"/>
                </a:cubicBezTo>
                <a:cubicBezTo>
                  <a:pt x="312" y="172"/>
                  <a:pt x="312" y="172"/>
                  <a:pt x="312" y="172"/>
                </a:cubicBezTo>
                <a:cubicBezTo>
                  <a:pt x="312" y="172"/>
                  <a:pt x="312" y="172"/>
                  <a:pt x="312" y="172"/>
                </a:cubicBezTo>
                <a:cubicBezTo>
                  <a:pt x="312" y="172"/>
                  <a:pt x="312" y="172"/>
                  <a:pt x="312" y="172"/>
                </a:cubicBezTo>
                <a:cubicBezTo>
                  <a:pt x="313" y="172"/>
                  <a:pt x="313" y="172"/>
                  <a:pt x="313" y="172"/>
                </a:cubicBezTo>
                <a:cubicBezTo>
                  <a:pt x="314" y="172"/>
                  <a:pt x="314" y="172"/>
                  <a:pt x="314" y="172"/>
                </a:cubicBezTo>
                <a:cubicBezTo>
                  <a:pt x="314" y="172"/>
                  <a:pt x="314" y="172"/>
                  <a:pt x="314" y="172"/>
                </a:cubicBezTo>
                <a:cubicBezTo>
                  <a:pt x="315" y="172"/>
                  <a:pt x="315" y="172"/>
                  <a:pt x="315" y="172"/>
                </a:cubicBezTo>
                <a:cubicBezTo>
                  <a:pt x="315" y="172"/>
                  <a:pt x="315" y="172"/>
                  <a:pt x="315" y="172"/>
                </a:cubicBezTo>
                <a:cubicBezTo>
                  <a:pt x="315" y="173"/>
                  <a:pt x="315" y="173"/>
                  <a:pt x="315" y="173"/>
                </a:cubicBezTo>
                <a:cubicBezTo>
                  <a:pt x="314" y="173"/>
                  <a:pt x="314" y="173"/>
                  <a:pt x="314" y="173"/>
                </a:cubicBezTo>
                <a:cubicBezTo>
                  <a:pt x="315" y="173"/>
                  <a:pt x="315" y="173"/>
                  <a:pt x="315" y="173"/>
                </a:cubicBezTo>
                <a:cubicBezTo>
                  <a:pt x="316" y="172"/>
                  <a:pt x="316" y="172"/>
                  <a:pt x="316" y="172"/>
                </a:cubicBezTo>
                <a:cubicBezTo>
                  <a:pt x="316" y="172"/>
                  <a:pt x="316" y="172"/>
                  <a:pt x="316" y="172"/>
                </a:cubicBezTo>
                <a:cubicBezTo>
                  <a:pt x="317" y="171"/>
                  <a:pt x="317" y="171"/>
                  <a:pt x="317" y="171"/>
                </a:cubicBezTo>
                <a:cubicBezTo>
                  <a:pt x="318" y="172"/>
                  <a:pt x="318" y="172"/>
                  <a:pt x="318" y="172"/>
                </a:cubicBezTo>
                <a:cubicBezTo>
                  <a:pt x="318" y="172"/>
                  <a:pt x="318" y="172"/>
                  <a:pt x="318" y="172"/>
                </a:cubicBezTo>
                <a:cubicBezTo>
                  <a:pt x="317" y="172"/>
                  <a:pt x="317" y="172"/>
                  <a:pt x="317" y="172"/>
                </a:cubicBezTo>
                <a:cubicBezTo>
                  <a:pt x="317" y="172"/>
                  <a:pt x="317" y="172"/>
                  <a:pt x="317" y="172"/>
                </a:cubicBezTo>
                <a:cubicBezTo>
                  <a:pt x="316" y="173"/>
                  <a:pt x="316" y="173"/>
                  <a:pt x="316" y="173"/>
                </a:cubicBezTo>
                <a:cubicBezTo>
                  <a:pt x="316" y="174"/>
                  <a:pt x="316" y="174"/>
                  <a:pt x="316" y="174"/>
                </a:cubicBezTo>
                <a:cubicBezTo>
                  <a:pt x="315" y="174"/>
                  <a:pt x="315" y="174"/>
                  <a:pt x="315" y="174"/>
                </a:cubicBezTo>
                <a:cubicBezTo>
                  <a:pt x="315" y="175"/>
                  <a:pt x="315" y="175"/>
                  <a:pt x="315" y="175"/>
                </a:cubicBezTo>
                <a:cubicBezTo>
                  <a:pt x="315" y="175"/>
                  <a:pt x="315" y="175"/>
                  <a:pt x="315" y="175"/>
                </a:cubicBezTo>
                <a:cubicBezTo>
                  <a:pt x="315" y="175"/>
                  <a:pt x="315" y="175"/>
                  <a:pt x="315" y="175"/>
                </a:cubicBezTo>
                <a:cubicBezTo>
                  <a:pt x="316" y="175"/>
                  <a:pt x="316" y="175"/>
                  <a:pt x="316" y="175"/>
                </a:cubicBezTo>
                <a:cubicBezTo>
                  <a:pt x="316" y="175"/>
                  <a:pt x="316" y="175"/>
                  <a:pt x="316" y="175"/>
                </a:cubicBezTo>
                <a:cubicBezTo>
                  <a:pt x="317" y="174"/>
                  <a:pt x="317" y="174"/>
                  <a:pt x="317" y="174"/>
                </a:cubicBezTo>
                <a:cubicBezTo>
                  <a:pt x="317" y="173"/>
                  <a:pt x="317" y="173"/>
                  <a:pt x="317" y="173"/>
                </a:cubicBezTo>
                <a:cubicBezTo>
                  <a:pt x="317" y="174"/>
                  <a:pt x="317" y="174"/>
                  <a:pt x="317" y="174"/>
                </a:cubicBezTo>
                <a:cubicBezTo>
                  <a:pt x="317" y="175"/>
                  <a:pt x="317" y="175"/>
                  <a:pt x="317" y="175"/>
                </a:cubicBezTo>
                <a:cubicBezTo>
                  <a:pt x="317" y="176"/>
                  <a:pt x="317" y="176"/>
                  <a:pt x="317" y="176"/>
                </a:cubicBezTo>
                <a:cubicBezTo>
                  <a:pt x="316" y="176"/>
                  <a:pt x="316" y="176"/>
                  <a:pt x="316" y="176"/>
                </a:cubicBezTo>
                <a:cubicBezTo>
                  <a:pt x="317" y="176"/>
                  <a:pt x="317" y="176"/>
                  <a:pt x="317" y="176"/>
                </a:cubicBezTo>
                <a:cubicBezTo>
                  <a:pt x="317" y="175"/>
                  <a:pt x="317" y="175"/>
                  <a:pt x="317" y="175"/>
                </a:cubicBezTo>
                <a:cubicBezTo>
                  <a:pt x="317" y="174"/>
                  <a:pt x="317" y="174"/>
                  <a:pt x="317" y="174"/>
                </a:cubicBezTo>
                <a:cubicBezTo>
                  <a:pt x="318" y="174"/>
                  <a:pt x="318" y="174"/>
                  <a:pt x="318" y="174"/>
                </a:cubicBezTo>
                <a:cubicBezTo>
                  <a:pt x="318" y="174"/>
                  <a:pt x="318" y="174"/>
                  <a:pt x="318" y="174"/>
                </a:cubicBezTo>
                <a:cubicBezTo>
                  <a:pt x="318" y="175"/>
                  <a:pt x="318" y="175"/>
                  <a:pt x="318" y="175"/>
                </a:cubicBezTo>
                <a:cubicBezTo>
                  <a:pt x="319" y="176"/>
                  <a:pt x="319" y="176"/>
                  <a:pt x="319" y="176"/>
                </a:cubicBezTo>
                <a:cubicBezTo>
                  <a:pt x="319" y="176"/>
                  <a:pt x="319" y="176"/>
                  <a:pt x="319" y="176"/>
                </a:cubicBezTo>
                <a:cubicBezTo>
                  <a:pt x="319" y="175"/>
                  <a:pt x="319" y="175"/>
                  <a:pt x="319" y="175"/>
                </a:cubicBezTo>
                <a:cubicBezTo>
                  <a:pt x="319" y="174"/>
                  <a:pt x="319" y="174"/>
                  <a:pt x="319" y="174"/>
                </a:cubicBezTo>
                <a:cubicBezTo>
                  <a:pt x="320" y="174"/>
                  <a:pt x="320" y="174"/>
                  <a:pt x="320" y="174"/>
                </a:cubicBezTo>
                <a:cubicBezTo>
                  <a:pt x="320" y="174"/>
                  <a:pt x="320" y="174"/>
                  <a:pt x="320" y="174"/>
                </a:cubicBezTo>
                <a:cubicBezTo>
                  <a:pt x="320" y="175"/>
                  <a:pt x="320" y="175"/>
                  <a:pt x="320" y="175"/>
                </a:cubicBezTo>
                <a:cubicBezTo>
                  <a:pt x="320" y="175"/>
                  <a:pt x="320" y="175"/>
                  <a:pt x="320" y="175"/>
                </a:cubicBezTo>
                <a:cubicBezTo>
                  <a:pt x="321" y="175"/>
                  <a:pt x="321" y="175"/>
                  <a:pt x="321" y="175"/>
                </a:cubicBezTo>
                <a:cubicBezTo>
                  <a:pt x="321" y="175"/>
                  <a:pt x="321" y="175"/>
                  <a:pt x="321" y="175"/>
                </a:cubicBezTo>
                <a:cubicBezTo>
                  <a:pt x="321" y="176"/>
                  <a:pt x="321" y="176"/>
                  <a:pt x="321" y="176"/>
                </a:cubicBezTo>
                <a:cubicBezTo>
                  <a:pt x="322" y="176"/>
                  <a:pt x="322" y="176"/>
                  <a:pt x="322" y="176"/>
                </a:cubicBezTo>
                <a:cubicBezTo>
                  <a:pt x="322" y="176"/>
                  <a:pt x="322" y="176"/>
                  <a:pt x="322" y="176"/>
                </a:cubicBezTo>
                <a:cubicBezTo>
                  <a:pt x="322" y="177"/>
                  <a:pt x="322" y="177"/>
                  <a:pt x="322" y="177"/>
                </a:cubicBezTo>
                <a:cubicBezTo>
                  <a:pt x="323" y="177"/>
                  <a:pt x="323" y="177"/>
                  <a:pt x="323" y="177"/>
                </a:cubicBezTo>
                <a:cubicBezTo>
                  <a:pt x="323" y="178"/>
                  <a:pt x="323" y="178"/>
                  <a:pt x="323" y="178"/>
                </a:cubicBezTo>
                <a:cubicBezTo>
                  <a:pt x="323" y="178"/>
                  <a:pt x="323" y="178"/>
                  <a:pt x="323" y="178"/>
                </a:cubicBezTo>
                <a:cubicBezTo>
                  <a:pt x="322" y="178"/>
                  <a:pt x="322" y="178"/>
                  <a:pt x="322" y="178"/>
                </a:cubicBezTo>
                <a:cubicBezTo>
                  <a:pt x="321" y="178"/>
                  <a:pt x="321" y="178"/>
                  <a:pt x="321" y="178"/>
                </a:cubicBezTo>
                <a:cubicBezTo>
                  <a:pt x="321" y="178"/>
                  <a:pt x="321" y="178"/>
                  <a:pt x="321" y="178"/>
                </a:cubicBezTo>
                <a:cubicBezTo>
                  <a:pt x="321" y="177"/>
                  <a:pt x="321" y="177"/>
                  <a:pt x="321" y="177"/>
                </a:cubicBezTo>
                <a:cubicBezTo>
                  <a:pt x="320" y="177"/>
                  <a:pt x="320" y="177"/>
                  <a:pt x="320" y="177"/>
                </a:cubicBezTo>
                <a:cubicBezTo>
                  <a:pt x="320" y="177"/>
                  <a:pt x="320" y="177"/>
                  <a:pt x="320" y="177"/>
                </a:cubicBezTo>
                <a:cubicBezTo>
                  <a:pt x="320" y="177"/>
                  <a:pt x="320" y="177"/>
                  <a:pt x="320" y="177"/>
                </a:cubicBezTo>
                <a:cubicBezTo>
                  <a:pt x="319" y="178"/>
                  <a:pt x="319" y="178"/>
                  <a:pt x="319" y="178"/>
                </a:cubicBezTo>
                <a:cubicBezTo>
                  <a:pt x="320" y="177"/>
                  <a:pt x="320" y="177"/>
                  <a:pt x="320" y="177"/>
                </a:cubicBezTo>
                <a:cubicBezTo>
                  <a:pt x="320" y="177"/>
                  <a:pt x="320" y="177"/>
                  <a:pt x="320" y="177"/>
                </a:cubicBezTo>
                <a:cubicBezTo>
                  <a:pt x="321" y="178"/>
                  <a:pt x="321" y="178"/>
                  <a:pt x="321" y="178"/>
                </a:cubicBezTo>
                <a:cubicBezTo>
                  <a:pt x="320" y="178"/>
                  <a:pt x="320" y="178"/>
                  <a:pt x="320" y="178"/>
                </a:cubicBezTo>
                <a:cubicBezTo>
                  <a:pt x="321" y="178"/>
                  <a:pt x="321" y="178"/>
                  <a:pt x="321" y="178"/>
                </a:cubicBezTo>
                <a:cubicBezTo>
                  <a:pt x="321" y="179"/>
                  <a:pt x="321" y="179"/>
                  <a:pt x="321" y="179"/>
                </a:cubicBezTo>
                <a:cubicBezTo>
                  <a:pt x="321" y="179"/>
                  <a:pt x="321" y="179"/>
                  <a:pt x="321" y="179"/>
                </a:cubicBezTo>
                <a:cubicBezTo>
                  <a:pt x="320" y="179"/>
                  <a:pt x="320" y="179"/>
                  <a:pt x="320" y="179"/>
                </a:cubicBezTo>
                <a:cubicBezTo>
                  <a:pt x="319" y="179"/>
                  <a:pt x="319" y="179"/>
                  <a:pt x="319" y="179"/>
                </a:cubicBezTo>
                <a:cubicBezTo>
                  <a:pt x="320" y="179"/>
                  <a:pt x="320" y="179"/>
                  <a:pt x="320" y="179"/>
                </a:cubicBezTo>
                <a:cubicBezTo>
                  <a:pt x="321" y="179"/>
                  <a:pt x="321" y="179"/>
                  <a:pt x="321" y="179"/>
                </a:cubicBezTo>
                <a:cubicBezTo>
                  <a:pt x="321" y="179"/>
                  <a:pt x="321" y="179"/>
                  <a:pt x="321" y="179"/>
                </a:cubicBezTo>
                <a:cubicBezTo>
                  <a:pt x="321" y="179"/>
                  <a:pt x="321" y="179"/>
                  <a:pt x="321" y="179"/>
                </a:cubicBezTo>
                <a:cubicBezTo>
                  <a:pt x="321" y="180"/>
                  <a:pt x="321" y="180"/>
                  <a:pt x="321" y="180"/>
                </a:cubicBezTo>
                <a:cubicBezTo>
                  <a:pt x="320" y="180"/>
                  <a:pt x="320" y="180"/>
                  <a:pt x="320" y="180"/>
                </a:cubicBezTo>
                <a:cubicBezTo>
                  <a:pt x="320" y="180"/>
                  <a:pt x="320" y="180"/>
                  <a:pt x="320" y="180"/>
                </a:cubicBezTo>
                <a:cubicBezTo>
                  <a:pt x="319" y="180"/>
                  <a:pt x="319" y="180"/>
                  <a:pt x="319" y="180"/>
                </a:cubicBezTo>
                <a:cubicBezTo>
                  <a:pt x="318" y="180"/>
                  <a:pt x="318" y="180"/>
                  <a:pt x="318" y="180"/>
                </a:cubicBezTo>
                <a:cubicBezTo>
                  <a:pt x="318" y="179"/>
                  <a:pt x="318" y="179"/>
                  <a:pt x="318" y="179"/>
                </a:cubicBezTo>
                <a:cubicBezTo>
                  <a:pt x="318" y="179"/>
                  <a:pt x="318" y="179"/>
                  <a:pt x="318" y="179"/>
                </a:cubicBezTo>
                <a:cubicBezTo>
                  <a:pt x="318" y="178"/>
                  <a:pt x="318" y="178"/>
                  <a:pt x="318" y="178"/>
                </a:cubicBezTo>
                <a:cubicBezTo>
                  <a:pt x="317" y="178"/>
                  <a:pt x="317" y="178"/>
                  <a:pt x="317" y="178"/>
                </a:cubicBezTo>
                <a:cubicBezTo>
                  <a:pt x="317" y="178"/>
                  <a:pt x="317" y="178"/>
                  <a:pt x="317" y="178"/>
                </a:cubicBezTo>
                <a:cubicBezTo>
                  <a:pt x="317" y="179"/>
                  <a:pt x="317" y="179"/>
                  <a:pt x="317" y="179"/>
                </a:cubicBezTo>
                <a:cubicBezTo>
                  <a:pt x="317" y="179"/>
                  <a:pt x="317" y="179"/>
                  <a:pt x="317" y="179"/>
                </a:cubicBezTo>
                <a:cubicBezTo>
                  <a:pt x="318" y="180"/>
                  <a:pt x="318" y="180"/>
                  <a:pt x="318" y="180"/>
                </a:cubicBezTo>
                <a:cubicBezTo>
                  <a:pt x="318" y="180"/>
                  <a:pt x="318" y="180"/>
                  <a:pt x="318" y="180"/>
                </a:cubicBezTo>
                <a:cubicBezTo>
                  <a:pt x="317" y="180"/>
                  <a:pt x="317" y="180"/>
                  <a:pt x="317" y="180"/>
                </a:cubicBezTo>
                <a:cubicBezTo>
                  <a:pt x="316" y="180"/>
                  <a:pt x="316" y="180"/>
                  <a:pt x="316" y="180"/>
                </a:cubicBezTo>
                <a:cubicBezTo>
                  <a:pt x="316" y="179"/>
                  <a:pt x="316" y="179"/>
                  <a:pt x="316" y="179"/>
                </a:cubicBezTo>
                <a:cubicBezTo>
                  <a:pt x="316" y="180"/>
                  <a:pt x="316" y="180"/>
                  <a:pt x="316" y="180"/>
                </a:cubicBezTo>
                <a:cubicBezTo>
                  <a:pt x="316" y="180"/>
                  <a:pt x="316" y="180"/>
                  <a:pt x="316" y="180"/>
                </a:cubicBezTo>
                <a:cubicBezTo>
                  <a:pt x="317" y="180"/>
                  <a:pt x="317" y="180"/>
                  <a:pt x="317" y="180"/>
                </a:cubicBezTo>
                <a:cubicBezTo>
                  <a:pt x="318" y="181"/>
                  <a:pt x="318" y="181"/>
                  <a:pt x="318" y="181"/>
                </a:cubicBezTo>
                <a:cubicBezTo>
                  <a:pt x="318" y="181"/>
                  <a:pt x="318" y="181"/>
                  <a:pt x="318" y="181"/>
                </a:cubicBezTo>
                <a:cubicBezTo>
                  <a:pt x="318" y="181"/>
                  <a:pt x="318" y="181"/>
                  <a:pt x="318" y="181"/>
                </a:cubicBezTo>
                <a:cubicBezTo>
                  <a:pt x="318" y="182"/>
                  <a:pt x="318" y="182"/>
                  <a:pt x="318" y="182"/>
                </a:cubicBezTo>
                <a:cubicBezTo>
                  <a:pt x="317" y="182"/>
                  <a:pt x="317" y="182"/>
                  <a:pt x="317" y="182"/>
                </a:cubicBezTo>
                <a:cubicBezTo>
                  <a:pt x="317" y="181"/>
                  <a:pt x="317" y="181"/>
                  <a:pt x="317" y="181"/>
                </a:cubicBezTo>
                <a:cubicBezTo>
                  <a:pt x="316" y="181"/>
                  <a:pt x="316" y="181"/>
                  <a:pt x="316" y="181"/>
                </a:cubicBezTo>
                <a:cubicBezTo>
                  <a:pt x="315" y="181"/>
                  <a:pt x="315" y="181"/>
                  <a:pt x="315" y="181"/>
                </a:cubicBezTo>
                <a:cubicBezTo>
                  <a:pt x="315" y="181"/>
                  <a:pt x="315" y="181"/>
                  <a:pt x="315" y="181"/>
                </a:cubicBezTo>
                <a:cubicBezTo>
                  <a:pt x="315" y="181"/>
                  <a:pt x="315" y="181"/>
                  <a:pt x="315" y="181"/>
                </a:cubicBezTo>
                <a:cubicBezTo>
                  <a:pt x="316" y="181"/>
                  <a:pt x="316" y="181"/>
                  <a:pt x="316" y="181"/>
                </a:cubicBezTo>
                <a:cubicBezTo>
                  <a:pt x="317" y="182"/>
                  <a:pt x="317" y="182"/>
                  <a:pt x="317" y="182"/>
                </a:cubicBezTo>
                <a:cubicBezTo>
                  <a:pt x="317" y="183"/>
                  <a:pt x="317" y="183"/>
                  <a:pt x="317" y="183"/>
                </a:cubicBezTo>
                <a:cubicBezTo>
                  <a:pt x="316" y="183"/>
                  <a:pt x="316" y="183"/>
                  <a:pt x="316" y="183"/>
                </a:cubicBezTo>
                <a:cubicBezTo>
                  <a:pt x="316" y="183"/>
                  <a:pt x="316" y="183"/>
                  <a:pt x="316" y="183"/>
                </a:cubicBezTo>
                <a:cubicBezTo>
                  <a:pt x="316" y="183"/>
                  <a:pt x="316" y="183"/>
                  <a:pt x="316" y="183"/>
                </a:cubicBezTo>
                <a:cubicBezTo>
                  <a:pt x="315" y="182"/>
                  <a:pt x="315" y="182"/>
                  <a:pt x="315" y="182"/>
                </a:cubicBezTo>
                <a:cubicBezTo>
                  <a:pt x="315" y="182"/>
                  <a:pt x="315" y="182"/>
                  <a:pt x="315" y="182"/>
                </a:cubicBezTo>
                <a:cubicBezTo>
                  <a:pt x="315" y="182"/>
                  <a:pt x="315" y="182"/>
                  <a:pt x="315" y="182"/>
                </a:cubicBezTo>
                <a:cubicBezTo>
                  <a:pt x="315" y="183"/>
                  <a:pt x="315" y="183"/>
                  <a:pt x="315" y="183"/>
                </a:cubicBezTo>
                <a:cubicBezTo>
                  <a:pt x="315" y="183"/>
                  <a:pt x="315" y="183"/>
                  <a:pt x="315" y="183"/>
                </a:cubicBezTo>
                <a:cubicBezTo>
                  <a:pt x="315" y="184"/>
                  <a:pt x="315" y="184"/>
                  <a:pt x="315" y="184"/>
                </a:cubicBezTo>
                <a:cubicBezTo>
                  <a:pt x="315" y="184"/>
                  <a:pt x="315" y="184"/>
                  <a:pt x="315"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3" y="184"/>
                  <a:pt x="313" y="184"/>
                  <a:pt x="313" y="184"/>
                </a:cubicBezTo>
                <a:cubicBezTo>
                  <a:pt x="313" y="184"/>
                  <a:pt x="313" y="184"/>
                  <a:pt x="313" y="184"/>
                </a:cubicBezTo>
                <a:cubicBezTo>
                  <a:pt x="313" y="184"/>
                  <a:pt x="313" y="184"/>
                  <a:pt x="313" y="184"/>
                </a:cubicBezTo>
                <a:cubicBezTo>
                  <a:pt x="313" y="183"/>
                  <a:pt x="313" y="183"/>
                  <a:pt x="313" y="183"/>
                </a:cubicBezTo>
                <a:cubicBezTo>
                  <a:pt x="312" y="182"/>
                  <a:pt x="312" y="182"/>
                  <a:pt x="312" y="182"/>
                </a:cubicBezTo>
                <a:cubicBezTo>
                  <a:pt x="312" y="182"/>
                  <a:pt x="312" y="182"/>
                  <a:pt x="312" y="182"/>
                </a:cubicBezTo>
                <a:cubicBezTo>
                  <a:pt x="312" y="182"/>
                  <a:pt x="312" y="182"/>
                  <a:pt x="312" y="182"/>
                </a:cubicBezTo>
                <a:cubicBezTo>
                  <a:pt x="312" y="184"/>
                  <a:pt x="312" y="184"/>
                  <a:pt x="312" y="184"/>
                </a:cubicBezTo>
                <a:cubicBezTo>
                  <a:pt x="312" y="184"/>
                  <a:pt x="312" y="184"/>
                  <a:pt x="312" y="184"/>
                </a:cubicBezTo>
                <a:cubicBezTo>
                  <a:pt x="311" y="184"/>
                  <a:pt x="311" y="184"/>
                  <a:pt x="311" y="184"/>
                </a:cubicBezTo>
                <a:cubicBezTo>
                  <a:pt x="311" y="184"/>
                  <a:pt x="311" y="184"/>
                  <a:pt x="311" y="184"/>
                </a:cubicBezTo>
                <a:cubicBezTo>
                  <a:pt x="312" y="184"/>
                  <a:pt x="312" y="184"/>
                  <a:pt x="312" y="184"/>
                </a:cubicBezTo>
                <a:cubicBezTo>
                  <a:pt x="312" y="184"/>
                  <a:pt x="312" y="184"/>
                  <a:pt x="312" y="184"/>
                </a:cubicBezTo>
                <a:cubicBezTo>
                  <a:pt x="312" y="185"/>
                  <a:pt x="312" y="185"/>
                  <a:pt x="312" y="185"/>
                </a:cubicBezTo>
                <a:cubicBezTo>
                  <a:pt x="311" y="185"/>
                  <a:pt x="311" y="185"/>
                  <a:pt x="311" y="185"/>
                </a:cubicBezTo>
                <a:cubicBezTo>
                  <a:pt x="311" y="185"/>
                  <a:pt x="311" y="185"/>
                  <a:pt x="311" y="185"/>
                </a:cubicBezTo>
                <a:cubicBezTo>
                  <a:pt x="311" y="185"/>
                  <a:pt x="311" y="185"/>
                  <a:pt x="311" y="185"/>
                </a:cubicBezTo>
                <a:cubicBezTo>
                  <a:pt x="311" y="185"/>
                  <a:pt x="311" y="185"/>
                  <a:pt x="311" y="185"/>
                </a:cubicBezTo>
                <a:cubicBezTo>
                  <a:pt x="312" y="185"/>
                  <a:pt x="312" y="185"/>
                  <a:pt x="312" y="185"/>
                </a:cubicBezTo>
                <a:cubicBezTo>
                  <a:pt x="312" y="186"/>
                  <a:pt x="312" y="186"/>
                  <a:pt x="312" y="186"/>
                </a:cubicBezTo>
                <a:cubicBezTo>
                  <a:pt x="312" y="186"/>
                  <a:pt x="312" y="186"/>
                  <a:pt x="312" y="186"/>
                </a:cubicBezTo>
                <a:cubicBezTo>
                  <a:pt x="311" y="186"/>
                  <a:pt x="311" y="186"/>
                  <a:pt x="311" y="186"/>
                </a:cubicBezTo>
                <a:cubicBezTo>
                  <a:pt x="311" y="186"/>
                  <a:pt x="311" y="186"/>
                  <a:pt x="311" y="186"/>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8"/>
                  <a:pt x="311" y="188"/>
                  <a:pt x="311" y="188"/>
                </a:cubicBezTo>
                <a:cubicBezTo>
                  <a:pt x="311" y="188"/>
                  <a:pt x="311" y="188"/>
                  <a:pt x="311" y="188"/>
                </a:cubicBezTo>
                <a:cubicBezTo>
                  <a:pt x="311" y="189"/>
                  <a:pt x="311" y="189"/>
                  <a:pt x="311"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09" y="188"/>
                  <a:pt x="309" y="188"/>
                  <a:pt x="309" y="188"/>
                </a:cubicBezTo>
                <a:cubicBezTo>
                  <a:pt x="309" y="188"/>
                  <a:pt x="309" y="188"/>
                  <a:pt x="309" y="188"/>
                </a:cubicBezTo>
                <a:cubicBezTo>
                  <a:pt x="309" y="188"/>
                  <a:pt x="309" y="188"/>
                  <a:pt x="309" y="188"/>
                </a:cubicBezTo>
                <a:cubicBezTo>
                  <a:pt x="309" y="187"/>
                  <a:pt x="309" y="187"/>
                  <a:pt x="309" y="187"/>
                </a:cubicBezTo>
                <a:cubicBezTo>
                  <a:pt x="309" y="187"/>
                  <a:pt x="309" y="187"/>
                  <a:pt x="309" y="187"/>
                </a:cubicBezTo>
                <a:cubicBezTo>
                  <a:pt x="308" y="188"/>
                  <a:pt x="308" y="188"/>
                  <a:pt x="308" y="188"/>
                </a:cubicBezTo>
                <a:cubicBezTo>
                  <a:pt x="308" y="188"/>
                  <a:pt x="308" y="188"/>
                  <a:pt x="308" y="188"/>
                </a:cubicBezTo>
                <a:cubicBezTo>
                  <a:pt x="308" y="188"/>
                  <a:pt x="308" y="188"/>
                  <a:pt x="308" y="188"/>
                </a:cubicBezTo>
                <a:cubicBezTo>
                  <a:pt x="308" y="188"/>
                  <a:pt x="308" y="188"/>
                  <a:pt x="308" y="188"/>
                </a:cubicBezTo>
                <a:cubicBezTo>
                  <a:pt x="308" y="187"/>
                  <a:pt x="308" y="187"/>
                  <a:pt x="308" y="187"/>
                </a:cubicBezTo>
                <a:cubicBezTo>
                  <a:pt x="308" y="187"/>
                  <a:pt x="308" y="187"/>
                  <a:pt x="308" y="187"/>
                </a:cubicBezTo>
                <a:cubicBezTo>
                  <a:pt x="308" y="187"/>
                  <a:pt x="308" y="187"/>
                  <a:pt x="308" y="187"/>
                </a:cubicBezTo>
                <a:cubicBezTo>
                  <a:pt x="308" y="186"/>
                  <a:pt x="308" y="186"/>
                  <a:pt x="308" y="186"/>
                </a:cubicBezTo>
                <a:cubicBezTo>
                  <a:pt x="308" y="186"/>
                  <a:pt x="308" y="186"/>
                  <a:pt x="308" y="186"/>
                </a:cubicBezTo>
                <a:cubicBezTo>
                  <a:pt x="308" y="186"/>
                  <a:pt x="308" y="186"/>
                  <a:pt x="308" y="186"/>
                </a:cubicBezTo>
                <a:cubicBezTo>
                  <a:pt x="308" y="186"/>
                  <a:pt x="308" y="186"/>
                  <a:pt x="308" y="186"/>
                </a:cubicBezTo>
                <a:cubicBezTo>
                  <a:pt x="307" y="186"/>
                  <a:pt x="307" y="186"/>
                  <a:pt x="307" y="186"/>
                </a:cubicBezTo>
                <a:cubicBezTo>
                  <a:pt x="307" y="187"/>
                  <a:pt x="307" y="187"/>
                  <a:pt x="307" y="187"/>
                </a:cubicBezTo>
                <a:cubicBezTo>
                  <a:pt x="307" y="187"/>
                  <a:pt x="307" y="187"/>
                  <a:pt x="307" y="187"/>
                </a:cubicBezTo>
                <a:cubicBezTo>
                  <a:pt x="306" y="187"/>
                  <a:pt x="306" y="187"/>
                  <a:pt x="306" y="187"/>
                </a:cubicBezTo>
                <a:cubicBezTo>
                  <a:pt x="306" y="187"/>
                  <a:pt x="306" y="187"/>
                  <a:pt x="306" y="187"/>
                </a:cubicBezTo>
                <a:cubicBezTo>
                  <a:pt x="306" y="186"/>
                  <a:pt x="306" y="186"/>
                  <a:pt x="306" y="186"/>
                </a:cubicBezTo>
                <a:cubicBezTo>
                  <a:pt x="306" y="186"/>
                  <a:pt x="306" y="186"/>
                  <a:pt x="306" y="186"/>
                </a:cubicBezTo>
                <a:cubicBezTo>
                  <a:pt x="306" y="185"/>
                  <a:pt x="306" y="185"/>
                  <a:pt x="306"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6" y="185"/>
                  <a:pt x="306" y="185"/>
                  <a:pt x="306" y="185"/>
                </a:cubicBezTo>
                <a:cubicBezTo>
                  <a:pt x="306" y="185"/>
                  <a:pt x="306" y="185"/>
                  <a:pt x="306" y="185"/>
                </a:cubicBezTo>
                <a:cubicBezTo>
                  <a:pt x="305" y="184"/>
                  <a:pt x="305" y="184"/>
                  <a:pt x="305" y="184"/>
                </a:cubicBezTo>
                <a:cubicBezTo>
                  <a:pt x="306" y="184"/>
                  <a:pt x="306" y="184"/>
                  <a:pt x="306" y="184"/>
                </a:cubicBezTo>
                <a:cubicBezTo>
                  <a:pt x="306" y="184"/>
                  <a:pt x="306" y="184"/>
                  <a:pt x="306" y="184"/>
                </a:cubicBezTo>
                <a:cubicBezTo>
                  <a:pt x="307" y="183"/>
                  <a:pt x="307" y="183"/>
                  <a:pt x="307" y="183"/>
                </a:cubicBezTo>
                <a:cubicBezTo>
                  <a:pt x="306" y="183"/>
                  <a:pt x="306" y="183"/>
                  <a:pt x="306" y="183"/>
                </a:cubicBezTo>
                <a:cubicBezTo>
                  <a:pt x="306" y="183"/>
                  <a:pt x="306" y="183"/>
                  <a:pt x="306" y="183"/>
                </a:cubicBezTo>
                <a:cubicBezTo>
                  <a:pt x="306" y="183"/>
                  <a:pt x="306" y="183"/>
                  <a:pt x="306" y="183"/>
                </a:cubicBezTo>
                <a:cubicBezTo>
                  <a:pt x="305" y="183"/>
                  <a:pt x="305" y="183"/>
                  <a:pt x="305" y="183"/>
                </a:cubicBezTo>
                <a:cubicBezTo>
                  <a:pt x="306" y="183"/>
                  <a:pt x="306" y="183"/>
                  <a:pt x="306" y="183"/>
                </a:cubicBezTo>
                <a:cubicBezTo>
                  <a:pt x="306" y="182"/>
                  <a:pt x="306" y="182"/>
                  <a:pt x="306" y="182"/>
                </a:cubicBezTo>
                <a:cubicBezTo>
                  <a:pt x="307" y="182"/>
                  <a:pt x="307" y="182"/>
                  <a:pt x="307" y="182"/>
                </a:cubicBezTo>
                <a:cubicBezTo>
                  <a:pt x="307" y="182"/>
                  <a:pt x="307" y="182"/>
                  <a:pt x="307" y="182"/>
                </a:cubicBezTo>
                <a:cubicBezTo>
                  <a:pt x="306" y="182"/>
                  <a:pt x="306" y="182"/>
                  <a:pt x="306" y="182"/>
                </a:cubicBezTo>
                <a:cubicBezTo>
                  <a:pt x="305" y="182"/>
                  <a:pt x="305" y="182"/>
                  <a:pt x="305" y="182"/>
                </a:cubicBezTo>
                <a:cubicBezTo>
                  <a:pt x="305" y="182"/>
                  <a:pt x="305" y="182"/>
                  <a:pt x="305" y="182"/>
                </a:cubicBezTo>
                <a:cubicBezTo>
                  <a:pt x="305" y="182"/>
                  <a:pt x="305" y="182"/>
                  <a:pt x="305" y="182"/>
                </a:cubicBezTo>
                <a:cubicBezTo>
                  <a:pt x="306" y="181"/>
                  <a:pt x="306" y="181"/>
                  <a:pt x="306" y="181"/>
                </a:cubicBezTo>
                <a:cubicBezTo>
                  <a:pt x="306" y="181"/>
                  <a:pt x="306" y="181"/>
                  <a:pt x="306" y="181"/>
                </a:cubicBezTo>
                <a:cubicBezTo>
                  <a:pt x="307" y="181"/>
                  <a:pt x="307" y="181"/>
                  <a:pt x="307" y="181"/>
                </a:cubicBezTo>
                <a:cubicBezTo>
                  <a:pt x="308" y="180"/>
                  <a:pt x="308" y="180"/>
                  <a:pt x="308" y="180"/>
                </a:cubicBezTo>
                <a:cubicBezTo>
                  <a:pt x="308" y="180"/>
                  <a:pt x="308" y="180"/>
                  <a:pt x="308" y="180"/>
                </a:cubicBezTo>
                <a:cubicBezTo>
                  <a:pt x="309" y="179"/>
                  <a:pt x="309" y="179"/>
                  <a:pt x="309" y="179"/>
                </a:cubicBezTo>
                <a:cubicBezTo>
                  <a:pt x="309" y="179"/>
                  <a:pt x="309" y="179"/>
                  <a:pt x="309" y="179"/>
                </a:cubicBezTo>
                <a:cubicBezTo>
                  <a:pt x="310" y="178"/>
                  <a:pt x="310" y="178"/>
                  <a:pt x="310" y="178"/>
                </a:cubicBezTo>
                <a:cubicBezTo>
                  <a:pt x="310" y="178"/>
                  <a:pt x="310" y="178"/>
                  <a:pt x="310" y="178"/>
                </a:cubicBezTo>
                <a:cubicBezTo>
                  <a:pt x="309" y="178"/>
                  <a:pt x="309" y="178"/>
                  <a:pt x="309" y="178"/>
                </a:cubicBezTo>
                <a:cubicBezTo>
                  <a:pt x="309" y="179"/>
                  <a:pt x="309" y="179"/>
                  <a:pt x="309" y="179"/>
                </a:cubicBezTo>
                <a:cubicBezTo>
                  <a:pt x="308" y="179"/>
                  <a:pt x="308" y="179"/>
                  <a:pt x="308" y="179"/>
                </a:cubicBezTo>
                <a:cubicBezTo>
                  <a:pt x="308" y="180"/>
                  <a:pt x="308" y="180"/>
                  <a:pt x="308" y="180"/>
                </a:cubicBezTo>
                <a:cubicBezTo>
                  <a:pt x="307" y="180"/>
                  <a:pt x="307" y="180"/>
                  <a:pt x="307" y="180"/>
                </a:cubicBezTo>
                <a:cubicBezTo>
                  <a:pt x="306" y="180"/>
                  <a:pt x="306" y="180"/>
                  <a:pt x="306" y="180"/>
                </a:cubicBezTo>
                <a:cubicBezTo>
                  <a:pt x="305" y="181"/>
                  <a:pt x="305" y="181"/>
                  <a:pt x="305" y="181"/>
                </a:cubicBezTo>
                <a:cubicBezTo>
                  <a:pt x="304" y="181"/>
                  <a:pt x="304" y="181"/>
                  <a:pt x="304" y="181"/>
                </a:cubicBezTo>
                <a:cubicBezTo>
                  <a:pt x="304" y="181"/>
                  <a:pt x="304" y="181"/>
                  <a:pt x="304" y="181"/>
                </a:cubicBezTo>
                <a:cubicBezTo>
                  <a:pt x="304" y="180"/>
                  <a:pt x="304" y="180"/>
                  <a:pt x="304" y="180"/>
                </a:cubicBezTo>
                <a:cubicBezTo>
                  <a:pt x="305" y="179"/>
                  <a:pt x="305" y="179"/>
                  <a:pt x="305" y="179"/>
                </a:cubicBezTo>
                <a:cubicBezTo>
                  <a:pt x="306" y="179"/>
                  <a:pt x="306" y="179"/>
                  <a:pt x="306" y="179"/>
                </a:cubicBezTo>
                <a:cubicBezTo>
                  <a:pt x="306" y="178"/>
                  <a:pt x="306" y="178"/>
                  <a:pt x="306" y="178"/>
                </a:cubicBezTo>
                <a:cubicBezTo>
                  <a:pt x="306" y="178"/>
                  <a:pt x="306" y="178"/>
                  <a:pt x="306" y="178"/>
                </a:cubicBezTo>
                <a:cubicBezTo>
                  <a:pt x="306" y="178"/>
                  <a:pt x="306" y="178"/>
                  <a:pt x="306" y="178"/>
                </a:cubicBezTo>
                <a:cubicBezTo>
                  <a:pt x="306" y="178"/>
                  <a:pt x="306" y="178"/>
                  <a:pt x="306" y="178"/>
                </a:cubicBezTo>
                <a:cubicBezTo>
                  <a:pt x="304" y="179"/>
                  <a:pt x="304" y="179"/>
                  <a:pt x="304" y="179"/>
                </a:cubicBezTo>
                <a:cubicBezTo>
                  <a:pt x="303" y="180"/>
                  <a:pt x="303" y="180"/>
                  <a:pt x="303" y="180"/>
                </a:cubicBezTo>
                <a:cubicBezTo>
                  <a:pt x="303" y="179"/>
                  <a:pt x="303" y="179"/>
                  <a:pt x="303" y="179"/>
                </a:cubicBezTo>
                <a:cubicBezTo>
                  <a:pt x="303" y="179"/>
                  <a:pt x="303" y="179"/>
                  <a:pt x="303" y="179"/>
                </a:cubicBezTo>
                <a:cubicBezTo>
                  <a:pt x="303" y="179"/>
                  <a:pt x="303" y="179"/>
                  <a:pt x="303" y="179"/>
                </a:cubicBezTo>
                <a:cubicBezTo>
                  <a:pt x="303" y="178"/>
                  <a:pt x="303" y="178"/>
                  <a:pt x="303" y="178"/>
                </a:cubicBezTo>
                <a:cubicBezTo>
                  <a:pt x="302" y="178"/>
                  <a:pt x="302" y="178"/>
                  <a:pt x="302" y="178"/>
                </a:cubicBezTo>
                <a:cubicBezTo>
                  <a:pt x="302" y="178"/>
                  <a:pt x="302" y="178"/>
                  <a:pt x="302" y="178"/>
                </a:cubicBezTo>
                <a:cubicBezTo>
                  <a:pt x="302" y="178"/>
                  <a:pt x="302" y="178"/>
                  <a:pt x="302" y="178"/>
                </a:cubicBezTo>
                <a:cubicBezTo>
                  <a:pt x="302" y="178"/>
                  <a:pt x="302" y="178"/>
                  <a:pt x="302" y="178"/>
                </a:cubicBezTo>
                <a:cubicBezTo>
                  <a:pt x="302" y="177"/>
                  <a:pt x="302" y="177"/>
                  <a:pt x="302" y="177"/>
                </a:cubicBezTo>
                <a:cubicBezTo>
                  <a:pt x="302" y="177"/>
                  <a:pt x="302" y="177"/>
                  <a:pt x="302" y="177"/>
                </a:cubicBezTo>
                <a:cubicBezTo>
                  <a:pt x="302" y="177"/>
                  <a:pt x="302" y="177"/>
                  <a:pt x="302" y="177"/>
                </a:cubicBezTo>
                <a:cubicBezTo>
                  <a:pt x="302" y="177"/>
                  <a:pt x="302" y="177"/>
                  <a:pt x="302" y="177"/>
                </a:cubicBezTo>
                <a:cubicBezTo>
                  <a:pt x="302" y="176"/>
                  <a:pt x="302" y="176"/>
                  <a:pt x="302" y="176"/>
                </a:cubicBezTo>
                <a:cubicBezTo>
                  <a:pt x="302" y="176"/>
                  <a:pt x="302" y="176"/>
                  <a:pt x="302" y="176"/>
                </a:cubicBezTo>
                <a:cubicBezTo>
                  <a:pt x="302" y="176"/>
                  <a:pt x="302" y="176"/>
                  <a:pt x="302" y="176"/>
                </a:cubicBezTo>
                <a:cubicBezTo>
                  <a:pt x="302" y="175"/>
                  <a:pt x="302" y="175"/>
                  <a:pt x="302" y="175"/>
                </a:cubicBezTo>
                <a:cubicBezTo>
                  <a:pt x="301" y="175"/>
                  <a:pt x="301" y="175"/>
                  <a:pt x="301" y="175"/>
                </a:cubicBezTo>
                <a:cubicBezTo>
                  <a:pt x="301" y="175"/>
                  <a:pt x="301" y="175"/>
                  <a:pt x="301" y="175"/>
                </a:cubicBezTo>
                <a:cubicBezTo>
                  <a:pt x="301" y="176"/>
                  <a:pt x="301" y="176"/>
                  <a:pt x="301" y="176"/>
                </a:cubicBezTo>
                <a:cubicBezTo>
                  <a:pt x="301" y="176"/>
                  <a:pt x="301" y="176"/>
                  <a:pt x="301" y="176"/>
                </a:cubicBezTo>
                <a:cubicBezTo>
                  <a:pt x="301" y="176"/>
                  <a:pt x="301" y="176"/>
                  <a:pt x="301" y="176"/>
                </a:cubicBezTo>
                <a:cubicBezTo>
                  <a:pt x="300" y="176"/>
                  <a:pt x="300" y="176"/>
                  <a:pt x="300" y="176"/>
                </a:cubicBezTo>
                <a:cubicBezTo>
                  <a:pt x="300" y="175"/>
                  <a:pt x="300" y="175"/>
                  <a:pt x="300" y="175"/>
                </a:cubicBezTo>
                <a:cubicBezTo>
                  <a:pt x="299" y="175"/>
                  <a:pt x="299" y="175"/>
                  <a:pt x="299" y="175"/>
                </a:cubicBezTo>
                <a:cubicBezTo>
                  <a:pt x="300" y="176"/>
                  <a:pt x="300" y="176"/>
                  <a:pt x="300" y="176"/>
                </a:cubicBezTo>
                <a:cubicBezTo>
                  <a:pt x="300" y="177"/>
                  <a:pt x="300" y="177"/>
                  <a:pt x="300" y="177"/>
                </a:cubicBezTo>
                <a:cubicBezTo>
                  <a:pt x="300" y="177"/>
                  <a:pt x="300" y="177"/>
                  <a:pt x="300" y="177"/>
                </a:cubicBezTo>
                <a:cubicBezTo>
                  <a:pt x="300" y="177"/>
                  <a:pt x="300" y="177"/>
                  <a:pt x="300" y="177"/>
                </a:cubicBezTo>
                <a:cubicBezTo>
                  <a:pt x="300" y="177"/>
                  <a:pt x="300" y="177"/>
                  <a:pt x="300" y="177"/>
                </a:cubicBezTo>
                <a:cubicBezTo>
                  <a:pt x="300" y="178"/>
                  <a:pt x="300" y="178"/>
                  <a:pt x="300" y="178"/>
                </a:cubicBezTo>
                <a:cubicBezTo>
                  <a:pt x="299" y="178"/>
                  <a:pt x="299" y="178"/>
                  <a:pt x="299" y="178"/>
                </a:cubicBezTo>
                <a:cubicBezTo>
                  <a:pt x="299" y="177"/>
                  <a:pt x="299" y="177"/>
                  <a:pt x="299" y="177"/>
                </a:cubicBezTo>
                <a:cubicBezTo>
                  <a:pt x="299" y="177"/>
                  <a:pt x="299" y="177"/>
                  <a:pt x="299" y="177"/>
                </a:cubicBezTo>
                <a:cubicBezTo>
                  <a:pt x="298" y="176"/>
                  <a:pt x="298" y="176"/>
                  <a:pt x="298" y="176"/>
                </a:cubicBezTo>
                <a:cubicBezTo>
                  <a:pt x="298" y="177"/>
                  <a:pt x="298" y="177"/>
                  <a:pt x="298" y="177"/>
                </a:cubicBezTo>
                <a:cubicBezTo>
                  <a:pt x="298" y="177"/>
                  <a:pt x="298" y="177"/>
                  <a:pt x="298" y="177"/>
                </a:cubicBezTo>
                <a:cubicBezTo>
                  <a:pt x="298" y="177"/>
                  <a:pt x="298" y="177"/>
                  <a:pt x="298" y="177"/>
                </a:cubicBezTo>
                <a:cubicBezTo>
                  <a:pt x="298" y="178"/>
                  <a:pt x="298" y="178"/>
                  <a:pt x="298" y="178"/>
                </a:cubicBezTo>
                <a:cubicBezTo>
                  <a:pt x="299" y="178"/>
                  <a:pt x="299" y="178"/>
                  <a:pt x="299" y="178"/>
                </a:cubicBezTo>
                <a:cubicBezTo>
                  <a:pt x="299" y="179"/>
                  <a:pt x="299" y="179"/>
                  <a:pt x="299" y="179"/>
                </a:cubicBezTo>
                <a:cubicBezTo>
                  <a:pt x="300" y="179"/>
                  <a:pt x="300" y="179"/>
                  <a:pt x="300" y="179"/>
                </a:cubicBezTo>
                <a:cubicBezTo>
                  <a:pt x="299" y="180"/>
                  <a:pt x="299" y="180"/>
                  <a:pt x="299" y="180"/>
                </a:cubicBezTo>
                <a:cubicBezTo>
                  <a:pt x="300" y="180"/>
                  <a:pt x="300" y="180"/>
                  <a:pt x="300" y="180"/>
                </a:cubicBezTo>
                <a:cubicBezTo>
                  <a:pt x="300" y="180"/>
                  <a:pt x="300" y="180"/>
                  <a:pt x="300" y="180"/>
                </a:cubicBezTo>
                <a:cubicBezTo>
                  <a:pt x="299" y="181"/>
                  <a:pt x="299" y="181"/>
                  <a:pt x="299" y="181"/>
                </a:cubicBezTo>
                <a:cubicBezTo>
                  <a:pt x="298" y="180"/>
                  <a:pt x="298" y="180"/>
                  <a:pt x="298" y="180"/>
                </a:cubicBezTo>
                <a:cubicBezTo>
                  <a:pt x="298" y="180"/>
                  <a:pt x="298" y="180"/>
                  <a:pt x="298" y="180"/>
                </a:cubicBezTo>
                <a:cubicBezTo>
                  <a:pt x="298" y="181"/>
                  <a:pt x="298" y="181"/>
                  <a:pt x="298" y="181"/>
                </a:cubicBezTo>
                <a:cubicBezTo>
                  <a:pt x="297" y="181"/>
                  <a:pt x="297" y="181"/>
                  <a:pt x="297" y="181"/>
                </a:cubicBezTo>
                <a:cubicBezTo>
                  <a:pt x="297" y="180"/>
                  <a:pt x="297" y="180"/>
                  <a:pt x="297" y="180"/>
                </a:cubicBezTo>
                <a:cubicBezTo>
                  <a:pt x="297" y="179"/>
                  <a:pt x="297" y="179"/>
                  <a:pt x="297" y="179"/>
                </a:cubicBezTo>
                <a:cubicBezTo>
                  <a:pt x="297" y="179"/>
                  <a:pt x="297" y="179"/>
                  <a:pt x="297" y="179"/>
                </a:cubicBezTo>
                <a:cubicBezTo>
                  <a:pt x="297" y="178"/>
                  <a:pt x="297" y="178"/>
                  <a:pt x="297" y="178"/>
                </a:cubicBezTo>
                <a:cubicBezTo>
                  <a:pt x="296" y="178"/>
                  <a:pt x="296" y="178"/>
                  <a:pt x="296" y="178"/>
                </a:cubicBezTo>
                <a:cubicBezTo>
                  <a:pt x="295" y="178"/>
                  <a:pt x="295" y="178"/>
                  <a:pt x="295" y="178"/>
                </a:cubicBezTo>
                <a:cubicBezTo>
                  <a:pt x="295" y="178"/>
                  <a:pt x="295" y="178"/>
                  <a:pt x="295" y="178"/>
                </a:cubicBezTo>
                <a:cubicBezTo>
                  <a:pt x="295" y="177"/>
                  <a:pt x="295" y="177"/>
                  <a:pt x="295" y="177"/>
                </a:cubicBezTo>
                <a:cubicBezTo>
                  <a:pt x="294" y="177"/>
                  <a:pt x="294" y="177"/>
                  <a:pt x="294" y="177"/>
                </a:cubicBezTo>
                <a:cubicBezTo>
                  <a:pt x="294" y="177"/>
                  <a:pt x="294" y="177"/>
                  <a:pt x="294" y="177"/>
                </a:cubicBezTo>
                <a:cubicBezTo>
                  <a:pt x="293" y="177"/>
                  <a:pt x="293" y="177"/>
                  <a:pt x="293" y="177"/>
                </a:cubicBezTo>
                <a:cubicBezTo>
                  <a:pt x="293" y="178"/>
                  <a:pt x="293" y="178"/>
                  <a:pt x="293" y="178"/>
                </a:cubicBezTo>
                <a:cubicBezTo>
                  <a:pt x="294" y="178"/>
                  <a:pt x="294" y="178"/>
                  <a:pt x="294" y="178"/>
                </a:cubicBezTo>
                <a:cubicBezTo>
                  <a:pt x="295" y="178"/>
                  <a:pt x="295" y="178"/>
                  <a:pt x="295" y="178"/>
                </a:cubicBezTo>
                <a:cubicBezTo>
                  <a:pt x="296" y="178"/>
                  <a:pt x="296" y="178"/>
                  <a:pt x="296" y="178"/>
                </a:cubicBezTo>
                <a:cubicBezTo>
                  <a:pt x="296" y="179"/>
                  <a:pt x="296" y="179"/>
                  <a:pt x="296" y="179"/>
                </a:cubicBezTo>
                <a:cubicBezTo>
                  <a:pt x="295" y="180"/>
                  <a:pt x="295" y="180"/>
                  <a:pt x="295" y="180"/>
                </a:cubicBezTo>
                <a:cubicBezTo>
                  <a:pt x="295" y="180"/>
                  <a:pt x="295" y="180"/>
                  <a:pt x="295" y="180"/>
                </a:cubicBezTo>
                <a:cubicBezTo>
                  <a:pt x="296" y="180"/>
                  <a:pt x="296" y="180"/>
                  <a:pt x="296" y="180"/>
                </a:cubicBezTo>
                <a:cubicBezTo>
                  <a:pt x="296" y="180"/>
                  <a:pt x="296" y="180"/>
                  <a:pt x="296" y="180"/>
                </a:cubicBezTo>
                <a:cubicBezTo>
                  <a:pt x="296" y="181"/>
                  <a:pt x="296" y="181"/>
                  <a:pt x="296" y="181"/>
                </a:cubicBezTo>
                <a:cubicBezTo>
                  <a:pt x="296" y="181"/>
                  <a:pt x="296" y="181"/>
                  <a:pt x="296" y="181"/>
                </a:cubicBezTo>
                <a:cubicBezTo>
                  <a:pt x="297" y="181"/>
                  <a:pt x="297" y="181"/>
                  <a:pt x="297" y="181"/>
                </a:cubicBezTo>
                <a:cubicBezTo>
                  <a:pt x="297" y="181"/>
                  <a:pt x="297" y="181"/>
                  <a:pt x="297" y="181"/>
                </a:cubicBezTo>
                <a:cubicBezTo>
                  <a:pt x="296" y="182"/>
                  <a:pt x="296" y="182"/>
                  <a:pt x="296" y="182"/>
                </a:cubicBezTo>
                <a:cubicBezTo>
                  <a:pt x="295" y="183"/>
                  <a:pt x="295" y="183"/>
                  <a:pt x="295" y="183"/>
                </a:cubicBezTo>
                <a:cubicBezTo>
                  <a:pt x="294" y="184"/>
                  <a:pt x="294" y="184"/>
                  <a:pt x="294" y="184"/>
                </a:cubicBezTo>
                <a:cubicBezTo>
                  <a:pt x="296" y="183"/>
                  <a:pt x="296" y="183"/>
                  <a:pt x="296" y="183"/>
                </a:cubicBezTo>
                <a:cubicBezTo>
                  <a:pt x="296" y="183"/>
                  <a:pt x="296" y="183"/>
                  <a:pt x="296" y="183"/>
                </a:cubicBezTo>
                <a:cubicBezTo>
                  <a:pt x="297" y="182"/>
                  <a:pt x="297" y="182"/>
                  <a:pt x="297" y="182"/>
                </a:cubicBezTo>
                <a:cubicBezTo>
                  <a:pt x="298" y="182"/>
                  <a:pt x="298" y="182"/>
                  <a:pt x="298" y="182"/>
                </a:cubicBezTo>
                <a:cubicBezTo>
                  <a:pt x="298" y="183"/>
                  <a:pt x="298" y="183"/>
                  <a:pt x="298" y="183"/>
                </a:cubicBezTo>
                <a:cubicBezTo>
                  <a:pt x="298" y="183"/>
                  <a:pt x="298" y="183"/>
                  <a:pt x="298" y="183"/>
                </a:cubicBezTo>
                <a:cubicBezTo>
                  <a:pt x="297" y="183"/>
                  <a:pt x="297" y="183"/>
                  <a:pt x="297" y="183"/>
                </a:cubicBezTo>
                <a:cubicBezTo>
                  <a:pt x="297" y="184"/>
                  <a:pt x="297" y="184"/>
                  <a:pt x="297" y="184"/>
                </a:cubicBezTo>
                <a:cubicBezTo>
                  <a:pt x="297" y="184"/>
                  <a:pt x="297" y="184"/>
                  <a:pt x="297" y="184"/>
                </a:cubicBezTo>
                <a:cubicBezTo>
                  <a:pt x="298" y="184"/>
                  <a:pt x="298" y="184"/>
                  <a:pt x="298" y="184"/>
                </a:cubicBezTo>
                <a:cubicBezTo>
                  <a:pt x="299" y="185"/>
                  <a:pt x="299" y="185"/>
                  <a:pt x="299" y="185"/>
                </a:cubicBezTo>
                <a:cubicBezTo>
                  <a:pt x="298" y="185"/>
                  <a:pt x="298" y="185"/>
                  <a:pt x="298" y="185"/>
                </a:cubicBezTo>
                <a:cubicBezTo>
                  <a:pt x="297" y="185"/>
                  <a:pt x="297" y="185"/>
                  <a:pt x="297" y="185"/>
                </a:cubicBezTo>
                <a:cubicBezTo>
                  <a:pt x="297" y="185"/>
                  <a:pt x="297" y="185"/>
                  <a:pt x="297" y="185"/>
                </a:cubicBezTo>
                <a:cubicBezTo>
                  <a:pt x="298" y="185"/>
                  <a:pt x="298" y="185"/>
                  <a:pt x="298" y="185"/>
                </a:cubicBezTo>
                <a:cubicBezTo>
                  <a:pt x="298" y="186"/>
                  <a:pt x="298" y="186"/>
                  <a:pt x="298" y="186"/>
                </a:cubicBezTo>
                <a:cubicBezTo>
                  <a:pt x="298" y="186"/>
                  <a:pt x="298" y="186"/>
                  <a:pt x="298" y="186"/>
                </a:cubicBezTo>
                <a:cubicBezTo>
                  <a:pt x="298" y="186"/>
                  <a:pt x="298" y="186"/>
                  <a:pt x="298" y="186"/>
                </a:cubicBezTo>
                <a:cubicBezTo>
                  <a:pt x="298" y="186"/>
                  <a:pt x="298" y="186"/>
                  <a:pt x="298" y="186"/>
                </a:cubicBezTo>
                <a:cubicBezTo>
                  <a:pt x="298" y="187"/>
                  <a:pt x="298" y="187"/>
                  <a:pt x="298" y="187"/>
                </a:cubicBezTo>
                <a:cubicBezTo>
                  <a:pt x="298" y="187"/>
                  <a:pt x="298" y="187"/>
                  <a:pt x="298" y="187"/>
                </a:cubicBezTo>
                <a:cubicBezTo>
                  <a:pt x="298" y="187"/>
                  <a:pt x="298" y="187"/>
                  <a:pt x="298" y="187"/>
                </a:cubicBezTo>
                <a:cubicBezTo>
                  <a:pt x="298" y="188"/>
                  <a:pt x="298" y="188"/>
                  <a:pt x="298" y="188"/>
                </a:cubicBezTo>
                <a:cubicBezTo>
                  <a:pt x="299" y="189"/>
                  <a:pt x="299" y="189"/>
                  <a:pt x="299" y="189"/>
                </a:cubicBezTo>
                <a:cubicBezTo>
                  <a:pt x="299" y="188"/>
                  <a:pt x="299" y="188"/>
                  <a:pt x="299" y="188"/>
                </a:cubicBezTo>
                <a:cubicBezTo>
                  <a:pt x="299" y="187"/>
                  <a:pt x="299" y="187"/>
                  <a:pt x="299" y="187"/>
                </a:cubicBezTo>
                <a:cubicBezTo>
                  <a:pt x="299" y="187"/>
                  <a:pt x="299" y="187"/>
                  <a:pt x="299" y="187"/>
                </a:cubicBezTo>
                <a:cubicBezTo>
                  <a:pt x="300" y="188"/>
                  <a:pt x="300" y="188"/>
                  <a:pt x="300" y="188"/>
                </a:cubicBezTo>
                <a:cubicBezTo>
                  <a:pt x="300" y="188"/>
                  <a:pt x="300" y="188"/>
                  <a:pt x="300" y="188"/>
                </a:cubicBezTo>
                <a:cubicBezTo>
                  <a:pt x="300" y="189"/>
                  <a:pt x="300" y="189"/>
                  <a:pt x="300" y="189"/>
                </a:cubicBezTo>
                <a:cubicBezTo>
                  <a:pt x="300" y="189"/>
                  <a:pt x="300" y="189"/>
                  <a:pt x="300" y="189"/>
                </a:cubicBezTo>
                <a:cubicBezTo>
                  <a:pt x="300" y="189"/>
                  <a:pt x="300" y="189"/>
                  <a:pt x="300" y="189"/>
                </a:cubicBezTo>
                <a:cubicBezTo>
                  <a:pt x="300" y="190"/>
                  <a:pt x="300" y="190"/>
                  <a:pt x="300" y="190"/>
                </a:cubicBezTo>
                <a:cubicBezTo>
                  <a:pt x="301" y="190"/>
                  <a:pt x="301" y="190"/>
                  <a:pt x="301" y="190"/>
                </a:cubicBezTo>
                <a:cubicBezTo>
                  <a:pt x="301" y="189"/>
                  <a:pt x="301" y="189"/>
                  <a:pt x="301" y="189"/>
                </a:cubicBezTo>
                <a:cubicBezTo>
                  <a:pt x="301" y="190"/>
                  <a:pt x="301" y="190"/>
                  <a:pt x="301" y="190"/>
                </a:cubicBezTo>
                <a:cubicBezTo>
                  <a:pt x="301" y="189"/>
                  <a:pt x="301" y="189"/>
                  <a:pt x="301" y="189"/>
                </a:cubicBezTo>
                <a:cubicBezTo>
                  <a:pt x="301" y="189"/>
                  <a:pt x="301" y="189"/>
                  <a:pt x="301" y="189"/>
                </a:cubicBezTo>
                <a:cubicBezTo>
                  <a:pt x="302" y="189"/>
                  <a:pt x="302" y="189"/>
                  <a:pt x="302" y="189"/>
                </a:cubicBezTo>
                <a:cubicBezTo>
                  <a:pt x="302" y="190"/>
                  <a:pt x="302" y="190"/>
                  <a:pt x="302" y="190"/>
                </a:cubicBezTo>
                <a:cubicBezTo>
                  <a:pt x="302" y="190"/>
                  <a:pt x="302" y="190"/>
                  <a:pt x="302" y="190"/>
                </a:cubicBezTo>
                <a:cubicBezTo>
                  <a:pt x="302" y="191"/>
                  <a:pt x="302" y="191"/>
                  <a:pt x="302" y="191"/>
                </a:cubicBezTo>
                <a:cubicBezTo>
                  <a:pt x="301" y="191"/>
                  <a:pt x="301" y="191"/>
                  <a:pt x="301" y="191"/>
                </a:cubicBezTo>
                <a:cubicBezTo>
                  <a:pt x="301" y="191"/>
                  <a:pt x="301" y="191"/>
                  <a:pt x="301" y="191"/>
                </a:cubicBezTo>
                <a:cubicBezTo>
                  <a:pt x="302" y="192"/>
                  <a:pt x="302" y="192"/>
                  <a:pt x="302" y="192"/>
                </a:cubicBezTo>
                <a:cubicBezTo>
                  <a:pt x="303" y="192"/>
                  <a:pt x="303" y="192"/>
                  <a:pt x="303" y="192"/>
                </a:cubicBezTo>
                <a:cubicBezTo>
                  <a:pt x="303" y="191"/>
                  <a:pt x="303" y="191"/>
                  <a:pt x="303" y="191"/>
                </a:cubicBezTo>
                <a:cubicBezTo>
                  <a:pt x="304" y="192"/>
                  <a:pt x="304" y="192"/>
                  <a:pt x="304" y="192"/>
                </a:cubicBezTo>
                <a:cubicBezTo>
                  <a:pt x="303" y="192"/>
                  <a:pt x="303" y="192"/>
                  <a:pt x="303" y="192"/>
                </a:cubicBezTo>
                <a:cubicBezTo>
                  <a:pt x="303" y="192"/>
                  <a:pt x="303" y="192"/>
                  <a:pt x="303" y="192"/>
                </a:cubicBezTo>
                <a:cubicBezTo>
                  <a:pt x="302" y="193"/>
                  <a:pt x="302" y="193"/>
                  <a:pt x="302" y="193"/>
                </a:cubicBezTo>
                <a:cubicBezTo>
                  <a:pt x="302" y="193"/>
                  <a:pt x="302" y="193"/>
                  <a:pt x="302" y="193"/>
                </a:cubicBezTo>
                <a:cubicBezTo>
                  <a:pt x="303" y="194"/>
                  <a:pt x="303" y="194"/>
                  <a:pt x="303" y="194"/>
                </a:cubicBezTo>
                <a:cubicBezTo>
                  <a:pt x="303" y="195"/>
                  <a:pt x="303" y="195"/>
                  <a:pt x="303" y="195"/>
                </a:cubicBezTo>
                <a:cubicBezTo>
                  <a:pt x="303" y="195"/>
                  <a:pt x="303" y="195"/>
                  <a:pt x="303" y="195"/>
                </a:cubicBezTo>
                <a:cubicBezTo>
                  <a:pt x="303" y="196"/>
                  <a:pt x="303" y="196"/>
                  <a:pt x="303" y="196"/>
                </a:cubicBezTo>
                <a:cubicBezTo>
                  <a:pt x="304" y="197"/>
                  <a:pt x="304" y="197"/>
                  <a:pt x="304" y="197"/>
                </a:cubicBezTo>
                <a:cubicBezTo>
                  <a:pt x="304" y="197"/>
                  <a:pt x="304" y="197"/>
                  <a:pt x="304" y="197"/>
                </a:cubicBezTo>
                <a:cubicBezTo>
                  <a:pt x="304" y="198"/>
                  <a:pt x="304" y="198"/>
                  <a:pt x="304" y="198"/>
                </a:cubicBezTo>
                <a:cubicBezTo>
                  <a:pt x="304" y="199"/>
                  <a:pt x="304" y="199"/>
                  <a:pt x="304" y="199"/>
                </a:cubicBezTo>
                <a:cubicBezTo>
                  <a:pt x="303" y="199"/>
                  <a:pt x="303" y="199"/>
                  <a:pt x="303" y="199"/>
                </a:cubicBezTo>
                <a:cubicBezTo>
                  <a:pt x="304" y="200"/>
                  <a:pt x="304" y="200"/>
                  <a:pt x="304" y="200"/>
                </a:cubicBezTo>
                <a:cubicBezTo>
                  <a:pt x="303" y="201"/>
                  <a:pt x="303" y="201"/>
                  <a:pt x="303" y="201"/>
                </a:cubicBezTo>
                <a:cubicBezTo>
                  <a:pt x="302" y="199"/>
                  <a:pt x="302" y="199"/>
                  <a:pt x="302" y="199"/>
                </a:cubicBezTo>
                <a:cubicBezTo>
                  <a:pt x="302" y="199"/>
                  <a:pt x="302" y="199"/>
                  <a:pt x="302" y="199"/>
                </a:cubicBezTo>
                <a:cubicBezTo>
                  <a:pt x="302" y="198"/>
                  <a:pt x="302" y="198"/>
                  <a:pt x="302" y="198"/>
                </a:cubicBezTo>
                <a:cubicBezTo>
                  <a:pt x="302" y="197"/>
                  <a:pt x="302" y="197"/>
                  <a:pt x="302" y="197"/>
                </a:cubicBezTo>
                <a:cubicBezTo>
                  <a:pt x="302" y="198"/>
                  <a:pt x="302" y="198"/>
                  <a:pt x="302" y="198"/>
                </a:cubicBezTo>
                <a:cubicBezTo>
                  <a:pt x="302" y="199"/>
                  <a:pt x="302" y="199"/>
                  <a:pt x="302" y="199"/>
                </a:cubicBezTo>
                <a:cubicBezTo>
                  <a:pt x="302" y="200"/>
                  <a:pt x="302" y="200"/>
                  <a:pt x="302" y="200"/>
                </a:cubicBezTo>
                <a:cubicBezTo>
                  <a:pt x="302" y="201"/>
                  <a:pt x="302" y="201"/>
                  <a:pt x="302" y="201"/>
                </a:cubicBezTo>
                <a:cubicBezTo>
                  <a:pt x="302" y="202"/>
                  <a:pt x="302" y="202"/>
                  <a:pt x="302" y="202"/>
                </a:cubicBezTo>
                <a:cubicBezTo>
                  <a:pt x="302" y="203"/>
                  <a:pt x="302" y="203"/>
                  <a:pt x="302" y="203"/>
                </a:cubicBezTo>
                <a:cubicBezTo>
                  <a:pt x="302" y="203"/>
                  <a:pt x="302" y="203"/>
                  <a:pt x="302" y="203"/>
                </a:cubicBezTo>
                <a:cubicBezTo>
                  <a:pt x="301" y="203"/>
                  <a:pt x="301" y="203"/>
                  <a:pt x="301" y="203"/>
                </a:cubicBezTo>
                <a:cubicBezTo>
                  <a:pt x="301" y="202"/>
                  <a:pt x="301" y="202"/>
                  <a:pt x="301" y="202"/>
                </a:cubicBezTo>
                <a:cubicBezTo>
                  <a:pt x="300" y="202"/>
                  <a:pt x="300" y="202"/>
                  <a:pt x="300" y="202"/>
                </a:cubicBezTo>
                <a:cubicBezTo>
                  <a:pt x="301" y="204"/>
                  <a:pt x="301" y="204"/>
                  <a:pt x="301" y="204"/>
                </a:cubicBezTo>
                <a:cubicBezTo>
                  <a:pt x="300" y="205"/>
                  <a:pt x="300" y="205"/>
                  <a:pt x="300" y="205"/>
                </a:cubicBezTo>
                <a:cubicBezTo>
                  <a:pt x="301" y="205"/>
                  <a:pt x="301" y="205"/>
                  <a:pt x="301" y="205"/>
                </a:cubicBezTo>
                <a:cubicBezTo>
                  <a:pt x="301" y="205"/>
                  <a:pt x="301" y="205"/>
                  <a:pt x="301" y="205"/>
                </a:cubicBezTo>
                <a:cubicBezTo>
                  <a:pt x="300" y="205"/>
                  <a:pt x="300" y="205"/>
                  <a:pt x="300" y="205"/>
                </a:cubicBezTo>
                <a:cubicBezTo>
                  <a:pt x="299" y="205"/>
                  <a:pt x="299" y="205"/>
                  <a:pt x="299" y="205"/>
                </a:cubicBezTo>
                <a:cubicBezTo>
                  <a:pt x="299" y="204"/>
                  <a:pt x="299" y="204"/>
                  <a:pt x="299" y="204"/>
                </a:cubicBezTo>
                <a:cubicBezTo>
                  <a:pt x="299" y="203"/>
                  <a:pt x="299" y="203"/>
                  <a:pt x="299" y="203"/>
                </a:cubicBezTo>
                <a:cubicBezTo>
                  <a:pt x="299" y="202"/>
                  <a:pt x="299" y="202"/>
                  <a:pt x="299" y="202"/>
                </a:cubicBezTo>
                <a:cubicBezTo>
                  <a:pt x="299" y="203"/>
                  <a:pt x="299" y="203"/>
                  <a:pt x="299" y="203"/>
                </a:cubicBezTo>
                <a:cubicBezTo>
                  <a:pt x="298" y="203"/>
                  <a:pt x="298" y="203"/>
                  <a:pt x="298" y="203"/>
                </a:cubicBezTo>
                <a:cubicBezTo>
                  <a:pt x="298" y="202"/>
                  <a:pt x="298" y="202"/>
                  <a:pt x="298" y="202"/>
                </a:cubicBezTo>
                <a:cubicBezTo>
                  <a:pt x="298" y="201"/>
                  <a:pt x="298" y="201"/>
                  <a:pt x="298" y="201"/>
                </a:cubicBezTo>
                <a:cubicBezTo>
                  <a:pt x="298" y="202"/>
                  <a:pt x="298" y="202"/>
                  <a:pt x="298" y="202"/>
                </a:cubicBezTo>
                <a:cubicBezTo>
                  <a:pt x="298" y="202"/>
                  <a:pt x="298" y="202"/>
                  <a:pt x="298" y="202"/>
                </a:cubicBezTo>
                <a:cubicBezTo>
                  <a:pt x="297" y="202"/>
                  <a:pt x="297" y="202"/>
                  <a:pt x="297" y="202"/>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2"/>
                  <a:pt x="297" y="202"/>
                  <a:pt x="297" y="202"/>
                </a:cubicBezTo>
                <a:cubicBezTo>
                  <a:pt x="296" y="201"/>
                  <a:pt x="296" y="201"/>
                  <a:pt x="296" y="201"/>
                </a:cubicBezTo>
                <a:cubicBezTo>
                  <a:pt x="296" y="201"/>
                  <a:pt x="296" y="201"/>
                  <a:pt x="296" y="201"/>
                </a:cubicBezTo>
                <a:cubicBezTo>
                  <a:pt x="296" y="201"/>
                  <a:pt x="296" y="201"/>
                  <a:pt x="296" y="201"/>
                </a:cubicBezTo>
                <a:cubicBezTo>
                  <a:pt x="296" y="200"/>
                  <a:pt x="296" y="200"/>
                  <a:pt x="296" y="200"/>
                </a:cubicBezTo>
                <a:cubicBezTo>
                  <a:pt x="295" y="199"/>
                  <a:pt x="295" y="199"/>
                  <a:pt x="295" y="199"/>
                </a:cubicBezTo>
                <a:cubicBezTo>
                  <a:pt x="295" y="198"/>
                  <a:pt x="295" y="198"/>
                  <a:pt x="295" y="198"/>
                </a:cubicBezTo>
                <a:cubicBezTo>
                  <a:pt x="295" y="199"/>
                  <a:pt x="295" y="199"/>
                  <a:pt x="295" y="199"/>
                </a:cubicBezTo>
                <a:cubicBezTo>
                  <a:pt x="295" y="200"/>
                  <a:pt x="295" y="200"/>
                  <a:pt x="295" y="200"/>
                </a:cubicBezTo>
                <a:cubicBezTo>
                  <a:pt x="295" y="201"/>
                  <a:pt x="295" y="201"/>
                  <a:pt x="295" y="201"/>
                </a:cubicBezTo>
                <a:cubicBezTo>
                  <a:pt x="295" y="201"/>
                  <a:pt x="295" y="201"/>
                  <a:pt x="295" y="201"/>
                </a:cubicBezTo>
                <a:cubicBezTo>
                  <a:pt x="294" y="200"/>
                  <a:pt x="294" y="200"/>
                  <a:pt x="294" y="200"/>
                </a:cubicBezTo>
                <a:cubicBezTo>
                  <a:pt x="294" y="199"/>
                  <a:pt x="294" y="199"/>
                  <a:pt x="294" y="199"/>
                </a:cubicBezTo>
                <a:cubicBezTo>
                  <a:pt x="294" y="199"/>
                  <a:pt x="294" y="199"/>
                  <a:pt x="294" y="199"/>
                </a:cubicBezTo>
                <a:cubicBezTo>
                  <a:pt x="293" y="199"/>
                  <a:pt x="293" y="199"/>
                  <a:pt x="293" y="199"/>
                </a:cubicBezTo>
                <a:cubicBezTo>
                  <a:pt x="293" y="198"/>
                  <a:pt x="293" y="198"/>
                  <a:pt x="293" y="198"/>
                </a:cubicBezTo>
                <a:cubicBezTo>
                  <a:pt x="292" y="197"/>
                  <a:pt x="292" y="197"/>
                  <a:pt x="292" y="197"/>
                </a:cubicBezTo>
                <a:cubicBezTo>
                  <a:pt x="292" y="197"/>
                  <a:pt x="292" y="197"/>
                  <a:pt x="292" y="197"/>
                </a:cubicBezTo>
                <a:cubicBezTo>
                  <a:pt x="292" y="196"/>
                  <a:pt x="292" y="196"/>
                  <a:pt x="292" y="196"/>
                </a:cubicBezTo>
                <a:cubicBezTo>
                  <a:pt x="291" y="197"/>
                  <a:pt x="291" y="197"/>
                  <a:pt x="291" y="197"/>
                </a:cubicBezTo>
                <a:cubicBezTo>
                  <a:pt x="291" y="197"/>
                  <a:pt x="291" y="197"/>
                  <a:pt x="291" y="197"/>
                </a:cubicBezTo>
                <a:cubicBezTo>
                  <a:pt x="292" y="198"/>
                  <a:pt x="292" y="198"/>
                  <a:pt x="292" y="198"/>
                </a:cubicBezTo>
                <a:cubicBezTo>
                  <a:pt x="292" y="199"/>
                  <a:pt x="292" y="199"/>
                  <a:pt x="292" y="199"/>
                </a:cubicBezTo>
                <a:cubicBezTo>
                  <a:pt x="291" y="198"/>
                  <a:pt x="291" y="198"/>
                  <a:pt x="291" y="198"/>
                </a:cubicBezTo>
                <a:cubicBezTo>
                  <a:pt x="291" y="198"/>
                  <a:pt x="291" y="198"/>
                  <a:pt x="291" y="198"/>
                </a:cubicBezTo>
                <a:cubicBezTo>
                  <a:pt x="291" y="197"/>
                  <a:pt x="291" y="197"/>
                  <a:pt x="291" y="197"/>
                </a:cubicBezTo>
                <a:cubicBezTo>
                  <a:pt x="290" y="197"/>
                  <a:pt x="290" y="197"/>
                  <a:pt x="290" y="197"/>
                </a:cubicBezTo>
                <a:cubicBezTo>
                  <a:pt x="289" y="196"/>
                  <a:pt x="289" y="196"/>
                  <a:pt x="289" y="196"/>
                </a:cubicBezTo>
                <a:cubicBezTo>
                  <a:pt x="289" y="195"/>
                  <a:pt x="289" y="195"/>
                  <a:pt x="289" y="195"/>
                </a:cubicBezTo>
                <a:cubicBezTo>
                  <a:pt x="288" y="195"/>
                  <a:pt x="288" y="195"/>
                  <a:pt x="288" y="195"/>
                </a:cubicBezTo>
                <a:cubicBezTo>
                  <a:pt x="288" y="196"/>
                  <a:pt x="288" y="196"/>
                  <a:pt x="288" y="196"/>
                </a:cubicBezTo>
                <a:cubicBezTo>
                  <a:pt x="287" y="195"/>
                  <a:pt x="287" y="195"/>
                  <a:pt x="287" y="195"/>
                </a:cubicBezTo>
                <a:cubicBezTo>
                  <a:pt x="287" y="196"/>
                  <a:pt x="287" y="196"/>
                  <a:pt x="287" y="196"/>
                </a:cubicBezTo>
                <a:cubicBezTo>
                  <a:pt x="288" y="197"/>
                  <a:pt x="288" y="197"/>
                  <a:pt x="288" y="197"/>
                </a:cubicBezTo>
                <a:cubicBezTo>
                  <a:pt x="289" y="198"/>
                  <a:pt x="289" y="198"/>
                  <a:pt x="289" y="198"/>
                </a:cubicBezTo>
                <a:cubicBezTo>
                  <a:pt x="289" y="198"/>
                  <a:pt x="289" y="198"/>
                  <a:pt x="289" y="198"/>
                </a:cubicBezTo>
                <a:cubicBezTo>
                  <a:pt x="289" y="199"/>
                  <a:pt x="289" y="199"/>
                  <a:pt x="289" y="199"/>
                </a:cubicBezTo>
                <a:cubicBezTo>
                  <a:pt x="289" y="200"/>
                  <a:pt x="289" y="200"/>
                  <a:pt x="289" y="200"/>
                </a:cubicBezTo>
                <a:cubicBezTo>
                  <a:pt x="289" y="200"/>
                  <a:pt x="289" y="200"/>
                  <a:pt x="289" y="200"/>
                </a:cubicBezTo>
                <a:cubicBezTo>
                  <a:pt x="290" y="200"/>
                  <a:pt x="290" y="200"/>
                  <a:pt x="290" y="200"/>
                </a:cubicBezTo>
                <a:cubicBezTo>
                  <a:pt x="291" y="200"/>
                  <a:pt x="291" y="200"/>
                  <a:pt x="291" y="200"/>
                </a:cubicBezTo>
                <a:cubicBezTo>
                  <a:pt x="291" y="201"/>
                  <a:pt x="291" y="201"/>
                  <a:pt x="291" y="201"/>
                </a:cubicBezTo>
                <a:cubicBezTo>
                  <a:pt x="291" y="201"/>
                  <a:pt x="291" y="201"/>
                  <a:pt x="291" y="201"/>
                </a:cubicBezTo>
                <a:cubicBezTo>
                  <a:pt x="292" y="201"/>
                  <a:pt x="292" y="201"/>
                  <a:pt x="292" y="201"/>
                </a:cubicBezTo>
                <a:cubicBezTo>
                  <a:pt x="291" y="202"/>
                  <a:pt x="291" y="202"/>
                  <a:pt x="291" y="202"/>
                </a:cubicBezTo>
                <a:cubicBezTo>
                  <a:pt x="292" y="202"/>
                  <a:pt x="292" y="202"/>
                  <a:pt x="292" y="202"/>
                </a:cubicBezTo>
                <a:cubicBezTo>
                  <a:pt x="292" y="202"/>
                  <a:pt x="292" y="202"/>
                  <a:pt x="292" y="202"/>
                </a:cubicBezTo>
                <a:cubicBezTo>
                  <a:pt x="293" y="203"/>
                  <a:pt x="293" y="203"/>
                  <a:pt x="293" y="203"/>
                </a:cubicBezTo>
                <a:cubicBezTo>
                  <a:pt x="293" y="203"/>
                  <a:pt x="293" y="203"/>
                  <a:pt x="293" y="203"/>
                </a:cubicBezTo>
                <a:cubicBezTo>
                  <a:pt x="293" y="203"/>
                  <a:pt x="293" y="203"/>
                  <a:pt x="293" y="203"/>
                </a:cubicBezTo>
                <a:cubicBezTo>
                  <a:pt x="294" y="204"/>
                  <a:pt x="294" y="204"/>
                  <a:pt x="294" y="204"/>
                </a:cubicBezTo>
                <a:cubicBezTo>
                  <a:pt x="294" y="204"/>
                  <a:pt x="294" y="204"/>
                  <a:pt x="294" y="204"/>
                </a:cubicBezTo>
                <a:cubicBezTo>
                  <a:pt x="293" y="205"/>
                  <a:pt x="293" y="205"/>
                  <a:pt x="293" y="205"/>
                </a:cubicBezTo>
                <a:cubicBezTo>
                  <a:pt x="294" y="205"/>
                  <a:pt x="294" y="205"/>
                  <a:pt x="294" y="205"/>
                </a:cubicBezTo>
                <a:cubicBezTo>
                  <a:pt x="294" y="206"/>
                  <a:pt x="294" y="206"/>
                  <a:pt x="294" y="206"/>
                </a:cubicBezTo>
                <a:cubicBezTo>
                  <a:pt x="294" y="206"/>
                  <a:pt x="294" y="206"/>
                  <a:pt x="294" y="206"/>
                </a:cubicBezTo>
                <a:cubicBezTo>
                  <a:pt x="295" y="205"/>
                  <a:pt x="295" y="205"/>
                  <a:pt x="295" y="205"/>
                </a:cubicBezTo>
                <a:cubicBezTo>
                  <a:pt x="295" y="206"/>
                  <a:pt x="295" y="206"/>
                  <a:pt x="295" y="206"/>
                </a:cubicBezTo>
                <a:cubicBezTo>
                  <a:pt x="295" y="206"/>
                  <a:pt x="295" y="206"/>
                  <a:pt x="295" y="206"/>
                </a:cubicBezTo>
                <a:cubicBezTo>
                  <a:pt x="295" y="207"/>
                  <a:pt x="295" y="207"/>
                  <a:pt x="295" y="207"/>
                </a:cubicBezTo>
                <a:cubicBezTo>
                  <a:pt x="295" y="207"/>
                  <a:pt x="295" y="207"/>
                  <a:pt x="295" y="207"/>
                </a:cubicBezTo>
                <a:cubicBezTo>
                  <a:pt x="296" y="207"/>
                  <a:pt x="296" y="207"/>
                  <a:pt x="296" y="207"/>
                </a:cubicBezTo>
                <a:cubicBezTo>
                  <a:pt x="295" y="208"/>
                  <a:pt x="295" y="208"/>
                  <a:pt x="295" y="208"/>
                </a:cubicBezTo>
                <a:cubicBezTo>
                  <a:pt x="295" y="207"/>
                  <a:pt x="295" y="207"/>
                  <a:pt x="295" y="207"/>
                </a:cubicBezTo>
                <a:cubicBezTo>
                  <a:pt x="294" y="208"/>
                  <a:pt x="294" y="208"/>
                  <a:pt x="294" y="208"/>
                </a:cubicBezTo>
                <a:cubicBezTo>
                  <a:pt x="295" y="208"/>
                  <a:pt x="295" y="208"/>
                  <a:pt x="295" y="208"/>
                </a:cubicBezTo>
                <a:cubicBezTo>
                  <a:pt x="295" y="209"/>
                  <a:pt x="295" y="209"/>
                  <a:pt x="295" y="209"/>
                </a:cubicBezTo>
                <a:cubicBezTo>
                  <a:pt x="295" y="209"/>
                  <a:pt x="295" y="209"/>
                  <a:pt x="295" y="209"/>
                </a:cubicBezTo>
                <a:cubicBezTo>
                  <a:pt x="295" y="209"/>
                  <a:pt x="295" y="209"/>
                  <a:pt x="295" y="209"/>
                </a:cubicBezTo>
                <a:close/>
                <a:moveTo>
                  <a:pt x="221" y="190"/>
                </a:moveTo>
                <a:cubicBezTo>
                  <a:pt x="221" y="190"/>
                  <a:pt x="221" y="190"/>
                  <a:pt x="221" y="190"/>
                </a:cubicBezTo>
                <a:cubicBezTo>
                  <a:pt x="222" y="189"/>
                  <a:pt x="222" y="189"/>
                  <a:pt x="222" y="189"/>
                </a:cubicBezTo>
                <a:cubicBezTo>
                  <a:pt x="222" y="189"/>
                  <a:pt x="222" y="189"/>
                  <a:pt x="222" y="189"/>
                </a:cubicBezTo>
                <a:cubicBezTo>
                  <a:pt x="222" y="189"/>
                  <a:pt x="222" y="189"/>
                  <a:pt x="222" y="189"/>
                </a:cubicBezTo>
                <a:cubicBezTo>
                  <a:pt x="223" y="189"/>
                  <a:pt x="223" y="189"/>
                  <a:pt x="223" y="189"/>
                </a:cubicBezTo>
                <a:cubicBezTo>
                  <a:pt x="223" y="189"/>
                  <a:pt x="223" y="189"/>
                  <a:pt x="223" y="189"/>
                </a:cubicBezTo>
                <a:cubicBezTo>
                  <a:pt x="224" y="189"/>
                  <a:pt x="224" y="189"/>
                  <a:pt x="224" y="189"/>
                </a:cubicBezTo>
                <a:cubicBezTo>
                  <a:pt x="224" y="189"/>
                  <a:pt x="224" y="189"/>
                  <a:pt x="224" y="189"/>
                </a:cubicBezTo>
                <a:cubicBezTo>
                  <a:pt x="225" y="189"/>
                  <a:pt x="225" y="189"/>
                  <a:pt x="225" y="189"/>
                </a:cubicBezTo>
                <a:cubicBezTo>
                  <a:pt x="225" y="190"/>
                  <a:pt x="225" y="190"/>
                  <a:pt x="225" y="190"/>
                </a:cubicBezTo>
                <a:cubicBezTo>
                  <a:pt x="224" y="191"/>
                  <a:pt x="224" y="191"/>
                  <a:pt x="224" y="191"/>
                </a:cubicBezTo>
                <a:cubicBezTo>
                  <a:pt x="224" y="191"/>
                  <a:pt x="224" y="191"/>
                  <a:pt x="224" y="191"/>
                </a:cubicBezTo>
                <a:cubicBezTo>
                  <a:pt x="224" y="192"/>
                  <a:pt x="224" y="192"/>
                  <a:pt x="224" y="192"/>
                </a:cubicBezTo>
                <a:cubicBezTo>
                  <a:pt x="224" y="193"/>
                  <a:pt x="224" y="193"/>
                  <a:pt x="224" y="193"/>
                </a:cubicBezTo>
                <a:cubicBezTo>
                  <a:pt x="224" y="193"/>
                  <a:pt x="224" y="193"/>
                  <a:pt x="224" y="193"/>
                </a:cubicBezTo>
                <a:cubicBezTo>
                  <a:pt x="225" y="193"/>
                  <a:pt x="225" y="193"/>
                  <a:pt x="225" y="193"/>
                </a:cubicBezTo>
                <a:cubicBezTo>
                  <a:pt x="225" y="193"/>
                  <a:pt x="225" y="193"/>
                  <a:pt x="225" y="193"/>
                </a:cubicBezTo>
                <a:cubicBezTo>
                  <a:pt x="225" y="193"/>
                  <a:pt x="225" y="193"/>
                  <a:pt x="225" y="193"/>
                </a:cubicBezTo>
                <a:cubicBezTo>
                  <a:pt x="226" y="193"/>
                  <a:pt x="226" y="193"/>
                  <a:pt x="226" y="193"/>
                </a:cubicBezTo>
                <a:cubicBezTo>
                  <a:pt x="227" y="193"/>
                  <a:pt x="227" y="193"/>
                  <a:pt x="227" y="193"/>
                </a:cubicBezTo>
                <a:cubicBezTo>
                  <a:pt x="227" y="193"/>
                  <a:pt x="227" y="193"/>
                  <a:pt x="227" y="193"/>
                </a:cubicBezTo>
                <a:cubicBezTo>
                  <a:pt x="228" y="192"/>
                  <a:pt x="228" y="192"/>
                  <a:pt x="228" y="192"/>
                </a:cubicBezTo>
                <a:cubicBezTo>
                  <a:pt x="228" y="192"/>
                  <a:pt x="228" y="192"/>
                  <a:pt x="228" y="192"/>
                </a:cubicBezTo>
                <a:cubicBezTo>
                  <a:pt x="229" y="192"/>
                  <a:pt x="229" y="192"/>
                  <a:pt x="229" y="192"/>
                </a:cubicBezTo>
                <a:cubicBezTo>
                  <a:pt x="229" y="191"/>
                  <a:pt x="229" y="191"/>
                  <a:pt x="229" y="191"/>
                </a:cubicBezTo>
                <a:cubicBezTo>
                  <a:pt x="230" y="190"/>
                  <a:pt x="230" y="190"/>
                  <a:pt x="230" y="190"/>
                </a:cubicBezTo>
                <a:cubicBezTo>
                  <a:pt x="230" y="190"/>
                  <a:pt x="230" y="190"/>
                  <a:pt x="230" y="190"/>
                </a:cubicBezTo>
                <a:cubicBezTo>
                  <a:pt x="230" y="190"/>
                  <a:pt x="230" y="190"/>
                  <a:pt x="230" y="190"/>
                </a:cubicBezTo>
                <a:cubicBezTo>
                  <a:pt x="231" y="190"/>
                  <a:pt x="231" y="190"/>
                  <a:pt x="231" y="190"/>
                </a:cubicBezTo>
                <a:cubicBezTo>
                  <a:pt x="232" y="190"/>
                  <a:pt x="232" y="190"/>
                  <a:pt x="232" y="190"/>
                </a:cubicBezTo>
                <a:cubicBezTo>
                  <a:pt x="232" y="190"/>
                  <a:pt x="232" y="190"/>
                  <a:pt x="232" y="190"/>
                </a:cubicBezTo>
                <a:cubicBezTo>
                  <a:pt x="232" y="190"/>
                  <a:pt x="232" y="190"/>
                  <a:pt x="232" y="190"/>
                </a:cubicBezTo>
                <a:cubicBezTo>
                  <a:pt x="233" y="189"/>
                  <a:pt x="233" y="189"/>
                  <a:pt x="233" y="189"/>
                </a:cubicBezTo>
                <a:cubicBezTo>
                  <a:pt x="233" y="188"/>
                  <a:pt x="233" y="188"/>
                  <a:pt x="233" y="188"/>
                </a:cubicBezTo>
                <a:cubicBezTo>
                  <a:pt x="233" y="187"/>
                  <a:pt x="233" y="187"/>
                  <a:pt x="233" y="187"/>
                </a:cubicBezTo>
                <a:cubicBezTo>
                  <a:pt x="234" y="187"/>
                  <a:pt x="234" y="187"/>
                  <a:pt x="234" y="187"/>
                </a:cubicBezTo>
                <a:cubicBezTo>
                  <a:pt x="234" y="187"/>
                  <a:pt x="234" y="187"/>
                  <a:pt x="234" y="187"/>
                </a:cubicBezTo>
                <a:cubicBezTo>
                  <a:pt x="235" y="187"/>
                  <a:pt x="235" y="187"/>
                  <a:pt x="235" y="187"/>
                </a:cubicBezTo>
                <a:cubicBezTo>
                  <a:pt x="235" y="187"/>
                  <a:pt x="235" y="187"/>
                  <a:pt x="235" y="187"/>
                </a:cubicBezTo>
                <a:cubicBezTo>
                  <a:pt x="236" y="186"/>
                  <a:pt x="236" y="186"/>
                  <a:pt x="236" y="186"/>
                </a:cubicBezTo>
                <a:cubicBezTo>
                  <a:pt x="236" y="187"/>
                  <a:pt x="236" y="187"/>
                  <a:pt x="236" y="187"/>
                </a:cubicBezTo>
                <a:cubicBezTo>
                  <a:pt x="236" y="187"/>
                  <a:pt x="236" y="187"/>
                  <a:pt x="236" y="187"/>
                </a:cubicBezTo>
                <a:cubicBezTo>
                  <a:pt x="236" y="188"/>
                  <a:pt x="236" y="188"/>
                  <a:pt x="236" y="188"/>
                </a:cubicBezTo>
                <a:cubicBezTo>
                  <a:pt x="235" y="188"/>
                  <a:pt x="235" y="188"/>
                  <a:pt x="235" y="188"/>
                </a:cubicBezTo>
                <a:cubicBezTo>
                  <a:pt x="236" y="188"/>
                  <a:pt x="236" y="188"/>
                  <a:pt x="236" y="188"/>
                </a:cubicBezTo>
                <a:cubicBezTo>
                  <a:pt x="237" y="188"/>
                  <a:pt x="237" y="188"/>
                  <a:pt x="237" y="188"/>
                </a:cubicBezTo>
                <a:cubicBezTo>
                  <a:pt x="238" y="189"/>
                  <a:pt x="238" y="189"/>
                  <a:pt x="238" y="189"/>
                </a:cubicBezTo>
                <a:cubicBezTo>
                  <a:pt x="238" y="189"/>
                  <a:pt x="238" y="189"/>
                  <a:pt x="238" y="189"/>
                </a:cubicBezTo>
                <a:cubicBezTo>
                  <a:pt x="237" y="190"/>
                  <a:pt x="237" y="190"/>
                  <a:pt x="237" y="190"/>
                </a:cubicBezTo>
                <a:cubicBezTo>
                  <a:pt x="237" y="190"/>
                  <a:pt x="237" y="190"/>
                  <a:pt x="237" y="190"/>
                </a:cubicBezTo>
                <a:cubicBezTo>
                  <a:pt x="237" y="191"/>
                  <a:pt x="237" y="191"/>
                  <a:pt x="237" y="191"/>
                </a:cubicBezTo>
                <a:cubicBezTo>
                  <a:pt x="237" y="191"/>
                  <a:pt x="237" y="191"/>
                  <a:pt x="237" y="191"/>
                </a:cubicBezTo>
                <a:cubicBezTo>
                  <a:pt x="238" y="191"/>
                  <a:pt x="238" y="191"/>
                  <a:pt x="238" y="191"/>
                </a:cubicBezTo>
                <a:cubicBezTo>
                  <a:pt x="238" y="191"/>
                  <a:pt x="238" y="191"/>
                  <a:pt x="238" y="191"/>
                </a:cubicBezTo>
                <a:cubicBezTo>
                  <a:pt x="239" y="191"/>
                  <a:pt x="239" y="191"/>
                  <a:pt x="239" y="191"/>
                </a:cubicBezTo>
                <a:cubicBezTo>
                  <a:pt x="239" y="191"/>
                  <a:pt x="239" y="191"/>
                  <a:pt x="239" y="191"/>
                </a:cubicBezTo>
                <a:cubicBezTo>
                  <a:pt x="239" y="192"/>
                  <a:pt x="239" y="192"/>
                  <a:pt x="239" y="192"/>
                </a:cubicBezTo>
                <a:cubicBezTo>
                  <a:pt x="240" y="192"/>
                  <a:pt x="240" y="192"/>
                  <a:pt x="240" y="192"/>
                </a:cubicBezTo>
                <a:cubicBezTo>
                  <a:pt x="241" y="192"/>
                  <a:pt x="241" y="192"/>
                  <a:pt x="241" y="192"/>
                </a:cubicBezTo>
                <a:cubicBezTo>
                  <a:pt x="241" y="192"/>
                  <a:pt x="241" y="192"/>
                  <a:pt x="241" y="192"/>
                </a:cubicBezTo>
                <a:cubicBezTo>
                  <a:pt x="242" y="193"/>
                  <a:pt x="242" y="193"/>
                  <a:pt x="242" y="193"/>
                </a:cubicBezTo>
                <a:cubicBezTo>
                  <a:pt x="243" y="193"/>
                  <a:pt x="243" y="193"/>
                  <a:pt x="243" y="193"/>
                </a:cubicBezTo>
                <a:cubicBezTo>
                  <a:pt x="243" y="192"/>
                  <a:pt x="243" y="192"/>
                  <a:pt x="243" y="192"/>
                </a:cubicBezTo>
                <a:cubicBezTo>
                  <a:pt x="244" y="191"/>
                  <a:pt x="244" y="191"/>
                  <a:pt x="244" y="191"/>
                </a:cubicBezTo>
                <a:cubicBezTo>
                  <a:pt x="244" y="191"/>
                  <a:pt x="244" y="191"/>
                  <a:pt x="244" y="191"/>
                </a:cubicBezTo>
                <a:cubicBezTo>
                  <a:pt x="245" y="191"/>
                  <a:pt x="245" y="191"/>
                  <a:pt x="245" y="191"/>
                </a:cubicBezTo>
                <a:cubicBezTo>
                  <a:pt x="245" y="190"/>
                  <a:pt x="245" y="190"/>
                  <a:pt x="245" y="190"/>
                </a:cubicBezTo>
                <a:cubicBezTo>
                  <a:pt x="245" y="190"/>
                  <a:pt x="245" y="190"/>
                  <a:pt x="245" y="190"/>
                </a:cubicBezTo>
                <a:cubicBezTo>
                  <a:pt x="244" y="190"/>
                  <a:pt x="244" y="190"/>
                  <a:pt x="244" y="190"/>
                </a:cubicBezTo>
                <a:cubicBezTo>
                  <a:pt x="245" y="190"/>
                  <a:pt x="245" y="190"/>
                  <a:pt x="245" y="190"/>
                </a:cubicBezTo>
                <a:cubicBezTo>
                  <a:pt x="245" y="189"/>
                  <a:pt x="245" y="189"/>
                  <a:pt x="245" y="189"/>
                </a:cubicBezTo>
                <a:cubicBezTo>
                  <a:pt x="244" y="189"/>
                  <a:pt x="244" y="189"/>
                  <a:pt x="244" y="189"/>
                </a:cubicBezTo>
                <a:cubicBezTo>
                  <a:pt x="244" y="188"/>
                  <a:pt x="244" y="188"/>
                  <a:pt x="244" y="188"/>
                </a:cubicBezTo>
                <a:cubicBezTo>
                  <a:pt x="244" y="188"/>
                  <a:pt x="244" y="188"/>
                  <a:pt x="244" y="188"/>
                </a:cubicBezTo>
                <a:cubicBezTo>
                  <a:pt x="244" y="189"/>
                  <a:pt x="244" y="189"/>
                  <a:pt x="244" y="189"/>
                </a:cubicBezTo>
                <a:cubicBezTo>
                  <a:pt x="244" y="189"/>
                  <a:pt x="244" y="189"/>
                  <a:pt x="244" y="189"/>
                </a:cubicBezTo>
                <a:cubicBezTo>
                  <a:pt x="243" y="189"/>
                  <a:pt x="243" y="189"/>
                  <a:pt x="243" y="189"/>
                </a:cubicBezTo>
                <a:cubicBezTo>
                  <a:pt x="242" y="189"/>
                  <a:pt x="242" y="189"/>
                  <a:pt x="242" y="189"/>
                </a:cubicBezTo>
                <a:cubicBezTo>
                  <a:pt x="242" y="188"/>
                  <a:pt x="242" y="188"/>
                  <a:pt x="242" y="188"/>
                </a:cubicBezTo>
                <a:cubicBezTo>
                  <a:pt x="242" y="188"/>
                  <a:pt x="242" y="188"/>
                  <a:pt x="242" y="188"/>
                </a:cubicBezTo>
                <a:cubicBezTo>
                  <a:pt x="241" y="189"/>
                  <a:pt x="241" y="189"/>
                  <a:pt x="241" y="189"/>
                </a:cubicBezTo>
                <a:cubicBezTo>
                  <a:pt x="240" y="189"/>
                  <a:pt x="240" y="189"/>
                  <a:pt x="240" y="189"/>
                </a:cubicBezTo>
                <a:cubicBezTo>
                  <a:pt x="240" y="188"/>
                  <a:pt x="240" y="188"/>
                  <a:pt x="240" y="188"/>
                </a:cubicBezTo>
                <a:cubicBezTo>
                  <a:pt x="240" y="188"/>
                  <a:pt x="240" y="188"/>
                  <a:pt x="240" y="188"/>
                </a:cubicBezTo>
                <a:cubicBezTo>
                  <a:pt x="241" y="188"/>
                  <a:pt x="241" y="188"/>
                  <a:pt x="241" y="188"/>
                </a:cubicBezTo>
                <a:cubicBezTo>
                  <a:pt x="242" y="187"/>
                  <a:pt x="242" y="187"/>
                  <a:pt x="242" y="187"/>
                </a:cubicBezTo>
                <a:cubicBezTo>
                  <a:pt x="242" y="187"/>
                  <a:pt x="242" y="187"/>
                  <a:pt x="242" y="187"/>
                </a:cubicBezTo>
                <a:cubicBezTo>
                  <a:pt x="241" y="187"/>
                  <a:pt x="241" y="187"/>
                  <a:pt x="241" y="187"/>
                </a:cubicBezTo>
                <a:cubicBezTo>
                  <a:pt x="241" y="186"/>
                  <a:pt x="241" y="186"/>
                  <a:pt x="241" y="186"/>
                </a:cubicBezTo>
                <a:cubicBezTo>
                  <a:pt x="241" y="185"/>
                  <a:pt x="241" y="185"/>
                  <a:pt x="241" y="185"/>
                </a:cubicBezTo>
                <a:cubicBezTo>
                  <a:pt x="241" y="185"/>
                  <a:pt x="241" y="185"/>
                  <a:pt x="241" y="185"/>
                </a:cubicBezTo>
                <a:cubicBezTo>
                  <a:pt x="241" y="184"/>
                  <a:pt x="241" y="184"/>
                  <a:pt x="241" y="184"/>
                </a:cubicBezTo>
                <a:cubicBezTo>
                  <a:pt x="241" y="184"/>
                  <a:pt x="241" y="184"/>
                  <a:pt x="241" y="184"/>
                </a:cubicBezTo>
                <a:cubicBezTo>
                  <a:pt x="240" y="183"/>
                  <a:pt x="240" y="183"/>
                  <a:pt x="240" y="183"/>
                </a:cubicBezTo>
                <a:cubicBezTo>
                  <a:pt x="239" y="182"/>
                  <a:pt x="239" y="182"/>
                  <a:pt x="239" y="182"/>
                </a:cubicBezTo>
                <a:cubicBezTo>
                  <a:pt x="239" y="182"/>
                  <a:pt x="239" y="182"/>
                  <a:pt x="239" y="182"/>
                </a:cubicBezTo>
                <a:cubicBezTo>
                  <a:pt x="238" y="181"/>
                  <a:pt x="238" y="181"/>
                  <a:pt x="238" y="181"/>
                </a:cubicBezTo>
                <a:cubicBezTo>
                  <a:pt x="238" y="181"/>
                  <a:pt x="238" y="181"/>
                  <a:pt x="238" y="181"/>
                </a:cubicBezTo>
                <a:cubicBezTo>
                  <a:pt x="238" y="181"/>
                  <a:pt x="238" y="181"/>
                  <a:pt x="238" y="181"/>
                </a:cubicBezTo>
                <a:cubicBezTo>
                  <a:pt x="238" y="180"/>
                  <a:pt x="238" y="180"/>
                  <a:pt x="238" y="180"/>
                </a:cubicBezTo>
                <a:cubicBezTo>
                  <a:pt x="237" y="179"/>
                  <a:pt x="237" y="179"/>
                  <a:pt x="237" y="179"/>
                </a:cubicBezTo>
                <a:cubicBezTo>
                  <a:pt x="236" y="179"/>
                  <a:pt x="236" y="179"/>
                  <a:pt x="236" y="179"/>
                </a:cubicBezTo>
                <a:cubicBezTo>
                  <a:pt x="235" y="179"/>
                  <a:pt x="235" y="179"/>
                  <a:pt x="235" y="179"/>
                </a:cubicBezTo>
                <a:cubicBezTo>
                  <a:pt x="234" y="178"/>
                  <a:pt x="234" y="178"/>
                  <a:pt x="234" y="178"/>
                </a:cubicBezTo>
                <a:cubicBezTo>
                  <a:pt x="235" y="177"/>
                  <a:pt x="235" y="177"/>
                  <a:pt x="235" y="177"/>
                </a:cubicBezTo>
                <a:cubicBezTo>
                  <a:pt x="235" y="177"/>
                  <a:pt x="235" y="177"/>
                  <a:pt x="235" y="177"/>
                </a:cubicBezTo>
                <a:cubicBezTo>
                  <a:pt x="234" y="177"/>
                  <a:pt x="234" y="177"/>
                  <a:pt x="234" y="177"/>
                </a:cubicBezTo>
                <a:cubicBezTo>
                  <a:pt x="234" y="176"/>
                  <a:pt x="234" y="176"/>
                  <a:pt x="234" y="176"/>
                </a:cubicBezTo>
                <a:cubicBezTo>
                  <a:pt x="234" y="176"/>
                  <a:pt x="234" y="176"/>
                  <a:pt x="234" y="176"/>
                </a:cubicBezTo>
                <a:cubicBezTo>
                  <a:pt x="233" y="177"/>
                  <a:pt x="233" y="177"/>
                  <a:pt x="233" y="177"/>
                </a:cubicBezTo>
                <a:cubicBezTo>
                  <a:pt x="233" y="178"/>
                  <a:pt x="233" y="178"/>
                  <a:pt x="233" y="178"/>
                </a:cubicBezTo>
                <a:cubicBezTo>
                  <a:pt x="232" y="178"/>
                  <a:pt x="232" y="178"/>
                  <a:pt x="232" y="178"/>
                </a:cubicBezTo>
                <a:cubicBezTo>
                  <a:pt x="232" y="178"/>
                  <a:pt x="232" y="178"/>
                  <a:pt x="232" y="178"/>
                </a:cubicBezTo>
                <a:cubicBezTo>
                  <a:pt x="232" y="177"/>
                  <a:pt x="232" y="177"/>
                  <a:pt x="232" y="177"/>
                </a:cubicBezTo>
                <a:cubicBezTo>
                  <a:pt x="232" y="176"/>
                  <a:pt x="232" y="176"/>
                  <a:pt x="232" y="176"/>
                </a:cubicBezTo>
                <a:cubicBezTo>
                  <a:pt x="232" y="175"/>
                  <a:pt x="232" y="175"/>
                  <a:pt x="232" y="175"/>
                </a:cubicBezTo>
                <a:cubicBezTo>
                  <a:pt x="232" y="175"/>
                  <a:pt x="232" y="175"/>
                  <a:pt x="232" y="175"/>
                </a:cubicBezTo>
                <a:cubicBezTo>
                  <a:pt x="233" y="175"/>
                  <a:pt x="233" y="175"/>
                  <a:pt x="233" y="175"/>
                </a:cubicBezTo>
                <a:cubicBezTo>
                  <a:pt x="233" y="175"/>
                  <a:pt x="233" y="175"/>
                  <a:pt x="233" y="175"/>
                </a:cubicBezTo>
                <a:cubicBezTo>
                  <a:pt x="233" y="174"/>
                  <a:pt x="233" y="174"/>
                  <a:pt x="233" y="174"/>
                </a:cubicBezTo>
                <a:cubicBezTo>
                  <a:pt x="232" y="174"/>
                  <a:pt x="232" y="174"/>
                  <a:pt x="232" y="174"/>
                </a:cubicBezTo>
                <a:cubicBezTo>
                  <a:pt x="232" y="174"/>
                  <a:pt x="232" y="174"/>
                  <a:pt x="232" y="174"/>
                </a:cubicBezTo>
                <a:cubicBezTo>
                  <a:pt x="232" y="173"/>
                  <a:pt x="232" y="173"/>
                  <a:pt x="232" y="173"/>
                </a:cubicBezTo>
                <a:cubicBezTo>
                  <a:pt x="232" y="172"/>
                  <a:pt x="232" y="172"/>
                  <a:pt x="232" y="172"/>
                </a:cubicBezTo>
                <a:cubicBezTo>
                  <a:pt x="232" y="172"/>
                  <a:pt x="232" y="172"/>
                  <a:pt x="232" y="172"/>
                </a:cubicBezTo>
                <a:cubicBezTo>
                  <a:pt x="230" y="173"/>
                  <a:pt x="230" y="173"/>
                  <a:pt x="230" y="173"/>
                </a:cubicBezTo>
                <a:cubicBezTo>
                  <a:pt x="229" y="174"/>
                  <a:pt x="229" y="174"/>
                  <a:pt x="229" y="174"/>
                </a:cubicBezTo>
                <a:cubicBezTo>
                  <a:pt x="229" y="175"/>
                  <a:pt x="229" y="175"/>
                  <a:pt x="229" y="175"/>
                </a:cubicBezTo>
                <a:cubicBezTo>
                  <a:pt x="228" y="176"/>
                  <a:pt x="228" y="176"/>
                  <a:pt x="228" y="176"/>
                </a:cubicBezTo>
                <a:cubicBezTo>
                  <a:pt x="228" y="177"/>
                  <a:pt x="228" y="177"/>
                  <a:pt x="228" y="177"/>
                </a:cubicBezTo>
                <a:cubicBezTo>
                  <a:pt x="227" y="177"/>
                  <a:pt x="227" y="177"/>
                  <a:pt x="227" y="177"/>
                </a:cubicBezTo>
                <a:cubicBezTo>
                  <a:pt x="227" y="178"/>
                  <a:pt x="227" y="178"/>
                  <a:pt x="227" y="178"/>
                </a:cubicBezTo>
                <a:cubicBezTo>
                  <a:pt x="226" y="179"/>
                  <a:pt x="226" y="179"/>
                  <a:pt x="226" y="179"/>
                </a:cubicBezTo>
                <a:cubicBezTo>
                  <a:pt x="227" y="180"/>
                  <a:pt x="227" y="180"/>
                  <a:pt x="227" y="180"/>
                </a:cubicBezTo>
                <a:cubicBezTo>
                  <a:pt x="226" y="180"/>
                  <a:pt x="226" y="180"/>
                  <a:pt x="226" y="180"/>
                </a:cubicBezTo>
                <a:cubicBezTo>
                  <a:pt x="226" y="181"/>
                  <a:pt x="226" y="181"/>
                  <a:pt x="226" y="181"/>
                </a:cubicBezTo>
                <a:cubicBezTo>
                  <a:pt x="226" y="181"/>
                  <a:pt x="226" y="181"/>
                  <a:pt x="226" y="181"/>
                </a:cubicBezTo>
                <a:cubicBezTo>
                  <a:pt x="225" y="182"/>
                  <a:pt x="225" y="182"/>
                  <a:pt x="225" y="182"/>
                </a:cubicBezTo>
                <a:cubicBezTo>
                  <a:pt x="224" y="183"/>
                  <a:pt x="224" y="183"/>
                  <a:pt x="224" y="183"/>
                </a:cubicBezTo>
                <a:cubicBezTo>
                  <a:pt x="224" y="184"/>
                  <a:pt x="224" y="184"/>
                  <a:pt x="224" y="184"/>
                </a:cubicBezTo>
                <a:cubicBezTo>
                  <a:pt x="224" y="184"/>
                  <a:pt x="224" y="184"/>
                  <a:pt x="224" y="184"/>
                </a:cubicBezTo>
                <a:cubicBezTo>
                  <a:pt x="224" y="186"/>
                  <a:pt x="224" y="186"/>
                  <a:pt x="224" y="186"/>
                </a:cubicBezTo>
                <a:cubicBezTo>
                  <a:pt x="224" y="186"/>
                  <a:pt x="224" y="186"/>
                  <a:pt x="224" y="186"/>
                </a:cubicBezTo>
                <a:cubicBezTo>
                  <a:pt x="223" y="186"/>
                  <a:pt x="223" y="186"/>
                  <a:pt x="223" y="186"/>
                </a:cubicBezTo>
                <a:cubicBezTo>
                  <a:pt x="221" y="187"/>
                  <a:pt x="221" y="187"/>
                  <a:pt x="221" y="187"/>
                </a:cubicBezTo>
                <a:cubicBezTo>
                  <a:pt x="221" y="187"/>
                  <a:pt x="221" y="187"/>
                  <a:pt x="221" y="187"/>
                </a:cubicBezTo>
                <a:cubicBezTo>
                  <a:pt x="221" y="189"/>
                  <a:pt x="221" y="189"/>
                  <a:pt x="221" y="189"/>
                </a:cubicBezTo>
                <a:cubicBezTo>
                  <a:pt x="221" y="190"/>
                  <a:pt x="221" y="190"/>
                  <a:pt x="221" y="190"/>
                </a:cubicBezTo>
                <a:close/>
                <a:moveTo>
                  <a:pt x="228" y="201"/>
                </a:moveTo>
                <a:cubicBezTo>
                  <a:pt x="228" y="201"/>
                  <a:pt x="228" y="201"/>
                  <a:pt x="228" y="201"/>
                </a:cubicBezTo>
                <a:cubicBezTo>
                  <a:pt x="229" y="201"/>
                  <a:pt x="229" y="201"/>
                  <a:pt x="229" y="201"/>
                </a:cubicBezTo>
                <a:cubicBezTo>
                  <a:pt x="229" y="200"/>
                  <a:pt x="229" y="200"/>
                  <a:pt x="229" y="200"/>
                </a:cubicBezTo>
                <a:cubicBezTo>
                  <a:pt x="230" y="200"/>
                  <a:pt x="230" y="200"/>
                  <a:pt x="230" y="200"/>
                </a:cubicBezTo>
                <a:cubicBezTo>
                  <a:pt x="230" y="201"/>
                  <a:pt x="230" y="201"/>
                  <a:pt x="230" y="201"/>
                </a:cubicBezTo>
                <a:cubicBezTo>
                  <a:pt x="231" y="201"/>
                  <a:pt x="231" y="201"/>
                  <a:pt x="231" y="201"/>
                </a:cubicBezTo>
                <a:cubicBezTo>
                  <a:pt x="231" y="201"/>
                  <a:pt x="231" y="201"/>
                  <a:pt x="231" y="201"/>
                </a:cubicBezTo>
                <a:cubicBezTo>
                  <a:pt x="232" y="200"/>
                  <a:pt x="232" y="200"/>
                  <a:pt x="232" y="200"/>
                </a:cubicBezTo>
                <a:cubicBezTo>
                  <a:pt x="233" y="200"/>
                  <a:pt x="233" y="200"/>
                  <a:pt x="233" y="200"/>
                </a:cubicBezTo>
                <a:cubicBezTo>
                  <a:pt x="234" y="199"/>
                  <a:pt x="234" y="199"/>
                  <a:pt x="234" y="199"/>
                </a:cubicBezTo>
                <a:cubicBezTo>
                  <a:pt x="235" y="198"/>
                  <a:pt x="235" y="198"/>
                  <a:pt x="235" y="198"/>
                </a:cubicBezTo>
                <a:cubicBezTo>
                  <a:pt x="235" y="198"/>
                  <a:pt x="235" y="198"/>
                  <a:pt x="235" y="198"/>
                </a:cubicBezTo>
                <a:cubicBezTo>
                  <a:pt x="236" y="198"/>
                  <a:pt x="236" y="198"/>
                  <a:pt x="236" y="198"/>
                </a:cubicBezTo>
                <a:cubicBezTo>
                  <a:pt x="236" y="197"/>
                  <a:pt x="236" y="197"/>
                  <a:pt x="236" y="197"/>
                </a:cubicBezTo>
                <a:cubicBezTo>
                  <a:pt x="237" y="197"/>
                  <a:pt x="237" y="197"/>
                  <a:pt x="237" y="197"/>
                </a:cubicBezTo>
                <a:cubicBezTo>
                  <a:pt x="237" y="196"/>
                  <a:pt x="237" y="196"/>
                  <a:pt x="237" y="196"/>
                </a:cubicBezTo>
                <a:cubicBezTo>
                  <a:pt x="236" y="196"/>
                  <a:pt x="236" y="196"/>
                  <a:pt x="236" y="196"/>
                </a:cubicBezTo>
                <a:cubicBezTo>
                  <a:pt x="236" y="196"/>
                  <a:pt x="236" y="196"/>
                  <a:pt x="236" y="196"/>
                </a:cubicBezTo>
                <a:cubicBezTo>
                  <a:pt x="235" y="196"/>
                  <a:pt x="235" y="196"/>
                  <a:pt x="235" y="196"/>
                </a:cubicBezTo>
                <a:cubicBezTo>
                  <a:pt x="234" y="196"/>
                  <a:pt x="234" y="196"/>
                  <a:pt x="234" y="196"/>
                </a:cubicBezTo>
                <a:cubicBezTo>
                  <a:pt x="234" y="196"/>
                  <a:pt x="234" y="196"/>
                  <a:pt x="234" y="196"/>
                </a:cubicBezTo>
                <a:cubicBezTo>
                  <a:pt x="233" y="196"/>
                  <a:pt x="233" y="196"/>
                  <a:pt x="233" y="196"/>
                </a:cubicBezTo>
                <a:cubicBezTo>
                  <a:pt x="233" y="197"/>
                  <a:pt x="233" y="197"/>
                  <a:pt x="233" y="197"/>
                </a:cubicBezTo>
                <a:cubicBezTo>
                  <a:pt x="232" y="197"/>
                  <a:pt x="232" y="197"/>
                  <a:pt x="232" y="197"/>
                </a:cubicBezTo>
                <a:cubicBezTo>
                  <a:pt x="232" y="196"/>
                  <a:pt x="232" y="196"/>
                  <a:pt x="232" y="196"/>
                </a:cubicBezTo>
                <a:cubicBezTo>
                  <a:pt x="232" y="196"/>
                  <a:pt x="232" y="196"/>
                  <a:pt x="232" y="196"/>
                </a:cubicBezTo>
                <a:cubicBezTo>
                  <a:pt x="231" y="196"/>
                  <a:pt x="231" y="196"/>
                  <a:pt x="231" y="196"/>
                </a:cubicBezTo>
                <a:cubicBezTo>
                  <a:pt x="230" y="197"/>
                  <a:pt x="230" y="197"/>
                  <a:pt x="230" y="197"/>
                </a:cubicBezTo>
                <a:cubicBezTo>
                  <a:pt x="230" y="198"/>
                  <a:pt x="230" y="198"/>
                  <a:pt x="230" y="198"/>
                </a:cubicBezTo>
                <a:cubicBezTo>
                  <a:pt x="229" y="198"/>
                  <a:pt x="229" y="198"/>
                  <a:pt x="229" y="198"/>
                </a:cubicBezTo>
                <a:cubicBezTo>
                  <a:pt x="228" y="198"/>
                  <a:pt x="228" y="198"/>
                  <a:pt x="228" y="198"/>
                </a:cubicBezTo>
                <a:cubicBezTo>
                  <a:pt x="228" y="199"/>
                  <a:pt x="228" y="199"/>
                  <a:pt x="228" y="199"/>
                </a:cubicBezTo>
                <a:cubicBezTo>
                  <a:pt x="228" y="199"/>
                  <a:pt x="228" y="199"/>
                  <a:pt x="228" y="199"/>
                </a:cubicBezTo>
                <a:cubicBezTo>
                  <a:pt x="228" y="200"/>
                  <a:pt x="228" y="200"/>
                  <a:pt x="228" y="200"/>
                </a:cubicBezTo>
                <a:cubicBezTo>
                  <a:pt x="228" y="201"/>
                  <a:pt x="228" y="201"/>
                  <a:pt x="228" y="201"/>
                </a:cubicBezTo>
                <a:cubicBezTo>
                  <a:pt x="228" y="201"/>
                  <a:pt x="228" y="201"/>
                  <a:pt x="228" y="201"/>
                </a:cubicBezTo>
                <a:close/>
                <a:moveTo>
                  <a:pt x="300" y="206"/>
                </a:moveTo>
                <a:cubicBezTo>
                  <a:pt x="300" y="207"/>
                  <a:pt x="300" y="207"/>
                  <a:pt x="300" y="207"/>
                </a:cubicBezTo>
                <a:cubicBezTo>
                  <a:pt x="301" y="207"/>
                  <a:pt x="301" y="207"/>
                  <a:pt x="301" y="207"/>
                </a:cubicBezTo>
                <a:cubicBezTo>
                  <a:pt x="301" y="207"/>
                  <a:pt x="301" y="207"/>
                  <a:pt x="301" y="207"/>
                </a:cubicBezTo>
                <a:cubicBezTo>
                  <a:pt x="302" y="207"/>
                  <a:pt x="302" y="207"/>
                  <a:pt x="302" y="207"/>
                </a:cubicBezTo>
                <a:cubicBezTo>
                  <a:pt x="302" y="207"/>
                  <a:pt x="302" y="207"/>
                  <a:pt x="302" y="207"/>
                </a:cubicBezTo>
                <a:cubicBezTo>
                  <a:pt x="302" y="206"/>
                  <a:pt x="302" y="206"/>
                  <a:pt x="302" y="206"/>
                </a:cubicBezTo>
                <a:cubicBezTo>
                  <a:pt x="302" y="206"/>
                  <a:pt x="302" y="206"/>
                  <a:pt x="302" y="206"/>
                </a:cubicBezTo>
                <a:cubicBezTo>
                  <a:pt x="302" y="206"/>
                  <a:pt x="302" y="206"/>
                  <a:pt x="302" y="206"/>
                </a:cubicBezTo>
                <a:cubicBezTo>
                  <a:pt x="301" y="206"/>
                  <a:pt x="301" y="206"/>
                  <a:pt x="301" y="206"/>
                </a:cubicBezTo>
                <a:cubicBezTo>
                  <a:pt x="300" y="206"/>
                  <a:pt x="300" y="206"/>
                  <a:pt x="300" y="206"/>
                </a:cubicBezTo>
                <a:cubicBezTo>
                  <a:pt x="300" y="206"/>
                  <a:pt x="300" y="206"/>
                  <a:pt x="300" y="206"/>
                </a:cubicBezTo>
                <a:close/>
                <a:moveTo>
                  <a:pt x="277" y="201"/>
                </a:moveTo>
                <a:cubicBezTo>
                  <a:pt x="278" y="201"/>
                  <a:pt x="278" y="201"/>
                  <a:pt x="278" y="201"/>
                </a:cubicBezTo>
                <a:cubicBezTo>
                  <a:pt x="278" y="202"/>
                  <a:pt x="278" y="202"/>
                  <a:pt x="278" y="202"/>
                </a:cubicBezTo>
                <a:cubicBezTo>
                  <a:pt x="279" y="202"/>
                  <a:pt x="279" y="202"/>
                  <a:pt x="279" y="202"/>
                </a:cubicBezTo>
                <a:cubicBezTo>
                  <a:pt x="278" y="202"/>
                  <a:pt x="278" y="202"/>
                  <a:pt x="278" y="202"/>
                </a:cubicBezTo>
                <a:cubicBezTo>
                  <a:pt x="279" y="203"/>
                  <a:pt x="279" y="203"/>
                  <a:pt x="279" y="203"/>
                </a:cubicBezTo>
                <a:cubicBezTo>
                  <a:pt x="279" y="203"/>
                  <a:pt x="279" y="203"/>
                  <a:pt x="279" y="203"/>
                </a:cubicBezTo>
                <a:cubicBezTo>
                  <a:pt x="279" y="203"/>
                  <a:pt x="279" y="203"/>
                  <a:pt x="279" y="203"/>
                </a:cubicBezTo>
                <a:cubicBezTo>
                  <a:pt x="280" y="203"/>
                  <a:pt x="280" y="203"/>
                  <a:pt x="280" y="203"/>
                </a:cubicBezTo>
                <a:cubicBezTo>
                  <a:pt x="280" y="203"/>
                  <a:pt x="280" y="203"/>
                  <a:pt x="280" y="203"/>
                </a:cubicBezTo>
                <a:cubicBezTo>
                  <a:pt x="280" y="203"/>
                  <a:pt x="280" y="203"/>
                  <a:pt x="280" y="203"/>
                </a:cubicBezTo>
                <a:cubicBezTo>
                  <a:pt x="280" y="202"/>
                  <a:pt x="280" y="202"/>
                  <a:pt x="280" y="202"/>
                </a:cubicBezTo>
                <a:cubicBezTo>
                  <a:pt x="280" y="202"/>
                  <a:pt x="280" y="202"/>
                  <a:pt x="280" y="202"/>
                </a:cubicBezTo>
                <a:cubicBezTo>
                  <a:pt x="279" y="202"/>
                  <a:pt x="279" y="202"/>
                  <a:pt x="279" y="202"/>
                </a:cubicBezTo>
                <a:cubicBezTo>
                  <a:pt x="279" y="201"/>
                  <a:pt x="279" y="201"/>
                  <a:pt x="279" y="201"/>
                </a:cubicBezTo>
                <a:cubicBezTo>
                  <a:pt x="278" y="201"/>
                  <a:pt x="278" y="201"/>
                  <a:pt x="278" y="201"/>
                </a:cubicBezTo>
                <a:cubicBezTo>
                  <a:pt x="278" y="201"/>
                  <a:pt x="278" y="201"/>
                  <a:pt x="278" y="201"/>
                </a:cubicBezTo>
                <a:cubicBezTo>
                  <a:pt x="277" y="201"/>
                  <a:pt x="277" y="201"/>
                  <a:pt x="277" y="201"/>
                </a:cubicBezTo>
                <a:close/>
                <a:moveTo>
                  <a:pt x="299" y="212"/>
                </a:moveTo>
                <a:cubicBezTo>
                  <a:pt x="298" y="211"/>
                  <a:pt x="298" y="211"/>
                  <a:pt x="298" y="211"/>
                </a:cubicBezTo>
                <a:cubicBezTo>
                  <a:pt x="298" y="211"/>
                  <a:pt x="298" y="211"/>
                  <a:pt x="298" y="211"/>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9" y="211"/>
                  <a:pt x="299" y="211"/>
                  <a:pt x="299" y="211"/>
                </a:cubicBezTo>
                <a:cubicBezTo>
                  <a:pt x="299" y="211"/>
                  <a:pt x="299" y="211"/>
                  <a:pt x="299" y="211"/>
                </a:cubicBezTo>
                <a:cubicBezTo>
                  <a:pt x="299" y="212"/>
                  <a:pt x="299" y="212"/>
                  <a:pt x="299" y="212"/>
                </a:cubicBezTo>
                <a:close/>
                <a:moveTo>
                  <a:pt x="298" y="214"/>
                </a:moveTo>
                <a:cubicBezTo>
                  <a:pt x="298" y="214"/>
                  <a:pt x="298" y="214"/>
                  <a:pt x="298" y="214"/>
                </a:cubicBezTo>
                <a:cubicBezTo>
                  <a:pt x="298" y="213"/>
                  <a:pt x="298" y="213"/>
                  <a:pt x="298" y="213"/>
                </a:cubicBezTo>
                <a:cubicBezTo>
                  <a:pt x="297" y="213"/>
                  <a:pt x="297" y="213"/>
                  <a:pt x="297" y="213"/>
                </a:cubicBezTo>
                <a:cubicBezTo>
                  <a:pt x="297" y="213"/>
                  <a:pt x="297" y="213"/>
                  <a:pt x="297" y="213"/>
                </a:cubicBezTo>
                <a:cubicBezTo>
                  <a:pt x="296" y="212"/>
                  <a:pt x="296" y="212"/>
                  <a:pt x="296" y="212"/>
                </a:cubicBezTo>
                <a:cubicBezTo>
                  <a:pt x="296" y="212"/>
                  <a:pt x="296" y="212"/>
                  <a:pt x="296" y="212"/>
                </a:cubicBezTo>
                <a:cubicBezTo>
                  <a:pt x="297" y="212"/>
                  <a:pt x="297" y="212"/>
                  <a:pt x="297" y="212"/>
                </a:cubicBezTo>
                <a:cubicBezTo>
                  <a:pt x="297" y="212"/>
                  <a:pt x="297" y="212"/>
                  <a:pt x="297" y="212"/>
                </a:cubicBezTo>
                <a:cubicBezTo>
                  <a:pt x="298" y="212"/>
                  <a:pt x="298" y="212"/>
                  <a:pt x="298" y="212"/>
                </a:cubicBezTo>
                <a:cubicBezTo>
                  <a:pt x="299" y="212"/>
                  <a:pt x="299" y="212"/>
                  <a:pt x="299" y="212"/>
                </a:cubicBezTo>
                <a:cubicBezTo>
                  <a:pt x="299" y="213"/>
                  <a:pt x="299" y="213"/>
                  <a:pt x="299" y="213"/>
                </a:cubicBezTo>
                <a:cubicBezTo>
                  <a:pt x="299" y="213"/>
                  <a:pt x="299" y="213"/>
                  <a:pt x="299" y="213"/>
                </a:cubicBezTo>
                <a:cubicBezTo>
                  <a:pt x="299" y="213"/>
                  <a:pt x="299" y="213"/>
                  <a:pt x="299" y="213"/>
                </a:cubicBezTo>
                <a:cubicBezTo>
                  <a:pt x="298" y="214"/>
                  <a:pt x="298" y="214"/>
                  <a:pt x="298" y="214"/>
                </a:cubicBezTo>
                <a:cubicBezTo>
                  <a:pt x="298" y="214"/>
                  <a:pt x="298" y="214"/>
                  <a:pt x="298" y="214"/>
                </a:cubicBezTo>
                <a:cubicBezTo>
                  <a:pt x="298" y="214"/>
                  <a:pt x="298" y="214"/>
                  <a:pt x="298" y="214"/>
                </a:cubicBezTo>
                <a:close/>
                <a:moveTo>
                  <a:pt x="276" y="226"/>
                </a:moveTo>
                <a:cubicBezTo>
                  <a:pt x="276" y="227"/>
                  <a:pt x="276" y="227"/>
                  <a:pt x="276" y="227"/>
                </a:cubicBezTo>
                <a:cubicBezTo>
                  <a:pt x="276" y="226"/>
                  <a:pt x="276" y="226"/>
                  <a:pt x="276" y="226"/>
                </a:cubicBezTo>
                <a:cubicBezTo>
                  <a:pt x="276" y="226"/>
                  <a:pt x="276" y="226"/>
                  <a:pt x="276" y="226"/>
                </a:cubicBezTo>
                <a:close/>
                <a:moveTo>
                  <a:pt x="276" y="226"/>
                </a:moveTo>
                <a:cubicBezTo>
                  <a:pt x="276" y="227"/>
                  <a:pt x="276" y="227"/>
                  <a:pt x="276" y="227"/>
                </a:cubicBezTo>
                <a:cubicBezTo>
                  <a:pt x="276" y="227"/>
                  <a:pt x="276" y="227"/>
                  <a:pt x="276" y="227"/>
                </a:cubicBezTo>
                <a:cubicBezTo>
                  <a:pt x="276" y="226"/>
                  <a:pt x="276" y="226"/>
                  <a:pt x="276" y="226"/>
                </a:cubicBezTo>
                <a:close/>
                <a:moveTo>
                  <a:pt x="277" y="226"/>
                </a:moveTo>
                <a:cubicBezTo>
                  <a:pt x="277" y="227"/>
                  <a:pt x="277" y="227"/>
                  <a:pt x="277" y="227"/>
                </a:cubicBezTo>
                <a:cubicBezTo>
                  <a:pt x="277" y="227"/>
                  <a:pt x="277" y="227"/>
                  <a:pt x="277" y="227"/>
                </a:cubicBezTo>
                <a:cubicBezTo>
                  <a:pt x="277" y="228"/>
                  <a:pt x="277" y="228"/>
                  <a:pt x="277" y="228"/>
                </a:cubicBezTo>
                <a:cubicBezTo>
                  <a:pt x="277" y="227"/>
                  <a:pt x="277" y="227"/>
                  <a:pt x="277" y="227"/>
                </a:cubicBezTo>
                <a:cubicBezTo>
                  <a:pt x="277" y="227"/>
                  <a:pt x="277" y="227"/>
                  <a:pt x="277" y="227"/>
                </a:cubicBezTo>
                <a:cubicBezTo>
                  <a:pt x="277" y="226"/>
                  <a:pt x="277" y="226"/>
                  <a:pt x="277" y="226"/>
                </a:cubicBezTo>
                <a:close/>
                <a:moveTo>
                  <a:pt x="283" y="220"/>
                </a:moveTo>
                <a:cubicBezTo>
                  <a:pt x="283" y="220"/>
                  <a:pt x="283" y="220"/>
                  <a:pt x="283" y="220"/>
                </a:cubicBezTo>
                <a:cubicBezTo>
                  <a:pt x="283" y="219"/>
                  <a:pt x="283" y="219"/>
                  <a:pt x="283" y="219"/>
                </a:cubicBezTo>
                <a:cubicBezTo>
                  <a:pt x="283" y="219"/>
                  <a:pt x="283" y="219"/>
                  <a:pt x="283" y="219"/>
                </a:cubicBezTo>
                <a:cubicBezTo>
                  <a:pt x="283" y="218"/>
                  <a:pt x="283" y="218"/>
                  <a:pt x="283" y="218"/>
                </a:cubicBezTo>
                <a:cubicBezTo>
                  <a:pt x="284" y="218"/>
                  <a:pt x="284" y="218"/>
                  <a:pt x="284" y="218"/>
                </a:cubicBezTo>
                <a:cubicBezTo>
                  <a:pt x="285" y="217"/>
                  <a:pt x="285" y="217"/>
                  <a:pt x="285" y="217"/>
                </a:cubicBezTo>
                <a:cubicBezTo>
                  <a:pt x="285" y="218"/>
                  <a:pt x="285" y="218"/>
                  <a:pt x="285" y="218"/>
                </a:cubicBezTo>
                <a:cubicBezTo>
                  <a:pt x="285" y="218"/>
                  <a:pt x="285" y="218"/>
                  <a:pt x="285" y="218"/>
                </a:cubicBezTo>
                <a:cubicBezTo>
                  <a:pt x="285" y="218"/>
                  <a:pt x="285" y="218"/>
                  <a:pt x="285" y="218"/>
                </a:cubicBezTo>
                <a:cubicBezTo>
                  <a:pt x="285" y="219"/>
                  <a:pt x="285" y="219"/>
                  <a:pt x="285" y="219"/>
                </a:cubicBezTo>
                <a:cubicBezTo>
                  <a:pt x="285" y="219"/>
                  <a:pt x="285" y="219"/>
                  <a:pt x="285" y="219"/>
                </a:cubicBezTo>
                <a:cubicBezTo>
                  <a:pt x="284" y="220"/>
                  <a:pt x="284" y="220"/>
                  <a:pt x="284" y="220"/>
                </a:cubicBezTo>
                <a:cubicBezTo>
                  <a:pt x="284" y="220"/>
                  <a:pt x="284" y="220"/>
                  <a:pt x="284" y="220"/>
                </a:cubicBezTo>
                <a:cubicBezTo>
                  <a:pt x="283" y="220"/>
                  <a:pt x="283" y="220"/>
                  <a:pt x="283" y="220"/>
                </a:cubicBezTo>
                <a:cubicBezTo>
                  <a:pt x="283" y="220"/>
                  <a:pt x="283" y="220"/>
                  <a:pt x="283" y="220"/>
                </a:cubicBezTo>
                <a:close/>
                <a:moveTo>
                  <a:pt x="263" y="200"/>
                </a:moveTo>
                <a:cubicBezTo>
                  <a:pt x="264" y="201"/>
                  <a:pt x="264" y="201"/>
                  <a:pt x="264" y="201"/>
                </a:cubicBezTo>
                <a:cubicBezTo>
                  <a:pt x="265" y="201"/>
                  <a:pt x="265" y="201"/>
                  <a:pt x="265" y="201"/>
                </a:cubicBezTo>
                <a:cubicBezTo>
                  <a:pt x="265" y="201"/>
                  <a:pt x="265" y="201"/>
                  <a:pt x="265" y="201"/>
                </a:cubicBezTo>
                <a:cubicBezTo>
                  <a:pt x="266" y="202"/>
                  <a:pt x="266" y="202"/>
                  <a:pt x="266" y="202"/>
                </a:cubicBezTo>
                <a:cubicBezTo>
                  <a:pt x="266" y="201"/>
                  <a:pt x="266" y="201"/>
                  <a:pt x="266" y="201"/>
                </a:cubicBezTo>
                <a:cubicBezTo>
                  <a:pt x="265" y="201"/>
                  <a:pt x="265" y="201"/>
                  <a:pt x="265" y="201"/>
                </a:cubicBezTo>
                <a:cubicBezTo>
                  <a:pt x="264" y="200"/>
                  <a:pt x="264" y="200"/>
                  <a:pt x="264" y="200"/>
                </a:cubicBezTo>
                <a:cubicBezTo>
                  <a:pt x="264" y="200"/>
                  <a:pt x="264" y="200"/>
                  <a:pt x="264" y="200"/>
                </a:cubicBezTo>
                <a:cubicBezTo>
                  <a:pt x="263" y="200"/>
                  <a:pt x="263" y="200"/>
                  <a:pt x="263" y="200"/>
                </a:cubicBezTo>
                <a:close/>
                <a:moveTo>
                  <a:pt x="257" y="195"/>
                </a:moveTo>
                <a:cubicBezTo>
                  <a:pt x="257" y="195"/>
                  <a:pt x="257" y="195"/>
                  <a:pt x="257" y="195"/>
                </a:cubicBezTo>
                <a:cubicBezTo>
                  <a:pt x="257" y="195"/>
                  <a:pt x="257" y="195"/>
                  <a:pt x="257" y="195"/>
                </a:cubicBezTo>
                <a:cubicBezTo>
                  <a:pt x="258" y="195"/>
                  <a:pt x="258" y="195"/>
                  <a:pt x="258" y="195"/>
                </a:cubicBezTo>
                <a:cubicBezTo>
                  <a:pt x="258" y="195"/>
                  <a:pt x="258" y="195"/>
                  <a:pt x="258" y="195"/>
                </a:cubicBezTo>
                <a:cubicBezTo>
                  <a:pt x="258" y="195"/>
                  <a:pt x="258" y="195"/>
                  <a:pt x="258" y="195"/>
                </a:cubicBezTo>
                <a:cubicBezTo>
                  <a:pt x="259" y="195"/>
                  <a:pt x="259" y="195"/>
                  <a:pt x="259" y="195"/>
                </a:cubicBezTo>
                <a:cubicBezTo>
                  <a:pt x="259" y="194"/>
                  <a:pt x="259" y="194"/>
                  <a:pt x="259" y="194"/>
                </a:cubicBezTo>
                <a:cubicBezTo>
                  <a:pt x="258" y="194"/>
                  <a:pt x="258" y="194"/>
                  <a:pt x="258" y="194"/>
                </a:cubicBezTo>
                <a:cubicBezTo>
                  <a:pt x="259" y="194"/>
                  <a:pt x="259" y="194"/>
                  <a:pt x="259" y="194"/>
                </a:cubicBezTo>
                <a:cubicBezTo>
                  <a:pt x="259" y="194"/>
                  <a:pt x="259" y="194"/>
                  <a:pt x="259" y="194"/>
                </a:cubicBezTo>
                <a:cubicBezTo>
                  <a:pt x="258" y="193"/>
                  <a:pt x="258" y="193"/>
                  <a:pt x="258" y="193"/>
                </a:cubicBezTo>
                <a:cubicBezTo>
                  <a:pt x="257" y="193"/>
                  <a:pt x="257" y="193"/>
                  <a:pt x="257" y="193"/>
                </a:cubicBezTo>
                <a:cubicBezTo>
                  <a:pt x="257" y="193"/>
                  <a:pt x="257" y="193"/>
                  <a:pt x="257" y="193"/>
                </a:cubicBezTo>
                <a:cubicBezTo>
                  <a:pt x="257" y="193"/>
                  <a:pt x="257" y="193"/>
                  <a:pt x="257" y="193"/>
                </a:cubicBezTo>
                <a:cubicBezTo>
                  <a:pt x="256" y="193"/>
                  <a:pt x="256" y="193"/>
                  <a:pt x="256" y="193"/>
                </a:cubicBezTo>
                <a:cubicBezTo>
                  <a:pt x="256" y="192"/>
                  <a:pt x="256" y="192"/>
                  <a:pt x="256" y="192"/>
                </a:cubicBezTo>
                <a:cubicBezTo>
                  <a:pt x="255" y="193"/>
                  <a:pt x="255" y="193"/>
                  <a:pt x="255" y="193"/>
                </a:cubicBezTo>
                <a:cubicBezTo>
                  <a:pt x="255" y="193"/>
                  <a:pt x="255" y="193"/>
                  <a:pt x="255" y="193"/>
                </a:cubicBezTo>
                <a:cubicBezTo>
                  <a:pt x="255" y="193"/>
                  <a:pt x="255" y="193"/>
                  <a:pt x="255" y="193"/>
                </a:cubicBezTo>
                <a:cubicBezTo>
                  <a:pt x="256" y="193"/>
                  <a:pt x="256" y="193"/>
                  <a:pt x="256" y="193"/>
                </a:cubicBezTo>
                <a:cubicBezTo>
                  <a:pt x="256" y="194"/>
                  <a:pt x="256" y="194"/>
                  <a:pt x="256" y="194"/>
                </a:cubicBezTo>
                <a:cubicBezTo>
                  <a:pt x="256" y="194"/>
                  <a:pt x="256" y="194"/>
                  <a:pt x="256" y="194"/>
                </a:cubicBezTo>
                <a:cubicBezTo>
                  <a:pt x="257" y="194"/>
                  <a:pt x="257" y="194"/>
                  <a:pt x="257" y="194"/>
                </a:cubicBezTo>
                <a:cubicBezTo>
                  <a:pt x="257" y="195"/>
                  <a:pt x="257" y="195"/>
                  <a:pt x="257" y="195"/>
                </a:cubicBezTo>
                <a:close/>
                <a:moveTo>
                  <a:pt x="252" y="197"/>
                </a:moveTo>
                <a:cubicBezTo>
                  <a:pt x="253" y="197"/>
                  <a:pt x="253" y="197"/>
                  <a:pt x="253" y="197"/>
                </a:cubicBezTo>
                <a:cubicBezTo>
                  <a:pt x="253" y="197"/>
                  <a:pt x="253" y="197"/>
                  <a:pt x="253" y="197"/>
                </a:cubicBezTo>
                <a:cubicBezTo>
                  <a:pt x="254" y="196"/>
                  <a:pt x="254" y="196"/>
                  <a:pt x="254" y="196"/>
                </a:cubicBezTo>
                <a:cubicBezTo>
                  <a:pt x="254" y="196"/>
                  <a:pt x="254" y="196"/>
                  <a:pt x="254" y="196"/>
                </a:cubicBezTo>
                <a:cubicBezTo>
                  <a:pt x="254" y="196"/>
                  <a:pt x="254" y="196"/>
                  <a:pt x="254" y="196"/>
                </a:cubicBezTo>
                <a:cubicBezTo>
                  <a:pt x="254" y="196"/>
                  <a:pt x="254" y="196"/>
                  <a:pt x="254" y="196"/>
                </a:cubicBezTo>
                <a:cubicBezTo>
                  <a:pt x="254" y="194"/>
                  <a:pt x="254" y="194"/>
                  <a:pt x="254" y="194"/>
                </a:cubicBezTo>
                <a:cubicBezTo>
                  <a:pt x="254" y="194"/>
                  <a:pt x="254" y="194"/>
                  <a:pt x="254" y="194"/>
                </a:cubicBezTo>
                <a:cubicBezTo>
                  <a:pt x="253" y="194"/>
                  <a:pt x="253" y="194"/>
                  <a:pt x="253" y="194"/>
                </a:cubicBezTo>
                <a:cubicBezTo>
                  <a:pt x="252" y="194"/>
                  <a:pt x="252" y="194"/>
                  <a:pt x="252" y="194"/>
                </a:cubicBezTo>
                <a:cubicBezTo>
                  <a:pt x="252" y="193"/>
                  <a:pt x="252" y="193"/>
                  <a:pt x="252" y="193"/>
                </a:cubicBezTo>
                <a:cubicBezTo>
                  <a:pt x="252" y="194"/>
                  <a:pt x="252" y="194"/>
                  <a:pt x="252" y="194"/>
                </a:cubicBezTo>
                <a:cubicBezTo>
                  <a:pt x="251" y="194"/>
                  <a:pt x="251" y="194"/>
                  <a:pt x="251" y="194"/>
                </a:cubicBezTo>
                <a:cubicBezTo>
                  <a:pt x="250" y="193"/>
                  <a:pt x="250" y="193"/>
                  <a:pt x="250" y="193"/>
                </a:cubicBezTo>
                <a:cubicBezTo>
                  <a:pt x="250" y="194"/>
                  <a:pt x="250" y="194"/>
                  <a:pt x="250" y="194"/>
                </a:cubicBezTo>
                <a:cubicBezTo>
                  <a:pt x="250" y="194"/>
                  <a:pt x="250" y="194"/>
                  <a:pt x="250" y="194"/>
                </a:cubicBezTo>
                <a:cubicBezTo>
                  <a:pt x="251" y="195"/>
                  <a:pt x="251" y="195"/>
                  <a:pt x="251" y="195"/>
                </a:cubicBezTo>
                <a:cubicBezTo>
                  <a:pt x="251" y="196"/>
                  <a:pt x="251" y="196"/>
                  <a:pt x="251" y="196"/>
                </a:cubicBezTo>
                <a:cubicBezTo>
                  <a:pt x="252" y="196"/>
                  <a:pt x="252" y="196"/>
                  <a:pt x="252" y="196"/>
                </a:cubicBezTo>
                <a:cubicBezTo>
                  <a:pt x="252" y="197"/>
                  <a:pt x="252" y="197"/>
                  <a:pt x="252" y="197"/>
                </a:cubicBezTo>
                <a:cubicBezTo>
                  <a:pt x="252" y="197"/>
                  <a:pt x="252" y="197"/>
                  <a:pt x="252" y="197"/>
                </a:cubicBezTo>
                <a:close/>
                <a:moveTo>
                  <a:pt x="251" y="200"/>
                </a:moveTo>
                <a:cubicBezTo>
                  <a:pt x="251" y="200"/>
                  <a:pt x="252" y="200"/>
                  <a:pt x="252" y="200"/>
                </a:cubicBezTo>
                <a:cubicBezTo>
                  <a:pt x="251" y="200"/>
                  <a:pt x="251" y="200"/>
                  <a:pt x="251" y="200"/>
                </a:cubicBezTo>
                <a:cubicBezTo>
                  <a:pt x="250" y="200"/>
                  <a:pt x="250" y="200"/>
                  <a:pt x="250" y="200"/>
                </a:cubicBezTo>
                <a:cubicBezTo>
                  <a:pt x="251" y="200"/>
                  <a:pt x="251" y="200"/>
                  <a:pt x="251" y="200"/>
                </a:cubicBezTo>
                <a:cubicBezTo>
                  <a:pt x="251" y="200"/>
                  <a:pt x="251" y="200"/>
                  <a:pt x="251" y="200"/>
                </a:cubicBezTo>
                <a:close/>
                <a:moveTo>
                  <a:pt x="242" y="207"/>
                </a:moveTo>
                <a:cubicBezTo>
                  <a:pt x="242" y="207"/>
                  <a:pt x="242" y="207"/>
                  <a:pt x="242" y="207"/>
                </a:cubicBezTo>
                <a:cubicBezTo>
                  <a:pt x="242" y="206"/>
                  <a:pt x="242" y="206"/>
                  <a:pt x="242" y="206"/>
                </a:cubicBezTo>
                <a:cubicBezTo>
                  <a:pt x="242" y="206"/>
                  <a:pt x="242" y="206"/>
                  <a:pt x="242" y="206"/>
                </a:cubicBezTo>
                <a:cubicBezTo>
                  <a:pt x="242" y="206"/>
                  <a:pt x="242" y="206"/>
                  <a:pt x="242" y="206"/>
                </a:cubicBezTo>
                <a:cubicBezTo>
                  <a:pt x="243" y="205"/>
                  <a:pt x="243" y="205"/>
                  <a:pt x="243" y="205"/>
                </a:cubicBezTo>
                <a:cubicBezTo>
                  <a:pt x="242" y="205"/>
                  <a:pt x="242" y="205"/>
                  <a:pt x="242" y="205"/>
                </a:cubicBezTo>
                <a:cubicBezTo>
                  <a:pt x="242" y="205"/>
                  <a:pt x="242" y="205"/>
                  <a:pt x="242" y="205"/>
                </a:cubicBezTo>
                <a:cubicBezTo>
                  <a:pt x="243" y="204"/>
                  <a:pt x="243" y="204"/>
                  <a:pt x="243" y="204"/>
                </a:cubicBezTo>
                <a:cubicBezTo>
                  <a:pt x="244" y="203"/>
                  <a:pt x="244" y="203"/>
                  <a:pt x="244" y="203"/>
                </a:cubicBezTo>
                <a:cubicBezTo>
                  <a:pt x="244" y="203"/>
                  <a:pt x="244" y="203"/>
                  <a:pt x="244" y="203"/>
                </a:cubicBezTo>
                <a:cubicBezTo>
                  <a:pt x="244" y="203"/>
                  <a:pt x="244" y="203"/>
                  <a:pt x="244" y="203"/>
                </a:cubicBezTo>
                <a:cubicBezTo>
                  <a:pt x="244" y="203"/>
                  <a:pt x="244" y="203"/>
                  <a:pt x="244" y="203"/>
                </a:cubicBezTo>
                <a:cubicBezTo>
                  <a:pt x="244" y="202"/>
                  <a:pt x="244" y="202"/>
                  <a:pt x="244" y="202"/>
                </a:cubicBezTo>
                <a:cubicBezTo>
                  <a:pt x="245" y="202"/>
                  <a:pt x="245" y="202"/>
                  <a:pt x="245" y="202"/>
                </a:cubicBezTo>
                <a:cubicBezTo>
                  <a:pt x="245" y="201"/>
                  <a:pt x="245" y="201"/>
                  <a:pt x="245" y="201"/>
                </a:cubicBezTo>
                <a:cubicBezTo>
                  <a:pt x="245" y="201"/>
                  <a:pt x="245" y="201"/>
                  <a:pt x="245" y="201"/>
                </a:cubicBezTo>
                <a:cubicBezTo>
                  <a:pt x="245" y="201"/>
                  <a:pt x="245" y="201"/>
                  <a:pt x="245" y="201"/>
                </a:cubicBezTo>
                <a:cubicBezTo>
                  <a:pt x="245" y="200"/>
                  <a:pt x="245" y="200"/>
                  <a:pt x="245" y="200"/>
                </a:cubicBezTo>
                <a:cubicBezTo>
                  <a:pt x="244" y="201"/>
                  <a:pt x="244" y="201"/>
                  <a:pt x="244" y="201"/>
                </a:cubicBezTo>
                <a:cubicBezTo>
                  <a:pt x="244" y="201"/>
                  <a:pt x="244" y="201"/>
                  <a:pt x="244" y="201"/>
                </a:cubicBezTo>
                <a:cubicBezTo>
                  <a:pt x="243" y="200"/>
                  <a:pt x="243" y="200"/>
                  <a:pt x="243" y="200"/>
                </a:cubicBezTo>
                <a:cubicBezTo>
                  <a:pt x="243" y="200"/>
                  <a:pt x="243" y="200"/>
                  <a:pt x="243" y="200"/>
                </a:cubicBezTo>
                <a:cubicBezTo>
                  <a:pt x="243" y="200"/>
                  <a:pt x="243" y="200"/>
                  <a:pt x="243" y="200"/>
                </a:cubicBezTo>
                <a:cubicBezTo>
                  <a:pt x="242" y="201"/>
                  <a:pt x="242" y="201"/>
                  <a:pt x="242" y="201"/>
                </a:cubicBezTo>
                <a:cubicBezTo>
                  <a:pt x="241" y="201"/>
                  <a:pt x="241" y="201"/>
                  <a:pt x="241" y="201"/>
                </a:cubicBezTo>
                <a:cubicBezTo>
                  <a:pt x="241" y="202"/>
                  <a:pt x="241" y="202"/>
                  <a:pt x="241" y="202"/>
                </a:cubicBezTo>
                <a:cubicBezTo>
                  <a:pt x="241" y="202"/>
                  <a:pt x="241" y="202"/>
                  <a:pt x="241" y="202"/>
                </a:cubicBezTo>
                <a:cubicBezTo>
                  <a:pt x="241" y="203"/>
                  <a:pt x="241" y="203"/>
                  <a:pt x="241" y="203"/>
                </a:cubicBezTo>
                <a:cubicBezTo>
                  <a:pt x="240" y="203"/>
                  <a:pt x="240" y="203"/>
                  <a:pt x="240" y="203"/>
                </a:cubicBezTo>
                <a:cubicBezTo>
                  <a:pt x="240" y="204"/>
                  <a:pt x="240" y="204"/>
                  <a:pt x="240" y="204"/>
                </a:cubicBezTo>
                <a:cubicBezTo>
                  <a:pt x="240" y="204"/>
                  <a:pt x="240" y="204"/>
                  <a:pt x="240" y="204"/>
                </a:cubicBezTo>
                <a:cubicBezTo>
                  <a:pt x="240" y="205"/>
                  <a:pt x="240" y="205"/>
                  <a:pt x="240" y="205"/>
                </a:cubicBezTo>
                <a:cubicBezTo>
                  <a:pt x="240" y="205"/>
                  <a:pt x="240" y="205"/>
                  <a:pt x="240" y="205"/>
                </a:cubicBezTo>
                <a:cubicBezTo>
                  <a:pt x="241" y="205"/>
                  <a:pt x="241" y="205"/>
                  <a:pt x="241" y="205"/>
                </a:cubicBezTo>
                <a:cubicBezTo>
                  <a:pt x="241" y="206"/>
                  <a:pt x="241" y="206"/>
                  <a:pt x="241" y="206"/>
                </a:cubicBezTo>
                <a:cubicBezTo>
                  <a:pt x="241" y="206"/>
                  <a:pt x="241" y="206"/>
                  <a:pt x="241" y="206"/>
                </a:cubicBezTo>
                <a:cubicBezTo>
                  <a:pt x="242" y="207"/>
                  <a:pt x="242" y="207"/>
                  <a:pt x="242" y="207"/>
                </a:cubicBezTo>
                <a:close/>
                <a:moveTo>
                  <a:pt x="233" y="240"/>
                </a:moveTo>
                <a:cubicBezTo>
                  <a:pt x="233" y="240"/>
                  <a:pt x="233" y="240"/>
                  <a:pt x="233" y="240"/>
                </a:cubicBezTo>
                <a:cubicBezTo>
                  <a:pt x="233" y="240"/>
                  <a:pt x="233" y="240"/>
                  <a:pt x="233" y="240"/>
                </a:cubicBezTo>
                <a:cubicBezTo>
                  <a:pt x="233" y="240"/>
                  <a:pt x="233" y="240"/>
                  <a:pt x="233" y="240"/>
                </a:cubicBezTo>
                <a:cubicBezTo>
                  <a:pt x="233" y="240"/>
                  <a:pt x="233" y="240"/>
                  <a:pt x="233" y="240"/>
                </a:cubicBezTo>
                <a:close/>
                <a:moveTo>
                  <a:pt x="233" y="243"/>
                </a:moveTo>
                <a:cubicBezTo>
                  <a:pt x="234" y="243"/>
                  <a:pt x="234" y="243"/>
                  <a:pt x="234" y="243"/>
                </a:cubicBezTo>
                <a:cubicBezTo>
                  <a:pt x="234" y="242"/>
                  <a:pt x="234" y="242"/>
                  <a:pt x="234" y="242"/>
                </a:cubicBezTo>
                <a:cubicBezTo>
                  <a:pt x="234" y="242"/>
                  <a:pt x="234" y="242"/>
                  <a:pt x="234" y="242"/>
                </a:cubicBezTo>
                <a:cubicBezTo>
                  <a:pt x="234" y="243"/>
                  <a:pt x="234" y="243"/>
                  <a:pt x="234" y="243"/>
                </a:cubicBezTo>
                <a:cubicBezTo>
                  <a:pt x="234" y="243"/>
                  <a:pt x="234" y="243"/>
                  <a:pt x="234" y="243"/>
                </a:cubicBezTo>
                <a:cubicBezTo>
                  <a:pt x="234" y="243"/>
                  <a:pt x="233" y="243"/>
                  <a:pt x="233" y="243"/>
                </a:cubicBezTo>
                <a:close/>
                <a:moveTo>
                  <a:pt x="228" y="242"/>
                </a:moveTo>
                <a:cubicBezTo>
                  <a:pt x="228" y="242"/>
                  <a:pt x="228" y="242"/>
                  <a:pt x="228" y="242"/>
                </a:cubicBezTo>
                <a:cubicBezTo>
                  <a:pt x="229" y="242"/>
                  <a:pt x="229" y="242"/>
                  <a:pt x="229" y="242"/>
                </a:cubicBezTo>
                <a:cubicBezTo>
                  <a:pt x="229" y="241"/>
                  <a:pt x="229" y="241"/>
                  <a:pt x="229" y="241"/>
                </a:cubicBezTo>
                <a:cubicBezTo>
                  <a:pt x="230" y="241"/>
                  <a:pt x="230" y="241"/>
                  <a:pt x="230" y="241"/>
                </a:cubicBezTo>
                <a:cubicBezTo>
                  <a:pt x="230" y="241"/>
                  <a:pt x="230" y="241"/>
                  <a:pt x="230" y="241"/>
                </a:cubicBezTo>
                <a:cubicBezTo>
                  <a:pt x="231" y="241"/>
                  <a:pt x="231" y="241"/>
                  <a:pt x="231" y="241"/>
                </a:cubicBezTo>
                <a:cubicBezTo>
                  <a:pt x="230" y="242"/>
                  <a:pt x="230" y="242"/>
                  <a:pt x="230" y="242"/>
                </a:cubicBezTo>
                <a:cubicBezTo>
                  <a:pt x="229" y="242"/>
                  <a:pt x="229" y="242"/>
                  <a:pt x="229" y="242"/>
                </a:cubicBezTo>
                <a:cubicBezTo>
                  <a:pt x="228" y="243"/>
                  <a:pt x="228" y="243"/>
                  <a:pt x="228" y="243"/>
                </a:cubicBezTo>
                <a:cubicBezTo>
                  <a:pt x="228" y="242"/>
                  <a:pt x="228" y="242"/>
                  <a:pt x="228" y="242"/>
                </a:cubicBezTo>
                <a:close/>
                <a:moveTo>
                  <a:pt x="232" y="244"/>
                </a:moveTo>
                <a:cubicBezTo>
                  <a:pt x="233" y="243"/>
                  <a:pt x="233" y="243"/>
                  <a:pt x="233" y="243"/>
                </a:cubicBezTo>
                <a:cubicBezTo>
                  <a:pt x="233" y="242"/>
                  <a:pt x="233" y="242"/>
                  <a:pt x="233" y="242"/>
                </a:cubicBezTo>
                <a:cubicBezTo>
                  <a:pt x="233" y="242"/>
                  <a:pt x="233" y="242"/>
                  <a:pt x="233" y="242"/>
                </a:cubicBezTo>
                <a:cubicBezTo>
                  <a:pt x="233" y="243"/>
                  <a:pt x="233" y="243"/>
                  <a:pt x="233" y="243"/>
                </a:cubicBezTo>
                <a:cubicBezTo>
                  <a:pt x="232" y="244"/>
                  <a:pt x="232" y="244"/>
                  <a:pt x="232" y="244"/>
                </a:cubicBezTo>
                <a:cubicBezTo>
                  <a:pt x="232" y="244"/>
                  <a:pt x="232" y="244"/>
                  <a:pt x="232" y="244"/>
                </a:cubicBezTo>
                <a:cubicBezTo>
                  <a:pt x="232" y="244"/>
                  <a:pt x="232" y="244"/>
                  <a:pt x="232" y="244"/>
                </a:cubicBezTo>
                <a:cubicBezTo>
                  <a:pt x="233" y="243"/>
                  <a:pt x="233" y="243"/>
                  <a:pt x="233" y="243"/>
                </a:cubicBezTo>
                <a:cubicBezTo>
                  <a:pt x="234" y="243"/>
                  <a:pt x="234" y="243"/>
                  <a:pt x="234" y="243"/>
                </a:cubicBezTo>
                <a:cubicBezTo>
                  <a:pt x="234" y="242"/>
                  <a:pt x="234" y="242"/>
                  <a:pt x="234" y="242"/>
                </a:cubicBezTo>
                <a:cubicBezTo>
                  <a:pt x="233" y="241"/>
                  <a:pt x="233" y="241"/>
                  <a:pt x="233" y="241"/>
                </a:cubicBezTo>
                <a:cubicBezTo>
                  <a:pt x="233" y="241"/>
                  <a:pt x="233" y="241"/>
                  <a:pt x="233" y="241"/>
                </a:cubicBezTo>
                <a:cubicBezTo>
                  <a:pt x="233" y="241"/>
                  <a:pt x="233" y="241"/>
                  <a:pt x="233" y="241"/>
                </a:cubicBezTo>
                <a:cubicBezTo>
                  <a:pt x="232" y="241"/>
                  <a:pt x="232" y="241"/>
                  <a:pt x="232" y="241"/>
                </a:cubicBezTo>
                <a:cubicBezTo>
                  <a:pt x="232" y="241"/>
                  <a:pt x="232" y="241"/>
                  <a:pt x="232" y="241"/>
                </a:cubicBezTo>
                <a:cubicBezTo>
                  <a:pt x="232" y="242"/>
                  <a:pt x="232" y="242"/>
                  <a:pt x="232" y="242"/>
                </a:cubicBezTo>
                <a:cubicBezTo>
                  <a:pt x="231" y="243"/>
                  <a:pt x="231" y="243"/>
                  <a:pt x="231" y="243"/>
                </a:cubicBezTo>
                <a:cubicBezTo>
                  <a:pt x="230" y="243"/>
                  <a:pt x="230" y="243"/>
                  <a:pt x="230" y="243"/>
                </a:cubicBezTo>
                <a:cubicBezTo>
                  <a:pt x="231" y="242"/>
                  <a:pt x="231" y="242"/>
                  <a:pt x="231" y="242"/>
                </a:cubicBezTo>
                <a:cubicBezTo>
                  <a:pt x="231" y="242"/>
                  <a:pt x="231" y="242"/>
                  <a:pt x="231" y="242"/>
                </a:cubicBezTo>
                <a:cubicBezTo>
                  <a:pt x="232" y="241"/>
                  <a:pt x="232" y="241"/>
                  <a:pt x="232" y="241"/>
                </a:cubicBezTo>
                <a:cubicBezTo>
                  <a:pt x="231" y="241"/>
                  <a:pt x="231" y="241"/>
                  <a:pt x="231" y="241"/>
                </a:cubicBezTo>
                <a:cubicBezTo>
                  <a:pt x="231" y="241"/>
                  <a:pt x="231" y="241"/>
                  <a:pt x="231" y="241"/>
                </a:cubicBezTo>
                <a:cubicBezTo>
                  <a:pt x="230" y="242"/>
                  <a:pt x="230" y="242"/>
                  <a:pt x="230" y="242"/>
                </a:cubicBezTo>
                <a:cubicBezTo>
                  <a:pt x="229" y="243"/>
                  <a:pt x="229" y="243"/>
                  <a:pt x="229" y="243"/>
                </a:cubicBezTo>
                <a:cubicBezTo>
                  <a:pt x="229" y="244"/>
                  <a:pt x="229" y="244"/>
                  <a:pt x="229" y="244"/>
                </a:cubicBezTo>
                <a:cubicBezTo>
                  <a:pt x="229" y="244"/>
                  <a:pt x="229" y="244"/>
                  <a:pt x="229" y="244"/>
                </a:cubicBezTo>
                <a:cubicBezTo>
                  <a:pt x="229" y="245"/>
                  <a:pt x="229" y="245"/>
                  <a:pt x="229" y="245"/>
                </a:cubicBezTo>
                <a:cubicBezTo>
                  <a:pt x="229" y="245"/>
                  <a:pt x="229" y="245"/>
                  <a:pt x="229" y="245"/>
                </a:cubicBezTo>
                <a:cubicBezTo>
                  <a:pt x="230" y="244"/>
                  <a:pt x="230" y="244"/>
                  <a:pt x="230" y="244"/>
                </a:cubicBezTo>
                <a:cubicBezTo>
                  <a:pt x="230" y="244"/>
                  <a:pt x="230" y="244"/>
                  <a:pt x="230" y="244"/>
                </a:cubicBezTo>
                <a:cubicBezTo>
                  <a:pt x="230" y="244"/>
                  <a:pt x="230" y="244"/>
                  <a:pt x="230" y="244"/>
                </a:cubicBezTo>
                <a:cubicBezTo>
                  <a:pt x="230" y="245"/>
                  <a:pt x="230" y="245"/>
                  <a:pt x="230" y="245"/>
                </a:cubicBezTo>
                <a:cubicBezTo>
                  <a:pt x="230" y="245"/>
                  <a:pt x="230" y="245"/>
                  <a:pt x="230" y="245"/>
                </a:cubicBezTo>
                <a:cubicBezTo>
                  <a:pt x="230" y="245"/>
                  <a:pt x="230" y="245"/>
                  <a:pt x="230" y="245"/>
                </a:cubicBezTo>
                <a:cubicBezTo>
                  <a:pt x="231" y="245"/>
                  <a:pt x="231" y="245"/>
                  <a:pt x="231" y="245"/>
                </a:cubicBezTo>
                <a:cubicBezTo>
                  <a:pt x="231" y="245"/>
                  <a:pt x="232" y="244"/>
                  <a:pt x="232" y="244"/>
                </a:cubicBezTo>
                <a:close/>
                <a:moveTo>
                  <a:pt x="231" y="244"/>
                </a:moveTo>
                <a:cubicBezTo>
                  <a:pt x="231" y="243"/>
                  <a:pt x="231" y="243"/>
                  <a:pt x="231" y="243"/>
                </a:cubicBezTo>
                <a:cubicBezTo>
                  <a:pt x="232" y="242"/>
                  <a:pt x="232" y="242"/>
                  <a:pt x="232" y="242"/>
                </a:cubicBezTo>
                <a:cubicBezTo>
                  <a:pt x="232" y="243"/>
                  <a:pt x="232" y="243"/>
                  <a:pt x="232" y="243"/>
                </a:cubicBezTo>
                <a:cubicBezTo>
                  <a:pt x="231" y="244"/>
                  <a:pt x="231" y="244"/>
                  <a:pt x="231" y="244"/>
                </a:cubicBezTo>
                <a:cubicBezTo>
                  <a:pt x="231" y="244"/>
                  <a:pt x="231" y="244"/>
                  <a:pt x="231" y="244"/>
                </a:cubicBezTo>
                <a:close/>
                <a:moveTo>
                  <a:pt x="291" y="299"/>
                </a:moveTo>
                <a:cubicBezTo>
                  <a:pt x="290" y="299"/>
                  <a:pt x="290" y="299"/>
                  <a:pt x="290" y="299"/>
                </a:cubicBezTo>
                <a:cubicBezTo>
                  <a:pt x="290" y="298"/>
                  <a:pt x="290" y="298"/>
                  <a:pt x="290" y="298"/>
                </a:cubicBezTo>
                <a:cubicBezTo>
                  <a:pt x="290" y="298"/>
                  <a:pt x="290" y="298"/>
                  <a:pt x="290" y="298"/>
                </a:cubicBezTo>
                <a:cubicBezTo>
                  <a:pt x="291" y="298"/>
                  <a:pt x="291" y="298"/>
                  <a:pt x="291" y="298"/>
                </a:cubicBezTo>
                <a:cubicBezTo>
                  <a:pt x="291" y="297"/>
                  <a:pt x="291" y="297"/>
                  <a:pt x="291" y="297"/>
                </a:cubicBezTo>
                <a:cubicBezTo>
                  <a:pt x="291" y="297"/>
                  <a:pt x="291" y="297"/>
                  <a:pt x="291" y="297"/>
                </a:cubicBezTo>
                <a:cubicBezTo>
                  <a:pt x="291" y="297"/>
                  <a:pt x="291" y="297"/>
                  <a:pt x="291" y="297"/>
                </a:cubicBezTo>
                <a:cubicBezTo>
                  <a:pt x="291" y="297"/>
                  <a:pt x="291" y="297"/>
                  <a:pt x="291" y="297"/>
                </a:cubicBezTo>
                <a:cubicBezTo>
                  <a:pt x="290" y="298"/>
                  <a:pt x="290" y="298"/>
                  <a:pt x="290" y="298"/>
                </a:cubicBezTo>
                <a:cubicBezTo>
                  <a:pt x="290" y="298"/>
                  <a:pt x="290" y="298"/>
                  <a:pt x="290" y="298"/>
                </a:cubicBezTo>
                <a:cubicBezTo>
                  <a:pt x="290" y="299"/>
                  <a:pt x="290" y="299"/>
                  <a:pt x="290" y="299"/>
                </a:cubicBezTo>
                <a:cubicBezTo>
                  <a:pt x="290" y="299"/>
                  <a:pt x="290" y="299"/>
                  <a:pt x="290" y="299"/>
                </a:cubicBezTo>
                <a:cubicBezTo>
                  <a:pt x="291" y="299"/>
                  <a:pt x="291" y="299"/>
                  <a:pt x="291" y="299"/>
                </a:cubicBezTo>
                <a:close/>
                <a:moveTo>
                  <a:pt x="312" y="302"/>
                </a:moveTo>
                <a:cubicBezTo>
                  <a:pt x="312" y="302"/>
                  <a:pt x="312" y="302"/>
                  <a:pt x="312" y="302"/>
                </a:cubicBezTo>
                <a:cubicBezTo>
                  <a:pt x="312" y="301"/>
                  <a:pt x="312" y="301"/>
                  <a:pt x="312" y="301"/>
                </a:cubicBezTo>
                <a:cubicBezTo>
                  <a:pt x="312" y="301"/>
                  <a:pt x="312" y="301"/>
                  <a:pt x="312" y="301"/>
                </a:cubicBezTo>
                <a:cubicBezTo>
                  <a:pt x="312" y="300"/>
                  <a:pt x="312" y="300"/>
                  <a:pt x="312" y="300"/>
                </a:cubicBezTo>
                <a:cubicBezTo>
                  <a:pt x="312" y="300"/>
                  <a:pt x="312" y="300"/>
                  <a:pt x="312" y="300"/>
                </a:cubicBezTo>
                <a:cubicBezTo>
                  <a:pt x="313" y="300"/>
                  <a:pt x="313" y="300"/>
                  <a:pt x="313" y="300"/>
                </a:cubicBezTo>
                <a:cubicBezTo>
                  <a:pt x="313" y="300"/>
                  <a:pt x="313" y="300"/>
                  <a:pt x="313" y="300"/>
                </a:cubicBezTo>
                <a:cubicBezTo>
                  <a:pt x="313" y="300"/>
                  <a:pt x="313" y="300"/>
                  <a:pt x="313" y="300"/>
                </a:cubicBezTo>
                <a:cubicBezTo>
                  <a:pt x="313" y="301"/>
                  <a:pt x="313" y="301"/>
                  <a:pt x="313" y="301"/>
                </a:cubicBezTo>
                <a:cubicBezTo>
                  <a:pt x="312" y="301"/>
                  <a:pt x="312" y="301"/>
                  <a:pt x="312" y="301"/>
                </a:cubicBezTo>
                <a:cubicBezTo>
                  <a:pt x="312" y="301"/>
                  <a:pt x="312" y="301"/>
                  <a:pt x="312" y="301"/>
                </a:cubicBezTo>
                <a:cubicBezTo>
                  <a:pt x="313" y="302"/>
                  <a:pt x="313" y="302"/>
                  <a:pt x="313" y="302"/>
                </a:cubicBezTo>
                <a:cubicBezTo>
                  <a:pt x="313" y="302"/>
                  <a:pt x="313" y="302"/>
                  <a:pt x="313" y="302"/>
                </a:cubicBezTo>
                <a:cubicBezTo>
                  <a:pt x="313" y="302"/>
                  <a:pt x="313" y="302"/>
                  <a:pt x="313" y="302"/>
                </a:cubicBezTo>
                <a:cubicBezTo>
                  <a:pt x="312" y="302"/>
                  <a:pt x="312" y="302"/>
                  <a:pt x="312" y="302"/>
                </a:cubicBezTo>
                <a:close/>
                <a:moveTo>
                  <a:pt x="313" y="303"/>
                </a:moveTo>
                <a:cubicBezTo>
                  <a:pt x="313" y="302"/>
                  <a:pt x="313" y="302"/>
                  <a:pt x="313" y="302"/>
                </a:cubicBezTo>
                <a:cubicBezTo>
                  <a:pt x="314" y="302"/>
                  <a:pt x="314" y="302"/>
                  <a:pt x="314" y="302"/>
                </a:cubicBezTo>
                <a:cubicBezTo>
                  <a:pt x="314" y="303"/>
                  <a:pt x="314" y="303"/>
                  <a:pt x="314" y="303"/>
                </a:cubicBezTo>
                <a:cubicBezTo>
                  <a:pt x="313" y="303"/>
                  <a:pt x="313" y="303"/>
                  <a:pt x="313" y="303"/>
                </a:cubicBezTo>
                <a:cubicBezTo>
                  <a:pt x="313" y="303"/>
                  <a:pt x="313" y="303"/>
                  <a:pt x="313" y="303"/>
                </a:cubicBezTo>
                <a:close/>
                <a:moveTo>
                  <a:pt x="322" y="275"/>
                </a:moveTo>
                <a:cubicBezTo>
                  <a:pt x="322" y="274"/>
                  <a:pt x="322" y="274"/>
                  <a:pt x="322" y="274"/>
                </a:cubicBezTo>
                <a:cubicBezTo>
                  <a:pt x="323" y="273"/>
                  <a:pt x="323" y="273"/>
                  <a:pt x="323" y="273"/>
                </a:cubicBezTo>
                <a:cubicBezTo>
                  <a:pt x="323" y="274"/>
                  <a:pt x="323" y="274"/>
                  <a:pt x="323" y="274"/>
                </a:cubicBezTo>
                <a:cubicBezTo>
                  <a:pt x="322" y="275"/>
                  <a:pt x="322" y="275"/>
                  <a:pt x="322" y="275"/>
                </a:cubicBezTo>
                <a:cubicBezTo>
                  <a:pt x="322" y="275"/>
                  <a:pt x="322" y="275"/>
                  <a:pt x="322" y="275"/>
                </a:cubicBezTo>
                <a:cubicBezTo>
                  <a:pt x="322" y="275"/>
                  <a:pt x="322" y="275"/>
                  <a:pt x="322" y="275"/>
                </a:cubicBezTo>
                <a:close/>
                <a:moveTo>
                  <a:pt x="319" y="280"/>
                </a:moveTo>
                <a:cubicBezTo>
                  <a:pt x="319" y="281"/>
                  <a:pt x="319" y="281"/>
                  <a:pt x="319" y="281"/>
                </a:cubicBezTo>
                <a:cubicBezTo>
                  <a:pt x="319" y="281"/>
                  <a:pt x="319" y="281"/>
                  <a:pt x="319" y="281"/>
                </a:cubicBezTo>
                <a:cubicBezTo>
                  <a:pt x="320" y="281"/>
                  <a:pt x="320" y="281"/>
                  <a:pt x="320" y="281"/>
                </a:cubicBezTo>
                <a:cubicBezTo>
                  <a:pt x="320" y="281"/>
                  <a:pt x="320" y="281"/>
                  <a:pt x="320" y="281"/>
                </a:cubicBezTo>
                <a:cubicBezTo>
                  <a:pt x="320" y="280"/>
                  <a:pt x="320" y="280"/>
                  <a:pt x="320" y="280"/>
                </a:cubicBezTo>
                <a:cubicBezTo>
                  <a:pt x="320" y="280"/>
                  <a:pt x="320" y="280"/>
                  <a:pt x="320" y="280"/>
                </a:cubicBezTo>
                <a:cubicBezTo>
                  <a:pt x="319" y="280"/>
                  <a:pt x="319" y="280"/>
                  <a:pt x="319" y="280"/>
                </a:cubicBezTo>
                <a:close/>
                <a:moveTo>
                  <a:pt x="324" y="287"/>
                </a:move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5" y="287"/>
                  <a:pt x="325" y="287"/>
                  <a:pt x="325" y="287"/>
                </a:cubicBezTo>
                <a:cubicBezTo>
                  <a:pt x="325" y="287"/>
                  <a:pt x="325" y="287"/>
                  <a:pt x="325" y="287"/>
                </a:cubicBezTo>
                <a:cubicBezTo>
                  <a:pt x="324" y="287"/>
                  <a:pt x="324" y="287"/>
                  <a:pt x="324" y="287"/>
                </a:cubicBezTo>
                <a:cubicBezTo>
                  <a:pt x="324" y="287"/>
                  <a:pt x="324" y="287"/>
                  <a:pt x="324" y="287"/>
                </a:cubicBezTo>
                <a:close/>
                <a:moveTo>
                  <a:pt x="322" y="287"/>
                </a:moveTo>
                <a:cubicBezTo>
                  <a:pt x="322" y="287"/>
                  <a:pt x="322" y="287"/>
                  <a:pt x="322" y="287"/>
                </a:cubicBezTo>
                <a:cubicBezTo>
                  <a:pt x="322" y="287"/>
                  <a:pt x="322" y="287"/>
                  <a:pt x="322" y="287"/>
                </a:cubicBezTo>
                <a:cubicBezTo>
                  <a:pt x="323" y="287"/>
                  <a:pt x="323" y="287"/>
                  <a:pt x="323" y="287"/>
                </a:cubicBezTo>
                <a:cubicBezTo>
                  <a:pt x="322" y="286"/>
                  <a:pt x="322" y="286"/>
                  <a:pt x="322" y="286"/>
                </a:cubicBezTo>
                <a:cubicBezTo>
                  <a:pt x="323" y="286"/>
                  <a:pt x="323" y="286"/>
                  <a:pt x="323" y="286"/>
                </a:cubicBezTo>
                <a:cubicBezTo>
                  <a:pt x="323" y="287"/>
                  <a:pt x="323" y="287"/>
                  <a:pt x="323" y="287"/>
                </a:cubicBezTo>
                <a:cubicBezTo>
                  <a:pt x="322" y="287"/>
                  <a:pt x="322" y="287"/>
                  <a:pt x="322" y="287"/>
                </a:cubicBezTo>
                <a:cubicBezTo>
                  <a:pt x="322" y="288"/>
                  <a:pt x="322" y="288"/>
                  <a:pt x="322" y="288"/>
                </a:cubicBezTo>
                <a:cubicBezTo>
                  <a:pt x="321" y="288"/>
                  <a:pt x="321" y="288"/>
                  <a:pt x="321" y="288"/>
                </a:cubicBezTo>
                <a:cubicBezTo>
                  <a:pt x="321" y="287"/>
                  <a:pt x="321" y="287"/>
                  <a:pt x="321" y="287"/>
                </a:cubicBezTo>
                <a:cubicBezTo>
                  <a:pt x="322" y="287"/>
                  <a:pt x="322" y="287"/>
                  <a:pt x="322" y="287"/>
                </a:cubicBezTo>
                <a:close/>
                <a:moveTo>
                  <a:pt x="315" y="297"/>
                </a:moveTo>
                <a:cubicBezTo>
                  <a:pt x="315" y="297"/>
                  <a:pt x="315" y="297"/>
                  <a:pt x="315" y="297"/>
                </a:cubicBezTo>
                <a:cubicBezTo>
                  <a:pt x="315" y="297"/>
                  <a:pt x="315" y="297"/>
                  <a:pt x="315" y="297"/>
                </a:cubicBezTo>
                <a:cubicBezTo>
                  <a:pt x="315" y="297"/>
                  <a:pt x="315" y="297"/>
                  <a:pt x="315" y="297"/>
                </a:cubicBezTo>
                <a:cubicBezTo>
                  <a:pt x="315" y="297"/>
                  <a:pt x="315" y="297"/>
                  <a:pt x="315" y="297"/>
                </a:cubicBezTo>
                <a:close/>
                <a:moveTo>
                  <a:pt x="324" y="295"/>
                </a:move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4" y="295"/>
                  <a:pt x="324" y="295"/>
                  <a:pt x="324" y="295"/>
                </a:cubicBezTo>
                <a:cubicBezTo>
                  <a:pt x="324" y="295"/>
                  <a:pt x="324" y="295"/>
                  <a:pt x="324" y="295"/>
                </a:cubicBezTo>
                <a:close/>
                <a:moveTo>
                  <a:pt x="314" y="280"/>
                </a:moveTo>
                <a:cubicBezTo>
                  <a:pt x="313" y="280"/>
                  <a:pt x="313" y="280"/>
                  <a:pt x="313" y="280"/>
                </a:cubicBezTo>
                <a:cubicBezTo>
                  <a:pt x="313" y="281"/>
                  <a:pt x="313" y="281"/>
                  <a:pt x="313" y="281"/>
                </a:cubicBezTo>
                <a:cubicBezTo>
                  <a:pt x="312" y="281"/>
                  <a:pt x="312" y="281"/>
                  <a:pt x="312" y="281"/>
                </a:cubicBezTo>
                <a:cubicBezTo>
                  <a:pt x="312" y="281"/>
                  <a:pt x="312" y="281"/>
                  <a:pt x="312" y="281"/>
                </a:cubicBezTo>
                <a:cubicBezTo>
                  <a:pt x="312" y="281"/>
                  <a:pt x="312" y="281"/>
                  <a:pt x="312" y="281"/>
                </a:cubicBezTo>
                <a:cubicBezTo>
                  <a:pt x="312" y="281"/>
                  <a:pt x="312" y="281"/>
                  <a:pt x="312" y="281"/>
                </a:cubicBezTo>
                <a:cubicBezTo>
                  <a:pt x="312" y="282"/>
                  <a:pt x="312" y="282"/>
                  <a:pt x="312" y="282"/>
                </a:cubicBezTo>
                <a:cubicBezTo>
                  <a:pt x="312" y="282"/>
                  <a:pt x="312" y="282"/>
                  <a:pt x="312" y="282"/>
                </a:cubicBezTo>
                <a:cubicBezTo>
                  <a:pt x="312" y="282"/>
                  <a:pt x="312" y="282"/>
                  <a:pt x="312" y="282"/>
                </a:cubicBezTo>
                <a:cubicBezTo>
                  <a:pt x="311" y="282"/>
                  <a:pt x="311" y="282"/>
                  <a:pt x="311" y="282"/>
                </a:cubicBezTo>
                <a:cubicBezTo>
                  <a:pt x="311" y="283"/>
                  <a:pt x="311" y="283"/>
                  <a:pt x="311" y="283"/>
                </a:cubicBezTo>
                <a:cubicBezTo>
                  <a:pt x="311" y="283"/>
                  <a:pt x="311" y="283"/>
                  <a:pt x="311" y="283"/>
                </a:cubicBezTo>
                <a:cubicBezTo>
                  <a:pt x="311" y="283"/>
                  <a:pt x="311" y="283"/>
                  <a:pt x="311" y="283"/>
                </a:cubicBezTo>
                <a:cubicBezTo>
                  <a:pt x="311" y="283"/>
                  <a:pt x="311" y="283"/>
                  <a:pt x="311" y="283"/>
                </a:cubicBezTo>
                <a:cubicBezTo>
                  <a:pt x="311" y="284"/>
                  <a:pt x="311" y="284"/>
                  <a:pt x="311" y="284"/>
                </a:cubicBezTo>
                <a:cubicBezTo>
                  <a:pt x="310" y="284"/>
                  <a:pt x="310" y="284"/>
                  <a:pt x="310" y="284"/>
                </a:cubicBezTo>
                <a:cubicBezTo>
                  <a:pt x="310" y="284"/>
                  <a:pt x="310" y="284"/>
                  <a:pt x="310" y="284"/>
                </a:cubicBezTo>
                <a:cubicBezTo>
                  <a:pt x="310" y="285"/>
                  <a:pt x="310" y="285"/>
                  <a:pt x="310" y="285"/>
                </a:cubicBezTo>
                <a:cubicBezTo>
                  <a:pt x="309" y="286"/>
                  <a:pt x="309" y="286"/>
                  <a:pt x="309" y="286"/>
                </a:cubicBezTo>
                <a:cubicBezTo>
                  <a:pt x="309" y="286"/>
                  <a:pt x="309" y="286"/>
                  <a:pt x="309" y="286"/>
                </a:cubicBezTo>
                <a:cubicBezTo>
                  <a:pt x="309" y="287"/>
                  <a:pt x="309" y="287"/>
                  <a:pt x="309" y="287"/>
                </a:cubicBezTo>
                <a:cubicBezTo>
                  <a:pt x="309" y="287"/>
                  <a:pt x="309" y="287"/>
                  <a:pt x="309" y="287"/>
                </a:cubicBezTo>
                <a:cubicBezTo>
                  <a:pt x="309" y="287"/>
                  <a:pt x="309" y="287"/>
                  <a:pt x="309" y="287"/>
                </a:cubicBezTo>
                <a:cubicBezTo>
                  <a:pt x="309" y="287"/>
                  <a:pt x="309" y="287"/>
                  <a:pt x="309" y="287"/>
                </a:cubicBezTo>
                <a:cubicBezTo>
                  <a:pt x="308" y="287"/>
                  <a:pt x="308" y="287"/>
                  <a:pt x="308" y="287"/>
                </a:cubicBezTo>
                <a:cubicBezTo>
                  <a:pt x="308" y="287"/>
                  <a:pt x="308" y="287"/>
                  <a:pt x="308" y="287"/>
                </a:cubicBezTo>
                <a:cubicBezTo>
                  <a:pt x="307" y="288"/>
                  <a:pt x="307" y="288"/>
                  <a:pt x="307" y="288"/>
                </a:cubicBezTo>
                <a:cubicBezTo>
                  <a:pt x="307" y="288"/>
                  <a:pt x="307" y="288"/>
                  <a:pt x="307" y="288"/>
                </a:cubicBezTo>
                <a:cubicBezTo>
                  <a:pt x="308" y="288"/>
                  <a:pt x="308" y="288"/>
                  <a:pt x="308" y="288"/>
                </a:cubicBezTo>
                <a:cubicBezTo>
                  <a:pt x="308" y="289"/>
                  <a:pt x="308" y="289"/>
                  <a:pt x="308" y="289"/>
                </a:cubicBezTo>
                <a:cubicBezTo>
                  <a:pt x="308" y="289"/>
                  <a:pt x="308" y="289"/>
                  <a:pt x="308" y="289"/>
                </a:cubicBezTo>
                <a:cubicBezTo>
                  <a:pt x="308" y="289"/>
                  <a:pt x="308" y="289"/>
                  <a:pt x="308" y="289"/>
                </a:cubicBezTo>
                <a:cubicBezTo>
                  <a:pt x="307" y="290"/>
                  <a:pt x="307" y="290"/>
                  <a:pt x="307" y="290"/>
                </a:cubicBezTo>
                <a:cubicBezTo>
                  <a:pt x="306" y="289"/>
                  <a:pt x="306" y="289"/>
                  <a:pt x="306" y="289"/>
                </a:cubicBezTo>
                <a:cubicBezTo>
                  <a:pt x="306" y="290"/>
                  <a:pt x="306" y="290"/>
                  <a:pt x="306" y="290"/>
                </a:cubicBezTo>
                <a:cubicBezTo>
                  <a:pt x="306" y="290"/>
                  <a:pt x="306" y="290"/>
                  <a:pt x="306" y="290"/>
                </a:cubicBezTo>
                <a:cubicBezTo>
                  <a:pt x="306" y="290"/>
                  <a:pt x="306" y="290"/>
                  <a:pt x="306" y="290"/>
                </a:cubicBezTo>
                <a:cubicBezTo>
                  <a:pt x="305" y="291"/>
                  <a:pt x="305" y="291"/>
                  <a:pt x="305" y="291"/>
                </a:cubicBezTo>
                <a:cubicBezTo>
                  <a:pt x="305" y="292"/>
                  <a:pt x="305" y="292"/>
                  <a:pt x="305" y="292"/>
                </a:cubicBezTo>
                <a:cubicBezTo>
                  <a:pt x="304" y="292"/>
                  <a:pt x="304" y="292"/>
                  <a:pt x="304" y="292"/>
                </a:cubicBezTo>
                <a:cubicBezTo>
                  <a:pt x="304" y="291"/>
                  <a:pt x="304" y="291"/>
                  <a:pt x="304" y="291"/>
                </a:cubicBezTo>
                <a:cubicBezTo>
                  <a:pt x="304" y="292"/>
                  <a:pt x="304" y="292"/>
                  <a:pt x="304" y="292"/>
                </a:cubicBezTo>
                <a:cubicBezTo>
                  <a:pt x="304" y="291"/>
                  <a:pt x="304" y="291"/>
                  <a:pt x="304" y="291"/>
                </a:cubicBezTo>
                <a:cubicBezTo>
                  <a:pt x="304" y="291"/>
                  <a:pt x="304" y="291"/>
                  <a:pt x="304" y="291"/>
                </a:cubicBezTo>
                <a:cubicBezTo>
                  <a:pt x="304" y="290"/>
                  <a:pt x="304" y="290"/>
                  <a:pt x="304" y="290"/>
                </a:cubicBezTo>
                <a:cubicBezTo>
                  <a:pt x="305" y="290"/>
                  <a:pt x="305" y="290"/>
                  <a:pt x="305" y="290"/>
                </a:cubicBezTo>
                <a:cubicBezTo>
                  <a:pt x="304" y="290"/>
                  <a:pt x="304" y="290"/>
                  <a:pt x="304" y="290"/>
                </a:cubicBezTo>
                <a:cubicBezTo>
                  <a:pt x="304" y="291"/>
                  <a:pt x="304" y="291"/>
                  <a:pt x="304" y="291"/>
                </a:cubicBezTo>
                <a:cubicBezTo>
                  <a:pt x="303" y="291"/>
                  <a:pt x="303" y="291"/>
                  <a:pt x="303" y="291"/>
                </a:cubicBezTo>
                <a:cubicBezTo>
                  <a:pt x="302" y="292"/>
                  <a:pt x="302" y="292"/>
                  <a:pt x="302" y="292"/>
                </a:cubicBezTo>
                <a:cubicBezTo>
                  <a:pt x="303" y="292"/>
                  <a:pt x="303" y="292"/>
                  <a:pt x="303" y="292"/>
                </a:cubicBezTo>
                <a:cubicBezTo>
                  <a:pt x="303" y="292"/>
                  <a:pt x="303" y="292"/>
                  <a:pt x="303" y="292"/>
                </a:cubicBezTo>
                <a:cubicBezTo>
                  <a:pt x="304" y="292"/>
                  <a:pt x="304" y="292"/>
                  <a:pt x="304" y="292"/>
                </a:cubicBezTo>
                <a:cubicBezTo>
                  <a:pt x="305" y="292"/>
                  <a:pt x="305" y="292"/>
                  <a:pt x="305" y="292"/>
                </a:cubicBezTo>
                <a:cubicBezTo>
                  <a:pt x="305" y="292"/>
                  <a:pt x="305" y="292"/>
                  <a:pt x="305" y="292"/>
                </a:cubicBezTo>
                <a:cubicBezTo>
                  <a:pt x="304" y="293"/>
                  <a:pt x="304" y="293"/>
                  <a:pt x="304" y="293"/>
                </a:cubicBezTo>
                <a:cubicBezTo>
                  <a:pt x="303" y="294"/>
                  <a:pt x="303" y="294"/>
                  <a:pt x="303" y="294"/>
                </a:cubicBezTo>
                <a:cubicBezTo>
                  <a:pt x="302" y="295"/>
                  <a:pt x="302" y="295"/>
                  <a:pt x="302" y="295"/>
                </a:cubicBezTo>
                <a:cubicBezTo>
                  <a:pt x="302" y="295"/>
                  <a:pt x="302" y="295"/>
                  <a:pt x="302" y="295"/>
                </a:cubicBezTo>
                <a:cubicBezTo>
                  <a:pt x="301" y="295"/>
                  <a:pt x="301" y="295"/>
                  <a:pt x="301" y="295"/>
                </a:cubicBezTo>
                <a:cubicBezTo>
                  <a:pt x="301" y="296"/>
                  <a:pt x="301" y="296"/>
                  <a:pt x="301" y="296"/>
                </a:cubicBezTo>
                <a:cubicBezTo>
                  <a:pt x="301" y="296"/>
                  <a:pt x="301" y="296"/>
                  <a:pt x="301" y="296"/>
                </a:cubicBezTo>
                <a:cubicBezTo>
                  <a:pt x="301" y="297"/>
                  <a:pt x="301" y="297"/>
                  <a:pt x="301" y="297"/>
                </a:cubicBezTo>
                <a:cubicBezTo>
                  <a:pt x="301" y="297"/>
                  <a:pt x="301" y="297"/>
                  <a:pt x="301" y="297"/>
                </a:cubicBezTo>
                <a:cubicBezTo>
                  <a:pt x="302" y="297"/>
                  <a:pt x="302" y="297"/>
                  <a:pt x="302" y="297"/>
                </a:cubicBezTo>
                <a:cubicBezTo>
                  <a:pt x="302" y="297"/>
                  <a:pt x="302" y="297"/>
                  <a:pt x="302" y="297"/>
                </a:cubicBezTo>
                <a:cubicBezTo>
                  <a:pt x="303" y="297"/>
                  <a:pt x="303" y="297"/>
                  <a:pt x="303" y="297"/>
                </a:cubicBezTo>
                <a:cubicBezTo>
                  <a:pt x="304" y="297"/>
                  <a:pt x="304" y="297"/>
                  <a:pt x="304" y="297"/>
                </a:cubicBezTo>
                <a:cubicBezTo>
                  <a:pt x="305" y="297"/>
                  <a:pt x="305" y="297"/>
                  <a:pt x="305" y="297"/>
                </a:cubicBezTo>
                <a:cubicBezTo>
                  <a:pt x="305" y="296"/>
                  <a:pt x="305" y="296"/>
                  <a:pt x="305" y="296"/>
                </a:cubicBezTo>
                <a:cubicBezTo>
                  <a:pt x="305" y="296"/>
                  <a:pt x="305" y="296"/>
                  <a:pt x="305" y="296"/>
                </a:cubicBezTo>
                <a:cubicBezTo>
                  <a:pt x="306" y="296"/>
                  <a:pt x="306" y="296"/>
                  <a:pt x="306" y="296"/>
                </a:cubicBezTo>
                <a:cubicBezTo>
                  <a:pt x="305" y="297"/>
                  <a:pt x="305" y="297"/>
                  <a:pt x="305" y="297"/>
                </a:cubicBezTo>
                <a:cubicBezTo>
                  <a:pt x="306" y="297"/>
                  <a:pt x="306" y="297"/>
                  <a:pt x="306" y="297"/>
                </a:cubicBezTo>
                <a:cubicBezTo>
                  <a:pt x="307" y="297"/>
                  <a:pt x="307" y="297"/>
                  <a:pt x="307" y="297"/>
                </a:cubicBezTo>
                <a:cubicBezTo>
                  <a:pt x="307" y="297"/>
                  <a:pt x="307" y="297"/>
                  <a:pt x="307" y="297"/>
                </a:cubicBezTo>
                <a:cubicBezTo>
                  <a:pt x="308" y="297"/>
                  <a:pt x="308" y="297"/>
                  <a:pt x="308" y="297"/>
                </a:cubicBezTo>
                <a:cubicBezTo>
                  <a:pt x="309" y="297"/>
                  <a:pt x="309" y="297"/>
                  <a:pt x="309" y="297"/>
                </a:cubicBezTo>
                <a:cubicBezTo>
                  <a:pt x="309" y="297"/>
                  <a:pt x="309" y="297"/>
                  <a:pt x="309" y="297"/>
                </a:cubicBezTo>
                <a:cubicBezTo>
                  <a:pt x="309" y="297"/>
                  <a:pt x="309" y="297"/>
                  <a:pt x="309" y="297"/>
                </a:cubicBezTo>
                <a:cubicBezTo>
                  <a:pt x="310" y="298"/>
                  <a:pt x="310" y="298"/>
                  <a:pt x="310" y="298"/>
                </a:cubicBezTo>
                <a:cubicBezTo>
                  <a:pt x="310" y="297"/>
                  <a:pt x="310" y="297"/>
                  <a:pt x="310" y="297"/>
                </a:cubicBezTo>
                <a:cubicBezTo>
                  <a:pt x="311" y="298"/>
                  <a:pt x="311" y="298"/>
                  <a:pt x="311" y="298"/>
                </a:cubicBezTo>
                <a:cubicBezTo>
                  <a:pt x="311" y="298"/>
                  <a:pt x="311" y="298"/>
                  <a:pt x="311" y="298"/>
                </a:cubicBezTo>
                <a:cubicBezTo>
                  <a:pt x="311" y="297"/>
                  <a:pt x="311" y="297"/>
                  <a:pt x="311" y="297"/>
                </a:cubicBezTo>
                <a:cubicBezTo>
                  <a:pt x="311" y="297"/>
                  <a:pt x="311" y="297"/>
                  <a:pt x="311" y="297"/>
                </a:cubicBezTo>
                <a:cubicBezTo>
                  <a:pt x="312" y="297"/>
                  <a:pt x="312" y="297"/>
                  <a:pt x="312" y="297"/>
                </a:cubicBezTo>
                <a:cubicBezTo>
                  <a:pt x="312" y="297"/>
                  <a:pt x="312" y="297"/>
                  <a:pt x="312" y="297"/>
                </a:cubicBezTo>
                <a:cubicBezTo>
                  <a:pt x="313" y="297"/>
                  <a:pt x="313" y="297"/>
                  <a:pt x="313" y="297"/>
                </a:cubicBezTo>
                <a:cubicBezTo>
                  <a:pt x="313" y="297"/>
                  <a:pt x="313" y="297"/>
                  <a:pt x="313" y="297"/>
                </a:cubicBezTo>
                <a:cubicBezTo>
                  <a:pt x="313" y="297"/>
                  <a:pt x="313" y="297"/>
                  <a:pt x="313" y="297"/>
                </a:cubicBezTo>
                <a:cubicBezTo>
                  <a:pt x="314" y="297"/>
                  <a:pt x="314" y="297"/>
                  <a:pt x="314" y="297"/>
                </a:cubicBezTo>
                <a:cubicBezTo>
                  <a:pt x="314" y="297"/>
                  <a:pt x="314" y="297"/>
                  <a:pt x="314" y="297"/>
                </a:cubicBezTo>
                <a:cubicBezTo>
                  <a:pt x="314" y="297"/>
                  <a:pt x="314" y="297"/>
                  <a:pt x="314" y="297"/>
                </a:cubicBezTo>
                <a:cubicBezTo>
                  <a:pt x="314" y="296"/>
                  <a:pt x="314" y="296"/>
                  <a:pt x="314" y="296"/>
                </a:cubicBezTo>
                <a:cubicBezTo>
                  <a:pt x="314" y="296"/>
                  <a:pt x="314" y="296"/>
                  <a:pt x="314" y="296"/>
                </a:cubicBezTo>
                <a:cubicBezTo>
                  <a:pt x="315" y="296"/>
                  <a:pt x="315" y="296"/>
                  <a:pt x="315" y="296"/>
                </a:cubicBezTo>
                <a:cubicBezTo>
                  <a:pt x="315" y="296"/>
                  <a:pt x="315" y="296"/>
                  <a:pt x="315" y="296"/>
                </a:cubicBezTo>
                <a:cubicBezTo>
                  <a:pt x="315" y="296"/>
                  <a:pt x="315" y="296"/>
                  <a:pt x="315" y="296"/>
                </a:cubicBezTo>
                <a:cubicBezTo>
                  <a:pt x="314" y="297"/>
                  <a:pt x="314" y="297"/>
                  <a:pt x="314" y="297"/>
                </a:cubicBezTo>
                <a:cubicBezTo>
                  <a:pt x="315" y="297"/>
                  <a:pt x="315" y="297"/>
                  <a:pt x="315" y="297"/>
                </a:cubicBezTo>
                <a:cubicBezTo>
                  <a:pt x="315" y="296"/>
                  <a:pt x="315" y="296"/>
                  <a:pt x="315" y="296"/>
                </a:cubicBezTo>
                <a:cubicBezTo>
                  <a:pt x="315" y="296"/>
                  <a:pt x="315" y="296"/>
                  <a:pt x="315" y="296"/>
                </a:cubicBezTo>
                <a:cubicBezTo>
                  <a:pt x="315" y="296"/>
                  <a:pt x="315" y="296"/>
                  <a:pt x="315" y="296"/>
                </a:cubicBezTo>
                <a:cubicBezTo>
                  <a:pt x="315" y="296"/>
                  <a:pt x="315" y="296"/>
                  <a:pt x="315" y="296"/>
                </a:cubicBezTo>
                <a:cubicBezTo>
                  <a:pt x="315" y="297"/>
                  <a:pt x="315" y="297"/>
                  <a:pt x="315" y="297"/>
                </a:cubicBezTo>
                <a:cubicBezTo>
                  <a:pt x="315" y="297"/>
                  <a:pt x="315" y="297"/>
                  <a:pt x="315" y="297"/>
                </a:cubicBezTo>
                <a:cubicBezTo>
                  <a:pt x="316" y="297"/>
                  <a:pt x="316" y="297"/>
                  <a:pt x="316" y="297"/>
                </a:cubicBezTo>
                <a:cubicBezTo>
                  <a:pt x="316" y="297"/>
                  <a:pt x="316" y="297"/>
                  <a:pt x="316" y="297"/>
                </a:cubicBezTo>
                <a:cubicBezTo>
                  <a:pt x="316" y="297"/>
                  <a:pt x="316" y="297"/>
                  <a:pt x="316" y="297"/>
                </a:cubicBezTo>
                <a:cubicBezTo>
                  <a:pt x="315" y="298"/>
                  <a:pt x="315" y="298"/>
                  <a:pt x="315" y="298"/>
                </a:cubicBezTo>
                <a:cubicBezTo>
                  <a:pt x="314" y="298"/>
                  <a:pt x="314" y="298"/>
                  <a:pt x="314" y="298"/>
                </a:cubicBezTo>
                <a:cubicBezTo>
                  <a:pt x="314" y="298"/>
                  <a:pt x="314" y="298"/>
                  <a:pt x="314" y="298"/>
                </a:cubicBezTo>
                <a:cubicBezTo>
                  <a:pt x="315" y="298"/>
                  <a:pt x="315" y="298"/>
                  <a:pt x="315" y="298"/>
                </a:cubicBezTo>
                <a:cubicBezTo>
                  <a:pt x="315" y="298"/>
                  <a:pt x="315" y="298"/>
                  <a:pt x="315" y="298"/>
                </a:cubicBezTo>
                <a:cubicBezTo>
                  <a:pt x="315" y="298"/>
                  <a:pt x="315" y="298"/>
                  <a:pt x="315" y="298"/>
                </a:cubicBezTo>
                <a:cubicBezTo>
                  <a:pt x="316" y="298"/>
                  <a:pt x="316" y="298"/>
                  <a:pt x="316" y="298"/>
                </a:cubicBezTo>
                <a:cubicBezTo>
                  <a:pt x="316" y="298"/>
                  <a:pt x="316" y="298"/>
                  <a:pt x="316" y="298"/>
                </a:cubicBezTo>
                <a:cubicBezTo>
                  <a:pt x="316" y="298"/>
                  <a:pt x="316" y="298"/>
                  <a:pt x="316" y="298"/>
                </a:cubicBezTo>
                <a:cubicBezTo>
                  <a:pt x="317" y="298"/>
                  <a:pt x="317" y="298"/>
                  <a:pt x="317" y="298"/>
                </a:cubicBezTo>
                <a:cubicBezTo>
                  <a:pt x="317" y="298"/>
                  <a:pt x="317" y="298"/>
                  <a:pt x="317" y="298"/>
                </a:cubicBezTo>
                <a:cubicBezTo>
                  <a:pt x="317" y="297"/>
                  <a:pt x="317" y="297"/>
                  <a:pt x="317" y="297"/>
                </a:cubicBezTo>
                <a:cubicBezTo>
                  <a:pt x="317" y="297"/>
                  <a:pt x="317" y="297"/>
                  <a:pt x="317" y="297"/>
                </a:cubicBezTo>
                <a:cubicBezTo>
                  <a:pt x="318" y="297"/>
                  <a:pt x="318" y="297"/>
                  <a:pt x="318" y="297"/>
                </a:cubicBezTo>
                <a:cubicBezTo>
                  <a:pt x="318" y="298"/>
                  <a:pt x="318" y="298"/>
                  <a:pt x="318" y="298"/>
                </a:cubicBezTo>
                <a:cubicBezTo>
                  <a:pt x="319" y="298"/>
                  <a:pt x="319" y="298"/>
                  <a:pt x="319" y="298"/>
                </a:cubicBezTo>
                <a:cubicBezTo>
                  <a:pt x="319" y="297"/>
                  <a:pt x="319" y="297"/>
                  <a:pt x="319" y="297"/>
                </a:cubicBezTo>
                <a:cubicBezTo>
                  <a:pt x="320" y="297"/>
                  <a:pt x="320" y="297"/>
                  <a:pt x="320" y="297"/>
                </a:cubicBezTo>
                <a:cubicBezTo>
                  <a:pt x="319" y="298"/>
                  <a:pt x="319" y="298"/>
                  <a:pt x="319" y="298"/>
                </a:cubicBezTo>
                <a:cubicBezTo>
                  <a:pt x="319" y="298"/>
                  <a:pt x="319" y="298"/>
                  <a:pt x="319" y="298"/>
                </a:cubicBezTo>
                <a:cubicBezTo>
                  <a:pt x="319" y="298"/>
                  <a:pt x="319" y="298"/>
                  <a:pt x="319" y="298"/>
                </a:cubicBezTo>
                <a:cubicBezTo>
                  <a:pt x="318" y="298"/>
                  <a:pt x="318" y="298"/>
                  <a:pt x="318" y="298"/>
                </a:cubicBezTo>
                <a:cubicBezTo>
                  <a:pt x="317" y="299"/>
                  <a:pt x="317" y="299"/>
                  <a:pt x="317" y="299"/>
                </a:cubicBezTo>
                <a:cubicBezTo>
                  <a:pt x="317" y="299"/>
                  <a:pt x="317" y="299"/>
                  <a:pt x="317" y="299"/>
                </a:cubicBezTo>
                <a:cubicBezTo>
                  <a:pt x="317" y="299"/>
                  <a:pt x="317" y="299"/>
                  <a:pt x="317" y="299"/>
                </a:cubicBezTo>
                <a:cubicBezTo>
                  <a:pt x="317" y="300"/>
                  <a:pt x="317" y="300"/>
                  <a:pt x="317" y="300"/>
                </a:cubicBezTo>
                <a:cubicBezTo>
                  <a:pt x="317" y="300"/>
                  <a:pt x="317" y="300"/>
                  <a:pt x="317" y="300"/>
                </a:cubicBezTo>
                <a:cubicBezTo>
                  <a:pt x="316" y="300"/>
                  <a:pt x="316" y="300"/>
                  <a:pt x="316" y="300"/>
                </a:cubicBezTo>
                <a:cubicBezTo>
                  <a:pt x="316" y="300"/>
                  <a:pt x="316" y="300"/>
                  <a:pt x="316" y="300"/>
                </a:cubicBezTo>
                <a:cubicBezTo>
                  <a:pt x="316" y="300"/>
                  <a:pt x="316" y="300"/>
                  <a:pt x="316" y="300"/>
                </a:cubicBezTo>
                <a:cubicBezTo>
                  <a:pt x="315" y="300"/>
                  <a:pt x="315" y="300"/>
                  <a:pt x="315" y="300"/>
                </a:cubicBezTo>
                <a:cubicBezTo>
                  <a:pt x="314" y="301"/>
                  <a:pt x="314" y="301"/>
                  <a:pt x="314" y="301"/>
                </a:cubicBezTo>
                <a:cubicBezTo>
                  <a:pt x="314" y="301"/>
                  <a:pt x="314" y="301"/>
                  <a:pt x="314" y="301"/>
                </a:cubicBezTo>
                <a:cubicBezTo>
                  <a:pt x="314" y="301"/>
                  <a:pt x="314" y="301"/>
                  <a:pt x="314" y="301"/>
                </a:cubicBezTo>
                <a:cubicBezTo>
                  <a:pt x="315" y="302"/>
                  <a:pt x="315" y="302"/>
                  <a:pt x="315" y="302"/>
                </a:cubicBezTo>
                <a:cubicBezTo>
                  <a:pt x="315" y="302"/>
                  <a:pt x="315" y="302"/>
                  <a:pt x="315" y="302"/>
                </a:cubicBezTo>
                <a:cubicBezTo>
                  <a:pt x="315" y="301"/>
                  <a:pt x="315" y="301"/>
                  <a:pt x="315" y="301"/>
                </a:cubicBezTo>
                <a:cubicBezTo>
                  <a:pt x="316" y="301"/>
                  <a:pt x="316" y="301"/>
                  <a:pt x="316" y="301"/>
                </a:cubicBezTo>
                <a:cubicBezTo>
                  <a:pt x="316" y="301"/>
                  <a:pt x="316" y="301"/>
                  <a:pt x="316" y="301"/>
                </a:cubicBezTo>
                <a:cubicBezTo>
                  <a:pt x="316" y="301"/>
                  <a:pt x="316" y="301"/>
                  <a:pt x="316" y="301"/>
                </a:cubicBezTo>
                <a:cubicBezTo>
                  <a:pt x="316" y="302"/>
                  <a:pt x="316" y="302"/>
                  <a:pt x="316" y="302"/>
                </a:cubicBezTo>
                <a:cubicBezTo>
                  <a:pt x="317" y="301"/>
                  <a:pt x="317" y="301"/>
                  <a:pt x="317" y="301"/>
                </a:cubicBezTo>
                <a:cubicBezTo>
                  <a:pt x="317" y="301"/>
                  <a:pt x="317" y="301"/>
                  <a:pt x="317" y="301"/>
                </a:cubicBezTo>
                <a:cubicBezTo>
                  <a:pt x="318" y="301"/>
                  <a:pt x="318" y="301"/>
                  <a:pt x="318" y="301"/>
                </a:cubicBezTo>
                <a:cubicBezTo>
                  <a:pt x="318" y="301"/>
                  <a:pt x="318" y="301"/>
                  <a:pt x="318" y="301"/>
                </a:cubicBezTo>
                <a:cubicBezTo>
                  <a:pt x="318" y="300"/>
                  <a:pt x="318" y="300"/>
                  <a:pt x="318" y="300"/>
                </a:cubicBezTo>
                <a:cubicBezTo>
                  <a:pt x="318" y="300"/>
                  <a:pt x="318" y="300"/>
                  <a:pt x="318" y="300"/>
                </a:cubicBezTo>
                <a:cubicBezTo>
                  <a:pt x="318" y="300"/>
                  <a:pt x="318" y="300"/>
                  <a:pt x="318" y="300"/>
                </a:cubicBezTo>
                <a:cubicBezTo>
                  <a:pt x="319" y="299"/>
                  <a:pt x="319" y="299"/>
                  <a:pt x="319" y="299"/>
                </a:cubicBezTo>
                <a:cubicBezTo>
                  <a:pt x="319" y="299"/>
                  <a:pt x="319" y="299"/>
                  <a:pt x="319" y="299"/>
                </a:cubicBezTo>
                <a:cubicBezTo>
                  <a:pt x="320" y="299"/>
                  <a:pt x="320" y="299"/>
                  <a:pt x="320" y="299"/>
                </a:cubicBezTo>
                <a:cubicBezTo>
                  <a:pt x="320" y="299"/>
                  <a:pt x="320" y="299"/>
                  <a:pt x="320" y="299"/>
                </a:cubicBezTo>
                <a:cubicBezTo>
                  <a:pt x="320" y="299"/>
                  <a:pt x="320" y="299"/>
                  <a:pt x="320" y="299"/>
                </a:cubicBezTo>
                <a:cubicBezTo>
                  <a:pt x="320" y="299"/>
                  <a:pt x="320" y="299"/>
                  <a:pt x="320" y="299"/>
                </a:cubicBezTo>
                <a:cubicBezTo>
                  <a:pt x="321" y="299"/>
                  <a:pt x="321" y="299"/>
                  <a:pt x="321" y="299"/>
                </a:cubicBezTo>
                <a:cubicBezTo>
                  <a:pt x="321" y="298"/>
                  <a:pt x="321" y="298"/>
                  <a:pt x="321" y="298"/>
                </a:cubicBezTo>
                <a:cubicBezTo>
                  <a:pt x="322" y="297"/>
                  <a:pt x="322" y="297"/>
                  <a:pt x="322" y="297"/>
                </a:cubicBezTo>
                <a:cubicBezTo>
                  <a:pt x="322" y="296"/>
                  <a:pt x="322" y="296"/>
                  <a:pt x="322" y="296"/>
                </a:cubicBezTo>
                <a:cubicBezTo>
                  <a:pt x="322" y="296"/>
                  <a:pt x="322" y="296"/>
                  <a:pt x="322" y="296"/>
                </a:cubicBezTo>
                <a:cubicBezTo>
                  <a:pt x="322" y="296"/>
                  <a:pt x="322" y="296"/>
                  <a:pt x="322" y="296"/>
                </a:cubicBezTo>
                <a:cubicBezTo>
                  <a:pt x="322" y="296"/>
                  <a:pt x="322" y="296"/>
                  <a:pt x="322" y="296"/>
                </a:cubicBezTo>
                <a:cubicBezTo>
                  <a:pt x="323" y="296"/>
                  <a:pt x="323" y="296"/>
                  <a:pt x="323" y="296"/>
                </a:cubicBezTo>
                <a:cubicBezTo>
                  <a:pt x="323" y="297"/>
                  <a:pt x="323" y="297"/>
                  <a:pt x="323" y="297"/>
                </a:cubicBezTo>
                <a:cubicBezTo>
                  <a:pt x="323" y="298"/>
                  <a:pt x="323" y="298"/>
                  <a:pt x="323" y="298"/>
                </a:cubicBezTo>
                <a:cubicBezTo>
                  <a:pt x="323" y="298"/>
                  <a:pt x="323" y="298"/>
                  <a:pt x="323" y="298"/>
                </a:cubicBezTo>
                <a:cubicBezTo>
                  <a:pt x="323" y="299"/>
                  <a:pt x="323" y="299"/>
                  <a:pt x="323" y="299"/>
                </a:cubicBezTo>
                <a:cubicBezTo>
                  <a:pt x="323" y="299"/>
                  <a:pt x="323" y="299"/>
                  <a:pt x="323" y="299"/>
                </a:cubicBezTo>
                <a:cubicBezTo>
                  <a:pt x="323" y="299"/>
                  <a:pt x="323" y="299"/>
                  <a:pt x="323" y="299"/>
                </a:cubicBezTo>
                <a:cubicBezTo>
                  <a:pt x="322" y="300"/>
                  <a:pt x="322" y="300"/>
                  <a:pt x="322" y="300"/>
                </a:cubicBezTo>
                <a:cubicBezTo>
                  <a:pt x="322" y="301"/>
                  <a:pt x="322" y="301"/>
                  <a:pt x="322" y="301"/>
                </a:cubicBezTo>
                <a:cubicBezTo>
                  <a:pt x="322" y="302"/>
                  <a:pt x="322" y="302"/>
                  <a:pt x="322" y="302"/>
                </a:cubicBezTo>
                <a:cubicBezTo>
                  <a:pt x="321" y="302"/>
                  <a:pt x="321" y="302"/>
                  <a:pt x="321" y="302"/>
                </a:cubicBezTo>
                <a:cubicBezTo>
                  <a:pt x="321" y="302"/>
                  <a:pt x="321" y="302"/>
                  <a:pt x="321" y="302"/>
                </a:cubicBezTo>
                <a:cubicBezTo>
                  <a:pt x="322" y="302"/>
                  <a:pt x="322" y="302"/>
                  <a:pt x="322" y="302"/>
                </a:cubicBezTo>
                <a:cubicBezTo>
                  <a:pt x="322" y="302"/>
                  <a:pt x="322" y="302"/>
                  <a:pt x="322" y="302"/>
                </a:cubicBezTo>
                <a:cubicBezTo>
                  <a:pt x="323" y="301"/>
                  <a:pt x="323" y="301"/>
                  <a:pt x="323" y="301"/>
                </a:cubicBezTo>
                <a:cubicBezTo>
                  <a:pt x="323" y="301"/>
                  <a:pt x="323" y="301"/>
                  <a:pt x="323" y="301"/>
                </a:cubicBezTo>
                <a:cubicBezTo>
                  <a:pt x="324" y="300"/>
                  <a:pt x="324" y="300"/>
                  <a:pt x="324" y="300"/>
                </a:cubicBezTo>
                <a:cubicBezTo>
                  <a:pt x="324" y="300"/>
                  <a:pt x="324" y="300"/>
                  <a:pt x="324" y="300"/>
                </a:cubicBezTo>
                <a:cubicBezTo>
                  <a:pt x="324" y="300"/>
                  <a:pt x="324" y="300"/>
                  <a:pt x="324" y="300"/>
                </a:cubicBezTo>
                <a:cubicBezTo>
                  <a:pt x="325" y="300"/>
                  <a:pt x="325" y="300"/>
                  <a:pt x="325" y="300"/>
                </a:cubicBezTo>
                <a:cubicBezTo>
                  <a:pt x="325" y="300"/>
                  <a:pt x="325" y="300"/>
                  <a:pt x="325" y="300"/>
                </a:cubicBezTo>
                <a:cubicBezTo>
                  <a:pt x="325" y="300"/>
                  <a:pt x="325" y="300"/>
                  <a:pt x="325" y="300"/>
                </a:cubicBezTo>
                <a:cubicBezTo>
                  <a:pt x="324" y="301"/>
                  <a:pt x="324" y="301"/>
                  <a:pt x="324" y="301"/>
                </a:cubicBezTo>
                <a:cubicBezTo>
                  <a:pt x="324" y="302"/>
                  <a:pt x="324" y="302"/>
                  <a:pt x="324" y="302"/>
                </a:cubicBezTo>
                <a:cubicBezTo>
                  <a:pt x="324" y="302"/>
                  <a:pt x="324" y="302"/>
                  <a:pt x="324" y="302"/>
                </a:cubicBezTo>
                <a:cubicBezTo>
                  <a:pt x="324" y="302"/>
                  <a:pt x="324" y="302"/>
                  <a:pt x="324" y="302"/>
                </a:cubicBezTo>
                <a:cubicBezTo>
                  <a:pt x="324" y="303"/>
                  <a:pt x="324" y="303"/>
                  <a:pt x="324" y="303"/>
                </a:cubicBezTo>
                <a:cubicBezTo>
                  <a:pt x="324" y="304"/>
                  <a:pt x="324" y="304"/>
                  <a:pt x="324" y="304"/>
                </a:cubicBezTo>
                <a:cubicBezTo>
                  <a:pt x="324" y="303"/>
                  <a:pt x="324" y="303"/>
                  <a:pt x="324" y="303"/>
                </a:cubicBezTo>
                <a:cubicBezTo>
                  <a:pt x="325" y="303"/>
                  <a:pt x="325" y="303"/>
                  <a:pt x="325" y="303"/>
                </a:cubicBezTo>
                <a:cubicBezTo>
                  <a:pt x="325" y="303"/>
                  <a:pt x="325" y="303"/>
                  <a:pt x="325" y="303"/>
                </a:cubicBezTo>
                <a:cubicBezTo>
                  <a:pt x="325" y="303"/>
                  <a:pt x="326" y="303"/>
                  <a:pt x="326" y="303"/>
                </a:cubicBezTo>
                <a:cubicBezTo>
                  <a:pt x="326" y="303"/>
                  <a:pt x="326" y="303"/>
                  <a:pt x="326" y="303"/>
                </a:cubicBezTo>
                <a:cubicBezTo>
                  <a:pt x="327" y="303"/>
                  <a:pt x="327" y="303"/>
                  <a:pt x="327" y="303"/>
                </a:cubicBezTo>
                <a:cubicBezTo>
                  <a:pt x="327" y="302"/>
                  <a:pt x="327" y="302"/>
                  <a:pt x="327" y="302"/>
                </a:cubicBezTo>
                <a:cubicBezTo>
                  <a:pt x="327" y="302"/>
                  <a:pt x="327" y="302"/>
                  <a:pt x="327" y="302"/>
                </a:cubicBezTo>
                <a:cubicBezTo>
                  <a:pt x="327" y="302"/>
                  <a:pt x="327" y="302"/>
                  <a:pt x="327" y="302"/>
                </a:cubicBezTo>
                <a:cubicBezTo>
                  <a:pt x="327" y="302"/>
                  <a:pt x="327" y="302"/>
                  <a:pt x="327" y="302"/>
                </a:cubicBezTo>
                <a:cubicBezTo>
                  <a:pt x="327" y="301"/>
                  <a:pt x="327" y="301"/>
                  <a:pt x="327" y="301"/>
                </a:cubicBezTo>
                <a:cubicBezTo>
                  <a:pt x="327" y="301"/>
                  <a:pt x="327" y="301"/>
                  <a:pt x="327" y="301"/>
                </a:cubicBezTo>
                <a:cubicBezTo>
                  <a:pt x="327" y="301"/>
                  <a:pt x="327" y="301"/>
                  <a:pt x="327" y="301"/>
                </a:cubicBezTo>
                <a:cubicBezTo>
                  <a:pt x="327" y="300"/>
                  <a:pt x="327" y="300"/>
                  <a:pt x="327" y="300"/>
                </a:cubicBezTo>
                <a:cubicBezTo>
                  <a:pt x="328" y="299"/>
                  <a:pt x="328" y="299"/>
                  <a:pt x="328" y="299"/>
                </a:cubicBezTo>
                <a:cubicBezTo>
                  <a:pt x="329" y="299"/>
                  <a:pt x="329" y="299"/>
                  <a:pt x="329" y="299"/>
                </a:cubicBezTo>
                <a:cubicBezTo>
                  <a:pt x="328" y="297"/>
                  <a:pt x="328" y="297"/>
                  <a:pt x="328" y="297"/>
                </a:cubicBezTo>
                <a:cubicBezTo>
                  <a:pt x="328" y="297"/>
                  <a:pt x="328" y="297"/>
                  <a:pt x="328" y="297"/>
                </a:cubicBezTo>
                <a:cubicBezTo>
                  <a:pt x="328" y="297"/>
                  <a:pt x="328" y="297"/>
                  <a:pt x="328" y="297"/>
                </a:cubicBezTo>
                <a:cubicBezTo>
                  <a:pt x="328" y="297"/>
                  <a:pt x="328" y="297"/>
                  <a:pt x="328" y="297"/>
                </a:cubicBezTo>
                <a:cubicBezTo>
                  <a:pt x="328" y="298"/>
                  <a:pt x="328" y="298"/>
                  <a:pt x="328" y="298"/>
                </a:cubicBezTo>
                <a:cubicBezTo>
                  <a:pt x="327" y="298"/>
                  <a:pt x="327" y="298"/>
                  <a:pt x="327" y="298"/>
                </a:cubicBezTo>
                <a:cubicBezTo>
                  <a:pt x="327" y="299"/>
                  <a:pt x="327" y="299"/>
                  <a:pt x="327" y="299"/>
                </a:cubicBezTo>
                <a:cubicBezTo>
                  <a:pt x="326" y="299"/>
                  <a:pt x="326" y="299"/>
                  <a:pt x="326" y="299"/>
                </a:cubicBezTo>
                <a:cubicBezTo>
                  <a:pt x="326" y="298"/>
                  <a:pt x="326" y="298"/>
                  <a:pt x="326" y="298"/>
                </a:cubicBezTo>
                <a:cubicBezTo>
                  <a:pt x="326" y="298"/>
                  <a:pt x="326" y="298"/>
                  <a:pt x="326" y="298"/>
                </a:cubicBezTo>
                <a:cubicBezTo>
                  <a:pt x="326" y="297"/>
                  <a:pt x="326" y="297"/>
                  <a:pt x="326" y="297"/>
                </a:cubicBezTo>
                <a:cubicBezTo>
                  <a:pt x="327" y="297"/>
                  <a:pt x="327" y="297"/>
                  <a:pt x="327" y="297"/>
                </a:cubicBezTo>
                <a:cubicBezTo>
                  <a:pt x="327" y="296"/>
                  <a:pt x="327" y="296"/>
                  <a:pt x="327" y="296"/>
                </a:cubicBezTo>
                <a:cubicBezTo>
                  <a:pt x="328" y="296"/>
                  <a:pt x="328" y="296"/>
                  <a:pt x="328" y="296"/>
                </a:cubicBezTo>
                <a:cubicBezTo>
                  <a:pt x="328" y="296"/>
                  <a:pt x="328" y="296"/>
                  <a:pt x="328" y="296"/>
                </a:cubicBezTo>
                <a:cubicBezTo>
                  <a:pt x="328" y="296"/>
                  <a:pt x="328" y="296"/>
                  <a:pt x="328" y="296"/>
                </a:cubicBezTo>
                <a:cubicBezTo>
                  <a:pt x="328" y="295"/>
                  <a:pt x="328" y="295"/>
                  <a:pt x="328" y="295"/>
                </a:cubicBezTo>
                <a:cubicBezTo>
                  <a:pt x="328" y="296"/>
                  <a:pt x="328" y="296"/>
                  <a:pt x="328" y="296"/>
                </a:cubicBezTo>
                <a:cubicBezTo>
                  <a:pt x="327" y="296"/>
                  <a:pt x="327" y="296"/>
                  <a:pt x="327" y="296"/>
                </a:cubicBezTo>
                <a:cubicBezTo>
                  <a:pt x="327" y="296"/>
                  <a:pt x="327" y="296"/>
                  <a:pt x="327" y="296"/>
                </a:cubicBezTo>
                <a:cubicBezTo>
                  <a:pt x="326" y="296"/>
                  <a:pt x="326" y="296"/>
                  <a:pt x="326" y="296"/>
                </a:cubicBezTo>
                <a:cubicBezTo>
                  <a:pt x="326" y="296"/>
                  <a:pt x="326" y="296"/>
                  <a:pt x="326" y="296"/>
                </a:cubicBezTo>
                <a:cubicBezTo>
                  <a:pt x="326" y="297"/>
                  <a:pt x="326" y="297"/>
                  <a:pt x="326" y="297"/>
                </a:cubicBezTo>
                <a:cubicBezTo>
                  <a:pt x="325" y="297"/>
                  <a:pt x="325" y="297"/>
                  <a:pt x="325" y="297"/>
                </a:cubicBezTo>
                <a:cubicBezTo>
                  <a:pt x="325" y="298"/>
                  <a:pt x="325" y="298"/>
                  <a:pt x="325" y="298"/>
                </a:cubicBezTo>
                <a:cubicBezTo>
                  <a:pt x="324" y="298"/>
                  <a:pt x="324" y="298"/>
                  <a:pt x="324" y="298"/>
                </a:cubicBezTo>
                <a:cubicBezTo>
                  <a:pt x="324" y="298"/>
                  <a:pt x="324" y="298"/>
                  <a:pt x="324" y="298"/>
                </a:cubicBezTo>
                <a:cubicBezTo>
                  <a:pt x="324" y="297"/>
                  <a:pt x="324" y="297"/>
                  <a:pt x="324" y="297"/>
                </a:cubicBezTo>
                <a:cubicBezTo>
                  <a:pt x="323" y="297"/>
                  <a:pt x="323" y="297"/>
                  <a:pt x="323" y="297"/>
                </a:cubicBezTo>
                <a:cubicBezTo>
                  <a:pt x="323" y="296"/>
                  <a:pt x="323" y="296"/>
                  <a:pt x="323" y="296"/>
                </a:cubicBezTo>
                <a:cubicBezTo>
                  <a:pt x="324" y="297"/>
                  <a:pt x="324" y="297"/>
                  <a:pt x="324" y="297"/>
                </a:cubicBezTo>
                <a:cubicBezTo>
                  <a:pt x="324" y="297"/>
                  <a:pt x="324" y="297"/>
                  <a:pt x="324" y="297"/>
                </a:cubicBezTo>
                <a:cubicBezTo>
                  <a:pt x="324" y="296"/>
                  <a:pt x="324" y="296"/>
                  <a:pt x="324" y="296"/>
                </a:cubicBezTo>
                <a:cubicBezTo>
                  <a:pt x="324" y="296"/>
                  <a:pt x="324" y="296"/>
                  <a:pt x="324" y="296"/>
                </a:cubicBezTo>
                <a:cubicBezTo>
                  <a:pt x="324" y="296"/>
                  <a:pt x="324" y="296"/>
                  <a:pt x="324" y="296"/>
                </a:cubicBezTo>
                <a:cubicBezTo>
                  <a:pt x="324" y="296"/>
                  <a:pt x="324" y="296"/>
                  <a:pt x="324" y="296"/>
                </a:cubicBezTo>
                <a:cubicBezTo>
                  <a:pt x="325" y="296"/>
                  <a:pt x="325" y="296"/>
                  <a:pt x="325" y="296"/>
                </a:cubicBezTo>
                <a:cubicBezTo>
                  <a:pt x="324" y="296"/>
                  <a:pt x="324" y="296"/>
                  <a:pt x="324" y="296"/>
                </a:cubicBezTo>
                <a:cubicBezTo>
                  <a:pt x="324" y="295"/>
                  <a:pt x="324" y="295"/>
                  <a:pt x="324" y="295"/>
                </a:cubicBez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5" y="294"/>
                  <a:pt x="325" y="294"/>
                  <a:pt x="325" y="294"/>
                </a:cubicBezTo>
                <a:cubicBezTo>
                  <a:pt x="326" y="293"/>
                  <a:pt x="326" y="293"/>
                  <a:pt x="326" y="293"/>
                </a:cubicBezTo>
                <a:cubicBezTo>
                  <a:pt x="326" y="293"/>
                  <a:pt x="326" y="293"/>
                  <a:pt x="326" y="293"/>
                </a:cubicBezTo>
                <a:cubicBezTo>
                  <a:pt x="327" y="294"/>
                  <a:pt x="327" y="294"/>
                  <a:pt x="327" y="294"/>
                </a:cubicBezTo>
                <a:cubicBezTo>
                  <a:pt x="327" y="293"/>
                  <a:pt x="327" y="293"/>
                  <a:pt x="327" y="293"/>
                </a:cubicBezTo>
                <a:cubicBezTo>
                  <a:pt x="328" y="293"/>
                  <a:pt x="328" y="293"/>
                  <a:pt x="328" y="293"/>
                </a:cubicBezTo>
                <a:cubicBezTo>
                  <a:pt x="328" y="292"/>
                  <a:pt x="328" y="292"/>
                  <a:pt x="328" y="292"/>
                </a:cubicBezTo>
                <a:cubicBezTo>
                  <a:pt x="327" y="292"/>
                  <a:pt x="327" y="292"/>
                  <a:pt x="327" y="292"/>
                </a:cubicBezTo>
                <a:cubicBezTo>
                  <a:pt x="327" y="292"/>
                  <a:pt x="327" y="292"/>
                  <a:pt x="327" y="292"/>
                </a:cubicBezTo>
                <a:cubicBezTo>
                  <a:pt x="326" y="293"/>
                  <a:pt x="326" y="293"/>
                  <a:pt x="326" y="293"/>
                </a:cubicBezTo>
                <a:cubicBezTo>
                  <a:pt x="326" y="292"/>
                  <a:pt x="326" y="292"/>
                  <a:pt x="326" y="292"/>
                </a:cubicBezTo>
                <a:cubicBezTo>
                  <a:pt x="326" y="292"/>
                  <a:pt x="326" y="292"/>
                  <a:pt x="326" y="292"/>
                </a:cubicBezTo>
                <a:cubicBezTo>
                  <a:pt x="326" y="293"/>
                  <a:pt x="326" y="293"/>
                  <a:pt x="326" y="293"/>
                </a:cubicBezTo>
                <a:cubicBezTo>
                  <a:pt x="326" y="293"/>
                  <a:pt x="326" y="293"/>
                  <a:pt x="326" y="293"/>
                </a:cubicBezTo>
                <a:cubicBezTo>
                  <a:pt x="325" y="293"/>
                  <a:pt x="325" y="293"/>
                  <a:pt x="325" y="293"/>
                </a:cubicBezTo>
                <a:cubicBezTo>
                  <a:pt x="325" y="293"/>
                  <a:pt x="325" y="293"/>
                  <a:pt x="325" y="293"/>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3" y="294"/>
                  <a:pt x="323" y="294"/>
                  <a:pt x="323" y="294"/>
                </a:cubicBezTo>
                <a:cubicBezTo>
                  <a:pt x="324" y="294"/>
                  <a:pt x="324" y="294"/>
                  <a:pt x="324" y="294"/>
                </a:cubicBezTo>
                <a:cubicBezTo>
                  <a:pt x="324" y="293"/>
                  <a:pt x="324" y="293"/>
                  <a:pt x="324" y="293"/>
                </a:cubicBezTo>
                <a:cubicBezTo>
                  <a:pt x="324" y="293"/>
                  <a:pt x="324" y="293"/>
                  <a:pt x="324" y="293"/>
                </a:cubicBezTo>
                <a:cubicBezTo>
                  <a:pt x="324" y="293"/>
                  <a:pt x="324" y="293"/>
                  <a:pt x="324" y="293"/>
                </a:cubicBezTo>
                <a:cubicBezTo>
                  <a:pt x="324" y="292"/>
                  <a:pt x="324" y="292"/>
                  <a:pt x="324" y="292"/>
                </a:cubicBezTo>
                <a:cubicBezTo>
                  <a:pt x="325" y="292"/>
                  <a:pt x="325" y="292"/>
                  <a:pt x="325" y="292"/>
                </a:cubicBezTo>
                <a:cubicBezTo>
                  <a:pt x="324" y="292"/>
                  <a:pt x="324" y="292"/>
                  <a:pt x="324" y="292"/>
                </a:cubicBezTo>
                <a:cubicBezTo>
                  <a:pt x="324" y="292"/>
                  <a:pt x="324" y="292"/>
                  <a:pt x="324" y="292"/>
                </a:cubicBezTo>
                <a:cubicBezTo>
                  <a:pt x="324" y="292"/>
                  <a:pt x="324" y="292"/>
                  <a:pt x="324" y="292"/>
                </a:cubicBezTo>
                <a:cubicBezTo>
                  <a:pt x="324" y="291"/>
                  <a:pt x="324" y="291"/>
                  <a:pt x="324" y="291"/>
                </a:cubicBezTo>
                <a:cubicBezTo>
                  <a:pt x="324" y="291"/>
                  <a:pt x="324" y="291"/>
                  <a:pt x="324" y="291"/>
                </a:cubicBezTo>
                <a:cubicBezTo>
                  <a:pt x="323" y="291"/>
                  <a:pt x="323" y="291"/>
                  <a:pt x="323" y="291"/>
                </a:cubicBezTo>
                <a:cubicBezTo>
                  <a:pt x="323" y="291"/>
                  <a:pt x="323" y="291"/>
                  <a:pt x="323" y="291"/>
                </a:cubicBezTo>
                <a:cubicBezTo>
                  <a:pt x="323" y="291"/>
                  <a:pt x="323" y="291"/>
                  <a:pt x="323" y="291"/>
                </a:cubicBezTo>
                <a:cubicBezTo>
                  <a:pt x="324" y="291"/>
                  <a:pt x="324" y="291"/>
                  <a:pt x="324" y="291"/>
                </a:cubicBezTo>
                <a:cubicBezTo>
                  <a:pt x="324" y="291"/>
                  <a:pt x="324" y="291"/>
                  <a:pt x="324" y="291"/>
                </a:cubicBezTo>
                <a:cubicBezTo>
                  <a:pt x="325" y="291"/>
                  <a:pt x="325" y="291"/>
                  <a:pt x="325" y="291"/>
                </a:cubicBezTo>
                <a:cubicBezTo>
                  <a:pt x="325" y="290"/>
                  <a:pt x="325" y="290"/>
                  <a:pt x="325" y="290"/>
                </a:cubicBezTo>
                <a:cubicBezTo>
                  <a:pt x="326" y="290"/>
                  <a:pt x="326" y="290"/>
                  <a:pt x="326" y="290"/>
                </a:cubicBezTo>
                <a:cubicBezTo>
                  <a:pt x="326" y="290"/>
                  <a:pt x="326" y="290"/>
                  <a:pt x="326" y="290"/>
                </a:cubicBezTo>
                <a:cubicBezTo>
                  <a:pt x="326" y="289"/>
                  <a:pt x="326" y="289"/>
                  <a:pt x="326" y="289"/>
                </a:cubicBezTo>
                <a:cubicBezTo>
                  <a:pt x="326" y="289"/>
                  <a:pt x="326" y="289"/>
                  <a:pt x="326" y="289"/>
                </a:cubicBezTo>
                <a:cubicBezTo>
                  <a:pt x="326" y="289"/>
                  <a:pt x="326" y="289"/>
                  <a:pt x="326" y="289"/>
                </a:cubicBezTo>
                <a:cubicBezTo>
                  <a:pt x="326" y="289"/>
                  <a:pt x="326" y="289"/>
                  <a:pt x="326" y="289"/>
                </a:cubicBezTo>
                <a:cubicBezTo>
                  <a:pt x="325" y="288"/>
                  <a:pt x="325" y="288"/>
                  <a:pt x="325" y="288"/>
                </a:cubicBezTo>
                <a:cubicBezTo>
                  <a:pt x="324" y="288"/>
                  <a:pt x="324" y="288"/>
                  <a:pt x="324" y="288"/>
                </a:cubicBezTo>
                <a:cubicBezTo>
                  <a:pt x="324" y="288"/>
                  <a:pt x="324" y="288"/>
                  <a:pt x="324" y="288"/>
                </a:cubicBezTo>
                <a:cubicBezTo>
                  <a:pt x="323" y="288"/>
                  <a:pt x="323" y="288"/>
                  <a:pt x="323" y="288"/>
                </a:cubicBezTo>
                <a:cubicBezTo>
                  <a:pt x="323" y="288"/>
                  <a:pt x="323" y="288"/>
                  <a:pt x="323" y="288"/>
                </a:cubicBezTo>
                <a:cubicBezTo>
                  <a:pt x="323" y="289"/>
                  <a:pt x="323" y="289"/>
                  <a:pt x="323" y="289"/>
                </a:cubicBezTo>
                <a:cubicBezTo>
                  <a:pt x="323" y="290"/>
                  <a:pt x="323" y="290"/>
                  <a:pt x="323" y="290"/>
                </a:cubicBezTo>
                <a:cubicBezTo>
                  <a:pt x="322" y="290"/>
                  <a:pt x="322" y="290"/>
                  <a:pt x="322" y="290"/>
                </a:cubicBezTo>
                <a:cubicBezTo>
                  <a:pt x="323" y="290"/>
                  <a:pt x="323" y="290"/>
                  <a:pt x="323" y="290"/>
                </a:cubicBezTo>
                <a:cubicBezTo>
                  <a:pt x="323" y="289"/>
                  <a:pt x="323" y="289"/>
                  <a:pt x="323" y="289"/>
                </a:cubicBezTo>
                <a:cubicBezTo>
                  <a:pt x="323" y="289"/>
                  <a:pt x="323" y="289"/>
                  <a:pt x="323" y="289"/>
                </a:cubicBezTo>
                <a:cubicBezTo>
                  <a:pt x="323" y="288"/>
                  <a:pt x="323" y="288"/>
                  <a:pt x="323" y="288"/>
                </a:cubicBezTo>
                <a:cubicBezTo>
                  <a:pt x="323" y="288"/>
                  <a:pt x="323" y="288"/>
                  <a:pt x="323" y="288"/>
                </a:cubicBezTo>
                <a:cubicBezTo>
                  <a:pt x="323" y="288"/>
                  <a:pt x="323" y="288"/>
                  <a:pt x="323" y="288"/>
                </a:cubicBezTo>
                <a:cubicBezTo>
                  <a:pt x="322" y="288"/>
                  <a:pt x="322" y="288"/>
                  <a:pt x="322" y="288"/>
                </a:cubicBezTo>
                <a:cubicBezTo>
                  <a:pt x="322" y="288"/>
                  <a:pt x="322" y="288"/>
                  <a:pt x="322" y="288"/>
                </a:cubicBezTo>
                <a:cubicBezTo>
                  <a:pt x="321" y="289"/>
                  <a:pt x="321" y="289"/>
                  <a:pt x="321" y="289"/>
                </a:cubicBezTo>
                <a:cubicBezTo>
                  <a:pt x="321" y="289"/>
                  <a:pt x="321" y="289"/>
                  <a:pt x="321" y="289"/>
                </a:cubicBezTo>
                <a:cubicBezTo>
                  <a:pt x="321" y="289"/>
                  <a:pt x="321" y="289"/>
                  <a:pt x="321" y="289"/>
                </a:cubicBezTo>
                <a:cubicBezTo>
                  <a:pt x="321" y="289"/>
                  <a:pt x="321" y="289"/>
                  <a:pt x="321" y="289"/>
                </a:cubicBezTo>
                <a:cubicBezTo>
                  <a:pt x="320" y="289"/>
                  <a:pt x="320" y="289"/>
                  <a:pt x="320" y="289"/>
                </a:cubicBezTo>
                <a:cubicBezTo>
                  <a:pt x="320" y="289"/>
                  <a:pt x="320" y="289"/>
                  <a:pt x="320" y="289"/>
                </a:cubicBezTo>
                <a:cubicBezTo>
                  <a:pt x="320" y="290"/>
                  <a:pt x="320" y="290"/>
                  <a:pt x="320" y="290"/>
                </a:cubicBezTo>
                <a:cubicBezTo>
                  <a:pt x="319" y="290"/>
                  <a:pt x="319" y="290"/>
                  <a:pt x="319" y="290"/>
                </a:cubicBezTo>
                <a:cubicBezTo>
                  <a:pt x="319" y="290"/>
                  <a:pt x="319" y="290"/>
                  <a:pt x="319" y="290"/>
                </a:cubicBezTo>
                <a:cubicBezTo>
                  <a:pt x="320" y="289"/>
                  <a:pt x="320" y="289"/>
                  <a:pt x="320" y="289"/>
                </a:cubicBezTo>
                <a:cubicBezTo>
                  <a:pt x="320" y="288"/>
                  <a:pt x="320" y="288"/>
                  <a:pt x="320" y="288"/>
                </a:cubicBezTo>
                <a:cubicBezTo>
                  <a:pt x="320" y="288"/>
                  <a:pt x="320" y="288"/>
                  <a:pt x="320" y="288"/>
                </a:cubicBezTo>
                <a:cubicBezTo>
                  <a:pt x="319" y="288"/>
                  <a:pt x="319" y="288"/>
                  <a:pt x="319" y="288"/>
                </a:cubicBezTo>
                <a:cubicBezTo>
                  <a:pt x="319" y="289"/>
                  <a:pt x="319" y="289"/>
                  <a:pt x="319" y="289"/>
                </a:cubicBezTo>
                <a:cubicBezTo>
                  <a:pt x="319" y="289"/>
                  <a:pt x="319" y="289"/>
                  <a:pt x="319" y="289"/>
                </a:cubicBezTo>
                <a:cubicBezTo>
                  <a:pt x="319" y="289"/>
                  <a:pt x="319" y="289"/>
                  <a:pt x="319" y="289"/>
                </a:cubicBezTo>
                <a:cubicBezTo>
                  <a:pt x="319" y="288"/>
                  <a:pt x="319" y="288"/>
                  <a:pt x="319" y="288"/>
                </a:cubicBezTo>
                <a:cubicBezTo>
                  <a:pt x="319" y="288"/>
                  <a:pt x="319" y="288"/>
                  <a:pt x="319" y="288"/>
                </a:cubicBezTo>
                <a:cubicBezTo>
                  <a:pt x="319" y="288"/>
                  <a:pt x="319" y="288"/>
                  <a:pt x="319" y="288"/>
                </a:cubicBezTo>
                <a:cubicBezTo>
                  <a:pt x="318" y="288"/>
                  <a:pt x="318" y="288"/>
                  <a:pt x="318" y="288"/>
                </a:cubicBezTo>
                <a:cubicBezTo>
                  <a:pt x="318" y="289"/>
                  <a:pt x="318" y="289"/>
                  <a:pt x="318" y="289"/>
                </a:cubicBezTo>
                <a:cubicBezTo>
                  <a:pt x="317" y="288"/>
                  <a:pt x="317" y="288"/>
                  <a:pt x="317" y="288"/>
                </a:cubicBezTo>
                <a:cubicBezTo>
                  <a:pt x="317" y="288"/>
                  <a:pt x="317" y="288"/>
                  <a:pt x="317" y="288"/>
                </a:cubicBezTo>
                <a:cubicBezTo>
                  <a:pt x="317" y="288"/>
                  <a:pt x="317" y="288"/>
                  <a:pt x="317" y="288"/>
                </a:cubicBezTo>
                <a:cubicBezTo>
                  <a:pt x="316" y="288"/>
                  <a:pt x="316" y="288"/>
                  <a:pt x="316" y="288"/>
                </a:cubicBezTo>
                <a:cubicBezTo>
                  <a:pt x="316" y="288"/>
                  <a:pt x="316" y="288"/>
                  <a:pt x="316" y="288"/>
                </a:cubicBezTo>
                <a:cubicBezTo>
                  <a:pt x="316" y="288"/>
                  <a:pt x="316" y="288"/>
                  <a:pt x="316" y="288"/>
                </a:cubicBezTo>
                <a:cubicBezTo>
                  <a:pt x="316" y="288"/>
                  <a:pt x="316" y="288"/>
                  <a:pt x="316" y="288"/>
                </a:cubicBezTo>
                <a:cubicBezTo>
                  <a:pt x="317" y="287"/>
                  <a:pt x="317" y="287"/>
                  <a:pt x="317" y="287"/>
                </a:cubicBezTo>
                <a:cubicBezTo>
                  <a:pt x="317" y="286"/>
                  <a:pt x="317" y="286"/>
                  <a:pt x="317" y="286"/>
                </a:cubicBezTo>
                <a:cubicBezTo>
                  <a:pt x="317" y="286"/>
                  <a:pt x="317" y="286"/>
                  <a:pt x="317" y="286"/>
                </a:cubicBezTo>
                <a:cubicBezTo>
                  <a:pt x="317" y="286"/>
                  <a:pt x="317" y="286"/>
                  <a:pt x="317" y="286"/>
                </a:cubicBezTo>
                <a:cubicBezTo>
                  <a:pt x="316" y="287"/>
                  <a:pt x="316" y="287"/>
                  <a:pt x="316" y="287"/>
                </a:cubicBezTo>
                <a:cubicBezTo>
                  <a:pt x="316" y="286"/>
                  <a:pt x="316" y="286"/>
                  <a:pt x="316" y="286"/>
                </a:cubicBezTo>
                <a:cubicBezTo>
                  <a:pt x="317" y="286"/>
                  <a:pt x="317" y="286"/>
                  <a:pt x="317" y="286"/>
                </a:cubicBezTo>
                <a:cubicBezTo>
                  <a:pt x="318" y="286"/>
                  <a:pt x="318" y="286"/>
                  <a:pt x="318" y="286"/>
                </a:cubicBezTo>
                <a:cubicBezTo>
                  <a:pt x="318" y="286"/>
                  <a:pt x="318" y="286"/>
                  <a:pt x="318" y="286"/>
                </a:cubicBezTo>
                <a:cubicBezTo>
                  <a:pt x="319" y="286"/>
                  <a:pt x="319" y="286"/>
                  <a:pt x="319" y="286"/>
                </a:cubicBezTo>
                <a:cubicBezTo>
                  <a:pt x="319" y="285"/>
                  <a:pt x="319" y="285"/>
                  <a:pt x="319" y="285"/>
                </a:cubicBezTo>
                <a:cubicBezTo>
                  <a:pt x="319" y="285"/>
                  <a:pt x="319" y="285"/>
                  <a:pt x="319" y="285"/>
                </a:cubicBezTo>
                <a:cubicBezTo>
                  <a:pt x="319" y="285"/>
                  <a:pt x="319" y="285"/>
                  <a:pt x="319" y="285"/>
                </a:cubicBezTo>
                <a:cubicBezTo>
                  <a:pt x="318" y="285"/>
                  <a:pt x="318" y="285"/>
                  <a:pt x="318" y="285"/>
                </a:cubicBezTo>
                <a:cubicBezTo>
                  <a:pt x="318" y="285"/>
                  <a:pt x="318" y="285"/>
                  <a:pt x="318" y="285"/>
                </a:cubicBezTo>
                <a:cubicBezTo>
                  <a:pt x="317" y="285"/>
                  <a:pt x="317" y="285"/>
                  <a:pt x="317" y="285"/>
                </a:cubicBezTo>
                <a:cubicBezTo>
                  <a:pt x="317" y="285"/>
                  <a:pt x="317" y="285"/>
                  <a:pt x="317" y="285"/>
                </a:cubicBezTo>
                <a:cubicBezTo>
                  <a:pt x="316" y="285"/>
                  <a:pt x="316" y="285"/>
                  <a:pt x="316" y="285"/>
                </a:cubicBezTo>
                <a:cubicBezTo>
                  <a:pt x="317" y="284"/>
                  <a:pt x="317" y="284"/>
                  <a:pt x="317" y="284"/>
                </a:cubicBezTo>
                <a:cubicBezTo>
                  <a:pt x="317" y="284"/>
                  <a:pt x="317" y="284"/>
                  <a:pt x="317" y="284"/>
                </a:cubicBezTo>
                <a:cubicBezTo>
                  <a:pt x="317" y="284"/>
                  <a:pt x="317" y="284"/>
                  <a:pt x="317" y="284"/>
                </a:cubicBezTo>
                <a:cubicBezTo>
                  <a:pt x="316" y="284"/>
                  <a:pt x="316" y="284"/>
                  <a:pt x="316" y="284"/>
                </a:cubicBezTo>
                <a:cubicBezTo>
                  <a:pt x="316" y="284"/>
                  <a:pt x="316" y="284"/>
                  <a:pt x="316" y="284"/>
                </a:cubicBezTo>
                <a:cubicBezTo>
                  <a:pt x="315" y="285"/>
                  <a:pt x="315" y="285"/>
                  <a:pt x="315" y="285"/>
                </a:cubicBezTo>
                <a:cubicBezTo>
                  <a:pt x="315" y="285"/>
                  <a:pt x="315" y="285"/>
                  <a:pt x="315" y="285"/>
                </a:cubicBezTo>
                <a:cubicBezTo>
                  <a:pt x="314" y="286"/>
                  <a:pt x="314" y="286"/>
                  <a:pt x="314" y="286"/>
                </a:cubicBezTo>
                <a:cubicBezTo>
                  <a:pt x="314" y="286"/>
                  <a:pt x="314" y="286"/>
                  <a:pt x="314" y="286"/>
                </a:cubicBezTo>
                <a:cubicBezTo>
                  <a:pt x="314" y="286"/>
                  <a:pt x="314" y="286"/>
                  <a:pt x="314" y="286"/>
                </a:cubicBezTo>
                <a:cubicBezTo>
                  <a:pt x="313" y="287"/>
                  <a:pt x="313" y="287"/>
                  <a:pt x="313" y="287"/>
                </a:cubicBezTo>
                <a:cubicBezTo>
                  <a:pt x="313" y="286"/>
                  <a:pt x="313" y="286"/>
                  <a:pt x="313" y="286"/>
                </a:cubicBezTo>
                <a:cubicBezTo>
                  <a:pt x="313" y="286"/>
                  <a:pt x="313" y="286"/>
                  <a:pt x="313" y="286"/>
                </a:cubicBezTo>
                <a:cubicBezTo>
                  <a:pt x="314" y="285"/>
                  <a:pt x="314" y="285"/>
                  <a:pt x="314" y="285"/>
                </a:cubicBezTo>
                <a:cubicBezTo>
                  <a:pt x="314" y="285"/>
                  <a:pt x="314" y="285"/>
                  <a:pt x="314" y="285"/>
                </a:cubicBezTo>
                <a:cubicBezTo>
                  <a:pt x="314" y="284"/>
                  <a:pt x="314" y="284"/>
                  <a:pt x="314" y="284"/>
                </a:cubicBezTo>
                <a:cubicBezTo>
                  <a:pt x="315" y="284"/>
                  <a:pt x="315" y="284"/>
                  <a:pt x="315" y="284"/>
                </a:cubicBezTo>
                <a:cubicBezTo>
                  <a:pt x="315" y="283"/>
                  <a:pt x="315" y="283"/>
                  <a:pt x="315" y="283"/>
                </a:cubicBezTo>
                <a:cubicBezTo>
                  <a:pt x="315" y="283"/>
                  <a:pt x="315" y="283"/>
                  <a:pt x="315" y="283"/>
                </a:cubicBezTo>
                <a:cubicBezTo>
                  <a:pt x="315" y="283"/>
                  <a:pt x="315" y="283"/>
                  <a:pt x="315" y="283"/>
                </a:cubicBezTo>
                <a:cubicBezTo>
                  <a:pt x="316" y="282"/>
                  <a:pt x="316" y="282"/>
                  <a:pt x="316" y="282"/>
                </a:cubicBezTo>
                <a:cubicBezTo>
                  <a:pt x="316" y="282"/>
                  <a:pt x="316" y="282"/>
                  <a:pt x="316" y="282"/>
                </a:cubicBezTo>
                <a:cubicBezTo>
                  <a:pt x="317" y="281"/>
                  <a:pt x="317" y="281"/>
                  <a:pt x="317" y="281"/>
                </a:cubicBezTo>
                <a:cubicBezTo>
                  <a:pt x="317" y="281"/>
                  <a:pt x="317" y="281"/>
                  <a:pt x="317" y="281"/>
                </a:cubicBezTo>
                <a:cubicBezTo>
                  <a:pt x="317" y="281"/>
                  <a:pt x="317" y="281"/>
                  <a:pt x="317" y="281"/>
                </a:cubicBezTo>
                <a:cubicBezTo>
                  <a:pt x="317" y="280"/>
                  <a:pt x="317" y="280"/>
                  <a:pt x="317" y="280"/>
                </a:cubicBezTo>
                <a:cubicBezTo>
                  <a:pt x="317" y="280"/>
                  <a:pt x="317" y="280"/>
                  <a:pt x="317" y="280"/>
                </a:cubicBezTo>
                <a:cubicBezTo>
                  <a:pt x="318" y="280"/>
                  <a:pt x="318" y="280"/>
                  <a:pt x="318" y="280"/>
                </a:cubicBezTo>
                <a:cubicBezTo>
                  <a:pt x="318" y="280"/>
                  <a:pt x="318" y="280"/>
                  <a:pt x="318" y="280"/>
                </a:cubicBezTo>
                <a:cubicBezTo>
                  <a:pt x="317" y="280"/>
                  <a:pt x="317" y="280"/>
                  <a:pt x="317" y="280"/>
                </a:cubicBezTo>
                <a:cubicBezTo>
                  <a:pt x="318" y="281"/>
                  <a:pt x="318" y="281"/>
                  <a:pt x="318" y="281"/>
                </a:cubicBezTo>
                <a:cubicBezTo>
                  <a:pt x="318" y="280"/>
                  <a:pt x="318" y="280"/>
                  <a:pt x="318" y="280"/>
                </a:cubicBezTo>
                <a:cubicBezTo>
                  <a:pt x="319" y="279"/>
                  <a:pt x="319" y="279"/>
                  <a:pt x="319" y="279"/>
                </a:cubicBezTo>
                <a:cubicBezTo>
                  <a:pt x="319" y="279"/>
                  <a:pt x="319" y="279"/>
                  <a:pt x="319" y="279"/>
                </a:cubicBezTo>
                <a:cubicBezTo>
                  <a:pt x="319" y="278"/>
                  <a:pt x="319" y="278"/>
                  <a:pt x="319" y="278"/>
                </a:cubicBezTo>
                <a:cubicBezTo>
                  <a:pt x="319" y="278"/>
                  <a:pt x="319" y="278"/>
                  <a:pt x="319" y="278"/>
                </a:cubicBezTo>
                <a:cubicBezTo>
                  <a:pt x="318" y="279"/>
                  <a:pt x="318" y="279"/>
                  <a:pt x="318" y="279"/>
                </a:cubicBezTo>
                <a:cubicBezTo>
                  <a:pt x="318" y="278"/>
                  <a:pt x="318" y="278"/>
                  <a:pt x="318" y="278"/>
                </a:cubicBezTo>
                <a:cubicBezTo>
                  <a:pt x="318" y="278"/>
                  <a:pt x="318" y="278"/>
                  <a:pt x="318" y="278"/>
                </a:cubicBezTo>
                <a:cubicBezTo>
                  <a:pt x="318" y="277"/>
                  <a:pt x="318" y="277"/>
                  <a:pt x="318" y="277"/>
                </a:cubicBezTo>
                <a:cubicBezTo>
                  <a:pt x="319" y="277"/>
                  <a:pt x="319" y="277"/>
                  <a:pt x="319" y="277"/>
                </a:cubicBezTo>
                <a:cubicBezTo>
                  <a:pt x="319" y="278"/>
                  <a:pt x="319" y="278"/>
                  <a:pt x="319" y="278"/>
                </a:cubicBezTo>
                <a:cubicBezTo>
                  <a:pt x="320" y="278"/>
                  <a:pt x="320" y="278"/>
                  <a:pt x="320" y="278"/>
                </a:cubicBezTo>
                <a:cubicBezTo>
                  <a:pt x="320" y="278"/>
                  <a:pt x="320" y="278"/>
                  <a:pt x="320" y="278"/>
                </a:cubicBezTo>
                <a:cubicBezTo>
                  <a:pt x="320" y="277"/>
                  <a:pt x="320" y="277"/>
                  <a:pt x="320" y="277"/>
                </a:cubicBezTo>
                <a:cubicBezTo>
                  <a:pt x="320" y="276"/>
                  <a:pt x="320" y="276"/>
                  <a:pt x="320" y="276"/>
                </a:cubicBezTo>
                <a:cubicBezTo>
                  <a:pt x="320" y="276"/>
                  <a:pt x="320" y="276"/>
                  <a:pt x="320" y="276"/>
                </a:cubicBezTo>
                <a:cubicBezTo>
                  <a:pt x="319" y="276"/>
                  <a:pt x="319" y="276"/>
                  <a:pt x="319" y="276"/>
                </a:cubicBezTo>
                <a:cubicBezTo>
                  <a:pt x="319" y="277"/>
                  <a:pt x="319" y="277"/>
                  <a:pt x="319" y="277"/>
                </a:cubicBezTo>
                <a:cubicBezTo>
                  <a:pt x="319" y="277"/>
                  <a:pt x="319" y="277"/>
                  <a:pt x="319" y="277"/>
                </a:cubicBezTo>
                <a:cubicBezTo>
                  <a:pt x="319" y="276"/>
                  <a:pt x="319" y="276"/>
                  <a:pt x="319" y="276"/>
                </a:cubicBezTo>
                <a:cubicBezTo>
                  <a:pt x="319" y="276"/>
                  <a:pt x="319" y="276"/>
                  <a:pt x="319" y="276"/>
                </a:cubicBezTo>
                <a:cubicBezTo>
                  <a:pt x="319" y="276"/>
                  <a:pt x="319" y="276"/>
                  <a:pt x="319" y="276"/>
                </a:cubicBezTo>
                <a:cubicBezTo>
                  <a:pt x="318" y="277"/>
                  <a:pt x="318" y="277"/>
                  <a:pt x="318" y="277"/>
                </a:cubicBezTo>
                <a:cubicBezTo>
                  <a:pt x="318" y="277"/>
                  <a:pt x="318" y="277"/>
                  <a:pt x="318" y="277"/>
                </a:cubicBezTo>
                <a:cubicBezTo>
                  <a:pt x="317" y="277"/>
                  <a:pt x="317" y="277"/>
                  <a:pt x="317" y="277"/>
                </a:cubicBezTo>
                <a:cubicBezTo>
                  <a:pt x="317" y="277"/>
                  <a:pt x="317" y="277"/>
                  <a:pt x="317" y="277"/>
                </a:cubicBezTo>
                <a:cubicBezTo>
                  <a:pt x="316" y="277"/>
                  <a:pt x="316" y="277"/>
                  <a:pt x="316" y="277"/>
                </a:cubicBezTo>
                <a:cubicBezTo>
                  <a:pt x="315" y="278"/>
                  <a:pt x="315" y="278"/>
                  <a:pt x="315" y="278"/>
                </a:cubicBezTo>
                <a:cubicBezTo>
                  <a:pt x="315" y="278"/>
                  <a:pt x="315" y="278"/>
                  <a:pt x="315" y="278"/>
                </a:cubicBezTo>
                <a:cubicBezTo>
                  <a:pt x="315" y="279"/>
                  <a:pt x="315" y="279"/>
                  <a:pt x="315" y="279"/>
                </a:cubicBezTo>
                <a:cubicBezTo>
                  <a:pt x="314" y="279"/>
                  <a:pt x="314" y="279"/>
                  <a:pt x="314" y="279"/>
                </a:cubicBezTo>
                <a:cubicBezTo>
                  <a:pt x="314" y="279"/>
                  <a:pt x="314" y="279"/>
                  <a:pt x="314" y="279"/>
                </a:cubicBezTo>
                <a:cubicBezTo>
                  <a:pt x="314" y="279"/>
                  <a:pt x="314" y="279"/>
                  <a:pt x="314" y="279"/>
                </a:cubicBezTo>
                <a:cubicBezTo>
                  <a:pt x="314" y="279"/>
                  <a:pt x="314" y="279"/>
                  <a:pt x="314" y="279"/>
                </a:cubicBezTo>
                <a:cubicBezTo>
                  <a:pt x="314" y="280"/>
                  <a:pt x="314" y="280"/>
                  <a:pt x="314" y="280"/>
                </a:cubicBezTo>
                <a:close/>
                <a:moveTo>
                  <a:pt x="285" y="287"/>
                </a:moveTo>
                <a:cubicBezTo>
                  <a:pt x="286" y="287"/>
                  <a:pt x="286" y="287"/>
                  <a:pt x="286" y="287"/>
                </a:cubicBezTo>
                <a:cubicBezTo>
                  <a:pt x="288" y="288"/>
                  <a:pt x="288" y="288"/>
                  <a:pt x="288" y="288"/>
                </a:cubicBezTo>
                <a:cubicBezTo>
                  <a:pt x="289" y="288"/>
                  <a:pt x="289" y="288"/>
                  <a:pt x="289" y="288"/>
                </a:cubicBezTo>
                <a:cubicBezTo>
                  <a:pt x="290" y="288"/>
                  <a:pt x="290" y="288"/>
                  <a:pt x="290" y="288"/>
                </a:cubicBezTo>
                <a:cubicBezTo>
                  <a:pt x="290" y="289"/>
                  <a:pt x="290" y="289"/>
                  <a:pt x="290" y="289"/>
                </a:cubicBezTo>
                <a:cubicBezTo>
                  <a:pt x="291" y="289"/>
                  <a:pt x="291" y="289"/>
                  <a:pt x="291" y="289"/>
                </a:cubicBezTo>
                <a:cubicBezTo>
                  <a:pt x="292" y="289"/>
                  <a:pt x="292" y="289"/>
                  <a:pt x="292" y="289"/>
                </a:cubicBezTo>
                <a:cubicBezTo>
                  <a:pt x="293" y="289"/>
                  <a:pt x="293" y="289"/>
                  <a:pt x="293" y="289"/>
                </a:cubicBezTo>
                <a:cubicBezTo>
                  <a:pt x="293" y="289"/>
                  <a:pt x="293" y="289"/>
                  <a:pt x="293" y="289"/>
                </a:cubicBezTo>
                <a:cubicBezTo>
                  <a:pt x="292" y="288"/>
                  <a:pt x="292" y="288"/>
                  <a:pt x="292" y="288"/>
                </a:cubicBezTo>
                <a:cubicBezTo>
                  <a:pt x="292" y="288"/>
                  <a:pt x="292" y="288"/>
                  <a:pt x="292" y="288"/>
                </a:cubicBezTo>
                <a:cubicBezTo>
                  <a:pt x="292" y="287"/>
                  <a:pt x="292" y="287"/>
                  <a:pt x="292" y="287"/>
                </a:cubicBezTo>
                <a:cubicBezTo>
                  <a:pt x="291" y="287"/>
                  <a:pt x="291" y="287"/>
                  <a:pt x="291" y="287"/>
                </a:cubicBezTo>
                <a:cubicBezTo>
                  <a:pt x="290" y="286"/>
                  <a:pt x="290" y="286"/>
                  <a:pt x="290" y="286"/>
                </a:cubicBezTo>
                <a:cubicBezTo>
                  <a:pt x="289" y="286"/>
                  <a:pt x="289" y="286"/>
                  <a:pt x="289" y="286"/>
                </a:cubicBezTo>
                <a:cubicBezTo>
                  <a:pt x="289" y="286"/>
                  <a:pt x="289" y="286"/>
                  <a:pt x="289" y="286"/>
                </a:cubicBezTo>
                <a:cubicBezTo>
                  <a:pt x="288" y="285"/>
                  <a:pt x="288" y="285"/>
                  <a:pt x="288" y="285"/>
                </a:cubicBezTo>
                <a:cubicBezTo>
                  <a:pt x="287" y="285"/>
                  <a:pt x="287" y="285"/>
                  <a:pt x="287" y="285"/>
                </a:cubicBezTo>
                <a:cubicBezTo>
                  <a:pt x="286" y="284"/>
                  <a:pt x="286" y="284"/>
                  <a:pt x="286" y="284"/>
                </a:cubicBezTo>
                <a:cubicBezTo>
                  <a:pt x="284" y="284"/>
                  <a:pt x="284" y="284"/>
                  <a:pt x="284" y="284"/>
                </a:cubicBezTo>
                <a:cubicBezTo>
                  <a:pt x="283" y="284"/>
                  <a:pt x="283" y="284"/>
                  <a:pt x="283" y="284"/>
                </a:cubicBezTo>
                <a:cubicBezTo>
                  <a:pt x="282" y="284"/>
                  <a:pt x="282" y="284"/>
                  <a:pt x="282" y="284"/>
                </a:cubicBezTo>
                <a:cubicBezTo>
                  <a:pt x="283" y="285"/>
                  <a:pt x="283" y="285"/>
                  <a:pt x="283" y="285"/>
                </a:cubicBezTo>
                <a:cubicBezTo>
                  <a:pt x="284" y="285"/>
                  <a:pt x="284" y="285"/>
                  <a:pt x="284" y="285"/>
                </a:cubicBezTo>
                <a:cubicBezTo>
                  <a:pt x="285" y="286"/>
                  <a:pt x="285" y="286"/>
                  <a:pt x="285" y="286"/>
                </a:cubicBezTo>
                <a:cubicBezTo>
                  <a:pt x="285" y="287"/>
                  <a:pt x="285" y="287"/>
                  <a:pt x="285" y="287"/>
                </a:cubicBezTo>
                <a:cubicBezTo>
                  <a:pt x="285" y="287"/>
                  <a:pt x="285" y="287"/>
                  <a:pt x="285" y="287"/>
                </a:cubicBezTo>
                <a:close/>
                <a:moveTo>
                  <a:pt x="286" y="305"/>
                </a:moveTo>
                <a:cubicBezTo>
                  <a:pt x="285" y="305"/>
                  <a:pt x="285" y="305"/>
                  <a:pt x="285" y="305"/>
                </a:cubicBezTo>
                <a:cubicBezTo>
                  <a:pt x="284" y="304"/>
                  <a:pt x="284" y="304"/>
                  <a:pt x="284" y="304"/>
                </a:cubicBezTo>
                <a:cubicBezTo>
                  <a:pt x="282" y="304"/>
                  <a:pt x="282" y="304"/>
                  <a:pt x="282" y="304"/>
                </a:cubicBezTo>
                <a:cubicBezTo>
                  <a:pt x="282" y="304"/>
                  <a:pt x="282" y="304"/>
                  <a:pt x="282" y="304"/>
                </a:cubicBezTo>
                <a:cubicBezTo>
                  <a:pt x="282" y="303"/>
                  <a:pt x="282" y="303"/>
                  <a:pt x="282" y="303"/>
                </a:cubicBezTo>
                <a:cubicBezTo>
                  <a:pt x="281" y="303"/>
                  <a:pt x="281" y="303"/>
                  <a:pt x="281" y="303"/>
                </a:cubicBezTo>
                <a:cubicBezTo>
                  <a:pt x="281" y="303"/>
                  <a:pt x="281" y="303"/>
                  <a:pt x="281" y="303"/>
                </a:cubicBezTo>
                <a:cubicBezTo>
                  <a:pt x="281" y="302"/>
                  <a:pt x="281" y="302"/>
                  <a:pt x="281" y="302"/>
                </a:cubicBezTo>
                <a:cubicBezTo>
                  <a:pt x="280" y="302"/>
                  <a:pt x="280" y="302"/>
                  <a:pt x="280" y="302"/>
                </a:cubicBezTo>
                <a:cubicBezTo>
                  <a:pt x="280" y="302"/>
                  <a:pt x="280" y="302"/>
                  <a:pt x="280" y="302"/>
                </a:cubicBezTo>
                <a:cubicBezTo>
                  <a:pt x="280" y="301"/>
                  <a:pt x="280" y="301"/>
                  <a:pt x="280" y="301"/>
                </a:cubicBezTo>
                <a:cubicBezTo>
                  <a:pt x="279" y="301"/>
                  <a:pt x="279" y="301"/>
                  <a:pt x="279" y="301"/>
                </a:cubicBezTo>
                <a:cubicBezTo>
                  <a:pt x="279" y="301"/>
                  <a:pt x="279" y="301"/>
                  <a:pt x="279" y="301"/>
                </a:cubicBezTo>
                <a:cubicBezTo>
                  <a:pt x="279" y="300"/>
                  <a:pt x="279" y="300"/>
                  <a:pt x="279" y="300"/>
                </a:cubicBezTo>
                <a:cubicBezTo>
                  <a:pt x="281" y="299"/>
                  <a:pt x="281" y="299"/>
                  <a:pt x="281" y="299"/>
                </a:cubicBezTo>
                <a:cubicBezTo>
                  <a:pt x="281" y="300"/>
                  <a:pt x="281" y="300"/>
                  <a:pt x="281" y="300"/>
                </a:cubicBezTo>
                <a:cubicBezTo>
                  <a:pt x="281" y="301"/>
                  <a:pt x="281" y="301"/>
                  <a:pt x="281" y="301"/>
                </a:cubicBezTo>
                <a:cubicBezTo>
                  <a:pt x="281" y="301"/>
                  <a:pt x="281" y="301"/>
                  <a:pt x="281" y="301"/>
                </a:cubicBezTo>
                <a:cubicBezTo>
                  <a:pt x="281" y="301"/>
                  <a:pt x="281" y="301"/>
                  <a:pt x="281" y="301"/>
                </a:cubicBezTo>
                <a:cubicBezTo>
                  <a:pt x="281" y="302"/>
                  <a:pt x="281" y="302"/>
                  <a:pt x="281" y="302"/>
                </a:cubicBezTo>
                <a:cubicBezTo>
                  <a:pt x="282" y="302"/>
                  <a:pt x="282" y="302"/>
                  <a:pt x="282" y="302"/>
                </a:cubicBezTo>
                <a:cubicBezTo>
                  <a:pt x="282" y="302"/>
                  <a:pt x="282" y="302"/>
                  <a:pt x="282" y="302"/>
                </a:cubicBezTo>
                <a:cubicBezTo>
                  <a:pt x="283" y="302"/>
                  <a:pt x="283" y="302"/>
                  <a:pt x="283" y="302"/>
                </a:cubicBezTo>
                <a:cubicBezTo>
                  <a:pt x="284" y="303"/>
                  <a:pt x="284" y="303"/>
                  <a:pt x="284" y="303"/>
                </a:cubicBezTo>
                <a:cubicBezTo>
                  <a:pt x="284" y="303"/>
                  <a:pt x="284" y="303"/>
                  <a:pt x="284" y="303"/>
                </a:cubicBezTo>
                <a:cubicBezTo>
                  <a:pt x="285" y="303"/>
                  <a:pt x="285" y="303"/>
                  <a:pt x="285" y="303"/>
                </a:cubicBezTo>
                <a:cubicBezTo>
                  <a:pt x="286" y="303"/>
                  <a:pt x="286" y="303"/>
                  <a:pt x="286" y="303"/>
                </a:cubicBezTo>
                <a:cubicBezTo>
                  <a:pt x="286" y="302"/>
                  <a:pt x="286" y="302"/>
                  <a:pt x="286" y="302"/>
                </a:cubicBezTo>
                <a:cubicBezTo>
                  <a:pt x="287" y="303"/>
                  <a:pt x="287" y="303"/>
                  <a:pt x="287" y="303"/>
                </a:cubicBezTo>
                <a:cubicBezTo>
                  <a:pt x="288" y="303"/>
                  <a:pt x="288" y="303"/>
                  <a:pt x="288" y="303"/>
                </a:cubicBezTo>
                <a:cubicBezTo>
                  <a:pt x="288" y="303"/>
                  <a:pt x="288" y="303"/>
                  <a:pt x="288" y="303"/>
                </a:cubicBezTo>
                <a:cubicBezTo>
                  <a:pt x="287" y="303"/>
                  <a:pt x="287" y="303"/>
                  <a:pt x="287" y="303"/>
                </a:cubicBezTo>
                <a:cubicBezTo>
                  <a:pt x="287" y="304"/>
                  <a:pt x="287" y="304"/>
                  <a:pt x="287" y="304"/>
                </a:cubicBezTo>
                <a:cubicBezTo>
                  <a:pt x="287" y="304"/>
                  <a:pt x="287" y="304"/>
                  <a:pt x="287" y="304"/>
                </a:cubicBezTo>
                <a:cubicBezTo>
                  <a:pt x="286" y="305"/>
                  <a:pt x="286" y="305"/>
                  <a:pt x="286" y="305"/>
                </a:cubicBezTo>
                <a:cubicBezTo>
                  <a:pt x="286" y="305"/>
                  <a:pt x="286" y="305"/>
                  <a:pt x="286" y="305"/>
                </a:cubicBezTo>
                <a:close/>
                <a:moveTo>
                  <a:pt x="292" y="308"/>
                </a:moveTo>
                <a:cubicBezTo>
                  <a:pt x="292" y="308"/>
                  <a:pt x="292" y="308"/>
                  <a:pt x="292" y="308"/>
                </a:cubicBezTo>
                <a:cubicBezTo>
                  <a:pt x="290" y="307"/>
                  <a:pt x="290" y="307"/>
                  <a:pt x="290" y="307"/>
                </a:cubicBezTo>
                <a:cubicBezTo>
                  <a:pt x="290" y="306"/>
                  <a:pt x="290" y="306"/>
                  <a:pt x="290" y="306"/>
                </a:cubicBezTo>
                <a:cubicBezTo>
                  <a:pt x="290" y="305"/>
                  <a:pt x="290" y="305"/>
                  <a:pt x="290" y="305"/>
                </a:cubicBezTo>
                <a:cubicBezTo>
                  <a:pt x="290" y="305"/>
                  <a:pt x="290" y="305"/>
                  <a:pt x="290" y="305"/>
                </a:cubicBezTo>
                <a:cubicBezTo>
                  <a:pt x="292" y="304"/>
                  <a:pt x="292" y="304"/>
                  <a:pt x="292" y="304"/>
                </a:cubicBezTo>
                <a:cubicBezTo>
                  <a:pt x="293" y="303"/>
                  <a:pt x="293" y="303"/>
                  <a:pt x="293" y="303"/>
                </a:cubicBezTo>
                <a:cubicBezTo>
                  <a:pt x="293" y="302"/>
                  <a:pt x="293" y="302"/>
                  <a:pt x="293" y="302"/>
                </a:cubicBezTo>
                <a:cubicBezTo>
                  <a:pt x="293" y="302"/>
                  <a:pt x="293" y="302"/>
                  <a:pt x="293" y="302"/>
                </a:cubicBezTo>
                <a:cubicBezTo>
                  <a:pt x="294" y="301"/>
                  <a:pt x="294" y="301"/>
                  <a:pt x="294" y="301"/>
                </a:cubicBezTo>
                <a:cubicBezTo>
                  <a:pt x="295" y="300"/>
                  <a:pt x="295" y="300"/>
                  <a:pt x="295" y="300"/>
                </a:cubicBezTo>
                <a:cubicBezTo>
                  <a:pt x="296" y="300"/>
                  <a:pt x="296" y="300"/>
                  <a:pt x="296" y="300"/>
                </a:cubicBezTo>
                <a:cubicBezTo>
                  <a:pt x="296" y="301"/>
                  <a:pt x="296" y="301"/>
                  <a:pt x="296" y="301"/>
                </a:cubicBezTo>
                <a:cubicBezTo>
                  <a:pt x="295" y="301"/>
                  <a:pt x="295" y="301"/>
                  <a:pt x="295" y="301"/>
                </a:cubicBezTo>
                <a:cubicBezTo>
                  <a:pt x="296" y="301"/>
                  <a:pt x="296" y="301"/>
                  <a:pt x="296" y="301"/>
                </a:cubicBezTo>
                <a:cubicBezTo>
                  <a:pt x="296" y="302"/>
                  <a:pt x="296" y="302"/>
                  <a:pt x="296" y="302"/>
                </a:cubicBezTo>
                <a:cubicBezTo>
                  <a:pt x="295" y="303"/>
                  <a:pt x="295" y="303"/>
                  <a:pt x="295" y="303"/>
                </a:cubicBezTo>
                <a:cubicBezTo>
                  <a:pt x="294" y="304"/>
                  <a:pt x="294" y="304"/>
                  <a:pt x="294" y="304"/>
                </a:cubicBezTo>
                <a:cubicBezTo>
                  <a:pt x="295" y="304"/>
                  <a:pt x="295" y="304"/>
                  <a:pt x="295" y="304"/>
                </a:cubicBezTo>
                <a:cubicBezTo>
                  <a:pt x="296" y="305"/>
                  <a:pt x="296" y="305"/>
                  <a:pt x="296" y="305"/>
                </a:cubicBezTo>
                <a:cubicBezTo>
                  <a:pt x="295" y="305"/>
                  <a:pt x="295" y="305"/>
                  <a:pt x="295" y="305"/>
                </a:cubicBezTo>
                <a:cubicBezTo>
                  <a:pt x="296" y="305"/>
                  <a:pt x="296" y="305"/>
                  <a:pt x="296" y="305"/>
                </a:cubicBezTo>
                <a:cubicBezTo>
                  <a:pt x="296" y="305"/>
                  <a:pt x="296" y="305"/>
                  <a:pt x="296" y="305"/>
                </a:cubicBezTo>
                <a:cubicBezTo>
                  <a:pt x="296" y="304"/>
                  <a:pt x="296" y="304"/>
                  <a:pt x="296" y="304"/>
                </a:cubicBezTo>
                <a:cubicBezTo>
                  <a:pt x="297" y="304"/>
                  <a:pt x="297" y="304"/>
                  <a:pt x="297" y="304"/>
                </a:cubicBezTo>
                <a:cubicBezTo>
                  <a:pt x="298" y="305"/>
                  <a:pt x="298" y="305"/>
                  <a:pt x="298" y="305"/>
                </a:cubicBezTo>
                <a:cubicBezTo>
                  <a:pt x="298" y="306"/>
                  <a:pt x="298" y="306"/>
                  <a:pt x="298" y="306"/>
                </a:cubicBezTo>
                <a:cubicBezTo>
                  <a:pt x="298" y="306"/>
                  <a:pt x="298" y="306"/>
                  <a:pt x="298" y="306"/>
                </a:cubicBezTo>
                <a:cubicBezTo>
                  <a:pt x="297" y="306"/>
                  <a:pt x="297" y="306"/>
                  <a:pt x="297" y="306"/>
                </a:cubicBezTo>
                <a:cubicBezTo>
                  <a:pt x="297" y="306"/>
                  <a:pt x="297" y="306"/>
                  <a:pt x="297" y="306"/>
                </a:cubicBezTo>
                <a:cubicBezTo>
                  <a:pt x="295" y="307"/>
                  <a:pt x="295" y="307"/>
                  <a:pt x="295" y="307"/>
                </a:cubicBezTo>
                <a:cubicBezTo>
                  <a:pt x="294" y="307"/>
                  <a:pt x="294" y="307"/>
                  <a:pt x="294" y="307"/>
                </a:cubicBezTo>
                <a:cubicBezTo>
                  <a:pt x="293" y="307"/>
                  <a:pt x="293" y="307"/>
                  <a:pt x="293" y="307"/>
                </a:cubicBezTo>
                <a:cubicBezTo>
                  <a:pt x="293" y="307"/>
                  <a:pt x="293" y="307"/>
                  <a:pt x="293" y="307"/>
                </a:cubicBezTo>
                <a:cubicBezTo>
                  <a:pt x="293" y="307"/>
                  <a:pt x="293" y="307"/>
                  <a:pt x="293" y="307"/>
                </a:cubicBezTo>
                <a:cubicBezTo>
                  <a:pt x="292" y="308"/>
                  <a:pt x="292" y="308"/>
                  <a:pt x="292" y="308"/>
                </a:cubicBezTo>
                <a:cubicBezTo>
                  <a:pt x="292" y="308"/>
                  <a:pt x="292" y="308"/>
                  <a:pt x="292" y="308"/>
                </a:cubicBezTo>
                <a:close/>
                <a:moveTo>
                  <a:pt x="224" y="260"/>
                </a:moveTo>
                <a:cubicBezTo>
                  <a:pt x="224" y="261"/>
                  <a:pt x="224" y="261"/>
                  <a:pt x="224" y="261"/>
                </a:cubicBezTo>
                <a:cubicBezTo>
                  <a:pt x="224" y="261"/>
                  <a:pt x="224" y="261"/>
                  <a:pt x="224" y="261"/>
                </a:cubicBezTo>
                <a:cubicBezTo>
                  <a:pt x="224" y="260"/>
                  <a:pt x="224" y="260"/>
                  <a:pt x="224" y="260"/>
                </a:cubicBezTo>
                <a:cubicBezTo>
                  <a:pt x="224" y="259"/>
                  <a:pt x="224" y="259"/>
                  <a:pt x="224" y="259"/>
                </a:cubicBezTo>
                <a:cubicBezTo>
                  <a:pt x="224" y="260"/>
                  <a:pt x="224" y="260"/>
                  <a:pt x="224" y="260"/>
                </a:cubicBezTo>
                <a:cubicBezTo>
                  <a:pt x="224" y="260"/>
                  <a:pt x="224" y="260"/>
                  <a:pt x="224" y="260"/>
                </a:cubicBezTo>
                <a:close/>
                <a:moveTo>
                  <a:pt x="223" y="269"/>
                </a:moveTo>
                <a:cubicBezTo>
                  <a:pt x="224" y="268"/>
                  <a:pt x="224" y="268"/>
                  <a:pt x="224" y="268"/>
                </a:cubicBezTo>
                <a:cubicBezTo>
                  <a:pt x="224" y="268"/>
                  <a:pt x="224" y="268"/>
                  <a:pt x="224" y="268"/>
                </a:cubicBezTo>
                <a:cubicBezTo>
                  <a:pt x="225" y="268"/>
                  <a:pt x="225" y="268"/>
                  <a:pt x="225" y="268"/>
                </a:cubicBezTo>
                <a:cubicBezTo>
                  <a:pt x="225" y="268"/>
                  <a:pt x="225" y="268"/>
                  <a:pt x="225" y="268"/>
                </a:cubicBezTo>
                <a:cubicBezTo>
                  <a:pt x="224" y="269"/>
                  <a:pt x="224" y="269"/>
                  <a:pt x="224" y="269"/>
                </a:cubicBezTo>
                <a:cubicBezTo>
                  <a:pt x="223" y="269"/>
                  <a:pt x="223" y="269"/>
                  <a:pt x="223" y="269"/>
                </a:cubicBezTo>
                <a:close/>
                <a:moveTo>
                  <a:pt x="215" y="262"/>
                </a:moveTo>
                <a:cubicBezTo>
                  <a:pt x="216" y="261"/>
                  <a:pt x="216" y="261"/>
                  <a:pt x="216" y="261"/>
                </a:cubicBezTo>
                <a:cubicBezTo>
                  <a:pt x="217" y="261"/>
                  <a:pt x="217" y="261"/>
                  <a:pt x="217" y="261"/>
                </a:cubicBezTo>
                <a:cubicBezTo>
                  <a:pt x="217" y="261"/>
                  <a:pt x="217" y="261"/>
                  <a:pt x="217" y="261"/>
                </a:cubicBezTo>
                <a:cubicBezTo>
                  <a:pt x="217" y="261"/>
                  <a:pt x="217" y="261"/>
                  <a:pt x="217" y="261"/>
                </a:cubicBezTo>
                <a:cubicBezTo>
                  <a:pt x="218" y="261"/>
                  <a:pt x="218" y="261"/>
                  <a:pt x="218" y="261"/>
                </a:cubicBezTo>
                <a:cubicBezTo>
                  <a:pt x="218" y="261"/>
                  <a:pt x="218" y="261"/>
                  <a:pt x="218" y="261"/>
                </a:cubicBezTo>
                <a:cubicBezTo>
                  <a:pt x="219" y="261"/>
                  <a:pt x="219" y="261"/>
                  <a:pt x="219" y="261"/>
                </a:cubicBezTo>
                <a:cubicBezTo>
                  <a:pt x="220" y="262"/>
                  <a:pt x="220" y="262"/>
                  <a:pt x="220" y="262"/>
                </a:cubicBezTo>
                <a:cubicBezTo>
                  <a:pt x="220" y="262"/>
                  <a:pt x="220" y="262"/>
                  <a:pt x="220" y="262"/>
                </a:cubicBezTo>
                <a:cubicBezTo>
                  <a:pt x="220" y="263"/>
                  <a:pt x="220" y="263"/>
                  <a:pt x="220" y="263"/>
                </a:cubicBezTo>
                <a:cubicBezTo>
                  <a:pt x="220" y="263"/>
                  <a:pt x="220" y="263"/>
                  <a:pt x="220" y="263"/>
                </a:cubicBezTo>
                <a:cubicBezTo>
                  <a:pt x="218" y="263"/>
                  <a:pt x="218" y="263"/>
                  <a:pt x="218" y="263"/>
                </a:cubicBezTo>
                <a:cubicBezTo>
                  <a:pt x="217" y="263"/>
                  <a:pt x="217" y="263"/>
                  <a:pt x="217" y="263"/>
                </a:cubicBezTo>
                <a:cubicBezTo>
                  <a:pt x="217" y="263"/>
                  <a:pt x="217" y="263"/>
                  <a:pt x="217" y="263"/>
                </a:cubicBezTo>
                <a:cubicBezTo>
                  <a:pt x="217" y="263"/>
                  <a:pt x="217" y="263"/>
                  <a:pt x="217" y="263"/>
                </a:cubicBezTo>
                <a:cubicBezTo>
                  <a:pt x="217" y="263"/>
                  <a:pt x="217" y="263"/>
                  <a:pt x="217" y="263"/>
                </a:cubicBezTo>
                <a:cubicBezTo>
                  <a:pt x="216" y="263"/>
                  <a:pt x="216" y="263"/>
                  <a:pt x="216" y="263"/>
                </a:cubicBezTo>
                <a:cubicBezTo>
                  <a:pt x="216" y="263"/>
                  <a:pt x="216" y="263"/>
                  <a:pt x="216" y="263"/>
                </a:cubicBezTo>
                <a:cubicBezTo>
                  <a:pt x="215" y="263"/>
                  <a:pt x="215" y="263"/>
                  <a:pt x="215" y="263"/>
                </a:cubicBezTo>
                <a:cubicBezTo>
                  <a:pt x="215" y="262"/>
                  <a:pt x="215" y="262"/>
                  <a:pt x="215" y="262"/>
                </a:cubicBezTo>
                <a:close/>
                <a:moveTo>
                  <a:pt x="34" y="266"/>
                </a:moveTo>
                <a:cubicBezTo>
                  <a:pt x="35" y="266"/>
                  <a:pt x="35" y="266"/>
                  <a:pt x="35" y="266"/>
                </a:cubicBezTo>
                <a:cubicBezTo>
                  <a:pt x="35" y="267"/>
                  <a:pt x="35" y="267"/>
                  <a:pt x="35" y="267"/>
                </a:cubicBezTo>
                <a:cubicBezTo>
                  <a:pt x="35" y="268"/>
                  <a:pt x="35" y="268"/>
                  <a:pt x="35" y="268"/>
                </a:cubicBezTo>
                <a:cubicBezTo>
                  <a:pt x="34" y="267"/>
                  <a:pt x="34" y="267"/>
                  <a:pt x="34" y="267"/>
                </a:cubicBezTo>
                <a:cubicBezTo>
                  <a:pt x="34" y="266"/>
                  <a:pt x="34" y="266"/>
                  <a:pt x="34" y="266"/>
                </a:cubicBezTo>
                <a:close/>
                <a:moveTo>
                  <a:pt x="32" y="264"/>
                </a:moveTo>
                <a:cubicBezTo>
                  <a:pt x="32" y="263"/>
                  <a:pt x="32" y="263"/>
                  <a:pt x="32" y="263"/>
                </a:cubicBezTo>
                <a:cubicBezTo>
                  <a:pt x="33" y="262"/>
                  <a:pt x="33" y="262"/>
                  <a:pt x="33" y="262"/>
                </a:cubicBezTo>
                <a:cubicBezTo>
                  <a:pt x="32" y="264"/>
                  <a:pt x="32" y="264"/>
                  <a:pt x="32" y="264"/>
                </a:cubicBezTo>
                <a:close/>
                <a:moveTo>
                  <a:pt x="27" y="260"/>
                </a:moveTo>
                <a:cubicBezTo>
                  <a:pt x="28" y="260"/>
                  <a:pt x="28" y="260"/>
                  <a:pt x="28" y="260"/>
                </a:cubicBezTo>
                <a:cubicBezTo>
                  <a:pt x="28" y="260"/>
                  <a:pt x="28" y="260"/>
                  <a:pt x="28" y="260"/>
                </a:cubicBezTo>
                <a:cubicBezTo>
                  <a:pt x="27" y="260"/>
                  <a:pt x="27" y="260"/>
                  <a:pt x="27" y="260"/>
                </a:cubicBezTo>
                <a:close/>
                <a:moveTo>
                  <a:pt x="20" y="257"/>
                </a:moveTo>
                <a:cubicBezTo>
                  <a:pt x="20" y="258"/>
                  <a:pt x="20" y="258"/>
                  <a:pt x="20" y="258"/>
                </a:cubicBezTo>
                <a:cubicBezTo>
                  <a:pt x="21" y="258"/>
                  <a:pt x="21" y="258"/>
                  <a:pt x="21" y="258"/>
                </a:cubicBezTo>
                <a:cubicBezTo>
                  <a:pt x="21" y="259"/>
                  <a:pt x="21" y="259"/>
                  <a:pt x="21" y="259"/>
                </a:cubicBezTo>
                <a:cubicBezTo>
                  <a:pt x="23" y="259"/>
                  <a:pt x="23" y="259"/>
                  <a:pt x="23" y="259"/>
                </a:cubicBezTo>
                <a:cubicBezTo>
                  <a:pt x="22" y="260"/>
                  <a:pt x="22" y="260"/>
                  <a:pt x="22" y="260"/>
                </a:cubicBezTo>
                <a:cubicBezTo>
                  <a:pt x="21" y="260"/>
                  <a:pt x="21" y="260"/>
                  <a:pt x="21" y="260"/>
                </a:cubicBezTo>
                <a:cubicBezTo>
                  <a:pt x="21" y="261"/>
                  <a:pt x="21" y="261"/>
                  <a:pt x="21" y="261"/>
                </a:cubicBezTo>
                <a:cubicBezTo>
                  <a:pt x="21" y="261"/>
                  <a:pt x="21" y="261"/>
                  <a:pt x="21" y="261"/>
                </a:cubicBezTo>
                <a:cubicBezTo>
                  <a:pt x="21" y="262"/>
                  <a:pt x="21" y="262"/>
                  <a:pt x="21" y="262"/>
                </a:cubicBezTo>
                <a:cubicBezTo>
                  <a:pt x="21" y="262"/>
                  <a:pt x="21" y="262"/>
                  <a:pt x="21" y="262"/>
                </a:cubicBezTo>
                <a:cubicBezTo>
                  <a:pt x="22" y="262"/>
                  <a:pt x="22" y="262"/>
                  <a:pt x="22" y="262"/>
                </a:cubicBezTo>
                <a:cubicBezTo>
                  <a:pt x="22" y="263"/>
                  <a:pt x="22" y="263"/>
                  <a:pt x="22" y="263"/>
                </a:cubicBezTo>
                <a:cubicBezTo>
                  <a:pt x="23" y="263"/>
                  <a:pt x="23" y="263"/>
                  <a:pt x="23" y="263"/>
                </a:cubicBezTo>
                <a:cubicBezTo>
                  <a:pt x="23" y="263"/>
                  <a:pt x="23" y="263"/>
                  <a:pt x="23" y="263"/>
                </a:cubicBezTo>
                <a:cubicBezTo>
                  <a:pt x="24" y="264"/>
                  <a:pt x="24" y="264"/>
                  <a:pt x="24" y="264"/>
                </a:cubicBezTo>
                <a:cubicBezTo>
                  <a:pt x="25" y="263"/>
                  <a:pt x="25" y="263"/>
                  <a:pt x="25" y="263"/>
                </a:cubicBezTo>
                <a:cubicBezTo>
                  <a:pt x="24" y="265"/>
                  <a:pt x="24" y="265"/>
                  <a:pt x="24" y="265"/>
                </a:cubicBezTo>
                <a:cubicBezTo>
                  <a:pt x="24" y="266"/>
                  <a:pt x="24" y="266"/>
                  <a:pt x="24" y="266"/>
                </a:cubicBezTo>
                <a:cubicBezTo>
                  <a:pt x="25" y="265"/>
                  <a:pt x="25" y="265"/>
                  <a:pt x="25" y="265"/>
                </a:cubicBezTo>
                <a:cubicBezTo>
                  <a:pt x="25" y="265"/>
                  <a:pt x="25" y="265"/>
                  <a:pt x="25" y="265"/>
                </a:cubicBezTo>
                <a:cubicBezTo>
                  <a:pt x="26" y="264"/>
                  <a:pt x="26" y="264"/>
                  <a:pt x="26" y="264"/>
                </a:cubicBezTo>
                <a:cubicBezTo>
                  <a:pt x="26" y="265"/>
                  <a:pt x="26" y="265"/>
                  <a:pt x="26" y="265"/>
                </a:cubicBezTo>
                <a:cubicBezTo>
                  <a:pt x="25" y="266"/>
                  <a:pt x="25" y="266"/>
                  <a:pt x="25" y="266"/>
                </a:cubicBezTo>
                <a:cubicBezTo>
                  <a:pt x="25" y="267"/>
                  <a:pt x="25" y="267"/>
                  <a:pt x="25" y="267"/>
                </a:cubicBezTo>
                <a:cubicBezTo>
                  <a:pt x="25" y="266"/>
                  <a:pt x="25" y="266"/>
                  <a:pt x="25" y="266"/>
                </a:cubicBezTo>
                <a:cubicBezTo>
                  <a:pt x="26" y="267"/>
                  <a:pt x="26" y="267"/>
                  <a:pt x="26" y="267"/>
                </a:cubicBezTo>
                <a:cubicBezTo>
                  <a:pt x="27" y="267"/>
                  <a:pt x="27" y="267"/>
                  <a:pt x="27" y="267"/>
                </a:cubicBezTo>
                <a:cubicBezTo>
                  <a:pt x="27" y="268"/>
                  <a:pt x="27" y="268"/>
                  <a:pt x="27" y="268"/>
                </a:cubicBezTo>
                <a:cubicBezTo>
                  <a:pt x="28" y="268"/>
                  <a:pt x="28" y="268"/>
                  <a:pt x="28" y="268"/>
                </a:cubicBezTo>
                <a:cubicBezTo>
                  <a:pt x="28" y="269"/>
                  <a:pt x="28" y="269"/>
                  <a:pt x="28" y="269"/>
                </a:cubicBezTo>
                <a:cubicBezTo>
                  <a:pt x="28" y="270"/>
                  <a:pt x="28" y="270"/>
                  <a:pt x="28" y="270"/>
                </a:cubicBezTo>
                <a:cubicBezTo>
                  <a:pt x="29" y="270"/>
                  <a:pt x="29" y="270"/>
                  <a:pt x="29" y="270"/>
                </a:cubicBezTo>
                <a:cubicBezTo>
                  <a:pt x="29" y="270"/>
                  <a:pt x="29" y="270"/>
                  <a:pt x="29" y="270"/>
                </a:cubicBezTo>
                <a:cubicBezTo>
                  <a:pt x="30" y="270"/>
                  <a:pt x="30" y="270"/>
                  <a:pt x="30" y="270"/>
                </a:cubicBezTo>
                <a:cubicBezTo>
                  <a:pt x="31" y="270"/>
                  <a:pt x="31" y="270"/>
                  <a:pt x="31" y="270"/>
                </a:cubicBezTo>
                <a:cubicBezTo>
                  <a:pt x="29" y="271"/>
                  <a:pt x="29" y="271"/>
                  <a:pt x="29" y="271"/>
                </a:cubicBezTo>
                <a:cubicBezTo>
                  <a:pt x="31" y="273"/>
                  <a:pt x="31" y="273"/>
                  <a:pt x="31" y="273"/>
                </a:cubicBezTo>
                <a:cubicBezTo>
                  <a:pt x="32" y="273"/>
                  <a:pt x="32" y="273"/>
                  <a:pt x="32" y="273"/>
                </a:cubicBezTo>
                <a:cubicBezTo>
                  <a:pt x="32" y="274"/>
                  <a:pt x="32" y="274"/>
                  <a:pt x="32" y="274"/>
                </a:cubicBezTo>
                <a:cubicBezTo>
                  <a:pt x="35" y="275"/>
                  <a:pt x="35" y="275"/>
                  <a:pt x="35" y="275"/>
                </a:cubicBezTo>
                <a:cubicBezTo>
                  <a:pt x="35" y="275"/>
                  <a:pt x="35" y="275"/>
                  <a:pt x="35" y="275"/>
                </a:cubicBezTo>
                <a:cubicBezTo>
                  <a:pt x="36" y="275"/>
                  <a:pt x="36" y="275"/>
                  <a:pt x="36" y="275"/>
                </a:cubicBezTo>
                <a:cubicBezTo>
                  <a:pt x="35" y="273"/>
                  <a:pt x="35" y="273"/>
                  <a:pt x="35" y="273"/>
                </a:cubicBezTo>
                <a:cubicBezTo>
                  <a:pt x="36" y="272"/>
                  <a:pt x="36" y="272"/>
                  <a:pt x="36" y="272"/>
                </a:cubicBezTo>
                <a:cubicBezTo>
                  <a:pt x="35" y="271"/>
                  <a:pt x="35" y="271"/>
                  <a:pt x="35" y="271"/>
                </a:cubicBezTo>
                <a:cubicBezTo>
                  <a:pt x="35" y="270"/>
                  <a:pt x="35" y="270"/>
                  <a:pt x="35" y="270"/>
                </a:cubicBezTo>
                <a:cubicBezTo>
                  <a:pt x="35" y="269"/>
                  <a:pt x="35" y="269"/>
                  <a:pt x="35" y="269"/>
                </a:cubicBezTo>
                <a:cubicBezTo>
                  <a:pt x="33" y="267"/>
                  <a:pt x="33" y="267"/>
                  <a:pt x="33" y="267"/>
                </a:cubicBezTo>
                <a:cubicBezTo>
                  <a:pt x="32" y="265"/>
                  <a:pt x="32" y="265"/>
                  <a:pt x="32" y="265"/>
                </a:cubicBezTo>
                <a:cubicBezTo>
                  <a:pt x="31" y="264"/>
                  <a:pt x="31" y="264"/>
                  <a:pt x="31" y="264"/>
                </a:cubicBezTo>
                <a:cubicBezTo>
                  <a:pt x="31" y="262"/>
                  <a:pt x="31" y="262"/>
                  <a:pt x="31" y="262"/>
                </a:cubicBezTo>
                <a:cubicBezTo>
                  <a:pt x="31" y="262"/>
                  <a:pt x="31" y="262"/>
                  <a:pt x="31" y="262"/>
                </a:cubicBezTo>
                <a:cubicBezTo>
                  <a:pt x="30" y="262"/>
                  <a:pt x="30" y="262"/>
                  <a:pt x="30" y="262"/>
                </a:cubicBezTo>
                <a:cubicBezTo>
                  <a:pt x="28" y="261"/>
                  <a:pt x="28" y="261"/>
                  <a:pt x="28" y="261"/>
                </a:cubicBezTo>
                <a:cubicBezTo>
                  <a:pt x="27" y="261"/>
                  <a:pt x="27" y="261"/>
                  <a:pt x="27" y="261"/>
                </a:cubicBezTo>
                <a:cubicBezTo>
                  <a:pt x="27" y="261"/>
                  <a:pt x="27" y="261"/>
                  <a:pt x="27" y="261"/>
                </a:cubicBezTo>
                <a:cubicBezTo>
                  <a:pt x="26" y="260"/>
                  <a:pt x="26" y="260"/>
                  <a:pt x="26" y="260"/>
                </a:cubicBezTo>
                <a:cubicBezTo>
                  <a:pt x="25" y="259"/>
                  <a:pt x="25" y="259"/>
                  <a:pt x="25" y="259"/>
                </a:cubicBezTo>
                <a:cubicBezTo>
                  <a:pt x="24" y="259"/>
                  <a:pt x="24" y="259"/>
                  <a:pt x="24" y="259"/>
                </a:cubicBezTo>
                <a:cubicBezTo>
                  <a:pt x="24" y="258"/>
                  <a:pt x="24" y="258"/>
                  <a:pt x="24" y="258"/>
                </a:cubicBezTo>
                <a:cubicBezTo>
                  <a:pt x="23" y="258"/>
                  <a:pt x="23" y="258"/>
                  <a:pt x="23" y="258"/>
                </a:cubicBezTo>
                <a:cubicBezTo>
                  <a:pt x="22" y="257"/>
                  <a:pt x="22" y="257"/>
                  <a:pt x="22" y="257"/>
                </a:cubicBezTo>
                <a:cubicBezTo>
                  <a:pt x="21" y="257"/>
                  <a:pt x="21" y="257"/>
                  <a:pt x="21" y="257"/>
                </a:cubicBezTo>
                <a:cubicBezTo>
                  <a:pt x="21" y="257"/>
                  <a:pt x="21" y="257"/>
                  <a:pt x="21" y="257"/>
                </a:cubicBezTo>
                <a:cubicBezTo>
                  <a:pt x="20" y="257"/>
                  <a:pt x="20" y="257"/>
                  <a:pt x="20" y="257"/>
                </a:cubicBezTo>
                <a:close/>
                <a:moveTo>
                  <a:pt x="28" y="259"/>
                </a:moveTo>
                <a:cubicBezTo>
                  <a:pt x="28" y="259"/>
                  <a:pt x="28" y="259"/>
                  <a:pt x="28" y="259"/>
                </a:cubicBezTo>
                <a:cubicBezTo>
                  <a:pt x="29" y="258"/>
                  <a:pt x="29" y="258"/>
                  <a:pt x="29" y="258"/>
                </a:cubicBezTo>
                <a:cubicBezTo>
                  <a:pt x="29" y="259"/>
                  <a:pt x="29" y="259"/>
                  <a:pt x="29" y="259"/>
                </a:cubicBezTo>
                <a:cubicBezTo>
                  <a:pt x="29" y="259"/>
                  <a:pt x="29" y="259"/>
                  <a:pt x="29" y="259"/>
                </a:cubicBezTo>
                <a:cubicBezTo>
                  <a:pt x="28" y="259"/>
                  <a:pt x="28" y="259"/>
                  <a:pt x="28" y="259"/>
                </a:cubicBezTo>
                <a:cubicBezTo>
                  <a:pt x="28" y="259"/>
                  <a:pt x="28" y="259"/>
                  <a:pt x="28" y="259"/>
                </a:cubicBezTo>
                <a:close/>
                <a:moveTo>
                  <a:pt x="27" y="258"/>
                </a:moveTo>
                <a:cubicBezTo>
                  <a:pt x="28" y="258"/>
                  <a:pt x="28" y="258"/>
                  <a:pt x="28" y="258"/>
                </a:cubicBezTo>
                <a:cubicBezTo>
                  <a:pt x="28" y="258"/>
                  <a:pt x="28" y="258"/>
                  <a:pt x="28" y="258"/>
                </a:cubicBezTo>
                <a:cubicBezTo>
                  <a:pt x="27" y="258"/>
                  <a:pt x="27" y="258"/>
                  <a:pt x="27" y="258"/>
                </a:cubicBezTo>
                <a:close/>
                <a:moveTo>
                  <a:pt x="22" y="240"/>
                </a:moveTo>
                <a:cubicBezTo>
                  <a:pt x="22" y="241"/>
                  <a:pt x="22" y="241"/>
                  <a:pt x="22" y="241"/>
                </a:cubicBezTo>
                <a:cubicBezTo>
                  <a:pt x="22" y="241"/>
                  <a:pt x="22" y="241"/>
                  <a:pt x="22" y="241"/>
                </a:cubicBezTo>
                <a:cubicBezTo>
                  <a:pt x="22" y="240"/>
                  <a:pt x="22" y="240"/>
                  <a:pt x="22" y="240"/>
                </a:cubicBezTo>
                <a:close/>
                <a:moveTo>
                  <a:pt x="24" y="249"/>
                </a:moveTo>
                <a:cubicBezTo>
                  <a:pt x="24" y="248"/>
                  <a:pt x="24" y="248"/>
                  <a:pt x="24" y="248"/>
                </a:cubicBezTo>
                <a:cubicBezTo>
                  <a:pt x="25" y="248"/>
                  <a:pt x="25" y="248"/>
                  <a:pt x="25" y="248"/>
                </a:cubicBezTo>
                <a:cubicBezTo>
                  <a:pt x="25" y="248"/>
                  <a:pt x="25" y="248"/>
                  <a:pt x="25" y="248"/>
                </a:cubicBezTo>
                <a:cubicBezTo>
                  <a:pt x="25" y="249"/>
                  <a:pt x="25" y="249"/>
                  <a:pt x="25" y="249"/>
                </a:cubicBezTo>
                <a:cubicBezTo>
                  <a:pt x="24" y="249"/>
                  <a:pt x="24" y="249"/>
                  <a:pt x="24" y="249"/>
                </a:cubicBezTo>
                <a:close/>
                <a:moveTo>
                  <a:pt x="24" y="251"/>
                </a:moveTo>
                <a:cubicBezTo>
                  <a:pt x="23" y="252"/>
                  <a:pt x="23" y="252"/>
                  <a:pt x="23" y="252"/>
                </a:cubicBezTo>
                <a:cubicBezTo>
                  <a:pt x="24" y="253"/>
                  <a:pt x="24" y="253"/>
                  <a:pt x="24" y="253"/>
                </a:cubicBezTo>
                <a:cubicBezTo>
                  <a:pt x="24" y="253"/>
                  <a:pt x="24" y="253"/>
                  <a:pt x="24" y="253"/>
                </a:cubicBezTo>
                <a:cubicBezTo>
                  <a:pt x="24" y="252"/>
                  <a:pt x="24" y="252"/>
                  <a:pt x="24" y="252"/>
                </a:cubicBezTo>
                <a:cubicBezTo>
                  <a:pt x="24" y="251"/>
                  <a:pt x="24" y="251"/>
                  <a:pt x="24" y="251"/>
                </a:cubicBezTo>
                <a:close/>
                <a:moveTo>
                  <a:pt x="25" y="250"/>
                </a:moveTo>
                <a:cubicBezTo>
                  <a:pt x="25" y="249"/>
                  <a:pt x="25" y="249"/>
                  <a:pt x="25" y="249"/>
                </a:cubicBezTo>
                <a:cubicBezTo>
                  <a:pt x="25" y="249"/>
                  <a:pt x="25" y="249"/>
                  <a:pt x="25" y="249"/>
                </a:cubicBezTo>
                <a:cubicBezTo>
                  <a:pt x="24" y="250"/>
                  <a:pt x="24" y="250"/>
                  <a:pt x="24" y="250"/>
                </a:cubicBezTo>
                <a:cubicBezTo>
                  <a:pt x="24" y="250"/>
                  <a:pt x="24" y="250"/>
                  <a:pt x="24" y="250"/>
                </a:cubicBezTo>
                <a:cubicBezTo>
                  <a:pt x="24" y="250"/>
                  <a:pt x="24" y="250"/>
                  <a:pt x="24" y="250"/>
                </a:cubicBezTo>
                <a:cubicBezTo>
                  <a:pt x="24" y="250"/>
                  <a:pt x="25" y="250"/>
                  <a:pt x="25" y="250"/>
                </a:cubicBezTo>
                <a:close/>
                <a:moveTo>
                  <a:pt x="26" y="249"/>
                </a:moveTo>
                <a:cubicBezTo>
                  <a:pt x="27" y="248"/>
                  <a:pt x="27" y="248"/>
                  <a:pt x="27" y="248"/>
                </a:cubicBezTo>
                <a:cubicBezTo>
                  <a:pt x="27" y="248"/>
                  <a:pt x="27" y="248"/>
                  <a:pt x="27" y="248"/>
                </a:cubicBezTo>
                <a:cubicBezTo>
                  <a:pt x="28" y="247"/>
                  <a:pt x="28" y="247"/>
                  <a:pt x="28" y="247"/>
                </a:cubicBezTo>
                <a:cubicBezTo>
                  <a:pt x="29" y="247"/>
                  <a:pt x="29" y="247"/>
                  <a:pt x="29" y="247"/>
                </a:cubicBezTo>
                <a:cubicBezTo>
                  <a:pt x="29" y="247"/>
                  <a:pt x="29" y="247"/>
                  <a:pt x="29" y="247"/>
                </a:cubicBezTo>
                <a:cubicBezTo>
                  <a:pt x="28" y="249"/>
                  <a:pt x="28" y="249"/>
                  <a:pt x="28" y="249"/>
                </a:cubicBezTo>
                <a:cubicBezTo>
                  <a:pt x="27" y="249"/>
                  <a:pt x="27" y="249"/>
                  <a:pt x="27" y="249"/>
                </a:cubicBezTo>
                <a:cubicBezTo>
                  <a:pt x="26" y="249"/>
                  <a:pt x="26" y="249"/>
                  <a:pt x="26" y="249"/>
                </a:cubicBezTo>
                <a:cubicBezTo>
                  <a:pt x="26" y="249"/>
                  <a:pt x="26" y="249"/>
                  <a:pt x="26" y="249"/>
                </a:cubicBezTo>
                <a:close/>
                <a:moveTo>
                  <a:pt x="25" y="245"/>
                </a:moveTo>
                <a:cubicBezTo>
                  <a:pt x="25" y="244"/>
                  <a:pt x="25" y="244"/>
                  <a:pt x="25" y="244"/>
                </a:cubicBezTo>
                <a:cubicBezTo>
                  <a:pt x="26" y="244"/>
                  <a:pt x="26" y="244"/>
                  <a:pt x="26" y="244"/>
                </a:cubicBezTo>
                <a:cubicBezTo>
                  <a:pt x="26" y="244"/>
                  <a:pt x="26" y="244"/>
                  <a:pt x="26" y="244"/>
                </a:cubicBezTo>
                <a:cubicBezTo>
                  <a:pt x="25" y="245"/>
                  <a:pt x="25" y="245"/>
                  <a:pt x="25" y="245"/>
                </a:cubicBezTo>
                <a:cubicBezTo>
                  <a:pt x="25" y="245"/>
                  <a:pt x="25" y="245"/>
                  <a:pt x="25" y="245"/>
                </a:cubicBezTo>
                <a:cubicBezTo>
                  <a:pt x="25" y="245"/>
                  <a:pt x="25" y="245"/>
                  <a:pt x="25" y="245"/>
                </a:cubicBezTo>
                <a:close/>
                <a:moveTo>
                  <a:pt x="23" y="245"/>
                </a:moveTo>
                <a:cubicBezTo>
                  <a:pt x="24" y="245"/>
                  <a:pt x="24" y="245"/>
                  <a:pt x="24" y="245"/>
                </a:cubicBezTo>
                <a:cubicBezTo>
                  <a:pt x="24" y="245"/>
                  <a:pt x="24" y="245"/>
                  <a:pt x="24" y="245"/>
                </a:cubicBezTo>
                <a:cubicBezTo>
                  <a:pt x="24" y="244"/>
                  <a:pt x="24" y="244"/>
                  <a:pt x="24" y="244"/>
                </a:cubicBezTo>
                <a:cubicBezTo>
                  <a:pt x="23" y="245"/>
                  <a:pt x="23" y="245"/>
                  <a:pt x="23" y="245"/>
                </a:cubicBezTo>
                <a:close/>
                <a:moveTo>
                  <a:pt x="22" y="243"/>
                </a:moveTo>
                <a:cubicBezTo>
                  <a:pt x="22" y="244"/>
                  <a:pt x="22" y="244"/>
                  <a:pt x="22" y="244"/>
                </a:cubicBezTo>
                <a:cubicBezTo>
                  <a:pt x="22" y="244"/>
                  <a:pt x="22" y="244"/>
                  <a:pt x="22" y="244"/>
                </a:cubicBezTo>
                <a:cubicBezTo>
                  <a:pt x="22" y="245"/>
                  <a:pt x="22" y="245"/>
                  <a:pt x="22" y="245"/>
                </a:cubicBezTo>
                <a:cubicBezTo>
                  <a:pt x="23" y="244"/>
                  <a:pt x="23" y="244"/>
                  <a:pt x="23" y="244"/>
                </a:cubicBezTo>
                <a:cubicBezTo>
                  <a:pt x="22" y="243"/>
                  <a:pt x="22" y="243"/>
                  <a:pt x="22" y="243"/>
                </a:cubicBezTo>
                <a:cubicBezTo>
                  <a:pt x="22" y="243"/>
                  <a:pt x="22" y="243"/>
                  <a:pt x="22" y="243"/>
                </a:cubicBezTo>
                <a:close/>
                <a:moveTo>
                  <a:pt x="23" y="242"/>
                </a:moveTo>
                <a:cubicBezTo>
                  <a:pt x="23" y="242"/>
                  <a:pt x="23" y="242"/>
                  <a:pt x="23" y="242"/>
                </a:cubicBezTo>
                <a:cubicBezTo>
                  <a:pt x="23" y="242"/>
                  <a:pt x="23" y="242"/>
                  <a:pt x="23" y="242"/>
                </a:cubicBezTo>
                <a:cubicBezTo>
                  <a:pt x="23" y="243"/>
                  <a:pt x="23" y="243"/>
                  <a:pt x="23" y="243"/>
                </a:cubicBezTo>
                <a:cubicBezTo>
                  <a:pt x="24" y="243"/>
                  <a:pt x="24" y="243"/>
                  <a:pt x="24" y="243"/>
                </a:cubicBezTo>
                <a:cubicBezTo>
                  <a:pt x="25" y="242"/>
                  <a:pt x="25" y="242"/>
                  <a:pt x="25" y="242"/>
                </a:cubicBezTo>
                <a:cubicBezTo>
                  <a:pt x="24" y="243"/>
                  <a:pt x="24" y="243"/>
                  <a:pt x="24" y="243"/>
                </a:cubicBezTo>
                <a:cubicBezTo>
                  <a:pt x="24" y="244"/>
                  <a:pt x="24" y="244"/>
                  <a:pt x="24" y="244"/>
                </a:cubicBezTo>
                <a:cubicBezTo>
                  <a:pt x="25" y="243"/>
                  <a:pt x="25" y="243"/>
                  <a:pt x="25" y="243"/>
                </a:cubicBezTo>
                <a:cubicBezTo>
                  <a:pt x="25" y="241"/>
                  <a:pt x="25" y="241"/>
                  <a:pt x="25" y="241"/>
                </a:cubicBezTo>
                <a:cubicBezTo>
                  <a:pt x="24" y="241"/>
                  <a:pt x="24" y="241"/>
                  <a:pt x="24" y="241"/>
                </a:cubicBezTo>
                <a:cubicBezTo>
                  <a:pt x="23" y="241"/>
                  <a:pt x="23" y="241"/>
                  <a:pt x="23" y="241"/>
                </a:cubicBezTo>
                <a:cubicBezTo>
                  <a:pt x="23" y="242"/>
                  <a:pt x="23" y="242"/>
                  <a:pt x="23" y="242"/>
                </a:cubicBezTo>
                <a:close/>
                <a:moveTo>
                  <a:pt x="23" y="240"/>
                </a:moveTo>
                <a:cubicBezTo>
                  <a:pt x="23" y="241"/>
                  <a:pt x="23" y="241"/>
                  <a:pt x="23" y="241"/>
                </a:cubicBezTo>
                <a:cubicBezTo>
                  <a:pt x="23" y="240"/>
                  <a:pt x="23" y="240"/>
                  <a:pt x="23" y="240"/>
                </a:cubicBezTo>
                <a:cubicBezTo>
                  <a:pt x="23" y="240"/>
                  <a:pt x="23" y="240"/>
                  <a:pt x="23" y="240"/>
                </a:cubicBezTo>
                <a:cubicBezTo>
                  <a:pt x="23" y="240"/>
                  <a:pt x="23" y="240"/>
                  <a:pt x="23" y="240"/>
                </a:cubicBezTo>
                <a:close/>
                <a:moveTo>
                  <a:pt x="24" y="239"/>
                </a:moveTo>
                <a:cubicBezTo>
                  <a:pt x="25" y="238"/>
                  <a:pt x="25" y="238"/>
                  <a:pt x="25" y="238"/>
                </a:cubicBezTo>
                <a:cubicBezTo>
                  <a:pt x="25" y="237"/>
                  <a:pt x="25" y="237"/>
                  <a:pt x="25" y="237"/>
                </a:cubicBezTo>
                <a:cubicBezTo>
                  <a:pt x="26" y="237"/>
                  <a:pt x="26" y="237"/>
                  <a:pt x="26" y="237"/>
                </a:cubicBezTo>
                <a:cubicBezTo>
                  <a:pt x="26" y="238"/>
                  <a:pt x="26" y="238"/>
                  <a:pt x="26" y="238"/>
                </a:cubicBezTo>
                <a:cubicBezTo>
                  <a:pt x="25" y="238"/>
                  <a:pt x="25" y="238"/>
                  <a:pt x="25" y="238"/>
                </a:cubicBezTo>
                <a:cubicBezTo>
                  <a:pt x="24" y="239"/>
                  <a:pt x="24" y="239"/>
                  <a:pt x="24" y="239"/>
                </a:cubicBezTo>
                <a:close/>
                <a:moveTo>
                  <a:pt x="19" y="236"/>
                </a:moveTo>
                <a:cubicBezTo>
                  <a:pt x="21" y="238"/>
                  <a:pt x="21" y="238"/>
                  <a:pt x="21" y="238"/>
                </a:cubicBezTo>
                <a:cubicBezTo>
                  <a:pt x="21" y="240"/>
                  <a:pt x="21" y="240"/>
                  <a:pt x="21" y="240"/>
                </a:cubicBezTo>
                <a:cubicBezTo>
                  <a:pt x="21" y="240"/>
                  <a:pt x="21" y="240"/>
                  <a:pt x="21" y="240"/>
                </a:cubicBezTo>
                <a:cubicBezTo>
                  <a:pt x="20" y="240"/>
                  <a:pt x="20" y="240"/>
                  <a:pt x="20" y="240"/>
                </a:cubicBezTo>
                <a:cubicBezTo>
                  <a:pt x="20" y="239"/>
                  <a:pt x="20" y="239"/>
                  <a:pt x="20" y="239"/>
                </a:cubicBezTo>
                <a:cubicBezTo>
                  <a:pt x="19" y="238"/>
                  <a:pt x="19" y="238"/>
                  <a:pt x="19" y="238"/>
                </a:cubicBezTo>
                <a:cubicBezTo>
                  <a:pt x="19" y="237"/>
                  <a:pt x="19" y="237"/>
                  <a:pt x="19" y="237"/>
                </a:cubicBezTo>
                <a:cubicBezTo>
                  <a:pt x="19" y="237"/>
                  <a:pt x="19" y="236"/>
                  <a:pt x="19" y="236"/>
                </a:cubicBezTo>
                <a:close/>
                <a:moveTo>
                  <a:pt x="21" y="236"/>
                </a:moveTo>
                <a:cubicBezTo>
                  <a:pt x="21" y="237"/>
                  <a:pt x="21" y="237"/>
                  <a:pt x="21" y="237"/>
                </a:cubicBezTo>
                <a:cubicBezTo>
                  <a:pt x="21" y="238"/>
                  <a:pt x="21" y="238"/>
                  <a:pt x="21" y="238"/>
                </a:cubicBezTo>
                <a:cubicBezTo>
                  <a:pt x="21" y="239"/>
                  <a:pt x="21" y="239"/>
                  <a:pt x="21" y="239"/>
                </a:cubicBezTo>
                <a:cubicBezTo>
                  <a:pt x="22" y="239"/>
                  <a:pt x="22" y="239"/>
                  <a:pt x="22" y="239"/>
                </a:cubicBezTo>
                <a:cubicBezTo>
                  <a:pt x="22" y="238"/>
                  <a:pt x="22" y="238"/>
                  <a:pt x="22" y="238"/>
                </a:cubicBezTo>
                <a:cubicBezTo>
                  <a:pt x="22" y="237"/>
                  <a:pt x="22" y="237"/>
                  <a:pt x="22" y="237"/>
                </a:cubicBezTo>
                <a:cubicBezTo>
                  <a:pt x="21" y="236"/>
                  <a:pt x="21" y="236"/>
                  <a:pt x="21" y="236"/>
                </a:cubicBezTo>
                <a:cubicBezTo>
                  <a:pt x="21" y="235"/>
                  <a:pt x="21" y="235"/>
                  <a:pt x="21" y="235"/>
                </a:cubicBezTo>
                <a:cubicBezTo>
                  <a:pt x="21" y="236"/>
                  <a:pt x="21" y="236"/>
                  <a:pt x="21" y="236"/>
                </a:cubicBezTo>
                <a:close/>
                <a:moveTo>
                  <a:pt x="19" y="235"/>
                </a:moveTo>
                <a:cubicBezTo>
                  <a:pt x="20" y="235"/>
                  <a:pt x="20" y="235"/>
                  <a:pt x="20" y="235"/>
                </a:cubicBezTo>
                <a:cubicBezTo>
                  <a:pt x="20" y="235"/>
                  <a:pt x="20" y="235"/>
                  <a:pt x="20" y="235"/>
                </a:cubicBezTo>
                <a:cubicBezTo>
                  <a:pt x="21" y="235"/>
                  <a:pt x="21" y="235"/>
                  <a:pt x="21" y="235"/>
                </a:cubicBezTo>
                <a:cubicBezTo>
                  <a:pt x="21" y="234"/>
                  <a:pt x="21" y="234"/>
                  <a:pt x="21" y="234"/>
                </a:cubicBezTo>
                <a:cubicBezTo>
                  <a:pt x="21" y="234"/>
                  <a:pt x="21" y="234"/>
                  <a:pt x="21" y="234"/>
                </a:cubicBezTo>
                <a:cubicBezTo>
                  <a:pt x="19" y="234"/>
                  <a:pt x="19" y="234"/>
                  <a:pt x="19" y="234"/>
                </a:cubicBezTo>
                <a:cubicBezTo>
                  <a:pt x="19" y="235"/>
                  <a:pt x="19" y="235"/>
                  <a:pt x="19" y="235"/>
                </a:cubicBezTo>
                <a:close/>
                <a:moveTo>
                  <a:pt x="10" y="235"/>
                </a:moveTo>
                <a:cubicBezTo>
                  <a:pt x="9" y="234"/>
                  <a:pt x="9" y="234"/>
                  <a:pt x="9" y="234"/>
                </a:cubicBezTo>
                <a:cubicBezTo>
                  <a:pt x="11" y="232"/>
                  <a:pt x="11" y="232"/>
                  <a:pt x="11" y="232"/>
                </a:cubicBezTo>
                <a:cubicBezTo>
                  <a:pt x="12" y="232"/>
                  <a:pt x="12" y="232"/>
                  <a:pt x="12" y="232"/>
                </a:cubicBezTo>
                <a:cubicBezTo>
                  <a:pt x="12" y="233"/>
                  <a:pt x="12" y="233"/>
                  <a:pt x="12" y="233"/>
                </a:cubicBezTo>
                <a:cubicBezTo>
                  <a:pt x="12" y="233"/>
                  <a:pt x="12" y="233"/>
                  <a:pt x="12" y="233"/>
                </a:cubicBezTo>
                <a:cubicBezTo>
                  <a:pt x="13" y="232"/>
                  <a:pt x="13" y="232"/>
                  <a:pt x="13" y="232"/>
                </a:cubicBezTo>
                <a:cubicBezTo>
                  <a:pt x="14" y="233"/>
                  <a:pt x="14" y="233"/>
                  <a:pt x="14" y="233"/>
                </a:cubicBezTo>
                <a:cubicBezTo>
                  <a:pt x="14" y="233"/>
                  <a:pt x="14" y="233"/>
                  <a:pt x="14" y="233"/>
                </a:cubicBezTo>
                <a:cubicBezTo>
                  <a:pt x="14" y="234"/>
                  <a:pt x="14" y="234"/>
                  <a:pt x="14" y="234"/>
                </a:cubicBezTo>
                <a:cubicBezTo>
                  <a:pt x="13" y="235"/>
                  <a:pt x="13" y="235"/>
                  <a:pt x="13" y="235"/>
                </a:cubicBezTo>
                <a:cubicBezTo>
                  <a:pt x="11" y="235"/>
                  <a:pt x="11" y="235"/>
                  <a:pt x="11" y="235"/>
                </a:cubicBezTo>
                <a:cubicBezTo>
                  <a:pt x="12" y="236"/>
                  <a:pt x="12" y="236"/>
                  <a:pt x="12" y="236"/>
                </a:cubicBezTo>
                <a:cubicBezTo>
                  <a:pt x="12" y="236"/>
                  <a:pt x="12" y="236"/>
                  <a:pt x="12" y="236"/>
                </a:cubicBezTo>
                <a:cubicBezTo>
                  <a:pt x="13" y="236"/>
                  <a:pt x="13" y="236"/>
                  <a:pt x="13" y="236"/>
                </a:cubicBezTo>
                <a:cubicBezTo>
                  <a:pt x="13" y="235"/>
                  <a:pt x="13" y="235"/>
                  <a:pt x="13" y="235"/>
                </a:cubicBezTo>
                <a:cubicBezTo>
                  <a:pt x="14" y="233"/>
                  <a:pt x="14" y="233"/>
                  <a:pt x="14" y="233"/>
                </a:cubicBezTo>
                <a:cubicBezTo>
                  <a:pt x="16" y="233"/>
                  <a:pt x="16" y="233"/>
                  <a:pt x="16" y="233"/>
                </a:cubicBezTo>
                <a:cubicBezTo>
                  <a:pt x="16" y="233"/>
                  <a:pt x="16" y="233"/>
                  <a:pt x="16" y="233"/>
                </a:cubicBezTo>
                <a:cubicBezTo>
                  <a:pt x="15" y="234"/>
                  <a:pt x="15" y="234"/>
                  <a:pt x="15" y="234"/>
                </a:cubicBezTo>
                <a:cubicBezTo>
                  <a:pt x="14" y="236"/>
                  <a:pt x="14" y="236"/>
                  <a:pt x="14" y="236"/>
                </a:cubicBezTo>
                <a:cubicBezTo>
                  <a:pt x="14" y="237"/>
                  <a:pt x="14" y="237"/>
                  <a:pt x="14" y="237"/>
                </a:cubicBezTo>
                <a:cubicBezTo>
                  <a:pt x="13" y="238"/>
                  <a:pt x="13" y="238"/>
                  <a:pt x="13" y="238"/>
                </a:cubicBezTo>
                <a:cubicBezTo>
                  <a:pt x="12" y="239"/>
                  <a:pt x="12" y="239"/>
                  <a:pt x="12" y="239"/>
                </a:cubicBezTo>
                <a:cubicBezTo>
                  <a:pt x="12" y="239"/>
                  <a:pt x="12" y="239"/>
                  <a:pt x="12" y="239"/>
                </a:cubicBezTo>
                <a:cubicBezTo>
                  <a:pt x="11" y="239"/>
                  <a:pt x="11" y="239"/>
                  <a:pt x="11" y="239"/>
                </a:cubicBezTo>
                <a:cubicBezTo>
                  <a:pt x="12" y="239"/>
                  <a:pt x="12" y="239"/>
                  <a:pt x="12" y="239"/>
                </a:cubicBezTo>
                <a:cubicBezTo>
                  <a:pt x="12" y="239"/>
                  <a:pt x="12" y="239"/>
                  <a:pt x="12" y="239"/>
                </a:cubicBezTo>
                <a:cubicBezTo>
                  <a:pt x="13" y="239"/>
                  <a:pt x="13" y="239"/>
                  <a:pt x="13" y="239"/>
                </a:cubicBezTo>
                <a:cubicBezTo>
                  <a:pt x="13" y="240"/>
                  <a:pt x="13" y="240"/>
                  <a:pt x="13" y="240"/>
                </a:cubicBezTo>
                <a:cubicBezTo>
                  <a:pt x="12" y="240"/>
                  <a:pt x="12" y="240"/>
                  <a:pt x="12" y="240"/>
                </a:cubicBezTo>
                <a:cubicBezTo>
                  <a:pt x="12" y="241"/>
                  <a:pt x="12" y="241"/>
                  <a:pt x="12" y="241"/>
                </a:cubicBezTo>
                <a:cubicBezTo>
                  <a:pt x="12" y="242"/>
                  <a:pt x="12" y="242"/>
                  <a:pt x="12" y="242"/>
                </a:cubicBezTo>
                <a:cubicBezTo>
                  <a:pt x="12" y="243"/>
                  <a:pt x="12" y="243"/>
                  <a:pt x="12" y="243"/>
                </a:cubicBezTo>
                <a:cubicBezTo>
                  <a:pt x="12" y="244"/>
                  <a:pt x="12" y="244"/>
                  <a:pt x="12" y="244"/>
                </a:cubicBezTo>
                <a:cubicBezTo>
                  <a:pt x="12" y="245"/>
                  <a:pt x="12" y="245"/>
                  <a:pt x="12" y="245"/>
                </a:cubicBezTo>
                <a:cubicBezTo>
                  <a:pt x="13" y="245"/>
                  <a:pt x="13" y="245"/>
                  <a:pt x="13" y="245"/>
                </a:cubicBezTo>
                <a:cubicBezTo>
                  <a:pt x="14" y="246"/>
                  <a:pt x="14" y="246"/>
                  <a:pt x="14" y="246"/>
                </a:cubicBezTo>
                <a:cubicBezTo>
                  <a:pt x="13" y="247"/>
                  <a:pt x="13" y="247"/>
                  <a:pt x="13" y="247"/>
                </a:cubicBezTo>
                <a:cubicBezTo>
                  <a:pt x="12" y="246"/>
                  <a:pt x="12" y="246"/>
                  <a:pt x="12" y="246"/>
                </a:cubicBezTo>
                <a:cubicBezTo>
                  <a:pt x="11" y="244"/>
                  <a:pt x="11" y="244"/>
                  <a:pt x="11" y="244"/>
                </a:cubicBezTo>
                <a:cubicBezTo>
                  <a:pt x="10" y="243"/>
                  <a:pt x="10" y="243"/>
                  <a:pt x="10" y="243"/>
                </a:cubicBezTo>
                <a:cubicBezTo>
                  <a:pt x="11" y="242"/>
                  <a:pt x="11" y="242"/>
                  <a:pt x="11" y="242"/>
                </a:cubicBezTo>
                <a:cubicBezTo>
                  <a:pt x="10" y="242"/>
                  <a:pt x="10" y="242"/>
                  <a:pt x="10" y="242"/>
                </a:cubicBezTo>
                <a:cubicBezTo>
                  <a:pt x="9" y="241"/>
                  <a:pt x="9" y="241"/>
                  <a:pt x="9" y="241"/>
                </a:cubicBezTo>
                <a:cubicBezTo>
                  <a:pt x="10" y="241"/>
                  <a:pt x="10" y="241"/>
                  <a:pt x="10" y="241"/>
                </a:cubicBezTo>
                <a:cubicBezTo>
                  <a:pt x="11" y="241"/>
                  <a:pt x="11" y="241"/>
                  <a:pt x="11" y="241"/>
                </a:cubicBezTo>
                <a:cubicBezTo>
                  <a:pt x="10" y="240"/>
                  <a:pt x="10" y="240"/>
                  <a:pt x="10" y="240"/>
                </a:cubicBezTo>
                <a:cubicBezTo>
                  <a:pt x="9" y="240"/>
                  <a:pt x="9" y="240"/>
                  <a:pt x="9" y="240"/>
                </a:cubicBezTo>
                <a:cubicBezTo>
                  <a:pt x="10" y="239"/>
                  <a:pt x="10" y="239"/>
                  <a:pt x="10" y="239"/>
                </a:cubicBezTo>
                <a:cubicBezTo>
                  <a:pt x="9" y="238"/>
                  <a:pt x="9" y="238"/>
                  <a:pt x="9" y="238"/>
                </a:cubicBezTo>
                <a:cubicBezTo>
                  <a:pt x="9" y="238"/>
                  <a:pt x="9" y="238"/>
                  <a:pt x="9" y="238"/>
                </a:cubicBezTo>
                <a:cubicBezTo>
                  <a:pt x="10" y="238"/>
                  <a:pt x="10" y="238"/>
                  <a:pt x="10" y="238"/>
                </a:cubicBezTo>
                <a:cubicBezTo>
                  <a:pt x="11" y="238"/>
                  <a:pt x="11" y="238"/>
                  <a:pt x="11" y="238"/>
                </a:cubicBezTo>
                <a:cubicBezTo>
                  <a:pt x="11" y="237"/>
                  <a:pt x="11" y="237"/>
                  <a:pt x="11" y="237"/>
                </a:cubicBezTo>
                <a:cubicBezTo>
                  <a:pt x="10" y="237"/>
                  <a:pt x="10" y="237"/>
                  <a:pt x="10" y="237"/>
                </a:cubicBezTo>
                <a:cubicBezTo>
                  <a:pt x="9" y="237"/>
                  <a:pt x="9" y="237"/>
                  <a:pt x="9" y="237"/>
                </a:cubicBezTo>
                <a:cubicBezTo>
                  <a:pt x="9" y="236"/>
                  <a:pt x="9" y="236"/>
                  <a:pt x="9" y="236"/>
                </a:cubicBezTo>
                <a:cubicBezTo>
                  <a:pt x="10" y="235"/>
                  <a:pt x="10" y="235"/>
                  <a:pt x="10" y="235"/>
                </a:cubicBezTo>
                <a:close/>
                <a:moveTo>
                  <a:pt x="20" y="231"/>
                </a:moveTo>
                <a:cubicBezTo>
                  <a:pt x="20" y="230"/>
                  <a:pt x="20" y="230"/>
                  <a:pt x="20" y="230"/>
                </a:cubicBezTo>
                <a:cubicBezTo>
                  <a:pt x="21" y="230"/>
                  <a:pt x="21" y="230"/>
                  <a:pt x="21" y="230"/>
                </a:cubicBezTo>
                <a:cubicBezTo>
                  <a:pt x="21" y="230"/>
                  <a:pt x="21" y="230"/>
                  <a:pt x="21" y="230"/>
                </a:cubicBezTo>
                <a:cubicBezTo>
                  <a:pt x="20" y="231"/>
                  <a:pt x="20" y="231"/>
                  <a:pt x="20" y="231"/>
                </a:cubicBezTo>
                <a:close/>
                <a:moveTo>
                  <a:pt x="111" y="109"/>
                </a:moveTo>
                <a:cubicBezTo>
                  <a:pt x="111" y="109"/>
                  <a:pt x="111" y="109"/>
                  <a:pt x="111" y="109"/>
                </a:cubicBezTo>
                <a:cubicBezTo>
                  <a:pt x="112" y="109"/>
                  <a:pt x="112" y="109"/>
                  <a:pt x="112" y="109"/>
                </a:cubicBezTo>
                <a:cubicBezTo>
                  <a:pt x="112" y="109"/>
                  <a:pt x="112" y="109"/>
                  <a:pt x="112" y="109"/>
                </a:cubicBezTo>
                <a:cubicBezTo>
                  <a:pt x="112" y="108"/>
                  <a:pt x="112" y="108"/>
                  <a:pt x="112" y="108"/>
                </a:cubicBezTo>
                <a:cubicBezTo>
                  <a:pt x="111" y="108"/>
                  <a:pt x="111" y="108"/>
                  <a:pt x="111" y="108"/>
                </a:cubicBezTo>
                <a:cubicBezTo>
                  <a:pt x="111" y="109"/>
                  <a:pt x="111" y="109"/>
                  <a:pt x="111" y="109"/>
                </a:cubicBezTo>
                <a:close/>
                <a:moveTo>
                  <a:pt x="102" y="101"/>
                </a:moveTo>
                <a:cubicBezTo>
                  <a:pt x="103" y="101"/>
                  <a:pt x="103" y="101"/>
                  <a:pt x="103" y="101"/>
                </a:cubicBezTo>
                <a:cubicBezTo>
                  <a:pt x="103" y="101"/>
                  <a:pt x="103" y="101"/>
                  <a:pt x="103" y="101"/>
                </a:cubicBezTo>
                <a:cubicBezTo>
                  <a:pt x="103" y="100"/>
                  <a:pt x="103" y="100"/>
                  <a:pt x="103" y="100"/>
                </a:cubicBezTo>
                <a:cubicBezTo>
                  <a:pt x="103" y="100"/>
                  <a:pt x="103" y="100"/>
                  <a:pt x="103" y="100"/>
                </a:cubicBezTo>
                <a:cubicBezTo>
                  <a:pt x="102" y="101"/>
                  <a:pt x="102" y="101"/>
                  <a:pt x="102" y="101"/>
                </a:cubicBezTo>
                <a:close/>
                <a:moveTo>
                  <a:pt x="71" y="103"/>
                </a:moveTo>
                <a:cubicBezTo>
                  <a:pt x="71" y="104"/>
                  <a:pt x="71" y="104"/>
                  <a:pt x="71" y="104"/>
                </a:cubicBezTo>
                <a:cubicBezTo>
                  <a:pt x="72" y="103"/>
                  <a:pt x="72" y="103"/>
                  <a:pt x="72" y="103"/>
                </a:cubicBezTo>
                <a:cubicBezTo>
                  <a:pt x="71" y="103"/>
                  <a:pt x="71" y="103"/>
                  <a:pt x="71" y="103"/>
                </a:cubicBezTo>
                <a:cubicBezTo>
                  <a:pt x="71" y="103"/>
                  <a:pt x="71" y="103"/>
                  <a:pt x="71" y="103"/>
                </a:cubicBezTo>
                <a:close/>
                <a:moveTo>
                  <a:pt x="71" y="105"/>
                </a:moveTo>
                <a:cubicBezTo>
                  <a:pt x="71" y="104"/>
                  <a:pt x="71" y="104"/>
                  <a:pt x="71" y="104"/>
                </a:cubicBezTo>
                <a:cubicBezTo>
                  <a:pt x="71" y="104"/>
                  <a:pt x="71" y="104"/>
                  <a:pt x="71" y="104"/>
                </a:cubicBezTo>
                <a:cubicBezTo>
                  <a:pt x="71" y="105"/>
                  <a:pt x="71" y="105"/>
                  <a:pt x="71" y="105"/>
                </a:cubicBezTo>
                <a:cubicBezTo>
                  <a:pt x="71" y="105"/>
                  <a:pt x="71" y="105"/>
                  <a:pt x="71" y="105"/>
                </a:cubicBezTo>
                <a:close/>
                <a:moveTo>
                  <a:pt x="69" y="107"/>
                </a:moveTo>
                <a:cubicBezTo>
                  <a:pt x="69" y="108"/>
                  <a:pt x="69" y="108"/>
                  <a:pt x="69" y="108"/>
                </a:cubicBezTo>
                <a:cubicBezTo>
                  <a:pt x="69" y="109"/>
                  <a:pt x="69" y="109"/>
                  <a:pt x="69" y="109"/>
                </a:cubicBezTo>
                <a:cubicBezTo>
                  <a:pt x="69" y="110"/>
                  <a:pt x="69" y="110"/>
                  <a:pt x="69" y="110"/>
                </a:cubicBezTo>
                <a:cubicBezTo>
                  <a:pt x="70" y="110"/>
                  <a:pt x="70" y="110"/>
                  <a:pt x="70" y="110"/>
                </a:cubicBezTo>
                <a:cubicBezTo>
                  <a:pt x="70" y="109"/>
                  <a:pt x="70" y="109"/>
                  <a:pt x="70" y="109"/>
                </a:cubicBezTo>
                <a:cubicBezTo>
                  <a:pt x="71" y="109"/>
                  <a:pt x="71" y="109"/>
                  <a:pt x="71" y="109"/>
                </a:cubicBezTo>
                <a:cubicBezTo>
                  <a:pt x="74" y="107"/>
                  <a:pt x="74" y="107"/>
                  <a:pt x="74" y="107"/>
                </a:cubicBezTo>
                <a:cubicBezTo>
                  <a:pt x="75" y="106"/>
                  <a:pt x="75" y="106"/>
                  <a:pt x="75" y="106"/>
                </a:cubicBezTo>
                <a:cubicBezTo>
                  <a:pt x="76" y="105"/>
                  <a:pt x="76" y="105"/>
                  <a:pt x="76" y="105"/>
                </a:cubicBezTo>
                <a:cubicBezTo>
                  <a:pt x="75" y="106"/>
                  <a:pt x="75" y="106"/>
                  <a:pt x="75" y="106"/>
                </a:cubicBezTo>
                <a:cubicBezTo>
                  <a:pt x="75" y="105"/>
                  <a:pt x="75" y="105"/>
                  <a:pt x="75" y="105"/>
                </a:cubicBezTo>
                <a:cubicBezTo>
                  <a:pt x="75" y="104"/>
                  <a:pt x="75" y="104"/>
                  <a:pt x="75" y="104"/>
                </a:cubicBezTo>
                <a:cubicBezTo>
                  <a:pt x="74" y="104"/>
                  <a:pt x="74" y="104"/>
                  <a:pt x="74" y="104"/>
                </a:cubicBezTo>
                <a:cubicBezTo>
                  <a:pt x="74" y="105"/>
                  <a:pt x="74" y="105"/>
                  <a:pt x="74" y="105"/>
                </a:cubicBezTo>
                <a:cubicBezTo>
                  <a:pt x="73" y="105"/>
                  <a:pt x="73" y="105"/>
                  <a:pt x="73" y="105"/>
                </a:cubicBezTo>
                <a:cubicBezTo>
                  <a:pt x="73" y="106"/>
                  <a:pt x="73" y="106"/>
                  <a:pt x="73" y="106"/>
                </a:cubicBezTo>
                <a:cubicBezTo>
                  <a:pt x="72" y="106"/>
                  <a:pt x="72" y="106"/>
                  <a:pt x="72" y="106"/>
                </a:cubicBezTo>
                <a:cubicBezTo>
                  <a:pt x="72" y="106"/>
                  <a:pt x="72" y="106"/>
                  <a:pt x="72" y="106"/>
                </a:cubicBezTo>
                <a:cubicBezTo>
                  <a:pt x="72" y="107"/>
                  <a:pt x="72" y="107"/>
                  <a:pt x="72" y="107"/>
                </a:cubicBezTo>
                <a:cubicBezTo>
                  <a:pt x="71" y="106"/>
                  <a:pt x="71" y="106"/>
                  <a:pt x="71" y="106"/>
                </a:cubicBezTo>
                <a:cubicBezTo>
                  <a:pt x="71" y="106"/>
                  <a:pt x="71" y="106"/>
                  <a:pt x="71" y="106"/>
                </a:cubicBezTo>
                <a:cubicBezTo>
                  <a:pt x="71" y="105"/>
                  <a:pt x="71" y="105"/>
                  <a:pt x="71" y="105"/>
                </a:cubicBezTo>
                <a:cubicBezTo>
                  <a:pt x="70" y="106"/>
                  <a:pt x="70" y="106"/>
                  <a:pt x="70" y="106"/>
                </a:cubicBezTo>
                <a:cubicBezTo>
                  <a:pt x="70" y="106"/>
                  <a:pt x="70" y="106"/>
                  <a:pt x="70" y="106"/>
                </a:cubicBezTo>
                <a:cubicBezTo>
                  <a:pt x="70" y="107"/>
                  <a:pt x="70" y="107"/>
                  <a:pt x="70" y="107"/>
                </a:cubicBezTo>
                <a:cubicBezTo>
                  <a:pt x="69" y="107"/>
                  <a:pt x="69" y="107"/>
                  <a:pt x="69" y="107"/>
                </a:cubicBezTo>
                <a:close/>
                <a:moveTo>
                  <a:pt x="66" y="110"/>
                </a:moveTo>
                <a:cubicBezTo>
                  <a:pt x="66" y="109"/>
                  <a:pt x="66" y="109"/>
                  <a:pt x="66" y="109"/>
                </a:cubicBezTo>
                <a:cubicBezTo>
                  <a:pt x="66" y="107"/>
                  <a:pt x="66" y="107"/>
                  <a:pt x="66" y="107"/>
                </a:cubicBezTo>
                <a:cubicBezTo>
                  <a:pt x="65" y="108"/>
                  <a:pt x="65" y="108"/>
                  <a:pt x="65" y="108"/>
                </a:cubicBezTo>
                <a:cubicBezTo>
                  <a:pt x="65" y="109"/>
                  <a:pt x="65" y="109"/>
                  <a:pt x="65" y="109"/>
                </a:cubicBezTo>
                <a:cubicBezTo>
                  <a:pt x="65" y="109"/>
                  <a:pt x="65" y="109"/>
                  <a:pt x="65" y="109"/>
                </a:cubicBezTo>
                <a:cubicBezTo>
                  <a:pt x="65" y="109"/>
                  <a:pt x="65" y="109"/>
                  <a:pt x="65" y="109"/>
                </a:cubicBezTo>
                <a:cubicBezTo>
                  <a:pt x="65" y="109"/>
                  <a:pt x="66" y="110"/>
                  <a:pt x="66" y="110"/>
                </a:cubicBezTo>
                <a:close/>
                <a:moveTo>
                  <a:pt x="66" y="110"/>
                </a:moveTo>
                <a:cubicBezTo>
                  <a:pt x="67" y="110"/>
                  <a:pt x="67" y="110"/>
                  <a:pt x="67" y="110"/>
                </a:cubicBezTo>
                <a:cubicBezTo>
                  <a:pt x="67" y="109"/>
                  <a:pt x="67" y="109"/>
                  <a:pt x="67" y="109"/>
                </a:cubicBezTo>
                <a:cubicBezTo>
                  <a:pt x="67" y="109"/>
                  <a:pt x="67" y="109"/>
                  <a:pt x="67" y="109"/>
                </a:cubicBezTo>
                <a:cubicBezTo>
                  <a:pt x="67" y="107"/>
                  <a:pt x="67" y="107"/>
                  <a:pt x="67" y="107"/>
                </a:cubicBezTo>
                <a:cubicBezTo>
                  <a:pt x="67" y="107"/>
                  <a:pt x="67" y="107"/>
                  <a:pt x="67" y="107"/>
                </a:cubicBezTo>
                <a:cubicBezTo>
                  <a:pt x="68" y="107"/>
                  <a:pt x="68" y="107"/>
                  <a:pt x="68" y="107"/>
                </a:cubicBezTo>
                <a:cubicBezTo>
                  <a:pt x="68" y="106"/>
                  <a:pt x="68" y="106"/>
                  <a:pt x="68" y="106"/>
                </a:cubicBezTo>
                <a:cubicBezTo>
                  <a:pt x="68" y="106"/>
                  <a:pt x="68" y="106"/>
                  <a:pt x="68" y="106"/>
                </a:cubicBezTo>
                <a:cubicBezTo>
                  <a:pt x="69" y="107"/>
                  <a:pt x="69" y="107"/>
                  <a:pt x="69" y="107"/>
                </a:cubicBezTo>
                <a:cubicBezTo>
                  <a:pt x="68" y="109"/>
                  <a:pt x="68" y="109"/>
                  <a:pt x="68" y="109"/>
                </a:cubicBezTo>
                <a:cubicBezTo>
                  <a:pt x="68" y="110"/>
                  <a:pt x="68" y="110"/>
                  <a:pt x="68" y="110"/>
                </a:cubicBezTo>
                <a:cubicBezTo>
                  <a:pt x="68" y="110"/>
                  <a:pt x="68" y="110"/>
                  <a:pt x="68" y="110"/>
                </a:cubicBezTo>
                <a:cubicBezTo>
                  <a:pt x="67" y="111"/>
                  <a:pt x="67" y="111"/>
                  <a:pt x="67" y="111"/>
                </a:cubicBezTo>
                <a:cubicBezTo>
                  <a:pt x="66" y="110"/>
                  <a:pt x="66" y="110"/>
                  <a:pt x="66" y="110"/>
                </a:cubicBezTo>
                <a:close/>
                <a:moveTo>
                  <a:pt x="68" y="114"/>
                </a:moveTo>
                <a:cubicBezTo>
                  <a:pt x="68" y="114"/>
                  <a:pt x="68" y="114"/>
                  <a:pt x="68" y="114"/>
                </a:cubicBezTo>
                <a:cubicBezTo>
                  <a:pt x="67" y="112"/>
                  <a:pt x="67" y="112"/>
                  <a:pt x="67" y="112"/>
                </a:cubicBezTo>
                <a:cubicBezTo>
                  <a:pt x="67" y="111"/>
                  <a:pt x="67" y="111"/>
                  <a:pt x="67" y="111"/>
                </a:cubicBezTo>
                <a:cubicBezTo>
                  <a:pt x="67" y="111"/>
                  <a:pt x="67" y="111"/>
                  <a:pt x="67" y="111"/>
                </a:cubicBezTo>
                <a:cubicBezTo>
                  <a:pt x="65" y="110"/>
                  <a:pt x="65" y="110"/>
                  <a:pt x="65" y="110"/>
                </a:cubicBezTo>
                <a:cubicBezTo>
                  <a:pt x="65" y="110"/>
                  <a:pt x="65" y="110"/>
                  <a:pt x="65" y="110"/>
                </a:cubicBezTo>
                <a:cubicBezTo>
                  <a:pt x="65" y="111"/>
                  <a:pt x="65" y="111"/>
                  <a:pt x="65" y="111"/>
                </a:cubicBezTo>
                <a:cubicBezTo>
                  <a:pt x="66" y="112"/>
                  <a:pt x="66" y="112"/>
                  <a:pt x="66" y="112"/>
                </a:cubicBezTo>
                <a:cubicBezTo>
                  <a:pt x="65" y="112"/>
                  <a:pt x="65" y="112"/>
                  <a:pt x="65" y="112"/>
                </a:cubicBezTo>
                <a:cubicBezTo>
                  <a:pt x="65" y="112"/>
                  <a:pt x="65" y="112"/>
                  <a:pt x="65" y="112"/>
                </a:cubicBezTo>
                <a:cubicBezTo>
                  <a:pt x="66" y="113"/>
                  <a:pt x="66" y="113"/>
                  <a:pt x="66" y="113"/>
                </a:cubicBezTo>
                <a:cubicBezTo>
                  <a:pt x="68" y="114"/>
                  <a:pt x="68" y="114"/>
                  <a:pt x="68" y="114"/>
                </a:cubicBezTo>
                <a:close/>
                <a:moveTo>
                  <a:pt x="58" y="100"/>
                </a:moveTo>
                <a:cubicBezTo>
                  <a:pt x="58" y="101"/>
                  <a:pt x="58" y="101"/>
                  <a:pt x="58" y="101"/>
                </a:cubicBezTo>
                <a:cubicBezTo>
                  <a:pt x="59" y="101"/>
                  <a:pt x="59" y="101"/>
                  <a:pt x="59" y="101"/>
                </a:cubicBezTo>
                <a:cubicBezTo>
                  <a:pt x="60" y="101"/>
                  <a:pt x="60" y="101"/>
                  <a:pt x="60" y="101"/>
                </a:cubicBezTo>
                <a:cubicBezTo>
                  <a:pt x="60" y="101"/>
                  <a:pt x="60" y="101"/>
                  <a:pt x="60" y="101"/>
                </a:cubicBezTo>
                <a:cubicBezTo>
                  <a:pt x="59" y="100"/>
                  <a:pt x="59" y="100"/>
                  <a:pt x="59" y="100"/>
                </a:cubicBezTo>
                <a:cubicBezTo>
                  <a:pt x="58" y="99"/>
                  <a:pt x="58" y="99"/>
                  <a:pt x="58" y="99"/>
                </a:cubicBezTo>
                <a:cubicBezTo>
                  <a:pt x="58" y="100"/>
                  <a:pt x="58" y="100"/>
                  <a:pt x="58" y="100"/>
                </a:cubicBezTo>
                <a:close/>
                <a:moveTo>
                  <a:pt x="39" y="271"/>
                </a:moveTo>
                <a:cubicBezTo>
                  <a:pt x="39" y="271"/>
                  <a:pt x="39" y="271"/>
                  <a:pt x="39" y="271"/>
                </a:cubicBezTo>
                <a:cubicBezTo>
                  <a:pt x="38" y="271"/>
                  <a:pt x="38" y="271"/>
                  <a:pt x="38" y="271"/>
                </a:cubicBezTo>
                <a:cubicBezTo>
                  <a:pt x="38" y="269"/>
                  <a:pt x="38" y="269"/>
                  <a:pt x="38" y="269"/>
                </a:cubicBezTo>
                <a:cubicBezTo>
                  <a:pt x="39" y="268"/>
                  <a:pt x="39" y="268"/>
                  <a:pt x="39" y="268"/>
                </a:cubicBezTo>
                <a:cubicBezTo>
                  <a:pt x="39" y="267"/>
                  <a:pt x="39" y="267"/>
                  <a:pt x="39" y="267"/>
                </a:cubicBezTo>
                <a:cubicBezTo>
                  <a:pt x="39" y="267"/>
                  <a:pt x="39" y="267"/>
                  <a:pt x="39" y="267"/>
                </a:cubicBezTo>
                <a:cubicBezTo>
                  <a:pt x="38" y="268"/>
                  <a:pt x="38" y="268"/>
                  <a:pt x="38" y="268"/>
                </a:cubicBezTo>
                <a:cubicBezTo>
                  <a:pt x="37" y="268"/>
                  <a:pt x="37" y="268"/>
                  <a:pt x="37" y="268"/>
                </a:cubicBezTo>
                <a:cubicBezTo>
                  <a:pt x="36" y="267"/>
                  <a:pt x="36" y="267"/>
                  <a:pt x="36" y="267"/>
                </a:cubicBezTo>
                <a:cubicBezTo>
                  <a:pt x="36" y="266"/>
                  <a:pt x="36" y="266"/>
                  <a:pt x="36" y="266"/>
                </a:cubicBezTo>
                <a:cubicBezTo>
                  <a:pt x="36" y="266"/>
                  <a:pt x="36" y="266"/>
                  <a:pt x="36" y="266"/>
                </a:cubicBezTo>
                <a:cubicBezTo>
                  <a:pt x="37" y="267"/>
                  <a:pt x="37" y="267"/>
                  <a:pt x="37" y="267"/>
                </a:cubicBezTo>
                <a:cubicBezTo>
                  <a:pt x="37" y="267"/>
                  <a:pt x="37" y="267"/>
                  <a:pt x="37" y="267"/>
                </a:cubicBezTo>
                <a:cubicBezTo>
                  <a:pt x="37" y="267"/>
                  <a:pt x="37" y="267"/>
                  <a:pt x="37" y="267"/>
                </a:cubicBezTo>
                <a:cubicBezTo>
                  <a:pt x="37" y="266"/>
                  <a:pt x="37" y="266"/>
                  <a:pt x="37" y="266"/>
                </a:cubicBezTo>
                <a:cubicBezTo>
                  <a:pt x="36" y="265"/>
                  <a:pt x="36" y="265"/>
                  <a:pt x="36" y="265"/>
                </a:cubicBezTo>
                <a:cubicBezTo>
                  <a:pt x="36" y="265"/>
                  <a:pt x="36" y="265"/>
                  <a:pt x="36" y="265"/>
                </a:cubicBezTo>
                <a:cubicBezTo>
                  <a:pt x="35" y="266"/>
                  <a:pt x="35" y="266"/>
                  <a:pt x="35" y="266"/>
                </a:cubicBezTo>
                <a:cubicBezTo>
                  <a:pt x="34" y="265"/>
                  <a:pt x="34" y="265"/>
                  <a:pt x="34" y="265"/>
                </a:cubicBezTo>
                <a:cubicBezTo>
                  <a:pt x="34" y="264"/>
                  <a:pt x="34" y="264"/>
                  <a:pt x="34" y="264"/>
                </a:cubicBezTo>
                <a:cubicBezTo>
                  <a:pt x="34" y="264"/>
                  <a:pt x="34" y="264"/>
                  <a:pt x="34" y="264"/>
                </a:cubicBezTo>
                <a:cubicBezTo>
                  <a:pt x="35" y="263"/>
                  <a:pt x="35" y="263"/>
                  <a:pt x="35" y="263"/>
                </a:cubicBezTo>
                <a:cubicBezTo>
                  <a:pt x="35" y="262"/>
                  <a:pt x="35" y="262"/>
                  <a:pt x="35" y="262"/>
                </a:cubicBezTo>
                <a:cubicBezTo>
                  <a:pt x="36" y="262"/>
                  <a:pt x="36" y="262"/>
                  <a:pt x="36" y="262"/>
                </a:cubicBezTo>
                <a:cubicBezTo>
                  <a:pt x="36" y="261"/>
                  <a:pt x="36" y="261"/>
                  <a:pt x="36" y="261"/>
                </a:cubicBezTo>
                <a:cubicBezTo>
                  <a:pt x="35" y="262"/>
                  <a:pt x="35" y="262"/>
                  <a:pt x="35" y="262"/>
                </a:cubicBezTo>
                <a:cubicBezTo>
                  <a:pt x="34" y="262"/>
                  <a:pt x="34" y="262"/>
                  <a:pt x="34" y="262"/>
                </a:cubicBezTo>
                <a:cubicBezTo>
                  <a:pt x="34" y="261"/>
                  <a:pt x="34" y="261"/>
                  <a:pt x="34" y="261"/>
                </a:cubicBezTo>
                <a:cubicBezTo>
                  <a:pt x="34" y="261"/>
                  <a:pt x="34" y="261"/>
                  <a:pt x="34" y="261"/>
                </a:cubicBezTo>
                <a:cubicBezTo>
                  <a:pt x="35" y="260"/>
                  <a:pt x="35" y="260"/>
                  <a:pt x="35" y="260"/>
                </a:cubicBezTo>
                <a:cubicBezTo>
                  <a:pt x="35" y="259"/>
                  <a:pt x="35" y="259"/>
                  <a:pt x="35" y="259"/>
                </a:cubicBezTo>
                <a:cubicBezTo>
                  <a:pt x="35" y="258"/>
                  <a:pt x="35" y="258"/>
                  <a:pt x="35" y="258"/>
                </a:cubicBezTo>
                <a:cubicBezTo>
                  <a:pt x="35" y="258"/>
                  <a:pt x="35" y="258"/>
                  <a:pt x="35" y="258"/>
                </a:cubicBezTo>
                <a:cubicBezTo>
                  <a:pt x="35" y="258"/>
                  <a:pt x="35" y="258"/>
                  <a:pt x="35" y="258"/>
                </a:cubicBezTo>
                <a:cubicBezTo>
                  <a:pt x="35" y="259"/>
                  <a:pt x="35" y="259"/>
                  <a:pt x="35" y="259"/>
                </a:cubicBezTo>
                <a:cubicBezTo>
                  <a:pt x="34" y="260"/>
                  <a:pt x="34" y="260"/>
                  <a:pt x="34" y="260"/>
                </a:cubicBezTo>
                <a:cubicBezTo>
                  <a:pt x="33" y="261"/>
                  <a:pt x="33" y="261"/>
                  <a:pt x="33" y="261"/>
                </a:cubicBezTo>
                <a:cubicBezTo>
                  <a:pt x="33" y="261"/>
                  <a:pt x="33" y="261"/>
                  <a:pt x="33" y="261"/>
                </a:cubicBezTo>
                <a:cubicBezTo>
                  <a:pt x="32" y="261"/>
                  <a:pt x="32" y="261"/>
                  <a:pt x="32" y="261"/>
                </a:cubicBezTo>
                <a:cubicBezTo>
                  <a:pt x="32" y="261"/>
                  <a:pt x="32" y="261"/>
                  <a:pt x="32" y="261"/>
                </a:cubicBezTo>
                <a:cubicBezTo>
                  <a:pt x="32" y="260"/>
                  <a:pt x="32" y="260"/>
                  <a:pt x="32" y="260"/>
                </a:cubicBezTo>
                <a:cubicBezTo>
                  <a:pt x="32" y="260"/>
                  <a:pt x="32" y="260"/>
                  <a:pt x="32" y="260"/>
                </a:cubicBezTo>
                <a:cubicBezTo>
                  <a:pt x="32" y="260"/>
                  <a:pt x="32" y="260"/>
                  <a:pt x="32" y="260"/>
                </a:cubicBezTo>
                <a:cubicBezTo>
                  <a:pt x="31" y="260"/>
                  <a:pt x="31" y="260"/>
                  <a:pt x="31" y="260"/>
                </a:cubicBezTo>
                <a:cubicBezTo>
                  <a:pt x="31" y="261"/>
                  <a:pt x="31" y="261"/>
                  <a:pt x="31" y="261"/>
                </a:cubicBezTo>
                <a:cubicBezTo>
                  <a:pt x="31" y="261"/>
                  <a:pt x="31" y="261"/>
                  <a:pt x="31" y="261"/>
                </a:cubicBezTo>
                <a:cubicBezTo>
                  <a:pt x="31" y="260"/>
                  <a:pt x="31" y="260"/>
                  <a:pt x="31" y="260"/>
                </a:cubicBezTo>
                <a:cubicBezTo>
                  <a:pt x="30" y="260"/>
                  <a:pt x="30" y="260"/>
                  <a:pt x="30" y="260"/>
                </a:cubicBezTo>
                <a:cubicBezTo>
                  <a:pt x="30" y="261"/>
                  <a:pt x="30" y="261"/>
                  <a:pt x="30" y="261"/>
                </a:cubicBezTo>
                <a:cubicBezTo>
                  <a:pt x="29" y="260"/>
                  <a:pt x="29" y="260"/>
                  <a:pt x="29" y="260"/>
                </a:cubicBezTo>
                <a:cubicBezTo>
                  <a:pt x="29" y="260"/>
                  <a:pt x="29" y="260"/>
                  <a:pt x="29" y="260"/>
                </a:cubicBezTo>
                <a:cubicBezTo>
                  <a:pt x="30" y="259"/>
                  <a:pt x="30" y="259"/>
                  <a:pt x="30" y="259"/>
                </a:cubicBezTo>
                <a:cubicBezTo>
                  <a:pt x="30" y="259"/>
                  <a:pt x="30" y="259"/>
                  <a:pt x="30" y="259"/>
                </a:cubicBezTo>
                <a:cubicBezTo>
                  <a:pt x="31" y="259"/>
                  <a:pt x="31" y="259"/>
                  <a:pt x="31" y="259"/>
                </a:cubicBezTo>
                <a:cubicBezTo>
                  <a:pt x="33" y="258"/>
                  <a:pt x="33" y="258"/>
                  <a:pt x="33" y="258"/>
                </a:cubicBezTo>
                <a:cubicBezTo>
                  <a:pt x="33" y="258"/>
                  <a:pt x="33" y="258"/>
                  <a:pt x="33" y="258"/>
                </a:cubicBezTo>
                <a:cubicBezTo>
                  <a:pt x="33" y="257"/>
                  <a:pt x="33" y="257"/>
                  <a:pt x="33" y="257"/>
                </a:cubicBezTo>
                <a:cubicBezTo>
                  <a:pt x="33" y="257"/>
                  <a:pt x="33" y="257"/>
                  <a:pt x="33" y="257"/>
                </a:cubicBezTo>
                <a:cubicBezTo>
                  <a:pt x="32" y="258"/>
                  <a:pt x="32" y="258"/>
                  <a:pt x="32" y="258"/>
                </a:cubicBezTo>
                <a:cubicBezTo>
                  <a:pt x="31" y="259"/>
                  <a:pt x="31" y="259"/>
                  <a:pt x="31" y="259"/>
                </a:cubicBezTo>
                <a:cubicBezTo>
                  <a:pt x="31" y="259"/>
                  <a:pt x="31" y="259"/>
                  <a:pt x="31" y="259"/>
                </a:cubicBezTo>
                <a:cubicBezTo>
                  <a:pt x="30" y="259"/>
                  <a:pt x="30" y="259"/>
                  <a:pt x="30" y="259"/>
                </a:cubicBezTo>
                <a:cubicBezTo>
                  <a:pt x="30" y="258"/>
                  <a:pt x="30" y="258"/>
                  <a:pt x="30" y="258"/>
                </a:cubicBezTo>
                <a:cubicBezTo>
                  <a:pt x="29" y="258"/>
                  <a:pt x="29" y="258"/>
                  <a:pt x="29" y="258"/>
                </a:cubicBezTo>
                <a:cubicBezTo>
                  <a:pt x="29" y="258"/>
                  <a:pt x="29" y="258"/>
                  <a:pt x="29" y="258"/>
                </a:cubicBezTo>
                <a:cubicBezTo>
                  <a:pt x="29" y="257"/>
                  <a:pt x="29" y="257"/>
                  <a:pt x="29" y="257"/>
                </a:cubicBezTo>
                <a:cubicBezTo>
                  <a:pt x="29" y="257"/>
                  <a:pt x="29" y="257"/>
                  <a:pt x="29" y="257"/>
                </a:cubicBezTo>
                <a:cubicBezTo>
                  <a:pt x="28" y="257"/>
                  <a:pt x="28" y="257"/>
                  <a:pt x="28" y="257"/>
                </a:cubicBezTo>
                <a:cubicBezTo>
                  <a:pt x="27" y="257"/>
                  <a:pt x="27" y="257"/>
                  <a:pt x="27" y="257"/>
                </a:cubicBezTo>
                <a:cubicBezTo>
                  <a:pt x="27" y="257"/>
                  <a:pt x="27" y="257"/>
                  <a:pt x="27" y="257"/>
                </a:cubicBezTo>
                <a:cubicBezTo>
                  <a:pt x="26" y="258"/>
                  <a:pt x="26" y="258"/>
                  <a:pt x="26" y="258"/>
                </a:cubicBezTo>
                <a:cubicBezTo>
                  <a:pt x="25" y="257"/>
                  <a:pt x="25" y="257"/>
                  <a:pt x="25" y="257"/>
                </a:cubicBezTo>
                <a:cubicBezTo>
                  <a:pt x="25" y="256"/>
                  <a:pt x="25" y="256"/>
                  <a:pt x="25" y="256"/>
                </a:cubicBezTo>
                <a:cubicBezTo>
                  <a:pt x="25" y="256"/>
                  <a:pt x="25" y="256"/>
                  <a:pt x="25" y="256"/>
                </a:cubicBezTo>
                <a:cubicBezTo>
                  <a:pt x="26" y="256"/>
                  <a:pt x="26" y="256"/>
                  <a:pt x="26" y="256"/>
                </a:cubicBezTo>
                <a:cubicBezTo>
                  <a:pt x="27" y="257"/>
                  <a:pt x="27" y="257"/>
                  <a:pt x="27" y="257"/>
                </a:cubicBezTo>
                <a:cubicBezTo>
                  <a:pt x="28" y="256"/>
                  <a:pt x="28" y="256"/>
                  <a:pt x="28" y="256"/>
                </a:cubicBezTo>
                <a:cubicBezTo>
                  <a:pt x="28" y="256"/>
                  <a:pt x="28" y="256"/>
                  <a:pt x="28" y="256"/>
                </a:cubicBezTo>
                <a:cubicBezTo>
                  <a:pt x="28" y="256"/>
                  <a:pt x="28" y="256"/>
                  <a:pt x="28" y="256"/>
                </a:cubicBezTo>
                <a:cubicBezTo>
                  <a:pt x="26" y="256"/>
                  <a:pt x="26" y="256"/>
                  <a:pt x="26" y="256"/>
                </a:cubicBezTo>
                <a:cubicBezTo>
                  <a:pt x="26" y="256"/>
                  <a:pt x="26" y="256"/>
                  <a:pt x="26" y="256"/>
                </a:cubicBezTo>
                <a:cubicBezTo>
                  <a:pt x="26" y="256"/>
                  <a:pt x="26" y="256"/>
                  <a:pt x="26" y="256"/>
                </a:cubicBezTo>
                <a:cubicBezTo>
                  <a:pt x="27" y="256"/>
                  <a:pt x="27" y="256"/>
                  <a:pt x="27" y="256"/>
                </a:cubicBezTo>
                <a:cubicBezTo>
                  <a:pt x="28" y="256"/>
                  <a:pt x="28" y="256"/>
                  <a:pt x="28" y="256"/>
                </a:cubicBezTo>
                <a:cubicBezTo>
                  <a:pt x="28" y="255"/>
                  <a:pt x="28" y="255"/>
                  <a:pt x="28" y="255"/>
                </a:cubicBezTo>
                <a:cubicBezTo>
                  <a:pt x="27" y="255"/>
                  <a:pt x="27" y="255"/>
                  <a:pt x="27" y="255"/>
                </a:cubicBezTo>
                <a:cubicBezTo>
                  <a:pt x="26" y="255"/>
                  <a:pt x="26" y="255"/>
                  <a:pt x="26" y="255"/>
                </a:cubicBezTo>
                <a:cubicBezTo>
                  <a:pt x="25" y="255"/>
                  <a:pt x="25" y="255"/>
                  <a:pt x="25" y="255"/>
                </a:cubicBezTo>
                <a:cubicBezTo>
                  <a:pt x="25" y="255"/>
                  <a:pt x="25" y="255"/>
                  <a:pt x="25" y="255"/>
                </a:cubicBezTo>
                <a:cubicBezTo>
                  <a:pt x="24" y="255"/>
                  <a:pt x="24" y="255"/>
                  <a:pt x="24" y="255"/>
                </a:cubicBezTo>
                <a:cubicBezTo>
                  <a:pt x="24" y="254"/>
                  <a:pt x="24" y="254"/>
                  <a:pt x="24" y="254"/>
                </a:cubicBezTo>
                <a:cubicBezTo>
                  <a:pt x="25" y="254"/>
                  <a:pt x="25" y="254"/>
                  <a:pt x="25" y="254"/>
                </a:cubicBezTo>
                <a:cubicBezTo>
                  <a:pt x="26" y="254"/>
                  <a:pt x="26" y="254"/>
                  <a:pt x="26" y="254"/>
                </a:cubicBezTo>
                <a:cubicBezTo>
                  <a:pt x="27" y="254"/>
                  <a:pt x="27" y="254"/>
                  <a:pt x="27" y="254"/>
                </a:cubicBezTo>
                <a:cubicBezTo>
                  <a:pt x="27" y="254"/>
                  <a:pt x="27" y="254"/>
                  <a:pt x="27" y="254"/>
                </a:cubicBezTo>
                <a:cubicBezTo>
                  <a:pt x="26" y="254"/>
                  <a:pt x="26" y="254"/>
                  <a:pt x="26" y="254"/>
                </a:cubicBezTo>
                <a:cubicBezTo>
                  <a:pt x="26" y="254"/>
                  <a:pt x="26" y="254"/>
                  <a:pt x="26" y="254"/>
                </a:cubicBezTo>
                <a:cubicBezTo>
                  <a:pt x="25" y="254"/>
                  <a:pt x="25" y="254"/>
                  <a:pt x="25" y="254"/>
                </a:cubicBezTo>
                <a:cubicBezTo>
                  <a:pt x="25" y="253"/>
                  <a:pt x="25" y="253"/>
                  <a:pt x="25" y="253"/>
                </a:cubicBezTo>
                <a:cubicBezTo>
                  <a:pt x="26" y="253"/>
                  <a:pt x="26" y="253"/>
                  <a:pt x="26" y="253"/>
                </a:cubicBezTo>
                <a:cubicBezTo>
                  <a:pt x="26" y="253"/>
                  <a:pt x="26" y="253"/>
                  <a:pt x="26" y="253"/>
                </a:cubicBezTo>
                <a:cubicBezTo>
                  <a:pt x="27" y="253"/>
                  <a:pt x="27" y="253"/>
                  <a:pt x="27" y="253"/>
                </a:cubicBezTo>
                <a:cubicBezTo>
                  <a:pt x="27" y="253"/>
                  <a:pt x="27" y="253"/>
                  <a:pt x="27" y="253"/>
                </a:cubicBezTo>
                <a:cubicBezTo>
                  <a:pt x="27" y="252"/>
                  <a:pt x="27" y="252"/>
                  <a:pt x="27" y="252"/>
                </a:cubicBezTo>
                <a:cubicBezTo>
                  <a:pt x="27" y="252"/>
                  <a:pt x="27" y="252"/>
                  <a:pt x="27" y="252"/>
                </a:cubicBezTo>
                <a:cubicBezTo>
                  <a:pt x="28" y="252"/>
                  <a:pt x="28" y="252"/>
                  <a:pt x="28" y="252"/>
                </a:cubicBezTo>
                <a:cubicBezTo>
                  <a:pt x="29" y="252"/>
                  <a:pt x="29" y="252"/>
                  <a:pt x="29" y="252"/>
                </a:cubicBezTo>
                <a:cubicBezTo>
                  <a:pt x="30" y="252"/>
                  <a:pt x="30" y="252"/>
                  <a:pt x="30" y="252"/>
                </a:cubicBezTo>
                <a:cubicBezTo>
                  <a:pt x="28" y="252"/>
                  <a:pt x="28" y="252"/>
                  <a:pt x="28" y="252"/>
                </a:cubicBezTo>
                <a:cubicBezTo>
                  <a:pt x="28" y="251"/>
                  <a:pt x="28" y="251"/>
                  <a:pt x="28" y="251"/>
                </a:cubicBezTo>
                <a:cubicBezTo>
                  <a:pt x="27" y="251"/>
                  <a:pt x="27" y="251"/>
                  <a:pt x="27" y="251"/>
                </a:cubicBezTo>
                <a:cubicBezTo>
                  <a:pt x="27" y="252"/>
                  <a:pt x="27" y="252"/>
                  <a:pt x="27" y="252"/>
                </a:cubicBezTo>
                <a:cubicBezTo>
                  <a:pt x="26" y="252"/>
                  <a:pt x="26" y="252"/>
                  <a:pt x="26" y="252"/>
                </a:cubicBezTo>
                <a:cubicBezTo>
                  <a:pt x="25" y="253"/>
                  <a:pt x="25" y="253"/>
                  <a:pt x="25" y="253"/>
                </a:cubicBezTo>
                <a:cubicBezTo>
                  <a:pt x="25" y="252"/>
                  <a:pt x="25" y="252"/>
                  <a:pt x="25" y="252"/>
                </a:cubicBezTo>
                <a:cubicBezTo>
                  <a:pt x="25" y="252"/>
                  <a:pt x="25" y="252"/>
                  <a:pt x="25" y="252"/>
                </a:cubicBezTo>
                <a:cubicBezTo>
                  <a:pt x="25" y="251"/>
                  <a:pt x="25" y="251"/>
                  <a:pt x="25" y="251"/>
                </a:cubicBezTo>
                <a:cubicBezTo>
                  <a:pt x="25" y="250"/>
                  <a:pt x="25" y="250"/>
                  <a:pt x="25" y="250"/>
                </a:cubicBezTo>
                <a:cubicBezTo>
                  <a:pt x="27" y="250"/>
                  <a:pt x="27" y="250"/>
                  <a:pt x="27" y="250"/>
                </a:cubicBezTo>
                <a:cubicBezTo>
                  <a:pt x="27" y="249"/>
                  <a:pt x="27" y="249"/>
                  <a:pt x="27" y="249"/>
                </a:cubicBezTo>
                <a:cubicBezTo>
                  <a:pt x="29" y="248"/>
                  <a:pt x="29" y="248"/>
                  <a:pt x="29" y="248"/>
                </a:cubicBezTo>
                <a:cubicBezTo>
                  <a:pt x="30" y="248"/>
                  <a:pt x="30" y="248"/>
                  <a:pt x="30" y="248"/>
                </a:cubicBezTo>
                <a:cubicBezTo>
                  <a:pt x="30" y="248"/>
                  <a:pt x="30" y="248"/>
                  <a:pt x="30" y="248"/>
                </a:cubicBezTo>
                <a:cubicBezTo>
                  <a:pt x="30" y="249"/>
                  <a:pt x="30" y="249"/>
                  <a:pt x="30" y="249"/>
                </a:cubicBezTo>
                <a:cubicBezTo>
                  <a:pt x="31" y="250"/>
                  <a:pt x="31" y="250"/>
                  <a:pt x="31" y="250"/>
                </a:cubicBezTo>
                <a:cubicBezTo>
                  <a:pt x="31" y="250"/>
                  <a:pt x="31" y="250"/>
                  <a:pt x="31" y="250"/>
                </a:cubicBezTo>
                <a:cubicBezTo>
                  <a:pt x="31" y="249"/>
                  <a:pt x="31" y="249"/>
                  <a:pt x="31" y="249"/>
                </a:cubicBezTo>
                <a:cubicBezTo>
                  <a:pt x="31" y="248"/>
                  <a:pt x="31" y="248"/>
                  <a:pt x="31" y="248"/>
                </a:cubicBezTo>
                <a:cubicBezTo>
                  <a:pt x="31" y="247"/>
                  <a:pt x="31" y="247"/>
                  <a:pt x="31" y="247"/>
                </a:cubicBezTo>
                <a:cubicBezTo>
                  <a:pt x="32" y="247"/>
                  <a:pt x="32" y="247"/>
                  <a:pt x="32" y="247"/>
                </a:cubicBezTo>
                <a:cubicBezTo>
                  <a:pt x="32" y="247"/>
                  <a:pt x="32" y="247"/>
                  <a:pt x="32" y="247"/>
                </a:cubicBezTo>
                <a:cubicBezTo>
                  <a:pt x="31" y="247"/>
                  <a:pt x="31" y="247"/>
                  <a:pt x="31" y="247"/>
                </a:cubicBezTo>
                <a:cubicBezTo>
                  <a:pt x="30" y="247"/>
                  <a:pt x="30" y="247"/>
                  <a:pt x="30" y="247"/>
                </a:cubicBezTo>
                <a:cubicBezTo>
                  <a:pt x="30" y="247"/>
                  <a:pt x="30" y="247"/>
                  <a:pt x="30" y="247"/>
                </a:cubicBezTo>
                <a:cubicBezTo>
                  <a:pt x="30" y="246"/>
                  <a:pt x="30" y="246"/>
                  <a:pt x="30" y="246"/>
                </a:cubicBezTo>
                <a:cubicBezTo>
                  <a:pt x="31" y="246"/>
                  <a:pt x="31" y="246"/>
                  <a:pt x="31" y="246"/>
                </a:cubicBezTo>
                <a:cubicBezTo>
                  <a:pt x="32" y="245"/>
                  <a:pt x="32" y="245"/>
                  <a:pt x="32" y="245"/>
                </a:cubicBezTo>
                <a:cubicBezTo>
                  <a:pt x="32" y="244"/>
                  <a:pt x="32" y="244"/>
                  <a:pt x="32" y="244"/>
                </a:cubicBezTo>
                <a:cubicBezTo>
                  <a:pt x="32" y="244"/>
                  <a:pt x="32" y="244"/>
                  <a:pt x="32" y="244"/>
                </a:cubicBezTo>
                <a:cubicBezTo>
                  <a:pt x="32" y="244"/>
                  <a:pt x="32" y="244"/>
                  <a:pt x="32" y="244"/>
                </a:cubicBezTo>
                <a:cubicBezTo>
                  <a:pt x="32" y="245"/>
                  <a:pt x="32" y="245"/>
                  <a:pt x="32" y="245"/>
                </a:cubicBezTo>
                <a:cubicBezTo>
                  <a:pt x="31" y="245"/>
                  <a:pt x="31" y="245"/>
                  <a:pt x="31" y="245"/>
                </a:cubicBezTo>
                <a:cubicBezTo>
                  <a:pt x="30" y="245"/>
                  <a:pt x="30" y="245"/>
                  <a:pt x="30" y="245"/>
                </a:cubicBezTo>
                <a:cubicBezTo>
                  <a:pt x="29" y="246"/>
                  <a:pt x="29" y="246"/>
                  <a:pt x="29" y="246"/>
                </a:cubicBezTo>
                <a:cubicBezTo>
                  <a:pt x="28" y="247"/>
                  <a:pt x="28" y="247"/>
                  <a:pt x="28" y="247"/>
                </a:cubicBezTo>
                <a:cubicBezTo>
                  <a:pt x="27" y="248"/>
                  <a:pt x="27" y="248"/>
                  <a:pt x="27" y="248"/>
                </a:cubicBezTo>
                <a:cubicBezTo>
                  <a:pt x="26" y="247"/>
                  <a:pt x="26" y="247"/>
                  <a:pt x="26" y="247"/>
                </a:cubicBezTo>
                <a:cubicBezTo>
                  <a:pt x="26" y="247"/>
                  <a:pt x="26" y="247"/>
                  <a:pt x="26" y="247"/>
                </a:cubicBezTo>
                <a:cubicBezTo>
                  <a:pt x="27" y="246"/>
                  <a:pt x="27" y="246"/>
                  <a:pt x="27" y="246"/>
                </a:cubicBezTo>
                <a:cubicBezTo>
                  <a:pt x="26" y="246"/>
                  <a:pt x="26" y="246"/>
                  <a:pt x="26" y="246"/>
                </a:cubicBezTo>
                <a:cubicBezTo>
                  <a:pt x="25" y="247"/>
                  <a:pt x="25" y="247"/>
                  <a:pt x="25" y="247"/>
                </a:cubicBezTo>
                <a:cubicBezTo>
                  <a:pt x="24" y="246"/>
                  <a:pt x="24" y="246"/>
                  <a:pt x="24" y="246"/>
                </a:cubicBezTo>
                <a:cubicBezTo>
                  <a:pt x="25" y="246"/>
                  <a:pt x="25" y="246"/>
                  <a:pt x="25" y="246"/>
                </a:cubicBezTo>
                <a:cubicBezTo>
                  <a:pt x="26" y="245"/>
                  <a:pt x="26" y="245"/>
                  <a:pt x="26" y="245"/>
                </a:cubicBezTo>
                <a:cubicBezTo>
                  <a:pt x="27" y="245"/>
                  <a:pt x="27" y="245"/>
                  <a:pt x="27" y="245"/>
                </a:cubicBezTo>
                <a:cubicBezTo>
                  <a:pt x="27" y="245"/>
                  <a:pt x="27" y="245"/>
                  <a:pt x="27" y="245"/>
                </a:cubicBezTo>
                <a:cubicBezTo>
                  <a:pt x="28" y="245"/>
                  <a:pt x="28" y="245"/>
                  <a:pt x="28" y="245"/>
                </a:cubicBezTo>
                <a:cubicBezTo>
                  <a:pt x="28" y="244"/>
                  <a:pt x="28" y="244"/>
                  <a:pt x="28" y="244"/>
                </a:cubicBezTo>
                <a:cubicBezTo>
                  <a:pt x="27" y="244"/>
                  <a:pt x="27" y="244"/>
                  <a:pt x="27" y="244"/>
                </a:cubicBezTo>
                <a:cubicBezTo>
                  <a:pt x="27" y="244"/>
                  <a:pt x="27" y="244"/>
                  <a:pt x="27" y="244"/>
                </a:cubicBezTo>
                <a:cubicBezTo>
                  <a:pt x="28" y="243"/>
                  <a:pt x="28" y="243"/>
                  <a:pt x="28" y="243"/>
                </a:cubicBezTo>
                <a:cubicBezTo>
                  <a:pt x="27" y="243"/>
                  <a:pt x="27" y="243"/>
                  <a:pt x="27" y="243"/>
                </a:cubicBezTo>
                <a:cubicBezTo>
                  <a:pt x="27" y="243"/>
                  <a:pt x="27" y="243"/>
                  <a:pt x="27" y="243"/>
                </a:cubicBezTo>
                <a:cubicBezTo>
                  <a:pt x="26" y="243"/>
                  <a:pt x="26" y="243"/>
                  <a:pt x="26" y="243"/>
                </a:cubicBezTo>
                <a:cubicBezTo>
                  <a:pt x="26" y="243"/>
                  <a:pt x="26" y="243"/>
                  <a:pt x="26" y="243"/>
                </a:cubicBezTo>
                <a:cubicBezTo>
                  <a:pt x="26" y="241"/>
                  <a:pt x="26" y="241"/>
                  <a:pt x="26" y="241"/>
                </a:cubicBezTo>
                <a:cubicBezTo>
                  <a:pt x="25" y="240"/>
                  <a:pt x="25" y="240"/>
                  <a:pt x="25" y="240"/>
                </a:cubicBezTo>
                <a:cubicBezTo>
                  <a:pt x="25" y="240"/>
                  <a:pt x="25" y="240"/>
                  <a:pt x="25" y="240"/>
                </a:cubicBezTo>
                <a:cubicBezTo>
                  <a:pt x="26" y="239"/>
                  <a:pt x="26" y="239"/>
                  <a:pt x="26" y="239"/>
                </a:cubicBezTo>
                <a:cubicBezTo>
                  <a:pt x="27" y="239"/>
                  <a:pt x="27" y="239"/>
                  <a:pt x="27" y="239"/>
                </a:cubicBezTo>
                <a:cubicBezTo>
                  <a:pt x="27" y="240"/>
                  <a:pt x="27" y="240"/>
                  <a:pt x="27" y="240"/>
                </a:cubicBezTo>
                <a:cubicBezTo>
                  <a:pt x="29" y="240"/>
                  <a:pt x="29" y="240"/>
                  <a:pt x="29" y="240"/>
                </a:cubicBezTo>
                <a:cubicBezTo>
                  <a:pt x="30" y="240"/>
                  <a:pt x="30" y="240"/>
                  <a:pt x="30" y="240"/>
                </a:cubicBezTo>
                <a:cubicBezTo>
                  <a:pt x="29" y="240"/>
                  <a:pt x="29" y="240"/>
                  <a:pt x="29" y="240"/>
                </a:cubicBezTo>
                <a:cubicBezTo>
                  <a:pt x="29" y="239"/>
                  <a:pt x="29" y="239"/>
                  <a:pt x="29" y="239"/>
                </a:cubicBezTo>
                <a:cubicBezTo>
                  <a:pt x="28" y="239"/>
                  <a:pt x="28" y="239"/>
                  <a:pt x="28" y="239"/>
                </a:cubicBezTo>
                <a:cubicBezTo>
                  <a:pt x="27" y="239"/>
                  <a:pt x="27" y="239"/>
                  <a:pt x="27" y="239"/>
                </a:cubicBezTo>
                <a:cubicBezTo>
                  <a:pt x="26" y="238"/>
                  <a:pt x="26" y="238"/>
                  <a:pt x="26" y="238"/>
                </a:cubicBezTo>
                <a:cubicBezTo>
                  <a:pt x="26" y="238"/>
                  <a:pt x="26" y="238"/>
                  <a:pt x="26" y="238"/>
                </a:cubicBezTo>
                <a:cubicBezTo>
                  <a:pt x="27" y="237"/>
                  <a:pt x="27" y="237"/>
                  <a:pt x="27" y="237"/>
                </a:cubicBezTo>
                <a:cubicBezTo>
                  <a:pt x="27" y="237"/>
                  <a:pt x="27" y="237"/>
                  <a:pt x="27" y="237"/>
                </a:cubicBezTo>
                <a:cubicBezTo>
                  <a:pt x="28" y="236"/>
                  <a:pt x="28" y="236"/>
                  <a:pt x="28" y="236"/>
                </a:cubicBezTo>
                <a:cubicBezTo>
                  <a:pt x="28" y="235"/>
                  <a:pt x="28" y="235"/>
                  <a:pt x="28" y="235"/>
                </a:cubicBezTo>
                <a:cubicBezTo>
                  <a:pt x="27" y="236"/>
                  <a:pt x="27" y="236"/>
                  <a:pt x="27" y="236"/>
                </a:cubicBezTo>
                <a:cubicBezTo>
                  <a:pt x="27" y="236"/>
                  <a:pt x="27" y="236"/>
                  <a:pt x="27" y="236"/>
                </a:cubicBezTo>
                <a:cubicBezTo>
                  <a:pt x="26" y="237"/>
                  <a:pt x="26" y="237"/>
                  <a:pt x="26" y="237"/>
                </a:cubicBezTo>
                <a:cubicBezTo>
                  <a:pt x="24" y="237"/>
                  <a:pt x="24" y="237"/>
                  <a:pt x="24" y="237"/>
                </a:cubicBezTo>
                <a:cubicBezTo>
                  <a:pt x="24" y="238"/>
                  <a:pt x="24" y="238"/>
                  <a:pt x="24" y="238"/>
                </a:cubicBezTo>
                <a:cubicBezTo>
                  <a:pt x="24" y="238"/>
                  <a:pt x="24" y="238"/>
                  <a:pt x="24" y="238"/>
                </a:cubicBezTo>
                <a:cubicBezTo>
                  <a:pt x="23" y="238"/>
                  <a:pt x="23" y="238"/>
                  <a:pt x="23" y="238"/>
                </a:cubicBezTo>
                <a:cubicBezTo>
                  <a:pt x="22" y="237"/>
                  <a:pt x="22" y="237"/>
                  <a:pt x="22" y="237"/>
                </a:cubicBezTo>
                <a:cubicBezTo>
                  <a:pt x="22" y="236"/>
                  <a:pt x="22" y="236"/>
                  <a:pt x="22" y="236"/>
                </a:cubicBezTo>
                <a:cubicBezTo>
                  <a:pt x="22" y="234"/>
                  <a:pt x="22" y="234"/>
                  <a:pt x="22" y="234"/>
                </a:cubicBezTo>
                <a:cubicBezTo>
                  <a:pt x="23" y="233"/>
                  <a:pt x="23" y="233"/>
                  <a:pt x="23" y="233"/>
                </a:cubicBezTo>
                <a:cubicBezTo>
                  <a:pt x="22" y="232"/>
                  <a:pt x="22" y="232"/>
                  <a:pt x="22" y="232"/>
                </a:cubicBezTo>
                <a:cubicBezTo>
                  <a:pt x="22" y="232"/>
                  <a:pt x="22" y="232"/>
                  <a:pt x="22" y="232"/>
                </a:cubicBezTo>
                <a:cubicBezTo>
                  <a:pt x="22" y="231"/>
                  <a:pt x="22" y="231"/>
                  <a:pt x="22" y="231"/>
                </a:cubicBezTo>
                <a:cubicBezTo>
                  <a:pt x="22" y="231"/>
                  <a:pt x="22" y="231"/>
                  <a:pt x="22" y="231"/>
                </a:cubicBezTo>
                <a:cubicBezTo>
                  <a:pt x="23" y="231"/>
                  <a:pt x="23" y="231"/>
                  <a:pt x="23" y="231"/>
                </a:cubicBezTo>
                <a:cubicBezTo>
                  <a:pt x="23" y="231"/>
                  <a:pt x="23" y="231"/>
                  <a:pt x="23" y="231"/>
                </a:cubicBezTo>
                <a:cubicBezTo>
                  <a:pt x="23" y="230"/>
                  <a:pt x="23" y="230"/>
                  <a:pt x="23" y="230"/>
                </a:cubicBezTo>
                <a:cubicBezTo>
                  <a:pt x="24" y="230"/>
                  <a:pt x="24" y="230"/>
                  <a:pt x="24" y="230"/>
                </a:cubicBezTo>
                <a:cubicBezTo>
                  <a:pt x="24" y="229"/>
                  <a:pt x="24" y="229"/>
                  <a:pt x="24" y="229"/>
                </a:cubicBezTo>
                <a:cubicBezTo>
                  <a:pt x="25" y="228"/>
                  <a:pt x="25" y="228"/>
                  <a:pt x="25" y="228"/>
                </a:cubicBezTo>
                <a:cubicBezTo>
                  <a:pt x="26" y="229"/>
                  <a:pt x="26" y="229"/>
                  <a:pt x="26" y="229"/>
                </a:cubicBezTo>
                <a:cubicBezTo>
                  <a:pt x="26" y="228"/>
                  <a:pt x="26" y="228"/>
                  <a:pt x="26" y="228"/>
                </a:cubicBezTo>
                <a:cubicBezTo>
                  <a:pt x="26" y="228"/>
                  <a:pt x="26" y="228"/>
                  <a:pt x="26" y="228"/>
                </a:cubicBezTo>
                <a:cubicBezTo>
                  <a:pt x="26" y="228"/>
                  <a:pt x="26" y="228"/>
                  <a:pt x="26" y="228"/>
                </a:cubicBezTo>
                <a:cubicBezTo>
                  <a:pt x="27" y="227"/>
                  <a:pt x="27" y="227"/>
                  <a:pt x="27" y="227"/>
                </a:cubicBezTo>
                <a:cubicBezTo>
                  <a:pt x="27" y="226"/>
                  <a:pt x="27" y="226"/>
                  <a:pt x="27" y="226"/>
                </a:cubicBezTo>
                <a:cubicBezTo>
                  <a:pt x="29" y="225"/>
                  <a:pt x="29" y="225"/>
                  <a:pt x="29" y="225"/>
                </a:cubicBezTo>
                <a:cubicBezTo>
                  <a:pt x="29" y="225"/>
                  <a:pt x="29" y="225"/>
                  <a:pt x="29" y="225"/>
                </a:cubicBezTo>
                <a:cubicBezTo>
                  <a:pt x="28" y="225"/>
                  <a:pt x="28" y="225"/>
                  <a:pt x="28" y="225"/>
                </a:cubicBezTo>
                <a:cubicBezTo>
                  <a:pt x="28" y="224"/>
                  <a:pt x="28" y="224"/>
                  <a:pt x="28" y="224"/>
                </a:cubicBezTo>
                <a:cubicBezTo>
                  <a:pt x="27" y="225"/>
                  <a:pt x="27" y="225"/>
                  <a:pt x="27" y="225"/>
                </a:cubicBezTo>
                <a:cubicBezTo>
                  <a:pt x="27" y="226"/>
                  <a:pt x="27" y="226"/>
                  <a:pt x="27" y="226"/>
                </a:cubicBezTo>
                <a:cubicBezTo>
                  <a:pt x="25" y="228"/>
                  <a:pt x="25" y="228"/>
                  <a:pt x="25" y="228"/>
                </a:cubicBezTo>
                <a:cubicBezTo>
                  <a:pt x="25" y="228"/>
                  <a:pt x="25" y="228"/>
                  <a:pt x="25" y="228"/>
                </a:cubicBezTo>
                <a:cubicBezTo>
                  <a:pt x="25" y="227"/>
                  <a:pt x="25" y="227"/>
                  <a:pt x="25" y="227"/>
                </a:cubicBezTo>
                <a:cubicBezTo>
                  <a:pt x="26" y="226"/>
                  <a:pt x="26" y="226"/>
                  <a:pt x="26" y="226"/>
                </a:cubicBezTo>
                <a:cubicBezTo>
                  <a:pt x="26" y="225"/>
                  <a:pt x="26" y="225"/>
                  <a:pt x="26" y="225"/>
                </a:cubicBezTo>
                <a:cubicBezTo>
                  <a:pt x="27" y="223"/>
                  <a:pt x="27" y="223"/>
                  <a:pt x="27" y="223"/>
                </a:cubicBezTo>
                <a:cubicBezTo>
                  <a:pt x="28" y="222"/>
                  <a:pt x="28" y="222"/>
                  <a:pt x="28" y="222"/>
                </a:cubicBezTo>
                <a:cubicBezTo>
                  <a:pt x="28" y="222"/>
                  <a:pt x="28" y="222"/>
                  <a:pt x="28" y="222"/>
                </a:cubicBezTo>
                <a:cubicBezTo>
                  <a:pt x="28" y="221"/>
                  <a:pt x="28" y="221"/>
                  <a:pt x="28" y="221"/>
                </a:cubicBezTo>
                <a:cubicBezTo>
                  <a:pt x="28" y="221"/>
                  <a:pt x="28" y="221"/>
                  <a:pt x="28" y="221"/>
                </a:cubicBezTo>
                <a:cubicBezTo>
                  <a:pt x="28" y="221"/>
                  <a:pt x="28" y="221"/>
                  <a:pt x="28" y="221"/>
                </a:cubicBezTo>
                <a:cubicBezTo>
                  <a:pt x="28" y="220"/>
                  <a:pt x="28" y="220"/>
                  <a:pt x="28" y="220"/>
                </a:cubicBezTo>
                <a:cubicBezTo>
                  <a:pt x="28" y="220"/>
                  <a:pt x="28" y="220"/>
                  <a:pt x="28" y="220"/>
                </a:cubicBezTo>
                <a:cubicBezTo>
                  <a:pt x="28" y="220"/>
                  <a:pt x="28" y="220"/>
                  <a:pt x="28" y="220"/>
                </a:cubicBezTo>
                <a:cubicBezTo>
                  <a:pt x="27" y="219"/>
                  <a:pt x="27" y="219"/>
                  <a:pt x="27" y="219"/>
                </a:cubicBezTo>
                <a:cubicBezTo>
                  <a:pt x="27" y="219"/>
                  <a:pt x="27" y="219"/>
                  <a:pt x="27" y="219"/>
                </a:cubicBezTo>
                <a:cubicBezTo>
                  <a:pt x="27" y="218"/>
                  <a:pt x="27" y="218"/>
                  <a:pt x="27" y="218"/>
                </a:cubicBezTo>
                <a:cubicBezTo>
                  <a:pt x="26" y="217"/>
                  <a:pt x="26" y="217"/>
                  <a:pt x="26" y="217"/>
                </a:cubicBezTo>
                <a:cubicBezTo>
                  <a:pt x="25" y="217"/>
                  <a:pt x="25" y="217"/>
                  <a:pt x="25" y="217"/>
                </a:cubicBezTo>
                <a:cubicBezTo>
                  <a:pt x="25" y="216"/>
                  <a:pt x="25" y="216"/>
                  <a:pt x="25" y="216"/>
                </a:cubicBezTo>
                <a:cubicBezTo>
                  <a:pt x="24" y="215"/>
                  <a:pt x="24" y="215"/>
                  <a:pt x="24" y="215"/>
                </a:cubicBezTo>
                <a:cubicBezTo>
                  <a:pt x="24" y="215"/>
                  <a:pt x="24" y="215"/>
                  <a:pt x="24" y="215"/>
                </a:cubicBezTo>
                <a:cubicBezTo>
                  <a:pt x="23" y="215"/>
                  <a:pt x="23" y="215"/>
                  <a:pt x="23" y="215"/>
                </a:cubicBezTo>
                <a:cubicBezTo>
                  <a:pt x="23" y="215"/>
                  <a:pt x="23" y="215"/>
                  <a:pt x="23" y="215"/>
                </a:cubicBezTo>
                <a:cubicBezTo>
                  <a:pt x="23" y="214"/>
                  <a:pt x="23" y="214"/>
                  <a:pt x="23" y="214"/>
                </a:cubicBezTo>
                <a:cubicBezTo>
                  <a:pt x="23" y="214"/>
                  <a:pt x="23" y="214"/>
                  <a:pt x="23" y="214"/>
                </a:cubicBezTo>
                <a:cubicBezTo>
                  <a:pt x="23" y="213"/>
                  <a:pt x="23" y="213"/>
                  <a:pt x="23" y="213"/>
                </a:cubicBezTo>
                <a:cubicBezTo>
                  <a:pt x="23" y="213"/>
                  <a:pt x="23" y="213"/>
                  <a:pt x="23" y="213"/>
                </a:cubicBezTo>
                <a:cubicBezTo>
                  <a:pt x="23" y="213"/>
                  <a:pt x="23" y="213"/>
                  <a:pt x="23" y="213"/>
                </a:cubicBezTo>
                <a:cubicBezTo>
                  <a:pt x="23" y="212"/>
                  <a:pt x="23" y="212"/>
                  <a:pt x="23" y="212"/>
                </a:cubicBezTo>
                <a:cubicBezTo>
                  <a:pt x="23" y="212"/>
                  <a:pt x="23" y="212"/>
                  <a:pt x="23" y="212"/>
                </a:cubicBezTo>
                <a:cubicBezTo>
                  <a:pt x="23" y="212"/>
                  <a:pt x="23" y="212"/>
                  <a:pt x="23" y="212"/>
                </a:cubicBezTo>
                <a:cubicBezTo>
                  <a:pt x="22" y="212"/>
                  <a:pt x="22" y="212"/>
                  <a:pt x="22" y="212"/>
                </a:cubicBezTo>
                <a:cubicBezTo>
                  <a:pt x="22" y="211"/>
                  <a:pt x="22" y="211"/>
                  <a:pt x="22" y="211"/>
                </a:cubicBezTo>
                <a:cubicBezTo>
                  <a:pt x="23" y="211"/>
                  <a:pt x="23" y="211"/>
                  <a:pt x="23" y="211"/>
                </a:cubicBezTo>
                <a:cubicBezTo>
                  <a:pt x="23" y="208"/>
                  <a:pt x="23" y="208"/>
                  <a:pt x="23" y="208"/>
                </a:cubicBezTo>
                <a:cubicBezTo>
                  <a:pt x="23" y="205"/>
                  <a:pt x="23" y="205"/>
                  <a:pt x="23" y="205"/>
                </a:cubicBezTo>
                <a:cubicBezTo>
                  <a:pt x="23" y="203"/>
                  <a:pt x="23" y="203"/>
                  <a:pt x="23" y="203"/>
                </a:cubicBezTo>
                <a:cubicBezTo>
                  <a:pt x="23" y="202"/>
                  <a:pt x="23" y="202"/>
                  <a:pt x="23" y="202"/>
                </a:cubicBezTo>
                <a:cubicBezTo>
                  <a:pt x="23" y="201"/>
                  <a:pt x="23" y="201"/>
                  <a:pt x="23" y="201"/>
                </a:cubicBezTo>
                <a:cubicBezTo>
                  <a:pt x="23" y="201"/>
                  <a:pt x="23" y="201"/>
                  <a:pt x="23" y="201"/>
                </a:cubicBezTo>
                <a:cubicBezTo>
                  <a:pt x="23" y="200"/>
                  <a:pt x="23" y="200"/>
                  <a:pt x="23" y="200"/>
                </a:cubicBezTo>
                <a:cubicBezTo>
                  <a:pt x="23" y="199"/>
                  <a:pt x="23" y="199"/>
                  <a:pt x="23" y="199"/>
                </a:cubicBezTo>
                <a:cubicBezTo>
                  <a:pt x="23" y="198"/>
                  <a:pt x="23" y="198"/>
                  <a:pt x="23" y="198"/>
                </a:cubicBezTo>
                <a:cubicBezTo>
                  <a:pt x="22" y="197"/>
                  <a:pt x="22" y="197"/>
                  <a:pt x="22" y="197"/>
                </a:cubicBezTo>
                <a:cubicBezTo>
                  <a:pt x="21" y="195"/>
                  <a:pt x="21" y="195"/>
                  <a:pt x="21" y="195"/>
                </a:cubicBezTo>
                <a:cubicBezTo>
                  <a:pt x="21" y="195"/>
                  <a:pt x="21" y="195"/>
                  <a:pt x="21" y="195"/>
                </a:cubicBezTo>
                <a:cubicBezTo>
                  <a:pt x="21" y="192"/>
                  <a:pt x="21" y="192"/>
                  <a:pt x="21" y="192"/>
                </a:cubicBezTo>
                <a:cubicBezTo>
                  <a:pt x="21" y="192"/>
                  <a:pt x="21" y="192"/>
                  <a:pt x="21" y="192"/>
                </a:cubicBezTo>
                <a:cubicBezTo>
                  <a:pt x="21" y="191"/>
                  <a:pt x="21" y="191"/>
                  <a:pt x="21" y="191"/>
                </a:cubicBezTo>
                <a:cubicBezTo>
                  <a:pt x="21" y="190"/>
                  <a:pt x="21" y="190"/>
                  <a:pt x="21" y="190"/>
                </a:cubicBezTo>
                <a:cubicBezTo>
                  <a:pt x="21" y="189"/>
                  <a:pt x="21" y="189"/>
                  <a:pt x="21" y="189"/>
                </a:cubicBezTo>
                <a:cubicBezTo>
                  <a:pt x="20" y="189"/>
                  <a:pt x="20" y="189"/>
                  <a:pt x="20" y="189"/>
                </a:cubicBezTo>
                <a:cubicBezTo>
                  <a:pt x="19" y="189"/>
                  <a:pt x="19" y="189"/>
                  <a:pt x="19" y="189"/>
                </a:cubicBezTo>
                <a:cubicBezTo>
                  <a:pt x="17" y="189"/>
                  <a:pt x="17" y="189"/>
                  <a:pt x="17" y="189"/>
                </a:cubicBezTo>
                <a:cubicBezTo>
                  <a:pt x="17" y="189"/>
                  <a:pt x="17" y="189"/>
                  <a:pt x="17" y="189"/>
                </a:cubicBezTo>
                <a:cubicBezTo>
                  <a:pt x="15" y="190"/>
                  <a:pt x="15" y="190"/>
                  <a:pt x="15" y="190"/>
                </a:cubicBezTo>
                <a:cubicBezTo>
                  <a:pt x="14" y="191"/>
                  <a:pt x="14" y="191"/>
                  <a:pt x="14" y="191"/>
                </a:cubicBezTo>
                <a:cubicBezTo>
                  <a:pt x="13" y="192"/>
                  <a:pt x="13" y="192"/>
                  <a:pt x="13" y="192"/>
                </a:cubicBezTo>
                <a:cubicBezTo>
                  <a:pt x="12" y="193"/>
                  <a:pt x="12" y="193"/>
                  <a:pt x="12" y="193"/>
                </a:cubicBezTo>
                <a:cubicBezTo>
                  <a:pt x="11" y="193"/>
                  <a:pt x="11" y="193"/>
                  <a:pt x="11" y="193"/>
                </a:cubicBezTo>
                <a:cubicBezTo>
                  <a:pt x="9" y="193"/>
                  <a:pt x="9" y="193"/>
                  <a:pt x="9" y="193"/>
                </a:cubicBezTo>
                <a:cubicBezTo>
                  <a:pt x="9" y="193"/>
                  <a:pt x="9" y="193"/>
                  <a:pt x="9" y="193"/>
                </a:cubicBezTo>
                <a:cubicBezTo>
                  <a:pt x="9" y="193"/>
                  <a:pt x="9" y="193"/>
                  <a:pt x="9" y="193"/>
                </a:cubicBezTo>
                <a:cubicBezTo>
                  <a:pt x="9" y="192"/>
                  <a:pt x="9" y="192"/>
                  <a:pt x="9" y="192"/>
                </a:cubicBezTo>
                <a:cubicBezTo>
                  <a:pt x="9" y="191"/>
                  <a:pt x="9" y="191"/>
                  <a:pt x="9" y="191"/>
                </a:cubicBezTo>
                <a:cubicBezTo>
                  <a:pt x="8" y="186"/>
                  <a:pt x="8" y="186"/>
                  <a:pt x="8" y="186"/>
                </a:cubicBezTo>
                <a:cubicBezTo>
                  <a:pt x="7" y="184"/>
                  <a:pt x="7" y="184"/>
                  <a:pt x="7" y="184"/>
                </a:cubicBezTo>
                <a:cubicBezTo>
                  <a:pt x="7" y="183"/>
                  <a:pt x="7" y="183"/>
                  <a:pt x="7" y="183"/>
                </a:cubicBezTo>
                <a:cubicBezTo>
                  <a:pt x="8" y="181"/>
                  <a:pt x="8" y="181"/>
                  <a:pt x="8" y="181"/>
                </a:cubicBezTo>
                <a:cubicBezTo>
                  <a:pt x="5" y="181"/>
                  <a:pt x="5" y="181"/>
                  <a:pt x="5" y="181"/>
                </a:cubicBezTo>
                <a:cubicBezTo>
                  <a:pt x="4" y="182"/>
                  <a:pt x="4" y="182"/>
                  <a:pt x="4" y="182"/>
                </a:cubicBezTo>
                <a:cubicBezTo>
                  <a:pt x="3" y="181"/>
                  <a:pt x="3" y="181"/>
                  <a:pt x="3" y="181"/>
                </a:cubicBezTo>
                <a:cubicBezTo>
                  <a:pt x="0" y="181"/>
                  <a:pt x="0" y="181"/>
                  <a:pt x="0" y="181"/>
                </a:cubicBezTo>
                <a:cubicBezTo>
                  <a:pt x="51" y="97"/>
                  <a:pt x="51" y="97"/>
                  <a:pt x="51" y="97"/>
                </a:cubicBezTo>
                <a:cubicBezTo>
                  <a:pt x="51" y="97"/>
                  <a:pt x="51" y="97"/>
                  <a:pt x="51" y="97"/>
                </a:cubicBezTo>
                <a:cubicBezTo>
                  <a:pt x="52" y="97"/>
                  <a:pt x="52" y="97"/>
                  <a:pt x="52" y="97"/>
                </a:cubicBezTo>
                <a:cubicBezTo>
                  <a:pt x="54" y="99"/>
                  <a:pt x="54" y="99"/>
                  <a:pt x="54" y="99"/>
                </a:cubicBezTo>
                <a:cubicBezTo>
                  <a:pt x="55" y="99"/>
                  <a:pt x="55" y="99"/>
                  <a:pt x="55" y="99"/>
                </a:cubicBezTo>
                <a:cubicBezTo>
                  <a:pt x="56" y="99"/>
                  <a:pt x="56" y="99"/>
                  <a:pt x="56" y="99"/>
                </a:cubicBezTo>
                <a:cubicBezTo>
                  <a:pt x="56" y="100"/>
                  <a:pt x="56" y="100"/>
                  <a:pt x="56" y="100"/>
                </a:cubicBezTo>
                <a:cubicBezTo>
                  <a:pt x="57" y="100"/>
                  <a:pt x="57" y="100"/>
                  <a:pt x="57" y="100"/>
                </a:cubicBezTo>
                <a:cubicBezTo>
                  <a:pt x="57" y="101"/>
                  <a:pt x="57" y="101"/>
                  <a:pt x="57" y="101"/>
                </a:cubicBezTo>
                <a:cubicBezTo>
                  <a:pt x="57" y="101"/>
                  <a:pt x="57" y="101"/>
                  <a:pt x="57" y="101"/>
                </a:cubicBezTo>
                <a:cubicBezTo>
                  <a:pt x="58" y="102"/>
                  <a:pt x="58" y="102"/>
                  <a:pt x="58" y="102"/>
                </a:cubicBezTo>
                <a:cubicBezTo>
                  <a:pt x="58" y="103"/>
                  <a:pt x="58" y="103"/>
                  <a:pt x="58" y="103"/>
                </a:cubicBezTo>
                <a:cubicBezTo>
                  <a:pt x="58" y="103"/>
                  <a:pt x="58" y="103"/>
                  <a:pt x="58" y="103"/>
                </a:cubicBezTo>
                <a:cubicBezTo>
                  <a:pt x="58" y="104"/>
                  <a:pt x="58" y="104"/>
                  <a:pt x="58" y="104"/>
                </a:cubicBezTo>
                <a:cubicBezTo>
                  <a:pt x="58" y="105"/>
                  <a:pt x="58" y="105"/>
                  <a:pt x="58" y="105"/>
                </a:cubicBezTo>
                <a:cubicBezTo>
                  <a:pt x="59" y="105"/>
                  <a:pt x="59" y="105"/>
                  <a:pt x="59" y="105"/>
                </a:cubicBezTo>
                <a:cubicBezTo>
                  <a:pt x="59" y="105"/>
                  <a:pt x="59" y="105"/>
                  <a:pt x="59" y="105"/>
                </a:cubicBezTo>
                <a:cubicBezTo>
                  <a:pt x="59" y="105"/>
                  <a:pt x="59" y="105"/>
                  <a:pt x="59" y="105"/>
                </a:cubicBezTo>
                <a:cubicBezTo>
                  <a:pt x="59" y="106"/>
                  <a:pt x="59" y="106"/>
                  <a:pt x="59" y="106"/>
                </a:cubicBezTo>
                <a:cubicBezTo>
                  <a:pt x="60" y="107"/>
                  <a:pt x="60" y="107"/>
                  <a:pt x="60" y="107"/>
                </a:cubicBezTo>
                <a:cubicBezTo>
                  <a:pt x="61" y="108"/>
                  <a:pt x="61" y="108"/>
                  <a:pt x="61" y="108"/>
                </a:cubicBezTo>
                <a:cubicBezTo>
                  <a:pt x="62" y="109"/>
                  <a:pt x="62" y="109"/>
                  <a:pt x="62" y="109"/>
                </a:cubicBezTo>
                <a:cubicBezTo>
                  <a:pt x="62" y="109"/>
                  <a:pt x="62" y="109"/>
                  <a:pt x="62" y="109"/>
                </a:cubicBezTo>
                <a:cubicBezTo>
                  <a:pt x="63" y="109"/>
                  <a:pt x="63" y="109"/>
                  <a:pt x="63" y="109"/>
                </a:cubicBezTo>
                <a:cubicBezTo>
                  <a:pt x="63" y="110"/>
                  <a:pt x="63" y="110"/>
                  <a:pt x="63" y="110"/>
                </a:cubicBezTo>
                <a:cubicBezTo>
                  <a:pt x="63" y="110"/>
                  <a:pt x="63" y="110"/>
                  <a:pt x="63" y="110"/>
                </a:cubicBezTo>
                <a:cubicBezTo>
                  <a:pt x="64" y="110"/>
                  <a:pt x="64" y="110"/>
                  <a:pt x="64" y="110"/>
                </a:cubicBezTo>
                <a:cubicBezTo>
                  <a:pt x="65" y="111"/>
                  <a:pt x="65" y="111"/>
                  <a:pt x="65" y="111"/>
                </a:cubicBezTo>
                <a:cubicBezTo>
                  <a:pt x="65" y="112"/>
                  <a:pt x="65" y="112"/>
                  <a:pt x="65" y="112"/>
                </a:cubicBezTo>
                <a:cubicBezTo>
                  <a:pt x="65" y="112"/>
                  <a:pt x="65" y="112"/>
                  <a:pt x="65" y="112"/>
                </a:cubicBezTo>
                <a:cubicBezTo>
                  <a:pt x="66" y="113"/>
                  <a:pt x="66" y="113"/>
                  <a:pt x="66" y="113"/>
                </a:cubicBezTo>
                <a:cubicBezTo>
                  <a:pt x="66" y="113"/>
                  <a:pt x="66" y="113"/>
                  <a:pt x="66" y="113"/>
                </a:cubicBezTo>
                <a:cubicBezTo>
                  <a:pt x="67" y="114"/>
                  <a:pt x="67" y="114"/>
                  <a:pt x="67" y="114"/>
                </a:cubicBezTo>
                <a:cubicBezTo>
                  <a:pt x="67" y="115"/>
                  <a:pt x="67" y="115"/>
                  <a:pt x="67" y="115"/>
                </a:cubicBezTo>
                <a:cubicBezTo>
                  <a:pt x="68" y="115"/>
                  <a:pt x="68" y="115"/>
                  <a:pt x="68" y="115"/>
                </a:cubicBezTo>
                <a:cubicBezTo>
                  <a:pt x="68" y="116"/>
                  <a:pt x="68" y="116"/>
                  <a:pt x="68" y="116"/>
                </a:cubicBezTo>
                <a:cubicBezTo>
                  <a:pt x="67" y="117"/>
                  <a:pt x="67" y="117"/>
                  <a:pt x="67" y="117"/>
                </a:cubicBezTo>
                <a:cubicBezTo>
                  <a:pt x="66" y="117"/>
                  <a:pt x="66" y="117"/>
                  <a:pt x="66" y="117"/>
                </a:cubicBezTo>
                <a:cubicBezTo>
                  <a:pt x="68" y="116"/>
                  <a:pt x="68" y="116"/>
                  <a:pt x="68" y="116"/>
                </a:cubicBezTo>
                <a:cubicBezTo>
                  <a:pt x="69" y="116"/>
                  <a:pt x="69" y="116"/>
                  <a:pt x="69" y="116"/>
                </a:cubicBezTo>
                <a:cubicBezTo>
                  <a:pt x="69" y="116"/>
                  <a:pt x="69" y="116"/>
                  <a:pt x="69" y="116"/>
                </a:cubicBezTo>
                <a:cubicBezTo>
                  <a:pt x="69" y="115"/>
                  <a:pt x="69" y="115"/>
                  <a:pt x="69" y="115"/>
                </a:cubicBezTo>
                <a:cubicBezTo>
                  <a:pt x="69" y="112"/>
                  <a:pt x="69" y="112"/>
                  <a:pt x="69" y="112"/>
                </a:cubicBezTo>
                <a:cubicBezTo>
                  <a:pt x="69" y="111"/>
                  <a:pt x="69" y="111"/>
                  <a:pt x="69" y="111"/>
                </a:cubicBezTo>
                <a:cubicBezTo>
                  <a:pt x="70" y="110"/>
                  <a:pt x="70" y="110"/>
                  <a:pt x="70" y="110"/>
                </a:cubicBezTo>
                <a:cubicBezTo>
                  <a:pt x="71" y="110"/>
                  <a:pt x="71" y="110"/>
                  <a:pt x="71" y="110"/>
                </a:cubicBezTo>
                <a:cubicBezTo>
                  <a:pt x="72" y="109"/>
                  <a:pt x="72" y="109"/>
                  <a:pt x="72" y="109"/>
                </a:cubicBezTo>
                <a:cubicBezTo>
                  <a:pt x="73" y="109"/>
                  <a:pt x="73" y="109"/>
                  <a:pt x="73" y="109"/>
                </a:cubicBezTo>
                <a:cubicBezTo>
                  <a:pt x="74" y="109"/>
                  <a:pt x="74" y="109"/>
                  <a:pt x="74" y="109"/>
                </a:cubicBezTo>
                <a:cubicBezTo>
                  <a:pt x="74" y="108"/>
                  <a:pt x="74" y="108"/>
                  <a:pt x="74" y="108"/>
                </a:cubicBezTo>
                <a:cubicBezTo>
                  <a:pt x="75" y="108"/>
                  <a:pt x="75" y="108"/>
                  <a:pt x="75" y="108"/>
                </a:cubicBezTo>
                <a:cubicBezTo>
                  <a:pt x="76" y="108"/>
                  <a:pt x="76" y="108"/>
                  <a:pt x="76" y="108"/>
                </a:cubicBezTo>
                <a:cubicBezTo>
                  <a:pt x="77" y="108"/>
                  <a:pt x="77" y="108"/>
                  <a:pt x="77" y="108"/>
                </a:cubicBezTo>
                <a:cubicBezTo>
                  <a:pt x="77" y="108"/>
                  <a:pt x="77" y="108"/>
                  <a:pt x="77" y="108"/>
                </a:cubicBezTo>
                <a:cubicBezTo>
                  <a:pt x="78" y="108"/>
                  <a:pt x="78" y="108"/>
                  <a:pt x="78" y="108"/>
                </a:cubicBezTo>
                <a:cubicBezTo>
                  <a:pt x="78" y="108"/>
                  <a:pt x="78" y="108"/>
                  <a:pt x="78" y="108"/>
                </a:cubicBezTo>
                <a:cubicBezTo>
                  <a:pt x="79" y="107"/>
                  <a:pt x="79" y="107"/>
                  <a:pt x="79" y="107"/>
                </a:cubicBezTo>
                <a:cubicBezTo>
                  <a:pt x="80" y="106"/>
                  <a:pt x="80" y="106"/>
                  <a:pt x="80" y="106"/>
                </a:cubicBezTo>
                <a:cubicBezTo>
                  <a:pt x="80" y="106"/>
                  <a:pt x="80" y="106"/>
                  <a:pt x="80" y="106"/>
                </a:cubicBezTo>
                <a:cubicBezTo>
                  <a:pt x="81" y="106"/>
                  <a:pt x="81" y="106"/>
                  <a:pt x="81" y="106"/>
                </a:cubicBezTo>
                <a:cubicBezTo>
                  <a:pt x="81" y="106"/>
                  <a:pt x="81" y="106"/>
                  <a:pt x="81" y="106"/>
                </a:cubicBezTo>
                <a:cubicBezTo>
                  <a:pt x="81" y="106"/>
                  <a:pt x="81" y="106"/>
                  <a:pt x="81" y="106"/>
                </a:cubicBezTo>
                <a:cubicBezTo>
                  <a:pt x="82" y="105"/>
                  <a:pt x="82" y="105"/>
                  <a:pt x="82" y="105"/>
                </a:cubicBezTo>
                <a:cubicBezTo>
                  <a:pt x="82" y="106"/>
                  <a:pt x="82" y="106"/>
                  <a:pt x="82" y="106"/>
                </a:cubicBezTo>
                <a:cubicBezTo>
                  <a:pt x="85" y="106"/>
                  <a:pt x="85" y="106"/>
                  <a:pt x="85" y="106"/>
                </a:cubicBezTo>
                <a:cubicBezTo>
                  <a:pt x="87" y="105"/>
                  <a:pt x="87" y="105"/>
                  <a:pt x="87" y="105"/>
                </a:cubicBezTo>
                <a:cubicBezTo>
                  <a:pt x="88" y="105"/>
                  <a:pt x="88" y="105"/>
                  <a:pt x="88" y="105"/>
                </a:cubicBezTo>
                <a:cubicBezTo>
                  <a:pt x="88" y="105"/>
                  <a:pt x="88" y="105"/>
                  <a:pt x="88" y="105"/>
                </a:cubicBezTo>
                <a:cubicBezTo>
                  <a:pt x="89" y="105"/>
                  <a:pt x="89" y="105"/>
                  <a:pt x="89" y="105"/>
                </a:cubicBezTo>
                <a:cubicBezTo>
                  <a:pt x="89" y="105"/>
                  <a:pt x="89" y="105"/>
                  <a:pt x="89" y="105"/>
                </a:cubicBezTo>
                <a:cubicBezTo>
                  <a:pt x="89" y="104"/>
                  <a:pt x="89" y="104"/>
                  <a:pt x="89" y="104"/>
                </a:cubicBezTo>
                <a:cubicBezTo>
                  <a:pt x="91" y="104"/>
                  <a:pt x="91" y="104"/>
                  <a:pt x="91" y="104"/>
                </a:cubicBezTo>
                <a:cubicBezTo>
                  <a:pt x="92" y="104"/>
                  <a:pt x="92" y="104"/>
                  <a:pt x="92" y="104"/>
                </a:cubicBezTo>
                <a:cubicBezTo>
                  <a:pt x="92" y="104"/>
                  <a:pt x="92" y="104"/>
                  <a:pt x="92" y="104"/>
                </a:cubicBezTo>
                <a:cubicBezTo>
                  <a:pt x="93" y="104"/>
                  <a:pt x="93" y="104"/>
                  <a:pt x="93" y="104"/>
                </a:cubicBezTo>
                <a:cubicBezTo>
                  <a:pt x="93" y="104"/>
                  <a:pt x="93" y="104"/>
                  <a:pt x="93" y="104"/>
                </a:cubicBezTo>
                <a:cubicBezTo>
                  <a:pt x="94" y="104"/>
                  <a:pt x="94" y="104"/>
                  <a:pt x="94" y="104"/>
                </a:cubicBezTo>
                <a:cubicBezTo>
                  <a:pt x="94" y="104"/>
                  <a:pt x="94" y="104"/>
                  <a:pt x="94" y="104"/>
                </a:cubicBezTo>
                <a:cubicBezTo>
                  <a:pt x="94" y="103"/>
                  <a:pt x="94" y="103"/>
                  <a:pt x="94" y="103"/>
                </a:cubicBezTo>
                <a:cubicBezTo>
                  <a:pt x="94" y="104"/>
                  <a:pt x="94" y="104"/>
                  <a:pt x="94" y="104"/>
                </a:cubicBezTo>
                <a:cubicBezTo>
                  <a:pt x="94" y="104"/>
                  <a:pt x="94" y="104"/>
                  <a:pt x="94" y="104"/>
                </a:cubicBezTo>
                <a:cubicBezTo>
                  <a:pt x="95" y="105"/>
                  <a:pt x="95" y="105"/>
                  <a:pt x="95" y="105"/>
                </a:cubicBezTo>
                <a:cubicBezTo>
                  <a:pt x="95" y="105"/>
                  <a:pt x="95" y="105"/>
                  <a:pt x="95" y="105"/>
                </a:cubicBezTo>
                <a:cubicBezTo>
                  <a:pt x="94" y="105"/>
                  <a:pt x="94" y="105"/>
                  <a:pt x="94" y="105"/>
                </a:cubicBezTo>
                <a:cubicBezTo>
                  <a:pt x="94" y="106"/>
                  <a:pt x="94" y="106"/>
                  <a:pt x="94" y="106"/>
                </a:cubicBezTo>
                <a:cubicBezTo>
                  <a:pt x="92" y="106"/>
                  <a:pt x="92" y="106"/>
                  <a:pt x="92" y="106"/>
                </a:cubicBezTo>
                <a:cubicBezTo>
                  <a:pt x="90" y="107"/>
                  <a:pt x="90" y="107"/>
                  <a:pt x="90" y="107"/>
                </a:cubicBezTo>
                <a:cubicBezTo>
                  <a:pt x="90" y="107"/>
                  <a:pt x="90" y="107"/>
                  <a:pt x="90" y="107"/>
                </a:cubicBezTo>
                <a:cubicBezTo>
                  <a:pt x="89" y="108"/>
                  <a:pt x="89" y="108"/>
                  <a:pt x="89" y="108"/>
                </a:cubicBezTo>
                <a:cubicBezTo>
                  <a:pt x="88" y="108"/>
                  <a:pt x="88" y="108"/>
                  <a:pt x="88" y="108"/>
                </a:cubicBezTo>
                <a:cubicBezTo>
                  <a:pt x="87" y="108"/>
                  <a:pt x="87" y="108"/>
                  <a:pt x="87" y="108"/>
                </a:cubicBezTo>
                <a:cubicBezTo>
                  <a:pt x="87" y="108"/>
                  <a:pt x="87" y="108"/>
                  <a:pt x="87" y="108"/>
                </a:cubicBezTo>
                <a:cubicBezTo>
                  <a:pt x="87" y="108"/>
                  <a:pt x="87" y="108"/>
                  <a:pt x="87" y="108"/>
                </a:cubicBezTo>
                <a:cubicBezTo>
                  <a:pt x="85" y="108"/>
                  <a:pt x="85" y="108"/>
                  <a:pt x="85" y="108"/>
                </a:cubicBezTo>
                <a:cubicBezTo>
                  <a:pt x="84" y="108"/>
                  <a:pt x="84" y="108"/>
                  <a:pt x="84" y="108"/>
                </a:cubicBezTo>
                <a:cubicBezTo>
                  <a:pt x="84" y="108"/>
                  <a:pt x="84" y="108"/>
                  <a:pt x="84" y="108"/>
                </a:cubicBezTo>
                <a:cubicBezTo>
                  <a:pt x="82" y="108"/>
                  <a:pt x="82" y="108"/>
                  <a:pt x="82" y="108"/>
                </a:cubicBezTo>
                <a:cubicBezTo>
                  <a:pt x="81" y="109"/>
                  <a:pt x="81" y="109"/>
                  <a:pt x="81" y="109"/>
                </a:cubicBezTo>
                <a:cubicBezTo>
                  <a:pt x="80" y="110"/>
                  <a:pt x="80" y="110"/>
                  <a:pt x="80" y="110"/>
                </a:cubicBezTo>
                <a:cubicBezTo>
                  <a:pt x="78" y="110"/>
                  <a:pt x="78" y="110"/>
                  <a:pt x="78" y="110"/>
                </a:cubicBezTo>
                <a:cubicBezTo>
                  <a:pt x="78" y="110"/>
                  <a:pt x="78" y="110"/>
                  <a:pt x="78" y="110"/>
                </a:cubicBezTo>
                <a:cubicBezTo>
                  <a:pt x="77" y="111"/>
                  <a:pt x="77" y="111"/>
                  <a:pt x="77" y="111"/>
                </a:cubicBezTo>
                <a:cubicBezTo>
                  <a:pt x="77" y="111"/>
                  <a:pt x="77" y="111"/>
                  <a:pt x="77" y="111"/>
                </a:cubicBezTo>
                <a:cubicBezTo>
                  <a:pt x="76" y="112"/>
                  <a:pt x="76" y="112"/>
                  <a:pt x="76" y="112"/>
                </a:cubicBezTo>
                <a:cubicBezTo>
                  <a:pt x="76" y="111"/>
                  <a:pt x="76" y="111"/>
                  <a:pt x="76" y="111"/>
                </a:cubicBezTo>
                <a:cubicBezTo>
                  <a:pt x="75" y="112"/>
                  <a:pt x="75" y="112"/>
                  <a:pt x="75" y="112"/>
                </a:cubicBezTo>
                <a:cubicBezTo>
                  <a:pt x="74" y="113"/>
                  <a:pt x="74" y="113"/>
                  <a:pt x="74" y="113"/>
                </a:cubicBezTo>
                <a:cubicBezTo>
                  <a:pt x="74" y="113"/>
                  <a:pt x="74" y="113"/>
                  <a:pt x="74" y="113"/>
                </a:cubicBezTo>
                <a:cubicBezTo>
                  <a:pt x="73" y="113"/>
                  <a:pt x="73" y="113"/>
                  <a:pt x="73" y="113"/>
                </a:cubicBezTo>
                <a:cubicBezTo>
                  <a:pt x="74" y="114"/>
                  <a:pt x="74" y="114"/>
                  <a:pt x="74" y="114"/>
                </a:cubicBezTo>
                <a:cubicBezTo>
                  <a:pt x="75" y="115"/>
                  <a:pt x="75" y="115"/>
                  <a:pt x="75" y="115"/>
                </a:cubicBezTo>
                <a:cubicBezTo>
                  <a:pt x="74" y="114"/>
                  <a:pt x="74" y="114"/>
                  <a:pt x="74" y="114"/>
                </a:cubicBezTo>
                <a:cubicBezTo>
                  <a:pt x="74" y="113"/>
                  <a:pt x="74" y="113"/>
                  <a:pt x="74" y="113"/>
                </a:cubicBezTo>
                <a:cubicBezTo>
                  <a:pt x="75" y="114"/>
                  <a:pt x="75" y="114"/>
                  <a:pt x="75" y="114"/>
                </a:cubicBezTo>
                <a:cubicBezTo>
                  <a:pt x="76" y="113"/>
                  <a:pt x="76" y="113"/>
                  <a:pt x="76" y="113"/>
                </a:cubicBezTo>
                <a:cubicBezTo>
                  <a:pt x="76" y="113"/>
                  <a:pt x="76" y="113"/>
                  <a:pt x="76" y="113"/>
                </a:cubicBezTo>
                <a:cubicBezTo>
                  <a:pt x="76" y="113"/>
                  <a:pt x="76" y="113"/>
                  <a:pt x="76" y="113"/>
                </a:cubicBezTo>
                <a:cubicBezTo>
                  <a:pt x="77" y="112"/>
                  <a:pt x="77" y="112"/>
                  <a:pt x="77" y="112"/>
                </a:cubicBezTo>
                <a:cubicBezTo>
                  <a:pt x="79" y="111"/>
                  <a:pt x="79" y="111"/>
                  <a:pt x="79" y="111"/>
                </a:cubicBezTo>
                <a:cubicBezTo>
                  <a:pt x="79" y="111"/>
                  <a:pt x="79" y="111"/>
                  <a:pt x="79" y="111"/>
                </a:cubicBezTo>
                <a:cubicBezTo>
                  <a:pt x="82" y="110"/>
                  <a:pt x="82" y="110"/>
                  <a:pt x="82" y="110"/>
                </a:cubicBezTo>
                <a:cubicBezTo>
                  <a:pt x="82" y="109"/>
                  <a:pt x="82" y="109"/>
                  <a:pt x="82" y="109"/>
                </a:cubicBezTo>
                <a:cubicBezTo>
                  <a:pt x="83" y="109"/>
                  <a:pt x="83" y="109"/>
                  <a:pt x="83" y="109"/>
                </a:cubicBezTo>
                <a:cubicBezTo>
                  <a:pt x="83" y="110"/>
                  <a:pt x="83" y="110"/>
                  <a:pt x="83" y="110"/>
                </a:cubicBezTo>
                <a:cubicBezTo>
                  <a:pt x="84" y="109"/>
                  <a:pt x="84" y="109"/>
                  <a:pt x="84" y="109"/>
                </a:cubicBezTo>
                <a:cubicBezTo>
                  <a:pt x="84" y="109"/>
                  <a:pt x="84" y="109"/>
                  <a:pt x="84" y="109"/>
                </a:cubicBezTo>
                <a:cubicBezTo>
                  <a:pt x="85" y="110"/>
                  <a:pt x="85" y="110"/>
                  <a:pt x="85" y="110"/>
                </a:cubicBezTo>
                <a:cubicBezTo>
                  <a:pt x="86" y="109"/>
                  <a:pt x="86" y="109"/>
                  <a:pt x="86" y="109"/>
                </a:cubicBezTo>
                <a:cubicBezTo>
                  <a:pt x="86" y="109"/>
                  <a:pt x="86" y="109"/>
                  <a:pt x="86" y="109"/>
                </a:cubicBezTo>
                <a:cubicBezTo>
                  <a:pt x="85" y="111"/>
                  <a:pt x="85" y="111"/>
                  <a:pt x="85" y="111"/>
                </a:cubicBezTo>
                <a:cubicBezTo>
                  <a:pt x="85" y="111"/>
                  <a:pt x="85" y="111"/>
                  <a:pt x="85" y="111"/>
                </a:cubicBezTo>
                <a:cubicBezTo>
                  <a:pt x="86" y="110"/>
                  <a:pt x="86" y="110"/>
                  <a:pt x="86" y="110"/>
                </a:cubicBezTo>
                <a:cubicBezTo>
                  <a:pt x="88" y="110"/>
                  <a:pt x="88" y="110"/>
                  <a:pt x="88" y="110"/>
                </a:cubicBezTo>
                <a:cubicBezTo>
                  <a:pt x="90" y="108"/>
                  <a:pt x="90" y="108"/>
                  <a:pt x="90" y="108"/>
                </a:cubicBezTo>
                <a:cubicBezTo>
                  <a:pt x="91" y="108"/>
                  <a:pt x="91" y="108"/>
                  <a:pt x="91" y="108"/>
                </a:cubicBezTo>
                <a:cubicBezTo>
                  <a:pt x="93" y="107"/>
                  <a:pt x="93" y="107"/>
                  <a:pt x="93" y="107"/>
                </a:cubicBezTo>
                <a:cubicBezTo>
                  <a:pt x="94" y="107"/>
                  <a:pt x="94" y="107"/>
                  <a:pt x="94" y="107"/>
                </a:cubicBezTo>
                <a:cubicBezTo>
                  <a:pt x="95" y="107"/>
                  <a:pt x="95" y="107"/>
                  <a:pt x="95" y="107"/>
                </a:cubicBezTo>
                <a:cubicBezTo>
                  <a:pt x="96" y="107"/>
                  <a:pt x="96" y="107"/>
                  <a:pt x="96" y="107"/>
                </a:cubicBezTo>
                <a:cubicBezTo>
                  <a:pt x="95" y="108"/>
                  <a:pt x="95" y="108"/>
                  <a:pt x="95" y="108"/>
                </a:cubicBezTo>
                <a:cubicBezTo>
                  <a:pt x="94" y="108"/>
                  <a:pt x="94" y="108"/>
                  <a:pt x="94" y="108"/>
                </a:cubicBezTo>
                <a:cubicBezTo>
                  <a:pt x="94" y="109"/>
                  <a:pt x="94" y="109"/>
                  <a:pt x="94" y="109"/>
                </a:cubicBezTo>
                <a:cubicBezTo>
                  <a:pt x="95" y="109"/>
                  <a:pt x="95" y="109"/>
                  <a:pt x="95" y="109"/>
                </a:cubicBezTo>
                <a:cubicBezTo>
                  <a:pt x="96" y="108"/>
                  <a:pt x="96" y="108"/>
                  <a:pt x="96" y="108"/>
                </a:cubicBezTo>
                <a:cubicBezTo>
                  <a:pt x="98" y="107"/>
                  <a:pt x="98" y="107"/>
                  <a:pt x="98" y="107"/>
                </a:cubicBezTo>
                <a:cubicBezTo>
                  <a:pt x="99" y="107"/>
                  <a:pt x="99" y="107"/>
                  <a:pt x="99" y="107"/>
                </a:cubicBezTo>
                <a:cubicBezTo>
                  <a:pt x="98" y="107"/>
                  <a:pt x="98" y="107"/>
                  <a:pt x="98" y="107"/>
                </a:cubicBezTo>
                <a:cubicBezTo>
                  <a:pt x="99" y="106"/>
                  <a:pt x="99" y="106"/>
                  <a:pt x="99" y="106"/>
                </a:cubicBezTo>
                <a:cubicBezTo>
                  <a:pt x="100" y="106"/>
                  <a:pt x="100" y="106"/>
                  <a:pt x="100" y="106"/>
                </a:cubicBezTo>
                <a:cubicBezTo>
                  <a:pt x="100" y="106"/>
                  <a:pt x="100" y="106"/>
                  <a:pt x="100" y="106"/>
                </a:cubicBezTo>
                <a:cubicBezTo>
                  <a:pt x="100" y="105"/>
                  <a:pt x="100" y="105"/>
                  <a:pt x="100" y="105"/>
                </a:cubicBezTo>
                <a:cubicBezTo>
                  <a:pt x="101" y="106"/>
                  <a:pt x="101" y="106"/>
                  <a:pt x="101" y="106"/>
                </a:cubicBezTo>
                <a:cubicBezTo>
                  <a:pt x="102" y="106"/>
                  <a:pt x="102" y="106"/>
                  <a:pt x="102" y="106"/>
                </a:cubicBezTo>
                <a:cubicBezTo>
                  <a:pt x="102" y="105"/>
                  <a:pt x="102" y="105"/>
                  <a:pt x="102" y="105"/>
                </a:cubicBezTo>
                <a:cubicBezTo>
                  <a:pt x="101" y="104"/>
                  <a:pt x="101" y="104"/>
                  <a:pt x="101" y="104"/>
                </a:cubicBezTo>
                <a:cubicBezTo>
                  <a:pt x="102" y="103"/>
                  <a:pt x="102" y="103"/>
                  <a:pt x="102" y="103"/>
                </a:cubicBezTo>
                <a:cubicBezTo>
                  <a:pt x="101" y="103"/>
                  <a:pt x="101" y="103"/>
                  <a:pt x="101" y="103"/>
                </a:cubicBezTo>
                <a:cubicBezTo>
                  <a:pt x="102" y="102"/>
                  <a:pt x="102" y="102"/>
                  <a:pt x="102" y="102"/>
                </a:cubicBezTo>
                <a:cubicBezTo>
                  <a:pt x="103" y="101"/>
                  <a:pt x="103" y="101"/>
                  <a:pt x="103" y="101"/>
                </a:cubicBezTo>
                <a:cubicBezTo>
                  <a:pt x="103" y="102"/>
                  <a:pt x="103" y="102"/>
                  <a:pt x="103" y="102"/>
                </a:cubicBezTo>
                <a:cubicBezTo>
                  <a:pt x="104" y="105"/>
                  <a:pt x="104" y="105"/>
                  <a:pt x="104" y="105"/>
                </a:cubicBezTo>
                <a:cubicBezTo>
                  <a:pt x="103" y="106"/>
                  <a:pt x="103" y="106"/>
                  <a:pt x="103" y="106"/>
                </a:cubicBezTo>
                <a:cubicBezTo>
                  <a:pt x="103" y="109"/>
                  <a:pt x="103" y="109"/>
                  <a:pt x="103" y="109"/>
                </a:cubicBezTo>
                <a:cubicBezTo>
                  <a:pt x="102" y="110"/>
                  <a:pt x="102" y="110"/>
                  <a:pt x="102" y="110"/>
                </a:cubicBezTo>
                <a:cubicBezTo>
                  <a:pt x="102" y="114"/>
                  <a:pt x="102" y="114"/>
                  <a:pt x="102" y="114"/>
                </a:cubicBezTo>
                <a:cubicBezTo>
                  <a:pt x="103" y="115"/>
                  <a:pt x="103" y="115"/>
                  <a:pt x="103" y="115"/>
                </a:cubicBezTo>
                <a:cubicBezTo>
                  <a:pt x="104" y="115"/>
                  <a:pt x="104" y="115"/>
                  <a:pt x="104" y="115"/>
                </a:cubicBezTo>
                <a:cubicBezTo>
                  <a:pt x="104" y="116"/>
                  <a:pt x="104" y="116"/>
                  <a:pt x="104" y="116"/>
                </a:cubicBezTo>
                <a:cubicBezTo>
                  <a:pt x="106" y="116"/>
                  <a:pt x="106" y="116"/>
                  <a:pt x="106" y="116"/>
                </a:cubicBezTo>
                <a:cubicBezTo>
                  <a:pt x="105" y="115"/>
                  <a:pt x="105" y="115"/>
                  <a:pt x="105" y="115"/>
                </a:cubicBezTo>
                <a:cubicBezTo>
                  <a:pt x="104" y="115"/>
                  <a:pt x="104" y="115"/>
                  <a:pt x="104" y="115"/>
                </a:cubicBezTo>
                <a:cubicBezTo>
                  <a:pt x="104" y="114"/>
                  <a:pt x="104" y="114"/>
                  <a:pt x="104" y="114"/>
                </a:cubicBezTo>
                <a:cubicBezTo>
                  <a:pt x="105" y="114"/>
                  <a:pt x="105" y="114"/>
                  <a:pt x="105" y="114"/>
                </a:cubicBezTo>
                <a:cubicBezTo>
                  <a:pt x="106" y="114"/>
                  <a:pt x="106" y="114"/>
                  <a:pt x="106" y="114"/>
                </a:cubicBezTo>
                <a:cubicBezTo>
                  <a:pt x="106" y="113"/>
                  <a:pt x="106" y="113"/>
                  <a:pt x="106" y="113"/>
                </a:cubicBezTo>
                <a:cubicBezTo>
                  <a:pt x="106" y="113"/>
                  <a:pt x="106" y="113"/>
                  <a:pt x="106" y="113"/>
                </a:cubicBezTo>
                <a:cubicBezTo>
                  <a:pt x="107" y="113"/>
                  <a:pt x="107" y="113"/>
                  <a:pt x="107" y="113"/>
                </a:cubicBezTo>
                <a:cubicBezTo>
                  <a:pt x="108" y="113"/>
                  <a:pt x="108" y="113"/>
                  <a:pt x="108" y="113"/>
                </a:cubicBezTo>
                <a:cubicBezTo>
                  <a:pt x="108" y="113"/>
                  <a:pt x="108" y="113"/>
                  <a:pt x="108" y="113"/>
                </a:cubicBezTo>
                <a:cubicBezTo>
                  <a:pt x="108" y="113"/>
                  <a:pt x="108" y="113"/>
                  <a:pt x="108" y="113"/>
                </a:cubicBezTo>
                <a:cubicBezTo>
                  <a:pt x="108" y="111"/>
                  <a:pt x="108" y="111"/>
                  <a:pt x="108" y="111"/>
                </a:cubicBezTo>
                <a:cubicBezTo>
                  <a:pt x="108" y="111"/>
                  <a:pt x="108" y="111"/>
                  <a:pt x="108" y="111"/>
                </a:cubicBezTo>
                <a:cubicBezTo>
                  <a:pt x="110" y="110"/>
                  <a:pt x="110" y="110"/>
                  <a:pt x="110" y="110"/>
                </a:cubicBezTo>
                <a:cubicBezTo>
                  <a:pt x="110" y="110"/>
                  <a:pt x="110" y="110"/>
                  <a:pt x="110" y="110"/>
                </a:cubicBezTo>
                <a:cubicBezTo>
                  <a:pt x="111" y="110"/>
                  <a:pt x="111" y="110"/>
                  <a:pt x="111" y="110"/>
                </a:cubicBezTo>
                <a:cubicBezTo>
                  <a:pt x="111" y="110"/>
                  <a:pt x="111" y="110"/>
                  <a:pt x="111" y="110"/>
                </a:cubicBezTo>
                <a:cubicBezTo>
                  <a:pt x="111" y="111"/>
                  <a:pt x="111" y="111"/>
                  <a:pt x="111" y="111"/>
                </a:cubicBezTo>
                <a:cubicBezTo>
                  <a:pt x="110" y="112"/>
                  <a:pt x="110" y="112"/>
                  <a:pt x="110" y="112"/>
                </a:cubicBezTo>
                <a:cubicBezTo>
                  <a:pt x="111" y="112"/>
                  <a:pt x="111" y="112"/>
                  <a:pt x="111" y="112"/>
                </a:cubicBezTo>
                <a:cubicBezTo>
                  <a:pt x="110" y="113"/>
                  <a:pt x="110" y="113"/>
                  <a:pt x="110" y="113"/>
                </a:cubicBezTo>
                <a:cubicBezTo>
                  <a:pt x="110" y="113"/>
                  <a:pt x="110" y="113"/>
                  <a:pt x="110" y="113"/>
                </a:cubicBezTo>
                <a:cubicBezTo>
                  <a:pt x="110" y="114"/>
                  <a:pt x="110" y="114"/>
                  <a:pt x="110" y="114"/>
                </a:cubicBezTo>
                <a:cubicBezTo>
                  <a:pt x="111" y="113"/>
                  <a:pt x="111" y="113"/>
                  <a:pt x="111" y="113"/>
                </a:cubicBezTo>
                <a:cubicBezTo>
                  <a:pt x="111" y="114"/>
                  <a:pt x="111" y="114"/>
                  <a:pt x="111" y="114"/>
                </a:cubicBezTo>
                <a:cubicBezTo>
                  <a:pt x="111" y="114"/>
                  <a:pt x="111" y="114"/>
                  <a:pt x="111" y="114"/>
                </a:cubicBezTo>
                <a:cubicBezTo>
                  <a:pt x="110" y="114"/>
                  <a:pt x="110" y="114"/>
                  <a:pt x="110" y="114"/>
                </a:cubicBezTo>
                <a:cubicBezTo>
                  <a:pt x="109" y="115"/>
                  <a:pt x="109" y="115"/>
                  <a:pt x="109" y="115"/>
                </a:cubicBezTo>
                <a:cubicBezTo>
                  <a:pt x="109" y="115"/>
                  <a:pt x="109" y="115"/>
                  <a:pt x="109" y="115"/>
                </a:cubicBezTo>
                <a:cubicBezTo>
                  <a:pt x="108" y="116"/>
                  <a:pt x="108" y="116"/>
                  <a:pt x="108" y="116"/>
                </a:cubicBezTo>
                <a:cubicBezTo>
                  <a:pt x="108" y="116"/>
                  <a:pt x="108" y="116"/>
                  <a:pt x="108" y="116"/>
                </a:cubicBezTo>
                <a:cubicBezTo>
                  <a:pt x="108" y="117"/>
                  <a:pt x="108" y="117"/>
                  <a:pt x="108" y="117"/>
                </a:cubicBezTo>
                <a:cubicBezTo>
                  <a:pt x="109" y="117"/>
                  <a:pt x="109" y="117"/>
                  <a:pt x="109" y="117"/>
                </a:cubicBezTo>
                <a:cubicBezTo>
                  <a:pt x="110" y="117"/>
                  <a:pt x="110" y="117"/>
                  <a:pt x="110" y="117"/>
                </a:cubicBezTo>
                <a:cubicBezTo>
                  <a:pt x="111" y="117"/>
                  <a:pt x="111" y="117"/>
                  <a:pt x="111" y="117"/>
                </a:cubicBezTo>
                <a:cubicBezTo>
                  <a:pt x="112" y="117"/>
                  <a:pt x="112" y="117"/>
                  <a:pt x="112" y="117"/>
                </a:cubicBezTo>
                <a:cubicBezTo>
                  <a:pt x="113" y="117"/>
                  <a:pt x="113" y="117"/>
                  <a:pt x="113" y="117"/>
                </a:cubicBezTo>
                <a:cubicBezTo>
                  <a:pt x="114" y="115"/>
                  <a:pt x="114" y="115"/>
                  <a:pt x="114" y="115"/>
                </a:cubicBezTo>
                <a:cubicBezTo>
                  <a:pt x="115" y="114"/>
                  <a:pt x="115" y="114"/>
                  <a:pt x="115" y="114"/>
                </a:cubicBezTo>
                <a:cubicBezTo>
                  <a:pt x="116" y="114"/>
                  <a:pt x="116" y="114"/>
                  <a:pt x="116" y="114"/>
                </a:cubicBezTo>
                <a:cubicBezTo>
                  <a:pt x="116" y="114"/>
                  <a:pt x="116" y="114"/>
                  <a:pt x="116" y="114"/>
                </a:cubicBezTo>
                <a:cubicBezTo>
                  <a:pt x="117" y="114"/>
                  <a:pt x="117" y="114"/>
                  <a:pt x="117" y="114"/>
                </a:cubicBezTo>
                <a:cubicBezTo>
                  <a:pt x="118" y="115"/>
                  <a:pt x="118" y="115"/>
                  <a:pt x="118" y="115"/>
                </a:cubicBezTo>
                <a:cubicBezTo>
                  <a:pt x="118" y="115"/>
                  <a:pt x="118" y="115"/>
                  <a:pt x="118" y="115"/>
                </a:cubicBezTo>
                <a:cubicBezTo>
                  <a:pt x="120" y="116"/>
                  <a:pt x="120" y="116"/>
                  <a:pt x="120" y="116"/>
                </a:cubicBezTo>
                <a:cubicBezTo>
                  <a:pt x="120" y="116"/>
                  <a:pt x="120" y="116"/>
                  <a:pt x="120" y="116"/>
                </a:cubicBezTo>
                <a:cubicBezTo>
                  <a:pt x="120" y="117"/>
                  <a:pt x="120" y="117"/>
                  <a:pt x="120" y="117"/>
                </a:cubicBezTo>
                <a:cubicBezTo>
                  <a:pt x="121" y="118"/>
                  <a:pt x="121" y="118"/>
                  <a:pt x="121" y="118"/>
                </a:cubicBezTo>
                <a:cubicBezTo>
                  <a:pt x="121" y="119"/>
                  <a:pt x="121" y="119"/>
                  <a:pt x="121" y="119"/>
                </a:cubicBezTo>
                <a:cubicBezTo>
                  <a:pt x="122" y="121"/>
                  <a:pt x="122" y="121"/>
                  <a:pt x="122" y="121"/>
                </a:cubicBezTo>
                <a:cubicBezTo>
                  <a:pt x="126" y="123"/>
                  <a:pt x="126" y="123"/>
                  <a:pt x="126" y="123"/>
                </a:cubicBezTo>
                <a:cubicBezTo>
                  <a:pt x="126" y="124"/>
                  <a:pt x="126" y="124"/>
                  <a:pt x="126" y="124"/>
                </a:cubicBezTo>
                <a:cubicBezTo>
                  <a:pt x="127" y="124"/>
                  <a:pt x="127" y="124"/>
                  <a:pt x="127" y="124"/>
                </a:cubicBezTo>
                <a:cubicBezTo>
                  <a:pt x="128" y="125"/>
                  <a:pt x="128" y="125"/>
                  <a:pt x="128" y="125"/>
                </a:cubicBezTo>
                <a:cubicBezTo>
                  <a:pt x="129" y="125"/>
                  <a:pt x="129" y="125"/>
                  <a:pt x="129" y="125"/>
                </a:cubicBezTo>
                <a:cubicBezTo>
                  <a:pt x="130" y="126"/>
                  <a:pt x="130" y="126"/>
                  <a:pt x="130" y="126"/>
                </a:cubicBezTo>
                <a:cubicBezTo>
                  <a:pt x="130" y="127"/>
                  <a:pt x="130" y="127"/>
                  <a:pt x="130" y="127"/>
                </a:cubicBezTo>
                <a:cubicBezTo>
                  <a:pt x="131" y="127"/>
                  <a:pt x="131" y="127"/>
                  <a:pt x="131" y="127"/>
                </a:cubicBezTo>
                <a:cubicBezTo>
                  <a:pt x="131" y="127"/>
                  <a:pt x="131" y="127"/>
                  <a:pt x="131" y="127"/>
                </a:cubicBezTo>
                <a:cubicBezTo>
                  <a:pt x="131" y="127"/>
                  <a:pt x="131" y="127"/>
                  <a:pt x="131" y="127"/>
                </a:cubicBezTo>
                <a:cubicBezTo>
                  <a:pt x="133" y="128"/>
                  <a:pt x="133" y="128"/>
                  <a:pt x="133" y="128"/>
                </a:cubicBezTo>
                <a:cubicBezTo>
                  <a:pt x="133" y="128"/>
                  <a:pt x="133" y="128"/>
                  <a:pt x="133" y="128"/>
                </a:cubicBezTo>
                <a:cubicBezTo>
                  <a:pt x="133" y="129"/>
                  <a:pt x="133" y="129"/>
                  <a:pt x="133" y="129"/>
                </a:cubicBezTo>
                <a:cubicBezTo>
                  <a:pt x="134" y="129"/>
                  <a:pt x="134" y="129"/>
                  <a:pt x="134" y="129"/>
                </a:cubicBezTo>
                <a:cubicBezTo>
                  <a:pt x="134" y="129"/>
                  <a:pt x="134" y="129"/>
                  <a:pt x="134" y="129"/>
                </a:cubicBezTo>
                <a:cubicBezTo>
                  <a:pt x="134" y="128"/>
                  <a:pt x="134" y="128"/>
                  <a:pt x="134" y="128"/>
                </a:cubicBezTo>
                <a:cubicBezTo>
                  <a:pt x="134" y="128"/>
                  <a:pt x="134" y="128"/>
                  <a:pt x="134" y="128"/>
                </a:cubicBezTo>
                <a:cubicBezTo>
                  <a:pt x="133" y="127"/>
                  <a:pt x="133" y="127"/>
                  <a:pt x="133" y="127"/>
                </a:cubicBezTo>
                <a:cubicBezTo>
                  <a:pt x="133" y="127"/>
                  <a:pt x="133" y="127"/>
                  <a:pt x="133" y="127"/>
                </a:cubicBezTo>
                <a:cubicBezTo>
                  <a:pt x="135" y="127"/>
                  <a:pt x="135" y="127"/>
                  <a:pt x="135" y="127"/>
                </a:cubicBezTo>
                <a:cubicBezTo>
                  <a:pt x="135" y="128"/>
                  <a:pt x="135" y="128"/>
                  <a:pt x="135" y="128"/>
                </a:cubicBezTo>
                <a:cubicBezTo>
                  <a:pt x="135" y="128"/>
                  <a:pt x="135" y="128"/>
                  <a:pt x="135" y="128"/>
                </a:cubicBezTo>
                <a:cubicBezTo>
                  <a:pt x="136" y="127"/>
                  <a:pt x="136" y="127"/>
                  <a:pt x="136" y="127"/>
                </a:cubicBezTo>
                <a:cubicBezTo>
                  <a:pt x="136" y="127"/>
                  <a:pt x="136" y="127"/>
                  <a:pt x="136" y="127"/>
                </a:cubicBezTo>
                <a:cubicBezTo>
                  <a:pt x="137" y="128"/>
                  <a:pt x="137" y="128"/>
                  <a:pt x="137" y="128"/>
                </a:cubicBezTo>
                <a:cubicBezTo>
                  <a:pt x="137" y="129"/>
                  <a:pt x="137" y="129"/>
                  <a:pt x="137" y="129"/>
                </a:cubicBezTo>
                <a:cubicBezTo>
                  <a:pt x="138" y="129"/>
                  <a:pt x="138" y="129"/>
                  <a:pt x="138" y="129"/>
                </a:cubicBezTo>
                <a:cubicBezTo>
                  <a:pt x="138" y="130"/>
                  <a:pt x="138" y="130"/>
                  <a:pt x="138" y="130"/>
                </a:cubicBezTo>
                <a:cubicBezTo>
                  <a:pt x="139" y="131"/>
                  <a:pt x="139" y="131"/>
                  <a:pt x="139" y="131"/>
                </a:cubicBezTo>
                <a:cubicBezTo>
                  <a:pt x="139" y="132"/>
                  <a:pt x="139" y="132"/>
                  <a:pt x="139" y="132"/>
                </a:cubicBezTo>
                <a:cubicBezTo>
                  <a:pt x="139" y="133"/>
                  <a:pt x="139" y="133"/>
                  <a:pt x="139" y="133"/>
                </a:cubicBezTo>
                <a:cubicBezTo>
                  <a:pt x="139" y="133"/>
                  <a:pt x="139" y="133"/>
                  <a:pt x="139" y="133"/>
                </a:cubicBezTo>
                <a:cubicBezTo>
                  <a:pt x="139" y="134"/>
                  <a:pt x="139" y="134"/>
                  <a:pt x="139" y="134"/>
                </a:cubicBezTo>
                <a:cubicBezTo>
                  <a:pt x="138" y="135"/>
                  <a:pt x="138" y="135"/>
                  <a:pt x="138" y="135"/>
                </a:cubicBezTo>
                <a:cubicBezTo>
                  <a:pt x="136" y="134"/>
                  <a:pt x="136" y="134"/>
                  <a:pt x="136" y="134"/>
                </a:cubicBezTo>
                <a:cubicBezTo>
                  <a:pt x="135" y="134"/>
                  <a:pt x="135" y="134"/>
                  <a:pt x="135" y="134"/>
                </a:cubicBezTo>
                <a:cubicBezTo>
                  <a:pt x="135" y="135"/>
                  <a:pt x="135" y="135"/>
                  <a:pt x="135" y="135"/>
                </a:cubicBezTo>
                <a:cubicBezTo>
                  <a:pt x="135" y="135"/>
                  <a:pt x="135" y="135"/>
                  <a:pt x="135" y="135"/>
                </a:cubicBezTo>
                <a:cubicBezTo>
                  <a:pt x="134" y="135"/>
                  <a:pt x="134" y="135"/>
                  <a:pt x="134" y="135"/>
                </a:cubicBezTo>
                <a:cubicBezTo>
                  <a:pt x="133" y="135"/>
                  <a:pt x="133" y="135"/>
                  <a:pt x="133" y="135"/>
                </a:cubicBezTo>
                <a:cubicBezTo>
                  <a:pt x="133" y="135"/>
                  <a:pt x="133" y="135"/>
                  <a:pt x="133" y="135"/>
                </a:cubicBezTo>
                <a:cubicBezTo>
                  <a:pt x="132" y="136"/>
                  <a:pt x="132" y="136"/>
                  <a:pt x="132" y="136"/>
                </a:cubicBezTo>
                <a:cubicBezTo>
                  <a:pt x="132" y="136"/>
                  <a:pt x="132" y="136"/>
                  <a:pt x="132" y="136"/>
                </a:cubicBezTo>
                <a:cubicBezTo>
                  <a:pt x="131" y="136"/>
                  <a:pt x="131" y="136"/>
                  <a:pt x="131" y="136"/>
                </a:cubicBezTo>
                <a:cubicBezTo>
                  <a:pt x="130" y="137"/>
                  <a:pt x="130" y="137"/>
                  <a:pt x="130" y="137"/>
                </a:cubicBezTo>
                <a:cubicBezTo>
                  <a:pt x="131" y="137"/>
                  <a:pt x="131" y="137"/>
                  <a:pt x="131" y="137"/>
                </a:cubicBezTo>
                <a:cubicBezTo>
                  <a:pt x="132" y="137"/>
                  <a:pt x="132" y="137"/>
                  <a:pt x="132" y="137"/>
                </a:cubicBezTo>
                <a:cubicBezTo>
                  <a:pt x="132" y="138"/>
                  <a:pt x="132" y="138"/>
                  <a:pt x="132" y="138"/>
                </a:cubicBezTo>
                <a:cubicBezTo>
                  <a:pt x="133" y="139"/>
                  <a:pt x="133" y="139"/>
                  <a:pt x="133" y="139"/>
                </a:cubicBezTo>
                <a:cubicBezTo>
                  <a:pt x="133" y="138"/>
                  <a:pt x="133" y="138"/>
                  <a:pt x="133" y="138"/>
                </a:cubicBezTo>
                <a:cubicBezTo>
                  <a:pt x="134" y="139"/>
                  <a:pt x="134" y="139"/>
                  <a:pt x="134" y="139"/>
                </a:cubicBezTo>
                <a:cubicBezTo>
                  <a:pt x="134" y="140"/>
                  <a:pt x="134" y="140"/>
                  <a:pt x="134" y="140"/>
                </a:cubicBezTo>
                <a:cubicBezTo>
                  <a:pt x="135" y="140"/>
                  <a:pt x="135" y="140"/>
                  <a:pt x="135" y="140"/>
                </a:cubicBezTo>
                <a:cubicBezTo>
                  <a:pt x="137" y="141"/>
                  <a:pt x="137" y="141"/>
                  <a:pt x="137" y="141"/>
                </a:cubicBezTo>
                <a:cubicBezTo>
                  <a:pt x="138" y="141"/>
                  <a:pt x="138" y="141"/>
                  <a:pt x="138" y="141"/>
                </a:cubicBezTo>
                <a:cubicBezTo>
                  <a:pt x="140" y="142"/>
                  <a:pt x="140" y="142"/>
                  <a:pt x="140" y="142"/>
                </a:cubicBezTo>
                <a:cubicBezTo>
                  <a:pt x="141" y="142"/>
                  <a:pt x="141" y="142"/>
                  <a:pt x="141" y="142"/>
                </a:cubicBezTo>
                <a:cubicBezTo>
                  <a:pt x="141" y="141"/>
                  <a:pt x="141" y="141"/>
                  <a:pt x="141" y="141"/>
                </a:cubicBezTo>
                <a:cubicBezTo>
                  <a:pt x="142" y="141"/>
                  <a:pt x="142" y="141"/>
                  <a:pt x="142" y="141"/>
                </a:cubicBezTo>
                <a:cubicBezTo>
                  <a:pt x="143" y="141"/>
                  <a:pt x="143" y="141"/>
                  <a:pt x="143" y="141"/>
                </a:cubicBezTo>
                <a:cubicBezTo>
                  <a:pt x="142" y="142"/>
                  <a:pt x="142" y="142"/>
                  <a:pt x="142" y="142"/>
                </a:cubicBezTo>
                <a:cubicBezTo>
                  <a:pt x="144" y="141"/>
                  <a:pt x="144" y="141"/>
                  <a:pt x="144" y="141"/>
                </a:cubicBezTo>
                <a:cubicBezTo>
                  <a:pt x="144" y="142"/>
                  <a:pt x="144" y="142"/>
                  <a:pt x="144" y="142"/>
                </a:cubicBezTo>
                <a:cubicBezTo>
                  <a:pt x="145" y="142"/>
                  <a:pt x="145" y="142"/>
                  <a:pt x="145" y="142"/>
                </a:cubicBezTo>
                <a:cubicBezTo>
                  <a:pt x="145" y="141"/>
                  <a:pt x="145" y="141"/>
                  <a:pt x="145" y="141"/>
                </a:cubicBezTo>
                <a:cubicBezTo>
                  <a:pt x="146" y="141"/>
                  <a:pt x="146" y="141"/>
                  <a:pt x="146" y="141"/>
                </a:cubicBezTo>
                <a:cubicBezTo>
                  <a:pt x="146" y="141"/>
                  <a:pt x="146" y="141"/>
                  <a:pt x="146" y="141"/>
                </a:cubicBezTo>
                <a:cubicBezTo>
                  <a:pt x="146" y="142"/>
                  <a:pt x="146" y="142"/>
                  <a:pt x="146" y="142"/>
                </a:cubicBezTo>
                <a:cubicBezTo>
                  <a:pt x="148" y="141"/>
                  <a:pt x="148" y="141"/>
                  <a:pt x="148" y="141"/>
                </a:cubicBezTo>
                <a:cubicBezTo>
                  <a:pt x="150" y="140"/>
                  <a:pt x="150" y="140"/>
                  <a:pt x="150" y="140"/>
                </a:cubicBezTo>
                <a:cubicBezTo>
                  <a:pt x="151" y="140"/>
                  <a:pt x="151" y="140"/>
                  <a:pt x="151" y="140"/>
                </a:cubicBezTo>
                <a:cubicBezTo>
                  <a:pt x="151" y="141"/>
                  <a:pt x="151" y="141"/>
                  <a:pt x="151" y="141"/>
                </a:cubicBezTo>
                <a:cubicBezTo>
                  <a:pt x="151" y="141"/>
                  <a:pt x="151" y="141"/>
                  <a:pt x="151" y="141"/>
                </a:cubicBezTo>
                <a:cubicBezTo>
                  <a:pt x="151" y="141"/>
                  <a:pt x="151" y="141"/>
                  <a:pt x="151" y="141"/>
                </a:cubicBezTo>
                <a:cubicBezTo>
                  <a:pt x="151" y="141"/>
                  <a:pt x="151" y="141"/>
                  <a:pt x="151" y="141"/>
                </a:cubicBezTo>
                <a:cubicBezTo>
                  <a:pt x="151" y="142"/>
                  <a:pt x="151" y="142"/>
                  <a:pt x="151" y="142"/>
                </a:cubicBezTo>
                <a:cubicBezTo>
                  <a:pt x="151" y="143"/>
                  <a:pt x="151" y="143"/>
                  <a:pt x="151" y="143"/>
                </a:cubicBezTo>
                <a:cubicBezTo>
                  <a:pt x="151" y="143"/>
                  <a:pt x="151" y="143"/>
                  <a:pt x="151" y="143"/>
                </a:cubicBezTo>
                <a:cubicBezTo>
                  <a:pt x="151" y="143"/>
                  <a:pt x="151" y="143"/>
                  <a:pt x="151" y="143"/>
                </a:cubicBezTo>
                <a:cubicBezTo>
                  <a:pt x="152" y="143"/>
                  <a:pt x="152" y="143"/>
                  <a:pt x="152" y="143"/>
                </a:cubicBezTo>
                <a:cubicBezTo>
                  <a:pt x="152" y="143"/>
                  <a:pt x="152" y="143"/>
                  <a:pt x="152" y="143"/>
                </a:cubicBezTo>
                <a:cubicBezTo>
                  <a:pt x="152" y="144"/>
                  <a:pt x="152" y="144"/>
                  <a:pt x="152" y="144"/>
                </a:cubicBezTo>
                <a:cubicBezTo>
                  <a:pt x="152" y="145"/>
                  <a:pt x="152" y="145"/>
                  <a:pt x="152" y="145"/>
                </a:cubicBezTo>
                <a:cubicBezTo>
                  <a:pt x="152" y="146"/>
                  <a:pt x="152" y="146"/>
                  <a:pt x="152" y="146"/>
                </a:cubicBezTo>
                <a:cubicBezTo>
                  <a:pt x="152" y="146"/>
                  <a:pt x="152" y="146"/>
                  <a:pt x="152" y="146"/>
                </a:cubicBezTo>
                <a:cubicBezTo>
                  <a:pt x="153" y="146"/>
                  <a:pt x="153" y="146"/>
                  <a:pt x="153" y="146"/>
                </a:cubicBezTo>
                <a:cubicBezTo>
                  <a:pt x="153" y="145"/>
                  <a:pt x="153" y="145"/>
                  <a:pt x="153" y="145"/>
                </a:cubicBezTo>
                <a:cubicBezTo>
                  <a:pt x="153" y="144"/>
                  <a:pt x="153" y="144"/>
                  <a:pt x="153" y="144"/>
                </a:cubicBezTo>
                <a:cubicBezTo>
                  <a:pt x="154" y="144"/>
                  <a:pt x="154" y="144"/>
                  <a:pt x="154" y="144"/>
                </a:cubicBezTo>
                <a:cubicBezTo>
                  <a:pt x="153" y="145"/>
                  <a:pt x="153" y="145"/>
                  <a:pt x="153" y="145"/>
                </a:cubicBezTo>
                <a:cubicBezTo>
                  <a:pt x="153" y="147"/>
                  <a:pt x="153" y="147"/>
                  <a:pt x="153" y="147"/>
                </a:cubicBezTo>
                <a:cubicBezTo>
                  <a:pt x="152" y="148"/>
                  <a:pt x="152" y="148"/>
                  <a:pt x="152" y="148"/>
                </a:cubicBezTo>
                <a:cubicBezTo>
                  <a:pt x="152" y="149"/>
                  <a:pt x="152" y="149"/>
                  <a:pt x="152" y="149"/>
                </a:cubicBezTo>
                <a:cubicBezTo>
                  <a:pt x="153" y="150"/>
                  <a:pt x="153" y="150"/>
                  <a:pt x="153" y="150"/>
                </a:cubicBezTo>
                <a:cubicBezTo>
                  <a:pt x="153" y="151"/>
                  <a:pt x="153" y="151"/>
                  <a:pt x="153" y="151"/>
                </a:cubicBezTo>
                <a:cubicBezTo>
                  <a:pt x="152" y="152"/>
                  <a:pt x="152" y="152"/>
                  <a:pt x="152" y="152"/>
                </a:cubicBezTo>
                <a:cubicBezTo>
                  <a:pt x="153" y="153"/>
                  <a:pt x="153" y="153"/>
                  <a:pt x="153" y="153"/>
                </a:cubicBezTo>
                <a:cubicBezTo>
                  <a:pt x="153" y="153"/>
                  <a:pt x="153" y="153"/>
                  <a:pt x="153" y="153"/>
                </a:cubicBezTo>
                <a:cubicBezTo>
                  <a:pt x="153" y="154"/>
                  <a:pt x="153" y="154"/>
                  <a:pt x="153" y="154"/>
                </a:cubicBezTo>
                <a:cubicBezTo>
                  <a:pt x="153" y="154"/>
                  <a:pt x="153" y="154"/>
                  <a:pt x="153" y="154"/>
                </a:cubicBezTo>
                <a:cubicBezTo>
                  <a:pt x="154" y="156"/>
                  <a:pt x="154" y="156"/>
                  <a:pt x="154" y="156"/>
                </a:cubicBezTo>
                <a:cubicBezTo>
                  <a:pt x="154" y="158"/>
                  <a:pt x="154" y="158"/>
                  <a:pt x="154" y="158"/>
                </a:cubicBezTo>
                <a:cubicBezTo>
                  <a:pt x="154" y="156"/>
                  <a:pt x="154" y="156"/>
                  <a:pt x="154" y="156"/>
                </a:cubicBezTo>
                <a:cubicBezTo>
                  <a:pt x="154" y="154"/>
                  <a:pt x="154" y="154"/>
                  <a:pt x="154" y="154"/>
                </a:cubicBezTo>
                <a:cubicBezTo>
                  <a:pt x="154" y="152"/>
                  <a:pt x="154" y="152"/>
                  <a:pt x="154" y="152"/>
                </a:cubicBezTo>
                <a:cubicBezTo>
                  <a:pt x="155" y="150"/>
                  <a:pt x="155" y="150"/>
                  <a:pt x="155" y="150"/>
                </a:cubicBezTo>
                <a:cubicBezTo>
                  <a:pt x="155" y="150"/>
                  <a:pt x="155" y="150"/>
                  <a:pt x="155" y="150"/>
                </a:cubicBezTo>
                <a:cubicBezTo>
                  <a:pt x="155" y="151"/>
                  <a:pt x="155" y="151"/>
                  <a:pt x="155" y="151"/>
                </a:cubicBezTo>
                <a:cubicBezTo>
                  <a:pt x="155" y="151"/>
                  <a:pt x="155" y="151"/>
                  <a:pt x="155" y="151"/>
                </a:cubicBezTo>
                <a:cubicBezTo>
                  <a:pt x="155" y="152"/>
                  <a:pt x="155" y="152"/>
                  <a:pt x="155" y="152"/>
                </a:cubicBezTo>
                <a:cubicBezTo>
                  <a:pt x="155" y="152"/>
                  <a:pt x="155" y="152"/>
                  <a:pt x="155" y="152"/>
                </a:cubicBezTo>
                <a:cubicBezTo>
                  <a:pt x="156" y="152"/>
                  <a:pt x="156" y="152"/>
                  <a:pt x="156" y="152"/>
                </a:cubicBezTo>
                <a:cubicBezTo>
                  <a:pt x="156" y="152"/>
                  <a:pt x="156" y="152"/>
                  <a:pt x="156" y="152"/>
                </a:cubicBezTo>
                <a:cubicBezTo>
                  <a:pt x="157" y="151"/>
                  <a:pt x="157" y="151"/>
                  <a:pt x="157" y="151"/>
                </a:cubicBezTo>
                <a:cubicBezTo>
                  <a:pt x="157" y="151"/>
                  <a:pt x="157" y="151"/>
                  <a:pt x="157" y="151"/>
                </a:cubicBezTo>
                <a:cubicBezTo>
                  <a:pt x="156" y="150"/>
                  <a:pt x="156" y="150"/>
                  <a:pt x="156" y="150"/>
                </a:cubicBezTo>
                <a:cubicBezTo>
                  <a:pt x="156" y="149"/>
                  <a:pt x="156" y="149"/>
                  <a:pt x="156" y="149"/>
                </a:cubicBezTo>
                <a:cubicBezTo>
                  <a:pt x="157" y="149"/>
                  <a:pt x="157" y="149"/>
                  <a:pt x="157" y="149"/>
                </a:cubicBezTo>
                <a:cubicBezTo>
                  <a:pt x="157" y="149"/>
                  <a:pt x="157" y="149"/>
                  <a:pt x="157" y="149"/>
                </a:cubicBezTo>
                <a:cubicBezTo>
                  <a:pt x="156" y="148"/>
                  <a:pt x="156" y="148"/>
                  <a:pt x="156" y="148"/>
                </a:cubicBezTo>
                <a:cubicBezTo>
                  <a:pt x="156" y="148"/>
                  <a:pt x="156" y="148"/>
                  <a:pt x="156" y="148"/>
                </a:cubicBezTo>
                <a:cubicBezTo>
                  <a:pt x="157" y="146"/>
                  <a:pt x="157" y="146"/>
                  <a:pt x="157" y="146"/>
                </a:cubicBezTo>
                <a:cubicBezTo>
                  <a:pt x="157" y="144"/>
                  <a:pt x="157" y="144"/>
                  <a:pt x="157" y="144"/>
                </a:cubicBezTo>
                <a:cubicBezTo>
                  <a:pt x="157" y="144"/>
                  <a:pt x="157" y="144"/>
                  <a:pt x="157" y="144"/>
                </a:cubicBezTo>
                <a:cubicBezTo>
                  <a:pt x="157" y="143"/>
                  <a:pt x="157" y="143"/>
                  <a:pt x="157" y="143"/>
                </a:cubicBezTo>
                <a:cubicBezTo>
                  <a:pt x="158" y="143"/>
                  <a:pt x="158" y="143"/>
                  <a:pt x="158" y="143"/>
                </a:cubicBezTo>
                <a:cubicBezTo>
                  <a:pt x="159" y="142"/>
                  <a:pt x="159" y="142"/>
                  <a:pt x="159" y="142"/>
                </a:cubicBezTo>
                <a:cubicBezTo>
                  <a:pt x="159" y="142"/>
                  <a:pt x="159" y="142"/>
                  <a:pt x="159" y="142"/>
                </a:cubicBezTo>
                <a:cubicBezTo>
                  <a:pt x="160" y="142"/>
                  <a:pt x="160" y="142"/>
                  <a:pt x="160" y="142"/>
                </a:cubicBezTo>
                <a:cubicBezTo>
                  <a:pt x="160" y="142"/>
                  <a:pt x="160" y="142"/>
                  <a:pt x="160" y="142"/>
                </a:cubicBezTo>
                <a:cubicBezTo>
                  <a:pt x="161" y="142"/>
                  <a:pt x="161" y="142"/>
                  <a:pt x="161" y="142"/>
                </a:cubicBezTo>
                <a:cubicBezTo>
                  <a:pt x="161" y="142"/>
                  <a:pt x="161" y="142"/>
                  <a:pt x="161" y="142"/>
                </a:cubicBezTo>
                <a:cubicBezTo>
                  <a:pt x="162" y="141"/>
                  <a:pt x="162" y="141"/>
                  <a:pt x="162" y="141"/>
                </a:cubicBezTo>
                <a:cubicBezTo>
                  <a:pt x="162" y="141"/>
                  <a:pt x="162" y="141"/>
                  <a:pt x="162" y="141"/>
                </a:cubicBezTo>
                <a:cubicBezTo>
                  <a:pt x="162" y="142"/>
                  <a:pt x="162" y="142"/>
                  <a:pt x="162" y="142"/>
                </a:cubicBezTo>
                <a:cubicBezTo>
                  <a:pt x="163" y="141"/>
                  <a:pt x="163" y="141"/>
                  <a:pt x="163" y="141"/>
                </a:cubicBezTo>
                <a:cubicBezTo>
                  <a:pt x="164" y="141"/>
                  <a:pt x="164" y="141"/>
                  <a:pt x="164" y="141"/>
                </a:cubicBezTo>
                <a:cubicBezTo>
                  <a:pt x="164" y="140"/>
                  <a:pt x="164" y="140"/>
                  <a:pt x="164" y="140"/>
                </a:cubicBezTo>
                <a:cubicBezTo>
                  <a:pt x="164" y="140"/>
                  <a:pt x="164" y="140"/>
                  <a:pt x="164" y="140"/>
                </a:cubicBezTo>
                <a:cubicBezTo>
                  <a:pt x="165" y="141"/>
                  <a:pt x="165" y="141"/>
                  <a:pt x="165" y="141"/>
                </a:cubicBezTo>
                <a:cubicBezTo>
                  <a:pt x="165" y="141"/>
                  <a:pt x="165" y="141"/>
                  <a:pt x="165" y="141"/>
                </a:cubicBezTo>
                <a:cubicBezTo>
                  <a:pt x="165" y="142"/>
                  <a:pt x="165" y="142"/>
                  <a:pt x="165" y="142"/>
                </a:cubicBezTo>
                <a:cubicBezTo>
                  <a:pt x="165" y="141"/>
                  <a:pt x="165" y="141"/>
                  <a:pt x="165" y="141"/>
                </a:cubicBezTo>
                <a:cubicBezTo>
                  <a:pt x="165" y="140"/>
                  <a:pt x="165" y="140"/>
                  <a:pt x="165" y="140"/>
                </a:cubicBezTo>
                <a:cubicBezTo>
                  <a:pt x="166" y="139"/>
                  <a:pt x="166" y="139"/>
                  <a:pt x="166" y="139"/>
                </a:cubicBezTo>
                <a:cubicBezTo>
                  <a:pt x="166" y="139"/>
                  <a:pt x="166" y="139"/>
                  <a:pt x="166" y="139"/>
                </a:cubicBezTo>
                <a:cubicBezTo>
                  <a:pt x="167" y="139"/>
                  <a:pt x="167" y="139"/>
                  <a:pt x="167" y="139"/>
                </a:cubicBezTo>
                <a:cubicBezTo>
                  <a:pt x="168" y="139"/>
                  <a:pt x="168" y="139"/>
                  <a:pt x="168" y="139"/>
                </a:cubicBezTo>
                <a:cubicBezTo>
                  <a:pt x="168" y="139"/>
                  <a:pt x="168" y="139"/>
                  <a:pt x="168" y="139"/>
                </a:cubicBezTo>
                <a:cubicBezTo>
                  <a:pt x="169" y="139"/>
                  <a:pt x="169" y="139"/>
                  <a:pt x="169" y="139"/>
                </a:cubicBezTo>
                <a:cubicBezTo>
                  <a:pt x="170" y="138"/>
                  <a:pt x="170" y="138"/>
                  <a:pt x="170" y="138"/>
                </a:cubicBezTo>
                <a:cubicBezTo>
                  <a:pt x="169" y="138"/>
                  <a:pt x="169" y="138"/>
                  <a:pt x="169" y="138"/>
                </a:cubicBezTo>
                <a:cubicBezTo>
                  <a:pt x="170" y="137"/>
                  <a:pt x="170" y="137"/>
                  <a:pt x="170" y="137"/>
                </a:cubicBezTo>
                <a:cubicBezTo>
                  <a:pt x="169" y="137"/>
                  <a:pt x="169" y="137"/>
                  <a:pt x="169" y="137"/>
                </a:cubicBezTo>
                <a:cubicBezTo>
                  <a:pt x="169" y="137"/>
                  <a:pt x="169" y="137"/>
                  <a:pt x="169" y="137"/>
                </a:cubicBezTo>
                <a:cubicBezTo>
                  <a:pt x="168" y="137"/>
                  <a:pt x="168" y="137"/>
                  <a:pt x="168" y="137"/>
                </a:cubicBezTo>
                <a:cubicBezTo>
                  <a:pt x="166" y="138"/>
                  <a:pt x="166" y="138"/>
                  <a:pt x="166" y="138"/>
                </a:cubicBezTo>
                <a:cubicBezTo>
                  <a:pt x="166" y="138"/>
                  <a:pt x="166" y="138"/>
                  <a:pt x="166" y="138"/>
                </a:cubicBezTo>
                <a:cubicBezTo>
                  <a:pt x="166" y="138"/>
                  <a:pt x="166" y="138"/>
                  <a:pt x="166" y="138"/>
                </a:cubicBezTo>
                <a:cubicBezTo>
                  <a:pt x="165" y="138"/>
                  <a:pt x="165" y="138"/>
                  <a:pt x="165" y="138"/>
                </a:cubicBezTo>
                <a:cubicBezTo>
                  <a:pt x="165" y="139"/>
                  <a:pt x="165" y="139"/>
                  <a:pt x="165" y="139"/>
                </a:cubicBezTo>
                <a:cubicBezTo>
                  <a:pt x="165" y="139"/>
                  <a:pt x="165" y="139"/>
                  <a:pt x="165" y="139"/>
                </a:cubicBezTo>
                <a:cubicBezTo>
                  <a:pt x="164" y="138"/>
                  <a:pt x="164" y="138"/>
                  <a:pt x="164" y="138"/>
                </a:cubicBezTo>
                <a:cubicBezTo>
                  <a:pt x="164" y="138"/>
                  <a:pt x="164" y="138"/>
                  <a:pt x="164" y="138"/>
                </a:cubicBezTo>
                <a:cubicBezTo>
                  <a:pt x="164" y="138"/>
                  <a:pt x="164" y="138"/>
                  <a:pt x="164" y="138"/>
                </a:cubicBezTo>
                <a:cubicBezTo>
                  <a:pt x="163" y="139"/>
                  <a:pt x="163" y="139"/>
                  <a:pt x="163" y="139"/>
                </a:cubicBezTo>
                <a:cubicBezTo>
                  <a:pt x="163" y="139"/>
                  <a:pt x="163" y="139"/>
                  <a:pt x="163" y="139"/>
                </a:cubicBezTo>
                <a:cubicBezTo>
                  <a:pt x="162" y="138"/>
                  <a:pt x="162" y="138"/>
                  <a:pt x="162" y="138"/>
                </a:cubicBezTo>
                <a:cubicBezTo>
                  <a:pt x="161" y="138"/>
                  <a:pt x="161" y="138"/>
                  <a:pt x="161" y="138"/>
                </a:cubicBezTo>
                <a:cubicBezTo>
                  <a:pt x="161" y="138"/>
                  <a:pt x="161" y="138"/>
                  <a:pt x="161" y="138"/>
                </a:cubicBezTo>
                <a:cubicBezTo>
                  <a:pt x="161" y="138"/>
                  <a:pt x="161" y="138"/>
                  <a:pt x="161" y="138"/>
                </a:cubicBezTo>
                <a:cubicBezTo>
                  <a:pt x="161" y="139"/>
                  <a:pt x="161" y="139"/>
                  <a:pt x="161" y="139"/>
                </a:cubicBezTo>
                <a:cubicBezTo>
                  <a:pt x="161" y="139"/>
                  <a:pt x="161" y="139"/>
                  <a:pt x="161" y="139"/>
                </a:cubicBezTo>
                <a:cubicBezTo>
                  <a:pt x="161" y="140"/>
                  <a:pt x="161" y="140"/>
                  <a:pt x="161" y="140"/>
                </a:cubicBezTo>
                <a:cubicBezTo>
                  <a:pt x="160" y="140"/>
                  <a:pt x="160" y="140"/>
                  <a:pt x="160" y="140"/>
                </a:cubicBezTo>
                <a:cubicBezTo>
                  <a:pt x="160" y="140"/>
                  <a:pt x="160" y="140"/>
                  <a:pt x="160" y="140"/>
                </a:cubicBezTo>
                <a:cubicBezTo>
                  <a:pt x="159" y="139"/>
                  <a:pt x="159" y="139"/>
                  <a:pt x="159" y="139"/>
                </a:cubicBezTo>
                <a:cubicBezTo>
                  <a:pt x="159" y="139"/>
                  <a:pt x="159" y="139"/>
                  <a:pt x="159" y="139"/>
                </a:cubicBezTo>
                <a:cubicBezTo>
                  <a:pt x="159" y="139"/>
                  <a:pt x="159" y="139"/>
                  <a:pt x="159" y="139"/>
                </a:cubicBezTo>
                <a:cubicBezTo>
                  <a:pt x="159" y="138"/>
                  <a:pt x="159" y="138"/>
                  <a:pt x="159" y="138"/>
                </a:cubicBezTo>
                <a:cubicBezTo>
                  <a:pt x="159" y="138"/>
                  <a:pt x="159" y="138"/>
                  <a:pt x="159" y="138"/>
                </a:cubicBezTo>
                <a:cubicBezTo>
                  <a:pt x="159" y="138"/>
                  <a:pt x="159" y="138"/>
                  <a:pt x="159" y="138"/>
                </a:cubicBezTo>
                <a:cubicBezTo>
                  <a:pt x="158" y="138"/>
                  <a:pt x="158" y="138"/>
                  <a:pt x="158" y="138"/>
                </a:cubicBezTo>
                <a:cubicBezTo>
                  <a:pt x="158" y="137"/>
                  <a:pt x="158" y="137"/>
                  <a:pt x="158" y="137"/>
                </a:cubicBezTo>
                <a:cubicBezTo>
                  <a:pt x="159" y="137"/>
                  <a:pt x="159" y="137"/>
                  <a:pt x="159" y="137"/>
                </a:cubicBezTo>
                <a:cubicBezTo>
                  <a:pt x="160" y="135"/>
                  <a:pt x="160" y="135"/>
                  <a:pt x="160" y="135"/>
                </a:cubicBezTo>
                <a:cubicBezTo>
                  <a:pt x="161" y="135"/>
                  <a:pt x="161" y="135"/>
                  <a:pt x="161" y="135"/>
                </a:cubicBezTo>
                <a:cubicBezTo>
                  <a:pt x="162" y="136"/>
                  <a:pt x="162" y="136"/>
                  <a:pt x="162" y="136"/>
                </a:cubicBezTo>
                <a:cubicBezTo>
                  <a:pt x="165" y="135"/>
                  <a:pt x="165" y="135"/>
                  <a:pt x="165" y="135"/>
                </a:cubicBezTo>
                <a:cubicBezTo>
                  <a:pt x="167" y="135"/>
                  <a:pt x="167" y="135"/>
                  <a:pt x="167" y="135"/>
                </a:cubicBezTo>
                <a:cubicBezTo>
                  <a:pt x="168" y="135"/>
                  <a:pt x="168" y="135"/>
                  <a:pt x="168" y="135"/>
                </a:cubicBezTo>
                <a:cubicBezTo>
                  <a:pt x="169" y="135"/>
                  <a:pt x="169" y="135"/>
                  <a:pt x="169" y="135"/>
                </a:cubicBezTo>
                <a:cubicBezTo>
                  <a:pt x="170" y="135"/>
                  <a:pt x="170" y="135"/>
                  <a:pt x="170" y="135"/>
                </a:cubicBezTo>
                <a:cubicBezTo>
                  <a:pt x="170" y="136"/>
                  <a:pt x="170" y="136"/>
                  <a:pt x="170" y="136"/>
                </a:cubicBezTo>
                <a:cubicBezTo>
                  <a:pt x="170" y="136"/>
                  <a:pt x="170" y="136"/>
                  <a:pt x="170" y="136"/>
                </a:cubicBezTo>
                <a:cubicBezTo>
                  <a:pt x="171" y="136"/>
                  <a:pt x="171" y="136"/>
                  <a:pt x="171" y="136"/>
                </a:cubicBezTo>
                <a:cubicBezTo>
                  <a:pt x="171" y="138"/>
                  <a:pt x="171" y="138"/>
                  <a:pt x="171" y="138"/>
                </a:cubicBezTo>
                <a:cubicBezTo>
                  <a:pt x="170" y="138"/>
                  <a:pt x="170" y="138"/>
                  <a:pt x="170" y="138"/>
                </a:cubicBezTo>
                <a:cubicBezTo>
                  <a:pt x="171" y="139"/>
                  <a:pt x="171" y="139"/>
                  <a:pt x="171" y="139"/>
                </a:cubicBezTo>
                <a:cubicBezTo>
                  <a:pt x="171" y="139"/>
                  <a:pt x="171" y="139"/>
                  <a:pt x="171" y="139"/>
                </a:cubicBezTo>
                <a:cubicBezTo>
                  <a:pt x="170" y="139"/>
                  <a:pt x="170" y="139"/>
                  <a:pt x="170" y="139"/>
                </a:cubicBezTo>
                <a:cubicBezTo>
                  <a:pt x="170" y="140"/>
                  <a:pt x="170" y="140"/>
                  <a:pt x="170" y="140"/>
                </a:cubicBezTo>
                <a:cubicBezTo>
                  <a:pt x="170" y="140"/>
                  <a:pt x="170" y="140"/>
                  <a:pt x="170" y="140"/>
                </a:cubicBezTo>
                <a:cubicBezTo>
                  <a:pt x="171" y="141"/>
                  <a:pt x="171" y="141"/>
                  <a:pt x="171" y="141"/>
                </a:cubicBezTo>
                <a:cubicBezTo>
                  <a:pt x="171" y="141"/>
                  <a:pt x="171" y="141"/>
                  <a:pt x="171" y="141"/>
                </a:cubicBezTo>
                <a:cubicBezTo>
                  <a:pt x="172" y="142"/>
                  <a:pt x="172" y="142"/>
                  <a:pt x="172" y="142"/>
                </a:cubicBezTo>
                <a:cubicBezTo>
                  <a:pt x="172" y="142"/>
                  <a:pt x="172" y="142"/>
                  <a:pt x="172" y="142"/>
                </a:cubicBezTo>
                <a:cubicBezTo>
                  <a:pt x="171" y="143"/>
                  <a:pt x="171" y="143"/>
                  <a:pt x="171" y="143"/>
                </a:cubicBezTo>
                <a:cubicBezTo>
                  <a:pt x="171" y="143"/>
                  <a:pt x="171" y="143"/>
                  <a:pt x="171" y="143"/>
                </a:cubicBezTo>
                <a:cubicBezTo>
                  <a:pt x="171" y="144"/>
                  <a:pt x="171" y="144"/>
                  <a:pt x="171" y="144"/>
                </a:cubicBezTo>
                <a:cubicBezTo>
                  <a:pt x="172" y="144"/>
                  <a:pt x="172" y="144"/>
                  <a:pt x="172" y="144"/>
                </a:cubicBezTo>
                <a:cubicBezTo>
                  <a:pt x="172" y="144"/>
                  <a:pt x="172" y="144"/>
                  <a:pt x="172" y="144"/>
                </a:cubicBezTo>
                <a:cubicBezTo>
                  <a:pt x="172" y="144"/>
                  <a:pt x="172" y="144"/>
                  <a:pt x="172" y="144"/>
                </a:cubicBezTo>
                <a:cubicBezTo>
                  <a:pt x="173" y="144"/>
                  <a:pt x="173" y="144"/>
                  <a:pt x="173" y="144"/>
                </a:cubicBezTo>
                <a:cubicBezTo>
                  <a:pt x="173" y="145"/>
                  <a:pt x="173" y="145"/>
                  <a:pt x="173" y="145"/>
                </a:cubicBezTo>
                <a:cubicBezTo>
                  <a:pt x="174" y="145"/>
                  <a:pt x="174" y="145"/>
                  <a:pt x="174" y="145"/>
                </a:cubicBezTo>
                <a:cubicBezTo>
                  <a:pt x="175" y="144"/>
                  <a:pt x="175" y="144"/>
                  <a:pt x="175" y="144"/>
                </a:cubicBezTo>
                <a:cubicBezTo>
                  <a:pt x="175" y="145"/>
                  <a:pt x="175" y="145"/>
                  <a:pt x="175" y="145"/>
                </a:cubicBezTo>
                <a:cubicBezTo>
                  <a:pt x="175" y="145"/>
                  <a:pt x="175" y="145"/>
                  <a:pt x="175" y="145"/>
                </a:cubicBezTo>
                <a:cubicBezTo>
                  <a:pt x="176" y="145"/>
                  <a:pt x="176" y="145"/>
                  <a:pt x="176" y="145"/>
                </a:cubicBezTo>
                <a:cubicBezTo>
                  <a:pt x="176" y="145"/>
                  <a:pt x="176" y="145"/>
                  <a:pt x="176" y="145"/>
                </a:cubicBezTo>
                <a:cubicBezTo>
                  <a:pt x="176" y="146"/>
                  <a:pt x="176" y="146"/>
                  <a:pt x="176" y="146"/>
                </a:cubicBezTo>
                <a:cubicBezTo>
                  <a:pt x="176" y="146"/>
                  <a:pt x="176" y="146"/>
                  <a:pt x="176" y="146"/>
                </a:cubicBezTo>
                <a:cubicBezTo>
                  <a:pt x="176" y="147"/>
                  <a:pt x="176" y="147"/>
                  <a:pt x="176" y="147"/>
                </a:cubicBezTo>
                <a:cubicBezTo>
                  <a:pt x="177" y="147"/>
                  <a:pt x="177" y="147"/>
                  <a:pt x="177" y="147"/>
                </a:cubicBezTo>
                <a:cubicBezTo>
                  <a:pt x="177" y="147"/>
                  <a:pt x="177" y="147"/>
                  <a:pt x="177" y="147"/>
                </a:cubicBezTo>
                <a:cubicBezTo>
                  <a:pt x="178" y="148"/>
                  <a:pt x="178" y="148"/>
                  <a:pt x="178" y="148"/>
                </a:cubicBezTo>
                <a:cubicBezTo>
                  <a:pt x="178" y="149"/>
                  <a:pt x="178" y="149"/>
                  <a:pt x="178" y="149"/>
                </a:cubicBezTo>
                <a:cubicBezTo>
                  <a:pt x="179" y="148"/>
                  <a:pt x="179" y="148"/>
                  <a:pt x="179" y="148"/>
                </a:cubicBezTo>
                <a:cubicBezTo>
                  <a:pt x="179" y="148"/>
                  <a:pt x="179" y="148"/>
                  <a:pt x="179" y="148"/>
                </a:cubicBezTo>
                <a:cubicBezTo>
                  <a:pt x="179" y="149"/>
                  <a:pt x="179" y="149"/>
                  <a:pt x="179" y="149"/>
                </a:cubicBezTo>
                <a:cubicBezTo>
                  <a:pt x="180" y="149"/>
                  <a:pt x="180" y="149"/>
                  <a:pt x="180" y="149"/>
                </a:cubicBezTo>
                <a:cubicBezTo>
                  <a:pt x="181" y="150"/>
                  <a:pt x="181" y="150"/>
                  <a:pt x="181" y="150"/>
                </a:cubicBezTo>
                <a:cubicBezTo>
                  <a:pt x="182" y="149"/>
                  <a:pt x="182" y="149"/>
                  <a:pt x="182" y="149"/>
                </a:cubicBezTo>
                <a:cubicBezTo>
                  <a:pt x="183" y="150"/>
                  <a:pt x="183" y="150"/>
                  <a:pt x="183" y="150"/>
                </a:cubicBezTo>
                <a:cubicBezTo>
                  <a:pt x="183" y="149"/>
                  <a:pt x="183" y="149"/>
                  <a:pt x="183" y="149"/>
                </a:cubicBezTo>
                <a:cubicBezTo>
                  <a:pt x="185" y="148"/>
                  <a:pt x="185" y="148"/>
                  <a:pt x="185" y="148"/>
                </a:cubicBezTo>
                <a:cubicBezTo>
                  <a:pt x="185" y="148"/>
                  <a:pt x="185" y="148"/>
                  <a:pt x="185" y="148"/>
                </a:cubicBezTo>
                <a:cubicBezTo>
                  <a:pt x="185" y="149"/>
                  <a:pt x="185" y="149"/>
                  <a:pt x="185" y="149"/>
                </a:cubicBezTo>
                <a:cubicBezTo>
                  <a:pt x="187" y="149"/>
                  <a:pt x="187" y="149"/>
                  <a:pt x="187" y="149"/>
                </a:cubicBezTo>
                <a:cubicBezTo>
                  <a:pt x="188" y="150"/>
                  <a:pt x="188" y="150"/>
                  <a:pt x="188" y="150"/>
                </a:cubicBezTo>
                <a:cubicBezTo>
                  <a:pt x="189" y="150"/>
                  <a:pt x="189" y="150"/>
                  <a:pt x="189" y="150"/>
                </a:cubicBezTo>
                <a:cubicBezTo>
                  <a:pt x="190" y="150"/>
                  <a:pt x="190" y="150"/>
                  <a:pt x="190" y="150"/>
                </a:cubicBezTo>
                <a:cubicBezTo>
                  <a:pt x="190" y="150"/>
                  <a:pt x="190" y="150"/>
                  <a:pt x="190" y="150"/>
                </a:cubicBezTo>
                <a:cubicBezTo>
                  <a:pt x="192" y="150"/>
                  <a:pt x="192" y="150"/>
                  <a:pt x="192" y="150"/>
                </a:cubicBezTo>
                <a:cubicBezTo>
                  <a:pt x="192" y="151"/>
                  <a:pt x="192" y="151"/>
                  <a:pt x="192" y="151"/>
                </a:cubicBezTo>
                <a:cubicBezTo>
                  <a:pt x="193" y="150"/>
                  <a:pt x="193" y="150"/>
                  <a:pt x="193" y="150"/>
                </a:cubicBezTo>
                <a:cubicBezTo>
                  <a:pt x="193" y="149"/>
                  <a:pt x="193" y="149"/>
                  <a:pt x="193" y="149"/>
                </a:cubicBezTo>
                <a:cubicBezTo>
                  <a:pt x="192" y="149"/>
                  <a:pt x="192" y="149"/>
                  <a:pt x="192" y="149"/>
                </a:cubicBezTo>
                <a:cubicBezTo>
                  <a:pt x="192" y="148"/>
                  <a:pt x="192" y="148"/>
                  <a:pt x="192" y="148"/>
                </a:cubicBezTo>
                <a:cubicBezTo>
                  <a:pt x="192" y="147"/>
                  <a:pt x="192" y="147"/>
                  <a:pt x="192" y="147"/>
                </a:cubicBezTo>
                <a:cubicBezTo>
                  <a:pt x="192" y="147"/>
                  <a:pt x="192" y="147"/>
                  <a:pt x="192" y="147"/>
                </a:cubicBezTo>
                <a:cubicBezTo>
                  <a:pt x="193" y="149"/>
                  <a:pt x="193" y="149"/>
                  <a:pt x="193" y="149"/>
                </a:cubicBezTo>
                <a:cubicBezTo>
                  <a:pt x="193" y="150"/>
                  <a:pt x="193" y="150"/>
                  <a:pt x="193" y="150"/>
                </a:cubicBezTo>
                <a:cubicBezTo>
                  <a:pt x="194" y="151"/>
                  <a:pt x="194" y="151"/>
                  <a:pt x="194" y="151"/>
                </a:cubicBezTo>
                <a:cubicBezTo>
                  <a:pt x="195" y="151"/>
                  <a:pt x="195" y="151"/>
                  <a:pt x="195" y="151"/>
                </a:cubicBezTo>
                <a:cubicBezTo>
                  <a:pt x="195" y="152"/>
                  <a:pt x="195" y="152"/>
                  <a:pt x="195" y="152"/>
                </a:cubicBezTo>
                <a:cubicBezTo>
                  <a:pt x="195" y="151"/>
                  <a:pt x="195" y="151"/>
                  <a:pt x="195" y="151"/>
                </a:cubicBezTo>
                <a:cubicBezTo>
                  <a:pt x="195" y="150"/>
                  <a:pt x="195" y="150"/>
                  <a:pt x="195" y="150"/>
                </a:cubicBezTo>
                <a:cubicBezTo>
                  <a:pt x="194" y="150"/>
                  <a:pt x="194" y="150"/>
                  <a:pt x="194" y="150"/>
                </a:cubicBezTo>
                <a:cubicBezTo>
                  <a:pt x="193" y="149"/>
                  <a:pt x="193" y="149"/>
                  <a:pt x="193" y="149"/>
                </a:cubicBezTo>
                <a:cubicBezTo>
                  <a:pt x="193" y="147"/>
                  <a:pt x="193" y="147"/>
                  <a:pt x="193" y="147"/>
                </a:cubicBezTo>
                <a:cubicBezTo>
                  <a:pt x="193" y="146"/>
                  <a:pt x="193" y="146"/>
                  <a:pt x="193" y="146"/>
                </a:cubicBezTo>
                <a:cubicBezTo>
                  <a:pt x="194" y="147"/>
                  <a:pt x="194" y="147"/>
                  <a:pt x="194" y="147"/>
                </a:cubicBezTo>
                <a:cubicBezTo>
                  <a:pt x="194" y="147"/>
                  <a:pt x="194" y="147"/>
                  <a:pt x="194" y="147"/>
                </a:cubicBezTo>
                <a:cubicBezTo>
                  <a:pt x="194" y="147"/>
                  <a:pt x="194" y="147"/>
                  <a:pt x="194" y="147"/>
                </a:cubicBezTo>
                <a:cubicBezTo>
                  <a:pt x="194" y="147"/>
                  <a:pt x="194" y="147"/>
                  <a:pt x="194" y="147"/>
                </a:cubicBezTo>
                <a:cubicBezTo>
                  <a:pt x="194" y="146"/>
                  <a:pt x="194" y="146"/>
                  <a:pt x="194" y="146"/>
                </a:cubicBezTo>
                <a:cubicBezTo>
                  <a:pt x="194" y="146"/>
                  <a:pt x="194" y="146"/>
                  <a:pt x="194" y="146"/>
                </a:cubicBezTo>
                <a:cubicBezTo>
                  <a:pt x="194" y="145"/>
                  <a:pt x="194" y="145"/>
                  <a:pt x="194" y="145"/>
                </a:cubicBezTo>
                <a:cubicBezTo>
                  <a:pt x="194" y="145"/>
                  <a:pt x="194" y="145"/>
                  <a:pt x="194" y="145"/>
                </a:cubicBezTo>
                <a:cubicBezTo>
                  <a:pt x="194" y="144"/>
                  <a:pt x="194" y="144"/>
                  <a:pt x="194" y="144"/>
                </a:cubicBezTo>
                <a:cubicBezTo>
                  <a:pt x="195" y="144"/>
                  <a:pt x="195" y="144"/>
                  <a:pt x="195" y="144"/>
                </a:cubicBezTo>
                <a:cubicBezTo>
                  <a:pt x="195" y="145"/>
                  <a:pt x="195" y="145"/>
                  <a:pt x="195" y="145"/>
                </a:cubicBezTo>
                <a:cubicBezTo>
                  <a:pt x="195" y="146"/>
                  <a:pt x="195" y="146"/>
                  <a:pt x="195" y="146"/>
                </a:cubicBezTo>
                <a:cubicBezTo>
                  <a:pt x="196" y="146"/>
                  <a:pt x="196" y="146"/>
                  <a:pt x="196" y="146"/>
                </a:cubicBezTo>
                <a:cubicBezTo>
                  <a:pt x="196" y="145"/>
                  <a:pt x="196" y="145"/>
                  <a:pt x="196" y="145"/>
                </a:cubicBezTo>
                <a:cubicBezTo>
                  <a:pt x="197" y="145"/>
                  <a:pt x="197" y="145"/>
                  <a:pt x="197" y="145"/>
                </a:cubicBezTo>
                <a:cubicBezTo>
                  <a:pt x="197" y="144"/>
                  <a:pt x="197" y="144"/>
                  <a:pt x="197" y="144"/>
                </a:cubicBezTo>
                <a:cubicBezTo>
                  <a:pt x="198" y="144"/>
                  <a:pt x="198" y="144"/>
                  <a:pt x="198" y="144"/>
                </a:cubicBezTo>
                <a:cubicBezTo>
                  <a:pt x="198" y="145"/>
                  <a:pt x="198" y="145"/>
                  <a:pt x="198" y="145"/>
                </a:cubicBezTo>
                <a:cubicBezTo>
                  <a:pt x="198" y="145"/>
                  <a:pt x="198" y="145"/>
                  <a:pt x="198" y="145"/>
                </a:cubicBezTo>
                <a:cubicBezTo>
                  <a:pt x="198" y="146"/>
                  <a:pt x="198" y="146"/>
                  <a:pt x="198" y="146"/>
                </a:cubicBezTo>
                <a:cubicBezTo>
                  <a:pt x="198" y="145"/>
                  <a:pt x="198" y="145"/>
                  <a:pt x="198" y="145"/>
                </a:cubicBezTo>
                <a:cubicBezTo>
                  <a:pt x="199" y="145"/>
                  <a:pt x="199" y="145"/>
                  <a:pt x="199" y="145"/>
                </a:cubicBezTo>
                <a:cubicBezTo>
                  <a:pt x="199" y="146"/>
                  <a:pt x="199" y="146"/>
                  <a:pt x="199" y="146"/>
                </a:cubicBezTo>
                <a:cubicBezTo>
                  <a:pt x="199" y="147"/>
                  <a:pt x="199" y="147"/>
                  <a:pt x="199" y="147"/>
                </a:cubicBezTo>
                <a:cubicBezTo>
                  <a:pt x="199" y="147"/>
                  <a:pt x="199" y="147"/>
                  <a:pt x="199" y="147"/>
                </a:cubicBezTo>
                <a:cubicBezTo>
                  <a:pt x="199" y="148"/>
                  <a:pt x="199" y="148"/>
                  <a:pt x="199" y="148"/>
                </a:cubicBezTo>
                <a:cubicBezTo>
                  <a:pt x="200" y="147"/>
                  <a:pt x="200" y="147"/>
                  <a:pt x="200" y="147"/>
                </a:cubicBezTo>
                <a:cubicBezTo>
                  <a:pt x="201" y="148"/>
                  <a:pt x="201" y="148"/>
                  <a:pt x="201" y="148"/>
                </a:cubicBezTo>
                <a:cubicBezTo>
                  <a:pt x="200" y="148"/>
                  <a:pt x="200" y="148"/>
                  <a:pt x="200" y="148"/>
                </a:cubicBezTo>
                <a:cubicBezTo>
                  <a:pt x="199" y="149"/>
                  <a:pt x="199" y="149"/>
                  <a:pt x="199" y="149"/>
                </a:cubicBezTo>
                <a:cubicBezTo>
                  <a:pt x="199" y="149"/>
                  <a:pt x="199" y="149"/>
                  <a:pt x="199" y="149"/>
                </a:cubicBezTo>
                <a:cubicBezTo>
                  <a:pt x="200" y="149"/>
                  <a:pt x="200" y="149"/>
                  <a:pt x="200" y="149"/>
                </a:cubicBezTo>
                <a:cubicBezTo>
                  <a:pt x="201" y="149"/>
                  <a:pt x="201" y="149"/>
                  <a:pt x="201" y="149"/>
                </a:cubicBezTo>
                <a:cubicBezTo>
                  <a:pt x="201" y="148"/>
                  <a:pt x="201" y="148"/>
                  <a:pt x="201" y="148"/>
                </a:cubicBezTo>
                <a:cubicBezTo>
                  <a:pt x="203" y="148"/>
                  <a:pt x="203" y="148"/>
                  <a:pt x="203" y="148"/>
                </a:cubicBezTo>
                <a:cubicBezTo>
                  <a:pt x="203" y="148"/>
                  <a:pt x="203" y="148"/>
                  <a:pt x="203" y="148"/>
                </a:cubicBezTo>
                <a:cubicBezTo>
                  <a:pt x="203" y="148"/>
                  <a:pt x="203" y="148"/>
                  <a:pt x="203" y="148"/>
                </a:cubicBezTo>
                <a:cubicBezTo>
                  <a:pt x="203" y="148"/>
                  <a:pt x="203" y="148"/>
                  <a:pt x="203" y="148"/>
                </a:cubicBezTo>
                <a:cubicBezTo>
                  <a:pt x="202" y="149"/>
                  <a:pt x="202" y="149"/>
                  <a:pt x="202" y="149"/>
                </a:cubicBezTo>
                <a:cubicBezTo>
                  <a:pt x="202" y="150"/>
                  <a:pt x="202" y="150"/>
                  <a:pt x="202" y="150"/>
                </a:cubicBezTo>
                <a:cubicBezTo>
                  <a:pt x="201" y="150"/>
                  <a:pt x="201" y="150"/>
                  <a:pt x="201" y="150"/>
                </a:cubicBezTo>
                <a:cubicBezTo>
                  <a:pt x="201" y="151"/>
                  <a:pt x="201" y="151"/>
                  <a:pt x="201" y="151"/>
                </a:cubicBezTo>
                <a:cubicBezTo>
                  <a:pt x="199" y="152"/>
                  <a:pt x="199" y="152"/>
                  <a:pt x="199" y="152"/>
                </a:cubicBezTo>
                <a:cubicBezTo>
                  <a:pt x="199" y="152"/>
                  <a:pt x="199" y="152"/>
                  <a:pt x="199" y="152"/>
                </a:cubicBezTo>
                <a:cubicBezTo>
                  <a:pt x="199" y="153"/>
                  <a:pt x="199" y="153"/>
                  <a:pt x="199" y="153"/>
                </a:cubicBezTo>
                <a:cubicBezTo>
                  <a:pt x="199" y="152"/>
                  <a:pt x="199" y="152"/>
                  <a:pt x="199" y="152"/>
                </a:cubicBezTo>
                <a:cubicBezTo>
                  <a:pt x="198" y="153"/>
                  <a:pt x="198" y="153"/>
                  <a:pt x="198" y="153"/>
                </a:cubicBezTo>
                <a:cubicBezTo>
                  <a:pt x="198" y="154"/>
                  <a:pt x="198" y="154"/>
                  <a:pt x="198" y="154"/>
                </a:cubicBezTo>
                <a:cubicBezTo>
                  <a:pt x="198" y="155"/>
                  <a:pt x="198" y="155"/>
                  <a:pt x="198" y="155"/>
                </a:cubicBezTo>
                <a:cubicBezTo>
                  <a:pt x="199" y="154"/>
                  <a:pt x="199" y="154"/>
                  <a:pt x="199" y="154"/>
                </a:cubicBezTo>
                <a:cubicBezTo>
                  <a:pt x="199" y="154"/>
                  <a:pt x="199" y="154"/>
                  <a:pt x="199" y="154"/>
                </a:cubicBezTo>
                <a:cubicBezTo>
                  <a:pt x="199" y="155"/>
                  <a:pt x="199" y="155"/>
                  <a:pt x="199" y="155"/>
                </a:cubicBezTo>
                <a:cubicBezTo>
                  <a:pt x="198" y="156"/>
                  <a:pt x="198" y="156"/>
                  <a:pt x="198" y="156"/>
                </a:cubicBezTo>
                <a:cubicBezTo>
                  <a:pt x="198" y="156"/>
                  <a:pt x="198" y="156"/>
                  <a:pt x="198" y="156"/>
                </a:cubicBezTo>
                <a:cubicBezTo>
                  <a:pt x="199" y="156"/>
                  <a:pt x="199" y="156"/>
                  <a:pt x="199" y="156"/>
                </a:cubicBezTo>
                <a:cubicBezTo>
                  <a:pt x="200" y="155"/>
                  <a:pt x="200" y="155"/>
                  <a:pt x="200" y="155"/>
                </a:cubicBezTo>
                <a:cubicBezTo>
                  <a:pt x="201" y="155"/>
                  <a:pt x="201" y="155"/>
                  <a:pt x="201" y="155"/>
                </a:cubicBezTo>
                <a:cubicBezTo>
                  <a:pt x="200" y="156"/>
                  <a:pt x="200" y="156"/>
                  <a:pt x="200" y="156"/>
                </a:cubicBezTo>
                <a:cubicBezTo>
                  <a:pt x="200" y="157"/>
                  <a:pt x="200" y="157"/>
                  <a:pt x="200" y="157"/>
                </a:cubicBezTo>
                <a:cubicBezTo>
                  <a:pt x="200" y="157"/>
                  <a:pt x="200" y="157"/>
                  <a:pt x="200" y="157"/>
                </a:cubicBezTo>
                <a:cubicBezTo>
                  <a:pt x="201" y="156"/>
                  <a:pt x="201" y="156"/>
                  <a:pt x="201" y="156"/>
                </a:cubicBezTo>
                <a:cubicBezTo>
                  <a:pt x="200" y="157"/>
                  <a:pt x="200" y="157"/>
                  <a:pt x="200" y="157"/>
                </a:cubicBezTo>
                <a:cubicBezTo>
                  <a:pt x="200" y="158"/>
                  <a:pt x="200" y="158"/>
                  <a:pt x="200" y="158"/>
                </a:cubicBezTo>
                <a:cubicBezTo>
                  <a:pt x="200" y="159"/>
                  <a:pt x="200" y="159"/>
                  <a:pt x="200" y="159"/>
                </a:cubicBezTo>
                <a:cubicBezTo>
                  <a:pt x="199" y="158"/>
                  <a:pt x="199" y="158"/>
                  <a:pt x="199" y="158"/>
                </a:cubicBezTo>
                <a:cubicBezTo>
                  <a:pt x="198" y="157"/>
                  <a:pt x="198" y="157"/>
                  <a:pt x="198" y="157"/>
                </a:cubicBezTo>
                <a:cubicBezTo>
                  <a:pt x="197" y="158"/>
                  <a:pt x="197" y="158"/>
                  <a:pt x="197" y="158"/>
                </a:cubicBezTo>
                <a:cubicBezTo>
                  <a:pt x="197" y="157"/>
                  <a:pt x="197" y="157"/>
                  <a:pt x="197" y="157"/>
                </a:cubicBezTo>
                <a:cubicBezTo>
                  <a:pt x="197" y="157"/>
                  <a:pt x="197" y="157"/>
                  <a:pt x="197" y="157"/>
                </a:cubicBezTo>
                <a:cubicBezTo>
                  <a:pt x="196" y="158"/>
                  <a:pt x="196" y="158"/>
                  <a:pt x="196" y="158"/>
                </a:cubicBezTo>
                <a:cubicBezTo>
                  <a:pt x="197" y="159"/>
                  <a:pt x="197" y="159"/>
                  <a:pt x="197" y="159"/>
                </a:cubicBezTo>
                <a:cubicBezTo>
                  <a:pt x="197" y="160"/>
                  <a:pt x="197" y="160"/>
                  <a:pt x="197" y="160"/>
                </a:cubicBezTo>
                <a:cubicBezTo>
                  <a:pt x="197" y="162"/>
                  <a:pt x="197" y="162"/>
                  <a:pt x="197" y="162"/>
                </a:cubicBezTo>
                <a:cubicBezTo>
                  <a:pt x="198" y="160"/>
                  <a:pt x="198" y="160"/>
                  <a:pt x="198" y="160"/>
                </a:cubicBezTo>
                <a:cubicBezTo>
                  <a:pt x="197" y="159"/>
                  <a:pt x="197" y="159"/>
                  <a:pt x="197" y="159"/>
                </a:cubicBezTo>
                <a:cubicBezTo>
                  <a:pt x="198" y="158"/>
                  <a:pt x="198" y="158"/>
                  <a:pt x="198" y="158"/>
                </a:cubicBezTo>
                <a:cubicBezTo>
                  <a:pt x="198" y="159"/>
                  <a:pt x="198" y="159"/>
                  <a:pt x="198" y="159"/>
                </a:cubicBezTo>
                <a:cubicBezTo>
                  <a:pt x="199" y="159"/>
                  <a:pt x="199" y="159"/>
                  <a:pt x="199" y="159"/>
                </a:cubicBezTo>
                <a:cubicBezTo>
                  <a:pt x="200" y="159"/>
                  <a:pt x="200" y="159"/>
                  <a:pt x="200" y="159"/>
                </a:cubicBezTo>
                <a:cubicBezTo>
                  <a:pt x="201" y="159"/>
                  <a:pt x="201" y="159"/>
                  <a:pt x="201" y="159"/>
                </a:cubicBezTo>
                <a:cubicBezTo>
                  <a:pt x="201" y="158"/>
                  <a:pt x="201" y="158"/>
                  <a:pt x="201" y="158"/>
                </a:cubicBezTo>
                <a:cubicBezTo>
                  <a:pt x="202" y="158"/>
                  <a:pt x="202" y="158"/>
                  <a:pt x="202" y="158"/>
                </a:cubicBezTo>
                <a:cubicBezTo>
                  <a:pt x="203" y="157"/>
                  <a:pt x="203" y="157"/>
                  <a:pt x="203" y="157"/>
                </a:cubicBezTo>
                <a:cubicBezTo>
                  <a:pt x="204" y="157"/>
                  <a:pt x="204" y="157"/>
                  <a:pt x="204" y="157"/>
                </a:cubicBezTo>
                <a:cubicBezTo>
                  <a:pt x="204" y="156"/>
                  <a:pt x="204" y="156"/>
                  <a:pt x="204" y="156"/>
                </a:cubicBezTo>
                <a:cubicBezTo>
                  <a:pt x="203" y="157"/>
                  <a:pt x="203" y="157"/>
                  <a:pt x="203" y="157"/>
                </a:cubicBezTo>
                <a:cubicBezTo>
                  <a:pt x="203" y="156"/>
                  <a:pt x="203" y="156"/>
                  <a:pt x="203" y="156"/>
                </a:cubicBezTo>
                <a:cubicBezTo>
                  <a:pt x="202" y="157"/>
                  <a:pt x="202" y="157"/>
                  <a:pt x="202" y="157"/>
                </a:cubicBezTo>
                <a:cubicBezTo>
                  <a:pt x="202" y="157"/>
                  <a:pt x="202" y="157"/>
                  <a:pt x="202" y="157"/>
                </a:cubicBezTo>
                <a:cubicBezTo>
                  <a:pt x="201" y="157"/>
                  <a:pt x="201" y="157"/>
                  <a:pt x="201" y="157"/>
                </a:cubicBezTo>
                <a:cubicBezTo>
                  <a:pt x="202" y="156"/>
                  <a:pt x="202" y="156"/>
                  <a:pt x="202" y="156"/>
                </a:cubicBezTo>
                <a:cubicBezTo>
                  <a:pt x="202" y="156"/>
                  <a:pt x="202" y="156"/>
                  <a:pt x="202" y="156"/>
                </a:cubicBezTo>
                <a:cubicBezTo>
                  <a:pt x="202" y="155"/>
                  <a:pt x="202" y="155"/>
                  <a:pt x="202" y="155"/>
                </a:cubicBezTo>
                <a:cubicBezTo>
                  <a:pt x="202" y="155"/>
                  <a:pt x="202" y="155"/>
                  <a:pt x="202" y="155"/>
                </a:cubicBezTo>
                <a:cubicBezTo>
                  <a:pt x="203" y="154"/>
                  <a:pt x="203" y="154"/>
                  <a:pt x="203" y="154"/>
                </a:cubicBezTo>
                <a:cubicBezTo>
                  <a:pt x="202" y="153"/>
                  <a:pt x="202" y="153"/>
                  <a:pt x="202" y="153"/>
                </a:cubicBezTo>
                <a:cubicBezTo>
                  <a:pt x="202" y="153"/>
                  <a:pt x="202" y="153"/>
                  <a:pt x="202" y="153"/>
                </a:cubicBezTo>
                <a:cubicBezTo>
                  <a:pt x="202" y="152"/>
                  <a:pt x="202" y="152"/>
                  <a:pt x="202" y="152"/>
                </a:cubicBezTo>
                <a:cubicBezTo>
                  <a:pt x="203" y="151"/>
                  <a:pt x="203" y="151"/>
                  <a:pt x="203" y="151"/>
                </a:cubicBezTo>
                <a:cubicBezTo>
                  <a:pt x="203" y="150"/>
                  <a:pt x="203" y="150"/>
                  <a:pt x="203" y="150"/>
                </a:cubicBezTo>
                <a:cubicBezTo>
                  <a:pt x="204" y="150"/>
                  <a:pt x="204" y="150"/>
                  <a:pt x="204" y="150"/>
                </a:cubicBezTo>
                <a:cubicBezTo>
                  <a:pt x="205" y="150"/>
                  <a:pt x="205" y="150"/>
                  <a:pt x="205" y="150"/>
                </a:cubicBezTo>
                <a:cubicBezTo>
                  <a:pt x="204" y="150"/>
                  <a:pt x="204" y="150"/>
                  <a:pt x="204" y="150"/>
                </a:cubicBezTo>
                <a:cubicBezTo>
                  <a:pt x="205" y="150"/>
                  <a:pt x="205" y="150"/>
                  <a:pt x="205" y="150"/>
                </a:cubicBezTo>
                <a:cubicBezTo>
                  <a:pt x="205" y="150"/>
                  <a:pt x="205" y="150"/>
                  <a:pt x="205" y="150"/>
                </a:cubicBezTo>
                <a:cubicBezTo>
                  <a:pt x="206" y="150"/>
                  <a:pt x="206" y="150"/>
                  <a:pt x="206" y="150"/>
                </a:cubicBezTo>
                <a:cubicBezTo>
                  <a:pt x="206" y="150"/>
                  <a:pt x="206" y="150"/>
                  <a:pt x="206" y="150"/>
                </a:cubicBezTo>
                <a:cubicBezTo>
                  <a:pt x="206" y="150"/>
                  <a:pt x="206" y="150"/>
                  <a:pt x="206" y="150"/>
                </a:cubicBezTo>
                <a:cubicBezTo>
                  <a:pt x="207" y="150"/>
                  <a:pt x="207" y="150"/>
                  <a:pt x="207" y="150"/>
                </a:cubicBezTo>
                <a:cubicBezTo>
                  <a:pt x="207" y="150"/>
                  <a:pt x="207" y="150"/>
                  <a:pt x="207" y="150"/>
                </a:cubicBezTo>
                <a:cubicBezTo>
                  <a:pt x="209" y="149"/>
                  <a:pt x="209" y="149"/>
                  <a:pt x="209" y="149"/>
                </a:cubicBezTo>
                <a:cubicBezTo>
                  <a:pt x="210" y="148"/>
                  <a:pt x="210" y="148"/>
                  <a:pt x="210" y="148"/>
                </a:cubicBezTo>
                <a:cubicBezTo>
                  <a:pt x="210" y="148"/>
                  <a:pt x="210" y="148"/>
                  <a:pt x="210" y="148"/>
                </a:cubicBezTo>
                <a:cubicBezTo>
                  <a:pt x="210" y="148"/>
                  <a:pt x="210" y="148"/>
                  <a:pt x="210" y="148"/>
                </a:cubicBezTo>
                <a:cubicBezTo>
                  <a:pt x="211" y="147"/>
                  <a:pt x="211" y="147"/>
                  <a:pt x="211" y="147"/>
                </a:cubicBezTo>
                <a:cubicBezTo>
                  <a:pt x="212" y="147"/>
                  <a:pt x="212" y="147"/>
                  <a:pt x="212" y="147"/>
                </a:cubicBezTo>
                <a:cubicBezTo>
                  <a:pt x="213" y="146"/>
                  <a:pt x="213" y="146"/>
                  <a:pt x="213" y="146"/>
                </a:cubicBezTo>
                <a:cubicBezTo>
                  <a:pt x="213" y="146"/>
                  <a:pt x="213" y="146"/>
                  <a:pt x="213" y="146"/>
                </a:cubicBezTo>
                <a:cubicBezTo>
                  <a:pt x="213" y="144"/>
                  <a:pt x="213" y="144"/>
                  <a:pt x="213" y="144"/>
                </a:cubicBezTo>
                <a:cubicBezTo>
                  <a:pt x="214" y="144"/>
                  <a:pt x="214" y="144"/>
                  <a:pt x="214" y="144"/>
                </a:cubicBezTo>
                <a:cubicBezTo>
                  <a:pt x="214" y="143"/>
                  <a:pt x="214" y="143"/>
                  <a:pt x="214" y="143"/>
                </a:cubicBezTo>
                <a:cubicBezTo>
                  <a:pt x="214" y="142"/>
                  <a:pt x="214" y="142"/>
                  <a:pt x="214" y="142"/>
                </a:cubicBezTo>
                <a:cubicBezTo>
                  <a:pt x="213" y="143"/>
                  <a:pt x="213" y="143"/>
                  <a:pt x="213" y="143"/>
                </a:cubicBezTo>
                <a:cubicBezTo>
                  <a:pt x="212" y="143"/>
                  <a:pt x="212" y="143"/>
                  <a:pt x="212" y="143"/>
                </a:cubicBezTo>
                <a:cubicBezTo>
                  <a:pt x="213" y="143"/>
                  <a:pt x="213" y="143"/>
                  <a:pt x="213" y="143"/>
                </a:cubicBezTo>
                <a:cubicBezTo>
                  <a:pt x="212" y="144"/>
                  <a:pt x="212" y="144"/>
                  <a:pt x="212" y="144"/>
                </a:cubicBezTo>
                <a:cubicBezTo>
                  <a:pt x="211" y="144"/>
                  <a:pt x="211" y="144"/>
                  <a:pt x="211" y="144"/>
                </a:cubicBezTo>
                <a:cubicBezTo>
                  <a:pt x="211" y="144"/>
                  <a:pt x="211" y="144"/>
                  <a:pt x="211" y="144"/>
                </a:cubicBezTo>
                <a:cubicBezTo>
                  <a:pt x="210" y="144"/>
                  <a:pt x="210" y="144"/>
                  <a:pt x="210" y="144"/>
                </a:cubicBezTo>
                <a:cubicBezTo>
                  <a:pt x="210" y="143"/>
                  <a:pt x="210" y="143"/>
                  <a:pt x="210" y="143"/>
                </a:cubicBezTo>
                <a:cubicBezTo>
                  <a:pt x="211" y="142"/>
                  <a:pt x="211" y="142"/>
                  <a:pt x="211" y="142"/>
                </a:cubicBezTo>
                <a:cubicBezTo>
                  <a:pt x="211" y="142"/>
                  <a:pt x="211" y="142"/>
                  <a:pt x="211" y="142"/>
                </a:cubicBezTo>
                <a:cubicBezTo>
                  <a:pt x="212" y="142"/>
                  <a:pt x="212" y="142"/>
                  <a:pt x="212" y="142"/>
                </a:cubicBezTo>
                <a:cubicBezTo>
                  <a:pt x="213" y="141"/>
                  <a:pt x="213" y="141"/>
                  <a:pt x="213" y="141"/>
                </a:cubicBezTo>
                <a:cubicBezTo>
                  <a:pt x="213" y="141"/>
                  <a:pt x="213" y="141"/>
                  <a:pt x="213" y="141"/>
                </a:cubicBezTo>
                <a:cubicBezTo>
                  <a:pt x="213" y="140"/>
                  <a:pt x="213" y="140"/>
                  <a:pt x="213" y="140"/>
                </a:cubicBezTo>
                <a:cubicBezTo>
                  <a:pt x="213" y="140"/>
                  <a:pt x="213" y="140"/>
                  <a:pt x="213" y="140"/>
                </a:cubicBezTo>
                <a:cubicBezTo>
                  <a:pt x="214" y="139"/>
                  <a:pt x="214" y="139"/>
                  <a:pt x="214" y="139"/>
                </a:cubicBezTo>
                <a:cubicBezTo>
                  <a:pt x="215" y="140"/>
                  <a:pt x="215" y="140"/>
                  <a:pt x="215" y="140"/>
                </a:cubicBezTo>
                <a:cubicBezTo>
                  <a:pt x="215" y="140"/>
                  <a:pt x="215" y="140"/>
                  <a:pt x="215" y="140"/>
                </a:cubicBezTo>
                <a:cubicBezTo>
                  <a:pt x="214" y="141"/>
                  <a:pt x="214" y="141"/>
                  <a:pt x="214" y="141"/>
                </a:cubicBezTo>
                <a:cubicBezTo>
                  <a:pt x="215" y="141"/>
                  <a:pt x="215" y="141"/>
                  <a:pt x="215" y="141"/>
                </a:cubicBezTo>
                <a:cubicBezTo>
                  <a:pt x="216" y="141"/>
                  <a:pt x="216" y="141"/>
                  <a:pt x="216" y="141"/>
                </a:cubicBezTo>
                <a:cubicBezTo>
                  <a:pt x="216" y="139"/>
                  <a:pt x="216" y="139"/>
                  <a:pt x="216" y="139"/>
                </a:cubicBezTo>
                <a:cubicBezTo>
                  <a:pt x="216" y="139"/>
                  <a:pt x="216" y="139"/>
                  <a:pt x="216" y="139"/>
                </a:cubicBezTo>
                <a:cubicBezTo>
                  <a:pt x="215" y="138"/>
                  <a:pt x="215" y="138"/>
                  <a:pt x="215" y="138"/>
                </a:cubicBezTo>
                <a:cubicBezTo>
                  <a:pt x="215" y="138"/>
                  <a:pt x="215" y="138"/>
                  <a:pt x="215" y="138"/>
                </a:cubicBezTo>
                <a:cubicBezTo>
                  <a:pt x="214" y="138"/>
                  <a:pt x="214" y="138"/>
                  <a:pt x="214" y="138"/>
                </a:cubicBezTo>
                <a:cubicBezTo>
                  <a:pt x="213" y="138"/>
                  <a:pt x="213" y="138"/>
                  <a:pt x="213" y="138"/>
                </a:cubicBezTo>
                <a:cubicBezTo>
                  <a:pt x="212" y="137"/>
                  <a:pt x="212" y="137"/>
                  <a:pt x="212" y="137"/>
                </a:cubicBezTo>
                <a:cubicBezTo>
                  <a:pt x="213" y="136"/>
                  <a:pt x="213" y="136"/>
                  <a:pt x="213" y="136"/>
                </a:cubicBezTo>
                <a:cubicBezTo>
                  <a:pt x="212" y="137"/>
                  <a:pt x="212" y="137"/>
                  <a:pt x="212" y="137"/>
                </a:cubicBezTo>
                <a:cubicBezTo>
                  <a:pt x="212" y="137"/>
                  <a:pt x="212" y="137"/>
                  <a:pt x="212" y="137"/>
                </a:cubicBezTo>
                <a:cubicBezTo>
                  <a:pt x="211" y="136"/>
                  <a:pt x="211" y="136"/>
                  <a:pt x="211" y="136"/>
                </a:cubicBezTo>
                <a:cubicBezTo>
                  <a:pt x="210" y="135"/>
                  <a:pt x="210" y="135"/>
                  <a:pt x="210" y="135"/>
                </a:cubicBezTo>
                <a:cubicBezTo>
                  <a:pt x="210" y="134"/>
                  <a:pt x="210" y="134"/>
                  <a:pt x="210" y="134"/>
                </a:cubicBezTo>
                <a:cubicBezTo>
                  <a:pt x="210" y="134"/>
                  <a:pt x="210" y="134"/>
                  <a:pt x="210" y="134"/>
                </a:cubicBezTo>
                <a:cubicBezTo>
                  <a:pt x="209" y="134"/>
                  <a:pt x="209" y="134"/>
                  <a:pt x="209" y="134"/>
                </a:cubicBezTo>
                <a:cubicBezTo>
                  <a:pt x="209" y="134"/>
                  <a:pt x="209" y="134"/>
                  <a:pt x="209" y="134"/>
                </a:cubicBezTo>
                <a:cubicBezTo>
                  <a:pt x="209" y="133"/>
                  <a:pt x="209" y="133"/>
                  <a:pt x="209" y="133"/>
                </a:cubicBezTo>
                <a:cubicBezTo>
                  <a:pt x="209" y="133"/>
                  <a:pt x="209" y="133"/>
                  <a:pt x="209" y="133"/>
                </a:cubicBezTo>
                <a:cubicBezTo>
                  <a:pt x="209" y="132"/>
                  <a:pt x="209" y="132"/>
                  <a:pt x="209" y="132"/>
                </a:cubicBezTo>
                <a:cubicBezTo>
                  <a:pt x="209" y="131"/>
                  <a:pt x="209" y="131"/>
                  <a:pt x="209" y="131"/>
                </a:cubicBezTo>
                <a:cubicBezTo>
                  <a:pt x="209" y="129"/>
                  <a:pt x="209" y="129"/>
                  <a:pt x="209" y="129"/>
                </a:cubicBezTo>
                <a:cubicBezTo>
                  <a:pt x="209" y="129"/>
                  <a:pt x="209" y="129"/>
                  <a:pt x="209" y="129"/>
                </a:cubicBezTo>
                <a:cubicBezTo>
                  <a:pt x="211" y="128"/>
                  <a:pt x="211" y="128"/>
                  <a:pt x="211" y="128"/>
                </a:cubicBezTo>
                <a:cubicBezTo>
                  <a:pt x="212" y="127"/>
                  <a:pt x="212" y="127"/>
                  <a:pt x="212" y="127"/>
                </a:cubicBezTo>
                <a:cubicBezTo>
                  <a:pt x="212" y="127"/>
                  <a:pt x="212" y="127"/>
                  <a:pt x="212" y="127"/>
                </a:cubicBezTo>
                <a:cubicBezTo>
                  <a:pt x="212" y="127"/>
                  <a:pt x="212" y="127"/>
                  <a:pt x="212" y="127"/>
                </a:cubicBezTo>
                <a:cubicBezTo>
                  <a:pt x="213" y="127"/>
                  <a:pt x="213" y="127"/>
                  <a:pt x="213" y="127"/>
                </a:cubicBezTo>
                <a:cubicBezTo>
                  <a:pt x="213" y="126"/>
                  <a:pt x="213" y="126"/>
                  <a:pt x="213" y="126"/>
                </a:cubicBezTo>
                <a:cubicBezTo>
                  <a:pt x="213" y="126"/>
                  <a:pt x="213" y="126"/>
                  <a:pt x="213" y="126"/>
                </a:cubicBezTo>
                <a:cubicBezTo>
                  <a:pt x="212" y="126"/>
                  <a:pt x="212" y="126"/>
                  <a:pt x="212" y="126"/>
                </a:cubicBezTo>
                <a:cubicBezTo>
                  <a:pt x="212" y="126"/>
                  <a:pt x="212" y="126"/>
                  <a:pt x="212" y="126"/>
                </a:cubicBezTo>
                <a:cubicBezTo>
                  <a:pt x="212" y="126"/>
                  <a:pt x="212" y="126"/>
                  <a:pt x="212" y="126"/>
                </a:cubicBezTo>
                <a:cubicBezTo>
                  <a:pt x="211" y="125"/>
                  <a:pt x="211" y="125"/>
                  <a:pt x="211" y="125"/>
                </a:cubicBezTo>
                <a:cubicBezTo>
                  <a:pt x="211" y="124"/>
                  <a:pt x="211" y="124"/>
                  <a:pt x="211" y="124"/>
                </a:cubicBezTo>
                <a:cubicBezTo>
                  <a:pt x="213" y="123"/>
                  <a:pt x="213" y="123"/>
                  <a:pt x="213" y="123"/>
                </a:cubicBezTo>
                <a:cubicBezTo>
                  <a:pt x="213" y="122"/>
                  <a:pt x="213" y="122"/>
                  <a:pt x="213" y="122"/>
                </a:cubicBezTo>
                <a:cubicBezTo>
                  <a:pt x="214" y="121"/>
                  <a:pt x="214" y="121"/>
                  <a:pt x="214" y="121"/>
                </a:cubicBezTo>
                <a:cubicBezTo>
                  <a:pt x="214" y="120"/>
                  <a:pt x="214" y="120"/>
                  <a:pt x="214" y="120"/>
                </a:cubicBezTo>
                <a:cubicBezTo>
                  <a:pt x="215" y="120"/>
                  <a:pt x="215" y="120"/>
                  <a:pt x="215" y="120"/>
                </a:cubicBezTo>
                <a:cubicBezTo>
                  <a:pt x="216" y="119"/>
                  <a:pt x="216" y="119"/>
                  <a:pt x="216" y="119"/>
                </a:cubicBezTo>
                <a:cubicBezTo>
                  <a:pt x="217" y="119"/>
                  <a:pt x="217" y="119"/>
                  <a:pt x="217" y="119"/>
                </a:cubicBezTo>
                <a:cubicBezTo>
                  <a:pt x="217" y="119"/>
                  <a:pt x="217" y="119"/>
                  <a:pt x="217" y="119"/>
                </a:cubicBezTo>
                <a:cubicBezTo>
                  <a:pt x="217" y="120"/>
                  <a:pt x="217" y="120"/>
                  <a:pt x="217" y="120"/>
                </a:cubicBezTo>
                <a:cubicBezTo>
                  <a:pt x="217" y="121"/>
                  <a:pt x="217" y="121"/>
                  <a:pt x="217" y="121"/>
                </a:cubicBezTo>
                <a:cubicBezTo>
                  <a:pt x="217" y="121"/>
                  <a:pt x="217" y="121"/>
                  <a:pt x="217" y="121"/>
                </a:cubicBezTo>
                <a:cubicBezTo>
                  <a:pt x="218" y="121"/>
                  <a:pt x="218" y="121"/>
                  <a:pt x="218" y="121"/>
                </a:cubicBezTo>
                <a:cubicBezTo>
                  <a:pt x="218" y="120"/>
                  <a:pt x="218" y="120"/>
                  <a:pt x="218" y="120"/>
                </a:cubicBezTo>
                <a:cubicBezTo>
                  <a:pt x="219" y="119"/>
                  <a:pt x="219" y="119"/>
                  <a:pt x="219" y="119"/>
                </a:cubicBezTo>
                <a:cubicBezTo>
                  <a:pt x="219" y="119"/>
                  <a:pt x="219" y="119"/>
                  <a:pt x="219" y="119"/>
                </a:cubicBezTo>
                <a:cubicBezTo>
                  <a:pt x="219" y="119"/>
                  <a:pt x="219" y="119"/>
                  <a:pt x="219" y="119"/>
                </a:cubicBezTo>
                <a:cubicBezTo>
                  <a:pt x="218" y="118"/>
                  <a:pt x="218" y="118"/>
                  <a:pt x="218" y="118"/>
                </a:cubicBezTo>
                <a:cubicBezTo>
                  <a:pt x="217" y="118"/>
                  <a:pt x="217" y="118"/>
                  <a:pt x="217" y="118"/>
                </a:cubicBezTo>
                <a:cubicBezTo>
                  <a:pt x="218" y="117"/>
                  <a:pt x="218" y="117"/>
                  <a:pt x="218" y="117"/>
                </a:cubicBezTo>
                <a:cubicBezTo>
                  <a:pt x="219" y="117"/>
                  <a:pt x="219" y="117"/>
                  <a:pt x="219" y="117"/>
                </a:cubicBezTo>
                <a:cubicBezTo>
                  <a:pt x="220" y="116"/>
                  <a:pt x="220" y="116"/>
                  <a:pt x="220" y="116"/>
                </a:cubicBezTo>
                <a:cubicBezTo>
                  <a:pt x="221" y="116"/>
                  <a:pt x="221" y="116"/>
                  <a:pt x="221" y="116"/>
                </a:cubicBezTo>
                <a:cubicBezTo>
                  <a:pt x="221" y="115"/>
                  <a:pt x="221" y="115"/>
                  <a:pt x="221" y="115"/>
                </a:cubicBezTo>
                <a:cubicBezTo>
                  <a:pt x="221" y="115"/>
                  <a:pt x="221" y="115"/>
                  <a:pt x="221" y="115"/>
                </a:cubicBezTo>
                <a:cubicBezTo>
                  <a:pt x="222" y="115"/>
                  <a:pt x="222" y="115"/>
                  <a:pt x="222" y="115"/>
                </a:cubicBezTo>
                <a:cubicBezTo>
                  <a:pt x="224" y="115"/>
                  <a:pt x="224" y="115"/>
                  <a:pt x="224" y="115"/>
                </a:cubicBezTo>
                <a:cubicBezTo>
                  <a:pt x="224" y="116"/>
                  <a:pt x="224" y="116"/>
                  <a:pt x="224" y="116"/>
                </a:cubicBezTo>
                <a:cubicBezTo>
                  <a:pt x="224" y="116"/>
                  <a:pt x="224" y="116"/>
                  <a:pt x="224" y="116"/>
                </a:cubicBezTo>
                <a:cubicBezTo>
                  <a:pt x="224" y="117"/>
                  <a:pt x="224" y="117"/>
                  <a:pt x="224" y="117"/>
                </a:cubicBezTo>
                <a:cubicBezTo>
                  <a:pt x="225" y="117"/>
                  <a:pt x="225" y="117"/>
                  <a:pt x="225" y="117"/>
                </a:cubicBezTo>
                <a:cubicBezTo>
                  <a:pt x="226" y="118"/>
                  <a:pt x="226" y="118"/>
                  <a:pt x="226" y="118"/>
                </a:cubicBezTo>
                <a:cubicBezTo>
                  <a:pt x="225" y="118"/>
                  <a:pt x="225" y="118"/>
                  <a:pt x="225" y="118"/>
                </a:cubicBezTo>
                <a:cubicBezTo>
                  <a:pt x="225" y="119"/>
                  <a:pt x="225" y="119"/>
                  <a:pt x="225" y="119"/>
                </a:cubicBezTo>
                <a:cubicBezTo>
                  <a:pt x="225" y="119"/>
                  <a:pt x="225" y="119"/>
                  <a:pt x="225" y="119"/>
                </a:cubicBezTo>
                <a:cubicBezTo>
                  <a:pt x="225" y="120"/>
                  <a:pt x="225" y="120"/>
                  <a:pt x="225" y="120"/>
                </a:cubicBezTo>
                <a:cubicBezTo>
                  <a:pt x="226" y="121"/>
                  <a:pt x="226" y="121"/>
                  <a:pt x="226" y="121"/>
                </a:cubicBezTo>
                <a:cubicBezTo>
                  <a:pt x="226" y="121"/>
                  <a:pt x="226" y="121"/>
                  <a:pt x="226" y="121"/>
                </a:cubicBezTo>
                <a:cubicBezTo>
                  <a:pt x="226" y="123"/>
                  <a:pt x="226" y="123"/>
                  <a:pt x="226" y="123"/>
                </a:cubicBezTo>
                <a:cubicBezTo>
                  <a:pt x="226" y="123"/>
                  <a:pt x="226" y="123"/>
                  <a:pt x="226" y="123"/>
                </a:cubicBezTo>
                <a:cubicBezTo>
                  <a:pt x="226" y="123"/>
                  <a:pt x="226" y="123"/>
                  <a:pt x="226" y="123"/>
                </a:cubicBezTo>
                <a:cubicBezTo>
                  <a:pt x="226" y="124"/>
                  <a:pt x="226" y="124"/>
                  <a:pt x="226" y="124"/>
                </a:cubicBezTo>
                <a:cubicBezTo>
                  <a:pt x="226" y="125"/>
                  <a:pt x="226" y="125"/>
                  <a:pt x="226" y="125"/>
                </a:cubicBezTo>
                <a:cubicBezTo>
                  <a:pt x="225" y="126"/>
                  <a:pt x="225" y="126"/>
                  <a:pt x="225" y="126"/>
                </a:cubicBezTo>
                <a:cubicBezTo>
                  <a:pt x="225" y="127"/>
                  <a:pt x="225" y="127"/>
                  <a:pt x="225" y="127"/>
                </a:cubicBezTo>
                <a:cubicBezTo>
                  <a:pt x="224" y="127"/>
                  <a:pt x="224" y="127"/>
                  <a:pt x="224" y="127"/>
                </a:cubicBezTo>
                <a:cubicBezTo>
                  <a:pt x="225" y="128"/>
                  <a:pt x="225" y="128"/>
                  <a:pt x="225" y="128"/>
                </a:cubicBezTo>
                <a:cubicBezTo>
                  <a:pt x="225" y="128"/>
                  <a:pt x="225" y="128"/>
                  <a:pt x="225" y="128"/>
                </a:cubicBezTo>
                <a:cubicBezTo>
                  <a:pt x="225" y="129"/>
                  <a:pt x="225" y="129"/>
                  <a:pt x="225" y="129"/>
                </a:cubicBezTo>
                <a:cubicBezTo>
                  <a:pt x="225" y="130"/>
                  <a:pt x="225" y="130"/>
                  <a:pt x="225" y="130"/>
                </a:cubicBezTo>
                <a:cubicBezTo>
                  <a:pt x="225" y="130"/>
                  <a:pt x="225" y="130"/>
                  <a:pt x="225" y="130"/>
                </a:cubicBezTo>
                <a:cubicBezTo>
                  <a:pt x="225" y="131"/>
                  <a:pt x="225" y="131"/>
                  <a:pt x="225" y="131"/>
                </a:cubicBezTo>
                <a:cubicBezTo>
                  <a:pt x="225" y="132"/>
                  <a:pt x="225" y="132"/>
                  <a:pt x="225" y="132"/>
                </a:cubicBezTo>
                <a:cubicBezTo>
                  <a:pt x="225" y="132"/>
                  <a:pt x="225" y="132"/>
                  <a:pt x="225" y="132"/>
                </a:cubicBezTo>
                <a:cubicBezTo>
                  <a:pt x="226" y="132"/>
                  <a:pt x="226" y="132"/>
                  <a:pt x="226" y="132"/>
                </a:cubicBezTo>
                <a:cubicBezTo>
                  <a:pt x="226" y="133"/>
                  <a:pt x="226" y="133"/>
                  <a:pt x="226" y="133"/>
                </a:cubicBezTo>
                <a:cubicBezTo>
                  <a:pt x="226" y="134"/>
                  <a:pt x="226" y="134"/>
                  <a:pt x="226" y="134"/>
                </a:cubicBezTo>
                <a:cubicBezTo>
                  <a:pt x="226" y="134"/>
                  <a:pt x="226" y="134"/>
                  <a:pt x="226" y="134"/>
                </a:cubicBezTo>
                <a:cubicBezTo>
                  <a:pt x="225" y="134"/>
                  <a:pt x="225" y="134"/>
                  <a:pt x="225" y="134"/>
                </a:cubicBezTo>
                <a:cubicBezTo>
                  <a:pt x="224" y="134"/>
                  <a:pt x="224" y="134"/>
                  <a:pt x="224" y="134"/>
                </a:cubicBezTo>
                <a:cubicBezTo>
                  <a:pt x="224" y="133"/>
                  <a:pt x="224" y="133"/>
                  <a:pt x="224" y="133"/>
                </a:cubicBezTo>
                <a:cubicBezTo>
                  <a:pt x="224" y="133"/>
                  <a:pt x="224" y="133"/>
                  <a:pt x="224" y="133"/>
                </a:cubicBezTo>
                <a:cubicBezTo>
                  <a:pt x="223" y="133"/>
                  <a:pt x="223" y="133"/>
                  <a:pt x="223" y="133"/>
                </a:cubicBezTo>
                <a:cubicBezTo>
                  <a:pt x="223" y="134"/>
                  <a:pt x="223" y="134"/>
                  <a:pt x="223" y="134"/>
                </a:cubicBezTo>
                <a:cubicBezTo>
                  <a:pt x="222" y="134"/>
                  <a:pt x="222" y="134"/>
                  <a:pt x="222" y="134"/>
                </a:cubicBezTo>
                <a:cubicBezTo>
                  <a:pt x="222" y="134"/>
                  <a:pt x="222" y="134"/>
                  <a:pt x="222" y="134"/>
                </a:cubicBezTo>
                <a:cubicBezTo>
                  <a:pt x="223" y="134"/>
                  <a:pt x="223" y="134"/>
                  <a:pt x="223" y="134"/>
                </a:cubicBezTo>
                <a:cubicBezTo>
                  <a:pt x="224" y="135"/>
                  <a:pt x="224" y="135"/>
                  <a:pt x="224" y="135"/>
                </a:cubicBezTo>
                <a:cubicBezTo>
                  <a:pt x="224" y="135"/>
                  <a:pt x="224" y="135"/>
                  <a:pt x="224" y="135"/>
                </a:cubicBezTo>
                <a:cubicBezTo>
                  <a:pt x="221" y="137"/>
                  <a:pt x="221" y="137"/>
                  <a:pt x="221" y="137"/>
                </a:cubicBezTo>
                <a:cubicBezTo>
                  <a:pt x="221" y="137"/>
                  <a:pt x="221" y="137"/>
                  <a:pt x="221" y="137"/>
                </a:cubicBezTo>
                <a:cubicBezTo>
                  <a:pt x="220" y="137"/>
                  <a:pt x="220" y="137"/>
                  <a:pt x="220" y="137"/>
                </a:cubicBezTo>
                <a:cubicBezTo>
                  <a:pt x="220" y="137"/>
                  <a:pt x="220" y="137"/>
                  <a:pt x="220" y="137"/>
                </a:cubicBezTo>
                <a:cubicBezTo>
                  <a:pt x="220" y="138"/>
                  <a:pt x="220" y="138"/>
                  <a:pt x="220" y="138"/>
                </a:cubicBezTo>
                <a:cubicBezTo>
                  <a:pt x="220" y="139"/>
                  <a:pt x="220" y="139"/>
                  <a:pt x="220" y="139"/>
                </a:cubicBezTo>
                <a:cubicBezTo>
                  <a:pt x="221" y="138"/>
                  <a:pt x="221" y="138"/>
                  <a:pt x="221" y="138"/>
                </a:cubicBezTo>
                <a:cubicBezTo>
                  <a:pt x="222" y="139"/>
                  <a:pt x="222" y="139"/>
                  <a:pt x="222" y="139"/>
                </a:cubicBezTo>
                <a:cubicBezTo>
                  <a:pt x="222" y="139"/>
                  <a:pt x="222" y="139"/>
                  <a:pt x="222" y="139"/>
                </a:cubicBezTo>
                <a:cubicBezTo>
                  <a:pt x="222" y="140"/>
                  <a:pt x="222" y="140"/>
                  <a:pt x="222" y="140"/>
                </a:cubicBezTo>
                <a:cubicBezTo>
                  <a:pt x="224" y="140"/>
                  <a:pt x="224" y="140"/>
                  <a:pt x="224" y="140"/>
                </a:cubicBezTo>
                <a:cubicBezTo>
                  <a:pt x="224" y="139"/>
                  <a:pt x="224" y="139"/>
                  <a:pt x="224" y="139"/>
                </a:cubicBezTo>
                <a:cubicBezTo>
                  <a:pt x="224" y="139"/>
                  <a:pt x="224" y="139"/>
                  <a:pt x="224" y="139"/>
                </a:cubicBezTo>
                <a:cubicBezTo>
                  <a:pt x="225" y="139"/>
                  <a:pt x="225" y="139"/>
                  <a:pt x="225" y="139"/>
                </a:cubicBezTo>
                <a:cubicBezTo>
                  <a:pt x="224" y="140"/>
                  <a:pt x="224" y="140"/>
                  <a:pt x="224" y="140"/>
                </a:cubicBezTo>
                <a:cubicBezTo>
                  <a:pt x="224" y="140"/>
                  <a:pt x="224" y="140"/>
                  <a:pt x="224" y="140"/>
                </a:cubicBezTo>
                <a:cubicBezTo>
                  <a:pt x="225" y="140"/>
                  <a:pt x="225" y="140"/>
                  <a:pt x="225" y="140"/>
                </a:cubicBezTo>
                <a:cubicBezTo>
                  <a:pt x="226" y="141"/>
                  <a:pt x="226" y="141"/>
                  <a:pt x="226" y="141"/>
                </a:cubicBezTo>
                <a:cubicBezTo>
                  <a:pt x="226" y="140"/>
                  <a:pt x="226" y="140"/>
                  <a:pt x="226" y="140"/>
                </a:cubicBezTo>
                <a:cubicBezTo>
                  <a:pt x="227" y="140"/>
                  <a:pt x="227" y="140"/>
                  <a:pt x="227" y="140"/>
                </a:cubicBezTo>
                <a:cubicBezTo>
                  <a:pt x="226" y="141"/>
                  <a:pt x="226" y="141"/>
                  <a:pt x="226" y="141"/>
                </a:cubicBezTo>
                <a:cubicBezTo>
                  <a:pt x="226" y="141"/>
                  <a:pt x="226" y="141"/>
                  <a:pt x="226" y="141"/>
                </a:cubicBezTo>
                <a:cubicBezTo>
                  <a:pt x="225" y="142"/>
                  <a:pt x="225" y="142"/>
                  <a:pt x="225" y="142"/>
                </a:cubicBezTo>
                <a:cubicBezTo>
                  <a:pt x="224" y="142"/>
                  <a:pt x="224" y="142"/>
                  <a:pt x="224" y="142"/>
                </a:cubicBezTo>
                <a:cubicBezTo>
                  <a:pt x="224" y="141"/>
                  <a:pt x="224" y="141"/>
                  <a:pt x="224" y="141"/>
                </a:cubicBezTo>
                <a:cubicBezTo>
                  <a:pt x="224" y="141"/>
                  <a:pt x="224" y="141"/>
                  <a:pt x="224" y="141"/>
                </a:cubicBezTo>
                <a:cubicBezTo>
                  <a:pt x="223" y="141"/>
                  <a:pt x="223" y="141"/>
                  <a:pt x="223" y="141"/>
                </a:cubicBezTo>
                <a:cubicBezTo>
                  <a:pt x="223" y="141"/>
                  <a:pt x="223" y="141"/>
                  <a:pt x="223" y="141"/>
                </a:cubicBezTo>
                <a:cubicBezTo>
                  <a:pt x="224" y="142"/>
                  <a:pt x="224" y="142"/>
                  <a:pt x="224" y="142"/>
                </a:cubicBezTo>
                <a:cubicBezTo>
                  <a:pt x="224" y="143"/>
                  <a:pt x="224" y="143"/>
                  <a:pt x="224" y="143"/>
                </a:cubicBezTo>
                <a:cubicBezTo>
                  <a:pt x="225" y="144"/>
                  <a:pt x="225" y="144"/>
                  <a:pt x="225" y="144"/>
                </a:cubicBezTo>
                <a:cubicBezTo>
                  <a:pt x="225" y="145"/>
                  <a:pt x="225" y="145"/>
                  <a:pt x="225" y="145"/>
                </a:cubicBezTo>
                <a:cubicBezTo>
                  <a:pt x="225" y="145"/>
                  <a:pt x="225" y="145"/>
                  <a:pt x="225" y="145"/>
                </a:cubicBezTo>
                <a:cubicBezTo>
                  <a:pt x="225" y="146"/>
                  <a:pt x="225" y="146"/>
                  <a:pt x="225" y="146"/>
                </a:cubicBezTo>
                <a:cubicBezTo>
                  <a:pt x="224" y="146"/>
                  <a:pt x="224" y="146"/>
                  <a:pt x="224" y="146"/>
                </a:cubicBezTo>
                <a:cubicBezTo>
                  <a:pt x="224" y="147"/>
                  <a:pt x="224" y="147"/>
                  <a:pt x="224" y="147"/>
                </a:cubicBezTo>
                <a:cubicBezTo>
                  <a:pt x="224" y="148"/>
                  <a:pt x="224" y="148"/>
                  <a:pt x="224" y="148"/>
                </a:cubicBezTo>
                <a:cubicBezTo>
                  <a:pt x="223" y="149"/>
                  <a:pt x="223" y="149"/>
                  <a:pt x="223" y="149"/>
                </a:cubicBezTo>
                <a:cubicBezTo>
                  <a:pt x="223" y="149"/>
                  <a:pt x="223" y="149"/>
                  <a:pt x="223" y="149"/>
                </a:cubicBezTo>
                <a:cubicBezTo>
                  <a:pt x="223" y="150"/>
                  <a:pt x="223" y="150"/>
                  <a:pt x="223" y="150"/>
                </a:cubicBezTo>
                <a:cubicBezTo>
                  <a:pt x="223" y="150"/>
                  <a:pt x="223" y="150"/>
                  <a:pt x="223" y="150"/>
                </a:cubicBezTo>
                <a:cubicBezTo>
                  <a:pt x="223" y="151"/>
                  <a:pt x="223" y="151"/>
                  <a:pt x="223" y="151"/>
                </a:cubicBezTo>
                <a:cubicBezTo>
                  <a:pt x="223" y="151"/>
                  <a:pt x="223" y="151"/>
                  <a:pt x="223" y="151"/>
                </a:cubicBezTo>
                <a:cubicBezTo>
                  <a:pt x="224" y="150"/>
                  <a:pt x="224" y="150"/>
                  <a:pt x="224" y="150"/>
                </a:cubicBezTo>
                <a:cubicBezTo>
                  <a:pt x="224" y="150"/>
                  <a:pt x="224" y="150"/>
                  <a:pt x="224" y="150"/>
                </a:cubicBezTo>
                <a:cubicBezTo>
                  <a:pt x="225" y="149"/>
                  <a:pt x="225" y="149"/>
                  <a:pt x="225" y="149"/>
                </a:cubicBezTo>
                <a:cubicBezTo>
                  <a:pt x="226" y="149"/>
                  <a:pt x="226" y="149"/>
                  <a:pt x="226" y="149"/>
                </a:cubicBezTo>
                <a:cubicBezTo>
                  <a:pt x="225" y="148"/>
                  <a:pt x="225" y="148"/>
                  <a:pt x="225" y="148"/>
                </a:cubicBezTo>
                <a:cubicBezTo>
                  <a:pt x="226" y="148"/>
                  <a:pt x="226" y="148"/>
                  <a:pt x="226" y="148"/>
                </a:cubicBezTo>
                <a:cubicBezTo>
                  <a:pt x="226" y="148"/>
                  <a:pt x="226" y="148"/>
                  <a:pt x="226" y="148"/>
                </a:cubicBezTo>
                <a:cubicBezTo>
                  <a:pt x="227" y="148"/>
                  <a:pt x="227" y="148"/>
                  <a:pt x="227" y="148"/>
                </a:cubicBezTo>
                <a:cubicBezTo>
                  <a:pt x="227" y="147"/>
                  <a:pt x="227" y="147"/>
                  <a:pt x="227" y="147"/>
                </a:cubicBezTo>
                <a:cubicBezTo>
                  <a:pt x="227" y="146"/>
                  <a:pt x="227" y="146"/>
                  <a:pt x="227" y="146"/>
                </a:cubicBezTo>
                <a:cubicBezTo>
                  <a:pt x="228" y="145"/>
                  <a:pt x="228" y="145"/>
                  <a:pt x="228" y="145"/>
                </a:cubicBezTo>
                <a:cubicBezTo>
                  <a:pt x="229" y="143"/>
                  <a:pt x="229" y="143"/>
                  <a:pt x="229" y="143"/>
                </a:cubicBezTo>
                <a:cubicBezTo>
                  <a:pt x="230" y="143"/>
                  <a:pt x="230" y="143"/>
                  <a:pt x="230" y="143"/>
                </a:cubicBezTo>
                <a:cubicBezTo>
                  <a:pt x="230" y="143"/>
                  <a:pt x="230" y="143"/>
                  <a:pt x="230" y="143"/>
                </a:cubicBezTo>
                <a:cubicBezTo>
                  <a:pt x="230" y="143"/>
                  <a:pt x="230" y="143"/>
                  <a:pt x="230" y="143"/>
                </a:cubicBezTo>
                <a:cubicBezTo>
                  <a:pt x="230" y="144"/>
                  <a:pt x="230" y="144"/>
                  <a:pt x="230" y="144"/>
                </a:cubicBezTo>
                <a:cubicBezTo>
                  <a:pt x="231" y="145"/>
                  <a:pt x="231" y="145"/>
                  <a:pt x="231" y="145"/>
                </a:cubicBezTo>
                <a:cubicBezTo>
                  <a:pt x="231" y="146"/>
                  <a:pt x="231" y="146"/>
                  <a:pt x="231" y="146"/>
                </a:cubicBezTo>
                <a:cubicBezTo>
                  <a:pt x="232" y="147"/>
                  <a:pt x="232" y="147"/>
                  <a:pt x="232" y="147"/>
                </a:cubicBezTo>
                <a:cubicBezTo>
                  <a:pt x="232" y="148"/>
                  <a:pt x="232" y="148"/>
                  <a:pt x="232" y="148"/>
                </a:cubicBezTo>
                <a:cubicBezTo>
                  <a:pt x="232" y="149"/>
                  <a:pt x="232" y="149"/>
                  <a:pt x="232" y="149"/>
                </a:cubicBezTo>
                <a:cubicBezTo>
                  <a:pt x="232" y="150"/>
                  <a:pt x="232" y="150"/>
                  <a:pt x="232" y="150"/>
                </a:cubicBezTo>
                <a:cubicBezTo>
                  <a:pt x="232" y="151"/>
                  <a:pt x="232" y="151"/>
                  <a:pt x="232" y="151"/>
                </a:cubicBezTo>
                <a:cubicBezTo>
                  <a:pt x="231" y="151"/>
                  <a:pt x="231" y="151"/>
                  <a:pt x="231" y="151"/>
                </a:cubicBezTo>
                <a:cubicBezTo>
                  <a:pt x="230" y="151"/>
                  <a:pt x="230" y="151"/>
                  <a:pt x="230" y="151"/>
                </a:cubicBezTo>
                <a:cubicBezTo>
                  <a:pt x="230" y="151"/>
                  <a:pt x="230" y="151"/>
                  <a:pt x="230" y="151"/>
                </a:cubicBezTo>
                <a:cubicBezTo>
                  <a:pt x="230" y="152"/>
                  <a:pt x="230" y="152"/>
                  <a:pt x="230" y="152"/>
                </a:cubicBezTo>
                <a:cubicBezTo>
                  <a:pt x="230" y="153"/>
                  <a:pt x="230" y="153"/>
                  <a:pt x="230" y="153"/>
                </a:cubicBezTo>
                <a:cubicBezTo>
                  <a:pt x="229" y="154"/>
                  <a:pt x="229" y="154"/>
                  <a:pt x="229" y="154"/>
                </a:cubicBezTo>
                <a:cubicBezTo>
                  <a:pt x="229" y="155"/>
                  <a:pt x="229" y="155"/>
                  <a:pt x="229" y="155"/>
                </a:cubicBezTo>
                <a:cubicBezTo>
                  <a:pt x="229" y="155"/>
                  <a:pt x="229" y="155"/>
                  <a:pt x="229" y="155"/>
                </a:cubicBezTo>
                <a:cubicBezTo>
                  <a:pt x="229" y="156"/>
                  <a:pt x="229" y="156"/>
                  <a:pt x="229" y="156"/>
                </a:cubicBezTo>
                <a:cubicBezTo>
                  <a:pt x="230" y="159"/>
                  <a:pt x="230" y="159"/>
                  <a:pt x="230" y="159"/>
                </a:cubicBezTo>
                <a:cubicBezTo>
                  <a:pt x="230" y="160"/>
                  <a:pt x="230" y="160"/>
                  <a:pt x="230" y="160"/>
                </a:cubicBezTo>
                <a:cubicBezTo>
                  <a:pt x="230" y="161"/>
                  <a:pt x="230" y="161"/>
                  <a:pt x="230" y="161"/>
                </a:cubicBezTo>
                <a:cubicBezTo>
                  <a:pt x="231" y="162"/>
                  <a:pt x="231" y="162"/>
                  <a:pt x="231" y="162"/>
                </a:cubicBezTo>
                <a:cubicBezTo>
                  <a:pt x="231" y="162"/>
                  <a:pt x="231" y="162"/>
                  <a:pt x="231" y="162"/>
                </a:cubicBezTo>
                <a:cubicBezTo>
                  <a:pt x="231" y="161"/>
                  <a:pt x="231" y="161"/>
                  <a:pt x="231" y="161"/>
                </a:cubicBezTo>
                <a:cubicBezTo>
                  <a:pt x="231" y="160"/>
                  <a:pt x="231" y="160"/>
                  <a:pt x="231" y="160"/>
                </a:cubicBezTo>
                <a:cubicBezTo>
                  <a:pt x="232" y="160"/>
                  <a:pt x="232" y="160"/>
                  <a:pt x="232" y="160"/>
                </a:cubicBezTo>
                <a:cubicBezTo>
                  <a:pt x="232" y="160"/>
                  <a:pt x="232" y="160"/>
                  <a:pt x="232" y="160"/>
                </a:cubicBezTo>
                <a:cubicBezTo>
                  <a:pt x="233" y="161"/>
                  <a:pt x="233" y="161"/>
                  <a:pt x="233" y="161"/>
                </a:cubicBezTo>
                <a:cubicBezTo>
                  <a:pt x="233" y="161"/>
                  <a:pt x="233" y="161"/>
                  <a:pt x="233" y="161"/>
                </a:cubicBezTo>
                <a:cubicBezTo>
                  <a:pt x="233" y="160"/>
                  <a:pt x="233" y="160"/>
                  <a:pt x="233" y="160"/>
                </a:cubicBezTo>
                <a:cubicBezTo>
                  <a:pt x="234" y="159"/>
                  <a:pt x="234" y="159"/>
                  <a:pt x="234" y="159"/>
                </a:cubicBezTo>
                <a:cubicBezTo>
                  <a:pt x="234" y="158"/>
                  <a:pt x="234" y="158"/>
                  <a:pt x="234" y="158"/>
                </a:cubicBezTo>
                <a:cubicBezTo>
                  <a:pt x="235" y="158"/>
                  <a:pt x="235" y="158"/>
                  <a:pt x="235" y="158"/>
                </a:cubicBezTo>
                <a:cubicBezTo>
                  <a:pt x="236" y="157"/>
                  <a:pt x="236" y="157"/>
                  <a:pt x="236" y="157"/>
                </a:cubicBezTo>
                <a:cubicBezTo>
                  <a:pt x="236" y="156"/>
                  <a:pt x="236" y="156"/>
                  <a:pt x="236" y="156"/>
                </a:cubicBezTo>
                <a:cubicBezTo>
                  <a:pt x="236" y="156"/>
                  <a:pt x="236" y="156"/>
                  <a:pt x="236" y="156"/>
                </a:cubicBezTo>
                <a:cubicBezTo>
                  <a:pt x="238" y="155"/>
                  <a:pt x="238" y="155"/>
                  <a:pt x="238" y="155"/>
                </a:cubicBezTo>
                <a:cubicBezTo>
                  <a:pt x="239" y="153"/>
                  <a:pt x="239" y="153"/>
                  <a:pt x="239" y="153"/>
                </a:cubicBezTo>
                <a:cubicBezTo>
                  <a:pt x="240" y="151"/>
                  <a:pt x="240" y="151"/>
                  <a:pt x="240" y="151"/>
                </a:cubicBezTo>
                <a:cubicBezTo>
                  <a:pt x="240" y="150"/>
                  <a:pt x="240" y="150"/>
                  <a:pt x="240" y="150"/>
                </a:cubicBezTo>
                <a:cubicBezTo>
                  <a:pt x="241" y="149"/>
                  <a:pt x="241" y="149"/>
                  <a:pt x="241" y="149"/>
                </a:cubicBezTo>
                <a:cubicBezTo>
                  <a:pt x="242" y="150"/>
                  <a:pt x="242" y="150"/>
                  <a:pt x="242" y="150"/>
                </a:cubicBezTo>
                <a:cubicBezTo>
                  <a:pt x="243" y="150"/>
                  <a:pt x="243" y="150"/>
                  <a:pt x="243" y="150"/>
                </a:cubicBezTo>
                <a:cubicBezTo>
                  <a:pt x="243" y="150"/>
                  <a:pt x="243" y="150"/>
                  <a:pt x="243" y="150"/>
                </a:cubicBezTo>
                <a:cubicBezTo>
                  <a:pt x="244" y="150"/>
                  <a:pt x="244" y="150"/>
                  <a:pt x="244" y="150"/>
                </a:cubicBezTo>
                <a:cubicBezTo>
                  <a:pt x="244" y="150"/>
                  <a:pt x="244" y="150"/>
                  <a:pt x="244" y="150"/>
                </a:cubicBezTo>
                <a:cubicBezTo>
                  <a:pt x="243" y="150"/>
                  <a:pt x="243" y="150"/>
                  <a:pt x="243" y="150"/>
                </a:cubicBezTo>
                <a:cubicBezTo>
                  <a:pt x="243" y="149"/>
                  <a:pt x="243" y="149"/>
                  <a:pt x="243" y="149"/>
                </a:cubicBezTo>
                <a:cubicBezTo>
                  <a:pt x="243" y="148"/>
                  <a:pt x="243" y="148"/>
                  <a:pt x="243" y="148"/>
                </a:cubicBezTo>
                <a:cubicBezTo>
                  <a:pt x="244" y="148"/>
                  <a:pt x="244" y="148"/>
                  <a:pt x="244" y="148"/>
                </a:cubicBezTo>
                <a:cubicBezTo>
                  <a:pt x="244" y="149"/>
                  <a:pt x="244" y="149"/>
                  <a:pt x="244" y="149"/>
                </a:cubicBezTo>
                <a:cubicBezTo>
                  <a:pt x="245" y="148"/>
                  <a:pt x="245" y="148"/>
                  <a:pt x="245" y="148"/>
                </a:cubicBezTo>
                <a:cubicBezTo>
                  <a:pt x="245" y="148"/>
                  <a:pt x="245" y="148"/>
                  <a:pt x="245" y="148"/>
                </a:cubicBezTo>
                <a:cubicBezTo>
                  <a:pt x="246" y="148"/>
                  <a:pt x="246" y="148"/>
                  <a:pt x="246" y="148"/>
                </a:cubicBezTo>
                <a:cubicBezTo>
                  <a:pt x="245" y="147"/>
                  <a:pt x="245" y="147"/>
                  <a:pt x="245" y="147"/>
                </a:cubicBezTo>
                <a:cubicBezTo>
                  <a:pt x="245" y="147"/>
                  <a:pt x="245" y="147"/>
                  <a:pt x="245" y="147"/>
                </a:cubicBezTo>
                <a:cubicBezTo>
                  <a:pt x="245" y="147"/>
                  <a:pt x="245" y="147"/>
                  <a:pt x="245" y="147"/>
                </a:cubicBezTo>
                <a:cubicBezTo>
                  <a:pt x="244" y="147"/>
                  <a:pt x="244" y="147"/>
                  <a:pt x="244" y="147"/>
                </a:cubicBezTo>
                <a:cubicBezTo>
                  <a:pt x="244" y="145"/>
                  <a:pt x="244" y="145"/>
                  <a:pt x="244" y="145"/>
                </a:cubicBezTo>
                <a:cubicBezTo>
                  <a:pt x="245" y="145"/>
                  <a:pt x="245" y="145"/>
                  <a:pt x="245" y="145"/>
                </a:cubicBezTo>
                <a:cubicBezTo>
                  <a:pt x="245" y="144"/>
                  <a:pt x="245" y="144"/>
                  <a:pt x="245" y="144"/>
                </a:cubicBezTo>
                <a:cubicBezTo>
                  <a:pt x="245" y="144"/>
                  <a:pt x="245" y="144"/>
                  <a:pt x="245" y="144"/>
                </a:cubicBezTo>
                <a:cubicBezTo>
                  <a:pt x="245" y="144"/>
                  <a:pt x="245" y="144"/>
                  <a:pt x="245" y="144"/>
                </a:cubicBezTo>
                <a:cubicBezTo>
                  <a:pt x="245" y="143"/>
                  <a:pt x="245" y="143"/>
                  <a:pt x="245" y="143"/>
                </a:cubicBezTo>
                <a:cubicBezTo>
                  <a:pt x="246" y="142"/>
                  <a:pt x="246" y="142"/>
                  <a:pt x="246" y="142"/>
                </a:cubicBezTo>
                <a:cubicBezTo>
                  <a:pt x="245" y="142"/>
                  <a:pt x="245" y="142"/>
                  <a:pt x="245" y="142"/>
                </a:cubicBezTo>
                <a:cubicBezTo>
                  <a:pt x="245" y="142"/>
                  <a:pt x="245" y="142"/>
                  <a:pt x="245" y="142"/>
                </a:cubicBezTo>
                <a:cubicBezTo>
                  <a:pt x="246" y="142"/>
                  <a:pt x="246" y="142"/>
                  <a:pt x="246" y="142"/>
                </a:cubicBezTo>
                <a:cubicBezTo>
                  <a:pt x="246" y="141"/>
                  <a:pt x="246" y="141"/>
                  <a:pt x="246" y="141"/>
                </a:cubicBezTo>
                <a:cubicBezTo>
                  <a:pt x="246" y="141"/>
                  <a:pt x="246" y="141"/>
                  <a:pt x="246" y="141"/>
                </a:cubicBezTo>
                <a:cubicBezTo>
                  <a:pt x="246" y="140"/>
                  <a:pt x="246" y="140"/>
                  <a:pt x="246" y="140"/>
                </a:cubicBezTo>
                <a:cubicBezTo>
                  <a:pt x="246" y="141"/>
                  <a:pt x="246" y="141"/>
                  <a:pt x="246" y="141"/>
                </a:cubicBezTo>
                <a:cubicBezTo>
                  <a:pt x="247" y="141"/>
                  <a:pt x="247" y="141"/>
                  <a:pt x="247" y="141"/>
                </a:cubicBezTo>
                <a:cubicBezTo>
                  <a:pt x="247" y="141"/>
                  <a:pt x="247" y="141"/>
                  <a:pt x="247" y="141"/>
                </a:cubicBezTo>
                <a:cubicBezTo>
                  <a:pt x="248" y="141"/>
                  <a:pt x="248" y="141"/>
                  <a:pt x="248" y="141"/>
                </a:cubicBezTo>
                <a:cubicBezTo>
                  <a:pt x="249" y="141"/>
                  <a:pt x="249" y="141"/>
                  <a:pt x="249" y="141"/>
                </a:cubicBezTo>
                <a:cubicBezTo>
                  <a:pt x="251" y="142"/>
                  <a:pt x="251" y="142"/>
                  <a:pt x="251" y="142"/>
                </a:cubicBezTo>
                <a:cubicBezTo>
                  <a:pt x="251" y="142"/>
                  <a:pt x="251" y="142"/>
                  <a:pt x="251" y="142"/>
                </a:cubicBezTo>
                <a:cubicBezTo>
                  <a:pt x="251" y="143"/>
                  <a:pt x="251" y="143"/>
                  <a:pt x="251" y="143"/>
                </a:cubicBezTo>
                <a:cubicBezTo>
                  <a:pt x="253" y="143"/>
                  <a:pt x="253" y="143"/>
                  <a:pt x="253" y="143"/>
                </a:cubicBezTo>
                <a:cubicBezTo>
                  <a:pt x="254" y="143"/>
                  <a:pt x="254" y="143"/>
                  <a:pt x="254" y="143"/>
                </a:cubicBezTo>
                <a:cubicBezTo>
                  <a:pt x="254" y="143"/>
                  <a:pt x="254" y="143"/>
                  <a:pt x="254" y="143"/>
                </a:cubicBezTo>
                <a:cubicBezTo>
                  <a:pt x="255" y="144"/>
                  <a:pt x="255" y="144"/>
                  <a:pt x="255" y="144"/>
                </a:cubicBezTo>
                <a:cubicBezTo>
                  <a:pt x="255" y="144"/>
                  <a:pt x="255" y="144"/>
                  <a:pt x="255" y="144"/>
                </a:cubicBezTo>
                <a:cubicBezTo>
                  <a:pt x="255" y="145"/>
                  <a:pt x="255" y="145"/>
                  <a:pt x="255" y="145"/>
                </a:cubicBezTo>
                <a:cubicBezTo>
                  <a:pt x="256" y="145"/>
                  <a:pt x="256" y="145"/>
                  <a:pt x="256" y="145"/>
                </a:cubicBezTo>
                <a:cubicBezTo>
                  <a:pt x="255" y="145"/>
                  <a:pt x="255" y="145"/>
                  <a:pt x="255" y="145"/>
                </a:cubicBezTo>
                <a:cubicBezTo>
                  <a:pt x="254" y="145"/>
                  <a:pt x="254" y="145"/>
                  <a:pt x="254" y="145"/>
                </a:cubicBezTo>
                <a:cubicBezTo>
                  <a:pt x="254" y="145"/>
                  <a:pt x="254" y="145"/>
                  <a:pt x="254" y="145"/>
                </a:cubicBezTo>
                <a:cubicBezTo>
                  <a:pt x="254" y="145"/>
                  <a:pt x="254" y="145"/>
                  <a:pt x="254" y="145"/>
                </a:cubicBezTo>
                <a:cubicBezTo>
                  <a:pt x="256" y="146"/>
                  <a:pt x="256" y="146"/>
                  <a:pt x="256" y="146"/>
                </a:cubicBezTo>
                <a:cubicBezTo>
                  <a:pt x="256" y="147"/>
                  <a:pt x="256" y="147"/>
                  <a:pt x="256" y="147"/>
                </a:cubicBezTo>
                <a:cubicBezTo>
                  <a:pt x="255" y="147"/>
                  <a:pt x="255" y="147"/>
                  <a:pt x="255" y="147"/>
                </a:cubicBezTo>
                <a:cubicBezTo>
                  <a:pt x="256" y="148"/>
                  <a:pt x="256" y="148"/>
                  <a:pt x="256" y="148"/>
                </a:cubicBezTo>
                <a:cubicBezTo>
                  <a:pt x="256" y="147"/>
                  <a:pt x="256" y="147"/>
                  <a:pt x="256" y="147"/>
                </a:cubicBezTo>
                <a:cubicBezTo>
                  <a:pt x="258" y="148"/>
                  <a:pt x="258" y="148"/>
                  <a:pt x="258" y="148"/>
                </a:cubicBezTo>
                <a:cubicBezTo>
                  <a:pt x="258" y="148"/>
                  <a:pt x="258" y="148"/>
                  <a:pt x="258" y="148"/>
                </a:cubicBezTo>
                <a:cubicBezTo>
                  <a:pt x="258" y="148"/>
                  <a:pt x="258" y="148"/>
                  <a:pt x="258" y="148"/>
                </a:cubicBezTo>
                <a:cubicBezTo>
                  <a:pt x="259" y="149"/>
                  <a:pt x="259" y="149"/>
                  <a:pt x="259" y="149"/>
                </a:cubicBezTo>
                <a:cubicBezTo>
                  <a:pt x="258" y="149"/>
                  <a:pt x="258" y="149"/>
                  <a:pt x="258" y="149"/>
                </a:cubicBezTo>
                <a:cubicBezTo>
                  <a:pt x="257" y="150"/>
                  <a:pt x="257" y="150"/>
                  <a:pt x="257" y="150"/>
                </a:cubicBezTo>
                <a:cubicBezTo>
                  <a:pt x="256" y="151"/>
                  <a:pt x="256" y="151"/>
                  <a:pt x="256" y="151"/>
                </a:cubicBezTo>
                <a:cubicBezTo>
                  <a:pt x="255" y="151"/>
                  <a:pt x="255" y="151"/>
                  <a:pt x="255" y="151"/>
                </a:cubicBezTo>
                <a:cubicBezTo>
                  <a:pt x="256" y="151"/>
                  <a:pt x="256" y="151"/>
                  <a:pt x="256" y="151"/>
                </a:cubicBezTo>
                <a:cubicBezTo>
                  <a:pt x="257" y="151"/>
                  <a:pt x="257" y="151"/>
                  <a:pt x="257" y="151"/>
                </a:cubicBezTo>
                <a:cubicBezTo>
                  <a:pt x="257" y="152"/>
                  <a:pt x="257" y="152"/>
                  <a:pt x="257" y="152"/>
                </a:cubicBezTo>
                <a:cubicBezTo>
                  <a:pt x="257" y="152"/>
                  <a:pt x="257" y="152"/>
                  <a:pt x="257" y="152"/>
                </a:cubicBezTo>
                <a:cubicBezTo>
                  <a:pt x="258" y="152"/>
                  <a:pt x="258" y="152"/>
                  <a:pt x="258" y="152"/>
                </a:cubicBezTo>
                <a:cubicBezTo>
                  <a:pt x="257" y="153"/>
                  <a:pt x="257" y="153"/>
                  <a:pt x="257" y="153"/>
                </a:cubicBezTo>
                <a:cubicBezTo>
                  <a:pt x="257" y="153"/>
                  <a:pt x="257" y="153"/>
                  <a:pt x="257" y="153"/>
                </a:cubicBezTo>
                <a:cubicBezTo>
                  <a:pt x="256" y="154"/>
                  <a:pt x="256" y="154"/>
                  <a:pt x="256" y="154"/>
                </a:cubicBezTo>
                <a:cubicBezTo>
                  <a:pt x="255" y="154"/>
                  <a:pt x="255" y="154"/>
                  <a:pt x="255" y="154"/>
                </a:cubicBezTo>
                <a:cubicBezTo>
                  <a:pt x="254" y="154"/>
                  <a:pt x="254" y="154"/>
                  <a:pt x="254" y="154"/>
                </a:cubicBezTo>
                <a:cubicBezTo>
                  <a:pt x="254" y="154"/>
                  <a:pt x="254" y="154"/>
                  <a:pt x="254" y="154"/>
                </a:cubicBezTo>
                <a:cubicBezTo>
                  <a:pt x="253" y="154"/>
                  <a:pt x="253" y="154"/>
                  <a:pt x="253" y="154"/>
                </a:cubicBezTo>
                <a:cubicBezTo>
                  <a:pt x="253" y="153"/>
                  <a:pt x="253" y="153"/>
                  <a:pt x="253" y="153"/>
                </a:cubicBezTo>
                <a:cubicBezTo>
                  <a:pt x="252" y="153"/>
                  <a:pt x="252" y="153"/>
                  <a:pt x="252" y="153"/>
                </a:cubicBezTo>
                <a:cubicBezTo>
                  <a:pt x="252" y="153"/>
                  <a:pt x="252" y="153"/>
                  <a:pt x="252" y="153"/>
                </a:cubicBezTo>
                <a:cubicBezTo>
                  <a:pt x="251" y="153"/>
                  <a:pt x="251" y="153"/>
                  <a:pt x="251" y="153"/>
                </a:cubicBezTo>
                <a:cubicBezTo>
                  <a:pt x="251" y="154"/>
                  <a:pt x="251" y="154"/>
                  <a:pt x="251" y="154"/>
                </a:cubicBezTo>
                <a:cubicBezTo>
                  <a:pt x="251" y="154"/>
                  <a:pt x="251" y="154"/>
                  <a:pt x="251" y="154"/>
                </a:cubicBezTo>
                <a:cubicBezTo>
                  <a:pt x="251" y="154"/>
                  <a:pt x="251" y="154"/>
                  <a:pt x="251" y="154"/>
                </a:cubicBezTo>
                <a:cubicBezTo>
                  <a:pt x="252" y="154"/>
                  <a:pt x="252" y="154"/>
                  <a:pt x="252" y="154"/>
                </a:cubicBezTo>
                <a:cubicBezTo>
                  <a:pt x="252" y="155"/>
                  <a:pt x="252" y="155"/>
                  <a:pt x="252" y="155"/>
                </a:cubicBezTo>
                <a:cubicBezTo>
                  <a:pt x="251" y="155"/>
                  <a:pt x="251" y="155"/>
                  <a:pt x="251" y="155"/>
                </a:cubicBezTo>
                <a:cubicBezTo>
                  <a:pt x="252" y="156"/>
                  <a:pt x="252" y="156"/>
                  <a:pt x="252" y="156"/>
                </a:cubicBezTo>
                <a:cubicBezTo>
                  <a:pt x="251" y="156"/>
                  <a:pt x="251" y="156"/>
                  <a:pt x="251" y="156"/>
                </a:cubicBezTo>
                <a:cubicBezTo>
                  <a:pt x="251" y="157"/>
                  <a:pt x="251" y="157"/>
                  <a:pt x="251" y="157"/>
                </a:cubicBezTo>
                <a:cubicBezTo>
                  <a:pt x="252" y="157"/>
                  <a:pt x="252" y="157"/>
                  <a:pt x="252" y="157"/>
                </a:cubicBezTo>
                <a:cubicBezTo>
                  <a:pt x="252" y="156"/>
                  <a:pt x="252" y="156"/>
                  <a:pt x="252" y="156"/>
                </a:cubicBezTo>
                <a:cubicBezTo>
                  <a:pt x="252" y="156"/>
                  <a:pt x="252" y="156"/>
                  <a:pt x="252" y="156"/>
                </a:cubicBezTo>
                <a:cubicBezTo>
                  <a:pt x="252" y="157"/>
                  <a:pt x="252" y="157"/>
                  <a:pt x="252" y="157"/>
                </a:cubicBezTo>
                <a:cubicBezTo>
                  <a:pt x="251" y="157"/>
                  <a:pt x="251" y="157"/>
                  <a:pt x="251" y="157"/>
                </a:cubicBezTo>
                <a:cubicBezTo>
                  <a:pt x="251" y="158"/>
                  <a:pt x="251" y="158"/>
                  <a:pt x="251" y="158"/>
                </a:cubicBezTo>
                <a:cubicBezTo>
                  <a:pt x="251" y="159"/>
                  <a:pt x="251" y="159"/>
                  <a:pt x="251" y="159"/>
                </a:cubicBezTo>
                <a:cubicBezTo>
                  <a:pt x="252" y="160"/>
                  <a:pt x="252" y="160"/>
                  <a:pt x="252" y="160"/>
                </a:cubicBezTo>
                <a:cubicBezTo>
                  <a:pt x="252" y="160"/>
                  <a:pt x="252" y="160"/>
                  <a:pt x="252" y="160"/>
                </a:cubicBezTo>
                <a:cubicBezTo>
                  <a:pt x="253" y="162"/>
                  <a:pt x="253" y="162"/>
                  <a:pt x="253" y="162"/>
                </a:cubicBezTo>
                <a:cubicBezTo>
                  <a:pt x="253" y="163"/>
                  <a:pt x="253" y="163"/>
                  <a:pt x="253" y="163"/>
                </a:cubicBezTo>
                <a:cubicBezTo>
                  <a:pt x="252" y="163"/>
                  <a:pt x="252" y="163"/>
                  <a:pt x="252" y="163"/>
                </a:cubicBezTo>
                <a:cubicBezTo>
                  <a:pt x="252" y="164"/>
                  <a:pt x="252" y="164"/>
                  <a:pt x="252" y="164"/>
                </a:cubicBezTo>
                <a:cubicBezTo>
                  <a:pt x="251" y="164"/>
                  <a:pt x="251" y="164"/>
                  <a:pt x="251" y="164"/>
                </a:cubicBezTo>
                <a:cubicBezTo>
                  <a:pt x="251" y="165"/>
                  <a:pt x="251" y="165"/>
                  <a:pt x="251" y="165"/>
                </a:cubicBezTo>
                <a:cubicBezTo>
                  <a:pt x="251" y="166"/>
                  <a:pt x="251" y="166"/>
                  <a:pt x="251" y="166"/>
                </a:cubicBezTo>
                <a:cubicBezTo>
                  <a:pt x="250" y="165"/>
                  <a:pt x="250" y="165"/>
                  <a:pt x="250" y="165"/>
                </a:cubicBezTo>
                <a:cubicBezTo>
                  <a:pt x="249" y="165"/>
                  <a:pt x="249" y="165"/>
                  <a:pt x="249" y="165"/>
                </a:cubicBezTo>
                <a:cubicBezTo>
                  <a:pt x="248" y="166"/>
                  <a:pt x="248" y="166"/>
                  <a:pt x="248" y="166"/>
                </a:cubicBezTo>
                <a:cubicBezTo>
                  <a:pt x="248" y="167"/>
                  <a:pt x="248" y="167"/>
                  <a:pt x="248" y="167"/>
                </a:cubicBezTo>
                <a:cubicBezTo>
                  <a:pt x="247" y="167"/>
                  <a:pt x="247" y="167"/>
                  <a:pt x="247" y="167"/>
                </a:cubicBezTo>
                <a:cubicBezTo>
                  <a:pt x="247" y="168"/>
                  <a:pt x="247" y="168"/>
                  <a:pt x="247" y="168"/>
                </a:cubicBezTo>
                <a:cubicBezTo>
                  <a:pt x="246" y="168"/>
                  <a:pt x="246" y="168"/>
                  <a:pt x="246" y="168"/>
                </a:cubicBezTo>
                <a:cubicBezTo>
                  <a:pt x="245" y="169"/>
                  <a:pt x="245" y="169"/>
                  <a:pt x="245" y="169"/>
                </a:cubicBezTo>
                <a:cubicBezTo>
                  <a:pt x="244" y="169"/>
                  <a:pt x="244" y="169"/>
                  <a:pt x="244" y="169"/>
                </a:cubicBezTo>
                <a:cubicBezTo>
                  <a:pt x="243" y="169"/>
                  <a:pt x="243" y="169"/>
                  <a:pt x="243" y="169"/>
                </a:cubicBezTo>
                <a:cubicBezTo>
                  <a:pt x="243" y="170"/>
                  <a:pt x="243" y="170"/>
                  <a:pt x="243" y="170"/>
                </a:cubicBezTo>
                <a:cubicBezTo>
                  <a:pt x="241" y="170"/>
                  <a:pt x="241" y="170"/>
                  <a:pt x="241" y="170"/>
                </a:cubicBezTo>
                <a:cubicBezTo>
                  <a:pt x="240" y="170"/>
                  <a:pt x="240" y="170"/>
                  <a:pt x="240" y="170"/>
                </a:cubicBezTo>
                <a:cubicBezTo>
                  <a:pt x="241" y="169"/>
                  <a:pt x="241" y="169"/>
                  <a:pt x="241" y="169"/>
                </a:cubicBezTo>
                <a:cubicBezTo>
                  <a:pt x="241" y="168"/>
                  <a:pt x="241" y="168"/>
                  <a:pt x="241" y="168"/>
                </a:cubicBezTo>
                <a:cubicBezTo>
                  <a:pt x="240" y="168"/>
                  <a:pt x="240" y="168"/>
                  <a:pt x="240" y="168"/>
                </a:cubicBezTo>
                <a:cubicBezTo>
                  <a:pt x="240" y="167"/>
                  <a:pt x="240" y="167"/>
                  <a:pt x="240" y="167"/>
                </a:cubicBezTo>
                <a:cubicBezTo>
                  <a:pt x="240" y="167"/>
                  <a:pt x="240" y="167"/>
                  <a:pt x="240" y="167"/>
                </a:cubicBezTo>
                <a:cubicBezTo>
                  <a:pt x="240" y="167"/>
                  <a:pt x="240" y="167"/>
                  <a:pt x="240" y="167"/>
                </a:cubicBezTo>
                <a:cubicBezTo>
                  <a:pt x="241" y="165"/>
                  <a:pt x="241" y="165"/>
                  <a:pt x="241" y="165"/>
                </a:cubicBezTo>
                <a:cubicBezTo>
                  <a:pt x="240" y="166"/>
                  <a:pt x="240" y="166"/>
                  <a:pt x="240" y="166"/>
                </a:cubicBezTo>
                <a:cubicBezTo>
                  <a:pt x="240" y="166"/>
                  <a:pt x="240" y="166"/>
                  <a:pt x="240" y="166"/>
                </a:cubicBezTo>
                <a:cubicBezTo>
                  <a:pt x="240" y="165"/>
                  <a:pt x="240" y="165"/>
                  <a:pt x="240" y="165"/>
                </a:cubicBezTo>
                <a:cubicBezTo>
                  <a:pt x="239" y="165"/>
                  <a:pt x="239" y="165"/>
                  <a:pt x="239" y="165"/>
                </a:cubicBezTo>
                <a:cubicBezTo>
                  <a:pt x="239" y="164"/>
                  <a:pt x="239" y="164"/>
                  <a:pt x="239" y="164"/>
                </a:cubicBezTo>
                <a:cubicBezTo>
                  <a:pt x="238" y="164"/>
                  <a:pt x="238" y="164"/>
                  <a:pt x="238" y="164"/>
                </a:cubicBezTo>
                <a:cubicBezTo>
                  <a:pt x="238" y="164"/>
                  <a:pt x="238" y="164"/>
                  <a:pt x="238" y="164"/>
                </a:cubicBezTo>
                <a:cubicBezTo>
                  <a:pt x="237" y="164"/>
                  <a:pt x="237" y="164"/>
                  <a:pt x="237" y="164"/>
                </a:cubicBezTo>
                <a:cubicBezTo>
                  <a:pt x="236" y="165"/>
                  <a:pt x="236" y="165"/>
                  <a:pt x="236" y="165"/>
                </a:cubicBezTo>
                <a:cubicBezTo>
                  <a:pt x="237" y="165"/>
                  <a:pt x="237" y="165"/>
                  <a:pt x="237" y="165"/>
                </a:cubicBezTo>
                <a:cubicBezTo>
                  <a:pt x="238" y="165"/>
                  <a:pt x="238" y="165"/>
                  <a:pt x="238" y="165"/>
                </a:cubicBezTo>
                <a:cubicBezTo>
                  <a:pt x="238" y="165"/>
                  <a:pt x="238" y="165"/>
                  <a:pt x="238" y="165"/>
                </a:cubicBezTo>
                <a:cubicBezTo>
                  <a:pt x="238" y="165"/>
                  <a:pt x="238" y="165"/>
                  <a:pt x="238" y="165"/>
                </a:cubicBezTo>
                <a:cubicBezTo>
                  <a:pt x="239" y="166"/>
                  <a:pt x="239" y="166"/>
                  <a:pt x="239" y="166"/>
                </a:cubicBezTo>
                <a:cubicBezTo>
                  <a:pt x="239" y="167"/>
                  <a:pt x="239" y="167"/>
                  <a:pt x="239" y="167"/>
                </a:cubicBezTo>
                <a:cubicBezTo>
                  <a:pt x="239" y="168"/>
                  <a:pt x="239" y="168"/>
                  <a:pt x="239" y="168"/>
                </a:cubicBezTo>
                <a:cubicBezTo>
                  <a:pt x="240" y="168"/>
                  <a:pt x="240" y="168"/>
                  <a:pt x="240" y="168"/>
                </a:cubicBezTo>
                <a:cubicBezTo>
                  <a:pt x="240" y="169"/>
                  <a:pt x="240" y="169"/>
                  <a:pt x="240" y="169"/>
                </a:cubicBezTo>
                <a:cubicBezTo>
                  <a:pt x="239" y="170"/>
                  <a:pt x="239" y="170"/>
                  <a:pt x="239" y="170"/>
                </a:cubicBezTo>
                <a:cubicBezTo>
                  <a:pt x="240" y="170"/>
                  <a:pt x="240" y="170"/>
                  <a:pt x="240" y="170"/>
                </a:cubicBezTo>
                <a:cubicBezTo>
                  <a:pt x="240" y="171"/>
                  <a:pt x="240" y="171"/>
                  <a:pt x="240" y="171"/>
                </a:cubicBezTo>
                <a:cubicBezTo>
                  <a:pt x="239" y="171"/>
                  <a:pt x="239" y="171"/>
                  <a:pt x="239" y="171"/>
                </a:cubicBezTo>
                <a:cubicBezTo>
                  <a:pt x="238" y="170"/>
                  <a:pt x="238" y="170"/>
                  <a:pt x="238" y="170"/>
                </a:cubicBezTo>
                <a:cubicBezTo>
                  <a:pt x="238" y="169"/>
                  <a:pt x="238" y="169"/>
                  <a:pt x="238" y="169"/>
                </a:cubicBezTo>
                <a:cubicBezTo>
                  <a:pt x="237" y="169"/>
                  <a:pt x="237" y="169"/>
                  <a:pt x="237" y="169"/>
                </a:cubicBezTo>
                <a:cubicBezTo>
                  <a:pt x="237" y="168"/>
                  <a:pt x="237" y="168"/>
                  <a:pt x="237" y="168"/>
                </a:cubicBezTo>
                <a:cubicBezTo>
                  <a:pt x="236" y="169"/>
                  <a:pt x="236" y="169"/>
                  <a:pt x="236" y="169"/>
                </a:cubicBezTo>
                <a:cubicBezTo>
                  <a:pt x="237" y="170"/>
                  <a:pt x="237" y="170"/>
                  <a:pt x="237" y="170"/>
                </a:cubicBezTo>
                <a:cubicBezTo>
                  <a:pt x="237" y="170"/>
                  <a:pt x="237" y="170"/>
                  <a:pt x="237" y="170"/>
                </a:cubicBezTo>
                <a:cubicBezTo>
                  <a:pt x="236" y="170"/>
                  <a:pt x="236" y="170"/>
                  <a:pt x="236" y="170"/>
                </a:cubicBezTo>
                <a:cubicBezTo>
                  <a:pt x="235" y="170"/>
                  <a:pt x="235" y="170"/>
                  <a:pt x="235" y="170"/>
                </a:cubicBezTo>
                <a:cubicBezTo>
                  <a:pt x="235" y="169"/>
                  <a:pt x="235" y="169"/>
                  <a:pt x="235" y="169"/>
                </a:cubicBezTo>
                <a:cubicBezTo>
                  <a:pt x="235" y="170"/>
                  <a:pt x="235" y="170"/>
                  <a:pt x="235" y="170"/>
                </a:cubicBezTo>
                <a:cubicBezTo>
                  <a:pt x="235" y="169"/>
                  <a:pt x="235" y="169"/>
                  <a:pt x="235" y="169"/>
                </a:cubicBezTo>
                <a:cubicBezTo>
                  <a:pt x="235" y="168"/>
                  <a:pt x="235" y="168"/>
                  <a:pt x="235" y="168"/>
                </a:cubicBezTo>
                <a:cubicBezTo>
                  <a:pt x="235" y="168"/>
                  <a:pt x="235" y="168"/>
                  <a:pt x="235" y="168"/>
                </a:cubicBezTo>
                <a:cubicBezTo>
                  <a:pt x="235" y="167"/>
                  <a:pt x="235" y="167"/>
                  <a:pt x="235" y="167"/>
                </a:cubicBezTo>
                <a:cubicBezTo>
                  <a:pt x="235" y="167"/>
                  <a:pt x="235" y="167"/>
                  <a:pt x="235" y="167"/>
                </a:cubicBezTo>
                <a:cubicBezTo>
                  <a:pt x="233" y="167"/>
                  <a:pt x="233" y="167"/>
                  <a:pt x="233" y="167"/>
                </a:cubicBezTo>
                <a:cubicBezTo>
                  <a:pt x="232" y="167"/>
                  <a:pt x="232" y="167"/>
                  <a:pt x="232" y="167"/>
                </a:cubicBezTo>
                <a:cubicBezTo>
                  <a:pt x="232" y="167"/>
                  <a:pt x="232" y="167"/>
                  <a:pt x="232" y="167"/>
                </a:cubicBezTo>
                <a:cubicBezTo>
                  <a:pt x="231" y="167"/>
                  <a:pt x="231" y="167"/>
                  <a:pt x="231" y="167"/>
                </a:cubicBezTo>
                <a:cubicBezTo>
                  <a:pt x="230" y="167"/>
                  <a:pt x="230" y="167"/>
                  <a:pt x="230" y="167"/>
                </a:cubicBezTo>
                <a:cubicBezTo>
                  <a:pt x="230" y="167"/>
                  <a:pt x="230" y="167"/>
                  <a:pt x="230" y="167"/>
                </a:cubicBezTo>
                <a:cubicBezTo>
                  <a:pt x="230" y="168"/>
                  <a:pt x="230" y="168"/>
                  <a:pt x="230" y="168"/>
                </a:cubicBezTo>
                <a:cubicBezTo>
                  <a:pt x="230" y="168"/>
                  <a:pt x="230" y="168"/>
                  <a:pt x="230" y="168"/>
                </a:cubicBezTo>
                <a:cubicBezTo>
                  <a:pt x="230" y="169"/>
                  <a:pt x="230" y="169"/>
                  <a:pt x="230" y="169"/>
                </a:cubicBezTo>
                <a:cubicBezTo>
                  <a:pt x="230" y="169"/>
                  <a:pt x="230" y="169"/>
                  <a:pt x="230" y="169"/>
                </a:cubicBezTo>
                <a:cubicBezTo>
                  <a:pt x="231" y="169"/>
                  <a:pt x="231" y="169"/>
                  <a:pt x="231" y="169"/>
                </a:cubicBezTo>
                <a:cubicBezTo>
                  <a:pt x="232" y="170"/>
                  <a:pt x="232" y="170"/>
                  <a:pt x="232" y="170"/>
                </a:cubicBezTo>
                <a:cubicBezTo>
                  <a:pt x="231" y="171"/>
                  <a:pt x="231" y="171"/>
                  <a:pt x="231" y="171"/>
                </a:cubicBezTo>
                <a:cubicBezTo>
                  <a:pt x="230" y="171"/>
                  <a:pt x="230" y="171"/>
                  <a:pt x="230" y="171"/>
                </a:cubicBezTo>
                <a:cubicBezTo>
                  <a:pt x="228" y="173"/>
                  <a:pt x="228" y="173"/>
                  <a:pt x="228" y="173"/>
                </a:cubicBezTo>
                <a:cubicBezTo>
                  <a:pt x="227" y="174"/>
                  <a:pt x="227" y="174"/>
                  <a:pt x="227" y="174"/>
                </a:cubicBezTo>
                <a:cubicBezTo>
                  <a:pt x="226" y="175"/>
                  <a:pt x="226" y="175"/>
                  <a:pt x="226" y="175"/>
                </a:cubicBezTo>
                <a:cubicBezTo>
                  <a:pt x="226" y="175"/>
                  <a:pt x="226" y="175"/>
                  <a:pt x="226" y="175"/>
                </a:cubicBezTo>
                <a:cubicBezTo>
                  <a:pt x="225" y="175"/>
                  <a:pt x="225" y="175"/>
                  <a:pt x="225" y="175"/>
                </a:cubicBezTo>
                <a:cubicBezTo>
                  <a:pt x="225" y="176"/>
                  <a:pt x="225" y="176"/>
                  <a:pt x="225" y="176"/>
                </a:cubicBezTo>
                <a:cubicBezTo>
                  <a:pt x="224" y="176"/>
                  <a:pt x="224" y="176"/>
                  <a:pt x="224" y="176"/>
                </a:cubicBezTo>
                <a:cubicBezTo>
                  <a:pt x="221" y="176"/>
                  <a:pt x="221" y="176"/>
                  <a:pt x="221" y="176"/>
                </a:cubicBezTo>
                <a:cubicBezTo>
                  <a:pt x="221" y="175"/>
                  <a:pt x="221" y="175"/>
                  <a:pt x="221" y="175"/>
                </a:cubicBezTo>
                <a:cubicBezTo>
                  <a:pt x="220" y="174"/>
                  <a:pt x="220" y="174"/>
                  <a:pt x="220" y="174"/>
                </a:cubicBezTo>
                <a:cubicBezTo>
                  <a:pt x="219" y="174"/>
                  <a:pt x="219" y="174"/>
                  <a:pt x="219" y="174"/>
                </a:cubicBezTo>
                <a:cubicBezTo>
                  <a:pt x="219" y="173"/>
                  <a:pt x="219" y="173"/>
                  <a:pt x="219" y="173"/>
                </a:cubicBezTo>
                <a:cubicBezTo>
                  <a:pt x="219" y="173"/>
                  <a:pt x="219" y="173"/>
                  <a:pt x="219" y="173"/>
                </a:cubicBezTo>
                <a:cubicBezTo>
                  <a:pt x="220" y="173"/>
                  <a:pt x="220" y="173"/>
                  <a:pt x="220" y="173"/>
                </a:cubicBezTo>
                <a:cubicBezTo>
                  <a:pt x="219" y="173"/>
                  <a:pt x="219" y="173"/>
                  <a:pt x="219" y="173"/>
                </a:cubicBezTo>
                <a:cubicBezTo>
                  <a:pt x="218" y="172"/>
                  <a:pt x="218" y="172"/>
                  <a:pt x="218" y="172"/>
                </a:cubicBezTo>
                <a:cubicBezTo>
                  <a:pt x="217" y="171"/>
                  <a:pt x="217" y="171"/>
                  <a:pt x="217" y="171"/>
                </a:cubicBezTo>
                <a:cubicBezTo>
                  <a:pt x="216" y="170"/>
                  <a:pt x="216" y="170"/>
                  <a:pt x="216" y="170"/>
                </a:cubicBezTo>
                <a:cubicBezTo>
                  <a:pt x="215" y="170"/>
                  <a:pt x="215" y="170"/>
                  <a:pt x="215" y="170"/>
                </a:cubicBezTo>
                <a:cubicBezTo>
                  <a:pt x="213" y="169"/>
                  <a:pt x="213" y="169"/>
                  <a:pt x="213" y="169"/>
                </a:cubicBezTo>
                <a:cubicBezTo>
                  <a:pt x="211" y="169"/>
                  <a:pt x="211" y="169"/>
                  <a:pt x="211" y="169"/>
                </a:cubicBezTo>
                <a:cubicBezTo>
                  <a:pt x="210" y="169"/>
                  <a:pt x="210" y="169"/>
                  <a:pt x="210" y="169"/>
                </a:cubicBezTo>
                <a:cubicBezTo>
                  <a:pt x="210" y="169"/>
                  <a:pt x="210" y="169"/>
                  <a:pt x="210" y="169"/>
                </a:cubicBezTo>
                <a:cubicBezTo>
                  <a:pt x="211" y="170"/>
                  <a:pt x="211" y="170"/>
                  <a:pt x="211" y="170"/>
                </a:cubicBezTo>
                <a:cubicBezTo>
                  <a:pt x="211" y="170"/>
                  <a:pt x="211" y="170"/>
                  <a:pt x="211" y="170"/>
                </a:cubicBezTo>
                <a:cubicBezTo>
                  <a:pt x="212" y="170"/>
                  <a:pt x="212" y="170"/>
                  <a:pt x="212" y="170"/>
                </a:cubicBezTo>
                <a:cubicBezTo>
                  <a:pt x="214" y="170"/>
                  <a:pt x="214" y="170"/>
                  <a:pt x="214" y="170"/>
                </a:cubicBezTo>
                <a:cubicBezTo>
                  <a:pt x="216" y="170"/>
                  <a:pt x="216" y="170"/>
                  <a:pt x="216" y="170"/>
                </a:cubicBezTo>
                <a:cubicBezTo>
                  <a:pt x="216" y="171"/>
                  <a:pt x="216" y="171"/>
                  <a:pt x="216" y="171"/>
                </a:cubicBezTo>
                <a:cubicBezTo>
                  <a:pt x="216" y="171"/>
                  <a:pt x="216" y="171"/>
                  <a:pt x="216" y="171"/>
                </a:cubicBezTo>
                <a:cubicBezTo>
                  <a:pt x="216" y="171"/>
                  <a:pt x="216" y="171"/>
                  <a:pt x="216" y="171"/>
                </a:cubicBezTo>
                <a:cubicBezTo>
                  <a:pt x="215" y="171"/>
                  <a:pt x="215" y="171"/>
                  <a:pt x="215" y="171"/>
                </a:cubicBezTo>
                <a:cubicBezTo>
                  <a:pt x="216" y="172"/>
                  <a:pt x="216" y="172"/>
                  <a:pt x="216" y="172"/>
                </a:cubicBezTo>
                <a:cubicBezTo>
                  <a:pt x="216" y="173"/>
                  <a:pt x="216" y="173"/>
                  <a:pt x="216" y="173"/>
                </a:cubicBezTo>
                <a:cubicBezTo>
                  <a:pt x="216" y="173"/>
                  <a:pt x="216" y="173"/>
                  <a:pt x="216" y="173"/>
                </a:cubicBezTo>
                <a:cubicBezTo>
                  <a:pt x="217" y="175"/>
                  <a:pt x="217" y="175"/>
                  <a:pt x="217" y="175"/>
                </a:cubicBezTo>
                <a:cubicBezTo>
                  <a:pt x="218" y="176"/>
                  <a:pt x="218" y="176"/>
                  <a:pt x="218" y="176"/>
                </a:cubicBezTo>
                <a:cubicBezTo>
                  <a:pt x="219" y="176"/>
                  <a:pt x="219" y="176"/>
                  <a:pt x="219" y="176"/>
                </a:cubicBezTo>
                <a:cubicBezTo>
                  <a:pt x="221" y="177"/>
                  <a:pt x="221" y="177"/>
                  <a:pt x="221" y="177"/>
                </a:cubicBezTo>
                <a:cubicBezTo>
                  <a:pt x="224" y="177"/>
                  <a:pt x="224" y="177"/>
                  <a:pt x="224" y="177"/>
                </a:cubicBezTo>
                <a:cubicBezTo>
                  <a:pt x="224" y="178"/>
                  <a:pt x="224" y="178"/>
                  <a:pt x="224" y="178"/>
                </a:cubicBezTo>
                <a:cubicBezTo>
                  <a:pt x="224" y="179"/>
                  <a:pt x="224" y="179"/>
                  <a:pt x="224" y="179"/>
                </a:cubicBezTo>
                <a:cubicBezTo>
                  <a:pt x="223" y="179"/>
                  <a:pt x="223" y="179"/>
                  <a:pt x="223" y="179"/>
                </a:cubicBezTo>
                <a:cubicBezTo>
                  <a:pt x="222" y="180"/>
                  <a:pt x="222" y="180"/>
                  <a:pt x="222" y="180"/>
                </a:cubicBezTo>
                <a:cubicBezTo>
                  <a:pt x="221" y="181"/>
                  <a:pt x="221" y="181"/>
                  <a:pt x="221" y="181"/>
                </a:cubicBezTo>
                <a:cubicBezTo>
                  <a:pt x="221" y="181"/>
                  <a:pt x="221" y="181"/>
                  <a:pt x="221" y="181"/>
                </a:cubicBezTo>
                <a:cubicBezTo>
                  <a:pt x="220" y="181"/>
                  <a:pt x="220" y="181"/>
                  <a:pt x="220" y="181"/>
                </a:cubicBezTo>
                <a:cubicBezTo>
                  <a:pt x="220" y="182"/>
                  <a:pt x="220" y="182"/>
                  <a:pt x="220" y="182"/>
                </a:cubicBezTo>
                <a:cubicBezTo>
                  <a:pt x="217" y="184"/>
                  <a:pt x="217" y="184"/>
                  <a:pt x="217" y="184"/>
                </a:cubicBezTo>
                <a:cubicBezTo>
                  <a:pt x="216" y="185"/>
                  <a:pt x="216" y="185"/>
                  <a:pt x="216" y="185"/>
                </a:cubicBezTo>
                <a:cubicBezTo>
                  <a:pt x="215" y="186"/>
                  <a:pt x="215" y="186"/>
                  <a:pt x="215" y="186"/>
                </a:cubicBezTo>
                <a:cubicBezTo>
                  <a:pt x="215" y="186"/>
                  <a:pt x="215" y="186"/>
                  <a:pt x="215" y="186"/>
                </a:cubicBezTo>
                <a:cubicBezTo>
                  <a:pt x="214" y="186"/>
                  <a:pt x="214" y="186"/>
                  <a:pt x="214" y="186"/>
                </a:cubicBezTo>
                <a:cubicBezTo>
                  <a:pt x="214" y="186"/>
                  <a:pt x="214" y="186"/>
                  <a:pt x="214" y="186"/>
                </a:cubicBezTo>
                <a:cubicBezTo>
                  <a:pt x="214" y="186"/>
                  <a:pt x="214" y="186"/>
                  <a:pt x="214" y="186"/>
                </a:cubicBezTo>
                <a:cubicBezTo>
                  <a:pt x="212" y="185"/>
                  <a:pt x="212" y="185"/>
                  <a:pt x="212" y="185"/>
                </a:cubicBezTo>
                <a:cubicBezTo>
                  <a:pt x="212" y="185"/>
                  <a:pt x="212" y="185"/>
                  <a:pt x="212" y="185"/>
                </a:cubicBezTo>
                <a:cubicBezTo>
                  <a:pt x="211" y="185"/>
                  <a:pt x="211" y="185"/>
                  <a:pt x="211" y="185"/>
                </a:cubicBezTo>
                <a:cubicBezTo>
                  <a:pt x="211" y="185"/>
                  <a:pt x="211" y="185"/>
                  <a:pt x="211" y="185"/>
                </a:cubicBezTo>
                <a:cubicBezTo>
                  <a:pt x="211" y="185"/>
                  <a:pt x="211" y="185"/>
                  <a:pt x="211" y="185"/>
                </a:cubicBezTo>
                <a:cubicBezTo>
                  <a:pt x="211" y="184"/>
                  <a:pt x="211" y="184"/>
                  <a:pt x="211" y="184"/>
                </a:cubicBezTo>
                <a:cubicBezTo>
                  <a:pt x="211" y="184"/>
                  <a:pt x="211" y="184"/>
                  <a:pt x="211" y="184"/>
                </a:cubicBezTo>
                <a:cubicBezTo>
                  <a:pt x="211" y="183"/>
                  <a:pt x="211" y="183"/>
                  <a:pt x="211" y="183"/>
                </a:cubicBezTo>
                <a:cubicBezTo>
                  <a:pt x="210" y="184"/>
                  <a:pt x="210" y="184"/>
                  <a:pt x="210" y="184"/>
                </a:cubicBezTo>
                <a:cubicBezTo>
                  <a:pt x="209" y="185"/>
                  <a:pt x="209" y="185"/>
                  <a:pt x="209" y="185"/>
                </a:cubicBezTo>
                <a:cubicBezTo>
                  <a:pt x="209" y="185"/>
                  <a:pt x="209" y="185"/>
                  <a:pt x="209" y="185"/>
                </a:cubicBezTo>
                <a:cubicBezTo>
                  <a:pt x="209" y="183"/>
                  <a:pt x="209" y="183"/>
                  <a:pt x="209" y="183"/>
                </a:cubicBezTo>
                <a:cubicBezTo>
                  <a:pt x="208" y="184"/>
                  <a:pt x="208" y="184"/>
                  <a:pt x="208" y="184"/>
                </a:cubicBezTo>
                <a:cubicBezTo>
                  <a:pt x="209" y="185"/>
                  <a:pt x="209" y="185"/>
                  <a:pt x="209" y="185"/>
                </a:cubicBezTo>
                <a:cubicBezTo>
                  <a:pt x="209" y="186"/>
                  <a:pt x="209" y="186"/>
                  <a:pt x="209" y="186"/>
                </a:cubicBezTo>
                <a:cubicBezTo>
                  <a:pt x="208" y="188"/>
                  <a:pt x="208" y="188"/>
                  <a:pt x="208" y="188"/>
                </a:cubicBezTo>
                <a:cubicBezTo>
                  <a:pt x="207" y="188"/>
                  <a:pt x="207" y="188"/>
                  <a:pt x="207" y="188"/>
                </a:cubicBezTo>
                <a:cubicBezTo>
                  <a:pt x="207" y="187"/>
                  <a:pt x="207" y="187"/>
                  <a:pt x="207" y="187"/>
                </a:cubicBezTo>
                <a:cubicBezTo>
                  <a:pt x="206" y="186"/>
                  <a:pt x="206" y="186"/>
                  <a:pt x="206" y="186"/>
                </a:cubicBezTo>
                <a:cubicBezTo>
                  <a:pt x="206" y="187"/>
                  <a:pt x="206" y="187"/>
                  <a:pt x="206" y="187"/>
                </a:cubicBezTo>
                <a:cubicBezTo>
                  <a:pt x="207" y="187"/>
                  <a:pt x="207" y="187"/>
                  <a:pt x="207" y="187"/>
                </a:cubicBezTo>
                <a:cubicBezTo>
                  <a:pt x="206" y="188"/>
                  <a:pt x="206" y="188"/>
                  <a:pt x="206" y="188"/>
                </a:cubicBezTo>
                <a:cubicBezTo>
                  <a:pt x="206" y="189"/>
                  <a:pt x="206" y="189"/>
                  <a:pt x="206" y="189"/>
                </a:cubicBezTo>
                <a:cubicBezTo>
                  <a:pt x="205" y="188"/>
                  <a:pt x="205" y="188"/>
                  <a:pt x="205" y="188"/>
                </a:cubicBezTo>
                <a:cubicBezTo>
                  <a:pt x="204" y="188"/>
                  <a:pt x="204" y="188"/>
                  <a:pt x="204" y="188"/>
                </a:cubicBezTo>
                <a:cubicBezTo>
                  <a:pt x="204" y="187"/>
                  <a:pt x="204" y="187"/>
                  <a:pt x="204" y="187"/>
                </a:cubicBezTo>
                <a:cubicBezTo>
                  <a:pt x="204" y="187"/>
                  <a:pt x="204" y="187"/>
                  <a:pt x="204" y="187"/>
                </a:cubicBezTo>
                <a:cubicBezTo>
                  <a:pt x="203" y="186"/>
                  <a:pt x="203" y="186"/>
                  <a:pt x="203" y="186"/>
                </a:cubicBezTo>
                <a:cubicBezTo>
                  <a:pt x="201" y="185"/>
                  <a:pt x="201" y="185"/>
                  <a:pt x="201" y="185"/>
                </a:cubicBezTo>
                <a:cubicBezTo>
                  <a:pt x="199" y="184"/>
                  <a:pt x="199" y="184"/>
                  <a:pt x="199" y="184"/>
                </a:cubicBezTo>
                <a:cubicBezTo>
                  <a:pt x="199" y="183"/>
                  <a:pt x="199" y="183"/>
                  <a:pt x="199" y="183"/>
                </a:cubicBezTo>
                <a:cubicBezTo>
                  <a:pt x="198" y="183"/>
                  <a:pt x="198" y="183"/>
                  <a:pt x="198" y="183"/>
                </a:cubicBezTo>
                <a:cubicBezTo>
                  <a:pt x="197" y="182"/>
                  <a:pt x="197" y="182"/>
                  <a:pt x="197" y="182"/>
                </a:cubicBezTo>
                <a:cubicBezTo>
                  <a:pt x="196" y="182"/>
                  <a:pt x="196" y="182"/>
                  <a:pt x="196" y="182"/>
                </a:cubicBezTo>
                <a:cubicBezTo>
                  <a:pt x="196" y="183"/>
                  <a:pt x="196" y="183"/>
                  <a:pt x="196" y="183"/>
                </a:cubicBezTo>
                <a:cubicBezTo>
                  <a:pt x="196" y="183"/>
                  <a:pt x="196" y="183"/>
                  <a:pt x="196" y="183"/>
                </a:cubicBezTo>
                <a:cubicBezTo>
                  <a:pt x="196" y="184"/>
                  <a:pt x="196" y="184"/>
                  <a:pt x="196" y="184"/>
                </a:cubicBezTo>
                <a:cubicBezTo>
                  <a:pt x="197" y="184"/>
                  <a:pt x="197" y="184"/>
                  <a:pt x="197" y="184"/>
                </a:cubicBezTo>
                <a:cubicBezTo>
                  <a:pt x="197" y="184"/>
                  <a:pt x="197" y="184"/>
                  <a:pt x="197" y="184"/>
                </a:cubicBezTo>
                <a:cubicBezTo>
                  <a:pt x="197" y="183"/>
                  <a:pt x="197" y="183"/>
                  <a:pt x="197" y="183"/>
                </a:cubicBezTo>
                <a:cubicBezTo>
                  <a:pt x="197" y="183"/>
                  <a:pt x="197" y="183"/>
                  <a:pt x="197" y="183"/>
                </a:cubicBezTo>
                <a:cubicBezTo>
                  <a:pt x="197" y="183"/>
                  <a:pt x="197" y="183"/>
                  <a:pt x="197" y="183"/>
                </a:cubicBezTo>
                <a:cubicBezTo>
                  <a:pt x="199" y="185"/>
                  <a:pt x="199" y="185"/>
                  <a:pt x="199" y="185"/>
                </a:cubicBezTo>
                <a:cubicBezTo>
                  <a:pt x="201" y="186"/>
                  <a:pt x="201" y="186"/>
                  <a:pt x="201" y="186"/>
                </a:cubicBezTo>
                <a:cubicBezTo>
                  <a:pt x="201" y="186"/>
                  <a:pt x="201" y="186"/>
                  <a:pt x="201" y="186"/>
                </a:cubicBezTo>
                <a:cubicBezTo>
                  <a:pt x="200" y="187"/>
                  <a:pt x="200" y="187"/>
                  <a:pt x="200" y="187"/>
                </a:cubicBezTo>
                <a:cubicBezTo>
                  <a:pt x="199" y="187"/>
                  <a:pt x="199" y="187"/>
                  <a:pt x="199" y="187"/>
                </a:cubicBezTo>
                <a:cubicBezTo>
                  <a:pt x="198" y="187"/>
                  <a:pt x="198" y="187"/>
                  <a:pt x="198" y="187"/>
                </a:cubicBezTo>
                <a:cubicBezTo>
                  <a:pt x="198" y="187"/>
                  <a:pt x="198" y="187"/>
                  <a:pt x="198" y="187"/>
                </a:cubicBezTo>
                <a:cubicBezTo>
                  <a:pt x="198" y="187"/>
                  <a:pt x="198" y="187"/>
                  <a:pt x="198" y="187"/>
                </a:cubicBezTo>
                <a:cubicBezTo>
                  <a:pt x="199" y="187"/>
                  <a:pt x="199" y="187"/>
                  <a:pt x="199" y="187"/>
                </a:cubicBezTo>
                <a:cubicBezTo>
                  <a:pt x="200" y="187"/>
                  <a:pt x="200" y="187"/>
                  <a:pt x="200" y="187"/>
                </a:cubicBezTo>
                <a:cubicBezTo>
                  <a:pt x="201" y="186"/>
                  <a:pt x="201" y="186"/>
                  <a:pt x="201" y="186"/>
                </a:cubicBezTo>
                <a:cubicBezTo>
                  <a:pt x="202" y="186"/>
                  <a:pt x="202" y="186"/>
                  <a:pt x="202" y="186"/>
                </a:cubicBezTo>
                <a:cubicBezTo>
                  <a:pt x="202" y="187"/>
                  <a:pt x="202" y="187"/>
                  <a:pt x="202" y="187"/>
                </a:cubicBezTo>
                <a:cubicBezTo>
                  <a:pt x="203" y="188"/>
                  <a:pt x="203" y="188"/>
                  <a:pt x="203" y="188"/>
                </a:cubicBezTo>
                <a:cubicBezTo>
                  <a:pt x="204" y="190"/>
                  <a:pt x="204" y="190"/>
                  <a:pt x="204" y="190"/>
                </a:cubicBezTo>
                <a:cubicBezTo>
                  <a:pt x="204" y="191"/>
                  <a:pt x="204" y="191"/>
                  <a:pt x="204" y="191"/>
                </a:cubicBezTo>
                <a:cubicBezTo>
                  <a:pt x="203" y="192"/>
                  <a:pt x="203" y="192"/>
                  <a:pt x="203" y="192"/>
                </a:cubicBezTo>
                <a:cubicBezTo>
                  <a:pt x="202" y="193"/>
                  <a:pt x="202" y="193"/>
                  <a:pt x="202" y="193"/>
                </a:cubicBezTo>
                <a:cubicBezTo>
                  <a:pt x="202" y="193"/>
                  <a:pt x="202" y="193"/>
                  <a:pt x="202" y="193"/>
                </a:cubicBezTo>
                <a:cubicBezTo>
                  <a:pt x="201" y="193"/>
                  <a:pt x="201" y="193"/>
                  <a:pt x="201" y="193"/>
                </a:cubicBezTo>
                <a:cubicBezTo>
                  <a:pt x="200" y="192"/>
                  <a:pt x="200" y="192"/>
                  <a:pt x="200" y="192"/>
                </a:cubicBezTo>
                <a:cubicBezTo>
                  <a:pt x="198" y="192"/>
                  <a:pt x="198" y="192"/>
                  <a:pt x="198" y="192"/>
                </a:cubicBezTo>
                <a:cubicBezTo>
                  <a:pt x="197" y="191"/>
                  <a:pt x="197" y="191"/>
                  <a:pt x="197" y="191"/>
                </a:cubicBezTo>
                <a:cubicBezTo>
                  <a:pt x="196" y="189"/>
                  <a:pt x="196" y="189"/>
                  <a:pt x="196" y="189"/>
                </a:cubicBezTo>
                <a:cubicBezTo>
                  <a:pt x="196" y="189"/>
                  <a:pt x="196" y="189"/>
                  <a:pt x="196" y="189"/>
                </a:cubicBezTo>
                <a:cubicBezTo>
                  <a:pt x="195" y="189"/>
                  <a:pt x="195" y="189"/>
                  <a:pt x="195" y="189"/>
                </a:cubicBezTo>
                <a:cubicBezTo>
                  <a:pt x="196" y="190"/>
                  <a:pt x="196" y="190"/>
                  <a:pt x="196" y="190"/>
                </a:cubicBezTo>
                <a:cubicBezTo>
                  <a:pt x="196" y="190"/>
                  <a:pt x="196" y="190"/>
                  <a:pt x="196" y="190"/>
                </a:cubicBezTo>
                <a:cubicBezTo>
                  <a:pt x="196" y="191"/>
                  <a:pt x="196" y="191"/>
                  <a:pt x="196" y="191"/>
                </a:cubicBezTo>
                <a:cubicBezTo>
                  <a:pt x="197" y="193"/>
                  <a:pt x="197" y="193"/>
                  <a:pt x="197" y="193"/>
                </a:cubicBezTo>
                <a:cubicBezTo>
                  <a:pt x="198" y="194"/>
                  <a:pt x="198" y="194"/>
                  <a:pt x="198" y="194"/>
                </a:cubicBezTo>
                <a:cubicBezTo>
                  <a:pt x="197" y="195"/>
                  <a:pt x="197" y="195"/>
                  <a:pt x="197" y="195"/>
                </a:cubicBezTo>
                <a:cubicBezTo>
                  <a:pt x="197" y="195"/>
                  <a:pt x="197" y="195"/>
                  <a:pt x="197" y="195"/>
                </a:cubicBezTo>
                <a:cubicBezTo>
                  <a:pt x="196" y="195"/>
                  <a:pt x="196" y="195"/>
                  <a:pt x="196" y="195"/>
                </a:cubicBezTo>
                <a:cubicBezTo>
                  <a:pt x="196" y="194"/>
                  <a:pt x="196" y="194"/>
                  <a:pt x="196" y="194"/>
                </a:cubicBezTo>
                <a:cubicBezTo>
                  <a:pt x="196" y="194"/>
                  <a:pt x="196" y="194"/>
                  <a:pt x="196" y="194"/>
                </a:cubicBezTo>
                <a:cubicBezTo>
                  <a:pt x="195" y="194"/>
                  <a:pt x="195" y="194"/>
                  <a:pt x="195" y="194"/>
                </a:cubicBezTo>
                <a:cubicBezTo>
                  <a:pt x="196" y="195"/>
                  <a:pt x="196" y="195"/>
                  <a:pt x="196" y="195"/>
                </a:cubicBezTo>
                <a:cubicBezTo>
                  <a:pt x="196" y="195"/>
                  <a:pt x="196" y="195"/>
                  <a:pt x="196" y="195"/>
                </a:cubicBezTo>
                <a:cubicBezTo>
                  <a:pt x="196" y="196"/>
                  <a:pt x="196" y="196"/>
                  <a:pt x="196" y="196"/>
                </a:cubicBezTo>
                <a:cubicBezTo>
                  <a:pt x="195" y="195"/>
                  <a:pt x="195" y="195"/>
                  <a:pt x="195" y="195"/>
                </a:cubicBezTo>
                <a:cubicBezTo>
                  <a:pt x="195" y="195"/>
                  <a:pt x="195" y="195"/>
                  <a:pt x="195" y="195"/>
                </a:cubicBezTo>
                <a:cubicBezTo>
                  <a:pt x="194" y="196"/>
                  <a:pt x="194" y="196"/>
                  <a:pt x="194" y="196"/>
                </a:cubicBezTo>
                <a:cubicBezTo>
                  <a:pt x="195" y="196"/>
                  <a:pt x="195" y="196"/>
                  <a:pt x="195" y="196"/>
                </a:cubicBezTo>
                <a:cubicBezTo>
                  <a:pt x="195" y="197"/>
                  <a:pt x="195" y="197"/>
                  <a:pt x="195" y="197"/>
                </a:cubicBezTo>
                <a:cubicBezTo>
                  <a:pt x="194" y="197"/>
                  <a:pt x="194" y="197"/>
                  <a:pt x="194" y="197"/>
                </a:cubicBezTo>
                <a:cubicBezTo>
                  <a:pt x="194" y="197"/>
                  <a:pt x="194" y="197"/>
                  <a:pt x="194" y="197"/>
                </a:cubicBezTo>
                <a:cubicBezTo>
                  <a:pt x="194" y="196"/>
                  <a:pt x="194" y="196"/>
                  <a:pt x="194" y="196"/>
                </a:cubicBezTo>
                <a:cubicBezTo>
                  <a:pt x="194" y="197"/>
                  <a:pt x="194" y="197"/>
                  <a:pt x="194" y="197"/>
                </a:cubicBezTo>
                <a:cubicBezTo>
                  <a:pt x="194" y="197"/>
                  <a:pt x="194" y="197"/>
                  <a:pt x="194" y="197"/>
                </a:cubicBezTo>
                <a:cubicBezTo>
                  <a:pt x="193" y="197"/>
                  <a:pt x="193" y="197"/>
                  <a:pt x="193" y="197"/>
                </a:cubicBezTo>
                <a:cubicBezTo>
                  <a:pt x="192" y="197"/>
                  <a:pt x="192" y="197"/>
                  <a:pt x="192" y="197"/>
                </a:cubicBezTo>
                <a:cubicBezTo>
                  <a:pt x="192" y="198"/>
                  <a:pt x="192" y="198"/>
                  <a:pt x="192" y="198"/>
                </a:cubicBezTo>
                <a:cubicBezTo>
                  <a:pt x="191" y="198"/>
                  <a:pt x="191" y="198"/>
                  <a:pt x="191" y="198"/>
                </a:cubicBezTo>
                <a:cubicBezTo>
                  <a:pt x="191" y="199"/>
                  <a:pt x="191" y="199"/>
                  <a:pt x="191" y="199"/>
                </a:cubicBezTo>
                <a:cubicBezTo>
                  <a:pt x="192" y="199"/>
                  <a:pt x="192" y="199"/>
                  <a:pt x="192" y="199"/>
                </a:cubicBezTo>
                <a:cubicBezTo>
                  <a:pt x="191" y="199"/>
                  <a:pt x="191" y="199"/>
                  <a:pt x="191" y="199"/>
                </a:cubicBezTo>
                <a:cubicBezTo>
                  <a:pt x="191" y="199"/>
                  <a:pt x="191" y="199"/>
                  <a:pt x="191" y="199"/>
                </a:cubicBezTo>
                <a:cubicBezTo>
                  <a:pt x="190" y="198"/>
                  <a:pt x="190" y="198"/>
                  <a:pt x="190" y="198"/>
                </a:cubicBezTo>
                <a:cubicBezTo>
                  <a:pt x="189" y="198"/>
                  <a:pt x="189" y="198"/>
                  <a:pt x="189" y="198"/>
                </a:cubicBezTo>
                <a:cubicBezTo>
                  <a:pt x="189" y="199"/>
                  <a:pt x="189" y="199"/>
                  <a:pt x="189" y="199"/>
                </a:cubicBezTo>
                <a:cubicBezTo>
                  <a:pt x="189" y="199"/>
                  <a:pt x="189" y="199"/>
                  <a:pt x="189" y="199"/>
                </a:cubicBezTo>
                <a:cubicBezTo>
                  <a:pt x="190" y="200"/>
                  <a:pt x="190" y="200"/>
                  <a:pt x="190" y="200"/>
                </a:cubicBezTo>
                <a:cubicBezTo>
                  <a:pt x="189" y="200"/>
                  <a:pt x="189" y="200"/>
                  <a:pt x="189" y="200"/>
                </a:cubicBezTo>
                <a:cubicBezTo>
                  <a:pt x="189" y="200"/>
                  <a:pt x="189" y="200"/>
                  <a:pt x="189" y="200"/>
                </a:cubicBezTo>
                <a:cubicBezTo>
                  <a:pt x="189" y="200"/>
                  <a:pt x="189" y="200"/>
                  <a:pt x="189" y="200"/>
                </a:cubicBezTo>
                <a:cubicBezTo>
                  <a:pt x="188" y="201"/>
                  <a:pt x="188" y="201"/>
                  <a:pt x="188" y="201"/>
                </a:cubicBezTo>
                <a:cubicBezTo>
                  <a:pt x="187" y="202"/>
                  <a:pt x="187" y="202"/>
                  <a:pt x="187" y="202"/>
                </a:cubicBezTo>
                <a:cubicBezTo>
                  <a:pt x="187" y="202"/>
                  <a:pt x="187" y="202"/>
                  <a:pt x="187" y="202"/>
                </a:cubicBezTo>
                <a:cubicBezTo>
                  <a:pt x="187" y="203"/>
                  <a:pt x="187" y="203"/>
                  <a:pt x="187" y="203"/>
                </a:cubicBezTo>
                <a:cubicBezTo>
                  <a:pt x="186" y="203"/>
                  <a:pt x="186" y="203"/>
                  <a:pt x="186" y="203"/>
                </a:cubicBezTo>
                <a:cubicBezTo>
                  <a:pt x="186" y="204"/>
                  <a:pt x="186" y="204"/>
                  <a:pt x="186" y="204"/>
                </a:cubicBezTo>
                <a:cubicBezTo>
                  <a:pt x="186" y="204"/>
                  <a:pt x="186" y="204"/>
                  <a:pt x="186" y="204"/>
                </a:cubicBezTo>
                <a:cubicBezTo>
                  <a:pt x="185" y="204"/>
                  <a:pt x="185" y="204"/>
                  <a:pt x="185" y="204"/>
                </a:cubicBezTo>
                <a:cubicBezTo>
                  <a:pt x="184" y="206"/>
                  <a:pt x="184" y="206"/>
                  <a:pt x="184" y="206"/>
                </a:cubicBezTo>
                <a:cubicBezTo>
                  <a:pt x="183" y="206"/>
                  <a:pt x="183" y="206"/>
                  <a:pt x="183" y="206"/>
                </a:cubicBezTo>
                <a:cubicBezTo>
                  <a:pt x="183" y="207"/>
                  <a:pt x="183" y="207"/>
                  <a:pt x="183" y="207"/>
                </a:cubicBezTo>
                <a:cubicBezTo>
                  <a:pt x="182" y="207"/>
                  <a:pt x="182" y="207"/>
                  <a:pt x="182" y="207"/>
                </a:cubicBezTo>
                <a:cubicBezTo>
                  <a:pt x="181" y="207"/>
                  <a:pt x="181" y="207"/>
                  <a:pt x="181" y="207"/>
                </a:cubicBezTo>
                <a:cubicBezTo>
                  <a:pt x="181" y="207"/>
                  <a:pt x="181" y="207"/>
                  <a:pt x="181" y="207"/>
                </a:cubicBezTo>
                <a:cubicBezTo>
                  <a:pt x="182" y="208"/>
                  <a:pt x="182" y="208"/>
                  <a:pt x="182" y="208"/>
                </a:cubicBezTo>
                <a:cubicBezTo>
                  <a:pt x="181" y="209"/>
                  <a:pt x="181" y="209"/>
                  <a:pt x="181" y="209"/>
                </a:cubicBezTo>
                <a:cubicBezTo>
                  <a:pt x="180" y="210"/>
                  <a:pt x="180" y="210"/>
                  <a:pt x="180" y="210"/>
                </a:cubicBezTo>
                <a:cubicBezTo>
                  <a:pt x="180" y="211"/>
                  <a:pt x="180" y="211"/>
                  <a:pt x="180" y="211"/>
                </a:cubicBezTo>
                <a:cubicBezTo>
                  <a:pt x="180" y="212"/>
                  <a:pt x="180" y="212"/>
                  <a:pt x="180" y="212"/>
                </a:cubicBezTo>
                <a:cubicBezTo>
                  <a:pt x="179" y="213"/>
                  <a:pt x="179" y="213"/>
                  <a:pt x="179" y="213"/>
                </a:cubicBezTo>
                <a:cubicBezTo>
                  <a:pt x="178" y="214"/>
                  <a:pt x="178" y="214"/>
                  <a:pt x="178" y="214"/>
                </a:cubicBezTo>
                <a:cubicBezTo>
                  <a:pt x="179" y="215"/>
                  <a:pt x="179" y="215"/>
                  <a:pt x="179" y="215"/>
                </a:cubicBezTo>
                <a:cubicBezTo>
                  <a:pt x="179" y="216"/>
                  <a:pt x="179" y="216"/>
                  <a:pt x="179" y="216"/>
                </a:cubicBezTo>
                <a:cubicBezTo>
                  <a:pt x="178" y="217"/>
                  <a:pt x="178" y="217"/>
                  <a:pt x="178" y="217"/>
                </a:cubicBezTo>
                <a:cubicBezTo>
                  <a:pt x="177" y="218"/>
                  <a:pt x="177" y="218"/>
                  <a:pt x="177" y="218"/>
                </a:cubicBezTo>
                <a:cubicBezTo>
                  <a:pt x="177" y="218"/>
                  <a:pt x="177" y="218"/>
                  <a:pt x="177" y="218"/>
                </a:cubicBezTo>
                <a:cubicBezTo>
                  <a:pt x="176" y="218"/>
                  <a:pt x="176" y="218"/>
                  <a:pt x="176" y="218"/>
                </a:cubicBezTo>
                <a:cubicBezTo>
                  <a:pt x="177" y="218"/>
                  <a:pt x="177" y="218"/>
                  <a:pt x="177" y="218"/>
                </a:cubicBezTo>
                <a:cubicBezTo>
                  <a:pt x="177" y="219"/>
                  <a:pt x="177" y="219"/>
                  <a:pt x="177" y="219"/>
                </a:cubicBezTo>
                <a:cubicBezTo>
                  <a:pt x="177" y="220"/>
                  <a:pt x="177" y="220"/>
                  <a:pt x="177" y="220"/>
                </a:cubicBezTo>
                <a:cubicBezTo>
                  <a:pt x="178" y="220"/>
                  <a:pt x="178" y="220"/>
                  <a:pt x="178" y="220"/>
                </a:cubicBezTo>
                <a:cubicBezTo>
                  <a:pt x="178" y="221"/>
                  <a:pt x="178" y="221"/>
                  <a:pt x="178" y="221"/>
                </a:cubicBezTo>
                <a:cubicBezTo>
                  <a:pt x="178" y="222"/>
                  <a:pt x="178" y="222"/>
                  <a:pt x="178" y="222"/>
                </a:cubicBezTo>
                <a:cubicBezTo>
                  <a:pt x="177" y="223"/>
                  <a:pt x="177" y="223"/>
                  <a:pt x="177" y="223"/>
                </a:cubicBezTo>
                <a:cubicBezTo>
                  <a:pt x="176" y="224"/>
                  <a:pt x="176" y="224"/>
                  <a:pt x="176" y="224"/>
                </a:cubicBezTo>
                <a:cubicBezTo>
                  <a:pt x="174" y="225"/>
                  <a:pt x="174" y="225"/>
                  <a:pt x="174" y="225"/>
                </a:cubicBezTo>
                <a:cubicBezTo>
                  <a:pt x="173" y="226"/>
                  <a:pt x="173" y="226"/>
                  <a:pt x="173" y="226"/>
                </a:cubicBezTo>
                <a:cubicBezTo>
                  <a:pt x="174" y="225"/>
                  <a:pt x="174" y="225"/>
                  <a:pt x="174" y="225"/>
                </a:cubicBezTo>
                <a:cubicBezTo>
                  <a:pt x="176" y="225"/>
                  <a:pt x="176" y="225"/>
                  <a:pt x="176" y="225"/>
                </a:cubicBezTo>
                <a:cubicBezTo>
                  <a:pt x="178" y="223"/>
                  <a:pt x="178" y="223"/>
                  <a:pt x="178" y="223"/>
                </a:cubicBezTo>
                <a:cubicBezTo>
                  <a:pt x="179" y="221"/>
                  <a:pt x="179" y="221"/>
                  <a:pt x="179" y="221"/>
                </a:cubicBezTo>
                <a:cubicBezTo>
                  <a:pt x="182" y="221"/>
                  <a:pt x="182" y="221"/>
                  <a:pt x="182" y="221"/>
                </a:cubicBezTo>
                <a:cubicBezTo>
                  <a:pt x="182" y="221"/>
                  <a:pt x="182" y="221"/>
                  <a:pt x="182" y="221"/>
                </a:cubicBezTo>
                <a:cubicBezTo>
                  <a:pt x="182" y="222"/>
                  <a:pt x="182" y="222"/>
                  <a:pt x="182" y="222"/>
                </a:cubicBezTo>
                <a:cubicBezTo>
                  <a:pt x="182" y="223"/>
                  <a:pt x="182" y="223"/>
                  <a:pt x="182" y="223"/>
                </a:cubicBezTo>
                <a:cubicBezTo>
                  <a:pt x="182" y="224"/>
                  <a:pt x="182" y="224"/>
                  <a:pt x="182" y="224"/>
                </a:cubicBezTo>
                <a:cubicBezTo>
                  <a:pt x="183" y="225"/>
                  <a:pt x="183" y="225"/>
                  <a:pt x="183" y="225"/>
                </a:cubicBezTo>
                <a:cubicBezTo>
                  <a:pt x="183" y="226"/>
                  <a:pt x="183" y="226"/>
                  <a:pt x="183" y="226"/>
                </a:cubicBezTo>
                <a:cubicBezTo>
                  <a:pt x="182" y="228"/>
                  <a:pt x="182" y="228"/>
                  <a:pt x="182" y="228"/>
                </a:cubicBezTo>
                <a:cubicBezTo>
                  <a:pt x="182" y="229"/>
                  <a:pt x="182" y="229"/>
                  <a:pt x="182" y="229"/>
                </a:cubicBezTo>
                <a:cubicBezTo>
                  <a:pt x="183" y="230"/>
                  <a:pt x="183" y="230"/>
                  <a:pt x="183" y="230"/>
                </a:cubicBezTo>
                <a:cubicBezTo>
                  <a:pt x="182" y="231"/>
                  <a:pt x="182" y="231"/>
                  <a:pt x="182" y="231"/>
                </a:cubicBezTo>
                <a:cubicBezTo>
                  <a:pt x="180" y="233"/>
                  <a:pt x="180" y="233"/>
                  <a:pt x="180" y="233"/>
                </a:cubicBezTo>
                <a:cubicBezTo>
                  <a:pt x="178" y="234"/>
                  <a:pt x="178" y="234"/>
                  <a:pt x="178" y="234"/>
                </a:cubicBezTo>
                <a:cubicBezTo>
                  <a:pt x="177" y="234"/>
                  <a:pt x="177" y="234"/>
                  <a:pt x="177" y="234"/>
                </a:cubicBezTo>
                <a:cubicBezTo>
                  <a:pt x="178" y="234"/>
                  <a:pt x="178" y="234"/>
                  <a:pt x="178" y="234"/>
                </a:cubicBezTo>
                <a:cubicBezTo>
                  <a:pt x="180" y="234"/>
                  <a:pt x="180" y="234"/>
                  <a:pt x="180" y="234"/>
                </a:cubicBezTo>
                <a:cubicBezTo>
                  <a:pt x="183" y="233"/>
                  <a:pt x="183" y="233"/>
                  <a:pt x="183" y="233"/>
                </a:cubicBezTo>
                <a:cubicBezTo>
                  <a:pt x="186" y="232"/>
                  <a:pt x="186" y="232"/>
                  <a:pt x="186" y="232"/>
                </a:cubicBezTo>
                <a:cubicBezTo>
                  <a:pt x="188" y="232"/>
                  <a:pt x="188" y="232"/>
                  <a:pt x="188" y="232"/>
                </a:cubicBezTo>
                <a:cubicBezTo>
                  <a:pt x="190" y="233"/>
                  <a:pt x="190" y="233"/>
                  <a:pt x="190" y="233"/>
                </a:cubicBezTo>
                <a:cubicBezTo>
                  <a:pt x="191" y="234"/>
                  <a:pt x="191" y="234"/>
                  <a:pt x="191" y="234"/>
                </a:cubicBezTo>
                <a:cubicBezTo>
                  <a:pt x="193" y="235"/>
                  <a:pt x="193" y="235"/>
                  <a:pt x="193" y="235"/>
                </a:cubicBezTo>
                <a:cubicBezTo>
                  <a:pt x="193" y="235"/>
                  <a:pt x="193" y="235"/>
                  <a:pt x="193" y="235"/>
                </a:cubicBezTo>
                <a:cubicBezTo>
                  <a:pt x="194" y="235"/>
                  <a:pt x="194" y="235"/>
                  <a:pt x="194" y="235"/>
                </a:cubicBezTo>
                <a:cubicBezTo>
                  <a:pt x="196" y="237"/>
                  <a:pt x="196" y="237"/>
                  <a:pt x="196" y="237"/>
                </a:cubicBezTo>
                <a:cubicBezTo>
                  <a:pt x="196" y="237"/>
                  <a:pt x="196" y="237"/>
                  <a:pt x="196" y="237"/>
                </a:cubicBezTo>
                <a:cubicBezTo>
                  <a:pt x="197" y="238"/>
                  <a:pt x="197" y="238"/>
                  <a:pt x="197" y="238"/>
                </a:cubicBezTo>
                <a:cubicBezTo>
                  <a:pt x="198" y="239"/>
                  <a:pt x="198" y="239"/>
                  <a:pt x="198" y="239"/>
                </a:cubicBezTo>
                <a:cubicBezTo>
                  <a:pt x="198" y="239"/>
                  <a:pt x="198" y="239"/>
                  <a:pt x="198" y="239"/>
                </a:cubicBezTo>
                <a:cubicBezTo>
                  <a:pt x="198" y="240"/>
                  <a:pt x="198" y="240"/>
                  <a:pt x="198" y="240"/>
                </a:cubicBezTo>
                <a:cubicBezTo>
                  <a:pt x="199" y="241"/>
                  <a:pt x="199" y="241"/>
                  <a:pt x="199" y="241"/>
                </a:cubicBezTo>
                <a:cubicBezTo>
                  <a:pt x="199" y="242"/>
                  <a:pt x="199" y="242"/>
                  <a:pt x="199" y="242"/>
                </a:cubicBezTo>
                <a:cubicBezTo>
                  <a:pt x="200" y="241"/>
                  <a:pt x="200" y="241"/>
                  <a:pt x="200" y="241"/>
                </a:cubicBezTo>
                <a:cubicBezTo>
                  <a:pt x="200" y="242"/>
                  <a:pt x="200" y="242"/>
                  <a:pt x="200" y="242"/>
                </a:cubicBezTo>
                <a:cubicBezTo>
                  <a:pt x="202" y="243"/>
                  <a:pt x="202" y="243"/>
                  <a:pt x="202" y="243"/>
                </a:cubicBezTo>
                <a:cubicBezTo>
                  <a:pt x="202" y="243"/>
                  <a:pt x="202" y="243"/>
                  <a:pt x="202" y="243"/>
                </a:cubicBezTo>
                <a:cubicBezTo>
                  <a:pt x="204" y="244"/>
                  <a:pt x="204" y="244"/>
                  <a:pt x="204" y="244"/>
                </a:cubicBezTo>
                <a:cubicBezTo>
                  <a:pt x="204" y="244"/>
                  <a:pt x="204" y="244"/>
                  <a:pt x="204" y="244"/>
                </a:cubicBezTo>
                <a:cubicBezTo>
                  <a:pt x="206" y="245"/>
                  <a:pt x="206" y="245"/>
                  <a:pt x="206" y="245"/>
                </a:cubicBezTo>
                <a:cubicBezTo>
                  <a:pt x="206" y="246"/>
                  <a:pt x="206" y="246"/>
                  <a:pt x="206" y="246"/>
                </a:cubicBezTo>
                <a:cubicBezTo>
                  <a:pt x="207" y="247"/>
                  <a:pt x="207" y="247"/>
                  <a:pt x="207" y="247"/>
                </a:cubicBezTo>
                <a:cubicBezTo>
                  <a:pt x="207" y="247"/>
                  <a:pt x="207" y="247"/>
                  <a:pt x="207" y="247"/>
                </a:cubicBezTo>
                <a:cubicBezTo>
                  <a:pt x="207" y="247"/>
                  <a:pt x="207" y="247"/>
                  <a:pt x="207" y="247"/>
                </a:cubicBezTo>
                <a:cubicBezTo>
                  <a:pt x="209" y="247"/>
                  <a:pt x="209" y="247"/>
                  <a:pt x="209" y="247"/>
                </a:cubicBezTo>
                <a:cubicBezTo>
                  <a:pt x="209" y="248"/>
                  <a:pt x="209" y="248"/>
                  <a:pt x="209" y="248"/>
                </a:cubicBezTo>
                <a:cubicBezTo>
                  <a:pt x="210" y="247"/>
                  <a:pt x="210" y="247"/>
                  <a:pt x="210" y="247"/>
                </a:cubicBezTo>
                <a:cubicBezTo>
                  <a:pt x="212" y="247"/>
                  <a:pt x="212" y="247"/>
                  <a:pt x="212" y="247"/>
                </a:cubicBezTo>
                <a:cubicBezTo>
                  <a:pt x="212" y="248"/>
                  <a:pt x="212" y="248"/>
                  <a:pt x="212" y="248"/>
                </a:cubicBezTo>
                <a:cubicBezTo>
                  <a:pt x="213" y="248"/>
                  <a:pt x="213" y="248"/>
                  <a:pt x="213" y="248"/>
                </a:cubicBezTo>
                <a:cubicBezTo>
                  <a:pt x="214" y="248"/>
                  <a:pt x="214" y="248"/>
                  <a:pt x="214" y="248"/>
                </a:cubicBezTo>
                <a:cubicBezTo>
                  <a:pt x="216" y="248"/>
                  <a:pt x="216" y="248"/>
                  <a:pt x="216" y="248"/>
                </a:cubicBezTo>
                <a:cubicBezTo>
                  <a:pt x="217" y="248"/>
                  <a:pt x="217" y="248"/>
                  <a:pt x="217" y="248"/>
                </a:cubicBezTo>
                <a:cubicBezTo>
                  <a:pt x="217" y="248"/>
                  <a:pt x="217" y="248"/>
                  <a:pt x="217" y="248"/>
                </a:cubicBezTo>
                <a:cubicBezTo>
                  <a:pt x="217" y="248"/>
                  <a:pt x="217" y="248"/>
                  <a:pt x="217" y="248"/>
                </a:cubicBezTo>
                <a:cubicBezTo>
                  <a:pt x="218" y="248"/>
                  <a:pt x="218" y="248"/>
                  <a:pt x="218" y="248"/>
                </a:cubicBezTo>
                <a:cubicBezTo>
                  <a:pt x="218" y="248"/>
                  <a:pt x="218" y="248"/>
                  <a:pt x="218" y="248"/>
                </a:cubicBezTo>
                <a:cubicBezTo>
                  <a:pt x="218" y="249"/>
                  <a:pt x="218" y="249"/>
                  <a:pt x="218" y="249"/>
                </a:cubicBezTo>
                <a:cubicBezTo>
                  <a:pt x="217" y="251"/>
                  <a:pt x="217" y="251"/>
                  <a:pt x="217" y="251"/>
                </a:cubicBezTo>
                <a:cubicBezTo>
                  <a:pt x="217" y="252"/>
                  <a:pt x="217" y="252"/>
                  <a:pt x="217" y="252"/>
                </a:cubicBezTo>
                <a:cubicBezTo>
                  <a:pt x="216" y="253"/>
                  <a:pt x="216" y="253"/>
                  <a:pt x="216" y="253"/>
                </a:cubicBezTo>
                <a:cubicBezTo>
                  <a:pt x="216" y="254"/>
                  <a:pt x="216" y="254"/>
                  <a:pt x="216" y="254"/>
                </a:cubicBezTo>
                <a:cubicBezTo>
                  <a:pt x="216" y="255"/>
                  <a:pt x="216" y="255"/>
                  <a:pt x="216" y="255"/>
                </a:cubicBezTo>
                <a:cubicBezTo>
                  <a:pt x="216" y="255"/>
                  <a:pt x="216" y="255"/>
                  <a:pt x="216" y="255"/>
                </a:cubicBezTo>
                <a:cubicBezTo>
                  <a:pt x="216" y="257"/>
                  <a:pt x="216" y="257"/>
                  <a:pt x="216" y="257"/>
                </a:cubicBezTo>
                <a:cubicBezTo>
                  <a:pt x="215" y="258"/>
                  <a:pt x="215" y="258"/>
                  <a:pt x="215" y="258"/>
                </a:cubicBezTo>
                <a:cubicBezTo>
                  <a:pt x="215" y="259"/>
                  <a:pt x="215" y="259"/>
                  <a:pt x="215" y="259"/>
                </a:cubicBezTo>
                <a:cubicBezTo>
                  <a:pt x="215" y="260"/>
                  <a:pt x="215" y="260"/>
                  <a:pt x="215" y="260"/>
                </a:cubicBezTo>
                <a:cubicBezTo>
                  <a:pt x="214" y="261"/>
                  <a:pt x="214" y="261"/>
                  <a:pt x="214" y="261"/>
                </a:cubicBezTo>
                <a:cubicBezTo>
                  <a:pt x="213" y="262"/>
                  <a:pt x="213" y="262"/>
                  <a:pt x="213" y="262"/>
                </a:cubicBezTo>
                <a:cubicBezTo>
                  <a:pt x="214" y="263"/>
                  <a:pt x="214" y="263"/>
                  <a:pt x="214" y="263"/>
                </a:cubicBezTo>
                <a:cubicBezTo>
                  <a:pt x="215" y="264"/>
                  <a:pt x="215" y="264"/>
                  <a:pt x="215" y="264"/>
                </a:cubicBezTo>
                <a:cubicBezTo>
                  <a:pt x="215" y="265"/>
                  <a:pt x="215" y="265"/>
                  <a:pt x="215" y="265"/>
                </a:cubicBezTo>
                <a:cubicBezTo>
                  <a:pt x="215" y="265"/>
                  <a:pt x="215" y="265"/>
                  <a:pt x="215" y="265"/>
                </a:cubicBezTo>
                <a:cubicBezTo>
                  <a:pt x="216" y="266"/>
                  <a:pt x="216" y="266"/>
                  <a:pt x="216" y="266"/>
                </a:cubicBezTo>
                <a:cubicBezTo>
                  <a:pt x="216" y="266"/>
                  <a:pt x="216" y="266"/>
                  <a:pt x="216" y="266"/>
                </a:cubicBezTo>
                <a:cubicBezTo>
                  <a:pt x="216" y="267"/>
                  <a:pt x="216" y="267"/>
                  <a:pt x="216" y="267"/>
                </a:cubicBezTo>
                <a:cubicBezTo>
                  <a:pt x="216" y="267"/>
                  <a:pt x="216" y="267"/>
                  <a:pt x="216" y="267"/>
                </a:cubicBezTo>
                <a:cubicBezTo>
                  <a:pt x="217" y="268"/>
                  <a:pt x="217" y="268"/>
                  <a:pt x="217" y="268"/>
                </a:cubicBezTo>
                <a:cubicBezTo>
                  <a:pt x="218" y="268"/>
                  <a:pt x="218" y="268"/>
                  <a:pt x="218" y="268"/>
                </a:cubicBezTo>
                <a:cubicBezTo>
                  <a:pt x="218" y="268"/>
                  <a:pt x="218" y="268"/>
                  <a:pt x="218" y="268"/>
                </a:cubicBezTo>
                <a:cubicBezTo>
                  <a:pt x="218" y="269"/>
                  <a:pt x="218" y="269"/>
                  <a:pt x="218" y="269"/>
                </a:cubicBezTo>
                <a:cubicBezTo>
                  <a:pt x="219" y="269"/>
                  <a:pt x="219" y="269"/>
                  <a:pt x="219" y="269"/>
                </a:cubicBezTo>
                <a:cubicBezTo>
                  <a:pt x="219" y="271"/>
                  <a:pt x="219" y="271"/>
                  <a:pt x="219" y="271"/>
                </a:cubicBezTo>
                <a:cubicBezTo>
                  <a:pt x="219" y="271"/>
                  <a:pt x="219" y="271"/>
                  <a:pt x="219" y="271"/>
                </a:cubicBezTo>
                <a:cubicBezTo>
                  <a:pt x="219" y="272"/>
                  <a:pt x="219" y="272"/>
                  <a:pt x="219" y="272"/>
                </a:cubicBezTo>
                <a:cubicBezTo>
                  <a:pt x="217" y="274"/>
                  <a:pt x="217" y="274"/>
                  <a:pt x="217" y="274"/>
                </a:cubicBezTo>
                <a:cubicBezTo>
                  <a:pt x="218" y="273"/>
                  <a:pt x="218" y="273"/>
                  <a:pt x="218" y="273"/>
                </a:cubicBezTo>
                <a:cubicBezTo>
                  <a:pt x="219" y="272"/>
                  <a:pt x="219" y="272"/>
                  <a:pt x="219" y="272"/>
                </a:cubicBezTo>
                <a:cubicBezTo>
                  <a:pt x="220" y="273"/>
                  <a:pt x="220" y="273"/>
                  <a:pt x="220" y="273"/>
                </a:cubicBezTo>
                <a:cubicBezTo>
                  <a:pt x="221" y="273"/>
                  <a:pt x="221" y="273"/>
                  <a:pt x="221" y="273"/>
                </a:cubicBezTo>
                <a:cubicBezTo>
                  <a:pt x="222" y="273"/>
                  <a:pt x="222" y="273"/>
                  <a:pt x="222" y="273"/>
                </a:cubicBezTo>
                <a:cubicBezTo>
                  <a:pt x="222" y="273"/>
                  <a:pt x="222" y="273"/>
                  <a:pt x="222" y="273"/>
                </a:cubicBezTo>
                <a:cubicBezTo>
                  <a:pt x="222" y="272"/>
                  <a:pt x="222" y="272"/>
                  <a:pt x="222" y="272"/>
                </a:cubicBezTo>
                <a:cubicBezTo>
                  <a:pt x="224" y="270"/>
                  <a:pt x="224" y="270"/>
                  <a:pt x="224" y="270"/>
                </a:cubicBezTo>
                <a:cubicBezTo>
                  <a:pt x="224" y="270"/>
                  <a:pt x="224" y="270"/>
                  <a:pt x="224" y="270"/>
                </a:cubicBezTo>
                <a:cubicBezTo>
                  <a:pt x="224" y="271"/>
                  <a:pt x="224" y="271"/>
                  <a:pt x="224" y="271"/>
                </a:cubicBezTo>
                <a:cubicBezTo>
                  <a:pt x="224" y="271"/>
                  <a:pt x="224" y="271"/>
                  <a:pt x="224" y="271"/>
                </a:cubicBezTo>
                <a:cubicBezTo>
                  <a:pt x="225" y="271"/>
                  <a:pt x="225" y="271"/>
                  <a:pt x="225" y="271"/>
                </a:cubicBezTo>
                <a:cubicBezTo>
                  <a:pt x="225" y="273"/>
                  <a:pt x="225" y="273"/>
                  <a:pt x="225" y="273"/>
                </a:cubicBezTo>
                <a:cubicBezTo>
                  <a:pt x="225" y="274"/>
                  <a:pt x="225" y="274"/>
                  <a:pt x="225" y="274"/>
                </a:cubicBezTo>
                <a:cubicBezTo>
                  <a:pt x="226" y="275"/>
                  <a:pt x="226" y="275"/>
                  <a:pt x="226" y="275"/>
                </a:cubicBezTo>
                <a:cubicBezTo>
                  <a:pt x="227" y="275"/>
                  <a:pt x="227" y="275"/>
                  <a:pt x="227" y="275"/>
                </a:cubicBezTo>
                <a:cubicBezTo>
                  <a:pt x="226" y="274"/>
                  <a:pt x="226" y="274"/>
                  <a:pt x="226" y="274"/>
                </a:cubicBezTo>
                <a:cubicBezTo>
                  <a:pt x="226" y="274"/>
                  <a:pt x="226" y="274"/>
                  <a:pt x="226" y="274"/>
                </a:cubicBezTo>
                <a:cubicBezTo>
                  <a:pt x="225" y="273"/>
                  <a:pt x="225" y="273"/>
                  <a:pt x="225" y="273"/>
                </a:cubicBezTo>
                <a:cubicBezTo>
                  <a:pt x="226" y="271"/>
                  <a:pt x="226" y="271"/>
                  <a:pt x="226" y="271"/>
                </a:cubicBezTo>
                <a:cubicBezTo>
                  <a:pt x="226" y="271"/>
                  <a:pt x="226" y="271"/>
                  <a:pt x="226" y="271"/>
                </a:cubicBezTo>
                <a:cubicBezTo>
                  <a:pt x="226" y="270"/>
                  <a:pt x="226" y="270"/>
                  <a:pt x="226" y="270"/>
                </a:cubicBezTo>
                <a:cubicBezTo>
                  <a:pt x="225" y="270"/>
                  <a:pt x="225" y="270"/>
                  <a:pt x="225" y="270"/>
                </a:cubicBezTo>
                <a:cubicBezTo>
                  <a:pt x="226" y="270"/>
                  <a:pt x="226" y="270"/>
                  <a:pt x="226" y="270"/>
                </a:cubicBezTo>
                <a:cubicBezTo>
                  <a:pt x="226" y="270"/>
                  <a:pt x="226" y="270"/>
                  <a:pt x="226" y="270"/>
                </a:cubicBezTo>
                <a:cubicBezTo>
                  <a:pt x="227" y="268"/>
                  <a:pt x="227" y="268"/>
                  <a:pt x="227" y="268"/>
                </a:cubicBezTo>
                <a:cubicBezTo>
                  <a:pt x="228" y="268"/>
                  <a:pt x="228" y="268"/>
                  <a:pt x="228" y="268"/>
                </a:cubicBezTo>
                <a:cubicBezTo>
                  <a:pt x="227" y="267"/>
                  <a:pt x="227" y="267"/>
                  <a:pt x="227" y="267"/>
                </a:cubicBezTo>
                <a:cubicBezTo>
                  <a:pt x="227" y="266"/>
                  <a:pt x="227" y="266"/>
                  <a:pt x="227" y="266"/>
                </a:cubicBezTo>
                <a:cubicBezTo>
                  <a:pt x="227" y="266"/>
                  <a:pt x="227" y="266"/>
                  <a:pt x="227" y="266"/>
                </a:cubicBezTo>
                <a:cubicBezTo>
                  <a:pt x="227" y="265"/>
                  <a:pt x="227" y="265"/>
                  <a:pt x="227" y="265"/>
                </a:cubicBezTo>
                <a:cubicBezTo>
                  <a:pt x="228" y="264"/>
                  <a:pt x="228" y="264"/>
                  <a:pt x="228" y="264"/>
                </a:cubicBezTo>
                <a:cubicBezTo>
                  <a:pt x="227" y="264"/>
                  <a:pt x="227" y="264"/>
                  <a:pt x="227" y="264"/>
                </a:cubicBezTo>
                <a:cubicBezTo>
                  <a:pt x="227" y="263"/>
                  <a:pt x="227" y="263"/>
                  <a:pt x="227" y="263"/>
                </a:cubicBezTo>
                <a:cubicBezTo>
                  <a:pt x="227" y="263"/>
                  <a:pt x="227" y="263"/>
                  <a:pt x="227" y="263"/>
                </a:cubicBezTo>
                <a:cubicBezTo>
                  <a:pt x="227" y="262"/>
                  <a:pt x="227" y="262"/>
                  <a:pt x="227" y="262"/>
                </a:cubicBezTo>
                <a:cubicBezTo>
                  <a:pt x="227" y="261"/>
                  <a:pt x="227" y="261"/>
                  <a:pt x="227" y="261"/>
                </a:cubicBezTo>
                <a:cubicBezTo>
                  <a:pt x="227" y="260"/>
                  <a:pt x="227" y="260"/>
                  <a:pt x="227" y="260"/>
                </a:cubicBezTo>
                <a:cubicBezTo>
                  <a:pt x="227" y="258"/>
                  <a:pt x="227" y="258"/>
                  <a:pt x="227" y="258"/>
                </a:cubicBezTo>
                <a:cubicBezTo>
                  <a:pt x="228" y="258"/>
                  <a:pt x="228" y="258"/>
                  <a:pt x="228" y="258"/>
                </a:cubicBezTo>
                <a:cubicBezTo>
                  <a:pt x="228" y="257"/>
                  <a:pt x="228" y="257"/>
                  <a:pt x="228" y="257"/>
                </a:cubicBezTo>
                <a:cubicBezTo>
                  <a:pt x="228" y="257"/>
                  <a:pt x="228" y="257"/>
                  <a:pt x="228" y="257"/>
                </a:cubicBezTo>
                <a:cubicBezTo>
                  <a:pt x="228" y="256"/>
                  <a:pt x="228" y="256"/>
                  <a:pt x="228" y="256"/>
                </a:cubicBezTo>
                <a:cubicBezTo>
                  <a:pt x="228" y="256"/>
                  <a:pt x="228" y="256"/>
                  <a:pt x="228" y="256"/>
                </a:cubicBezTo>
                <a:cubicBezTo>
                  <a:pt x="228" y="256"/>
                  <a:pt x="228" y="256"/>
                  <a:pt x="228" y="256"/>
                </a:cubicBezTo>
                <a:cubicBezTo>
                  <a:pt x="228" y="255"/>
                  <a:pt x="228" y="255"/>
                  <a:pt x="228" y="255"/>
                </a:cubicBezTo>
                <a:cubicBezTo>
                  <a:pt x="228" y="255"/>
                  <a:pt x="228" y="255"/>
                  <a:pt x="228" y="255"/>
                </a:cubicBezTo>
                <a:cubicBezTo>
                  <a:pt x="228" y="254"/>
                  <a:pt x="228" y="254"/>
                  <a:pt x="228" y="254"/>
                </a:cubicBezTo>
                <a:cubicBezTo>
                  <a:pt x="228" y="254"/>
                  <a:pt x="228" y="254"/>
                  <a:pt x="228" y="254"/>
                </a:cubicBezTo>
                <a:cubicBezTo>
                  <a:pt x="227" y="253"/>
                  <a:pt x="227" y="253"/>
                  <a:pt x="227" y="253"/>
                </a:cubicBezTo>
                <a:cubicBezTo>
                  <a:pt x="227" y="252"/>
                  <a:pt x="227" y="252"/>
                  <a:pt x="227" y="252"/>
                </a:cubicBezTo>
                <a:cubicBezTo>
                  <a:pt x="227" y="252"/>
                  <a:pt x="227" y="252"/>
                  <a:pt x="227" y="252"/>
                </a:cubicBezTo>
                <a:cubicBezTo>
                  <a:pt x="228" y="251"/>
                  <a:pt x="228" y="251"/>
                  <a:pt x="228" y="251"/>
                </a:cubicBezTo>
                <a:cubicBezTo>
                  <a:pt x="230" y="251"/>
                  <a:pt x="230" y="251"/>
                  <a:pt x="230" y="251"/>
                </a:cubicBezTo>
                <a:cubicBezTo>
                  <a:pt x="231" y="251"/>
                  <a:pt x="231" y="251"/>
                  <a:pt x="231" y="251"/>
                </a:cubicBezTo>
                <a:cubicBezTo>
                  <a:pt x="232" y="251"/>
                  <a:pt x="232" y="251"/>
                  <a:pt x="232" y="251"/>
                </a:cubicBezTo>
                <a:cubicBezTo>
                  <a:pt x="232" y="250"/>
                  <a:pt x="232" y="250"/>
                  <a:pt x="232" y="250"/>
                </a:cubicBezTo>
                <a:cubicBezTo>
                  <a:pt x="234" y="249"/>
                  <a:pt x="234" y="249"/>
                  <a:pt x="234" y="249"/>
                </a:cubicBezTo>
                <a:cubicBezTo>
                  <a:pt x="237" y="249"/>
                  <a:pt x="237" y="249"/>
                  <a:pt x="237" y="249"/>
                </a:cubicBezTo>
                <a:cubicBezTo>
                  <a:pt x="237" y="248"/>
                  <a:pt x="237" y="248"/>
                  <a:pt x="237" y="248"/>
                </a:cubicBezTo>
                <a:cubicBezTo>
                  <a:pt x="237" y="248"/>
                  <a:pt x="237" y="248"/>
                  <a:pt x="237" y="248"/>
                </a:cubicBezTo>
                <a:cubicBezTo>
                  <a:pt x="239" y="247"/>
                  <a:pt x="239" y="247"/>
                  <a:pt x="239" y="247"/>
                </a:cubicBezTo>
                <a:cubicBezTo>
                  <a:pt x="240" y="246"/>
                  <a:pt x="240" y="246"/>
                  <a:pt x="240" y="246"/>
                </a:cubicBezTo>
                <a:cubicBezTo>
                  <a:pt x="241" y="246"/>
                  <a:pt x="241" y="246"/>
                  <a:pt x="241" y="246"/>
                </a:cubicBezTo>
                <a:cubicBezTo>
                  <a:pt x="242" y="244"/>
                  <a:pt x="242" y="244"/>
                  <a:pt x="242" y="244"/>
                </a:cubicBezTo>
                <a:cubicBezTo>
                  <a:pt x="242" y="244"/>
                  <a:pt x="242" y="244"/>
                  <a:pt x="242" y="244"/>
                </a:cubicBezTo>
                <a:cubicBezTo>
                  <a:pt x="243" y="244"/>
                  <a:pt x="243" y="244"/>
                  <a:pt x="243" y="244"/>
                </a:cubicBezTo>
                <a:cubicBezTo>
                  <a:pt x="244" y="244"/>
                  <a:pt x="244" y="244"/>
                  <a:pt x="244" y="244"/>
                </a:cubicBezTo>
                <a:cubicBezTo>
                  <a:pt x="244" y="244"/>
                  <a:pt x="244" y="244"/>
                  <a:pt x="244" y="244"/>
                </a:cubicBezTo>
                <a:cubicBezTo>
                  <a:pt x="244" y="243"/>
                  <a:pt x="244" y="243"/>
                  <a:pt x="244" y="243"/>
                </a:cubicBezTo>
                <a:cubicBezTo>
                  <a:pt x="243" y="242"/>
                  <a:pt x="243" y="242"/>
                  <a:pt x="243" y="242"/>
                </a:cubicBezTo>
                <a:cubicBezTo>
                  <a:pt x="243" y="242"/>
                  <a:pt x="243" y="242"/>
                  <a:pt x="243" y="242"/>
                </a:cubicBezTo>
                <a:cubicBezTo>
                  <a:pt x="243" y="243"/>
                  <a:pt x="243" y="243"/>
                  <a:pt x="243" y="243"/>
                </a:cubicBezTo>
                <a:cubicBezTo>
                  <a:pt x="242" y="243"/>
                  <a:pt x="242" y="243"/>
                  <a:pt x="242" y="243"/>
                </a:cubicBezTo>
                <a:cubicBezTo>
                  <a:pt x="243" y="242"/>
                  <a:pt x="243" y="242"/>
                  <a:pt x="243" y="242"/>
                </a:cubicBezTo>
                <a:cubicBezTo>
                  <a:pt x="243" y="240"/>
                  <a:pt x="243" y="240"/>
                  <a:pt x="243" y="240"/>
                </a:cubicBezTo>
                <a:cubicBezTo>
                  <a:pt x="244" y="240"/>
                  <a:pt x="244" y="240"/>
                  <a:pt x="244" y="240"/>
                </a:cubicBezTo>
                <a:cubicBezTo>
                  <a:pt x="244" y="238"/>
                  <a:pt x="244" y="238"/>
                  <a:pt x="244" y="238"/>
                </a:cubicBezTo>
                <a:cubicBezTo>
                  <a:pt x="244" y="237"/>
                  <a:pt x="244" y="237"/>
                  <a:pt x="244" y="237"/>
                </a:cubicBezTo>
                <a:cubicBezTo>
                  <a:pt x="243" y="236"/>
                  <a:pt x="243" y="236"/>
                  <a:pt x="243" y="236"/>
                </a:cubicBezTo>
                <a:cubicBezTo>
                  <a:pt x="243" y="234"/>
                  <a:pt x="243" y="234"/>
                  <a:pt x="243" y="234"/>
                </a:cubicBezTo>
                <a:cubicBezTo>
                  <a:pt x="243" y="232"/>
                  <a:pt x="243" y="232"/>
                  <a:pt x="243" y="232"/>
                </a:cubicBezTo>
                <a:cubicBezTo>
                  <a:pt x="242" y="230"/>
                  <a:pt x="242" y="230"/>
                  <a:pt x="242" y="230"/>
                </a:cubicBezTo>
                <a:cubicBezTo>
                  <a:pt x="241" y="229"/>
                  <a:pt x="241" y="229"/>
                  <a:pt x="241" y="229"/>
                </a:cubicBezTo>
                <a:cubicBezTo>
                  <a:pt x="240" y="228"/>
                  <a:pt x="240" y="228"/>
                  <a:pt x="240" y="228"/>
                </a:cubicBezTo>
                <a:cubicBezTo>
                  <a:pt x="240" y="228"/>
                  <a:pt x="240" y="228"/>
                  <a:pt x="240" y="228"/>
                </a:cubicBezTo>
                <a:cubicBezTo>
                  <a:pt x="239" y="228"/>
                  <a:pt x="239" y="228"/>
                  <a:pt x="239" y="228"/>
                </a:cubicBezTo>
                <a:cubicBezTo>
                  <a:pt x="240" y="226"/>
                  <a:pt x="240" y="226"/>
                  <a:pt x="240" y="226"/>
                </a:cubicBezTo>
                <a:cubicBezTo>
                  <a:pt x="241" y="226"/>
                  <a:pt x="241" y="226"/>
                  <a:pt x="241" y="226"/>
                </a:cubicBezTo>
                <a:cubicBezTo>
                  <a:pt x="243" y="223"/>
                  <a:pt x="243" y="223"/>
                  <a:pt x="243" y="223"/>
                </a:cubicBezTo>
                <a:cubicBezTo>
                  <a:pt x="244" y="223"/>
                  <a:pt x="244" y="223"/>
                  <a:pt x="244" y="223"/>
                </a:cubicBezTo>
                <a:cubicBezTo>
                  <a:pt x="244" y="223"/>
                  <a:pt x="244" y="223"/>
                  <a:pt x="244" y="223"/>
                </a:cubicBezTo>
                <a:cubicBezTo>
                  <a:pt x="244" y="222"/>
                  <a:pt x="244" y="222"/>
                  <a:pt x="244" y="222"/>
                </a:cubicBezTo>
                <a:cubicBezTo>
                  <a:pt x="244" y="222"/>
                  <a:pt x="244" y="222"/>
                  <a:pt x="244" y="222"/>
                </a:cubicBezTo>
                <a:cubicBezTo>
                  <a:pt x="244" y="222"/>
                  <a:pt x="244" y="222"/>
                  <a:pt x="244" y="222"/>
                </a:cubicBezTo>
                <a:cubicBezTo>
                  <a:pt x="245" y="221"/>
                  <a:pt x="245" y="221"/>
                  <a:pt x="245" y="221"/>
                </a:cubicBezTo>
                <a:cubicBezTo>
                  <a:pt x="245" y="221"/>
                  <a:pt x="245" y="221"/>
                  <a:pt x="245" y="221"/>
                </a:cubicBezTo>
                <a:cubicBezTo>
                  <a:pt x="246" y="222"/>
                  <a:pt x="246" y="222"/>
                  <a:pt x="246" y="222"/>
                </a:cubicBezTo>
                <a:cubicBezTo>
                  <a:pt x="246" y="222"/>
                  <a:pt x="246" y="222"/>
                  <a:pt x="246" y="222"/>
                </a:cubicBezTo>
                <a:cubicBezTo>
                  <a:pt x="246" y="221"/>
                  <a:pt x="246" y="221"/>
                  <a:pt x="246" y="221"/>
                </a:cubicBezTo>
                <a:cubicBezTo>
                  <a:pt x="246" y="220"/>
                  <a:pt x="246" y="220"/>
                  <a:pt x="246" y="220"/>
                </a:cubicBezTo>
                <a:cubicBezTo>
                  <a:pt x="247" y="220"/>
                  <a:pt x="247" y="220"/>
                  <a:pt x="247" y="220"/>
                </a:cubicBezTo>
                <a:cubicBezTo>
                  <a:pt x="248" y="219"/>
                  <a:pt x="248" y="219"/>
                  <a:pt x="248" y="219"/>
                </a:cubicBezTo>
                <a:cubicBezTo>
                  <a:pt x="248" y="218"/>
                  <a:pt x="248" y="218"/>
                  <a:pt x="248" y="218"/>
                </a:cubicBezTo>
                <a:cubicBezTo>
                  <a:pt x="247" y="218"/>
                  <a:pt x="247" y="218"/>
                  <a:pt x="247" y="218"/>
                </a:cubicBezTo>
                <a:cubicBezTo>
                  <a:pt x="247" y="218"/>
                  <a:pt x="247" y="218"/>
                  <a:pt x="247" y="218"/>
                </a:cubicBezTo>
                <a:cubicBezTo>
                  <a:pt x="247" y="217"/>
                  <a:pt x="247" y="217"/>
                  <a:pt x="247" y="217"/>
                </a:cubicBezTo>
                <a:cubicBezTo>
                  <a:pt x="247" y="216"/>
                  <a:pt x="247" y="216"/>
                  <a:pt x="247" y="216"/>
                </a:cubicBezTo>
                <a:cubicBezTo>
                  <a:pt x="247" y="216"/>
                  <a:pt x="247" y="216"/>
                  <a:pt x="247" y="216"/>
                </a:cubicBezTo>
                <a:cubicBezTo>
                  <a:pt x="247" y="215"/>
                  <a:pt x="247" y="215"/>
                  <a:pt x="247" y="215"/>
                </a:cubicBezTo>
                <a:cubicBezTo>
                  <a:pt x="248" y="215"/>
                  <a:pt x="248" y="215"/>
                  <a:pt x="248" y="215"/>
                </a:cubicBezTo>
                <a:cubicBezTo>
                  <a:pt x="247" y="215"/>
                  <a:pt x="247" y="215"/>
                  <a:pt x="247" y="215"/>
                </a:cubicBezTo>
                <a:cubicBezTo>
                  <a:pt x="247" y="214"/>
                  <a:pt x="247" y="214"/>
                  <a:pt x="247" y="214"/>
                </a:cubicBezTo>
                <a:cubicBezTo>
                  <a:pt x="248" y="213"/>
                  <a:pt x="248" y="213"/>
                  <a:pt x="248" y="213"/>
                </a:cubicBezTo>
                <a:cubicBezTo>
                  <a:pt x="248" y="213"/>
                  <a:pt x="248" y="213"/>
                  <a:pt x="248" y="213"/>
                </a:cubicBezTo>
                <a:cubicBezTo>
                  <a:pt x="248" y="213"/>
                  <a:pt x="248" y="213"/>
                  <a:pt x="248" y="213"/>
                </a:cubicBezTo>
                <a:cubicBezTo>
                  <a:pt x="246" y="213"/>
                  <a:pt x="246" y="213"/>
                  <a:pt x="246" y="213"/>
                </a:cubicBezTo>
                <a:cubicBezTo>
                  <a:pt x="246" y="213"/>
                  <a:pt x="246" y="213"/>
                  <a:pt x="246" y="213"/>
                </a:cubicBezTo>
                <a:cubicBezTo>
                  <a:pt x="246" y="212"/>
                  <a:pt x="246" y="212"/>
                  <a:pt x="246" y="212"/>
                </a:cubicBezTo>
                <a:cubicBezTo>
                  <a:pt x="248" y="211"/>
                  <a:pt x="248" y="211"/>
                  <a:pt x="248" y="211"/>
                </a:cubicBezTo>
                <a:cubicBezTo>
                  <a:pt x="249" y="209"/>
                  <a:pt x="249" y="209"/>
                  <a:pt x="249" y="209"/>
                </a:cubicBezTo>
                <a:cubicBezTo>
                  <a:pt x="249" y="208"/>
                  <a:pt x="249" y="208"/>
                  <a:pt x="249" y="208"/>
                </a:cubicBezTo>
                <a:cubicBezTo>
                  <a:pt x="250" y="208"/>
                  <a:pt x="250" y="208"/>
                  <a:pt x="250" y="208"/>
                </a:cubicBezTo>
                <a:cubicBezTo>
                  <a:pt x="250" y="208"/>
                  <a:pt x="250" y="208"/>
                  <a:pt x="250" y="208"/>
                </a:cubicBezTo>
                <a:cubicBezTo>
                  <a:pt x="250" y="207"/>
                  <a:pt x="250" y="207"/>
                  <a:pt x="250" y="207"/>
                </a:cubicBezTo>
                <a:cubicBezTo>
                  <a:pt x="250" y="207"/>
                  <a:pt x="250" y="207"/>
                  <a:pt x="250" y="207"/>
                </a:cubicBezTo>
                <a:cubicBezTo>
                  <a:pt x="250" y="207"/>
                  <a:pt x="250" y="207"/>
                  <a:pt x="250" y="207"/>
                </a:cubicBezTo>
                <a:cubicBezTo>
                  <a:pt x="249" y="206"/>
                  <a:pt x="249" y="206"/>
                  <a:pt x="249" y="206"/>
                </a:cubicBezTo>
                <a:cubicBezTo>
                  <a:pt x="249" y="206"/>
                  <a:pt x="249" y="206"/>
                  <a:pt x="249" y="206"/>
                </a:cubicBezTo>
                <a:cubicBezTo>
                  <a:pt x="249" y="204"/>
                  <a:pt x="249" y="204"/>
                  <a:pt x="249" y="204"/>
                </a:cubicBezTo>
                <a:cubicBezTo>
                  <a:pt x="249" y="203"/>
                  <a:pt x="249" y="203"/>
                  <a:pt x="249" y="203"/>
                </a:cubicBezTo>
                <a:cubicBezTo>
                  <a:pt x="249" y="202"/>
                  <a:pt x="249" y="202"/>
                  <a:pt x="249" y="202"/>
                </a:cubicBezTo>
                <a:cubicBezTo>
                  <a:pt x="250" y="202"/>
                  <a:pt x="250" y="202"/>
                  <a:pt x="250" y="202"/>
                </a:cubicBezTo>
                <a:cubicBezTo>
                  <a:pt x="250" y="202"/>
                  <a:pt x="250" y="202"/>
                  <a:pt x="250" y="202"/>
                </a:cubicBezTo>
                <a:cubicBezTo>
                  <a:pt x="251" y="202"/>
                  <a:pt x="251" y="202"/>
                  <a:pt x="251" y="202"/>
                </a:cubicBezTo>
                <a:cubicBezTo>
                  <a:pt x="251" y="201"/>
                  <a:pt x="251" y="201"/>
                  <a:pt x="251" y="201"/>
                </a:cubicBezTo>
                <a:cubicBezTo>
                  <a:pt x="251" y="201"/>
                  <a:pt x="251" y="201"/>
                  <a:pt x="251" y="201"/>
                </a:cubicBezTo>
                <a:cubicBezTo>
                  <a:pt x="252" y="201"/>
                  <a:pt x="252" y="201"/>
                  <a:pt x="252" y="201"/>
                </a:cubicBezTo>
                <a:cubicBezTo>
                  <a:pt x="252" y="201"/>
                  <a:pt x="252" y="201"/>
                  <a:pt x="252" y="201"/>
                </a:cubicBezTo>
                <a:cubicBezTo>
                  <a:pt x="253" y="201"/>
                  <a:pt x="253" y="201"/>
                  <a:pt x="253" y="201"/>
                </a:cubicBezTo>
                <a:cubicBezTo>
                  <a:pt x="254" y="201"/>
                  <a:pt x="254" y="201"/>
                  <a:pt x="254" y="201"/>
                </a:cubicBezTo>
                <a:cubicBezTo>
                  <a:pt x="256" y="202"/>
                  <a:pt x="256" y="202"/>
                  <a:pt x="256" y="202"/>
                </a:cubicBezTo>
                <a:cubicBezTo>
                  <a:pt x="258" y="203"/>
                  <a:pt x="258" y="203"/>
                  <a:pt x="258" y="203"/>
                </a:cubicBezTo>
                <a:cubicBezTo>
                  <a:pt x="259" y="203"/>
                  <a:pt x="259" y="203"/>
                  <a:pt x="259" y="203"/>
                </a:cubicBezTo>
                <a:cubicBezTo>
                  <a:pt x="259" y="203"/>
                  <a:pt x="259" y="203"/>
                  <a:pt x="259" y="203"/>
                </a:cubicBezTo>
                <a:cubicBezTo>
                  <a:pt x="258" y="204"/>
                  <a:pt x="258" y="204"/>
                  <a:pt x="258" y="204"/>
                </a:cubicBezTo>
                <a:cubicBezTo>
                  <a:pt x="259" y="204"/>
                  <a:pt x="259" y="204"/>
                  <a:pt x="259" y="204"/>
                </a:cubicBezTo>
                <a:cubicBezTo>
                  <a:pt x="260" y="203"/>
                  <a:pt x="260" y="203"/>
                  <a:pt x="260" y="203"/>
                </a:cubicBezTo>
                <a:cubicBezTo>
                  <a:pt x="261" y="203"/>
                  <a:pt x="261" y="203"/>
                  <a:pt x="261" y="203"/>
                </a:cubicBezTo>
                <a:cubicBezTo>
                  <a:pt x="262" y="203"/>
                  <a:pt x="262" y="203"/>
                  <a:pt x="262" y="203"/>
                </a:cubicBezTo>
                <a:cubicBezTo>
                  <a:pt x="262" y="203"/>
                  <a:pt x="262" y="203"/>
                  <a:pt x="262" y="203"/>
                </a:cubicBezTo>
                <a:cubicBezTo>
                  <a:pt x="263" y="204"/>
                  <a:pt x="263" y="204"/>
                  <a:pt x="263" y="204"/>
                </a:cubicBezTo>
                <a:cubicBezTo>
                  <a:pt x="263" y="203"/>
                  <a:pt x="263" y="203"/>
                  <a:pt x="263" y="203"/>
                </a:cubicBezTo>
                <a:cubicBezTo>
                  <a:pt x="264" y="204"/>
                  <a:pt x="264" y="204"/>
                  <a:pt x="264" y="204"/>
                </a:cubicBezTo>
                <a:cubicBezTo>
                  <a:pt x="264" y="203"/>
                  <a:pt x="264" y="203"/>
                  <a:pt x="264" y="203"/>
                </a:cubicBezTo>
                <a:cubicBezTo>
                  <a:pt x="265" y="203"/>
                  <a:pt x="265" y="203"/>
                  <a:pt x="265" y="203"/>
                </a:cubicBezTo>
                <a:cubicBezTo>
                  <a:pt x="266" y="203"/>
                  <a:pt x="266" y="203"/>
                  <a:pt x="266" y="203"/>
                </a:cubicBezTo>
                <a:cubicBezTo>
                  <a:pt x="268" y="204"/>
                  <a:pt x="268" y="204"/>
                  <a:pt x="268" y="204"/>
                </a:cubicBezTo>
                <a:cubicBezTo>
                  <a:pt x="268" y="205"/>
                  <a:pt x="268" y="205"/>
                  <a:pt x="268" y="205"/>
                </a:cubicBezTo>
                <a:cubicBezTo>
                  <a:pt x="269" y="205"/>
                  <a:pt x="269" y="205"/>
                  <a:pt x="269" y="205"/>
                </a:cubicBezTo>
                <a:cubicBezTo>
                  <a:pt x="270" y="205"/>
                  <a:pt x="270" y="205"/>
                  <a:pt x="270" y="205"/>
                </a:cubicBezTo>
                <a:cubicBezTo>
                  <a:pt x="270" y="207"/>
                  <a:pt x="270" y="207"/>
                  <a:pt x="270" y="207"/>
                </a:cubicBezTo>
                <a:cubicBezTo>
                  <a:pt x="269" y="207"/>
                  <a:pt x="269" y="207"/>
                  <a:pt x="269" y="207"/>
                </a:cubicBezTo>
                <a:cubicBezTo>
                  <a:pt x="269" y="208"/>
                  <a:pt x="269" y="208"/>
                  <a:pt x="269" y="208"/>
                </a:cubicBezTo>
                <a:cubicBezTo>
                  <a:pt x="270" y="207"/>
                  <a:pt x="270" y="207"/>
                  <a:pt x="270" y="207"/>
                </a:cubicBezTo>
                <a:cubicBezTo>
                  <a:pt x="271" y="208"/>
                  <a:pt x="271" y="208"/>
                  <a:pt x="271" y="208"/>
                </a:cubicBezTo>
                <a:cubicBezTo>
                  <a:pt x="271" y="209"/>
                  <a:pt x="271" y="209"/>
                  <a:pt x="271" y="209"/>
                </a:cubicBezTo>
                <a:cubicBezTo>
                  <a:pt x="270" y="209"/>
                  <a:pt x="270" y="209"/>
                  <a:pt x="270" y="209"/>
                </a:cubicBezTo>
                <a:cubicBezTo>
                  <a:pt x="271" y="210"/>
                  <a:pt x="271" y="210"/>
                  <a:pt x="271" y="210"/>
                </a:cubicBezTo>
                <a:cubicBezTo>
                  <a:pt x="272" y="209"/>
                  <a:pt x="272" y="209"/>
                  <a:pt x="272" y="209"/>
                </a:cubicBezTo>
                <a:cubicBezTo>
                  <a:pt x="272" y="210"/>
                  <a:pt x="272" y="210"/>
                  <a:pt x="272" y="210"/>
                </a:cubicBezTo>
                <a:cubicBezTo>
                  <a:pt x="272" y="211"/>
                  <a:pt x="272" y="211"/>
                  <a:pt x="272" y="211"/>
                </a:cubicBezTo>
                <a:cubicBezTo>
                  <a:pt x="272" y="210"/>
                  <a:pt x="272" y="210"/>
                  <a:pt x="272" y="210"/>
                </a:cubicBezTo>
                <a:cubicBezTo>
                  <a:pt x="271" y="211"/>
                  <a:pt x="271" y="211"/>
                  <a:pt x="271" y="211"/>
                </a:cubicBezTo>
                <a:cubicBezTo>
                  <a:pt x="270" y="211"/>
                  <a:pt x="270" y="211"/>
                  <a:pt x="270" y="211"/>
                </a:cubicBezTo>
                <a:cubicBezTo>
                  <a:pt x="272" y="212"/>
                  <a:pt x="272" y="212"/>
                  <a:pt x="272" y="212"/>
                </a:cubicBezTo>
                <a:cubicBezTo>
                  <a:pt x="272" y="213"/>
                  <a:pt x="272" y="213"/>
                  <a:pt x="272" y="213"/>
                </a:cubicBezTo>
                <a:cubicBezTo>
                  <a:pt x="272" y="212"/>
                  <a:pt x="272" y="212"/>
                  <a:pt x="272" y="212"/>
                </a:cubicBezTo>
                <a:cubicBezTo>
                  <a:pt x="272" y="213"/>
                  <a:pt x="272" y="213"/>
                  <a:pt x="272" y="213"/>
                </a:cubicBezTo>
                <a:cubicBezTo>
                  <a:pt x="273" y="212"/>
                  <a:pt x="273" y="212"/>
                  <a:pt x="273" y="212"/>
                </a:cubicBezTo>
                <a:cubicBezTo>
                  <a:pt x="274" y="213"/>
                  <a:pt x="274" y="213"/>
                  <a:pt x="274" y="213"/>
                </a:cubicBezTo>
                <a:cubicBezTo>
                  <a:pt x="275" y="213"/>
                  <a:pt x="275" y="213"/>
                  <a:pt x="275" y="213"/>
                </a:cubicBezTo>
                <a:cubicBezTo>
                  <a:pt x="275" y="214"/>
                  <a:pt x="275" y="214"/>
                  <a:pt x="275" y="214"/>
                </a:cubicBezTo>
                <a:cubicBezTo>
                  <a:pt x="276" y="213"/>
                  <a:pt x="276" y="213"/>
                  <a:pt x="276" y="213"/>
                </a:cubicBezTo>
                <a:cubicBezTo>
                  <a:pt x="277" y="214"/>
                  <a:pt x="277" y="214"/>
                  <a:pt x="277" y="214"/>
                </a:cubicBezTo>
                <a:cubicBezTo>
                  <a:pt x="277" y="215"/>
                  <a:pt x="277" y="215"/>
                  <a:pt x="277" y="215"/>
                </a:cubicBezTo>
                <a:cubicBezTo>
                  <a:pt x="278" y="216"/>
                  <a:pt x="278" y="216"/>
                  <a:pt x="278" y="216"/>
                </a:cubicBezTo>
                <a:cubicBezTo>
                  <a:pt x="279" y="215"/>
                  <a:pt x="279" y="215"/>
                  <a:pt x="279" y="215"/>
                </a:cubicBezTo>
                <a:cubicBezTo>
                  <a:pt x="279" y="214"/>
                  <a:pt x="279" y="214"/>
                  <a:pt x="279" y="214"/>
                </a:cubicBezTo>
                <a:cubicBezTo>
                  <a:pt x="280" y="214"/>
                  <a:pt x="280" y="214"/>
                  <a:pt x="280" y="214"/>
                </a:cubicBezTo>
                <a:cubicBezTo>
                  <a:pt x="280" y="215"/>
                  <a:pt x="280" y="215"/>
                  <a:pt x="280" y="215"/>
                </a:cubicBezTo>
                <a:cubicBezTo>
                  <a:pt x="279" y="216"/>
                  <a:pt x="279" y="216"/>
                  <a:pt x="279" y="216"/>
                </a:cubicBezTo>
                <a:cubicBezTo>
                  <a:pt x="278" y="217"/>
                  <a:pt x="278" y="217"/>
                  <a:pt x="278" y="217"/>
                </a:cubicBezTo>
                <a:cubicBezTo>
                  <a:pt x="277" y="218"/>
                  <a:pt x="277" y="218"/>
                  <a:pt x="277" y="218"/>
                </a:cubicBezTo>
                <a:cubicBezTo>
                  <a:pt x="278" y="220"/>
                  <a:pt x="278" y="220"/>
                  <a:pt x="278" y="220"/>
                </a:cubicBezTo>
                <a:cubicBezTo>
                  <a:pt x="277" y="220"/>
                  <a:pt x="277" y="220"/>
                  <a:pt x="277" y="220"/>
                </a:cubicBezTo>
                <a:cubicBezTo>
                  <a:pt x="277" y="219"/>
                  <a:pt x="277" y="219"/>
                  <a:pt x="277" y="219"/>
                </a:cubicBezTo>
                <a:cubicBezTo>
                  <a:pt x="277" y="220"/>
                  <a:pt x="277" y="220"/>
                  <a:pt x="277" y="220"/>
                </a:cubicBezTo>
                <a:cubicBezTo>
                  <a:pt x="276" y="221"/>
                  <a:pt x="276" y="221"/>
                  <a:pt x="276" y="221"/>
                </a:cubicBezTo>
                <a:cubicBezTo>
                  <a:pt x="274" y="221"/>
                  <a:pt x="274" y="221"/>
                  <a:pt x="274" y="221"/>
                </a:cubicBezTo>
                <a:cubicBezTo>
                  <a:pt x="272" y="220"/>
                  <a:pt x="272" y="220"/>
                  <a:pt x="272" y="220"/>
                </a:cubicBezTo>
                <a:cubicBezTo>
                  <a:pt x="274" y="221"/>
                  <a:pt x="274" y="221"/>
                  <a:pt x="274" y="221"/>
                </a:cubicBezTo>
                <a:cubicBezTo>
                  <a:pt x="276" y="221"/>
                  <a:pt x="276" y="221"/>
                  <a:pt x="276" y="221"/>
                </a:cubicBezTo>
                <a:cubicBezTo>
                  <a:pt x="277" y="222"/>
                  <a:pt x="277" y="222"/>
                  <a:pt x="277" y="222"/>
                </a:cubicBezTo>
                <a:cubicBezTo>
                  <a:pt x="277" y="224"/>
                  <a:pt x="277" y="224"/>
                  <a:pt x="277" y="224"/>
                </a:cubicBezTo>
                <a:cubicBezTo>
                  <a:pt x="276" y="225"/>
                  <a:pt x="276" y="225"/>
                  <a:pt x="276" y="225"/>
                </a:cubicBezTo>
                <a:cubicBezTo>
                  <a:pt x="276" y="225"/>
                  <a:pt x="276" y="225"/>
                  <a:pt x="276" y="225"/>
                </a:cubicBezTo>
                <a:cubicBezTo>
                  <a:pt x="275" y="226"/>
                  <a:pt x="275" y="226"/>
                  <a:pt x="275" y="226"/>
                </a:cubicBezTo>
                <a:cubicBezTo>
                  <a:pt x="275" y="226"/>
                  <a:pt x="275" y="226"/>
                  <a:pt x="275" y="226"/>
                </a:cubicBezTo>
                <a:cubicBezTo>
                  <a:pt x="276" y="228"/>
                  <a:pt x="276" y="228"/>
                  <a:pt x="276" y="228"/>
                </a:cubicBezTo>
                <a:cubicBezTo>
                  <a:pt x="277" y="228"/>
                  <a:pt x="277" y="228"/>
                  <a:pt x="277" y="228"/>
                </a:cubicBezTo>
                <a:cubicBezTo>
                  <a:pt x="277" y="228"/>
                  <a:pt x="277" y="228"/>
                  <a:pt x="277" y="228"/>
                </a:cubicBezTo>
                <a:cubicBezTo>
                  <a:pt x="275" y="228"/>
                  <a:pt x="275" y="228"/>
                  <a:pt x="275" y="228"/>
                </a:cubicBezTo>
                <a:cubicBezTo>
                  <a:pt x="276" y="229"/>
                  <a:pt x="276" y="229"/>
                  <a:pt x="276" y="229"/>
                </a:cubicBezTo>
                <a:cubicBezTo>
                  <a:pt x="277" y="230"/>
                  <a:pt x="277" y="230"/>
                  <a:pt x="277" y="230"/>
                </a:cubicBezTo>
                <a:cubicBezTo>
                  <a:pt x="277" y="230"/>
                  <a:pt x="277" y="230"/>
                  <a:pt x="277" y="230"/>
                </a:cubicBezTo>
                <a:cubicBezTo>
                  <a:pt x="277" y="229"/>
                  <a:pt x="277" y="229"/>
                  <a:pt x="277" y="229"/>
                </a:cubicBezTo>
                <a:cubicBezTo>
                  <a:pt x="278" y="229"/>
                  <a:pt x="278" y="229"/>
                  <a:pt x="278" y="229"/>
                </a:cubicBezTo>
                <a:cubicBezTo>
                  <a:pt x="279" y="229"/>
                  <a:pt x="279" y="229"/>
                  <a:pt x="279" y="229"/>
                </a:cubicBezTo>
                <a:cubicBezTo>
                  <a:pt x="279" y="230"/>
                  <a:pt x="279" y="230"/>
                  <a:pt x="279" y="230"/>
                </a:cubicBezTo>
                <a:cubicBezTo>
                  <a:pt x="279" y="231"/>
                  <a:pt x="279" y="231"/>
                  <a:pt x="279" y="231"/>
                </a:cubicBezTo>
                <a:cubicBezTo>
                  <a:pt x="279" y="232"/>
                  <a:pt x="279" y="232"/>
                  <a:pt x="279" y="232"/>
                </a:cubicBezTo>
                <a:cubicBezTo>
                  <a:pt x="278" y="233"/>
                  <a:pt x="278" y="233"/>
                  <a:pt x="278" y="233"/>
                </a:cubicBezTo>
                <a:cubicBezTo>
                  <a:pt x="278" y="234"/>
                  <a:pt x="278" y="234"/>
                  <a:pt x="278" y="234"/>
                </a:cubicBezTo>
                <a:cubicBezTo>
                  <a:pt x="277" y="235"/>
                  <a:pt x="277" y="235"/>
                  <a:pt x="277" y="235"/>
                </a:cubicBezTo>
                <a:cubicBezTo>
                  <a:pt x="278" y="235"/>
                  <a:pt x="278" y="235"/>
                  <a:pt x="278" y="235"/>
                </a:cubicBezTo>
                <a:cubicBezTo>
                  <a:pt x="279" y="232"/>
                  <a:pt x="279" y="232"/>
                  <a:pt x="279" y="232"/>
                </a:cubicBezTo>
                <a:cubicBezTo>
                  <a:pt x="280" y="231"/>
                  <a:pt x="280" y="231"/>
                  <a:pt x="280" y="231"/>
                </a:cubicBezTo>
                <a:cubicBezTo>
                  <a:pt x="281" y="231"/>
                  <a:pt x="281" y="231"/>
                  <a:pt x="281" y="231"/>
                </a:cubicBezTo>
                <a:cubicBezTo>
                  <a:pt x="281" y="232"/>
                  <a:pt x="281" y="232"/>
                  <a:pt x="281" y="232"/>
                </a:cubicBezTo>
                <a:cubicBezTo>
                  <a:pt x="281" y="234"/>
                  <a:pt x="281" y="234"/>
                  <a:pt x="281" y="234"/>
                </a:cubicBezTo>
                <a:cubicBezTo>
                  <a:pt x="280" y="234"/>
                  <a:pt x="280" y="234"/>
                  <a:pt x="280" y="234"/>
                </a:cubicBezTo>
                <a:cubicBezTo>
                  <a:pt x="281" y="235"/>
                  <a:pt x="281" y="235"/>
                  <a:pt x="281" y="235"/>
                </a:cubicBezTo>
                <a:cubicBezTo>
                  <a:pt x="280" y="236"/>
                  <a:pt x="280" y="236"/>
                  <a:pt x="280" y="236"/>
                </a:cubicBezTo>
                <a:cubicBezTo>
                  <a:pt x="281" y="235"/>
                  <a:pt x="281" y="235"/>
                  <a:pt x="281" y="235"/>
                </a:cubicBezTo>
                <a:cubicBezTo>
                  <a:pt x="281" y="234"/>
                  <a:pt x="281" y="234"/>
                  <a:pt x="281" y="234"/>
                </a:cubicBezTo>
                <a:cubicBezTo>
                  <a:pt x="282" y="233"/>
                  <a:pt x="282" y="233"/>
                  <a:pt x="282" y="233"/>
                </a:cubicBezTo>
                <a:cubicBezTo>
                  <a:pt x="283" y="233"/>
                  <a:pt x="283" y="233"/>
                  <a:pt x="283" y="233"/>
                </a:cubicBezTo>
                <a:cubicBezTo>
                  <a:pt x="284" y="232"/>
                  <a:pt x="284" y="232"/>
                  <a:pt x="284" y="232"/>
                </a:cubicBezTo>
                <a:cubicBezTo>
                  <a:pt x="284" y="232"/>
                  <a:pt x="284" y="232"/>
                  <a:pt x="284" y="232"/>
                </a:cubicBezTo>
                <a:cubicBezTo>
                  <a:pt x="285" y="233"/>
                  <a:pt x="285" y="233"/>
                  <a:pt x="285" y="233"/>
                </a:cubicBezTo>
                <a:cubicBezTo>
                  <a:pt x="285" y="232"/>
                  <a:pt x="285" y="232"/>
                  <a:pt x="285" y="232"/>
                </a:cubicBezTo>
                <a:cubicBezTo>
                  <a:pt x="286" y="232"/>
                  <a:pt x="286" y="232"/>
                  <a:pt x="286" y="232"/>
                </a:cubicBezTo>
                <a:cubicBezTo>
                  <a:pt x="286" y="231"/>
                  <a:pt x="286" y="231"/>
                  <a:pt x="286" y="231"/>
                </a:cubicBezTo>
                <a:cubicBezTo>
                  <a:pt x="286" y="231"/>
                  <a:pt x="286" y="231"/>
                  <a:pt x="286" y="231"/>
                </a:cubicBezTo>
                <a:cubicBezTo>
                  <a:pt x="288" y="230"/>
                  <a:pt x="288" y="230"/>
                  <a:pt x="288" y="230"/>
                </a:cubicBezTo>
                <a:cubicBezTo>
                  <a:pt x="288" y="230"/>
                  <a:pt x="288" y="230"/>
                  <a:pt x="288" y="230"/>
                </a:cubicBezTo>
                <a:cubicBezTo>
                  <a:pt x="288" y="232"/>
                  <a:pt x="288" y="232"/>
                  <a:pt x="288" y="232"/>
                </a:cubicBezTo>
                <a:cubicBezTo>
                  <a:pt x="288" y="233"/>
                  <a:pt x="288" y="233"/>
                  <a:pt x="288" y="233"/>
                </a:cubicBezTo>
                <a:cubicBezTo>
                  <a:pt x="289" y="231"/>
                  <a:pt x="289" y="231"/>
                  <a:pt x="289" y="231"/>
                </a:cubicBezTo>
                <a:cubicBezTo>
                  <a:pt x="289" y="230"/>
                  <a:pt x="289" y="230"/>
                  <a:pt x="289" y="230"/>
                </a:cubicBezTo>
                <a:cubicBezTo>
                  <a:pt x="289" y="230"/>
                  <a:pt x="289" y="230"/>
                  <a:pt x="289" y="230"/>
                </a:cubicBezTo>
                <a:cubicBezTo>
                  <a:pt x="289" y="230"/>
                  <a:pt x="289" y="230"/>
                  <a:pt x="289" y="230"/>
                </a:cubicBezTo>
                <a:cubicBezTo>
                  <a:pt x="290" y="229"/>
                  <a:pt x="290" y="229"/>
                  <a:pt x="290" y="229"/>
                </a:cubicBezTo>
                <a:cubicBezTo>
                  <a:pt x="290" y="229"/>
                  <a:pt x="290" y="229"/>
                  <a:pt x="290" y="229"/>
                </a:cubicBezTo>
                <a:cubicBezTo>
                  <a:pt x="291" y="228"/>
                  <a:pt x="291" y="228"/>
                  <a:pt x="291" y="228"/>
                </a:cubicBezTo>
                <a:cubicBezTo>
                  <a:pt x="291" y="227"/>
                  <a:pt x="291" y="227"/>
                  <a:pt x="291" y="227"/>
                </a:cubicBezTo>
                <a:cubicBezTo>
                  <a:pt x="292" y="227"/>
                  <a:pt x="292" y="227"/>
                  <a:pt x="292" y="227"/>
                </a:cubicBezTo>
                <a:cubicBezTo>
                  <a:pt x="292" y="226"/>
                  <a:pt x="292" y="226"/>
                  <a:pt x="292" y="226"/>
                </a:cubicBezTo>
                <a:cubicBezTo>
                  <a:pt x="293" y="226"/>
                  <a:pt x="293" y="226"/>
                  <a:pt x="293" y="226"/>
                </a:cubicBezTo>
                <a:cubicBezTo>
                  <a:pt x="293" y="227"/>
                  <a:pt x="293" y="227"/>
                  <a:pt x="293" y="227"/>
                </a:cubicBezTo>
                <a:cubicBezTo>
                  <a:pt x="293" y="226"/>
                  <a:pt x="293" y="226"/>
                  <a:pt x="293" y="226"/>
                </a:cubicBezTo>
                <a:cubicBezTo>
                  <a:pt x="293" y="226"/>
                  <a:pt x="293" y="226"/>
                  <a:pt x="293" y="226"/>
                </a:cubicBezTo>
                <a:cubicBezTo>
                  <a:pt x="292" y="226"/>
                  <a:pt x="292" y="226"/>
                  <a:pt x="292" y="226"/>
                </a:cubicBezTo>
                <a:cubicBezTo>
                  <a:pt x="292" y="225"/>
                  <a:pt x="292" y="225"/>
                  <a:pt x="292" y="225"/>
                </a:cubicBezTo>
                <a:cubicBezTo>
                  <a:pt x="293" y="224"/>
                  <a:pt x="293" y="224"/>
                  <a:pt x="293" y="224"/>
                </a:cubicBezTo>
                <a:cubicBezTo>
                  <a:pt x="293" y="224"/>
                  <a:pt x="293" y="224"/>
                  <a:pt x="293" y="224"/>
                </a:cubicBezTo>
                <a:cubicBezTo>
                  <a:pt x="294" y="224"/>
                  <a:pt x="294" y="224"/>
                  <a:pt x="294" y="224"/>
                </a:cubicBezTo>
                <a:cubicBezTo>
                  <a:pt x="294" y="223"/>
                  <a:pt x="294" y="223"/>
                  <a:pt x="294" y="223"/>
                </a:cubicBezTo>
                <a:cubicBezTo>
                  <a:pt x="294" y="223"/>
                  <a:pt x="294" y="223"/>
                  <a:pt x="294" y="223"/>
                </a:cubicBezTo>
                <a:cubicBezTo>
                  <a:pt x="294" y="222"/>
                  <a:pt x="294" y="222"/>
                  <a:pt x="294" y="222"/>
                </a:cubicBezTo>
                <a:cubicBezTo>
                  <a:pt x="295" y="222"/>
                  <a:pt x="295" y="222"/>
                  <a:pt x="295" y="222"/>
                </a:cubicBezTo>
                <a:cubicBezTo>
                  <a:pt x="296" y="221"/>
                  <a:pt x="296" y="221"/>
                  <a:pt x="296" y="221"/>
                </a:cubicBezTo>
                <a:cubicBezTo>
                  <a:pt x="295" y="220"/>
                  <a:pt x="295" y="220"/>
                  <a:pt x="295" y="220"/>
                </a:cubicBezTo>
                <a:cubicBezTo>
                  <a:pt x="296" y="219"/>
                  <a:pt x="296" y="219"/>
                  <a:pt x="296" y="219"/>
                </a:cubicBezTo>
                <a:cubicBezTo>
                  <a:pt x="297" y="219"/>
                  <a:pt x="297" y="219"/>
                  <a:pt x="297" y="219"/>
                </a:cubicBezTo>
                <a:cubicBezTo>
                  <a:pt x="298" y="219"/>
                  <a:pt x="298" y="219"/>
                  <a:pt x="298" y="219"/>
                </a:cubicBezTo>
                <a:cubicBezTo>
                  <a:pt x="297" y="220"/>
                  <a:pt x="297" y="220"/>
                  <a:pt x="297" y="220"/>
                </a:cubicBezTo>
                <a:cubicBezTo>
                  <a:pt x="298" y="220"/>
                  <a:pt x="298" y="220"/>
                  <a:pt x="298" y="220"/>
                </a:cubicBezTo>
                <a:cubicBezTo>
                  <a:pt x="298" y="220"/>
                  <a:pt x="298" y="220"/>
                  <a:pt x="298" y="220"/>
                </a:cubicBezTo>
                <a:cubicBezTo>
                  <a:pt x="297" y="220"/>
                  <a:pt x="297" y="220"/>
                  <a:pt x="297" y="220"/>
                </a:cubicBezTo>
                <a:cubicBezTo>
                  <a:pt x="297" y="221"/>
                  <a:pt x="297" y="221"/>
                  <a:pt x="297" y="221"/>
                </a:cubicBezTo>
                <a:cubicBezTo>
                  <a:pt x="298" y="221"/>
                  <a:pt x="298" y="221"/>
                  <a:pt x="298" y="221"/>
                </a:cubicBezTo>
                <a:cubicBezTo>
                  <a:pt x="297" y="222"/>
                  <a:pt x="297" y="222"/>
                  <a:pt x="297" y="222"/>
                </a:cubicBezTo>
                <a:cubicBezTo>
                  <a:pt x="297" y="222"/>
                  <a:pt x="297" y="222"/>
                  <a:pt x="297" y="222"/>
                </a:cubicBezTo>
                <a:cubicBezTo>
                  <a:pt x="297" y="222"/>
                  <a:pt x="297" y="222"/>
                  <a:pt x="297" y="222"/>
                </a:cubicBezTo>
                <a:cubicBezTo>
                  <a:pt x="297" y="222"/>
                  <a:pt x="297" y="222"/>
                  <a:pt x="297" y="222"/>
                </a:cubicBezTo>
                <a:cubicBezTo>
                  <a:pt x="298" y="222"/>
                  <a:pt x="298" y="222"/>
                  <a:pt x="298" y="222"/>
                </a:cubicBezTo>
                <a:cubicBezTo>
                  <a:pt x="298" y="223"/>
                  <a:pt x="298" y="223"/>
                  <a:pt x="298" y="223"/>
                </a:cubicBezTo>
                <a:cubicBezTo>
                  <a:pt x="297" y="223"/>
                  <a:pt x="297" y="223"/>
                  <a:pt x="297" y="223"/>
                </a:cubicBezTo>
                <a:cubicBezTo>
                  <a:pt x="298" y="223"/>
                  <a:pt x="298" y="223"/>
                  <a:pt x="298" y="223"/>
                </a:cubicBezTo>
                <a:cubicBezTo>
                  <a:pt x="298" y="224"/>
                  <a:pt x="298" y="224"/>
                  <a:pt x="298" y="224"/>
                </a:cubicBezTo>
                <a:cubicBezTo>
                  <a:pt x="297" y="224"/>
                  <a:pt x="297" y="224"/>
                  <a:pt x="297" y="224"/>
                </a:cubicBezTo>
                <a:cubicBezTo>
                  <a:pt x="298" y="225"/>
                  <a:pt x="298" y="225"/>
                  <a:pt x="298" y="225"/>
                </a:cubicBezTo>
                <a:cubicBezTo>
                  <a:pt x="298" y="226"/>
                  <a:pt x="298" y="226"/>
                  <a:pt x="298" y="226"/>
                </a:cubicBezTo>
                <a:cubicBezTo>
                  <a:pt x="299" y="227"/>
                  <a:pt x="299" y="227"/>
                  <a:pt x="299" y="227"/>
                </a:cubicBezTo>
                <a:cubicBezTo>
                  <a:pt x="298" y="227"/>
                  <a:pt x="298" y="227"/>
                  <a:pt x="298" y="227"/>
                </a:cubicBezTo>
                <a:cubicBezTo>
                  <a:pt x="298" y="227"/>
                  <a:pt x="298" y="227"/>
                  <a:pt x="298" y="227"/>
                </a:cubicBezTo>
                <a:cubicBezTo>
                  <a:pt x="297" y="227"/>
                  <a:pt x="297" y="227"/>
                  <a:pt x="297" y="227"/>
                </a:cubicBezTo>
                <a:cubicBezTo>
                  <a:pt x="298" y="228"/>
                  <a:pt x="298" y="228"/>
                  <a:pt x="298" y="228"/>
                </a:cubicBezTo>
                <a:cubicBezTo>
                  <a:pt x="298" y="228"/>
                  <a:pt x="298" y="228"/>
                  <a:pt x="298" y="228"/>
                </a:cubicBezTo>
                <a:cubicBezTo>
                  <a:pt x="298" y="228"/>
                  <a:pt x="298" y="228"/>
                  <a:pt x="298" y="228"/>
                </a:cubicBezTo>
                <a:cubicBezTo>
                  <a:pt x="299" y="227"/>
                  <a:pt x="299" y="227"/>
                  <a:pt x="299" y="227"/>
                </a:cubicBezTo>
                <a:cubicBezTo>
                  <a:pt x="299" y="228"/>
                  <a:pt x="299" y="228"/>
                  <a:pt x="299" y="228"/>
                </a:cubicBezTo>
                <a:cubicBezTo>
                  <a:pt x="300" y="228"/>
                  <a:pt x="300" y="228"/>
                  <a:pt x="300" y="228"/>
                </a:cubicBezTo>
                <a:cubicBezTo>
                  <a:pt x="299" y="229"/>
                  <a:pt x="299" y="229"/>
                  <a:pt x="299" y="229"/>
                </a:cubicBezTo>
                <a:cubicBezTo>
                  <a:pt x="298" y="230"/>
                  <a:pt x="298" y="230"/>
                  <a:pt x="298" y="230"/>
                </a:cubicBezTo>
                <a:cubicBezTo>
                  <a:pt x="297" y="229"/>
                  <a:pt x="297" y="229"/>
                  <a:pt x="297" y="229"/>
                </a:cubicBezTo>
                <a:cubicBezTo>
                  <a:pt x="297" y="230"/>
                  <a:pt x="297" y="230"/>
                  <a:pt x="297" y="230"/>
                </a:cubicBezTo>
                <a:cubicBezTo>
                  <a:pt x="297" y="230"/>
                  <a:pt x="297" y="230"/>
                  <a:pt x="297" y="230"/>
                </a:cubicBezTo>
                <a:cubicBezTo>
                  <a:pt x="299" y="230"/>
                  <a:pt x="299" y="230"/>
                  <a:pt x="299" y="230"/>
                </a:cubicBezTo>
                <a:cubicBezTo>
                  <a:pt x="300" y="230"/>
                  <a:pt x="300" y="230"/>
                  <a:pt x="300" y="230"/>
                </a:cubicBezTo>
                <a:cubicBezTo>
                  <a:pt x="300" y="231"/>
                  <a:pt x="300" y="231"/>
                  <a:pt x="300" y="231"/>
                </a:cubicBezTo>
                <a:cubicBezTo>
                  <a:pt x="299" y="231"/>
                  <a:pt x="299" y="231"/>
                  <a:pt x="299" y="231"/>
                </a:cubicBezTo>
                <a:cubicBezTo>
                  <a:pt x="300" y="232"/>
                  <a:pt x="300" y="232"/>
                  <a:pt x="300" y="232"/>
                </a:cubicBezTo>
                <a:cubicBezTo>
                  <a:pt x="301" y="231"/>
                  <a:pt x="301" y="231"/>
                  <a:pt x="301" y="231"/>
                </a:cubicBezTo>
                <a:cubicBezTo>
                  <a:pt x="301" y="232"/>
                  <a:pt x="301" y="232"/>
                  <a:pt x="301" y="232"/>
                </a:cubicBezTo>
                <a:cubicBezTo>
                  <a:pt x="300" y="233"/>
                  <a:pt x="300" y="233"/>
                  <a:pt x="300" y="233"/>
                </a:cubicBezTo>
                <a:cubicBezTo>
                  <a:pt x="298" y="233"/>
                  <a:pt x="298" y="233"/>
                  <a:pt x="298" y="233"/>
                </a:cubicBezTo>
                <a:cubicBezTo>
                  <a:pt x="298" y="233"/>
                  <a:pt x="298" y="233"/>
                  <a:pt x="298" y="233"/>
                </a:cubicBezTo>
                <a:cubicBezTo>
                  <a:pt x="297" y="233"/>
                  <a:pt x="297" y="233"/>
                  <a:pt x="297" y="233"/>
                </a:cubicBezTo>
                <a:cubicBezTo>
                  <a:pt x="298" y="234"/>
                  <a:pt x="298" y="234"/>
                  <a:pt x="298" y="234"/>
                </a:cubicBezTo>
                <a:cubicBezTo>
                  <a:pt x="297" y="234"/>
                  <a:pt x="297" y="234"/>
                  <a:pt x="297" y="234"/>
                </a:cubicBezTo>
                <a:cubicBezTo>
                  <a:pt x="298" y="234"/>
                  <a:pt x="298" y="234"/>
                  <a:pt x="298" y="234"/>
                </a:cubicBezTo>
                <a:cubicBezTo>
                  <a:pt x="300" y="234"/>
                  <a:pt x="300" y="234"/>
                  <a:pt x="300" y="234"/>
                </a:cubicBezTo>
                <a:cubicBezTo>
                  <a:pt x="301" y="234"/>
                  <a:pt x="301" y="234"/>
                  <a:pt x="301" y="234"/>
                </a:cubicBezTo>
                <a:cubicBezTo>
                  <a:pt x="301" y="234"/>
                  <a:pt x="301" y="234"/>
                  <a:pt x="301" y="234"/>
                </a:cubicBezTo>
                <a:cubicBezTo>
                  <a:pt x="301" y="234"/>
                  <a:pt x="301" y="234"/>
                  <a:pt x="301" y="234"/>
                </a:cubicBezTo>
                <a:cubicBezTo>
                  <a:pt x="301" y="235"/>
                  <a:pt x="301" y="235"/>
                  <a:pt x="301" y="235"/>
                </a:cubicBezTo>
                <a:cubicBezTo>
                  <a:pt x="300" y="235"/>
                  <a:pt x="300" y="235"/>
                  <a:pt x="300" y="235"/>
                </a:cubicBezTo>
                <a:cubicBezTo>
                  <a:pt x="299" y="235"/>
                  <a:pt x="299" y="235"/>
                  <a:pt x="299" y="235"/>
                </a:cubicBezTo>
                <a:cubicBezTo>
                  <a:pt x="298" y="237"/>
                  <a:pt x="298" y="237"/>
                  <a:pt x="298" y="237"/>
                </a:cubicBezTo>
                <a:cubicBezTo>
                  <a:pt x="299" y="236"/>
                  <a:pt x="299" y="236"/>
                  <a:pt x="299" y="236"/>
                </a:cubicBezTo>
                <a:cubicBezTo>
                  <a:pt x="300" y="236"/>
                  <a:pt x="300" y="236"/>
                  <a:pt x="300" y="236"/>
                </a:cubicBezTo>
                <a:cubicBezTo>
                  <a:pt x="301" y="236"/>
                  <a:pt x="301" y="236"/>
                  <a:pt x="301" y="236"/>
                </a:cubicBezTo>
                <a:cubicBezTo>
                  <a:pt x="301" y="236"/>
                  <a:pt x="301" y="236"/>
                  <a:pt x="301" y="236"/>
                </a:cubicBezTo>
                <a:cubicBezTo>
                  <a:pt x="301" y="237"/>
                  <a:pt x="301" y="237"/>
                  <a:pt x="301" y="237"/>
                </a:cubicBezTo>
                <a:cubicBezTo>
                  <a:pt x="301" y="237"/>
                  <a:pt x="301" y="237"/>
                  <a:pt x="301" y="237"/>
                </a:cubicBezTo>
                <a:cubicBezTo>
                  <a:pt x="300" y="237"/>
                  <a:pt x="300" y="237"/>
                  <a:pt x="300" y="237"/>
                </a:cubicBezTo>
                <a:cubicBezTo>
                  <a:pt x="300" y="238"/>
                  <a:pt x="300" y="238"/>
                  <a:pt x="300" y="238"/>
                </a:cubicBezTo>
                <a:cubicBezTo>
                  <a:pt x="300" y="238"/>
                  <a:pt x="300" y="238"/>
                  <a:pt x="300" y="238"/>
                </a:cubicBezTo>
                <a:cubicBezTo>
                  <a:pt x="301" y="238"/>
                  <a:pt x="301" y="238"/>
                  <a:pt x="301" y="238"/>
                </a:cubicBezTo>
                <a:cubicBezTo>
                  <a:pt x="301" y="237"/>
                  <a:pt x="301" y="237"/>
                  <a:pt x="301" y="237"/>
                </a:cubicBezTo>
                <a:cubicBezTo>
                  <a:pt x="302" y="238"/>
                  <a:pt x="302" y="238"/>
                  <a:pt x="302" y="238"/>
                </a:cubicBezTo>
                <a:cubicBezTo>
                  <a:pt x="303" y="239"/>
                  <a:pt x="303" y="239"/>
                  <a:pt x="303" y="239"/>
                </a:cubicBezTo>
                <a:cubicBezTo>
                  <a:pt x="302" y="240"/>
                  <a:pt x="302" y="240"/>
                  <a:pt x="302" y="240"/>
                </a:cubicBezTo>
                <a:cubicBezTo>
                  <a:pt x="301" y="240"/>
                  <a:pt x="301" y="240"/>
                  <a:pt x="301" y="240"/>
                </a:cubicBezTo>
                <a:cubicBezTo>
                  <a:pt x="301" y="240"/>
                  <a:pt x="301" y="240"/>
                  <a:pt x="301" y="240"/>
                </a:cubicBezTo>
                <a:cubicBezTo>
                  <a:pt x="300" y="240"/>
                  <a:pt x="300" y="240"/>
                  <a:pt x="300" y="240"/>
                </a:cubicBezTo>
                <a:cubicBezTo>
                  <a:pt x="301" y="241"/>
                  <a:pt x="301" y="241"/>
                  <a:pt x="301" y="241"/>
                </a:cubicBezTo>
                <a:cubicBezTo>
                  <a:pt x="301" y="241"/>
                  <a:pt x="301" y="241"/>
                  <a:pt x="301" y="241"/>
                </a:cubicBezTo>
                <a:cubicBezTo>
                  <a:pt x="302" y="241"/>
                  <a:pt x="302" y="241"/>
                  <a:pt x="302" y="241"/>
                </a:cubicBezTo>
                <a:cubicBezTo>
                  <a:pt x="302" y="241"/>
                  <a:pt x="302" y="241"/>
                  <a:pt x="302" y="241"/>
                </a:cubicBezTo>
                <a:cubicBezTo>
                  <a:pt x="303" y="241"/>
                  <a:pt x="303" y="241"/>
                  <a:pt x="303" y="241"/>
                </a:cubicBezTo>
                <a:cubicBezTo>
                  <a:pt x="303" y="242"/>
                  <a:pt x="303" y="242"/>
                  <a:pt x="303" y="242"/>
                </a:cubicBezTo>
                <a:cubicBezTo>
                  <a:pt x="302" y="242"/>
                  <a:pt x="302" y="242"/>
                  <a:pt x="302" y="242"/>
                </a:cubicBezTo>
                <a:cubicBezTo>
                  <a:pt x="303" y="242"/>
                  <a:pt x="303" y="242"/>
                  <a:pt x="303" y="242"/>
                </a:cubicBezTo>
                <a:cubicBezTo>
                  <a:pt x="303" y="242"/>
                  <a:pt x="303" y="242"/>
                  <a:pt x="303" y="242"/>
                </a:cubicBezTo>
                <a:cubicBezTo>
                  <a:pt x="304" y="243"/>
                  <a:pt x="304" y="243"/>
                  <a:pt x="304" y="243"/>
                </a:cubicBezTo>
                <a:cubicBezTo>
                  <a:pt x="304" y="244"/>
                  <a:pt x="304" y="244"/>
                  <a:pt x="304" y="244"/>
                </a:cubicBezTo>
                <a:cubicBezTo>
                  <a:pt x="303" y="244"/>
                  <a:pt x="303" y="244"/>
                  <a:pt x="303" y="244"/>
                </a:cubicBezTo>
                <a:cubicBezTo>
                  <a:pt x="302" y="245"/>
                  <a:pt x="302" y="245"/>
                  <a:pt x="302" y="245"/>
                </a:cubicBezTo>
                <a:cubicBezTo>
                  <a:pt x="302" y="245"/>
                  <a:pt x="302" y="245"/>
                  <a:pt x="302" y="245"/>
                </a:cubicBezTo>
                <a:cubicBezTo>
                  <a:pt x="301" y="245"/>
                  <a:pt x="301" y="245"/>
                  <a:pt x="301" y="245"/>
                </a:cubicBezTo>
                <a:cubicBezTo>
                  <a:pt x="302" y="245"/>
                  <a:pt x="302" y="245"/>
                  <a:pt x="302" y="245"/>
                </a:cubicBezTo>
                <a:cubicBezTo>
                  <a:pt x="302" y="246"/>
                  <a:pt x="302" y="246"/>
                  <a:pt x="302" y="246"/>
                </a:cubicBezTo>
                <a:cubicBezTo>
                  <a:pt x="301" y="246"/>
                  <a:pt x="301" y="246"/>
                  <a:pt x="301" y="246"/>
                </a:cubicBezTo>
                <a:cubicBezTo>
                  <a:pt x="300" y="245"/>
                  <a:pt x="300" y="245"/>
                  <a:pt x="300" y="245"/>
                </a:cubicBezTo>
                <a:cubicBezTo>
                  <a:pt x="299" y="245"/>
                  <a:pt x="299" y="245"/>
                  <a:pt x="299" y="245"/>
                </a:cubicBezTo>
                <a:cubicBezTo>
                  <a:pt x="300" y="246"/>
                  <a:pt x="300" y="246"/>
                  <a:pt x="300" y="246"/>
                </a:cubicBezTo>
                <a:cubicBezTo>
                  <a:pt x="300" y="247"/>
                  <a:pt x="300" y="247"/>
                  <a:pt x="300" y="247"/>
                </a:cubicBezTo>
                <a:cubicBezTo>
                  <a:pt x="301" y="247"/>
                  <a:pt x="301" y="247"/>
                  <a:pt x="301" y="247"/>
                </a:cubicBezTo>
                <a:cubicBezTo>
                  <a:pt x="301" y="248"/>
                  <a:pt x="301" y="248"/>
                  <a:pt x="301" y="248"/>
                </a:cubicBezTo>
                <a:cubicBezTo>
                  <a:pt x="301" y="248"/>
                  <a:pt x="301" y="248"/>
                  <a:pt x="301" y="248"/>
                </a:cubicBezTo>
                <a:cubicBezTo>
                  <a:pt x="300" y="248"/>
                  <a:pt x="300" y="248"/>
                  <a:pt x="300" y="248"/>
                </a:cubicBezTo>
                <a:cubicBezTo>
                  <a:pt x="300" y="249"/>
                  <a:pt x="300" y="249"/>
                  <a:pt x="300" y="249"/>
                </a:cubicBezTo>
                <a:cubicBezTo>
                  <a:pt x="299" y="249"/>
                  <a:pt x="299" y="249"/>
                  <a:pt x="299" y="249"/>
                </a:cubicBezTo>
                <a:cubicBezTo>
                  <a:pt x="300" y="249"/>
                  <a:pt x="300" y="249"/>
                  <a:pt x="300" y="249"/>
                </a:cubicBezTo>
                <a:cubicBezTo>
                  <a:pt x="301" y="249"/>
                  <a:pt x="301" y="249"/>
                  <a:pt x="301" y="249"/>
                </a:cubicBezTo>
                <a:cubicBezTo>
                  <a:pt x="301" y="249"/>
                  <a:pt x="301" y="249"/>
                  <a:pt x="301" y="249"/>
                </a:cubicBezTo>
                <a:cubicBezTo>
                  <a:pt x="302" y="248"/>
                  <a:pt x="302" y="248"/>
                  <a:pt x="302" y="248"/>
                </a:cubicBezTo>
                <a:cubicBezTo>
                  <a:pt x="303" y="248"/>
                  <a:pt x="303" y="248"/>
                  <a:pt x="303" y="248"/>
                </a:cubicBezTo>
                <a:cubicBezTo>
                  <a:pt x="303" y="249"/>
                  <a:pt x="303" y="249"/>
                  <a:pt x="303" y="249"/>
                </a:cubicBezTo>
                <a:cubicBezTo>
                  <a:pt x="303" y="249"/>
                  <a:pt x="303" y="249"/>
                  <a:pt x="303" y="249"/>
                </a:cubicBezTo>
                <a:cubicBezTo>
                  <a:pt x="303" y="250"/>
                  <a:pt x="303" y="250"/>
                  <a:pt x="303" y="250"/>
                </a:cubicBezTo>
                <a:cubicBezTo>
                  <a:pt x="303" y="250"/>
                  <a:pt x="303" y="250"/>
                  <a:pt x="303" y="250"/>
                </a:cubicBezTo>
                <a:cubicBezTo>
                  <a:pt x="303" y="250"/>
                  <a:pt x="303" y="250"/>
                  <a:pt x="303" y="250"/>
                </a:cubicBezTo>
                <a:cubicBezTo>
                  <a:pt x="303" y="251"/>
                  <a:pt x="303" y="251"/>
                  <a:pt x="303" y="251"/>
                </a:cubicBezTo>
                <a:cubicBezTo>
                  <a:pt x="303" y="251"/>
                  <a:pt x="303" y="251"/>
                  <a:pt x="303" y="251"/>
                </a:cubicBezTo>
                <a:cubicBezTo>
                  <a:pt x="304" y="250"/>
                  <a:pt x="304" y="250"/>
                  <a:pt x="304" y="250"/>
                </a:cubicBezTo>
                <a:cubicBezTo>
                  <a:pt x="304" y="251"/>
                  <a:pt x="304" y="251"/>
                  <a:pt x="304" y="251"/>
                </a:cubicBezTo>
                <a:cubicBezTo>
                  <a:pt x="305" y="251"/>
                  <a:pt x="305" y="251"/>
                  <a:pt x="305" y="251"/>
                </a:cubicBezTo>
                <a:cubicBezTo>
                  <a:pt x="305" y="252"/>
                  <a:pt x="305" y="252"/>
                  <a:pt x="305" y="252"/>
                </a:cubicBezTo>
                <a:cubicBezTo>
                  <a:pt x="305" y="252"/>
                  <a:pt x="305" y="252"/>
                  <a:pt x="305" y="252"/>
                </a:cubicBezTo>
                <a:cubicBezTo>
                  <a:pt x="305" y="253"/>
                  <a:pt x="305" y="253"/>
                  <a:pt x="305" y="253"/>
                </a:cubicBezTo>
                <a:cubicBezTo>
                  <a:pt x="305" y="253"/>
                  <a:pt x="305" y="253"/>
                  <a:pt x="305" y="253"/>
                </a:cubicBezTo>
                <a:cubicBezTo>
                  <a:pt x="306" y="251"/>
                  <a:pt x="306" y="251"/>
                  <a:pt x="306" y="251"/>
                </a:cubicBezTo>
                <a:cubicBezTo>
                  <a:pt x="306" y="252"/>
                  <a:pt x="306" y="252"/>
                  <a:pt x="306" y="252"/>
                </a:cubicBezTo>
                <a:cubicBezTo>
                  <a:pt x="306" y="252"/>
                  <a:pt x="306" y="252"/>
                  <a:pt x="306" y="252"/>
                </a:cubicBezTo>
                <a:cubicBezTo>
                  <a:pt x="307" y="253"/>
                  <a:pt x="307" y="253"/>
                  <a:pt x="307" y="253"/>
                </a:cubicBezTo>
                <a:cubicBezTo>
                  <a:pt x="305" y="253"/>
                  <a:pt x="305" y="253"/>
                  <a:pt x="305" y="253"/>
                </a:cubicBezTo>
                <a:cubicBezTo>
                  <a:pt x="304" y="255"/>
                  <a:pt x="304" y="255"/>
                  <a:pt x="304" y="255"/>
                </a:cubicBezTo>
                <a:cubicBezTo>
                  <a:pt x="303" y="255"/>
                  <a:pt x="303" y="255"/>
                  <a:pt x="303" y="255"/>
                </a:cubicBezTo>
                <a:cubicBezTo>
                  <a:pt x="302" y="255"/>
                  <a:pt x="302" y="255"/>
                  <a:pt x="302" y="255"/>
                </a:cubicBezTo>
                <a:cubicBezTo>
                  <a:pt x="303" y="256"/>
                  <a:pt x="303" y="256"/>
                  <a:pt x="303" y="256"/>
                </a:cubicBezTo>
                <a:cubicBezTo>
                  <a:pt x="304" y="256"/>
                  <a:pt x="304" y="256"/>
                  <a:pt x="304" y="256"/>
                </a:cubicBezTo>
                <a:cubicBezTo>
                  <a:pt x="306" y="254"/>
                  <a:pt x="306" y="254"/>
                  <a:pt x="306" y="254"/>
                </a:cubicBezTo>
                <a:cubicBezTo>
                  <a:pt x="306" y="254"/>
                  <a:pt x="306" y="254"/>
                  <a:pt x="306" y="254"/>
                </a:cubicBezTo>
                <a:cubicBezTo>
                  <a:pt x="306" y="255"/>
                  <a:pt x="306" y="255"/>
                  <a:pt x="306" y="255"/>
                </a:cubicBezTo>
                <a:cubicBezTo>
                  <a:pt x="306" y="255"/>
                  <a:pt x="306" y="255"/>
                  <a:pt x="306" y="255"/>
                </a:cubicBezTo>
                <a:cubicBezTo>
                  <a:pt x="305" y="256"/>
                  <a:pt x="305" y="256"/>
                  <a:pt x="305" y="256"/>
                </a:cubicBezTo>
                <a:cubicBezTo>
                  <a:pt x="306" y="256"/>
                  <a:pt x="306" y="256"/>
                  <a:pt x="306" y="256"/>
                </a:cubicBezTo>
                <a:cubicBezTo>
                  <a:pt x="307" y="255"/>
                  <a:pt x="307" y="255"/>
                  <a:pt x="307" y="255"/>
                </a:cubicBezTo>
                <a:cubicBezTo>
                  <a:pt x="307" y="254"/>
                  <a:pt x="307" y="254"/>
                  <a:pt x="307" y="254"/>
                </a:cubicBezTo>
                <a:cubicBezTo>
                  <a:pt x="308" y="254"/>
                  <a:pt x="308" y="254"/>
                  <a:pt x="308" y="254"/>
                </a:cubicBezTo>
                <a:cubicBezTo>
                  <a:pt x="308" y="254"/>
                  <a:pt x="308" y="254"/>
                  <a:pt x="308" y="254"/>
                </a:cubicBezTo>
                <a:cubicBezTo>
                  <a:pt x="308" y="255"/>
                  <a:pt x="308" y="255"/>
                  <a:pt x="308" y="255"/>
                </a:cubicBezTo>
                <a:cubicBezTo>
                  <a:pt x="307" y="255"/>
                  <a:pt x="307" y="255"/>
                  <a:pt x="307" y="255"/>
                </a:cubicBezTo>
                <a:cubicBezTo>
                  <a:pt x="308" y="255"/>
                  <a:pt x="308" y="255"/>
                  <a:pt x="308" y="255"/>
                </a:cubicBezTo>
                <a:cubicBezTo>
                  <a:pt x="309" y="255"/>
                  <a:pt x="309" y="255"/>
                  <a:pt x="309" y="255"/>
                </a:cubicBezTo>
                <a:cubicBezTo>
                  <a:pt x="309" y="255"/>
                  <a:pt x="309" y="255"/>
                  <a:pt x="309" y="255"/>
                </a:cubicBezTo>
                <a:cubicBezTo>
                  <a:pt x="308" y="256"/>
                  <a:pt x="308" y="256"/>
                  <a:pt x="308" y="256"/>
                </a:cubicBezTo>
                <a:cubicBezTo>
                  <a:pt x="307" y="257"/>
                  <a:pt x="307" y="257"/>
                  <a:pt x="307" y="257"/>
                </a:cubicBezTo>
                <a:cubicBezTo>
                  <a:pt x="308" y="257"/>
                  <a:pt x="308" y="257"/>
                  <a:pt x="308" y="257"/>
                </a:cubicBezTo>
                <a:cubicBezTo>
                  <a:pt x="308" y="256"/>
                  <a:pt x="308" y="256"/>
                  <a:pt x="308" y="256"/>
                </a:cubicBezTo>
                <a:cubicBezTo>
                  <a:pt x="310" y="255"/>
                  <a:pt x="310" y="255"/>
                  <a:pt x="310" y="255"/>
                </a:cubicBezTo>
                <a:cubicBezTo>
                  <a:pt x="310" y="255"/>
                  <a:pt x="310" y="255"/>
                  <a:pt x="310" y="255"/>
                </a:cubicBezTo>
                <a:cubicBezTo>
                  <a:pt x="310" y="255"/>
                  <a:pt x="310" y="255"/>
                  <a:pt x="310" y="255"/>
                </a:cubicBezTo>
                <a:cubicBezTo>
                  <a:pt x="310" y="256"/>
                  <a:pt x="310" y="256"/>
                  <a:pt x="310" y="256"/>
                </a:cubicBezTo>
                <a:cubicBezTo>
                  <a:pt x="311" y="255"/>
                  <a:pt x="311" y="255"/>
                  <a:pt x="311" y="255"/>
                </a:cubicBezTo>
                <a:cubicBezTo>
                  <a:pt x="311" y="255"/>
                  <a:pt x="311" y="255"/>
                  <a:pt x="311" y="255"/>
                </a:cubicBezTo>
                <a:cubicBezTo>
                  <a:pt x="311" y="257"/>
                  <a:pt x="311" y="257"/>
                  <a:pt x="311" y="257"/>
                </a:cubicBezTo>
                <a:cubicBezTo>
                  <a:pt x="310" y="257"/>
                  <a:pt x="310" y="257"/>
                  <a:pt x="310" y="257"/>
                </a:cubicBezTo>
                <a:cubicBezTo>
                  <a:pt x="311" y="257"/>
                  <a:pt x="311" y="257"/>
                  <a:pt x="311" y="257"/>
                </a:cubicBezTo>
                <a:cubicBezTo>
                  <a:pt x="311" y="257"/>
                  <a:pt x="311" y="257"/>
                  <a:pt x="311" y="257"/>
                </a:cubicBezTo>
                <a:cubicBezTo>
                  <a:pt x="312" y="258"/>
                  <a:pt x="312" y="258"/>
                  <a:pt x="312" y="258"/>
                </a:cubicBezTo>
                <a:cubicBezTo>
                  <a:pt x="313" y="257"/>
                  <a:pt x="313" y="257"/>
                  <a:pt x="313" y="257"/>
                </a:cubicBezTo>
                <a:cubicBezTo>
                  <a:pt x="314" y="257"/>
                  <a:pt x="314" y="257"/>
                  <a:pt x="314" y="257"/>
                </a:cubicBezTo>
                <a:cubicBezTo>
                  <a:pt x="315" y="257"/>
                  <a:pt x="315" y="257"/>
                  <a:pt x="315" y="257"/>
                </a:cubicBezTo>
                <a:cubicBezTo>
                  <a:pt x="315" y="258"/>
                  <a:pt x="315" y="258"/>
                  <a:pt x="315" y="258"/>
                </a:cubicBezTo>
                <a:cubicBezTo>
                  <a:pt x="314" y="258"/>
                  <a:pt x="314" y="258"/>
                  <a:pt x="314" y="258"/>
                </a:cubicBezTo>
                <a:cubicBezTo>
                  <a:pt x="314" y="258"/>
                  <a:pt x="314" y="258"/>
                  <a:pt x="314" y="258"/>
                </a:cubicBezTo>
                <a:cubicBezTo>
                  <a:pt x="316" y="258"/>
                  <a:pt x="316" y="258"/>
                  <a:pt x="316" y="258"/>
                </a:cubicBezTo>
                <a:cubicBezTo>
                  <a:pt x="317" y="259"/>
                  <a:pt x="317" y="259"/>
                  <a:pt x="317" y="259"/>
                </a:cubicBezTo>
                <a:cubicBezTo>
                  <a:pt x="315" y="259"/>
                  <a:pt x="315" y="259"/>
                  <a:pt x="315" y="259"/>
                </a:cubicBezTo>
                <a:cubicBezTo>
                  <a:pt x="315" y="260"/>
                  <a:pt x="315" y="260"/>
                  <a:pt x="315" y="260"/>
                </a:cubicBezTo>
                <a:cubicBezTo>
                  <a:pt x="313" y="260"/>
                  <a:pt x="313" y="260"/>
                  <a:pt x="313" y="260"/>
                </a:cubicBezTo>
                <a:cubicBezTo>
                  <a:pt x="313" y="260"/>
                  <a:pt x="313" y="260"/>
                  <a:pt x="313" y="260"/>
                </a:cubicBezTo>
                <a:cubicBezTo>
                  <a:pt x="312" y="260"/>
                  <a:pt x="312" y="260"/>
                  <a:pt x="312" y="260"/>
                </a:cubicBezTo>
                <a:cubicBezTo>
                  <a:pt x="311" y="261"/>
                  <a:pt x="311" y="261"/>
                  <a:pt x="311" y="261"/>
                </a:cubicBezTo>
                <a:cubicBezTo>
                  <a:pt x="309" y="261"/>
                  <a:pt x="309" y="261"/>
                  <a:pt x="309" y="261"/>
                </a:cubicBezTo>
                <a:cubicBezTo>
                  <a:pt x="307" y="261"/>
                  <a:pt x="307" y="261"/>
                  <a:pt x="307" y="261"/>
                </a:cubicBezTo>
                <a:cubicBezTo>
                  <a:pt x="307" y="262"/>
                  <a:pt x="307" y="262"/>
                  <a:pt x="307" y="262"/>
                </a:cubicBezTo>
                <a:cubicBezTo>
                  <a:pt x="309" y="261"/>
                  <a:pt x="309" y="261"/>
                  <a:pt x="309" y="261"/>
                </a:cubicBezTo>
                <a:cubicBezTo>
                  <a:pt x="310" y="261"/>
                  <a:pt x="310" y="261"/>
                  <a:pt x="310" y="261"/>
                </a:cubicBezTo>
                <a:cubicBezTo>
                  <a:pt x="311" y="261"/>
                  <a:pt x="311" y="261"/>
                  <a:pt x="311" y="261"/>
                </a:cubicBezTo>
                <a:cubicBezTo>
                  <a:pt x="311" y="261"/>
                  <a:pt x="311" y="261"/>
                  <a:pt x="311" y="261"/>
                </a:cubicBezTo>
                <a:cubicBezTo>
                  <a:pt x="309" y="262"/>
                  <a:pt x="309" y="262"/>
                  <a:pt x="309" y="262"/>
                </a:cubicBezTo>
                <a:cubicBezTo>
                  <a:pt x="308" y="262"/>
                  <a:pt x="308" y="262"/>
                  <a:pt x="308" y="262"/>
                </a:cubicBezTo>
                <a:cubicBezTo>
                  <a:pt x="306" y="263"/>
                  <a:pt x="306" y="263"/>
                  <a:pt x="306" y="263"/>
                </a:cubicBezTo>
                <a:cubicBezTo>
                  <a:pt x="306" y="263"/>
                  <a:pt x="306" y="263"/>
                  <a:pt x="306" y="263"/>
                </a:cubicBezTo>
                <a:cubicBezTo>
                  <a:pt x="305" y="263"/>
                  <a:pt x="305" y="263"/>
                  <a:pt x="305" y="263"/>
                </a:cubicBezTo>
                <a:cubicBezTo>
                  <a:pt x="304" y="264"/>
                  <a:pt x="304" y="264"/>
                  <a:pt x="304" y="264"/>
                </a:cubicBezTo>
                <a:cubicBezTo>
                  <a:pt x="304" y="264"/>
                  <a:pt x="304" y="264"/>
                  <a:pt x="304" y="264"/>
                </a:cubicBezTo>
                <a:cubicBezTo>
                  <a:pt x="303" y="263"/>
                  <a:pt x="303" y="263"/>
                  <a:pt x="303" y="263"/>
                </a:cubicBezTo>
                <a:cubicBezTo>
                  <a:pt x="302" y="262"/>
                  <a:pt x="302" y="262"/>
                  <a:pt x="302" y="262"/>
                </a:cubicBezTo>
                <a:cubicBezTo>
                  <a:pt x="302" y="263"/>
                  <a:pt x="302" y="263"/>
                  <a:pt x="302" y="263"/>
                </a:cubicBezTo>
                <a:cubicBezTo>
                  <a:pt x="301" y="263"/>
                  <a:pt x="301" y="263"/>
                  <a:pt x="301" y="263"/>
                </a:cubicBezTo>
                <a:cubicBezTo>
                  <a:pt x="302" y="263"/>
                  <a:pt x="302" y="263"/>
                  <a:pt x="302" y="263"/>
                </a:cubicBezTo>
                <a:cubicBezTo>
                  <a:pt x="302" y="264"/>
                  <a:pt x="302" y="264"/>
                  <a:pt x="302" y="264"/>
                </a:cubicBezTo>
                <a:cubicBezTo>
                  <a:pt x="304" y="265"/>
                  <a:pt x="304" y="265"/>
                  <a:pt x="304" y="265"/>
                </a:cubicBezTo>
                <a:cubicBezTo>
                  <a:pt x="304" y="265"/>
                  <a:pt x="304" y="265"/>
                  <a:pt x="304" y="265"/>
                </a:cubicBezTo>
                <a:cubicBezTo>
                  <a:pt x="303" y="265"/>
                  <a:pt x="303" y="265"/>
                  <a:pt x="303" y="265"/>
                </a:cubicBezTo>
                <a:cubicBezTo>
                  <a:pt x="303" y="266"/>
                  <a:pt x="303" y="266"/>
                  <a:pt x="303" y="266"/>
                </a:cubicBezTo>
                <a:cubicBezTo>
                  <a:pt x="303" y="266"/>
                  <a:pt x="303" y="266"/>
                  <a:pt x="303" y="266"/>
                </a:cubicBezTo>
                <a:cubicBezTo>
                  <a:pt x="304" y="266"/>
                  <a:pt x="304" y="266"/>
                  <a:pt x="304" y="266"/>
                </a:cubicBezTo>
                <a:cubicBezTo>
                  <a:pt x="304" y="266"/>
                  <a:pt x="304" y="266"/>
                  <a:pt x="304" y="266"/>
                </a:cubicBezTo>
                <a:cubicBezTo>
                  <a:pt x="304" y="266"/>
                  <a:pt x="304" y="266"/>
                  <a:pt x="304" y="266"/>
                </a:cubicBezTo>
                <a:cubicBezTo>
                  <a:pt x="305" y="265"/>
                  <a:pt x="305" y="265"/>
                  <a:pt x="305" y="265"/>
                </a:cubicBezTo>
                <a:cubicBezTo>
                  <a:pt x="306" y="265"/>
                  <a:pt x="306" y="265"/>
                  <a:pt x="306" y="265"/>
                </a:cubicBezTo>
                <a:cubicBezTo>
                  <a:pt x="307" y="264"/>
                  <a:pt x="307" y="264"/>
                  <a:pt x="307" y="264"/>
                </a:cubicBezTo>
                <a:cubicBezTo>
                  <a:pt x="308" y="264"/>
                  <a:pt x="308" y="264"/>
                  <a:pt x="308" y="264"/>
                </a:cubicBezTo>
                <a:cubicBezTo>
                  <a:pt x="308" y="263"/>
                  <a:pt x="308" y="263"/>
                  <a:pt x="308" y="263"/>
                </a:cubicBezTo>
                <a:cubicBezTo>
                  <a:pt x="309" y="262"/>
                  <a:pt x="309" y="262"/>
                  <a:pt x="309" y="262"/>
                </a:cubicBezTo>
                <a:cubicBezTo>
                  <a:pt x="310" y="262"/>
                  <a:pt x="310" y="262"/>
                  <a:pt x="310" y="262"/>
                </a:cubicBezTo>
                <a:cubicBezTo>
                  <a:pt x="312" y="262"/>
                  <a:pt x="312" y="262"/>
                  <a:pt x="312" y="262"/>
                </a:cubicBezTo>
                <a:cubicBezTo>
                  <a:pt x="313" y="262"/>
                  <a:pt x="313" y="262"/>
                  <a:pt x="313" y="262"/>
                </a:cubicBezTo>
                <a:cubicBezTo>
                  <a:pt x="314" y="262"/>
                  <a:pt x="314" y="262"/>
                  <a:pt x="314" y="262"/>
                </a:cubicBezTo>
                <a:cubicBezTo>
                  <a:pt x="313" y="262"/>
                  <a:pt x="313" y="262"/>
                  <a:pt x="313" y="262"/>
                </a:cubicBezTo>
                <a:cubicBezTo>
                  <a:pt x="312" y="262"/>
                  <a:pt x="312" y="262"/>
                  <a:pt x="312" y="262"/>
                </a:cubicBezTo>
                <a:cubicBezTo>
                  <a:pt x="312" y="261"/>
                  <a:pt x="312" y="261"/>
                  <a:pt x="312" y="261"/>
                </a:cubicBezTo>
                <a:cubicBezTo>
                  <a:pt x="313" y="261"/>
                  <a:pt x="313" y="261"/>
                  <a:pt x="313" y="261"/>
                </a:cubicBezTo>
                <a:cubicBezTo>
                  <a:pt x="315" y="261"/>
                  <a:pt x="315" y="261"/>
                  <a:pt x="315" y="261"/>
                </a:cubicBezTo>
                <a:cubicBezTo>
                  <a:pt x="316" y="261"/>
                  <a:pt x="316" y="261"/>
                  <a:pt x="316" y="261"/>
                </a:cubicBezTo>
                <a:cubicBezTo>
                  <a:pt x="317" y="263"/>
                  <a:pt x="317" y="263"/>
                  <a:pt x="317" y="263"/>
                </a:cubicBezTo>
                <a:cubicBezTo>
                  <a:pt x="317" y="263"/>
                  <a:pt x="317" y="263"/>
                  <a:pt x="317" y="263"/>
                </a:cubicBezTo>
                <a:cubicBezTo>
                  <a:pt x="316" y="264"/>
                  <a:pt x="316" y="264"/>
                  <a:pt x="316" y="264"/>
                </a:cubicBezTo>
                <a:cubicBezTo>
                  <a:pt x="315" y="264"/>
                  <a:pt x="315" y="264"/>
                  <a:pt x="315" y="264"/>
                </a:cubicBezTo>
                <a:cubicBezTo>
                  <a:pt x="314" y="265"/>
                  <a:pt x="314" y="265"/>
                  <a:pt x="314" y="265"/>
                </a:cubicBezTo>
                <a:cubicBezTo>
                  <a:pt x="316" y="265"/>
                  <a:pt x="316" y="265"/>
                  <a:pt x="316" y="265"/>
                </a:cubicBezTo>
                <a:cubicBezTo>
                  <a:pt x="316" y="265"/>
                  <a:pt x="316" y="265"/>
                  <a:pt x="316" y="265"/>
                </a:cubicBezTo>
                <a:cubicBezTo>
                  <a:pt x="316" y="265"/>
                  <a:pt x="316" y="265"/>
                  <a:pt x="316" y="265"/>
                </a:cubicBezTo>
                <a:cubicBezTo>
                  <a:pt x="317" y="264"/>
                  <a:pt x="317" y="264"/>
                  <a:pt x="317" y="264"/>
                </a:cubicBezTo>
                <a:cubicBezTo>
                  <a:pt x="318" y="264"/>
                  <a:pt x="318" y="264"/>
                  <a:pt x="318" y="264"/>
                </a:cubicBezTo>
                <a:cubicBezTo>
                  <a:pt x="319" y="264"/>
                  <a:pt x="319" y="264"/>
                  <a:pt x="319" y="264"/>
                </a:cubicBezTo>
                <a:cubicBezTo>
                  <a:pt x="319" y="264"/>
                  <a:pt x="319" y="264"/>
                  <a:pt x="319" y="264"/>
                </a:cubicBezTo>
                <a:cubicBezTo>
                  <a:pt x="319" y="264"/>
                  <a:pt x="319" y="264"/>
                  <a:pt x="319" y="264"/>
                </a:cubicBezTo>
                <a:cubicBezTo>
                  <a:pt x="319" y="265"/>
                  <a:pt x="319" y="265"/>
                  <a:pt x="319" y="265"/>
                </a:cubicBezTo>
                <a:cubicBezTo>
                  <a:pt x="320" y="265"/>
                  <a:pt x="320" y="265"/>
                  <a:pt x="320" y="265"/>
                </a:cubicBezTo>
                <a:cubicBezTo>
                  <a:pt x="321" y="265"/>
                  <a:pt x="321" y="265"/>
                  <a:pt x="321" y="265"/>
                </a:cubicBezTo>
                <a:cubicBezTo>
                  <a:pt x="321" y="266"/>
                  <a:pt x="321" y="266"/>
                  <a:pt x="321" y="266"/>
                </a:cubicBezTo>
                <a:cubicBezTo>
                  <a:pt x="320" y="265"/>
                  <a:pt x="320" y="265"/>
                  <a:pt x="320" y="265"/>
                </a:cubicBezTo>
                <a:cubicBezTo>
                  <a:pt x="320" y="265"/>
                  <a:pt x="320" y="265"/>
                  <a:pt x="320" y="265"/>
                </a:cubicBezTo>
                <a:cubicBezTo>
                  <a:pt x="320" y="266"/>
                  <a:pt x="320" y="266"/>
                  <a:pt x="320" y="266"/>
                </a:cubicBezTo>
                <a:cubicBezTo>
                  <a:pt x="321" y="267"/>
                  <a:pt x="321" y="267"/>
                  <a:pt x="321" y="267"/>
                </a:cubicBezTo>
                <a:cubicBezTo>
                  <a:pt x="322" y="267"/>
                  <a:pt x="322" y="267"/>
                  <a:pt x="322" y="267"/>
                </a:cubicBezTo>
                <a:cubicBezTo>
                  <a:pt x="321" y="268"/>
                  <a:pt x="321" y="268"/>
                  <a:pt x="321" y="268"/>
                </a:cubicBezTo>
                <a:cubicBezTo>
                  <a:pt x="320" y="268"/>
                  <a:pt x="320" y="268"/>
                  <a:pt x="320" y="268"/>
                </a:cubicBezTo>
                <a:cubicBezTo>
                  <a:pt x="319" y="268"/>
                  <a:pt x="319" y="268"/>
                  <a:pt x="319" y="268"/>
                </a:cubicBezTo>
                <a:cubicBezTo>
                  <a:pt x="321" y="268"/>
                  <a:pt x="321" y="268"/>
                  <a:pt x="321" y="268"/>
                </a:cubicBezTo>
                <a:cubicBezTo>
                  <a:pt x="320" y="269"/>
                  <a:pt x="320" y="269"/>
                  <a:pt x="320" y="269"/>
                </a:cubicBezTo>
                <a:cubicBezTo>
                  <a:pt x="320" y="269"/>
                  <a:pt x="320" y="269"/>
                  <a:pt x="320" y="269"/>
                </a:cubicBezTo>
                <a:cubicBezTo>
                  <a:pt x="320" y="270"/>
                  <a:pt x="320" y="270"/>
                  <a:pt x="320" y="270"/>
                </a:cubicBezTo>
                <a:cubicBezTo>
                  <a:pt x="319" y="270"/>
                  <a:pt x="319" y="270"/>
                  <a:pt x="319" y="270"/>
                </a:cubicBezTo>
                <a:cubicBezTo>
                  <a:pt x="318" y="270"/>
                  <a:pt x="318" y="270"/>
                  <a:pt x="318" y="270"/>
                </a:cubicBezTo>
                <a:cubicBezTo>
                  <a:pt x="318" y="270"/>
                  <a:pt x="318" y="270"/>
                  <a:pt x="318" y="270"/>
                </a:cubicBezTo>
                <a:cubicBezTo>
                  <a:pt x="319" y="271"/>
                  <a:pt x="319" y="271"/>
                  <a:pt x="319" y="271"/>
                </a:cubicBezTo>
                <a:cubicBezTo>
                  <a:pt x="320" y="271"/>
                  <a:pt x="320" y="271"/>
                  <a:pt x="320" y="271"/>
                </a:cubicBezTo>
                <a:cubicBezTo>
                  <a:pt x="321" y="271"/>
                  <a:pt x="321" y="271"/>
                  <a:pt x="321" y="271"/>
                </a:cubicBezTo>
                <a:cubicBezTo>
                  <a:pt x="320" y="272"/>
                  <a:pt x="320" y="272"/>
                  <a:pt x="320" y="272"/>
                </a:cubicBezTo>
                <a:cubicBezTo>
                  <a:pt x="319" y="272"/>
                  <a:pt x="319" y="272"/>
                  <a:pt x="319" y="272"/>
                </a:cubicBezTo>
                <a:cubicBezTo>
                  <a:pt x="319" y="272"/>
                  <a:pt x="319" y="272"/>
                  <a:pt x="319" y="272"/>
                </a:cubicBezTo>
                <a:cubicBezTo>
                  <a:pt x="320" y="272"/>
                  <a:pt x="320" y="272"/>
                  <a:pt x="320" y="272"/>
                </a:cubicBezTo>
                <a:cubicBezTo>
                  <a:pt x="320" y="272"/>
                  <a:pt x="320" y="272"/>
                  <a:pt x="320" y="272"/>
                </a:cubicBezTo>
                <a:cubicBezTo>
                  <a:pt x="321" y="272"/>
                  <a:pt x="321" y="272"/>
                  <a:pt x="321" y="272"/>
                </a:cubicBezTo>
                <a:cubicBezTo>
                  <a:pt x="320" y="273"/>
                  <a:pt x="320" y="273"/>
                  <a:pt x="320" y="273"/>
                </a:cubicBezTo>
                <a:cubicBezTo>
                  <a:pt x="320" y="274"/>
                  <a:pt x="320" y="274"/>
                  <a:pt x="320" y="274"/>
                </a:cubicBezTo>
                <a:cubicBezTo>
                  <a:pt x="320" y="274"/>
                  <a:pt x="320" y="274"/>
                  <a:pt x="320" y="274"/>
                </a:cubicBezTo>
                <a:cubicBezTo>
                  <a:pt x="319" y="274"/>
                  <a:pt x="319" y="274"/>
                  <a:pt x="319" y="274"/>
                </a:cubicBezTo>
                <a:cubicBezTo>
                  <a:pt x="318" y="275"/>
                  <a:pt x="318" y="275"/>
                  <a:pt x="318" y="275"/>
                </a:cubicBezTo>
                <a:cubicBezTo>
                  <a:pt x="317" y="275"/>
                  <a:pt x="317" y="275"/>
                  <a:pt x="317" y="275"/>
                </a:cubicBezTo>
                <a:cubicBezTo>
                  <a:pt x="316" y="276"/>
                  <a:pt x="316" y="276"/>
                  <a:pt x="316" y="276"/>
                </a:cubicBezTo>
                <a:cubicBezTo>
                  <a:pt x="316" y="276"/>
                  <a:pt x="316" y="276"/>
                  <a:pt x="316" y="276"/>
                </a:cubicBezTo>
                <a:cubicBezTo>
                  <a:pt x="315" y="276"/>
                  <a:pt x="315" y="276"/>
                  <a:pt x="315" y="276"/>
                </a:cubicBezTo>
                <a:cubicBezTo>
                  <a:pt x="315" y="276"/>
                  <a:pt x="315" y="276"/>
                  <a:pt x="315" y="276"/>
                </a:cubicBezTo>
                <a:cubicBezTo>
                  <a:pt x="314" y="277"/>
                  <a:pt x="314" y="277"/>
                  <a:pt x="314" y="277"/>
                </a:cubicBezTo>
                <a:cubicBezTo>
                  <a:pt x="314" y="277"/>
                  <a:pt x="314" y="277"/>
                  <a:pt x="314" y="277"/>
                </a:cubicBezTo>
                <a:cubicBezTo>
                  <a:pt x="313" y="277"/>
                  <a:pt x="313" y="277"/>
                  <a:pt x="313" y="277"/>
                </a:cubicBezTo>
                <a:cubicBezTo>
                  <a:pt x="313" y="277"/>
                  <a:pt x="313" y="277"/>
                  <a:pt x="313" y="277"/>
                </a:cubicBezTo>
                <a:cubicBezTo>
                  <a:pt x="312" y="277"/>
                  <a:pt x="312" y="277"/>
                  <a:pt x="312" y="277"/>
                </a:cubicBezTo>
                <a:cubicBezTo>
                  <a:pt x="312" y="277"/>
                  <a:pt x="312" y="277"/>
                  <a:pt x="312" y="277"/>
                </a:cubicBezTo>
                <a:cubicBezTo>
                  <a:pt x="311" y="277"/>
                  <a:pt x="311" y="277"/>
                  <a:pt x="311" y="277"/>
                </a:cubicBezTo>
                <a:cubicBezTo>
                  <a:pt x="310" y="277"/>
                  <a:pt x="310" y="277"/>
                  <a:pt x="310" y="277"/>
                </a:cubicBezTo>
                <a:cubicBezTo>
                  <a:pt x="309" y="276"/>
                  <a:pt x="309" y="276"/>
                  <a:pt x="309" y="276"/>
                </a:cubicBezTo>
                <a:cubicBezTo>
                  <a:pt x="309" y="277"/>
                  <a:pt x="309" y="277"/>
                  <a:pt x="309" y="277"/>
                </a:cubicBezTo>
                <a:cubicBezTo>
                  <a:pt x="309" y="277"/>
                  <a:pt x="309" y="277"/>
                  <a:pt x="309" y="277"/>
                </a:cubicBezTo>
                <a:cubicBezTo>
                  <a:pt x="308" y="277"/>
                  <a:pt x="308" y="277"/>
                  <a:pt x="308" y="277"/>
                </a:cubicBezTo>
                <a:cubicBezTo>
                  <a:pt x="307" y="277"/>
                  <a:pt x="307" y="277"/>
                  <a:pt x="307" y="277"/>
                </a:cubicBezTo>
                <a:cubicBezTo>
                  <a:pt x="307" y="278"/>
                  <a:pt x="307" y="278"/>
                  <a:pt x="307" y="278"/>
                </a:cubicBezTo>
                <a:cubicBezTo>
                  <a:pt x="307" y="278"/>
                  <a:pt x="307" y="278"/>
                  <a:pt x="307" y="278"/>
                </a:cubicBezTo>
                <a:cubicBezTo>
                  <a:pt x="307" y="278"/>
                  <a:pt x="307" y="278"/>
                  <a:pt x="307" y="278"/>
                </a:cubicBezTo>
                <a:cubicBezTo>
                  <a:pt x="307" y="279"/>
                  <a:pt x="307" y="279"/>
                  <a:pt x="307" y="279"/>
                </a:cubicBezTo>
                <a:cubicBezTo>
                  <a:pt x="306" y="279"/>
                  <a:pt x="306" y="279"/>
                  <a:pt x="306" y="279"/>
                </a:cubicBezTo>
                <a:cubicBezTo>
                  <a:pt x="306" y="279"/>
                  <a:pt x="306" y="279"/>
                  <a:pt x="306" y="279"/>
                </a:cubicBezTo>
                <a:cubicBezTo>
                  <a:pt x="306" y="280"/>
                  <a:pt x="306" y="280"/>
                  <a:pt x="306" y="280"/>
                </a:cubicBezTo>
                <a:cubicBezTo>
                  <a:pt x="305" y="280"/>
                  <a:pt x="305" y="280"/>
                  <a:pt x="305" y="280"/>
                </a:cubicBezTo>
                <a:cubicBezTo>
                  <a:pt x="305" y="281"/>
                  <a:pt x="305" y="281"/>
                  <a:pt x="305" y="281"/>
                </a:cubicBezTo>
                <a:cubicBezTo>
                  <a:pt x="304" y="281"/>
                  <a:pt x="304" y="281"/>
                  <a:pt x="304" y="281"/>
                </a:cubicBezTo>
                <a:cubicBezTo>
                  <a:pt x="303" y="282"/>
                  <a:pt x="303" y="282"/>
                  <a:pt x="303" y="282"/>
                </a:cubicBezTo>
                <a:cubicBezTo>
                  <a:pt x="303" y="282"/>
                  <a:pt x="303" y="282"/>
                  <a:pt x="303" y="282"/>
                </a:cubicBezTo>
                <a:cubicBezTo>
                  <a:pt x="302" y="282"/>
                  <a:pt x="302" y="282"/>
                  <a:pt x="302" y="282"/>
                </a:cubicBezTo>
                <a:cubicBezTo>
                  <a:pt x="301" y="282"/>
                  <a:pt x="301" y="282"/>
                  <a:pt x="301" y="282"/>
                </a:cubicBezTo>
                <a:cubicBezTo>
                  <a:pt x="301" y="283"/>
                  <a:pt x="301" y="283"/>
                  <a:pt x="301" y="283"/>
                </a:cubicBezTo>
                <a:cubicBezTo>
                  <a:pt x="300" y="283"/>
                  <a:pt x="300" y="283"/>
                  <a:pt x="300" y="283"/>
                </a:cubicBezTo>
                <a:cubicBezTo>
                  <a:pt x="300" y="283"/>
                  <a:pt x="300" y="283"/>
                  <a:pt x="300" y="283"/>
                </a:cubicBezTo>
                <a:cubicBezTo>
                  <a:pt x="298" y="282"/>
                  <a:pt x="298" y="282"/>
                  <a:pt x="298" y="282"/>
                </a:cubicBezTo>
                <a:cubicBezTo>
                  <a:pt x="298" y="282"/>
                  <a:pt x="298" y="282"/>
                  <a:pt x="298" y="282"/>
                </a:cubicBezTo>
                <a:cubicBezTo>
                  <a:pt x="297" y="283"/>
                  <a:pt x="297" y="283"/>
                  <a:pt x="297" y="283"/>
                </a:cubicBezTo>
                <a:cubicBezTo>
                  <a:pt x="297" y="282"/>
                  <a:pt x="297" y="282"/>
                  <a:pt x="297" y="282"/>
                </a:cubicBezTo>
                <a:cubicBezTo>
                  <a:pt x="295" y="283"/>
                  <a:pt x="295" y="283"/>
                  <a:pt x="295" y="283"/>
                </a:cubicBezTo>
                <a:cubicBezTo>
                  <a:pt x="294" y="283"/>
                  <a:pt x="294" y="283"/>
                  <a:pt x="294" y="283"/>
                </a:cubicBezTo>
                <a:cubicBezTo>
                  <a:pt x="294" y="282"/>
                  <a:pt x="294" y="282"/>
                  <a:pt x="294" y="282"/>
                </a:cubicBezTo>
                <a:cubicBezTo>
                  <a:pt x="293" y="282"/>
                  <a:pt x="293" y="282"/>
                  <a:pt x="293" y="282"/>
                </a:cubicBezTo>
                <a:cubicBezTo>
                  <a:pt x="293" y="283"/>
                  <a:pt x="293" y="283"/>
                  <a:pt x="293" y="283"/>
                </a:cubicBezTo>
                <a:cubicBezTo>
                  <a:pt x="292" y="283"/>
                  <a:pt x="292" y="283"/>
                  <a:pt x="292" y="283"/>
                </a:cubicBezTo>
                <a:cubicBezTo>
                  <a:pt x="291" y="282"/>
                  <a:pt x="291" y="282"/>
                  <a:pt x="291" y="282"/>
                </a:cubicBezTo>
                <a:cubicBezTo>
                  <a:pt x="290" y="282"/>
                  <a:pt x="290" y="282"/>
                  <a:pt x="290" y="282"/>
                </a:cubicBezTo>
                <a:cubicBezTo>
                  <a:pt x="289" y="282"/>
                  <a:pt x="289" y="282"/>
                  <a:pt x="289" y="282"/>
                </a:cubicBezTo>
                <a:cubicBezTo>
                  <a:pt x="288" y="282"/>
                  <a:pt x="288" y="282"/>
                  <a:pt x="288" y="282"/>
                </a:cubicBezTo>
                <a:cubicBezTo>
                  <a:pt x="288" y="282"/>
                  <a:pt x="288" y="282"/>
                  <a:pt x="288" y="282"/>
                </a:cubicBezTo>
                <a:cubicBezTo>
                  <a:pt x="287" y="282"/>
                  <a:pt x="287" y="282"/>
                  <a:pt x="287" y="282"/>
                </a:cubicBezTo>
                <a:cubicBezTo>
                  <a:pt x="286" y="282"/>
                  <a:pt x="286" y="282"/>
                  <a:pt x="286" y="282"/>
                </a:cubicBezTo>
                <a:cubicBezTo>
                  <a:pt x="285" y="281"/>
                  <a:pt x="285" y="281"/>
                  <a:pt x="285" y="281"/>
                </a:cubicBezTo>
                <a:cubicBezTo>
                  <a:pt x="284" y="282"/>
                  <a:pt x="284" y="282"/>
                  <a:pt x="284" y="282"/>
                </a:cubicBezTo>
                <a:cubicBezTo>
                  <a:pt x="284" y="282"/>
                  <a:pt x="284" y="282"/>
                  <a:pt x="284" y="282"/>
                </a:cubicBezTo>
                <a:cubicBezTo>
                  <a:pt x="283" y="281"/>
                  <a:pt x="283" y="281"/>
                  <a:pt x="283" y="281"/>
                </a:cubicBezTo>
                <a:cubicBezTo>
                  <a:pt x="282" y="282"/>
                  <a:pt x="282" y="282"/>
                  <a:pt x="282" y="282"/>
                </a:cubicBezTo>
                <a:cubicBezTo>
                  <a:pt x="281" y="282"/>
                  <a:pt x="281" y="282"/>
                  <a:pt x="281" y="282"/>
                </a:cubicBezTo>
                <a:cubicBezTo>
                  <a:pt x="281" y="282"/>
                  <a:pt x="281" y="282"/>
                  <a:pt x="281" y="282"/>
                </a:cubicBezTo>
                <a:cubicBezTo>
                  <a:pt x="279" y="281"/>
                  <a:pt x="279" y="281"/>
                  <a:pt x="279" y="281"/>
                </a:cubicBezTo>
                <a:cubicBezTo>
                  <a:pt x="278" y="281"/>
                  <a:pt x="278" y="281"/>
                  <a:pt x="278" y="281"/>
                </a:cubicBezTo>
                <a:cubicBezTo>
                  <a:pt x="277" y="281"/>
                  <a:pt x="277" y="281"/>
                  <a:pt x="277" y="281"/>
                </a:cubicBezTo>
                <a:cubicBezTo>
                  <a:pt x="276" y="280"/>
                  <a:pt x="276" y="280"/>
                  <a:pt x="276" y="280"/>
                </a:cubicBezTo>
                <a:cubicBezTo>
                  <a:pt x="275" y="281"/>
                  <a:pt x="275" y="281"/>
                  <a:pt x="275" y="281"/>
                </a:cubicBezTo>
                <a:cubicBezTo>
                  <a:pt x="275" y="281"/>
                  <a:pt x="275" y="281"/>
                  <a:pt x="275" y="281"/>
                </a:cubicBezTo>
                <a:cubicBezTo>
                  <a:pt x="275" y="282"/>
                  <a:pt x="275" y="282"/>
                  <a:pt x="275" y="282"/>
                </a:cubicBezTo>
                <a:cubicBezTo>
                  <a:pt x="275" y="282"/>
                  <a:pt x="275" y="282"/>
                  <a:pt x="275" y="282"/>
                </a:cubicBezTo>
                <a:cubicBezTo>
                  <a:pt x="274" y="282"/>
                  <a:pt x="274" y="282"/>
                  <a:pt x="274" y="282"/>
                </a:cubicBezTo>
                <a:cubicBezTo>
                  <a:pt x="272" y="283"/>
                  <a:pt x="272" y="283"/>
                  <a:pt x="272" y="283"/>
                </a:cubicBezTo>
                <a:cubicBezTo>
                  <a:pt x="271" y="284"/>
                  <a:pt x="271" y="284"/>
                  <a:pt x="271" y="284"/>
                </a:cubicBezTo>
                <a:cubicBezTo>
                  <a:pt x="271" y="284"/>
                  <a:pt x="271" y="284"/>
                  <a:pt x="271" y="284"/>
                </a:cubicBezTo>
                <a:cubicBezTo>
                  <a:pt x="271" y="285"/>
                  <a:pt x="271" y="285"/>
                  <a:pt x="271" y="285"/>
                </a:cubicBezTo>
                <a:cubicBezTo>
                  <a:pt x="271" y="286"/>
                  <a:pt x="271" y="286"/>
                  <a:pt x="271" y="286"/>
                </a:cubicBezTo>
                <a:cubicBezTo>
                  <a:pt x="270" y="287"/>
                  <a:pt x="270" y="287"/>
                  <a:pt x="270" y="287"/>
                </a:cubicBezTo>
                <a:cubicBezTo>
                  <a:pt x="269" y="287"/>
                  <a:pt x="269" y="287"/>
                  <a:pt x="269" y="287"/>
                </a:cubicBezTo>
                <a:cubicBezTo>
                  <a:pt x="268" y="287"/>
                  <a:pt x="268" y="287"/>
                  <a:pt x="268" y="287"/>
                </a:cubicBezTo>
                <a:cubicBezTo>
                  <a:pt x="267" y="287"/>
                  <a:pt x="267" y="287"/>
                  <a:pt x="267" y="287"/>
                </a:cubicBezTo>
                <a:cubicBezTo>
                  <a:pt x="266" y="288"/>
                  <a:pt x="266" y="288"/>
                  <a:pt x="266" y="288"/>
                </a:cubicBezTo>
                <a:cubicBezTo>
                  <a:pt x="265" y="288"/>
                  <a:pt x="265" y="288"/>
                  <a:pt x="265" y="288"/>
                </a:cubicBezTo>
                <a:cubicBezTo>
                  <a:pt x="265" y="288"/>
                  <a:pt x="265" y="288"/>
                  <a:pt x="265" y="288"/>
                </a:cubicBezTo>
                <a:cubicBezTo>
                  <a:pt x="264" y="288"/>
                  <a:pt x="264" y="288"/>
                  <a:pt x="264" y="288"/>
                </a:cubicBezTo>
                <a:cubicBezTo>
                  <a:pt x="264" y="289"/>
                  <a:pt x="264" y="289"/>
                  <a:pt x="264" y="289"/>
                </a:cubicBezTo>
                <a:cubicBezTo>
                  <a:pt x="263" y="289"/>
                  <a:pt x="263" y="289"/>
                  <a:pt x="263" y="289"/>
                </a:cubicBezTo>
                <a:cubicBezTo>
                  <a:pt x="262" y="290"/>
                  <a:pt x="262" y="290"/>
                  <a:pt x="262" y="290"/>
                </a:cubicBezTo>
                <a:cubicBezTo>
                  <a:pt x="262" y="290"/>
                  <a:pt x="262" y="290"/>
                  <a:pt x="262" y="290"/>
                </a:cubicBezTo>
                <a:cubicBezTo>
                  <a:pt x="261" y="290"/>
                  <a:pt x="261" y="290"/>
                  <a:pt x="261" y="290"/>
                </a:cubicBezTo>
                <a:cubicBezTo>
                  <a:pt x="260" y="292"/>
                  <a:pt x="260" y="292"/>
                  <a:pt x="260" y="292"/>
                </a:cubicBezTo>
                <a:cubicBezTo>
                  <a:pt x="259" y="292"/>
                  <a:pt x="259" y="292"/>
                  <a:pt x="259" y="292"/>
                </a:cubicBezTo>
                <a:cubicBezTo>
                  <a:pt x="258" y="294"/>
                  <a:pt x="258" y="294"/>
                  <a:pt x="258" y="294"/>
                </a:cubicBezTo>
                <a:cubicBezTo>
                  <a:pt x="257" y="294"/>
                  <a:pt x="257" y="294"/>
                  <a:pt x="257" y="294"/>
                </a:cubicBezTo>
                <a:cubicBezTo>
                  <a:pt x="256" y="295"/>
                  <a:pt x="256" y="295"/>
                  <a:pt x="256" y="295"/>
                </a:cubicBezTo>
                <a:cubicBezTo>
                  <a:pt x="255" y="296"/>
                  <a:pt x="255" y="296"/>
                  <a:pt x="255" y="296"/>
                </a:cubicBezTo>
                <a:cubicBezTo>
                  <a:pt x="255" y="297"/>
                  <a:pt x="255" y="297"/>
                  <a:pt x="255" y="297"/>
                </a:cubicBezTo>
                <a:cubicBezTo>
                  <a:pt x="254" y="297"/>
                  <a:pt x="254" y="297"/>
                  <a:pt x="254" y="297"/>
                </a:cubicBezTo>
                <a:cubicBezTo>
                  <a:pt x="252" y="298"/>
                  <a:pt x="252" y="298"/>
                  <a:pt x="252" y="298"/>
                </a:cubicBezTo>
                <a:cubicBezTo>
                  <a:pt x="252" y="299"/>
                  <a:pt x="252" y="299"/>
                  <a:pt x="252" y="299"/>
                </a:cubicBezTo>
                <a:cubicBezTo>
                  <a:pt x="250" y="300"/>
                  <a:pt x="250" y="300"/>
                  <a:pt x="250" y="300"/>
                </a:cubicBezTo>
                <a:cubicBezTo>
                  <a:pt x="248" y="300"/>
                  <a:pt x="248" y="300"/>
                  <a:pt x="248" y="300"/>
                </a:cubicBezTo>
                <a:cubicBezTo>
                  <a:pt x="249" y="300"/>
                  <a:pt x="249" y="300"/>
                  <a:pt x="249" y="300"/>
                </a:cubicBezTo>
                <a:cubicBezTo>
                  <a:pt x="252" y="299"/>
                  <a:pt x="252" y="299"/>
                  <a:pt x="252" y="299"/>
                </a:cubicBezTo>
                <a:cubicBezTo>
                  <a:pt x="254" y="299"/>
                  <a:pt x="254" y="299"/>
                  <a:pt x="254" y="299"/>
                </a:cubicBezTo>
                <a:cubicBezTo>
                  <a:pt x="255" y="298"/>
                  <a:pt x="255" y="298"/>
                  <a:pt x="255" y="298"/>
                </a:cubicBezTo>
                <a:cubicBezTo>
                  <a:pt x="256" y="296"/>
                  <a:pt x="256" y="296"/>
                  <a:pt x="256" y="296"/>
                </a:cubicBezTo>
                <a:cubicBezTo>
                  <a:pt x="257" y="295"/>
                  <a:pt x="257" y="295"/>
                  <a:pt x="257" y="295"/>
                </a:cubicBezTo>
                <a:cubicBezTo>
                  <a:pt x="258" y="295"/>
                  <a:pt x="258" y="295"/>
                  <a:pt x="258" y="295"/>
                </a:cubicBezTo>
                <a:cubicBezTo>
                  <a:pt x="260" y="293"/>
                  <a:pt x="260" y="293"/>
                  <a:pt x="260" y="293"/>
                </a:cubicBezTo>
                <a:cubicBezTo>
                  <a:pt x="263" y="291"/>
                  <a:pt x="263" y="291"/>
                  <a:pt x="263" y="291"/>
                </a:cubicBezTo>
                <a:cubicBezTo>
                  <a:pt x="265" y="290"/>
                  <a:pt x="265" y="290"/>
                  <a:pt x="265" y="290"/>
                </a:cubicBezTo>
                <a:cubicBezTo>
                  <a:pt x="266" y="290"/>
                  <a:pt x="266" y="290"/>
                  <a:pt x="266" y="290"/>
                </a:cubicBezTo>
                <a:cubicBezTo>
                  <a:pt x="268" y="289"/>
                  <a:pt x="268" y="289"/>
                  <a:pt x="268" y="289"/>
                </a:cubicBezTo>
                <a:cubicBezTo>
                  <a:pt x="270" y="289"/>
                  <a:pt x="270" y="289"/>
                  <a:pt x="270" y="289"/>
                </a:cubicBezTo>
                <a:cubicBezTo>
                  <a:pt x="273" y="288"/>
                  <a:pt x="273" y="288"/>
                  <a:pt x="273" y="288"/>
                </a:cubicBezTo>
                <a:cubicBezTo>
                  <a:pt x="274" y="288"/>
                  <a:pt x="274" y="288"/>
                  <a:pt x="274" y="288"/>
                </a:cubicBezTo>
                <a:cubicBezTo>
                  <a:pt x="274" y="288"/>
                  <a:pt x="274" y="288"/>
                  <a:pt x="274" y="288"/>
                </a:cubicBezTo>
                <a:cubicBezTo>
                  <a:pt x="277" y="288"/>
                  <a:pt x="277" y="288"/>
                  <a:pt x="277" y="288"/>
                </a:cubicBezTo>
                <a:cubicBezTo>
                  <a:pt x="279" y="288"/>
                  <a:pt x="279" y="288"/>
                  <a:pt x="279" y="288"/>
                </a:cubicBezTo>
                <a:cubicBezTo>
                  <a:pt x="281" y="289"/>
                  <a:pt x="281" y="289"/>
                  <a:pt x="281" y="289"/>
                </a:cubicBezTo>
                <a:cubicBezTo>
                  <a:pt x="281" y="290"/>
                  <a:pt x="281" y="290"/>
                  <a:pt x="281" y="290"/>
                </a:cubicBezTo>
                <a:cubicBezTo>
                  <a:pt x="279" y="289"/>
                  <a:pt x="279" y="289"/>
                  <a:pt x="279" y="289"/>
                </a:cubicBezTo>
                <a:cubicBezTo>
                  <a:pt x="280" y="290"/>
                  <a:pt x="280" y="290"/>
                  <a:pt x="280" y="290"/>
                </a:cubicBezTo>
                <a:cubicBezTo>
                  <a:pt x="279" y="290"/>
                  <a:pt x="279" y="290"/>
                  <a:pt x="279" y="290"/>
                </a:cubicBezTo>
                <a:cubicBezTo>
                  <a:pt x="280" y="290"/>
                  <a:pt x="280" y="290"/>
                  <a:pt x="280" y="290"/>
                </a:cubicBezTo>
                <a:cubicBezTo>
                  <a:pt x="281" y="290"/>
                  <a:pt x="281" y="290"/>
                  <a:pt x="281" y="290"/>
                </a:cubicBezTo>
                <a:cubicBezTo>
                  <a:pt x="281" y="291"/>
                  <a:pt x="281" y="291"/>
                  <a:pt x="281" y="291"/>
                </a:cubicBezTo>
                <a:cubicBezTo>
                  <a:pt x="281" y="291"/>
                  <a:pt x="281" y="291"/>
                  <a:pt x="281" y="291"/>
                </a:cubicBezTo>
                <a:cubicBezTo>
                  <a:pt x="281" y="291"/>
                  <a:pt x="281" y="291"/>
                  <a:pt x="281" y="291"/>
                </a:cubicBezTo>
                <a:cubicBezTo>
                  <a:pt x="281" y="293"/>
                  <a:pt x="281" y="293"/>
                  <a:pt x="281" y="293"/>
                </a:cubicBezTo>
                <a:cubicBezTo>
                  <a:pt x="280" y="293"/>
                  <a:pt x="280" y="293"/>
                  <a:pt x="280" y="293"/>
                </a:cubicBezTo>
                <a:cubicBezTo>
                  <a:pt x="279" y="293"/>
                  <a:pt x="279" y="293"/>
                  <a:pt x="279" y="293"/>
                </a:cubicBezTo>
                <a:cubicBezTo>
                  <a:pt x="278" y="293"/>
                  <a:pt x="278" y="293"/>
                  <a:pt x="278" y="293"/>
                </a:cubicBezTo>
                <a:cubicBezTo>
                  <a:pt x="277" y="294"/>
                  <a:pt x="277" y="294"/>
                  <a:pt x="277" y="294"/>
                </a:cubicBezTo>
                <a:cubicBezTo>
                  <a:pt x="276" y="294"/>
                  <a:pt x="276" y="294"/>
                  <a:pt x="276" y="294"/>
                </a:cubicBezTo>
                <a:cubicBezTo>
                  <a:pt x="275" y="294"/>
                  <a:pt x="275" y="294"/>
                  <a:pt x="275" y="294"/>
                </a:cubicBezTo>
                <a:cubicBezTo>
                  <a:pt x="274" y="293"/>
                  <a:pt x="274" y="293"/>
                  <a:pt x="274" y="293"/>
                </a:cubicBezTo>
                <a:cubicBezTo>
                  <a:pt x="274" y="294"/>
                  <a:pt x="274" y="294"/>
                  <a:pt x="274" y="294"/>
                </a:cubicBezTo>
                <a:cubicBezTo>
                  <a:pt x="273" y="294"/>
                  <a:pt x="273" y="294"/>
                  <a:pt x="273" y="294"/>
                </a:cubicBezTo>
                <a:cubicBezTo>
                  <a:pt x="272" y="294"/>
                  <a:pt x="272" y="294"/>
                  <a:pt x="272" y="294"/>
                </a:cubicBezTo>
                <a:cubicBezTo>
                  <a:pt x="271" y="294"/>
                  <a:pt x="271" y="294"/>
                  <a:pt x="271" y="294"/>
                </a:cubicBezTo>
                <a:cubicBezTo>
                  <a:pt x="272" y="294"/>
                  <a:pt x="272" y="294"/>
                  <a:pt x="272" y="294"/>
                </a:cubicBezTo>
                <a:cubicBezTo>
                  <a:pt x="273" y="294"/>
                  <a:pt x="273" y="294"/>
                  <a:pt x="273" y="294"/>
                </a:cubicBezTo>
                <a:cubicBezTo>
                  <a:pt x="275" y="295"/>
                  <a:pt x="275" y="295"/>
                  <a:pt x="275" y="295"/>
                </a:cubicBezTo>
                <a:cubicBezTo>
                  <a:pt x="275" y="295"/>
                  <a:pt x="275" y="295"/>
                  <a:pt x="275" y="295"/>
                </a:cubicBezTo>
                <a:cubicBezTo>
                  <a:pt x="275" y="296"/>
                  <a:pt x="275" y="296"/>
                  <a:pt x="275" y="296"/>
                </a:cubicBezTo>
                <a:cubicBezTo>
                  <a:pt x="276" y="296"/>
                  <a:pt x="276" y="296"/>
                  <a:pt x="276" y="296"/>
                </a:cubicBezTo>
                <a:cubicBezTo>
                  <a:pt x="277" y="295"/>
                  <a:pt x="277" y="295"/>
                  <a:pt x="277" y="295"/>
                </a:cubicBezTo>
                <a:cubicBezTo>
                  <a:pt x="278" y="295"/>
                  <a:pt x="278" y="295"/>
                  <a:pt x="278" y="295"/>
                </a:cubicBezTo>
                <a:cubicBezTo>
                  <a:pt x="278" y="295"/>
                  <a:pt x="278" y="295"/>
                  <a:pt x="278" y="295"/>
                </a:cubicBezTo>
                <a:cubicBezTo>
                  <a:pt x="279" y="295"/>
                  <a:pt x="279" y="295"/>
                  <a:pt x="279" y="295"/>
                </a:cubicBezTo>
                <a:cubicBezTo>
                  <a:pt x="279" y="296"/>
                  <a:pt x="279" y="296"/>
                  <a:pt x="279" y="296"/>
                </a:cubicBezTo>
                <a:cubicBezTo>
                  <a:pt x="278" y="296"/>
                  <a:pt x="278" y="296"/>
                  <a:pt x="278" y="296"/>
                </a:cubicBezTo>
                <a:cubicBezTo>
                  <a:pt x="277" y="298"/>
                  <a:pt x="277" y="298"/>
                  <a:pt x="277" y="298"/>
                </a:cubicBezTo>
                <a:cubicBezTo>
                  <a:pt x="277" y="299"/>
                  <a:pt x="277" y="299"/>
                  <a:pt x="277" y="299"/>
                </a:cubicBezTo>
                <a:cubicBezTo>
                  <a:pt x="276" y="299"/>
                  <a:pt x="276" y="299"/>
                  <a:pt x="276" y="299"/>
                </a:cubicBezTo>
                <a:cubicBezTo>
                  <a:pt x="278" y="299"/>
                  <a:pt x="278" y="299"/>
                  <a:pt x="278" y="299"/>
                </a:cubicBezTo>
                <a:cubicBezTo>
                  <a:pt x="278" y="299"/>
                  <a:pt x="278" y="299"/>
                  <a:pt x="278" y="299"/>
                </a:cubicBezTo>
                <a:cubicBezTo>
                  <a:pt x="277" y="300"/>
                  <a:pt x="277" y="300"/>
                  <a:pt x="277" y="300"/>
                </a:cubicBezTo>
                <a:cubicBezTo>
                  <a:pt x="278" y="301"/>
                  <a:pt x="278" y="301"/>
                  <a:pt x="278" y="301"/>
                </a:cubicBezTo>
                <a:cubicBezTo>
                  <a:pt x="278" y="301"/>
                  <a:pt x="278" y="301"/>
                  <a:pt x="278" y="301"/>
                </a:cubicBezTo>
                <a:cubicBezTo>
                  <a:pt x="278" y="303"/>
                  <a:pt x="278" y="303"/>
                  <a:pt x="278" y="303"/>
                </a:cubicBezTo>
                <a:cubicBezTo>
                  <a:pt x="278" y="303"/>
                  <a:pt x="278" y="303"/>
                  <a:pt x="278" y="303"/>
                </a:cubicBezTo>
                <a:cubicBezTo>
                  <a:pt x="279" y="304"/>
                  <a:pt x="279" y="304"/>
                  <a:pt x="279" y="304"/>
                </a:cubicBezTo>
                <a:cubicBezTo>
                  <a:pt x="280" y="304"/>
                  <a:pt x="280" y="304"/>
                  <a:pt x="280" y="304"/>
                </a:cubicBezTo>
                <a:cubicBezTo>
                  <a:pt x="280" y="304"/>
                  <a:pt x="280" y="304"/>
                  <a:pt x="280" y="304"/>
                </a:cubicBezTo>
                <a:cubicBezTo>
                  <a:pt x="281" y="304"/>
                  <a:pt x="281" y="304"/>
                  <a:pt x="281" y="304"/>
                </a:cubicBezTo>
                <a:cubicBezTo>
                  <a:pt x="281" y="305"/>
                  <a:pt x="281" y="305"/>
                  <a:pt x="281" y="305"/>
                </a:cubicBezTo>
                <a:cubicBezTo>
                  <a:pt x="280" y="305"/>
                  <a:pt x="280" y="305"/>
                  <a:pt x="280" y="305"/>
                </a:cubicBezTo>
                <a:cubicBezTo>
                  <a:pt x="281" y="306"/>
                  <a:pt x="281" y="306"/>
                  <a:pt x="281" y="306"/>
                </a:cubicBezTo>
                <a:cubicBezTo>
                  <a:pt x="283" y="306"/>
                  <a:pt x="283" y="306"/>
                  <a:pt x="283" y="306"/>
                </a:cubicBezTo>
                <a:cubicBezTo>
                  <a:pt x="283" y="306"/>
                  <a:pt x="283" y="306"/>
                  <a:pt x="283" y="306"/>
                </a:cubicBezTo>
                <a:cubicBezTo>
                  <a:pt x="284" y="306"/>
                  <a:pt x="284" y="306"/>
                  <a:pt x="284" y="306"/>
                </a:cubicBezTo>
                <a:cubicBezTo>
                  <a:pt x="285" y="306"/>
                  <a:pt x="285" y="306"/>
                  <a:pt x="285" y="306"/>
                </a:cubicBezTo>
                <a:cubicBezTo>
                  <a:pt x="285" y="307"/>
                  <a:pt x="285" y="307"/>
                  <a:pt x="285" y="307"/>
                </a:cubicBezTo>
                <a:cubicBezTo>
                  <a:pt x="287" y="307"/>
                  <a:pt x="287" y="307"/>
                  <a:pt x="287" y="307"/>
                </a:cubicBezTo>
                <a:cubicBezTo>
                  <a:pt x="287" y="307"/>
                  <a:pt x="287" y="307"/>
                  <a:pt x="287" y="307"/>
                </a:cubicBezTo>
                <a:cubicBezTo>
                  <a:pt x="288" y="306"/>
                  <a:pt x="288" y="306"/>
                  <a:pt x="288" y="306"/>
                </a:cubicBezTo>
                <a:cubicBezTo>
                  <a:pt x="288" y="306"/>
                  <a:pt x="288" y="306"/>
                  <a:pt x="288" y="306"/>
                </a:cubicBezTo>
                <a:cubicBezTo>
                  <a:pt x="288" y="307"/>
                  <a:pt x="288" y="307"/>
                  <a:pt x="288" y="307"/>
                </a:cubicBezTo>
                <a:cubicBezTo>
                  <a:pt x="289" y="307"/>
                  <a:pt x="289" y="307"/>
                  <a:pt x="289" y="307"/>
                </a:cubicBezTo>
                <a:cubicBezTo>
                  <a:pt x="291" y="308"/>
                  <a:pt x="291" y="308"/>
                  <a:pt x="291" y="308"/>
                </a:cubicBezTo>
                <a:cubicBezTo>
                  <a:pt x="291" y="308"/>
                  <a:pt x="291" y="308"/>
                  <a:pt x="291" y="308"/>
                </a:cubicBezTo>
                <a:cubicBezTo>
                  <a:pt x="290" y="308"/>
                  <a:pt x="290" y="308"/>
                  <a:pt x="290" y="308"/>
                </a:cubicBezTo>
                <a:cubicBezTo>
                  <a:pt x="290" y="308"/>
                  <a:pt x="290" y="308"/>
                  <a:pt x="290" y="308"/>
                </a:cubicBezTo>
                <a:cubicBezTo>
                  <a:pt x="291" y="309"/>
                  <a:pt x="291" y="309"/>
                  <a:pt x="291" y="309"/>
                </a:cubicBezTo>
                <a:cubicBezTo>
                  <a:pt x="292" y="309"/>
                  <a:pt x="292" y="309"/>
                  <a:pt x="292" y="309"/>
                </a:cubicBezTo>
                <a:cubicBezTo>
                  <a:pt x="292" y="309"/>
                  <a:pt x="292" y="309"/>
                  <a:pt x="292" y="309"/>
                </a:cubicBezTo>
                <a:cubicBezTo>
                  <a:pt x="291" y="309"/>
                  <a:pt x="291" y="309"/>
                  <a:pt x="291" y="309"/>
                </a:cubicBezTo>
                <a:cubicBezTo>
                  <a:pt x="291" y="309"/>
                  <a:pt x="291" y="309"/>
                  <a:pt x="291" y="309"/>
                </a:cubicBezTo>
                <a:cubicBezTo>
                  <a:pt x="290" y="309"/>
                  <a:pt x="290" y="309"/>
                  <a:pt x="290" y="309"/>
                </a:cubicBezTo>
                <a:cubicBezTo>
                  <a:pt x="289" y="310"/>
                  <a:pt x="289" y="310"/>
                  <a:pt x="289" y="310"/>
                </a:cubicBezTo>
                <a:cubicBezTo>
                  <a:pt x="287" y="311"/>
                  <a:pt x="287" y="311"/>
                  <a:pt x="287" y="311"/>
                </a:cubicBezTo>
                <a:cubicBezTo>
                  <a:pt x="286" y="311"/>
                  <a:pt x="286" y="311"/>
                  <a:pt x="286" y="311"/>
                </a:cubicBezTo>
                <a:cubicBezTo>
                  <a:pt x="284" y="311"/>
                  <a:pt x="284" y="311"/>
                  <a:pt x="284" y="311"/>
                </a:cubicBezTo>
                <a:cubicBezTo>
                  <a:pt x="283" y="311"/>
                  <a:pt x="283" y="311"/>
                  <a:pt x="283" y="311"/>
                </a:cubicBezTo>
                <a:cubicBezTo>
                  <a:pt x="282" y="312"/>
                  <a:pt x="282" y="312"/>
                  <a:pt x="282" y="312"/>
                </a:cubicBezTo>
                <a:cubicBezTo>
                  <a:pt x="281" y="312"/>
                  <a:pt x="281" y="312"/>
                  <a:pt x="281" y="312"/>
                </a:cubicBezTo>
                <a:cubicBezTo>
                  <a:pt x="281" y="312"/>
                  <a:pt x="281" y="312"/>
                  <a:pt x="281" y="312"/>
                </a:cubicBezTo>
                <a:cubicBezTo>
                  <a:pt x="280" y="312"/>
                  <a:pt x="280" y="312"/>
                  <a:pt x="280" y="312"/>
                </a:cubicBezTo>
                <a:cubicBezTo>
                  <a:pt x="279" y="311"/>
                  <a:pt x="279" y="311"/>
                  <a:pt x="279" y="311"/>
                </a:cubicBezTo>
                <a:cubicBezTo>
                  <a:pt x="279" y="311"/>
                  <a:pt x="279" y="311"/>
                  <a:pt x="279" y="311"/>
                </a:cubicBezTo>
                <a:cubicBezTo>
                  <a:pt x="279" y="312"/>
                  <a:pt x="279" y="312"/>
                  <a:pt x="279" y="312"/>
                </a:cubicBezTo>
                <a:cubicBezTo>
                  <a:pt x="278" y="312"/>
                  <a:pt x="278" y="312"/>
                  <a:pt x="278" y="312"/>
                </a:cubicBezTo>
                <a:cubicBezTo>
                  <a:pt x="277" y="313"/>
                  <a:pt x="277" y="313"/>
                  <a:pt x="277" y="313"/>
                </a:cubicBezTo>
                <a:cubicBezTo>
                  <a:pt x="278" y="313"/>
                  <a:pt x="278" y="313"/>
                  <a:pt x="278" y="313"/>
                </a:cubicBezTo>
                <a:cubicBezTo>
                  <a:pt x="276" y="314"/>
                  <a:pt x="276" y="314"/>
                  <a:pt x="276" y="314"/>
                </a:cubicBezTo>
                <a:cubicBezTo>
                  <a:pt x="275" y="315"/>
                  <a:pt x="275" y="315"/>
                  <a:pt x="275" y="315"/>
                </a:cubicBezTo>
                <a:cubicBezTo>
                  <a:pt x="274" y="316"/>
                  <a:pt x="274" y="316"/>
                  <a:pt x="274" y="316"/>
                </a:cubicBezTo>
                <a:cubicBezTo>
                  <a:pt x="273" y="316"/>
                  <a:pt x="273" y="316"/>
                  <a:pt x="273" y="316"/>
                </a:cubicBezTo>
                <a:cubicBezTo>
                  <a:pt x="273" y="316"/>
                  <a:pt x="273" y="316"/>
                  <a:pt x="273" y="316"/>
                </a:cubicBezTo>
                <a:cubicBezTo>
                  <a:pt x="272" y="316"/>
                  <a:pt x="272" y="316"/>
                  <a:pt x="272" y="316"/>
                </a:cubicBezTo>
                <a:cubicBezTo>
                  <a:pt x="272" y="317"/>
                  <a:pt x="272" y="317"/>
                  <a:pt x="272" y="317"/>
                </a:cubicBezTo>
                <a:cubicBezTo>
                  <a:pt x="272" y="317"/>
                  <a:pt x="272" y="317"/>
                  <a:pt x="272" y="317"/>
                </a:cubicBezTo>
                <a:cubicBezTo>
                  <a:pt x="272" y="317"/>
                  <a:pt x="272" y="317"/>
                  <a:pt x="272" y="317"/>
                </a:cubicBezTo>
                <a:cubicBezTo>
                  <a:pt x="271" y="317"/>
                  <a:pt x="271" y="317"/>
                  <a:pt x="271" y="317"/>
                </a:cubicBezTo>
                <a:cubicBezTo>
                  <a:pt x="270" y="317"/>
                  <a:pt x="270" y="317"/>
                  <a:pt x="270" y="317"/>
                </a:cubicBezTo>
                <a:cubicBezTo>
                  <a:pt x="270" y="316"/>
                  <a:pt x="270" y="316"/>
                  <a:pt x="270" y="316"/>
                </a:cubicBezTo>
                <a:cubicBezTo>
                  <a:pt x="270" y="316"/>
                  <a:pt x="270" y="316"/>
                  <a:pt x="270" y="316"/>
                </a:cubicBezTo>
                <a:cubicBezTo>
                  <a:pt x="269" y="316"/>
                  <a:pt x="269" y="316"/>
                  <a:pt x="269" y="316"/>
                </a:cubicBezTo>
                <a:cubicBezTo>
                  <a:pt x="269" y="315"/>
                  <a:pt x="269" y="315"/>
                  <a:pt x="269" y="315"/>
                </a:cubicBezTo>
                <a:cubicBezTo>
                  <a:pt x="269" y="314"/>
                  <a:pt x="269" y="314"/>
                  <a:pt x="269" y="314"/>
                </a:cubicBezTo>
                <a:cubicBezTo>
                  <a:pt x="269" y="314"/>
                  <a:pt x="269" y="314"/>
                  <a:pt x="269" y="314"/>
                </a:cubicBezTo>
                <a:cubicBezTo>
                  <a:pt x="270" y="312"/>
                  <a:pt x="270" y="312"/>
                  <a:pt x="270" y="312"/>
                </a:cubicBezTo>
                <a:cubicBezTo>
                  <a:pt x="271" y="312"/>
                  <a:pt x="271" y="312"/>
                  <a:pt x="271" y="312"/>
                </a:cubicBezTo>
                <a:cubicBezTo>
                  <a:pt x="271" y="311"/>
                  <a:pt x="271" y="311"/>
                  <a:pt x="271" y="311"/>
                </a:cubicBezTo>
                <a:cubicBezTo>
                  <a:pt x="273" y="310"/>
                  <a:pt x="273" y="310"/>
                  <a:pt x="273" y="310"/>
                </a:cubicBezTo>
                <a:cubicBezTo>
                  <a:pt x="274" y="310"/>
                  <a:pt x="274" y="310"/>
                  <a:pt x="274" y="310"/>
                </a:cubicBezTo>
                <a:cubicBezTo>
                  <a:pt x="276" y="309"/>
                  <a:pt x="276" y="309"/>
                  <a:pt x="276" y="309"/>
                </a:cubicBezTo>
                <a:cubicBezTo>
                  <a:pt x="277" y="308"/>
                  <a:pt x="277" y="308"/>
                  <a:pt x="277" y="308"/>
                </a:cubicBezTo>
                <a:cubicBezTo>
                  <a:pt x="278" y="309"/>
                  <a:pt x="278" y="309"/>
                  <a:pt x="278" y="309"/>
                </a:cubicBezTo>
                <a:cubicBezTo>
                  <a:pt x="278" y="309"/>
                  <a:pt x="278" y="309"/>
                  <a:pt x="278" y="309"/>
                </a:cubicBezTo>
                <a:cubicBezTo>
                  <a:pt x="279" y="310"/>
                  <a:pt x="279" y="310"/>
                  <a:pt x="279" y="310"/>
                </a:cubicBezTo>
                <a:cubicBezTo>
                  <a:pt x="279" y="309"/>
                  <a:pt x="279" y="309"/>
                  <a:pt x="279" y="309"/>
                </a:cubicBezTo>
                <a:cubicBezTo>
                  <a:pt x="279" y="309"/>
                  <a:pt x="279" y="309"/>
                  <a:pt x="279" y="309"/>
                </a:cubicBezTo>
                <a:cubicBezTo>
                  <a:pt x="280" y="309"/>
                  <a:pt x="280" y="309"/>
                  <a:pt x="280" y="309"/>
                </a:cubicBezTo>
                <a:cubicBezTo>
                  <a:pt x="281" y="309"/>
                  <a:pt x="281" y="309"/>
                  <a:pt x="281" y="309"/>
                </a:cubicBezTo>
                <a:cubicBezTo>
                  <a:pt x="282" y="308"/>
                  <a:pt x="282" y="308"/>
                  <a:pt x="282" y="308"/>
                </a:cubicBezTo>
                <a:cubicBezTo>
                  <a:pt x="280" y="308"/>
                  <a:pt x="280" y="308"/>
                  <a:pt x="280" y="308"/>
                </a:cubicBezTo>
                <a:cubicBezTo>
                  <a:pt x="278" y="308"/>
                  <a:pt x="278" y="308"/>
                  <a:pt x="278" y="308"/>
                </a:cubicBezTo>
                <a:cubicBezTo>
                  <a:pt x="278" y="308"/>
                  <a:pt x="278" y="308"/>
                  <a:pt x="278" y="308"/>
                </a:cubicBezTo>
                <a:cubicBezTo>
                  <a:pt x="277" y="308"/>
                  <a:pt x="277" y="308"/>
                  <a:pt x="277" y="308"/>
                </a:cubicBezTo>
                <a:cubicBezTo>
                  <a:pt x="276" y="308"/>
                  <a:pt x="276" y="308"/>
                  <a:pt x="276" y="308"/>
                </a:cubicBezTo>
                <a:cubicBezTo>
                  <a:pt x="275" y="308"/>
                  <a:pt x="275" y="308"/>
                  <a:pt x="275" y="308"/>
                </a:cubicBezTo>
                <a:cubicBezTo>
                  <a:pt x="276" y="307"/>
                  <a:pt x="276" y="307"/>
                  <a:pt x="276" y="307"/>
                </a:cubicBezTo>
                <a:cubicBezTo>
                  <a:pt x="277" y="307"/>
                  <a:pt x="277" y="307"/>
                  <a:pt x="277" y="307"/>
                </a:cubicBezTo>
                <a:cubicBezTo>
                  <a:pt x="278" y="306"/>
                  <a:pt x="278" y="306"/>
                  <a:pt x="278" y="306"/>
                </a:cubicBezTo>
                <a:cubicBezTo>
                  <a:pt x="278" y="306"/>
                  <a:pt x="278" y="306"/>
                  <a:pt x="278" y="306"/>
                </a:cubicBezTo>
                <a:cubicBezTo>
                  <a:pt x="278" y="306"/>
                  <a:pt x="278" y="306"/>
                  <a:pt x="278" y="306"/>
                </a:cubicBezTo>
                <a:cubicBezTo>
                  <a:pt x="277" y="305"/>
                  <a:pt x="277" y="305"/>
                  <a:pt x="277" y="305"/>
                </a:cubicBezTo>
                <a:cubicBezTo>
                  <a:pt x="277" y="307"/>
                  <a:pt x="277" y="307"/>
                  <a:pt x="277" y="307"/>
                </a:cubicBezTo>
                <a:cubicBezTo>
                  <a:pt x="276" y="307"/>
                  <a:pt x="276" y="307"/>
                  <a:pt x="276" y="307"/>
                </a:cubicBezTo>
                <a:cubicBezTo>
                  <a:pt x="275" y="308"/>
                  <a:pt x="275" y="308"/>
                  <a:pt x="275" y="308"/>
                </a:cubicBezTo>
                <a:cubicBezTo>
                  <a:pt x="274" y="308"/>
                  <a:pt x="274" y="308"/>
                  <a:pt x="274" y="308"/>
                </a:cubicBezTo>
                <a:cubicBezTo>
                  <a:pt x="273" y="308"/>
                  <a:pt x="273" y="308"/>
                  <a:pt x="273" y="308"/>
                </a:cubicBezTo>
                <a:cubicBezTo>
                  <a:pt x="271" y="309"/>
                  <a:pt x="271" y="309"/>
                  <a:pt x="271" y="309"/>
                </a:cubicBezTo>
                <a:cubicBezTo>
                  <a:pt x="271" y="309"/>
                  <a:pt x="271" y="309"/>
                  <a:pt x="271" y="309"/>
                </a:cubicBezTo>
                <a:cubicBezTo>
                  <a:pt x="271" y="308"/>
                  <a:pt x="271" y="308"/>
                  <a:pt x="271" y="308"/>
                </a:cubicBezTo>
                <a:cubicBezTo>
                  <a:pt x="271" y="308"/>
                  <a:pt x="271" y="308"/>
                  <a:pt x="271" y="308"/>
                </a:cubicBezTo>
                <a:cubicBezTo>
                  <a:pt x="272" y="307"/>
                  <a:pt x="272" y="307"/>
                  <a:pt x="272" y="307"/>
                </a:cubicBezTo>
                <a:cubicBezTo>
                  <a:pt x="271" y="308"/>
                  <a:pt x="271" y="308"/>
                  <a:pt x="271" y="308"/>
                </a:cubicBezTo>
                <a:cubicBezTo>
                  <a:pt x="270" y="309"/>
                  <a:pt x="270" y="309"/>
                  <a:pt x="270" y="309"/>
                </a:cubicBezTo>
                <a:cubicBezTo>
                  <a:pt x="269" y="309"/>
                  <a:pt x="269" y="309"/>
                  <a:pt x="269" y="309"/>
                </a:cubicBezTo>
                <a:cubicBezTo>
                  <a:pt x="269" y="309"/>
                  <a:pt x="269" y="309"/>
                  <a:pt x="269" y="309"/>
                </a:cubicBezTo>
                <a:cubicBezTo>
                  <a:pt x="268" y="309"/>
                  <a:pt x="268" y="309"/>
                  <a:pt x="268" y="309"/>
                </a:cubicBezTo>
                <a:cubicBezTo>
                  <a:pt x="268" y="309"/>
                  <a:pt x="268" y="309"/>
                  <a:pt x="268" y="309"/>
                </a:cubicBezTo>
                <a:cubicBezTo>
                  <a:pt x="267" y="309"/>
                  <a:pt x="267" y="309"/>
                  <a:pt x="267" y="309"/>
                </a:cubicBezTo>
                <a:cubicBezTo>
                  <a:pt x="266" y="309"/>
                  <a:pt x="266" y="309"/>
                  <a:pt x="266" y="309"/>
                </a:cubicBezTo>
                <a:cubicBezTo>
                  <a:pt x="265" y="308"/>
                  <a:pt x="265" y="308"/>
                  <a:pt x="265" y="308"/>
                </a:cubicBezTo>
                <a:cubicBezTo>
                  <a:pt x="265" y="308"/>
                  <a:pt x="265" y="308"/>
                  <a:pt x="265" y="308"/>
                </a:cubicBezTo>
                <a:cubicBezTo>
                  <a:pt x="265" y="308"/>
                  <a:pt x="265" y="308"/>
                  <a:pt x="265" y="308"/>
                </a:cubicBezTo>
                <a:cubicBezTo>
                  <a:pt x="265" y="308"/>
                  <a:pt x="265" y="308"/>
                  <a:pt x="265" y="308"/>
                </a:cubicBezTo>
                <a:cubicBezTo>
                  <a:pt x="265" y="307"/>
                  <a:pt x="265" y="307"/>
                  <a:pt x="265" y="307"/>
                </a:cubicBezTo>
                <a:cubicBezTo>
                  <a:pt x="265" y="307"/>
                  <a:pt x="265" y="307"/>
                  <a:pt x="265" y="307"/>
                </a:cubicBezTo>
                <a:cubicBezTo>
                  <a:pt x="265" y="306"/>
                  <a:pt x="265" y="306"/>
                  <a:pt x="265" y="306"/>
                </a:cubicBezTo>
                <a:cubicBezTo>
                  <a:pt x="265" y="306"/>
                  <a:pt x="265" y="306"/>
                  <a:pt x="265" y="306"/>
                </a:cubicBezTo>
                <a:cubicBezTo>
                  <a:pt x="264" y="305"/>
                  <a:pt x="264" y="305"/>
                  <a:pt x="264" y="305"/>
                </a:cubicBezTo>
                <a:cubicBezTo>
                  <a:pt x="264" y="305"/>
                  <a:pt x="264" y="305"/>
                  <a:pt x="264" y="305"/>
                </a:cubicBezTo>
                <a:cubicBezTo>
                  <a:pt x="264" y="305"/>
                  <a:pt x="264" y="305"/>
                  <a:pt x="264" y="305"/>
                </a:cubicBezTo>
                <a:cubicBezTo>
                  <a:pt x="265" y="300"/>
                  <a:pt x="265" y="300"/>
                  <a:pt x="265" y="300"/>
                </a:cubicBezTo>
                <a:cubicBezTo>
                  <a:pt x="265" y="298"/>
                  <a:pt x="265" y="298"/>
                  <a:pt x="265" y="298"/>
                </a:cubicBezTo>
                <a:cubicBezTo>
                  <a:pt x="264" y="297"/>
                  <a:pt x="264" y="297"/>
                  <a:pt x="264" y="297"/>
                </a:cubicBezTo>
                <a:cubicBezTo>
                  <a:pt x="263" y="297"/>
                  <a:pt x="263" y="297"/>
                  <a:pt x="263" y="297"/>
                </a:cubicBezTo>
                <a:cubicBezTo>
                  <a:pt x="262" y="297"/>
                  <a:pt x="262" y="297"/>
                  <a:pt x="262" y="297"/>
                </a:cubicBezTo>
                <a:cubicBezTo>
                  <a:pt x="261" y="297"/>
                  <a:pt x="261" y="297"/>
                  <a:pt x="261" y="297"/>
                </a:cubicBezTo>
                <a:cubicBezTo>
                  <a:pt x="260" y="297"/>
                  <a:pt x="260" y="297"/>
                  <a:pt x="260" y="297"/>
                </a:cubicBezTo>
                <a:cubicBezTo>
                  <a:pt x="260" y="296"/>
                  <a:pt x="260" y="296"/>
                  <a:pt x="260" y="296"/>
                </a:cubicBezTo>
                <a:cubicBezTo>
                  <a:pt x="260" y="296"/>
                  <a:pt x="260" y="296"/>
                  <a:pt x="260" y="296"/>
                </a:cubicBezTo>
                <a:cubicBezTo>
                  <a:pt x="259" y="297"/>
                  <a:pt x="259" y="297"/>
                  <a:pt x="259" y="297"/>
                </a:cubicBezTo>
                <a:cubicBezTo>
                  <a:pt x="258" y="298"/>
                  <a:pt x="258" y="298"/>
                  <a:pt x="258" y="298"/>
                </a:cubicBezTo>
                <a:cubicBezTo>
                  <a:pt x="257" y="299"/>
                  <a:pt x="257" y="299"/>
                  <a:pt x="257" y="299"/>
                </a:cubicBezTo>
                <a:cubicBezTo>
                  <a:pt x="256" y="300"/>
                  <a:pt x="256" y="300"/>
                  <a:pt x="256" y="300"/>
                </a:cubicBezTo>
                <a:cubicBezTo>
                  <a:pt x="256" y="301"/>
                  <a:pt x="256" y="301"/>
                  <a:pt x="256" y="301"/>
                </a:cubicBezTo>
                <a:cubicBezTo>
                  <a:pt x="255" y="301"/>
                  <a:pt x="255" y="301"/>
                  <a:pt x="255" y="301"/>
                </a:cubicBezTo>
                <a:cubicBezTo>
                  <a:pt x="255" y="302"/>
                  <a:pt x="255" y="302"/>
                  <a:pt x="255" y="302"/>
                </a:cubicBezTo>
                <a:cubicBezTo>
                  <a:pt x="255" y="303"/>
                  <a:pt x="255" y="303"/>
                  <a:pt x="255" y="303"/>
                </a:cubicBezTo>
                <a:cubicBezTo>
                  <a:pt x="253" y="304"/>
                  <a:pt x="253" y="304"/>
                  <a:pt x="253" y="304"/>
                </a:cubicBezTo>
                <a:cubicBezTo>
                  <a:pt x="253" y="305"/>
                  <a:pt x="253" y="305"/>
                  <a:pt x="253" y="305"/>
                </a:cubicBezTo>
                <a:cubicBezTo>
                  <a:pt x="251" y="306"/>
                  <a:pt x="251" y="306"/>
                  <a:pt x="251" y="306"/>
                </a:cubicBezTo>
                <a:cubicBezTo>
                  <a:pt x="251" y="307"/>
                  <a:pt x="251" y="307"/>
                  <a:pt x="251" y="307"/>
                </a:cubicBezTo>
                <a:cubicBezTo>
                  <a:pt x="251" y="307"/>
                  <a:pt x="251" y="307"/>
                  <a:pt x="251" y="307"/>
                </a:cubicBezTo>
                <a:cubicBezTo>
                  <a:pt x="250" y="307"/>
                  <a:pt x="250" y="307"/>
                  <a:pt x="250" y="307"/>
                </a:cubicBezTo>
                <a:cubicBezTo>
                  <a:pt x="249" y="307"/>
                  <a:pt x="249" y="307"/>
                  <a:pt x="249" y="307"/>
                </a:cubicBezTo>
                <a:cubicBezTo>
                  <a:pt x="249" y="307"/>
                  <a:pt x="249" y="307"/>
                  <a:pt x="249" y="307"/>
                </a:cubicBezTo>
                <a:cubicBezTo>
                  <a:pt x="249" y="307"/>
                  <a:pt x="249" y="307"/>
                  <a:pt x="249" y="307"/>
                </a:cubicBezTo>
                <a:cubicBezTo>
                  <a:pt x="248" y="308"/>
                  <a:pt x="248" y="308"/>
                  <a:pt x="248" y="308"/>
                </a:cubicBezTo>
                <a:cubicBezTo>
                  <a:pt x="235" y="308"/>
                  <a:pt x="235" y="308"/>
                  <a:pt x="235" y="308"/>
                </a:cubicBezTo>
                <a:cubicBezTo>
                  <a:pt x="233" y="308"/>
                  <a:pt x="233" y="308"/>
                  <a:pt x="233" y="308"/>
                </a:cubicBezTo>
                <a:cubicBezTo>
                  <a:pt x="232" y="309"/>
                  <a:pt x="232" y="309"/>
                  <a:pt x="232" y="309"/>
                </a:cubicBezTo>
                <a:cubicBezTo>
                  <a:pt x="231" y="309"/>
                  <a:pt x="231" y="309"/>
                  <a:pt x="231" y="309"/>
                </a:cubicBezTo>
                <a:cubicBezTo>
                  <a:pt x="230" y="310"/>
                  <a:pt x="230" y="310"/>
                  <a:pt x="230" y="310"/>
                </a:cubicBezTo>
                <a:cubicBezTo>
                  <a:pt x="228" y="311"/>
                  <a:pt x="228" y="311"/>
                  <a:pt x="228" y="311"/>
                </a:cubicBezTo>
                <a:cubicBezTo>
                  <a:pt x="227" y="312"/>
                  <a:pt x="227" y="312"/>
                  <a:pt x="227" y="312"/>
                </a:cubicBezTo>
                <a:cubicBezTo>
                  <a:pt x="226" y="312"/>
                  <a:pt x="226" y="312"/>
                  <a:pt x="226" y="312"/>
                </a:cubicBezTo>
                <a:cubicBezTo>
                  <a:pt x="223" y="315"/>
                  <a:pt x="223" y="315"/>
                  <a:pt x="223" y="315"/>
                </a:cubicBezTo>
                <a:cubicBezTo>
                  <a:pt x="214" y="317"/>
                  <a:pt x="214" y="317"/>
                  <a:pt x="214" y="317"/>
                </a:cubicBezTo>
                <a:cubicBezTo>
                  <a:pt x="214" y="319"/>
                  <a:pt x="214" y="319"/>
                  <a:pt x="214" y="319"/>
                </a:cubicBezTo>
                <a:cubicBezTo>
                  <a:pt x="212" y="319"/>
                  <a:pt x="212" y="319"/>
                  <a:pt x="212" y="319"/>
                </a:cubicBezTo>
                <a:cubicBezTo>
                  <a:pt x="197" y="323"/>
                  <a:pt x="197" y="323"/>
                  <a:pt x="197" y="323"/>
                </a:cubicBezTo>
                <a:cubicBezTo>
                  <a:pt x="196" y="322"/>
                  <a:pt x="196" y="322"/>
                  <a:pt x="196" y="322"/>
                </a:cubicBezTo>
                <a:cubicBezTo>
                  <a:pt x="197" y="321"/>
                  <a:pt x="197" y="321"/>
                  <a:pt x="197" y="321"/>
                </a:cubicBezTo>
                <a:cubicBezTo>
                  <a:pt x="199" y="320"/>
                  <a:pt x="199" y="320"/>
                  <a:pt x="199" y="320"/>
                </a:cubicBezTo>
                <a:cubicBezTo>
                  <a:pt x="199" y="319"/>
                  <a:pt x="199" y="319"/>
                  <a:pt x="199" y="319"/>
                </a:cubicBezTo>
                <a:cubicBezTo>
                  <a:pt x="200" y="318"/>
                  <a:pt x="200" y="318"/>
                  <a:pt x="200" y="318"/>
                </a:cubicBezTo>
                <a:cubicBezTo>
                  <a:pt x="200" y="318"/>
                  <a:pt x="200" y="318"/>
                  <a:pt x="200" y="318"/>
                </a:cubicBezTo>
                <a:cubicBezTo>
                  <a:pt x="201" y="312"/>
                  <a:pt x="201" y="312"/>
                  <a:pt x="201" y="312"/>
                </a:cubicBezTo>
                <a:cubicBezTo>
                  <a:pt x="198" y="300"/>
                  <a:pt x="198" y="300"/>
                  <a:pt x="198" y="300"/>
                </a:cubicBezTo>
                <a:cubicBezTo>
                  <a:pt x="195" y="298"/>
                  <a:pt x="195" y="298"/>
                  <a:pt x="195" y="298"/>
                </a:cubicBezTo>
                <a:cubicBezTo>
                  <a:pt x="194" y="297"/>
                  <a:pt x="194" y="297"/>
                  <a:pt x="194" y="297"/>
                </a:cubicBezTo>
                <a:cubicBezTo>
                  <a:pt x="176" y="289"/>
                  <a:pt x="176" y="289"/>
                  <a:pt x="176" y="289"/>
                </a:cubicBezTo>
                <a:cubicBezTo>
                  <a:pt x="175" y="289"/>
                  <a:pt x="175" y="289"/>
                  <a:pt x="175" y="289"/>
                </a:cubicBezTo>
                <a:cubicBezTo>
                  <a:pt x="174" y="288"/>
                  <a:pt x="174" y="288"/>
                  <a:pt x="174" y="288"/>
                </a:cubicBezTo>
                <a:cubicBezTo>
                  <a:pt x="174" y="288"/>
                  <a:pt x="174" y="288"/>
                  <a:pt x="174" y="288"/>
                </a:cubicBezTo>
                <a:cubicBezTo>
                  <a:pt x="172" y="288"/>
                  <a:pt x="172" y="288"/>
                  <a:pt x="172" y="288"/>
                </a:cubicBezTo>
                <a:cubicBezTo>
                  <a:pt x="171" y="287"/>
                  <a:pt x="171" y="287"/>
                  <a:pt x="171" y="287"/>
                </a:cubicBezTo>
                <a:cubicBezTo>
                  <a:pt x="171" y="287"/>
                  <a:pt x="171" y="287"/>
                  <a:pt x="171" y="287"/>
                </a:cubicBezTo>
                <a:cubicBezTo>
                  <a:pt x="170" y="287"/>
                  <a:pt x="170" y="287"/>
                  <a:pt x="170" y="287"/>
                </a:cubicBezTo>
                <a:cubicBezTo>
                  <a:pt x="169" y="287"/>
                  <a:pt x="169" y="287"/>
                  <a:pt x="169" y="287"/>
                </a:cubicBezTo>
                <a:cubicBezTo>
                  <a:pt x="168" y="287"/>
                  <a:pt x="168" y="287"/>
                  <a:pt x="168" y="287"/>
                </a:cubicBezTo>
                <a:cubicBezTo>
                  <a:pt x="168" y="286"/>
                  <a:pt x="168" y="286"/>
                  <a:pt x="168" y="286"/>
                </a:cubicBezTo>
                <a:cubicBezTo>
                  <a:pt x="167" y="286"/>
                  <a:pt x="167" y="286"/>
                  <a:pt x="167" y="286"/>
                </a:cubicBezTo>
                <a:cubicBezTo>
                  <a:pt x="165" y="286"/>
                  <a:pt x="165" y="286"/>
                  <a:pt x="165" y="286"/>
                </a:cubicBezTo>
                <a:cubicBezTo>
                  <a:pt x="165" y="285"/>
                  <a:pt x="165" y="285"/>
                  <a:pt x="165" y="285"/>
                </a:cubicBezTo>
                <a:cubicBezTo>
                  <a:pt x="164" y="285"/>
                  <a:pt x="164" y="285"/>
                  <a:pt x="164" y="285"/>
                </a:cubicBezTo>
                <a:cubicBezTo>
                  <a:pt x="163" y="284"/>
                  <a:pt x="163" y="284"/>
                  <a:pt x="163" y="284"/>
                </a:cubicBezTo>
                <a:cubicBezTo>
                  <a:pt x="162" y="284"/>
                  <a:pt x="162" y="284"/>
                  <a:pt x="162" y="284"/>
                </a:cubicBezTo>
                <a:cubicBezTo>
                  <a:pt x="162" y="284"/>
                  <a:pt x="162" y="284"/>
                  <a:pt x="162" y="284"/>
                </a:cubicBezTo>
                <a:cubicBezTo>
                  <a:pt x="161" y="284"/>
                  <a:pt x="161" y="284"/>
                  <a:pt x="161" y="284"/>
                </a:cubicBezTo>
                <a:cubicBezTo>
                  <a:pt x="160" y="284"/>
                  <a:pt x="160" y="284"/>
                  <a:pt x="160" y="284"/>
                </a:cubicBezTo>
                <a:cubicBezTo>
                  <a:pt x="160" y="284"/>
                  <a:pt x="160" y="284"/>
                  <a:pt x="160" y="284"/>
                </a:cubicBezTo>
                <a:cubicBezTo>
                  <a:pt x="159" y="284"/>
                  <a:pt x="159" y="284"/>
                  <a:pt x="159" y="284"/>
                </a:cubicBezTo>
                <a:cubicBezTo>
                  <a:pt x="159" y="283"/>
                  <a:pt x="159" y="283"/>
                  <a:pt x="159" y="283"/>
                </a:cubicBezTo>
                <a:cubicBezTo>
                  <a:pt x="158" y="283"/>
                  <a:pt x="158" y="283"/>
                  <a:pt x="158" y="283"/>
                </a:cubicBezTo>
                <a:cubicBezTo>
                  <a:pt x="158" y="283"/>
                  <a:pt x="158" y="283"/>
                  <a:pt x="158" y="283"/>
                </a:cubicBezTo>
                <a:cubicBezTo>
                  <a:pt x="157" y="282"/>
                  <a:pt x="157" y="282"/>
                  <a:pt x="157" y="282"/>
                </a:cubicBezTo>
                <a:cubicBezTo>
                  <a:pt x="157" y="282"/>
                  <a:pt x="157" y="282"/>
                  <a:pt x="157" y="282"/>
                </a:cubicBezTo>
                <a:cubicBezTo>
                  <a:pt x="156" y="281"/>
                  <a:pt x="156" y="281"/>
                  <a:pt x="156" y="281"/>
                </a:cubicBezTo>
                <a:cubicBezTo>
                  <a:pt x="155" y="281"/>
                  <a:pt x="155" y="281"/>
                  <a:pt x="155" y="281"/>
                </a:cubicBezTo>
                <a:cubicBezTo>
                  <a:pt x="154" y="281"/>
                  <a:pt x="154" y="281"/>
                  <a:pt x="154" y="281"/>
                </a:cubicBezTo>
                <a:lnTo>
                  <a:pt x="39" y="271"/>
                </a:lnTo>
                <a:close/>
              </a:path>
            </a:pathLst>
          </a:custGeom>
          <a:solidFill>
            <a:srgbClr val="82BFD2"/>
          </a:solidFill>
          <a:ln w="9525" cap="flat" algn="ctr">
            <a:prstDash val="soli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CA" sz="1350" dirty="0">
              <a:noFill/>
            </a:endParaRPr>
          </a:p>
        </p:txBody>
      </p:sp>
    </p:spTree>
    <p:extLst>
      <p:ext uri="{BB962C8B-B14F-4D97-AF65-F5344CB8AC3E}">
        <p14:creationId xmlns:p14="http://schemas.microsoft.com/office/powerpoint/2010/main" val="2664090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custDataLst>
              <p:tags r:id="rId2"/>
            </p:custDataLst>
          </p:nvPr>
        </p:nvPicPr>
        <p:blipFill>
          <a:blip r:embed="rId41"/>
          <a:srcRect/>
          <a:stretch>
            <a:fillRect/>
          </a:stretch>
        </p:blipFill>
        <p:spPr>
          <a:xfrm>
            <a:off x="1187624" y="1068876"/>
            <a:ext cx="6984156" cy="5708496"/>
          </a:xfrm>
          <a:prstGeom prst="rect">
            <a:avLst/>
          </a:prstGeom>
          <a:solidFill>
            <a:schemeClr val="accent1"/>
          </a:solidFill>
          <a:ln>
            <a:noFill/>
          </a:ln>
        </p:spPr>
      </p:pic>
      <p:sp>
        <p:nvSpPr>
          <p:cNvPr id="5" name="Rounded Rectangle 4"/>
          <p:cNvSpPr/>
          <p:nvPr>
            <p:custDataLst>
              <p:tags r:id="rId3"/>
            </p:custDataLst>
          </p:nvPr>
        </p:nvSpPr>
        <p:spPr>
          <a:xfrm>
            <a:off x="2051880" y="1545774"/>
            <a:ext cx="1440000" cy="106713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200" b="0" i="0" u="none" strike="noStrike" kern="0" cap="none" spc="0" normalizeH="0" baseline="0" dirty="0" smtClean="0">
                <a:ln>
                  <a:noFill/>
                </a:ln>
                <a:solidFill>
                  <a:prstClr val="white"/>
                </a:solidFill>
                <a:effectLst/>
                <a:uLnTx/>
                <a:uFillTx/>
                <a:latin typeface="Calibri"/>
                <a:ea typeface="+mn-ea"/>
                <a:cs typeface="+mn-cs"/>
              </a:rPr>
              <a:t>Table des sous-ministres FPT sur la collaboration en matière de prestation de services</a:t>
            </a:r>
          </a:p>
        </p:txBody>
      </p:sp>
      <p:sp>
        <p:nvSpPr>
          <p:cNvPr id="6" name="Rounded Rectangle 5"/>
          <p:cNvSpPr/>
          <p:nvPr>
            <p:custDataLst>
              <p:tags r:id="rId4"/>
            </p:custDataLst>
          </p:nvPr>
        </p:nvSpPr>
        <p:spPr>
          <a:xfrm>
            <a:off x="611560" y="1545774"/>
            <a:ext cx="1296144" cy="106713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400" b="0" i="0" u="none" strike="noStrike" kern="0" cap="none" spc="0" normalizeH="0" baseline="0" dirty="0" smtClean="0">
                <a:ln>
                  <a:noFill/>
                </a:ln>
                <a:solidFill>
                  <a:prstClr val="white"/>
                </a:solidFill>
                <a:effectLst/>
                <a:uLnTx/>
                <a:uFillTx/>
                <a:latin typeface="Calibri"/>
                <a:ea typeface="+mn-ea"/>
                <a:cs typeface="+mn-cs"/>
              </a:rPr>
              <a:t>Greffiers et secrétaires de cabinet FPT</a:t>
            </a:r>
          </a:p>
        </p:txBody>
      </p:sp>
      <p:sp>
        <p:nvSpPr>
          <p:cNvPr id="7" name="Rounded Rectangle 6"/>
          <p:cNvSpPr/>
          <p:nvPr>
            <p:custDataLst>
              <p:tags r:id="rId5"/>
            </p:custDataLst>
          </p:nvPr>
        </p:nvSpPr>
        <p:spPr>
          <a:xfrm>
            <a:off x="4140112" y="3198351"/>
            <a:ext cx="1440000" cy="719840"/>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400" b="0" i="0" u="none" strike="noStrike" kern="0" cap="none" spc="0" normalizeH="0" baseline="0" dirty="0" smtClean="0">
                <a:ln>
                  <a:noFill/>
                </a:ln>
                <a:solidFill>
                  <a:prstClr val="white"/>
                </a:solidFill>
                <a:effectLst/>
                <a:uLnTx/>
                <a:uFillTx/>
                <a:latin typeface="Calibri"/>
                <a:ea typeface="+mn-ea"/>
                <a:cs typeface="+mn-cs"/>
              </a:rPr>
              <a:t>Conseils mixtes</a:t>
            </a:r>
          </a:p>
        </p:txBody>
      </p:sp>
      <p:sp>
        <p:nvSpPr>
          <p:cNvPr id="8" name="Rounded Rectangle 7"/>
          <p:cNvSpPr/>
          <p:nvPr>
            <p:custDataLst>
              <p:tags r:id="rId6"/>
            </p:custDataLst>
          </p:nvPr>
        </p:nvSpPr>
        <p:spPr>
          <a:xfrm>
            <a:off x="4139952" y="4168484"/>
            <a:ext cx="1440000" cy="967785"/>
          </a:xfrm>
          <a:prstGeom prst="roundRect">
            <a:avLst/>
          </a:prstGeom>
          <a:solidFill>
            <a:schemeClr val="accent1"/>
          </a:solidFill>
          <a:ln w="25400" cap="flat" cmpd="sng" algn="ctr">
            <a:noFill/>
            <a:prstDash val="solid"/>
          </a:ln>
          <a:effectLst/>
        </p:spPr>
        <p:txBody>
          <a:bodyPr rtlCol="0" anchor="ctr"/>
          <a:lstStyle/>
          <a:p>
            <a:pPr lvl="0" algn="ctr">
              <a:spcBef>
                <a:spcPct val="0"/>
              </a:spcBef>
              <a:spcAft>
                <a:spcPct val="0"/>
              </a:spcAft>
              <a:defRPr/>
            </a:pPr>
            <a:r>
              <a:rPr lang="fr-CA" sz="1400" kern="0" dirty="0">
                <a:solidFill>
                  <a:prstClr val="white"/>
                </a:solidFill>
              </a:rPr>
              <a:t>Sous-comité </a:t>
            </a:r>
            <a:r>
              <a:rPr lang="fr-CA" sz="1400" kern="0" dirty="0" smtClean="0">
                <a:solidFill>
                  <a:prstClr val="white"/>
                </a:solidFill>
              </a:rPr>
              <a:t>sur la </a:t>
            </a:r>
            <a:r>
              <a:rPr lang="fr-CA" sz="1400" kern="0" dirty="0">
                <a:solidFill>
                  <a:prstClr val="white"/>
                </a:solidFill>
              </a:rPr>
              <a:t>gestion de </a:t>
            </a:r>
            <a:r>
              <a:rPr lang="fr-CA" sz="1400" kern="0" dirty="0" smtClean="0">
                <a:solidFill>
                  <a:prstClr val="white"/>
                </a:solidFill>
              </a:rPr>
              <a:t>l’identité </a:t>
            </a:r>
            <a:r>
              <a:rPr lang="fr-CA" sz="1400" kern="0" dirty="0">
                <a:solidFill>
                  <a:prstClr val="white"/>
                </a:solidFill>
              </a:rPr>
              <a:t>(SCGI)</a:t>
            </a:r>
            <a:endParaRPr kumimoji="0" lang="fr-CA" sz="1400" b="0" i="0" u="none" strike="noStrike" kern="0" cap="none" spc="0" normalizeH="0" baseline="0" dirty="0" smtClean="0">
              <a:ln>
                <a:noFill/>
              </a:ln>
              <a:solidFill>
                <a:prstClr val="white"/>
              </a:solidFill>
              <a:effectLst/>
              <a:uLnTx/>
              <a:uFillTx/>
              <a:latin typeface="Calibri"/>
              <a:ea typeface="+mn-ea"/>
              <a:cs typeface="+mn-cs"/>
            </a:endParaRPr>
          </a:p>
        </p:txBody>
      </p:sp>
      <p:sp>
        <p:nvSpPr>
          <p:cNvPr id="9" name="Rounded Rectangle 8"/>
          <p:cNvSpPr/>
          <p:nvPr>
            <p:custDataLst>
              <p:tags r:id="rId7"/>
            </p:custDataLst>
          </p:nvPr>
        </p:nvSpPr>
        <p:spPr>
          <a:xfrm>
            <a:off x="3669968" y="1555376"/>
            <a:ext cx="1240657" cy="1067137"/>
          </a:xfrm>
          <a:prstGeom prst="roundRect">
            <a:avLst/>
          </a:prstGeom>
          <a:solidFill>
            <a:schemeClr val="accent1"/>
          </a:solidFill>
          <a:ln w="25400" cap="flat" cmpd="sng" algn="ctr">
            <a:noFill/>
            <a:prstDash val="solid"/>
          </a:ln>
          <a:effectLst/>
        </p:spPr>
        <p:txBody>
          <a:bodyPr rtlCol="0" anchor="ctr"/>
          <a:lstStyle/>
          <a:p>
            <a:pPr lvl="0" algn="ctr">
              <a:spcBef>
                <a:spcPct val="0"/>
              </a:spcBef>
              <a:spcAft>
                <a:spcPct val="0"/>
              </a:spcAft>
              <a:defRPr/>
            </a:pPr>
            <a:r>
              <a:rPr lang="fr-CA" sz="1200" kern="0" dirty="0" smtClean="0">
                <a:solidFill>
                  <a:prstClr val="white"/>
                </a:solidFill>
              </a:rPr>
              <a:t>Conseil de la prestation des services du secteur public</a:t>
            </a:r>
            <a:endParaRPr kumimoji="0" lang="fr-CA" sz="1200" b="0" i="0" u="none" strike="noStrike" kern="0" cap="none" spc="0" normalizeH="0" baseline="0" dirty="0" smtClean="0">
              <a:ln>
                <a:noFill/>
              </a:ln>
              <a:solidFill>
                <a:prstClr val="white"/>
              </a:solidFill>
              <a:effectLst/>
              <a:uLnTx/>
              <a:uFillTx/>
              <a:latin typeface="Calibri"/>
            </a:endParaRPr>
          </a:p>
        </p:txBody>
      </p:sp>
      <p:sp>
        <p:nvSpPr>
          <p:cNvPr id="10" name="Rounded Rectangle 9"/>
          <p:cNvSpPr/>
          <p:nvPr>
            <p:custDataLst>
              <p:tags r:id="rId8"/>
            </p:custDataLst>
          </p:nvPr>
        </p:nvSpPr>
        <p:spPr>
          <a:xfrm>
            <a:off x="5004048" y="1530987"/>
            <a:ext cx="1206094" cy="1067137"/>
          </a:xfrm>
          <a:prstGeom prst="roundRect">
            <a:avLst/>
          </a:prstGeom>
          <a:solidFill>
            <a:schemeClr val="accent1"/>
          </a:solidFill>
          <a:ln w="25400" cap="flat" cmpd="sng" algn="ctr">
            <a:noFill/>
            <a:prstDash val="solid"/>
          </a:ln>
          <a:effectLst/>
        </p:spPr>
        <p:txBody>
          <a:bodyPr rtlCol="0" anchor="ctr"/>
          <a:lstStyle/>
          <a:p>
            <a:pPr lvl="0" algn="ctr">
              <a:spcBef>
                <a:spcPct val="0"/>
              </a:spcBef>
              <a:spcAft>
                <a:spcPct val="0"/>
              </a:spcAft>
              <a:defRPr/>
            </a:pPr>
            <a:r>
              <a:rPr lang="fr-CA" sz="1200" kern="0" dirty="0">
                <a:solidFill>
                  <a:prstClr val="white"/>
                </a:solidFill>
              </a:rPr>
              <a:t>Conseil des dirigeants principaux de </a:t>
            </a:r>
            <a:r>
              <a:rPr lang="fr-CA" sz="1200" kern="0" dirty="0" smtClean="0">
                <a:solidFill>
                  <a:prstClr val="white"/>
                </a:solidFill>
              </a:rPr>
              <a:t>l’information du </a:t>
            </a:r>
            <a:r>
              <a:rPr kumimoji="0" lang="fr-CA" sz="1200" b="0" i="0" u="none" strike="noStrike" kern="0" cap="none" spc="0" normalizeH="0" baseline="0" dirty="0" smtClean="0">
                <a:ln>
                  <a:noFill/>
                </a:ln>
                <a:solidFill>
                  <a:prstClr val="white"/>
                </a:solidFill>
                <a:effectLst/>
                <a:uLnTx/>
                <a:uFillTx/>
                <a:latin typeface="Calibri"/>
                <a:ea typeface="+mn-ea"/>
                <a:cs typeface="+mn-cs"/>
              </a:rPr>
              <a:t>secteur public</a:t>
            </a:r>
          </a:p>
        </p:txBody>
      </p:sp>
      <p:cxnSp>
        <p:nvCxnSpPr>
          <p:cNvPr id="11" name="Elbow Connector 10"/>
          <p:cNvCxnSpPr/>
          <p:nvPr>
            <p:custDataLst>
              <p:tags r:id="rId9"/>
            </p:custDataLst>
          </p:nvPr>
        </p:nvCxnSpPr>
        <p:spPr>
          <a:xfrm rot="16200000" flipH="1">
            <a:off x="4221184" y="2631432"/>
            <a:ext cx="657448" cy="620406"/>
          </a:xfrm>
          <a:prstGeom prst="bentConnector3">
            <a:avLst>
              <a:gd name="adj1" fmla="val 44205"/>
            </a:avLst>
          </a:prstGeom>
          <a:noFill/>
          <a:ln w="19050" cap="flat" cmpd="sng" algn="ctr">
            <a:solidFill>
              <a:sysClr val="windowText" lastClr="000000"/>
            </a:solidFill>
            <a:prstDash val="solid"/>
          </a:ln>
          <a:effectLst/>
        </p:spPr>
      </p:cxnSp>
      <p:cxnSp>
        <p:nvCxnSpPr>
          <p:cNvPr id="12" name="Elbow Connector 11"/>
          <p:cNvCxnSpPr>
            <a:stCxn id="10" idx="2"/>
            <a:endCxn id="7" idx="0"/>
          </p:cNvCxnSpPr>
          <p:nvPr>
            <p:custDataLst>
              <p:tags r:id="rId10"/>
            </p:custDataLst>
          </p:nvPr>
        </p:nvCxnSpPr>
        <p:spPr>
          <a:xfrm rot="5400000">
            <a:off x="4933491" y="2524746"/>
            <a:ext cx="600227" cy="746983"/>
          </a:xfrm>
          <a:prstGeom prst="bentConnector3">
            <a:avLst>
              <a:gd name="adj1" fmla="val 50000"/>
            </a:avLst>
          </a:prstGeom>
          <a:noFill/>
          <a:ln w="19050" cap="flat" cmpd="sng" algn="ctr">
            <a:solidFill>
              <a:sysClr val="windowText" lastClr="000000"/>
            </a:solidFill>
            <a:prstDash val="solid"/>
          </a:ln>
          <a:effectLst/>
        </p:spPr>
      </p:cxnSp>
      <p:cxnSp>
        <p:nvCxnSpPr>
          <p:cNvPr id="13" name="Straight Connector 12"/>
          <p:cNvCxnSpPr/>
          <p:nvPr>
            <p:custDataLst>
              <p:tags r:id="rId11"/>
            </p:custDataLst>
          </p:nvPr>
        </p:nvCxnSpPr>
        <p:spPr>
          <a:xfrm flipH="1">
            <a:off x="4859952" y="3990199"/>
            <a:ext cx="160" cy="216063"/>
          </a:xfrm>
          <a:prstGeom prst="line">
            <a:avLst/>
          </a:prstGeom>
          <a:noFill/>
          <a:ln w="9525" cap="flat" cmpd="sng" algn="ctr">
            <a:solidFill>
              <a:srgbClr val="004D71">
                <a:shade val="95000"/>
                <a:satMod val="105000"/>
              </a:srgbClr>
            </a:solidFill>
            <a:prstDash val="solid"/>
          </a:ln>
          <a:effectLst/>
        </p:spPr>
      </p:cxnSp>
      <p:sp>
        <p:nvSpPr>
          <p:cNvPr id="14" name="Rectangle 13"/>
          <p:cNvSpPr/>
          <p:nvPr>
            <p:custDataLst>
              <p:tags r:id="rId12"/>
            </p:custDataLst>
          </p:nvPr>
        </p:nvSpPr>
        <p:spPr>
          <a:xfrm>
            <a:off x="6822690" y="3104964"/>
            <a:ext cx="1548092" cy="921258"/>
          </a:xfrm>
          <a:prstGeom prst="rect">
            <a:avLst/>
          </a:prstGeom>
          <a:solidFill>
            <a:schemeClr val="accent3">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200" b="0" i="0" u="none" strike="noStrike" kern="0" cap="none" spc="0" normalizeH="0" baseline="0" dirty="0" smtClean="0">
                <a:ln>
                  <a:noFill/>
                </a:ln>
                <a:solidFill>
                  <a:prstClr val="white"/>
                </a:solidFill>
                <a:effectLst/>
                <a:uLnTx/>
                <a:uFillTx/>
                <a:latin typeface="Calibri"/>
                <a:ea typeface="+mn-ea"/>
                <a:cs typeface="+mn-cs"/>
              </a:rPr>
              <a:t>Conseil de l’identification et de l’authentification numériques du Canada (CIANC)</a:t>
            </a:r>
          </a:p>
        </p:txBody>
      </p:sp>
      <p:sp>
        <p:nvSpPr>
          <p:cNvPr id="15" name="Rectangle 14"/>
          <p:cNvSpPr/>
          <p:nvPr>
            <p:custDataLst>
              <p:tags r:id="rId13"/>
            </p:custDataLst>
          </p:nvPr>
        </p:nvSpPr>
        <p:spPr>
          <a:xfrm>
            <a:off x="6732240" y="1530826"/>
            <a:ext cx="1871588" cy="1067297"/>
          </a:xfrm>
          <a:prstGeom prst="rect">
            <a:avLst/>
          </a:prstGeom>
          <a:solidFill>
            <a:schemeClr val="accent3">
              <a:lumMod val="60000"/>
              <a:lumOff val="40000"/>
            </a:schemeClr>
          </a:solidFill>
          <a:ln w="25400" cap="flat" cmpd="sng" algn="ctr">
            <a:noFill/>
            <a:prstDash val="solid"/>
          </a:ln>
          <a:effectLst/>
        </p:spPr>
        <p:txBody>
          <a:bodyPr rtlCol="0" anchor="ctr"/>
          <a:lstStyle/>
          <a:p>
            <a:pPr lvl="0" algn="ctr">
              <a:spcBef>
                <a:spcPct val="0"/>
              </a:spcBef>
              <a:spcAft>
                <a:spcPct val="0"/>
              </a:spcAft>
              <a:defRPr/>
            </a:pPr>
            <a:r>
              <a:rPr lang="fr-CA" sz="1400" kern="0" dirty="0">
                <a:solidFill>
                  <a:prstClr val="white"/>
                </a:solidFill>
              </a:rPr>
              <a:t>Conseil </a:t>
            </a:r>
            <a:r>
              <a:rPr lang="fr-CA" sz="1400" kern="0" dirty="0" smtClean="0">
                <a:solidFill>
                  <a:prstClr val="white"/>
                </a:solidFill>
              </a:rPr>
              <a:t>d’administration du CIANC</a:t>
            </a:r>
            <a:r>
              <a:rPr kumimoji="0" lang="fr-CA" sz="1400" b="0" i="0" u="none" strike="noStrike" kern="0" cap="none" spc="0" normalizeH="0" baseline="0" dirty="0" smtClean="0">
                <a:ln>
                  <a:noFill/>
                </a:ln>
                <a:solidFill>
                  <a:prstClr val="white"/>
                </a:solidFill>
                <a:effectLst/>
                <a:uLnTx/>
                <a:uFillTx/>
                <a:latin typeface="Calibri"/>
                <a:ea typeface="+mn-ea"/>
              </a:rPr>
              <a:t>* (comprend les membres</a:t>
            </a:r>
            <a:r>
              <a:rPr kumimoji="0" lang="fr-CA" sz="1400" b="0" i="0" u="none" strike="noStrike" kern="0" cap="none" spc="0" normalizeH="0" dirty="0" smtClean="0">
                <a:ln>
                  <a:noFill/>
                </a:ln>
                <a:solidFill>
                  <a:prstClr val="white"/>
                </a:solidFill>
                <a:effectLst/>
                <a:uLnTx/>
                <a:uFillTx/>
                <a:latin typeface="Calibri"/>
                <a:ea typeface="+mn-ea"/>
              </a:rPr>
              <a:t> du secteur public</a:t>
            </a:r>
            <a:r>
              <a:rPr kumimoji="0" lang="fr-CA" sz="1400" b="0" i="0" u="none" strike="noStrike" kern="0" cap="none" spc="0" normalizeH="0" baseline="0" dirty="0" smtClean="0">
                <a:ln>
                  <a:noFill/>
                </a:ln>
                <a:solidFill>
                  <a:prstClr val="white"/>
                </a:solidFill>
                <a:effectLst/>
                <a:uLnTx/>
                <a:uFillTx/>
                <a:latin typeface="Calibri"/>
                <a:ea typeface="+mn-ea"/>
              </a:rPr>
              <a:t>)</a:t>
            </a:r>
          </a:p>
        </p:txBody>
      </p:sp>
      <p:cxnSp>
        <p:nvCxnSpPr>
          <p:cNvPr id="16" name="Straight Connector 15"/>
          <p:cNvCxnSpPr>
            <a:stCxn id="15" idx="2"/>
            <a:endCxn id="14" idx="0"/>
          </p:cNvCxnSpPr>
          <p:nvPr>
            <p:custDataLst>
              <p:tags r:id="rId14"/>
            </p:custDataLst>
          </p:nvPr>
        </p:nvCxnSpPr>
        <p:spPr>
          <a:xfrm flipH="1">
            <a:off x="7596736" y="2598123"/>
            <a:ext cx="71298" cy="506841"/>
          </a:xfrm>
          <a:prstGeom prst="line">
            <a:avLst/>
          </a:prstGeom>
          <a:noFill/>
          <a:ln w="19050" cap="flat" cmpd="sng" algn="ctr">
            <a:solidFill>
              <a:sysClr val="windowText" lastClr="000000"/>
            </a:solidFill>
            <a:prstDash val="solid"/>
          </a:ln>
          <a:effectLst/>
        </p:spPr>
      </p:cxnSp>
      <p:cxnSp>
        <p:nvCxnSpPr>
          <p:cNvPr id="17" name="Elbow Connector 16"/>
          <p:cNvCxnSpPr>
            <a:endCxn id="14" idx="1"/>
          </p:cNvCxnSpPr>
          <p:nvPr>
            <p:custDataLst>
              <p:tags r:id="rId15"/>
            </p:custDataLst>
          </p:nvPr>
        </p:nvCxnSpPr>
        <p:spPr>
          <a:xfrm>
            <a:off x="5580112" y="3558272"/>
            <a:ext cx="1242578" cy="7321"/>
          </a:xfrm>
          <a:prstGeom prst="bentConnector3">
            <a:avLst/>
          </a:prstGeom>
          <a:noFill/>
          <a:ln w="19050" cap="flat" cmpd="sng" algn="ctr">
            <a:solidFill>
              <a:sysClr val="windowText" lastClr="000000"/>
            </a:solidFill>
            <a:prstDash val="dash"/>
          </a:ln>
          <a:effectLst/>
        </p:spPr>
      </p:cxnSp>
      <p:cxnSp>
        <p:nvCxnSpPr>
          <p:cNvPr id="18" name="Straight Connector 17"/>
          <p:cNvCxnSpPr>
            <a:stCxn id="7" idx="2"/>
          </p:cNvCxnSpPr>
          <p:nvPr>
            <p:custDataLst>
              <p:tags r:id="rId16"/>
            </p:custDataLst>
          </p:nvPr>
        </p:nvCxnSpPr>
        <p:spPr>
          <a:xfrm flipH="1">
            <a:off x="4859952" y="3918191"/>
            <a:ext cx="160" cy="288071"/>
          </a:xfrm>
          <a:prstGeom prst="line">
            <a:avLst/>
          </a:prstGeom>
          <a:noFill/>
          <a:ln w="19050" cap="flat" cmpd="sng" algn="ctr">
            <a:solidFill>
              <a:sysClr val="windowText" lastClr="000000"/>
            </a:solidFill>
            <a:prstDash val="solid"/>
          </a:ln>
          <a:effectLst/>
        </p:spPr>
      </p:cxnSp>
      <p:cxnSp>
        <p:nvCxnSpPr>
          <p:cNvPr id="19" name="Elbow Connector 18"/>
          <p:cNvCxnSpPr>
            <a:stCxn id="6" idx="2"/>
          </p:cNvCxnSpPr>
          <p:nvPr>
            <p:custDataLst>
              <p:tags r:id="rId17"/>
            </p:custDataLst>
          </p:nvPr>
        </p:nvCxnSpPr>
        <p:spPr>
          <a:xfrm rot="16200000" flipH="1">
            <a:off x="2223451" y="1649092"/>
            <a:ext cx="952682" cy="2880320"/>
          </a:xfrm>
          <a:prstGeom prst="bentConnector2">
            <a:avLst/>
          </a:prstGeom>
          <a:noFill/>
          <a:ln w="19050" cap="flat" cmpd="sng" algn="ctr">
            <a:solidFill>
              <a:sysClr val="windowText" lastClr="000000"/>
            </a:solidFill>
            <a:prstDash val="dash"/>
          </a:ln>
          <a:effectLst/>
        </p:spPr>
      </p:cxnSp>
      <p:cxnSp>
        <p:nvCxnSpPr>
          <p:cNvPr id="20" name="Elbow Connector 19"/>
          <p:cNvCxnSpPr>
            <a:stCxn id="5" idx="2"/>
            <a:endCxn id="7" idx="1"/>
          </p:cNvCxnSpPr>
          <p:nvPr>
            <p:custDataLst>
              <p:tags r:id="rId18"/>
            </p:custDataLst>
          </p:nvPr>
        </p:nvCxnSpPr>
        <p:spPr>
          <a:xfrm rot="16200000" flipH="1">
            <a:off x="2983316" y="2401475"/>
            <a:ext cx="945360" cy="1368232"/>
          </a:xfrm>
          <a:prstGeom prst="bentConnector2">
            <a:avLst/>
          </a:prstGeom>
          <a:noFill/>
          <a:ln w="19050" cap="flat" cmpd="sng" algn="ctr">
            <a:solidFill>
              <a:sysClr val="windowText" lastClr="000000"/>
            </a:solidFill>
            <a:prstDash val="dash"/>
          </a:ln>
          <a:effectLst/>
        </p:spPr>
      </p:cxnSp>
      <p:cxnSp>
        <p:nvCxnSpPr>
          <p:cNvPr id="21" name="Elbow Connector 20"/>
          <p:cNvCxnSpPr>
            <a:stCxn id="10" idx="3"/>
            <a:endCxn id="15" idx="1"/>
          </p:cNvCxnSpPr>
          <p:nvPr>
            <p:custDataLst>
              <p:tags r:id="rId19"/>
            </p:custDataLst>
          </p:nvPr>
        </p:nvCxnSpPr>
        <p:spPr>
          <a:xfrm flipV="1">
            <a:off x="6210142" y="2064475"/>
            <a:ext cx="522098" cy="81"/>
          </a:xfrm>
          <a:prstGeom prst="bentConnector3">
            <a:avLst>
              <a:gd name="adj1" fmla="val 50000"/>
            </a:avLst>
          </a:prstGeom>
          <a:noFill/>
          <a:ln w="19050" cap="flat" cmpd="sng" algn="ctr">
            <a:solidFill>
              <a:sysClr val="windowText" lastClr="000000"/>
            </a:solidFill>
            <a:prstDash val="dash"/>
          </a:ln>
          <a:effectLst/>
        </p:spPr>
      </p:cxnSp>
      <p:sp>
        <p:nvSpPr>
          <p:cNvPr id="22" name="Rounded Rectangle 21"/>
          <p:cNvSpPr/>
          <p:nvPr>
            <p:custDataLst>
              <p:tags r:id="rId20"/>
            </p:custDataLst>
          </p:nvPr>
        </p:nvSpPr>
        <p:spPr>
          <a:xfrm>
            <a:off x="4139952" y="5493229"/>
            <a:ext cx="1440000" cy="587243"/>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400" b="0" i="0" u="none" strike="noStrike" kern="0" cap="none" spc="0" normalizeH="0" baseline="0" dirty="0" smtClean="0">
                <a:ln>
                  <a:noFill/>
                </a:ln>
                <a:solidFill>
                  <a:prstClr val="white"/>
                </a:solidFill>
                <a:effectLst/>
                <a:uLnTx/>
                <a:uFillTx/>
                <a:latin typeface="Calibri"/>
                <a:ea typeface="+mn-ea"/>
                <a:cs typeface="+mn-cs"/>
              </a:rPr>
              <a:t>Groupes de travail du SCGI</a:t>
            </a:r>
          </a:p>
        </p:txBody>
      </p:sp>
      <p:sp>
        <p:nvSpPr>
          <p:cNvPr id="23" name="Rectangle 22"/>
          <p:cNvSpPr/>
          <p:nvPr>
            <p:custDataLst>
              <p:tags r:id="rId21"/>
            </p:custDataLst>
          </p:nvPr>
        </p:nvSpPr>
        <p:spPr>
          <a:xfrm>
            <a:off x="6822690" y="5481228"/>
            <a:ext cx="1548092" cy="587243"/>
          </a:xfrm>
          <a:prstGeom prst="rect">
            <a:avLst/>
          </a:prstGeom>
          <a:solidFill>
            <a:schemeClr val="accent3">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400" b="0" i="0" u="none" strike="noStrike" kern="0" cap="none" spc="0" normalizeH="0" baseline="0" dirty="0" smtClean="0">
                <a:ln>
                  <a:noFill/>
                </a:ln>
                <a:solidFill>
                  <a:prstClr val="white"/>
                </a:solidFill>
                <a:effectLst/>
                <a:uLnTx/>
                <a:uFillTx/>
                <a:latin typeface="Calibri"/>
                <a:ea typeface="+mn-ea"/>
                <a:cs typeface="+mn-cs"/>
              </a:rPr>
              <a:t>Groupes de travail du CIANC</a:t>
            </a:r>
          </a:p>
        </p:txBody>
      </p:sp>
      <p:cxnSp>
        <p:nvCxnSpPr>
          <p:cNvPr id="24" name="Straight Connector 23"/>
          <p:cNvCxnSpPr>
            <a:stCxn id="14" idx="2"/>
            <a:endCxn id="23" idx="0"/>
          </p:cNvCxnSpPr>
          <p:nvPr>
            <p:custDataLst>
              <p:tags r:id="rId22"/>
            </p:custDataLst>
          </p:nvPr>
        </p:nvCxnSpPr>
        <p:spPr>
          <a:xfrm>
            <a:off x="7596736" y="4026222"/>
            <a:ext cx="0" cy="1455006"/>
          </a:xfrm>
          <a:prstGeom prst="line">
            <a:avLst/>
          </a:prstGeom>
          <a:noFill/>
          <a:ln w="19050" cap="flat" cmpd="sng" algn="ctr">
            <a:solidFill>
              <a:sysClr val="windowText" lastClr="000000"/>
            </a:solidFill>
            <a:prstDash val="solid"/>
          </a:ln>
          <a:effectLst/>
        </p:spPr>
      </p:cxnSp>
      <p:cxnSp>
        <p:nvCxnSpPr>
          <p:cNvPr id="25" name="Straight Connector 24"/>
          <p:cNvCxnSpPr/>
          <p:nvPr>
            <p:custDataLst>
              <p:tags r:id="rId23"/>
            </p:custDataLst>
          </p:nvPr>
        </p:nvCxnSpPr>
        <p:spPr>
          <a:xfrm>
            <a:off x="4859952" y="5155673"/>
            <a:ext cx="0" cy="322769"/>
          </a:xfrm>
          <a:prstGeom prst="line">
            <a:avLst/>
          </a:prstGeom>
          <a:noFill/>
          <a:ln w="19050" cap="flat" cmpd="sng" algn="ctr">
            <a:solidFill>
              <a:sysClr val="windowText" lastClr="000000"/>
            </a:solidFill>
            <a:prstDash val="solid"/>
          </a:ln>
          <a:effectLst/>
        </p:spPr>
      </p:cxnSp>
      <p:cxnSp>
        <p:nvCxnSpPr>
          <p:cNvPr id="26" name="Elbow Connector 25"/>
          <p:cNvCxnSpPr>
            <a:stCxn id="22" idx="3"/>
            <a:endCxn id="23" idx="1"/>
          </p:cNvCxnSpPr>
          <p:nvPr>
            <p:custDataLst>
              <p:tags r:id="rId24"/>
            </p:custDataLst>
          </p:nvPr>
        </p:nvCxnSpPr>
        <p:spPr>
          <a:xfrm flipV="1">
            <a:off x="5579952" y="5774850"/>
            <a:ext cx="1242738" cy="12001"/>
          </a:xfrm>
          <a:prstGeom prst="bentConnector3">
            <a:avLst/>
          </a:prstGeom>
          <a:noFill/>
          <a:ln w="19050" cap="flat" cmpd="sng" algn="ctr">
            <a:solidFill>
              <a:sysClr val="windowText" lastClr="000000"/>
            </a:solidFill>
            <a:prstDash val="dash"/>
          </a:ln>
          <a:effectLst/>
        </p:spPr>
      </p:cxnSp>
      <p:sp>
        <p:nvSpPr>
          <p:cNvPr id="27" name="TextBox 26"/>
          <p:cNvSpPr txBox="1"/>
          <p:nvPr>
            <p:custDataLst>
              <p:tags r:id="rId25"/>
            </p:custDataLst>
          </p:nvPr>
        </p:nvSpPr>
        <p:spPr>
          <a:xfrm>
            <a:off x="2268026" y="872716"/>
            <a:ext cx="2282627" cy="439523"/>
          </a:xfrm>
          <a:prstGeom prst="roundRect">
            <a:avLst/>
          </a:prstGeom>
          <a:solidFill>
            <a:schemeClr val="tx2"/>
          </a:solidFill>
          <a:ln>
            <a:noFill/>
          </a:ln>
        </p:spPr>
        <p:txBody>
          <a:bodyPr wrap="square" rtlCol="0">
            <a:spAutoFit/>
          </a:bodyPr>
          <a:lstStyle/>
          <a:p>
            <a:pPr algn="ctr" fontAlgn="auto">
              <a:spcBef>
                <a:spcPct val="0"/>
              </a:spcBef>
              <a:spcAft>
                <a:spcPct val="0"/>
              </a:spcAft>
            </a:pPr>
            <a:r>
              <a:rPr lang="fr-CA" sz="2000" b="1" dirty="0" smtClean="0">
                <a:solidFill>
                  <a:schemeClr val="bg1"/>
                </a:solidFill>
                <a:latin typeface="Calibri"/>
                <a:ea typeface="+mn-ea"/>
              </a:rPr>
              <a:t>Secteur public</a:t>
            </a:r>
          </a:p>
        </p:txBody>
      </p:sp>
      <p:sp>
        <p:nvSpPr>
          <p:cNvPr id="28" name="TextBox 27"/>
          <p:cNvSpPr txBox="1"/>
          <p:nvPr>
            <p:custDataLst>
              <p:tags r:id="rId26"/>
            </p:custDataLst>
          </p:nvPr>
        </p:nvSpPr>
        <p:spPr>
          <a:xfrm>
            <a:off x="6662095" y="674915"/>
            <a:ext cx="1869281" cy="823783"/>
          </a:xfrm>
          <a:prstGeom prst="rect">
            <a:avLst/>
          </a:prstGeom>
          <a:solidFill>
            <a:schemeClr val="accent3">
              <a:lumMod val="60000"/>
              <a:lumOff val="40000"/>
            </a:schemeClr>
          </a:solidFill>
          <a:ln>
            <a:noFill/>
          </a:ln>
        </p:spPr>
        <p:txBody>
          <a:bodyPr wrap="square" rtlCol="0">
            <a:spAutoFit/>
          </a:bodyPr>
          <a:lstStyle/>
          <a:p>
            <a:pPr algn="ctr" fontAlgn="auto">
              <a:spcBef>
                <a:spcPct val="0"/>
              </a:spcBef>
              <a:spcAft>
                <a:spcPct val="0"/>
              </a:spcAft>
            </a:pPr>
            <a:r>
              <a:rPr lang="fr-CA" sz="1600" b="1" dirty="0" smtClean="0">
                <a:solidFill>
                  <a:schemeClr val="bg1"/>
                </a:solidFill>
                <a:latin typeface="Calibri"/>
                <a:ea typeface="+mn-ea"/>
              </a:rPr>
              <a:t>Initiatives du secteur privé et de l’industrie</a:t>
            </a:r>
          </a:p>
        </p:txBody>
      </p:sp>
      <p:sp>
        <p:nvSpPr>
          <p:cNvPr id="37" name="Rounded Rectangle 36"/>
          <p:cNvSpPr/>
          <p:nvPr>
            <p:custDataLst>
              <p:tags r:id="rId27"/>
            </p:custDataLst>
          </p:nvPr>
        </p:nvSpPr>
        <p:spPr>
          <a:xfrm>
            <a:off x="2483768" y="4168484"/>
            <a:ext cx="1440000" cy="967785"/>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400" b="0" i="0" u="none" strike="noStrike" kern="0" cap="none" spc="0" normalizeH="0" baseline="0" dirty="0" smtClean="0">
                <a:ln>
                  <a:noFill/>
                </a:ln>
                <a:solidFill>
                  <a:prstClr val="white"/>
                </a:solidFill>
                <a:effectLst/>
                <a:uLnTx/>
                <a:uFillTx/>
                <a:latin typeface="Calibri"/>
                <a:ea typeface="+mn-ea"/>
                <a:cs typeface="+mn-cs"/>
              </a:rPr>
              <a:t>Carrefour numérique canadien (CNC)</a:t>
            </a:r>
          </a:p>
        </p:txBody>
      </p:sp>
      <p:sp>
        <p:nvSpPr>
          <p:cNvPr id="38" name="Rounded Rectangle 37"/>
          <p:cNvSpPr/>
          <p:nvPr>
            <p:custDataLst>
              <p:tags r:id="rId28"/>
            </p:custDataLst>
          </p:nvPr>
        </p:nvSpPr>
        <p:spPr>
          <a:xfrm>
            <a:off x="755576" y="4202675"/>
            <a:ext cx="1440000" cy="967785"/>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lang="fr-CA" sz="1000" b="0" kern="0" dirty="0" smtClean="0">
                <a:solidFill>
                  <a:prstClr val="white"/>
                </a:solidFill>
                <a:latin typeface="Calibri"/>
                <a:ea typeface="+mn-ea"/>
              </a:rPr>
              <a:t>Immigration, Réfugiés et Citoyenneté Canada/ Emploi et Développement social Canada</a:t>
            </a:r>
          </a:p>
          <a:p>
            <a:pPr marL="0" marR="0" lvl="0" indent="0" algn="ctr" defTabSz="914400" eaLnBrk="1" fontAlgn="auto" latinLnBrk="0" hangingPunct="1">
              <a:lnSpc>
                <a:spcPct val="100000"/>
              </a:lnSpc>
              <a:spcBef>
                <a:spcPct val="0"/>
              </a:spcBef>
              <a:spcAft>
                <a:spcPct val="0"/>
              </a:spcAft>
              <a:buClrTx/>
              <a:buSzTx/>
              <a:buFontTx/>
              <a:buNone/>
              <a:defRPr/>
            </a:pPr>
            <a:r>
              <a:rPr lang="fr-CA" sz="1600" b="0" kern="0" dirty="0" smtClean="0">
                <a:solidFill>
                  <a:prstClr val="white"/>
                </a:solidFill>
                <a:latin typeface="Calibri"/>
                <a:ea typeface="+mn-ea"/>
              </a:rPr>
              <a:t>IRCC/EDSC</a:t>
            </a:r>
          </a:p>
        </p:txBody>
      </p:sp>
      <p:cxnSp>
        <p:nvCxnSpPr>
          <p:cNvPr id="42" name="Straight Connector 41"/>
          <p:cNvCxnSpPr>
            <a:stCxn id="37" idx="3"/>
            <a:endCxn id="8" idx="1"/>
          </p:cNvCxnSpPr>
          <p:nvPr>
            <p:custDataLst>
              <p:tags r:id="rId29"/>
            </p:custDataLst>
          </p:nvPr>
        </p:nvCxnSpPr>
        <p:spPr>
          <a:xfrm>
            <a:off x="3923768" y="4652377"/>
            <a:ext cx="216184" cy="0"/>
          </a:xfrm>
          <a:prstGeom prst="line">
            <a:avLst/>
          </a:prstGeom>
          <a:solidFill>
            <a:schemeClr val="bg1"/>
          </a:solidFill>
          <a:ln w="9525" cap="flat" cmpd="sng" algn="ctr">
            <a:solidFill>
              <a:schemeClr val="tx1"/>
            </a:solidFill>
            <a:prstDash val="dash"/>
            <a:round/>
            <a:headEnd type="none" w="med" len="med"/>
            <a:tailEnd type="none" w="med" len="med"/>
          </a:ln>
          <a:effectLst>
            <a:outerShdw blurRad="63500" dist="107763" dir="18900000" algn="ctr" rotWithShape="0">
              <a:srgbClr val="808080">
                <a:alpha val="50000"/>
              </a:srgbClr>
            </a:outerShdw>
          </a:effectLst>
        </p:spPr>
      </p:cxnSp>
      <p:sp>
        <p:nvSpPr>
          <p:cNvPr id="43" name="Rounded Rectangle 42"/>
          <p:cNvSpPr/>
          <p:nvPr>
            <p:custDataLst>
              <p:tags r:id="rId30"/>
            </p:custDataLst>
          </p:nvPr>
        </p:nvSpPr>
        <p:spPr>
          <a:xfrm>
            <a:off x="755576" y="5463867"/>
            <a:ext cx="1440000" cy="645967"/>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lang="fr-CA" sz="1100" b="0" kern="0" dirty="0" smtClean="0">
                <a:solidFill>
                  <a:prstClr val="white"/>
                </a:solidFill>
                <a:latin typeface="Calibri"/>
              </a:rPr>
              <a:t>Projet des liens avec les données de l’état civil (LDEC)</a:t>
            </a:r>
            <a:endParaRPr lang="fr-CA" sz="1100" b="0" kern="0" dirty="0">
              <a:solidFill>
                <a:prstClr val="white"/>
              </a:solidFill>
              <a:latin typeface="Calibri"/>
            </a:endParaRPr>
          </a:p>
        </p:txBody>
      </p:sp>
      <p:sp>
        <p:nvSpPr>
          <p:cNvPr id="44" name="Rounded Rectangle 43"/>
          <p:cNvSpPr/>
          <p:nvPr>
            <p:custDataLst>
              <p:tags r:id="rId31"/>
            </p:custDataLst>
          </p:nvPr>
        </p:nvSpPr>
        <p:spPr>
          <a:xfrm>
            <a:off x="2483928" y="5493229"/>
            <a:ext cx="1440000" cy="587243"/>
          </a:xfrm>
          <a:prstGeom prst="roundRect">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fr-CA" sz="1400" b="0" i="0" u="none" strike="noStrike" kern="0" cap="none" spc="0" normalizeH="0" baseline="0" dirty="0" smtClean="0">
                <a:ln>
                  <a:noFill/>
                </a:ln>
                <a:solidFill>
                  <a:prstClr val="white"/>
                </a:solidFill>
                <a:effectLst/>
                <a:uLnTx/>
                <a:uFillTx/>
                <a:latin typeface="Calibri"/>
                <a:ea typeface="+mn-ea"/>
                <a:cs typeface="+mn-cs"/>
              </a:rPr>
              <a:t>Groupes de travail du CNC</a:t>
            </a:r>
          </a:p>
        </p:txBody>
      </p:sp>
      <p:cxnSp>
        <p:nvCxnSpPr>
          <p:cNvPr id="46" name="Straight Connector 45"/>
          <p:cNvCxnSpPr>
            <a:stCxn id="38" idx="2"/>
          </p:cNvCxnSpPr>
          <p:nvPr>
            <p:custDataLst>
              <p:tags r:id="rId32"/>
            </p:custDataLst>
          </p:nvPr>
        </p:nvCxnSpPr>
        <p:spPr>
          <a:xfrm>
            <a:off x="1475576" y="5170460"/>
            <a:ext cx="0" cy="293407"/>
          </a:xfrm>
          <a:prstGeom prst="line">
            <a:avLst/>
          </a:prstGeom>
          <a:solidFill>
            <a:schemeClr val="bg1"/>
          </a:solidFill>
          <a:ln w="9525" cap="flat" cmpd="sng" algn="ctr">
            <a:solidFill>
              <a:schemeClr val="tx1"/>
            </a:solidFill>
            <a:prstDash val="solid"/>
            <a:round/>
            <a:headEnd type="none" w="med" len="med"/>
            <a:tailEnd type="none" w="med" len="med"/>
          </a:ln>
          <a:effectLst>
            <a:outerShdw blurRad="63500" dist="107763" dir="18900000" algn="ctr" rotWithShape="0">
              <a:srgbClr val="808080">
                <a:alpha val="50000"/>
              </a:srgbClr>
            </a:outerShdw>
          </a:effectLst>
        </p:spPr>
      </p:cxnSp>
      <p:cxnSp>
        <p:nvCxnSpPr>
          <p:cNvPr id="48" name="Straight Connector 47"/>
          <p:cNvCxnSpPr>
            <a:stCxn id="37" idx="2"/>
          </p:cNvCxnSpPr>
          <p:nvPr>
            <p:custDataLst>
              <p:tags r:id="rId33"/>
            </p:custDataLst>
          </p:nvPr>
        </p:nvCxnSpPr>
        <p:spPr>
          <a:xfrm>
            <a:off x="3203768" y="5136269"/>
            <a:ext cx="160" cy="320957"/>
          </a:xfrm>
          <a:prstGeom prst="line">
            <a:avLst/>
          </a:prstGeom>
          <a:solidFill>
            <a:schemeClr val="bg1"/>
          </a:solidFill>
          <a:ln w="9525" cap="flat" cmpd="sng" algn="ctr">
            <a:solidFill>
              <a:schemeClr val="tx1"/>
            </a:solidFill>
            <a:prstDash val="solid"/>
            <a:round/>
            <a:headEnd type="none" w="med" len="med"/>
            <a:tailEnd type="none" w="med" len="med"/>
          </a:ln>
          <a:effectLst>
            <a:outerShdw blurRad="63500" dist="107763" dir="18900000" algn="ctr" rotWithShape="0">
              <a:srgbClr val="808080">
                <a:alpha val="50000"/>
              </a:srgbClr>
            </a:outerShdw>
          </a:effectLst>
        </p:spPr>
      </p:cxnSp>
      <p:cxnSp>
        <p:nvCxnSpPr>
          <p:cNvPr id="52" name="Straight Connector 51"/>
          <p:cNvCxnSpPr>
            <a:stCxn id="44" idx="3"/>
            <a:endCxn id="22" idx="1"/>
          </p:cNvCxnSpPr>
          <p:nvPr>
            <p:custDataLst>
              <p:tags r:id="rId34"/>
            </p:custDataLst>
          </p:nvPr>
        </p:nvCxnSpPr>
        <p:spPr>
          <a:xfrm>
            <a:off x="3923928" y="5786851"/>
            <a:ext cx="216024" cy="0"/>
          </a:xfrm>
          <a:prstGeom prst="line">
            <a:avLst/>
          </a:prstGeom>
          <a:solidFill>
            <a:schemeClr val="bg1"/>
          </a:solidFill>
          <a:ln w="12700" cap="flat" cmpd="sng" algn="ctr">
            <a:solidFill>
              <a:schemeClr val="tx1"/>
            </a:solidFill>
            <a:prstDash val="dash"/>
            <a:round/>
            <a:headEnd type="none" w="med" len="med"/>
            <a:tailEnd type="none" w="med" len="med"/>
          </a:ln>
          <a:effectLst>
            <a:outerShdw blurRad="63500" dist="107763" dir="18900000" algn="ctr" rotWithShape="0">
              <a:srgbClr val="808080">
                <a:alpha val="50000"/>
              </a:srgbClr>
            </a:outerShdw>
          </a:effectLst>
        </p:spPr>
      </p:cxnSp>
      <p:sp>
        <p:nvSpPr>
          <p:cNvPr id="2" name="Title 1"/>
          <p:cNvSpPr>
            <a:spLocks noGrp="1"/>
          </p:cNvSpPr>
          <p:nvPr>
            <p:ph type="title"/>
            <p:custDataLst>
              <p:tags r:id="rId35"/>
            </p:custDataLst>
          </p:nvPr>
        </p:nvSpPr>
        <p:spPr>
          <a:xfrm>
            <a:off x="299828" y="260648"/>
            <a:ext cx="8229600" cy="562073"/>
          </a:xfrm>
        </p:spPr>
        <p:txBody>
          <a:bodyPr wrap="square">
            <a:normAutofit/>
          </a:bodyPr>
          <a:lstStyle/>
          <a:p>
            <a:r>
              <a:rPr lang="fr-CA" sz="2800" b="1" dirty="0" smtClean="0">
                <a:solidFill>
                  <a:srgbClr val="000000"/>
                </a:solidFill>
                <a:latin typeface="Calibri" panose="020F0502020204030204" pitchFamily="34" charset="0"/>
                <a:cs typeface="Arial" panose="020B0604020202020204" pitchFamily="34" charset="0"/>
              </a:rPr>
              <a:t>Cadre </a:t>
            </a:r>
            <a:r>
              <a:rPr lang="fr-CA" sz="2800" b="1" dirty="0">
                <a:solidFill>
                  <a:srgbClr val="000000"/>
                </a:solidFill>
                <a:latin typeface="Calibri" panose="020F0502020204030204" pitchFamily="34" charset="0"/>
                <a:cs typeface="Arial" panose="020B0604020202020204" pitchFamily="34" charset="0"/>
              </a:rPr>
              <a:t>pancanadien de </a:t>
            </a:r>
            <a:r>
              <a:rPr lang="fr-CA" sz="2800" b="1" dirty="0" smtClean="0">
                <a:solidFill>
                  <a:srgbClr val="000000"/>
                </a:solidFill>
                <a:latin typeface="Calibri" panose="020F0502020204030204" pitchFamily="34" charset="0"/>
                <a:cs typeface="Arial" panose="020B0604020202020204" pitchFamily="34" charset="0"/>
              </a:rPr>
              <a:t>la fiabilité</a:t>
            </a:r>
            <a:r>
              <a:rPr lang="fr-CA" sz="2800" b="1" dirty="0">
                <a:solidFill>
                  <a:srgbClr val="000000"/>
                </a:solidFill>
                <a:latin typeface="Calibri" panose="020F0502020204030204" pitchFamily="34" charset="0"/>
                <a:cs typeface="Arial" panose="020B0604020202020204" pitchFamily="34" charset="0"/>
              </a:rPr>
              <a:t>– </a:t>
            </a:r>
            <a:r>
              <a:rPr lang="fr-CA" sz="2800" b="1" dirty="0" smtClean="0">
                <a:solidFill>
                  <a:srgbClr val="000000"/>
                </a:solidFill>
                <a:latin typeface="Calibri" panose="020F0502020204030204" pitchFamily="34" charset="0"/>
                <a:cs typeface="Arial" panose="020B0604020202020204" pitchFamily="34" charset="0"/>
              </a:rPr>
              <a:t>Contexte</a:t>
            </a:r>
            <a:endParaRPr lang="fr-CA" sz="1200" b="1" dirty="0">
              <a:solidFill>
                <a:srgbClr val="990099"/>
              </a:solidFill>
              <a:latin typeface="Courier New" panose="02070309020205020404" pitchFamily="49" charset="0"/>
              <a:cs typeface="Arial" panose="020B0604020202020204" pitchFamily="34" charset="0"/>
            </a:endParaRPr>
          </a:p>
        </p:txBody>
      </p:sp>
      <p:sp>
        <p:nvSpPr>
          <p:cNvPr id="40" name="Slide Number Placeholder 1"/>
          <p:cNvSpPr txBox="1"/>
          <p:nvPr>
            <p:custDataLst>
              <p:tags r:id="rId36"/>
            </p:custDataLst>
          </p:nvPr>
        </p:nvSpPr>
        <p:spPr>
          <a:xfrm>
            <a:off x="6722876" y="6376243"/>
            <a:ext cx="2133600" cy="365125"/>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32D4B517-E49B-41B6-9DBC-23634E0F1CDC}" type="slidenum">
              <a:rPr kumimoji="0" lang="fr-CA" sz="1400" b="0" i="0" u="none" strike="noStrike" kern="1200" cap="none" spc="0" normalizeH="0" baseline="0" smtClean="0">
                <a:ln>
                  <a:noFill/>
                </a:ln>
                <a:solidFill>
                  <a:prstClr val="black">
                    <a:tint val="75000"/>
                  </a:prstClr>
                </a:solidFill>
                <a:effectLst/>
                <a:uLnTx/>
                <a:uFillTx/>
                <a:latin typeface="Calibri"/>
                <a:ea typeface="+mn-ea"/>
                <a:cs typeface="+mn-cs"/>
              </a:rPr>
              <a:t>5</a:t>
            </a:fld>
            <a:endParaRPr kumimoji="0" lang="fr-CA" sz="1400" b="0" i="0" u="none" strike="noStrike" kern="1200" cap="none" spc="0" normalizeH="0" baseline="0" dirty="0">
              <a:ln>
                <a:noFill/>
              </a:ln>
              <a:solidFill>
                <a:prstClr val="black">
                  <a:tint val="75000"/>
                </a:prstClr>
              </a:solidFill>
              <a:effectLst/>
              <a:uLnTx/>
              <a:uFillTx/>
              <a:latin typeface="Calibri"/>
              <a:ea typeface="+mn-ea"/>
              <a:cs typeface="+mn-cs"/>
            </a:endParaRPr>
          </a:p>
        </p:txBody>
      </p:sp>
      <p:sp>
        <p:nvSpPr>
          <p:cNvPr id="3" name="TextBox 2"/>
          <p:cNvSpPr txBox="1"/>
          <p:nvPr>
            <p:custDataLst>
              <p:tags r:id="rId37"/>
            </p:custDataLst>
          </p:nvPr>
        </p:nvSpPr>
        <p:spPr>
          <a:xfrm>
            <a:off x="930212" y="6109834"/>
            <a:ext cx="3620441" cy="707886"/>
          </a:xfrm>
          <a:prstGeom prst="rect">
            <a:avLst/>
          </a:prstGeom>
          <a:noFill/>
        </p:spPr>
        <p:txBody>
          <a:bodyPr wrap="square" rtlCol="0">
            <a:spAutoFit/>
          </a:bodyPr>
          <a:lstStyle/>
          <a:p>
            <a:r>
              <a:rPr lang="fr-CA" sz="1000" b="1" u="sng" dirty="0" smtClean="0">
                <a:solidFill>
                  <a:srgbClr val="000000"/>
                </a:solidFill>
                <a:latin typeface="Calibri" panose="020F0502020204030204" pitchFamily="34" charset="0"/>
              </a:rPr>
              <a:t>Autres initiatives en cours</a:t>
            </a:r>
            <a:endParaRPr lang="fr-CA" sz="1200" b="1" u="sng" dirty="0" smtClean="0">
              <a:solidFill>
                <a:srgbClr val="990099"/>
              </a:solidFill>
              <a:latin typeface="Courier New" panose="02070309020205020404" pitchFamily="49" charset="0"/>
            </a:endParaRPr>
          </a:p>
          <a:p>
            <a:pPr marL="171450" indent="-171450">
              <a:buFont typeface="Arial" panose="020B0604020202020204" pitchFamily="34" charset="0"/>
              <a:buChar char="•"/>
            </a:pPr>
            <a:r>
              <a:rPr lang="fr-CA" sz="1000" dirty="0" smtClean="0">
                <a:solidFill>
                  <a:srgbClr val="000000"/>
                </a:solidFill>
                <a:latin typeface="Calibri" panose="020F0502020204030204" pitchFamily="34" charset="0"/>
              </a:rPr>
              <a:t>Projet d’avis de décès</a:t>
            </a:r>
            <a:endParaRPr lang="fr-CA" sz="1200" b="1" dirty="0" smtClean="0">
              <a:solidFill>
                <a:srgbClr val="990099"/>
              </a:solidFill>
              <a:latin typeface="Courier New" panose="02070309020205020404" pitchFamily="49" charset="0"/>
            </a:endParaRPr>
          </a:p>
          <a:p>
            <a:pPr marL="171450" indent="-171450">
              <a:buFont typeface="Arial" panose="020B0604020202020204" pitchFamily="34" charset="0"/>
              <a:buChar char="•"/>
            </a:pPr>
            <a:r>
              <a:rPr lang="fr-CA" sz="1000" dirty="0" smtClean="0">
                <a:solidFill>
                  <a:srgbClr val="000000"/>
                </a:solidFill>
                <a:latin typeface="Calibri" panose="020F0502020204030204" pitchFamily="34" charset="0"/>
              </a:rPr>
              <a:t>Numéro d’entreprise </a:t>
            </a:r>
            <a:r>
              <a:rPr lang="fr-CA" sz="1000" dirty="0">
                <a:solidFill>
                  <a:srgbClr val="000000"/>
                </a:solidFill>
                <a:latin typeface="Calibri" panose="020F0502020204030204" pitchFamily="34" charset="0"/>
              </a:rPr>
              <a:t>ou </a:t>
            </a:r>
            <a:r>
              <a:rPr lang="fr-CA" sz="1000" dirty="0" smtClean="0">
                <a:solidFill>
                  <a:srgbClr val="000000"/>
                </a:solidFill>
                <a:latin typeface="Calibri" panose="020F0502020204030204" pitchFamily="34" charset="0"/>
              </a:rPr>
              <a:t>démarrage </a:t>
            </a:r>
            <a:r>
              <a:rPr lang="fr-CA" sz="1000" dirty="0">
                <a:solidFill>
                  <a:srgbClr val="000000"/>
                </a:solidFill>
                <a:latin typeface="Calibri" panose="020F0502020204030204" pitchFamily="34" charset="0"/>
              </a:rPr>
              <a:t>accéléré des </a:t>
            </a:r>
            <a:r>
              <a:rPr lang="fr-CA" sz="1000" dirty="0" smtClean="0">
                <a:solidFill>
                  <a:srgbClr val="000000"/>
                </a:solidFill>
                <a:latin typeface="Calibri" panose="020F0502020204030204" pitchFamily="34" charset="0"/>
              </a:rPr>
              <a:t>entreprises</a:t>
            </a:r>
            <a:endParaRPr lang="fr-CA" sz="1200" b="1" dirty="0" smtClean="0">
              <a:solidFill>
                <a:srgbClr val="990099"/>
              </a:solidFill>
              <a:latin typeface="Courier New" panose="02070309020205020404" pitchFamily="49" charset="0"/>
            </a:endParaRPr>
          </a:p>
          <a:p>
            <a:pPr marL="171450" indent="-171450">
              <a:buFont typeface="Arial" panose="020B0604020202020204" pitchFamily="34" charset="0"/>
              <a:buChar char="•"/>
            </a:pPr>
            <a:r>
              <a:rPr lang="fr-CA" sz="1000" dirty="0" smtClean="0">
                <a:solidFill>
                  <a:srgbClr val="000000"/>
                </a:solidFill>
                <a:latin typeface="Calibri" panose="020F0502020204030204" pitchFamily="34" charset="0"/>
              </a:rPr>
              <a:t>Validation de principe pour la </a:t>
            </a:r>
            <a:r>
              <a:rPr lang="fr-CA" sz="1000" dirty="0">
                <a:solidFill>
                  <a:srgbClr val="000000"/>
                </a:solidFill>
                <a:latin typeface="Calibri" panose="020F0502020204030204" pitchFamily="34" charset="0"/>
              </a:rPr>
              <a:t>résidence du </a:t>
            </a:r>
            <a:r>
              <a:rPr lang="fr-CA" sz="1000" dirty="0" smtClean="0">
                <a:solidFill>
                  <a:srgbClr val="000000"/>
                </a:solidFill>
                <a:latin typeface="Calibri" panose="020F0502020204030204" pitchFamily="34" charset="0"/>
              </a:rPr>
              <a:t>CIANC</a:t>
            </a:r>
            <a:endParaRPr lang="fr-CA" sz="1200" b="1" dirty="0">
              <a:solidFill>
                <a:srgbClr val="990099"/>
              </a:solidFill>
              <a:latin typeface="Courier New" panose="02070309020205020404" pitchFamily="49" charset="0"/>
            </a:endParaRPr>
          </a:p>
        </p:txBody>
      </p:sp>
      <p:sp>
        <p:nvSpPr>
          <p:cNvPr id="61" name="TextBox 60"/>
          <p:cNvSpPr txBox="1"/>
          <p:nvPr>
            <p:custDataLst>
              <p:tags r:id="rId38"/>
            </p:custDataLst>
          </p:nvPr>
        </p:nvSpPr>
        <p:spPr>
          <a:xfrm>
            <a:off x="5076056" y="6176702"/>
            <a:ext cx="3972562" cy="246221"/>
          </a:xfrm>
          <a:prstGeom prst="rect">
            <a:avLst/>
          </a:prstGeom>
          <a:noFill/>
        </p:spPr>
        <p:txBody>
          <a:bodyPr wrap="none" rtlCol="0">
            <a:spAutoFit/>
          </a:bodyPr>
          <a:lstStyle/>
          <a:p>
            <a:r>
              <a:rPr lang="fr-CA" sz="1000" i="1" dirty="0"/>
              <a:t>*Conseil de l’identification et de l’authentification numériques du </a:t>
            </a:r>
            <a:r>
              <a:rPr lang="fr-CA" sz="1000" i="1" dirty="0" smtClean="0"/>
              <a:t>Canada</a:t>
            </a:r>
            <a:endParaRPr lang="fr-CA" sz="1000" i="1" dirty="0"/>
          </a:p>
        </p:txBody>
      </p:sp>
    </p:spTree>
    <p:custDataLst>
      <p:tags r:id="rId1"/>
    </p:custDataLst>
    <p:extLst>
      <p:ext uri="{BB962C8B-B14F-4D97-AF65-F5344CB8AC3E}">
        <p14:creationId xmlns:p14="http://schemas.microsoft.com/office/powerpoint/2010/main" val="899928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461580" y="310642"/>
            <a:ext cx="8225219" cy="778098"/>
          </a:xfrm>
        </p:spPr>
        <p:txBody>
          <a:bodyPr wrap="square"/>
          <a:lstStyle/>
          <a:p>
            <a:r>
              <a:rPr lang="fr-CA" sz="2800" b="1" dirty="0" smtClean="0">
                <a:solidFill>
                  <a:srgbClr val="000000"/>
                </a:solidFill>
                <a:latin typeface="Calibri" panose="020F0502020204030204" pitchFamily="34" charset="0"/>
              </a:rPr>
              <a:t>Produits livrables du Cadre pancanadien de la fiabilité</a:t>
            </a:r>
            <a:endParaRPr lang="fr-CA" sz="1200" b="1" dirty="0">
              <a:solidFill>
                <a:srgbClr val="990099"/>
              </a:solidFill>
              <a:latin typeface="Courier New" panose="02070309020205020404" pitchFamily="49" charset="0"/>
            </a:endParaRPr>
          </a:p>
        </p:txBody>
      </p:sp>
      <p:sp>
        <p:nvSpPr>
          <p:cNvPr id="4" name="Slide Number Placeholder 3"/>
          <p:cNvSpPr>
            <a:spLocks noGrp="1"/>
          </p:cNvSpPr>
          <p:nvPr>
            <p:ph type="sldNum" sz="quarter" idx="11"/>
            <p:custDataLst>
              <p:tags r:id="rId3"/>
            </p:custDataLst>
          </p:nvPr>
        </p:nvSpPr>
        <p:spPr/>
        <p:txBody>
          <a:bodyPr/>
          <a:lstStyle/>
          <a:p>
            <a:fld id="{DF044BA6-B347-413F-8785-B9E57AEA84CA}" type="slidenum">
              <a:rPr lang="fr-CA" smtClean="0">
                <a:solidFill>
                  <a:prstClr val="black">
                    <a:tint val="75000"/>
                  </a:prstClr>
                </a:solidFill>
              </a:rPr>
              <a:t>6</a:t>
            </a:fld>
            <a:endParaRPr lang="fr-CA" dirty="0">
              <a:solidFill>
                <a:prstClr val="black">
                  <a:tint val="75000"/>
                </a:prstClr>
              </a:solidFill>
            </a:endParaRPr>
          </a:p>
        </p:txBody>
      </p:sp>
      <p:pic>
        <p:nvPicPr>
          <p:cNvPr id="1026" name="Picture 2"/>
          <p:cNvPicPr>
            <a:picLocks noChangeAspect="1" noChangeArrowheads="1"/>
          </p:cNvPicPr>
          <p:nvPr>
            <p:custDataLst>
              <p:tags r:id="rId4"/>
            </p:custDataLst>
          </p:nvPr>
        </p:nvPicPr>
        <p:blipFill>
          <a:blip r:embed="rId25"/>
          <a:srcRect/>
          <a:stretch>
            <a:fillRect/>
          </a:stretch>
        </p:blipFill>
        <p:spPr>
          <a:xfrm>
            <a:off x="395536" y="1446422"/>
            <a:ext cx="1304706" cy="1694546"/>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custDataLst>
              <p:tags r:id="rId5"/>
            </p:custDataLst>
          </p:nvPr>
        </p:nvPicPr>
        <p:blipFill>
          <a:blip r:embed="rId26"/>
          <a:srcRect/>
          <a:stretch>
            <a:fillRect/>
          </a:stretch>
        </p:blipFill>
        <p:spPr>
          <a:xfrm>
            <a:off x="3032717" y="1448780"/>
            <a:ext cx="1525619" cy="1967644"/>
          </a:xfrm>
          <a:prstGeom prst="rect">
            <a:avLst/>
          </a:prstGeom>
          <a:noFill/>
          <a:ln w="25400">
            <a:solidFill>
              <a:schemeClr val="tx1"/>
            </a:solidFill>
            <a:prstDash val="dash"/>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custDataLst>
              <p:tags r:id="rId6"/>
            </p:custDataLst>
          </p:nvPr>
        </p:nvPicPr>
        <p:blipFill>
          <a:blip r:embed="rId27"/>
          <a:srcRect/>
          <a:stretch>
            <a:fillRect/>
          </a:stretch>
        </p:blipFill>
        <p:spPr>
          <a:xfrm>
            <a:off x="4665043" y="1484784"/>
            <a:ext cx="1527137" cy="1954342"/>
          </a:xfrm>
          <a:prstGeom prst="rect">
            <a:avLst/>
          </a:prstGeom>
          <a:noFill/>
          <a:ln w="25400">
            <a:solidFill>
              <a:schemeClr val="tx1"/>
            </a:solidFill>
            <a:prstDash val="dash"/>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custDataLst>
              <p:tags r:id="rId7"/>
            </p:custDataLst>
          </p:nvPr>
        </p:nvPicPr>
        <p:blipFill>
          <a:blip r:embed="rId28"/>
          <a:srcRect/>
          <a:stretch>
            <a:fillRect/>
          </a:stretch>
        </p:blipFill>
        <p:spPr>
          <a:xfrm>
            <a:off x="4642665" y="3501008"/>
            <a:ext cx="1545961" cy="1980220"/>
          </a:xfrm>
          <a:prstGeom prst="rect">
            <a:avLst/>
          </a:prstGeom>
          <a:noFill/>
          <a:ln w="25400">
            <a:solidFill>
              <a:schemeClr val="tx1"/>
            </a:solidFill>
            <a:prstDash val="dash"/>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custDataLst>
              <p:tags r:id="rId8"/>
            </p:custDataLst>
          </p:nvPr>
        </p:nvPicPr>
        <p:blipFill>
          <a:blip r:embed="rId29"/>
          <a:srcRect/>
          <a:stretch>
            <a:fillRect/>
          </a:stretch>
        </p:blipFill>
        <p:spPr>
          <a:xfrm>
            <a:off x="6834132" y="1484784"/>
            <a:ext cx="1374272" cy="1771679"/>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custDataLst>
              <p:tags r:id="rId9"/>
            </p:custDataLst>
          </p:nvPr>
        </p:nvPicPr>
        <p:blipFill>
          <a:blip r:embed="rId30"/>
          <a:srcRect/>
          <a:stretch>
            <a:fillRect/>
          </a:stretch>
        </p:blipFill>
        <p:spPr>
          <a:xfrm>
            <a:off x="7086160" y="2420888"/>
            <a:ext cx="1374272" cy="1779251"/>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custDataLst>
              <p:tags r:id="rId10"/>
            </p:custDataLst>
          </p:nvPr>
        </p:nvPicPr>
        <p:blipFill>
          <a:blip r:embed="rId31"/>
          <a:srcRect/>
          <a:stretch>
            <a:fillRect/>
          </a:stretch>
        </p:blipFill>
        <p:spPr>
          <a:xfrm>
            <a:off x="7289919" y="3465004"/>
            <a:ext cx="1422541" cy="1836204"/>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 name="Picture 2"/>
          <p:cNvPicPr>
            <a:picLocks noChangeAspect="1" noChangeArrowheads="1"/>
          </p:cNvPicPr>
          <p:nvPr>
            <p:custDataLst>
              <p:tags r:id="rId11"/>
            </p:custDataLst>
          </p:nvPr>
        </p:nvPicPr>
        <p:blipFill>
          <a:blip r:embed="rId32"/>
          <a:srcRect/>
          <a:stretch>
            <a:fillRect/>
          </a:stretch>
        </p:blipFill>
        <p:spPr>
          <a:xfrm>
            <a:off x="2999550" y="3501008"/>
            <a:ext cx="1611370" cy="2067218"/>
          </a:xfrm>
          <a:prstGeom prst="rect">
            <a:avLst/>
          </a:prstGeom>
          <a:noFill/>
          <a:ln w="25400">
            <a:solidFill>
              <a:schemeClr val="tx1"/>
            </a:solidFill>
            <a:prstDash val="dash"/>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custDataLst>
              <p:tags r:id="rId12"/>
            </p:custDataLst>
          </p:nvPr>
        </p:nvPicPr>
        <p:blipFill>
          <a:blip r:embed="rId33"/>
          <a:srcRect/>
          <a:stretch>
            <a:fillRect/>
          </a:stretch>
        </p:blipFill>
        <p:spPr>
          <a:xfrm>
            <a:off x="3805235" y="4437112"/>
            <a:ext cx="1675675" cy="2160240"/>
          </a:xfrm>
          <a:prstGeom prst="rect">
            <a:avLst/>
          </a:prstGeom>
          <a:noFill/>
          <a:ln w="25400">
            <a:solidFill>
              <a:schemeClr val="tx1"/>
            </a:solidFill>
            <a:prstDash val="dash"/>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ectangle 2"/>
          <p:cNvSpPr/>
          <p:nvPr>
            <p:custDataLst>
              <p:tags r:id="rId13"/>
            </p:custDataLst>
          </p:nvPr>
        </p:nvSpPr>
        <p:spPr>
          <a:xfrm>
            <a:off x="394630" y="3256463"/>
            <a:ext cx="1305611" cy="1764196"/>
          </a:xfrm>
          <a:prstGeom prst="rect">
            <a:avLst/>
          </a:prstGeom>
          <a:solidFill>
            <a:schemeClr val="bg1"/>
          </a:solidFill>
          <a:ln w="25400" cap="flat" algn="ctr">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CA" sz="1100" dirty="0" smtClean="0">
              <a:solidFill>
                <a:schemeClr val="tx1"/>
              </a:solidFill>
            </a:endParaRPr>
          </a:p>
          <a:p>
            <a:pPr algn="ctr"/>
            <a:r>
              <a:rPr lang="fr-CA" sz="1100" b="1" dirty="0" smtClean="0">
                <a:solidFill>
                  <a:schemeClr val="tx1"/>
                </a:solidFill>
              </a:rPr>
              <a:t>Document de consultation du </a:t>
            </a:r>
            <a:r>
              <a:rPr lang="fr-CA" sz="1100" b="1" dirty="0">
                <a:solidFill>
                  <a:schemeClr val="tx1"/>
                </a:solidFill>
              </a:rPr>
              <a:t>CDGI </a:t>
            </a:r>
            <a:endParaRPr lang="fr-CA" sz="1100" b="1" dirty="0" smtClean="0">
              <a:solidFill>
                <a:schemeClr val="tx1"/>
              </a:solidFill>
            </a:endParaRPr>
          </a:p>
          <a:p>
            <a:pPr algn="ctr"/>
            <a:r>
              <a:rPr lang="fr-CA" sz="1100" dirty="0" smtClean="0">
                <a:solidFill>
                  <a:schemeClr val="tx1"/>
                </a:solidFill>
              </a:rPr>
              <a:t/>
            </a:r>
            <a:br>
              <a:rPr lang="fr-CA" sz="1100" dirty="0" smtClean="0">
                <a:solidFill>
                  <a:schemeClr val="tx1"/>
                </a:solidFill>
              </a:rPr>
            </a:br>
            <a:r>
              <a:rPr lang="fr-CA" sz="1100" dirty="0" smtClean="0">
                <a:solidFill>
                  <a:schemeClr val="tx1"/>
                </a:solidFill>
              </a:rPr>
              <a:t>Identité numérique : </a:t>
            </a:r>
            <a:r>
              <a:rPr lang="fr-CA" sz="1100" dirty="0">
                <a:solidFill>
                  <a:schemeClr val="tx1"/>
                </a:solidFill>
              </a:rPr>
              <a:t>Rôles et responsabilités des secteurs public et privé</a:t>
            </a:r>
            <a:endParaRPr lang="fr-CA" sz="1100" dirty="0" smtClean="0">
              <a:solidFill>
                <a:schemeClr val="tx1"/>
              </a:solidFill>
            </a:endParaRPr>
          </a:p>
        </p:txBody>
      </p:sp>
      <p:sp>
        <p:nvSpPr>
          <p:cNvPr id="6" name="TextBox 5"/>
          <p:cNvSpPr txBox="1"/>
          <p:nvPr>
            <p:custDataLst>
              <p:tags r:id="rId14"/>
            </p:custDataLst>
          </p:nvPr>
        </p:nvSpPr>
        <p:spPr>
          <a:xfrm>
            <a:off x="107504" y="978425"/>
            <a:ext cx="1710148" cy="307777"/>
          </a:xfrm>
          <a:prstGeom prst="rect">
            <a:avLst/>
          </a:prstGeom>
          <a:noFill/>
        </p:spPr>
        <p:txBody>
          <a:bodyPr wrap="none" rtlCol="0">
            <a:spAutoFit/>
          </a:bodyPr>
          <a:lstStyle/>
          <a:p>
            <a:r>
              <a:rPr lang="fr-CA" sz="1400" b="1" u="sng" dirty="0" smtClean="0"/>
              <a:t>Aperçu et discussion</a:t>
            </a:r>
            <a:endParaRPr lang="fr-CA" sz="1400" b="1" u="sng" dirty="0"/>
          </a:p>
        </p:txBody>
      </p:sp>
      <p:sp>
        <p:nvSpPr>
          <p:cNvPr id="16" name="TextBox 15"/>
          <p:cNvSpPr txBox="1"/>
          <p:nvPr>
            <p:custDataLst>
              <p:tags r:id="rId15"/>
            </p:custDataLst>
          </p:nvPr>
        </p:nvSpPr>
        <p:spPr>
          <a:xfrm>
            <a:off x="2519772" y="978425"/>
            <a:ext cx="3090718" cy="307777"/>
          </a:xfrm>
          <a:prstGeom prst="rect">
            <a:avLst/>
          </a:prstGeom>
          <a:noFill/>
        </p:spPr>
        <p:txBody>
          <a:bodyPr wrap="none" rtlCol="0">
            <a:spAutoFit/>
          </a:bodyPr>
          <a:lstStyle/>
          <a:p>
            <a:r>
              <a:rPr lang="fr-CA" sz="1400" b="1" u="sng" dirty="0" smtClean="0"/>
              <a:t>Volet Aperçus et critères de conformité</a:t>
            </a:r>
            <a:endParaRPr lang="fr-CA" sz="1400" b="1" u="sng" dirty="0"/>
          </a:p>
        </p:txBody>
      </p:sp>
      <p:sp>
        <p:nvSpPr>
          <p:cNvPr id="17" name="TextBox 16"/>
          <p:cNvSpPr txBox="1"/>
          <p:nvPr>
            <p:custDataLst>
              <p:tags r:id="rId16"/>
            </p:custDataLst>
          </p:nvPr>
        </p:nvSpPr>
        <p:spPr>
          <a:xfrm>
            <a:off x="6624228" y="978425"/>
            <a:ext cx="2014590" cy="307777"/>
          </a:xfrm>
          <a:prstGeom prst="rect">
            <a:avLst/>
          </a:prstGeom>
          <a:noFill/>
        </p:spPr>
        <p:txBody>
          <a:bodyPr wrap="none" rtlCol="0">
            <a:spAutoFit/>
          </a:bodyPr>
          <a:lstStyle/>
          <a:p>
            <a:r>
              <a:rPr lang="fr-CA" sz="1400" b="1" u="sng" dirty="0" smtClean="0"/>
              <a:t>Normes et spécifications</a:t>
            </a:r>
            <a:endParaRPr lang="fr-CA" sz="1400" b="1" u="sng" dirty="0"/>
          </a:p>
        </p:txBody>
      </p:sp>
      <p:pic>
        <p:nvPicPr>
          <p:cNvPr id="8" name="Picture 2"/>
          <p:cNvPicPr>
            <a:picLocks noChangeAspect="1" noChangeArrowheads="1"/>
          </p:cNvPicPr>
          <p:nvPr>
            <p:custDataLst>
              <p:tags r:id="rId17"/>
            </p:custDataLst>
          </p:nvPr>
        </p:nvPicPr>
        <p:blipFill>
          <a:blip r:embed="rId34"/>
          <a:srcRect/>
          <a:stretch>
            <a:fillRect/>
          </a:stretch>
        </p:blipFill>
        <p:spPr>
          <a:xfrm>
            <a:off x="7510574" y="4473116"/>
            <a:ext cx="1453914" cy="1888845"/>
          </a:xfrm>
          <a:prstGeom prst="rect">
            <a:avLst/>
          </a:prstGeom>
          <a:noFill/>
          <a:ln w="2540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0" name="TextBox 19"/>
          <p:cNvSpPr txBox="1"/>
          <p:nvPr>
            <p:custDataLst>
              <p:tags r:id="rId18"/>
            </p:custDataLst>
          </p:nvPr>
        </p:nvSpPr>
        <p:spPr>
          <a:xfrm>
            <a:off x="114983" y="5270902"/>
            <a:ext cx="2800833" cy="1398458"/>
          </a:xfrm>
          <a:prstGeom prst="rect">
            <a:avLst/>
          </a:prstGeom>
          <a:solidFill>
            <a:schemeClr val="tx2">
              <a:lumMod val="40000"/>
              <a:lumOff val="60000"/>
            </a:schemeClr>
          </a:solidFill>
        </p:spPr>
        <p:txBody>
          <a:bodyPr wrap="square" rtlCol="0">
            <a:noAutofit/>
          </a:bodyPr>
          <a:lstStyle/>
          <a:p>
            <a:r>
              <a:rPr lang="en-CA" sz="1200" i="1" dirty="0" smtClean="0"/>
              <a:t>À l’heure actuelle, le Cadre pancanadien de la fiabilité compte 11 produits </a:t>
            </a:r>
          </a:p>
          <a:p>
            <a:r>
              <a:rPr lang="en-CA" sz="1200" i="1" dirty="0" smtClean="0"/>
              <a:t>livrables :</a:t>
            </a:r>
            <a:endParaRPr lang="en-CA" sz="1200" i="1" dirty="0"/>
          </a:p>
        </p:txBody>
      </p:sp>
      <p:sp>
        <p:nvSpPr>
          <p:cNvPr id="21" name="Rectangle 20"/>
          <p:cNvSpPr/>
          <p:nvPr>
            <p:custDataLst>
              <p:tags r:id="rId19"/>
            </p:custDataLst>
          </p:nvPr>
        </p:nvSpPr>
        <p:spPr>
          <a:xfrm>
            <a:off x="251521" y="5940281"/>
            <a:ext cx="216023" cy="261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Rectangle 21"/>
          <p:cNvSpPr/>
          <p:nvPr>
            <p:custDataLst>
              <p:tags r:id="rId20"/>
            </p:custDataLst>
          </p:nvPr>
        </p:nvSpPr>
        <p:spPr>
          <a:xfrm>
            <a:off x="1547665" y="5949743"/>
            <a:ext cx="216024" cy="2875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TextBox 22"/>
          <p:cNvSpPr txBox="1"/>
          <p:nvPr>
            <p:custDataLst>
              <p:tags r:id="rId21"/>
            </p:custDataLst>
          </p:nvPr>
        </p:nvSpPr>
        <p:spPr>
          <a:xfrm>
            <a:off x="517427" y="5883659"/>
            <a:ext cx="1116124" cy="646331"/>
          </a:xfrm>
          <a:prstGeom prst="rect">
            <a:avLst/>
          </a:prstGeom>
          <a:noFill/>
        </p:spPr>
        <p:txBody>
          <a:bodyPr wrap="square" rtlCol="0">
            <a:spAutoFit/>
          </a:bodyPr>
          <a:lstStyle/>
          <a:p>
            <a:r>
              <a:rPr lang="en-CA" sz="1200" i="1" dirty="0" smtClean="0"/>
              <a:t>= publiés ou ébauches définitives</a:t>
            </a:r>
            <a:endParaRPr lang="en-CA" sz="1200" i="1" dirty="0"/>
          </a:p>
        </p:txBody>
      </p:sp>
      <p:sp>
        <p:nvSpPr>
          <p:cNvPr id="24" name="TextBox 23"/>
          <p:cNvSpPr txBox="1"/>
          <p:nvPr>
            <p:custDataLst>
              <p:tags r:id="rId22"/>
            </p:custDataLst>
          </p:nvPr>
        </p:nvSpPr>
        <p:spPr>
          <a:xfrm>
            <a:off x="1907704" y="5877272"/>
            <a:ext cx="1116124" cy="646331"/>
          </a:xfrm>
          <a:prstGeom prst="rect">
            <a:avLst/>
          </a:prstGeom>
          <a:noFill/>
        </p:spPr>
        <p:txBody>
          <a:bodyPr wrap="square" rtlCol="0">
            <a:spAutoFit/>
          </a:bodyPr>
          <a:lstStyle/>
          <a:p>
            <a:r>
              <a:rPr lang="en-CA" sz="1200" i="1" dirty="0" smtClean="0"/>
              <a:t>= ébauches du groupe de travail</a:t>
            </a:r>
            <a:endParaRPr lang="en-CA" sz="1200" i="1" dirty="0"/>
          </a:p>
        </p:txBody>
      </p:sp>
    </p:spTree>
    <p:custDataLst>
      <p:tags r:id="rId1"/>
    </p:custDataLst>
    <p:extLst>
      <p:ext uri="{BB962C8B-B14F-4D97-AF65-F5344CB8AC3E}">
        <p14:creationId xmlns:p14="http://schemas.microsoft.com/office/powerpoint/2010/main" val="458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83714" y="167962"/>
            <a:ext cx="8120877" cy="400110"/>
          </a:xfrm>
          <a:noFill/>
        </p:spPr>
        <p:txBody>
          <a:bodyPr wrap="square">
            <a:spAutoFit/>
          </a:bodyPr>
          <a:lstStyle/>
          <a:p>
            <a:pPr>
              <a:spcBef>
                <a:spcPts val="0"/>
              </a:spcBef>
            </a:pPr>
            <a:r>
              <a:rPr lang="fr-CA" sz="2000" b="1" dirty="0" smtClean="0">
                <a:solidFill>
                  <a:schemeClr val="accent1"/>
                </a:solidFill>
                <a:ea typeface="Nexa Bold" charset="0"/>
                <a:cs typeface="Nexa Bold" charset="0"/>
              </a:rPr>
              <a:t>Parcours critique du SCGI 2016-2017 : Cadre pancanadien de la </a:t>
            </a:r>
            <a:r>
              <a:rPr lang="fr-CA" sz="2000" b="1" dirty="0" smtClean="0">
                <a:solidFill>
                  <a:schemeClr val="accent1"/>
                </a:solidFill>
                <a:ea typeface="Nexa Bold" charset="0"/>
                <a:cs typeface="Nexa Bold" charset="0"/>
              </a:rPr>
              <a:t>fiabilité:</a:t>
            </a:r>
            <a:endParaRPr lang="fr-CA" sz="1100" b="1" dirty="0">
              <a:solidFill>
                <a:srgbClr val="990099"/>
              </a:solidFill>
              <a:latin typeface="Courier New" panose="02070309020205020404" pitchFamily="49" charset="0"/>
              <a:ea typeface="Nexa Bold" charset="0"/>
              <a:cs typeface="Nexa Bold" charset="0"/>
            </a:endParaRPr>
          </a:p>
        </p:txBody>
      </p:sp>
      <p:sp>
        <p:nvSpPr>
          <p:cNvPr id="4" name="Slide Number Placeholder 3"/>
          <p:cNvSpPr>
            <a:spLocks noGrp="1"/>
          </p:cNvSpPr>
          <p:nvPr>
            <p:ph type="sldNum" sz="quarter" idx="12"/>
            <p:custDataLst>
              <p:tags r:id="rId3"/>
            </p:custDataLst>
          </p:nvPr>
        </p:nvSpPr>
        <p:spPr>
          <a:xfrm>
            <a:off x="6434844" y="6268231"/>
            <a:ext cx="2133600" cy="365125"/>
          </a:xfrm>
        </p:spPr>
        <p:txBody>
          <a:bodyPr/>
          <a:lstStyle/>
          <a:p>
            <a:fld id="{472FE7E6-C063-462F-9C35-10504E394B46}" type="slidenum">
              <a:rPr lang="fr-CA" altLang="en-US" smtClean="0">
                <a:solidFill>
                  <a:prstClr val="black">
                    <a:tint val="75000"/>
                  </a:prstClr>
                </a:solidFill>
              </a:rPr>
              <a:pPr/>
              <a:t>7</a:t>
            </a:fld>
            <a:endParaRPr lang="fr-CA" altLang="en-US" dirty="0">
              <a:solidFill>
                <a:prstClr val="black">
                  <a:tint val="75000"/>
                </a:prstClr>
              </a:solidFill>
            </a:endParaRPr>
          </a:p>
        </p:txBody>
      </p:sp>
      <p:sp>
        <p:nvSpPr>
          <p:cNvPr id="6" name="TextBox 5"/>
          <p:cNvSpPr txBox="1"/>
          <p:nvPr>
            <p:custDataLst>
              <p:tags r:id="rId4"/>
            </p:custDataLst>
          </p:nvPr>
        </p:nvSpPr>
        <p:spPr>
          <a:xfrm>
            <a:off x="287825" y="1878335"/>
            <a:ext cx="7920579" cy="2522773"/>
          </a:xfrm>
          <a:prstGeom prst="rect">
            <a:avLst/>
          </a:prstGeom>
          <a:solidFill>
            <a:schemeClr val="accent2">
              <a:lumMod val="20000"/>
              <a:lumOff val="80000"/>
            </a:schemeClr>
          </a:solidFill>
          <a:ln>
            <a:noFill/>
          </a:ln>
        </p:spPr>
        <p:txBody>
          <a:bodyPr wrap="square" rtlCol="0">
            <a:noAutofit/>
          </a:bodyPr>
          <a:lstStyle>
            <a:defPPr>
              <a:defRPr lang="en-US"/>
            </a:defPPr>
            <a:lvl1pPr>
              <a:lnSpc>
                <a:spcPts val="900"/>
              </a:lnSpc>
              <a:defRPr sz="800"/>
            </a:lvl1pPr>
          </a:lstStyle>
          <a:p>
            <a:r>
              <a:rPr lang="fr-CA" sz="1100" b="1" dirty="0" smtClean="0">
                <a:solidFill>
                  <a:prstClr val="black"/>
                </a:solidFill>
              </a:rPr>
              <a:t/>
            </a:r>
            <a:br>
              <a:rPr lang="fr-CA" sz="1100" b="1" dirty="0" smtClean="0">
                <a:solidFill>
                  <a:prstClr val="black"/>
                </a:solidFill>
              </a:rPr>
            </a:br>
            <a:r>
              <a:rPr lang="fr-CA" sz="1100" b="1" dirty="0" smtClean="0">
                <a:solidFill>
                  <a:prstClr val="black"/>
                </a:solidFill>
              </a:rPr>
              <a:t>Volet Personne vérifiée</a:t>
            </a:r>
            <a:endParaRPr lang="fr-CA" sz="1200" b="1" dirty="0" smtClean="0">
              <a:solidFill>
                <a:srgbClr val="990099"/>
              </a:solidFill>
              <a:latin typeface="Courier New" panose="02070309020205020404" pitchFamily="49" charset="0"/>
            </a:endParaRPr>
          </a:p>
          <a:p>
            <a:pPr marL="171450" indent="-171450">
              <a:buFont typeface="Arial" panose="020B0604020202020204" pitchFamily="34" charset="0"/>
              <a:buChar char="•"/>
            </a:pPr>
            <a:r>
              <a:rPr lang="fr-CA" sz="1100" dirty="0" smtClean="0">
                <a:solidFill>
                  <a:prstClr val="black"/>
                </a:solidFill>
              </a:rPr>
              <a:t>Aperçu du volet</a:t>
            </a:r>
          </a:p>
          <a:p>
            <a:pPr marL="171450" indent="-171450">
              <a:buFont typeface="Arial" panose="020B0604020202020204" pitchFamily="34" charset="0"/>
              <a:buChar char="•"/>
            </a:pPr>
            <a:r>
              <a:rPr lang="fr-CA" sz="1100" dirty="0" smtClean="0">
                <a:solidFill>
                  <a:prstClr val="black"/>
                </a:solidFill>
              </a:rPr>
              <a:t>Critères de conformité</a:t>
            </a:r>
          </a:p>
          <a:p>
            <a:pPr fontAlgn="auto">
              <a:spcBef>
                <a:spcPts val="0"/>
              </a:spcBef>
              <a:spcAft>
                <a:spcPts val="0"/>
              </a:spcAft>
            </a:pPr>
            <a:endParaRPr lang="fr-CA" sz="1100" b="1" dirty="0" smtClean="0">
              <a:solidFill>
                <a:prstClr val="black"/>
              </a:solidFill>
              <a:latin typeface="Calibri"/>
            </a:endParaRPr>
          </a:p>
          <a:p>
            <a:pPr fontAlgn="auto">
              <a:spcBef>
                <a:spcPts val="0"/>
              </a:spcBef>
              <a:spcAft>
                <a:spcPts val="0"/>
              </a:spcAft>
            </a:pPr>
            <a:endParaRPr lang="fr-CA" sz="1100" b="1" dirty="0" smtClean="0">
              <a:solidFill>
                <a:prstClr val="black"/>
              </a:solidFill>
              <a:latin typeface="Calibri"/>
            </a:endParaRPr>
          </a:p>
          <a:p>
            <a:pPr fontAlgn="auto">
              <a:spcBef>
                <a:spcPts val="0"/>
              </a:spcBef>
              <a:spcAft>
                <a:spcPts val="0"/>
              </a:spcAft>
            </a:pPr>
            <a:r>
              <a:rPr lang="fr-CA" sz="1100" b="1" dirty="0" smtClean="0">
                <a:solidFill>
                  <a:prstClr val="black"/>
                </a:solidFill>
                <a:latin typeface="Calibri"/>
              </a:rPr>
              <a:t>Organisation vérifiée/Relation vérifiée</a:t>
            </a:r>
          </a:p>
          <a:p>
            <a:pPr marL="171450" indent="-171450">
              <a:buFont typeface="Arial" panose="020B0604020202020204" pitchFamily="34" charset="0"/>
              <a:buChar char="•"/>
            </a:pPr>
            <a:r>
              <a:rPr lang="fr-CA" sz="1100" dirty="0" smtClean="0">
                <a:solidFill>
                  <a:prstClr val="black"/>
                </a:solidFill>
              </a:rPr>
              <a:t>Aperçu du volet</a:t>
            </a:r>
          </a:p>
          <a:p>
            <a:pPr marL="171450" indent="-171450">
              <a:buFont typeface="Arial" panose="020B0604020202020204" pitchFamily="34" charset="0"/>
              <a:buChar char="•"/>
            </a:pPr>
            <a:r>
              <a:rPr lang="fr-CA" sz="1100" dirty="0" smtClean="0">
                <a:solidFill>
                  <a:prstClr val="black"/>
                </a:solidFill>
              </a:rPr>
              <a:t>Critères de conformité</a:t>
            </a:r>
            <a:br>
              <a:rPr lang="fr-CA" sz="1100" dirty="0" smtClean="0">
                <a:solidFill>
                  <a:prstClr val="black"/>
                </a:solidFill>
              </a:rPr>
            </a:br>
            <a:endParaRPr lang="fr-CA" sz="1100" dirty="0" smtClean="0">
              <a:solidFill>
                <a:prstClr val="black"/>
              </a:solidFill>
            </a:endParaRPr>
          </a:p>
          <a:p>
            <a:pPr fontAlgn="auto">
              <a:spcBef>
                <a:spcPts val="0"/>
              </a:spcBef>
              <a:spcAft>
                <a:spcPts val="0"/>
              </a:spcAft>
            </a:pPr>
            <a:endParaRPr lang="fr-CA" sz="1100" b="1" dirty="0" smtClean="0">
              <a:solidFill>
                <a:prstClr val="black"/>
              </a:solidFill>
            </a:endParaRPr>
          </a:p>
          <a:p>
            <a:pPr fontAlgn="auto">
              <a:spcBef>
                <a:spcPts val="0"/>
              </a:spcBef>
              <a:spcAft>
                <a:spcPts val="0"/>
              </a:spcAft>
            </a:pPr>
            <a:r>
              <a:rPr lang="fr-CA" sz="1100" b="1" dirty="0" smtClean="0">
                <a:solidFill>
                  <a:prstClr val="black"/>
                </a:solidFill>
              </a:rPr>
              <a:t>Volet Consentement et délégation</a:t>
            </a:r>
          </a:p>
          <a:p>
            <a:pPr marL="171450" indent="-171450">
              <a:buFont typeface="Arial" panose="020B0604020202020204" pitchFamily="34" charset="0"/>
              <a:buChar char="•"/>
            </a:pPr>
            <a:r>
              <a:rPr lang="fr-CA" sz="1100" dirty="0" smtClean="0">
                <a:solidFill>
                  <a:prstClr val="black"/>
                </a:solidFill>
              </a:rPr>
              <a:t>Aperçu du volet</a:t>
            </a:r>
          </a:p>
          <a:p>
            <a:pPr marL="171450" indent="-171450">
              <a:buFont typeface="Arial" panose="020B0604020202020204" pitchFamily="34" charset="0"/>
              <a:buChar char="•"/>
            </a:pPr>
            <a:r>
              <a:rPr lang="fr-CA" sz="1100" dirty="0" smtClean="0">
                <a:solidFill>
                  <a:prstClr val="black"/>
                </a:solidFill>
              </a:rPr>
              <a:t>Critères de conformité</a:t>
            </a:r>
            <a:br>
              <a:rPr lang="fr-CA" sz="1100" dirty="0" smtClean="0">
                <a:solidFill>
                  <a:prstClr val="black"/>
                </a:solidFill>
              </a:rPr>
            </a:br>
            <a:endParaRPr lang="fr-CA" sz="1100" dirty="0" smtClean="0">
              <a:solidFill>
                <a:prstClr val="black"/>
              </a:solidFill>
            </a:endParaRPr>
          </a:p>
          <a:p>
            <a:pPr marL="171450" indent="-171450">
              <a:buFont typeface="Arial" panose="020B0604020202020204" pitchFamily="34" charset="0"/>
              <a:buChar char="•"/>
            </a:pPr>
            <a:endParaRPr lang="fr-CA" sz="1100" dirty="0" smtClean="0">
              <a:solidFill>
                <a:prstClr val="black"/>
              </a:solidFill>
            </a:endParaRPr>
          </a:p>
          <a:p>
            <a:r>
              <a:rPr lang="fr-CA" sz="1100" b="1" dirty="0" smtClean="0">
                <a:solidFill>
                  <a:prstClr val="black"/>
                </a:solidFill>
              </a:rPr>
              <a:t>Document de discussion du SCGI</a:t>
            </a:r>
          </a:p>
          <a:p>
            <a:pPr marL="171450" indent="-171450">
              <a:buFont typeface="Arial" panose="020B0604020202020204" pitchFamily="34" charset="0"/>
              <a:buChar char="•"/>
            </a:pPr>
            <a:r>
              <a:rPr lang="fr-CA" sz="1100" dirty="0" smtClean="0">
                <a:solidFill>
                  <a:prstClr val="black"/>
                </a:solidFill>
              </a:rPr>
              <a:t>Rôles et responsabilités des secteurs</a:t>
            </a:r>
            <a:br>
              <a:rPr lang="fr-CA" sz="1100" dirty="0" smtClean="0">
                <a:solidFill>
                  <a:prstClr val="black"/>
                </a:solidFill>
              </a:rPr>
            </a:br>
            <a:r>
              <a:rPr lang="fr-CA" sz="1100" dirty="0" smtClean="0">
                <a:solidFill>
                  <a:prstClr val="black"/>
                </a:solidFill>
              </a:rPr>
              <a:t>public et privé</a:t>
            </a:r>
          </a:p>
          <a:p>
            <a:pPr fontAlgn="auto">
              <a:spcBef>
                <a:spcPts val="0"/>
              </a:spcBef>
              <a:spcAft>
                <a:spcPts val="0"/>
              </a:spcAft>
            </a:pPr>
            <a:r>
              <a:rPr lang="fr-CA" sz="1100" b="0" dirty="0" smtClean="0">
                <a:solidFill>
                  <a:prstClr val="black"/>
                </a:solidFill>
                <a:latin typeface="Calibri"/>
              </a:rPr>
              <a:t/>
            </a:r>
            <a:br>
              <a:rPr lang="fr-CA" sz="1100" b="0" dirty="0" smtClean="0">
                <a:solidFill>
                  <a:prstClr val="black"/>
                </a:solidFill>
                <a:latin typeface="Calibri"/>
              </a:rPr>
            </a:br>
            <a:endParaRPr lang="fr-CA" sz="1100" b="0" dirty="0" smtClean="0">
              <a:solidFill>
                <a:prstClr val="black"/>
              </a:solidFill>
              <a:latin typeface="Calibri"/>
            </a:endParaRPr>
          </a:p>
        </p:txBody>
      </p:sp>
      <p:sp>
        <p:nvSpPr>
          <p:cNvPr id="8" name="TextBox 7"/>
          <p:cNvSpPr txBox="1"/>
          <p:nvPr>
            <p:custDataLst>
              <p:tags r:id="rId5"/>
            </p:custDataLst>
          </p:nvPr>
        </p:nvSpPr>
        <p:spPr>
          <a:xfrm>
            <a:off x="287825" y="5541929"/>
            <a:ext cx="7920580" cy="803395"/>
          </a:xfrm>
          <a:prstGeom prst="rect">
            <a:avLst/>
          </a:prstGeom>
          <a:solidFill>
            <a:schemeClr val="tx2">
              <a:lumMod val="50000"/>
            </a:schemeClr>
          </a:solidFill>
          <a:ln>
            <a:noFill/>
          </a:ln>
        </p:spPr>
        <p:txBody>
          <a:bodyPr wrap="square" rtlCol="0">
            <a:noAutofit/>
          </a:bodyPr>
          <a:lstStyle>
            <a:defPPr>
              <a:defRPr lang="en-US"/>
            </a:defPPr>
            <a:lvl1pPr>
              <a:lnSpc>
                <a:spcPts val="900"/>
              </a:lnSpc>
              <a:defRPr sz="800"/>
            </a:lvl1pPr>
          </a:lstStyle>
          <a:p>
            <a:pPr fontAlgn="auto">
              <a:spcBef>
                <a:spcPts val="0"/>
              </a:spcBef>
              <a:spcAft>
                <a:spcPts val="0"/>
              </a:spcAft>
            </a:pPr>
            <a:r>
              <a:rPr lang="fr-CA" sz="1100" b="1" dirty="0" smtClean="0">
                <a:solidFill>
                  <a:schemeClr val="bg1"/>
                </a:solidFill>
                <a:latin typeface="Calibri"/>
                <a:ea typeface="+mn-ea"/>
              </a:rPr>
              <a:t>Infrastructure de confiance</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Volets de confiance CIANC</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Modèle d’accords</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Contrats</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Définitions des services</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Définitions des rôles</a:t>
            </a:r>
            <a:endParaRPr lang="fr-CA" sz="1100" b="0" dirty="0">
              <a:solidFill>
                <a:schemeClr val="bg1"/>
              </a:solidFill>
              <a:latin typeface="Calibri"/>
              <a:ea typeface="+mn-ea"/>
            </a:endParaRPr>
          </a:p>
        </p:txBody>
      </p:sp>
      <p:sp>
        <p:nvSpPr>
          <p:cNvPr id="9" name="TextBox 8"/>
          <p:cNvSpPr txBox="1"/>
          <p:nvPr>
            <p:custDataLst>
              <p:tags r:id="rId6"/>
            </p:custDataLst>
          </p:nvPr>
        </p:nvSpPr>
        <p:spPr>
          <a:xfrm>
            <a:off x="287524" y="4882051"/>
            <a:ext cx="7920580" cy="635181"/>
          </a:xfrm>
          <a:prstGeom prst="rect">
            <a:avLst/>
          </a:prstGeom>
          <a:solidFill>
            <a:schemeClr val="accent2">
              <a:lumMod val="75000"/>
            </a:schemeClr>
          </a:solidFill>
          <a:ln>
            <a:noFill/>
          </a:ln>
        </p:spPr>
        <p:txBody>
          <a:bodyPr wrap="square" rtlCol="0">
            <a:noAutofit/>
          </a:bodyPr>
          <a:lstStyle>
            <a:defPPr>
              <a:defRPr lang="en-US"/>
            </a:defPPr>
            <a:lvl1pPr>
              <a:lnSpc>
                <a:spcPts val="900"/>
              </a:lnSpc>
              <a:defRPr sz="800"/>
            </a:lvl1pPr>
          </a:lstStyle>
          <a:p>
            <a:pPr fontAlgn="auto">
              <a:spcBef>
                <a:spcPts val="0"/>
              </a:spcBef>
              <a:spcAft>
                <a:spcPts val="0"/>
              </a:spcAft>
            </a:pPr>
            <a:r>
              <a:rPr lang="fr-CA" sz="1100" b="1" dirty="0" smtClean="0">
                <a:solidFill>
                  <a:schemeClr val="bg1"/>
                </a:solidFill>
                <a:latin typeface="Calibri"/>
                <a:ea typeface="+mn-ea"/>
              </a:rPr>
              <a:t>Attestation du cadre de la fiabilité</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Schématiser par rapport aux processus,</a:t>
            </a:r>
            <a:br>
              <a:rPr lang="fr-CA" sz="1100" b="0" dirty="0" smtClean="0">
                <a:solidFill>
                  <a:schemeClr val="bg1"/>
                </a:solidFill>
                <a:latin typeface="Calibri"/>
                <a:ea typeface="+mn-ea"/>
              </a:rPr>
            </a:br>
            <a:r>
              <a:rPr lang="fr-CA" sz="1100" b="0" dirty="0" smtClean="0">
                <a:solidFill>
                  <a:schemeClr val="bg1"/>
                </a:solidFill>
                <a:latin typeface="Calibri"/>
                <a:ea typeface="+mn-ea"/>
              </a:rPr>
              <a:t>aux spécifications et aux normes existants.</a:t>
            </a:r>
          </a:p>
          <a:p>
            <a:pPr marL="171450" indent="-171450" fontAlgn="auto">
              <a:spcBef>
                <a:spcPts val="0"/>
              </a:spcBef>
              <a:spcAft>
                <a:spcPts val="0"/>
              </a:spcAft>
              <a:buFont typeface="Arial" panose="020B0604020202020204" pitchFamily="34" charset="0"/>
              <a:buChar char="•"/>
            </a:pPr>
            <a:r>
              <a:rPr lang="fr-CA" sz="1100" b="0" dirty="0" smtClean="0">
                <a:solidFill>
                  <a:schemeClr val="bg1"/>
                </a:solidFill>
                <a:latin typeface="Calibri"/>
                <a:ea typeface="+mn-ea"/>
              </a:rPr>
              <a:t>Définir le processus d’évaluation et d’attestation</a:t>
            </a:r>
            <a:endParaRPr lang="fr-CA" sz="1100" b="0" dirty="0">
              <a:solidFill>
                <a:schemeClr val="bg1"/>
              </a:solidFill>
              <a:latin typeface="Calibri"/>
              <a:ea typeface="+mn-ea"/>
            </a:endParaRPr>
          </a:p>
        </p:txBody>
      </p:sp>
      <p:sp>
        <p:nvSpPr>
          <p:cNvPr id="10" name="TextBox 9"/>
          <p:cNvSpPr txBox="1"/>
          <p:nvPr>
            <p:custDataLst>
              <p:tags r:id="rId7"/>
            </p:custDataLst>
          </p:nvPr>
        </p:nvSpPr>
        <p:spPr>
          <a:xfrm>
            <a:off x="287825" y="4401108"/>
            <a:ext cx="7920580" cy="443564"/>
          </a:xfrm>
          <a:prstGeom prst="rect">
            <a:avLst/>
          </a:prstGeom>
          <a:solidFill>
            <a:schemeClr val="accent2">
              <a:lumMod val="60000"/>
              <a:lumOff val="40000"/>
            </a:schemeClr>
          </a:solidFill>
          <a:ln>
            <a:noFill/>
          </a:ln>
        </p:spPr>
        <p:txBody>
          <a:bodyPr wrap="square" rtlCol="0">
            <a:noAutofit/>
          </a:bodyPr>
          <a:lstStyle>
            <a:defPPr>
              <a:defRPr lang="en-US"/>
            </a:defPPr>
            <a:lvl1pPr>
              <a:lnSpc>
                <a:spcPts val="900"/>
              </a:lnSpc>
              <a:defRPr sz="800"/>
            </a:lvl1pPr>
          </a:lstStyle>
          <a:p>
            <a:pPr fontAlgn="auto">
              <a:spcBef>
                <a:spcPts val="0"/>
              </a:spcBef>
              <a:spcAft>
                <a:spcPts val="0"/>
              </a:spcAft>
            </a:pPr>
            <a:r>
              <a:rPr lang="fr-CA" sz="1100" b="1" dirty="0" smtClean="0">
                <a:solidFill>
                  <a:prstClr val="black"/>
                </a:solidFill>
                <a:latin typeface="Calibri"/>
              </a:rPr>
              <a:t>Essai alpha</a:t>
            </a:r>
          </a:p>
          <a:p>
            <a:pPr marL="171450" indent="-171450" fontAlgn="auto">
              <a:spcBef>
                <a:spcPts val="0"/>
              </a:spcBef>
              <a:spcAft>
                <a:spcPts val="0"/>
              </a:spcAft>
              <a:buFont typeface="Arial" panose="020B0604020202020204" pitchFamily="34" charset="0"/>
              <a:buChar char="•"/>
            </a:pPr>
            <a:r>
              <a:rPr lang="fr-CA" sz="1100" b="0" dirty="0" smtClean="0">
                <a:solidFill>
                  <a:prstClr val="black"/>
                </a:solidFill>
                <a:latin typeface="Calibri"/>
              </a:rPr>
              <a:t>Valider les critères de conformité </a:t>
            </a:r>
            <a:br>
              <a:rPr lang="fr-CA" sz="1100" b="0" dirty="0" smtClean="0">
                <a:solidFill>
                  <a:prstClr val="black"/>
                </a:solidFill>
                <a:latin typeface="Calibri"/>
              </a:rPr>
            </a:br>
            <a:r>
              <a:rPr lang="fr-CA" sz="1100" b="0" dirty="0" smtClean="0">
                <a:solidFill>
                  <a:prstClr val="black"/>
                </a:solidFill>
                <a:latin typeface="Calibri"/>
              </a:rPr>
              <a:t>dans le contexte du programme opérationnel</a:t>
            </a:r>
          </a:p>
        </p:txBody>
      </p:sp>
      <p:sp>
        <p:nvSpPr>
          <p:cNvPr id="11" name="TextBox 10"/>
          <p:cNvSpPr txBox="1"/>
          <p:nvPr>
            <p:custDataLst>
              <p:tags r:id="rId8"/>
            </p:custDataLst>
          </p:nvPr>
        </p:nvSpPr>
        <p:spPr>
          <a:xfrm>
            <a:off x="279902" y="1324337"/>
            <a:ext cx="7928502" cy="562398"/>
          </a:xfrm>
          <a:prstGeom prst="rect">
            <a:avLst/>
          </a:prstGeom>
          <a:solidFill>
            <a:schemeClr val="bg1">
              <a:lumMod val="85000"/>
            </a:schemeClr>
          </a:solidFill>
          <a:ln>
            <a:noFill/>
          </a:ln>
        </p:spPr>
        <p:txBody>
          <a:bodyPr wrap="square" rtlCol="0">
            <a:spAutoFit/>
          </a:bodyPr>
          <a:lstStyle/>
          <a:p>
            <a:pPr fontAlgn="auto">
              <a:lnSpc>
                <a:spcPts val="900"/>
              </a:lnSpc>
              <a:spcBef>
                <a:spcPts val="0"/>
              </a:spcBef>
              <a:spcAft>
                <a:spcPts val="0"/>
              </a:spcAft>
            </a:pPr>
            <a:r>
              <a:rPr lang="fr-CA" sz="1100" b="1" dirty="0" smtClean="0">
                <a:solidFill>
                  <a:prstClr val="black"/>
                </a:solidFill>
                <a:latin typeface="Calibri"/>
              </a:rPr>
              <a:t>PE et accords</a:t>
            </a:r>
          </a:p>
          <a:p>
            <a:pPr marL="171450" indent="-171450" fontAlgn="auto">
              <a:lnSpc>
                <a:spcPts val="900"/>
              </a:lnSpc>
              <a:spcBef>
                <a:spcPts val="0"/>
              </a:spcBef>
              <a:spcAft>
                <a:spcPts val="0"/>
              </a:spcAft>
              <a:buFont typeface="Arial" panose="020B0604020202020204" pitchFamily="34" charset="0"/>
              <a:buChar char="•"/>
            </a:pPr>
            <a:r>
              <a:rPr lang="fr-CA" sz="1100" dirty="0" smtClean="0">
                <a:solidFill>
                  <a:prstClr val="black"/>
                </a:solidFill>
                <a:latin typeface="Calibri"/>
              </a:rPr>
              <a:t>Lettre d’intention</a:t>
            </a:r>
          </a:p>
          <a:p>
            <a:pPr marL="171450" indent="-171450" fontAlgn="auto">
              <a:lnSpc>
                <a:spcPts val="900"/>
              </a:lnSpc>
              <a:spcBef>
                <a:spcPts val="0"/>
              </a:spcBef>
              <a:spcAft>
                <a:spcPts val="0"/>
              </a:spcAft>
              <a:buFont typeface="Arial" panose="020B0604020202020204" pitchFamily="34" charset="0"/>
              <a:buChar char="•"/>
            </a:pPr>
            <a:r>
              <a:rPr lang="fr-CA" sz="1100" dirty="0" smtClean="0">
                <a:solidFill>
                  <a:prstClr val="black"/>
                </a:solidFill>
                <a:latin typeface="Calibri"/>
              </a:rPr>
              <a:t>Définition et principes de l’identité de confiance</a:t>
            </a:r>
          </a:p>
          <a:p>
            <a:pPr marL="628650" lvl="1" indent="-171450">
              <a:lnSpc>
                <a:spcPts val="900"/>
              </a:lnSpc>
              <a:buFont typeface="Arial" panose="020B0604020202020204" pitchFamily="34" charset="0"/>
              <a:buChar char="•"/>
            </a:pPr>
            <a:r>
              <a:rPr lang="fr-CA" sz="1100" dirty="0" smtClean="0">
                <a:solidFill>
                  <a:prstClr val="black"/>
                </a:solidFill>
              </a:rPr>
              <a:t>Intégrés à la politique du CT (approbation prévue)</a:t>
            </a:r>
            <a:endParaRPr lang="fr-CA" sz="1100" dirty="0" smtClean="0">
              <a:solidFill>
                <a:prstClr val="black"/>
              </a:solidFill>
              <a:latin typeface="Calibri"/>
            </a:endParaRPr>
          </a:p>
        </p:txBody>
      </p:sp>
      <p:sp>
        <p:nvSpPr>
          <p:cNvPr id="12" name="TextBox 11"/>
          <p:cNvSpPr txBox="1"/>
          <p:nvPr>
            <p:custDataLst>
              <p:tags r:id="rId9"/>
            </p:custDataLst>
          </p:nvPr>
        </p:nvSpPr>
        <p:spPr>
          <a:xfrm>
            <a:off x="287825" y="908236"/>
            <a:ext cx="7920579" cy="384043"/>
          </a:xfrm>
          <a:prstGeom prst="rect">
            <a:avLst/>
          </a:prstGeom>
          <a:solidFill>
            <a:schemeClr val="bg1">
              <a:lumMod val="50000"/>
            </a:schemeClr>
          </a:solidFill>
          <a:ln>
            <a:noFill/>
          </a:ln>
        </p:spPr>
        <p:txBody>
          <a:bodyPr wrap="square" rtlCol="0">
            <a:noAutofit/>
          </a:bodyPr>
          <a:lstStyle>
            <a:defPPr>
              <a:defRPr lang="en-US"/>
            </a:defPPr>
            <a:lvl1pPr>
              <a:lnSpc>
                <a:spcPts val="900"/>
              </a:lnSpc>
              <a:defRPr sz="800" b="1"/>
            </a:lvl1pPr>
          </a:lstStyle>
          <a:p>
            <a:pPr fontAlgn="auto">
              <a:spcBef>
                <a:spcPts val="0"/>
              </a:spcBef>
              <a:spcAft>
                <a:spcPts val="0"/>
              </a:spcAft>
            </a:pPr>
            <a:r>
              <a:rPr lang="fr-CA" sz="1100" dirty="0" smtClean="0">
                <a:solidFill>
                  <a:prstClr val="black"/>
                </a:solidFill>
                <a:latin typeface="Calibri"/>
                <a:ea typeface="+mn-ea"/>
              </a:rPr>
              <a:t> </a:t>
            </a:r>
          </a:p>
          <a:p>
            <a:pPr fontAlgn="auto">
              <a:spcBef>
                <a:spcPts val="0"/>
              </a:spcBef>
              <a:spcAft>
                <a:spcPts val="0"/>
              </a:spcAft>
            </a:pPr>
            <a:r>
              <a:rPr lang="fr-CA" sz="1100" dirty="0" smtClean="0">
                <a:solidFill>
                  <a:prstClr val="black"/>
                </a:solidFill>
                <a:latin typeface="Calibri"/>
                <a:ea typeface="+mn-ea"/>
              </a:rPr>
              <a:t>Approche du Cadre </a:t>
            </a:r>
            <a:r>
              <a:rPr lang="fr-CA" sz="1100" dirty="0" smtClean="0">
                <a:solidFill>
                  <a:prstClr val="black"/>
                </a:solidFill>
              </a:rPr>
              <a:t>pancanadien de la fiabilité</a:t>
            </a:r>
            <a:endParaRPr lang="fr-CA" sz="1100" dirty="0">
              <a:solidFill>
                <a:prstClr val="black"/>
              </a:solidFill>
              <a:latin typeface="Calibri"/>
              <a:ea typeface="+mn-ea"/>
            </a:endParaRPr>
          </a:p>
        </p:txBody>
      </p:sp>
      <p:cxnSp>
        <p:nvCxnSpPr>
          <p:cNvPr id="13" name="Straight Connector 12"/>
          <p:cNvCxnSpPr>
            <a:stCxn id="114" idx="3"/>
            <a:endCxn id="126" idx="0"/>
          </p:cNvCxnSpPr>
          <p:nvPr>
            <p:custDataLst>
              <p:tags r:id="rId10"/>
            </p:custDataLst>
          </p:nvPr>
        </p:nvCxnSpPr>
        <p:spPr>
          <a:xfrm>
            <a:off x="7902370" y="2393761"/>
            <a:ext cx="0" cy="209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1" idx="2"/>
            <a:endCxn id="125" idx="0"/>
          </p:cNvCxnSpPr>
          <p:nvPr>
            <p:custDataLst>
              <p:tags r:id="rId11"/>
            </p:custDataLst>
          </p:nvPr>
        </p:nvCxnSpPr>
        <p:spPr>
          <a:xfrm>
            <a:off x="7173304" y="2315960"/>
            <a:ext cx="17972"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6" idx="3"/>
            <a:endCxn id="123" idx="0"/>
          </p:cNvCxnSpPr>
          <p:nvPr>
            <p:custDataLst>
              <p:tags r:id="rId12"/>
            </p:custDataLst>
          </p:nvPr>
        </p:nvCxnSpPr>
        <p:spPr>
          <a:xfrm>
            <a:off x="5805152" y="2318865"/>
            <a:ext cx="0" cy="2172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0" idx="2"/>
            <a:endCxn id="124" idx="0"/>
          </p:cNvCxnSpPr>
          <p:nvPr>
            <p:custDataLst>
              <p:tags r:id="rId13"/>
            </p:custDataLst>
          </p:nvPr>
        </p:nvCxnSpPr>
        <p:spPr>
          <a:xfrm>
            <a:off x="6435222" y="2315960"/>
            <a:ext cx="18002"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9" idx="2"/>
            <a:endCxn id="120" idx="0"/>
          </p:cNvCxnSpPr>
          <p:nvPr>
            <p:custDataLst>
              <p:tags r:id="rId14"/>
            </p:custDataLst>
          </p:nvPr>
        </p:nvCxnSpPr>
        <p:spPr>
          <a:xfrm>
            <a:off x="4202944" y="2315960"/>
            <a:ext cx="0"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custDataLst>
              <p:tags r:id="rId15"/>
            </p:custDataLst>
          </p:nvPr>
        </p:nvSpPr>
        <p:spPr>
          <a:xfrm>
            <a:off x="5373635" y="512676"/>
            <a:ext cx="731797" cy="461665"/>
          </a:xfrm>
          <a:prstGeom prst="rect">
            <a:avLst/>
          </a:prstGeom>
          <a:solidFill>
            <a:schemeClr val="bg1"/>
          </a:solidFill>
        </p:spPr>
        <p:txBody>
          <a:bodyPr wrap="square">
            <a:spAutoFit/>
          </a:bodyPr>
          <a:lstStyle/>
          <a:p>
            <a:pPr fontAlgn="auto">
              <a:spcBef>
                <a:spcPts val="0"/>
              </a:spcBef>
              <a:spcAft>
                <a:spcPts val="0"/>
              </a:spcAft>
            </a:pPr>
            <a:r>
              <a:rPr lang="fr-CA" altLang="en-US" sz="800" b="1" dirty="0" smtClean="0">
                <a:solidFill>
                  <a:srgbClr val="000000"/>
                </a:solidFill>
                <a:latin typeface="Calibri"/>
                <a:ea typeface="Calibri" pitchFamily="34" charset="0"/>
                <a:cs typeface="Times New Roman" pitchFamily="18" charset="0"/>
              </a:rPr>
              <a:t>SM FPT/commis</a:t>
            </a:r>
          </a:p>
          <a:p>
            <a:pPr fontAlgn="auto">
              <a:spcBef>
                <a:spcPts val="0"/>
              </a:spcBef>
              <a:spcAft>
                <a:spcPts val="0"/>
              </a:spcAft>
            </a:pPr>
            <a:r>
              <a:rPr lang="fr-CA" altLang="en-US" sz="800" b="1" dirty="0" smtClean="0">
                <a:solidFill>
                  <a:srgbClr val="000000"/>
                </a:solidFill>
                <a:latin typeface="Calibri"/>
                <a:ea typeface="Calibri" pitchFamily="34" charset="0"/>
                <a:cs typeface="Times New Roman" pitchFamily="18" charset="0"/>
              </a:rPr>
              <a:t>mai 2017</a:t>
            </a:r>
            <a:endParaRPr lang="fr-CA" altLang="en-US" sz="800" b="1" dirty="0">
              <a:solidFill>
                <a:prstClr val="black"/>
              </a:solidFill>
              <a:latin typeface="Calibri"/>
            </a:endParaRPr>
          </a:p>
        </p:txBody>
      </p:sp>
      <p:sp>
        <p:nvSpPr>
          <p:cNvPr id="19" name="Rectangle 18"/>
          <p:cNvSpPr/>
          <p:nvPr>
            <p:custDataLst>
              <p:tags r:id="rId16"/>
            </p:custDataLst>
          </p:nvPr>
        </p:nvSpPr>
        <p:spPr>
          <a:xfrm>
            <a:off x="6737469" y="512676"/>
            <a:ext cx="925253" cy="369332"/>
          </a:xfrm>
          <a:prstGeom prst="rect">
            <a:avLst/>
          </a:prstGeom>
          <a:solidFill>
            <a:schemeClr val="bg1"/>
          </a:solidFill>
        </p:spPr>
        <p:txBody>
          <a:bodyPr wrap="none">
            <a:spAutoFit/>
          </a:bodyPr>
          <a:lstStyle/>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Conseils mixtes</a:t>
            </a:r>
          </a:p>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sept. 2017</a:t>
            </a:r>
            <a:endParaRPr lang="fr-CA" altLang="en-US" sz="900" b="1" dirty="0">
              <a:solidFill>
                <a:prstClr val="black"/>
              </a:solidFill>
              <a:latin typeface="Calibri"/>
            </a:endParaRPr>
          </a:p>
        </p:txBody>
      </p:sp>
      <p:sp>
        <p:nvSpPr>
          <p:cNvPr id="20" name="Rectangle 19"/>
          <p:cNvSpPr/>
          <p:nvPr>
            <p:custDataLst>
              <p:tags r:id="rId17"/>
            </p:custDataLst>
          </p:nvPr>
        </p:nvSpPr>
        <p:spPr>
          <a:xfrm>
            <a:off x="3739037" y="512676"/>
            <a:ext cx="925253" cy="369332"/>
          </a:xfrm>
          <a:prstGeom prst="rect">
            <a:avLst/>
          </a:prstGeom>
          <a:solidFill>
            <a:schemeClr val="bg1"/>
          </a:solidFill>
        </p:spPr>
        <p:txBody>
          <a:bodyPr wrap="none">
            <a:spAutoFit/>
          </a:bodyPr>
          <a:lstStyle/>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Conseils mixtes</a:t>
            </a:r>
          </a:p>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févr. 2017</a:t>
            </a:r>
            <a:endParaRPr lang="fr-CA" altLang="en-US" sz="900" b="1" dirty="0">
              <a:solidFill>
                <a:prstClr val="black"/>
              </a:solidFill>
              <a:latin typeface="Calibri"/>
            </a:endParaRPr>
          </a:p>
        </p:txBody>
      </p:sp>
      <p:sp>
        <p:nvSpPr>
          <p:cNvPr id="21" name="TextBox 20"/>
          <p:cNvSpPr txBox="1"/>
          <p:nvPr>
            <p:custDataLst>
              <p:tags r:id="rId18"/>
            </p:custDataLst>
          </p:nvPr>
        </p:nvSpPr>
        <p:spPr>
          <a:xfrm>
            <a:off x="7380312" y="512676"/>
            <a:ext cx="1163040" cy="369332"/>
          </a:xfrm>
          <a:prstGeom prst="rect">
            <a:avLst/>
          </a:prstGeom>
          <a:noFill/>
        </p:spPr>
        <p:txBody>
          <a:bodyPr wrap="square" rtlCol="0">
            <a:spAutoFit/>
          </a:bodyPr>
          <a:lstStyle/>
          <a:p>
            <a:pPr algn="ctr"/>
            <a:r>
              <a:rPr lang="fr-CA" altLang="en-US" sz="900" b="1" dirty="0">
                <a:solidFill>
                  <a:srgbClr val="000000"/>
                </a:solidFill>
                <a:ea typeface="Calibri" pitchFamily="34" charset="0"/>
                <a:cs typeface="Times New Roman" pitchFamily="18" charset="0"/>
              </a:rPr>
              <a:t>SM FPT/commis</a:t>
            </a:r>
          </a:p>
          <a:p>
            <a:pPr algn="ctr" fontAlgn="auto">
              <a:spcBef>
                <a:spcPts val="0"/>
              </a:spcBef>
              <a:spcAft>
                <a:spcPts val="0"/>
              </a:spcAft>
            </a:pPr>
            <a:r>
              <a:rPr lang="fr-CA" sz="900" b="1" dirty="0" smtClean="0">
                <a:solidFill>
                  <a:prstClr val="black"/>
                </a:solidFill>
                <a:latin typeface="Calibri"/>
                <a:ea typeface="+mn-ea"/>
              </a:rPr>
              <a:t>nov. 2017</a:t>
            </a:r>
            <a:endParaRPr lang="fr-CA" sz="900" b="1" dirty="0">
              <a:solidFill>
                <a:prstClr val="black"/>
              </a:solidFill>
              <a:latin typeface="Calibri"/>
              <a:ea typeface="+mn-ea"/>
            </a:endParaRPr>
          </a:p>
        </p:txBody>
      </p:sp>
      <p:cxnSp>
        <p:nvCxnSpPr>
          <p:cNvPr id="22" name="Straight Connector 21"/>
          <p:cNvCxnSpPr>
            <a:stCxn id="28" idx="2"/>
            <a:endCxn id="119" idx="0"/>
          </p:cNvCxnSpPr>
          <p:nvPr>
            <p:custDataLst>
              <p:tags r:id="rId19"/>
            </p:custDataLst>
          </p:nvPr>
        </p:nvCxnSpPr>
        <p:spPr>
          <a:xfrm flipH="1">
            <a:off x="3266840" y="2315960"/>
            <a:ext cx="8037"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20"/>
            </p:custDataLst>
          </p:nvPr>
        </p:nvSpPr>
        <p:spPr>
          <a:xfrm>
            <a:off x="2885562" y="512676"/>
            <a:ext cx="684803" cy="369332"/>
          </a:xfrm>
          <a:prstGeom prst="rect">
            <a:avLst/>
          </a:prstGeom>
          <a:solidFill>
            <a:schemeClr val="bg1"/>
          </a:solidFill>
        </p:spPr>
        <p:txBody>
          <a:bodyPr wrap="none">
            <a:spAutoFit/>
          </a:bodyPr>
          <a:lstStyle/>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SCGI</a:t>
            </a:r>
          </a:p>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janv. 2017</a:t>
            </a:r>
            <a:endParaRPr lang="fr-CA" altLang="en-US" sz="900" b="1" dirty="0">
              <a:solidFill>
                <a:prstClr val="black"/>
              </a:solidFill>
              <a:latin typeface="Calibri"/>
            </a:endParaRPr>
          </a:p>
        </p:txBody>
      </p:sp>
      <p:sp>
        <p:nvSpPr>
          <p:cNvPr id="24" name="Isosceles Triangle 23"/>
          <p:cNvSpPr/>
          <p:nvPr>
            <p:custDataLst>
              <p:tags r:id="rId21"/>
            </p:custDataLst>
          </p:nvPr>
        </p:nvSpPr>
        <p:spPr>
          <a:xfrm>
            <a:off x="1907704" y="6524473"/>
            <a:ext cx="100740" cy="134725"/>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1" dirty="0">
              <a:solidFill>
                <a:prstClr val="white"/>
              </a:solidFill>
            </a:endParaRPr>
          </a:p>
        </p:txBody>
      </p:sp>
      <p:sp>
        <p:nvSpPr>
          <p:cNvPr id="25" name="TextBox 24"/>
          <p:cNvSpPr txBox="1"/>
          <p:nvPr>
            <p:custDataLst>
              <p:tags r:id="rId22"/>
            </p:custDataLst>
          </p:nvPr>
        </p:nvSpPr>
        <p:spPr>
          <a:xfrm>
            <a:off x="1996466" y="6484113"/>
            <a:ext cx="894797" cy="215444"/>
          </a:xfrm>
          <a:prstGeom prst="rect">
            <a:avLst/>
          </a:prstGeom>
          <a:noFill/>
        </p:spPr>
        <p:txBody>
          <a:bodyPr wrap="none" rtlCol="0">
            <a:spAutoFit/>
          </a:bodyPr>
          <a:lstStyle/>
          <a:p>
            <a:pPr fontAlgn="auto">
              <a:spcBef>
                <a:spcPts val="0"/>
              </a:spcBef>
              <a:spcAft>
                <a:spcPts val="0"/>
              </a:spcAft>
            </a:pPr>
            <a:r>
              <a:rPr lang="fr-CA" sz="800" b="1" dirty="0" smtClean="0">
                <a:solidFill>
                  <a:prstClr val="black"/>
                </a:solidFill>
                <a:latin typeface="Calibri"/>
                <a:ea typeface="+mn-ea"/>
              </a:rPr>
              <a:t>= décision/appui</a:t>
            </a:r>
            <a:endParaRPr lang="fr-CA" sz="800" b="1" dirty="0">
              <a:solidFill>
                <a:prstClr val="black"/>
              </a:solidFill>
              <a:latin typeface="Calibri"/>
              <a:ea typeface="+mn-ea"/>
            </a:endParaRPr>
          </a:p>
        </p:txBody>
      </p:sp>
      <p:sp>
        <p:nvSpPr>
          <p:cNvPr id="26" name="TextBox 25"/>
          <p:cNvSpPr txBox="1"/>
          <p:nvPr>
            <p:custDataLst>
              <p:tags r:id="rId23"/>
            </p:custDataLst>
          </p:nvPr>
        </p:nvSpPr>
        <p:spPr>
          <a:xfrm>
            <a:off x="543853" y="6484113"/>
            <a:ext cx="1154483" cy="215444"/>
          </a:xfrm>
          <a:prstGeom prst="rect">
            <a:avLst/>
          </a:prstGeom>
          <a:noFill/>
        </p:spPr>
        <p:txBody>
          <a:bodyPr wrap="none" rtlCol="0">
            <a:spAutoFit/>
          </a:bodyPr>
          <a:lstStyle/>
          <a:p>
            <a:pPr fontAlgn="auto">
              <a:spcBef>
                <a:spcPts val="0"/>
              </a:spcBef>
              <a:spcAft>
                <a:spcPts val="0"/>
              </a:spcAft>
            </a:pPr>
            <a:r>
              <a:rPr lang="fr-CA" sz="800" b="1" dirty="0" smtClean="0">
                <a:solidFill>
                  <a:prstClr val="black"/>
                </a:solidFill>
                <a:latin typeface="Calibri"/>
                <a:ea typeface="+mn-ea"/>
              </a:rPr>
              <a:t>= mise à jour/direction</a:t>
            </a:r>
            <a:endParaRPr lang="fr-CA" sz="800" b="1" dirty="0">
              <a:solidFill>
                <a:prstClr val="black"/>
              </a:solidFill>
              <a:latin typeface="Calibri"/>
              <a:ea typeface="+mn-ea"/>
            </a:endParaRPr>
          </a:p>
        </p:txBody>
      </p:sp>
      <p:sp>
        <p:nvSpPr>
          <p:cNvPr id="27" name="Rectangle 26"/>
          <p:cNvSpPr/>
          <p:nvPr>
            <p:custDataLst>
              <p:tags r:id="rId24"/>
            </p:custDataLst>
          </p:nvPr>
        </p:nvSpPr>
        <p:spPr>
          <a:xfrm>
            <a:off x="359532" y="6528057"/>
            <a:ext cx="115284" cy="12755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1" dirty="0">
              <a:solidFill>
                <a:prstClr val="white"/>
              </a:solidFill>
            </a:endParaRPr>
          </a:p>
        </p:txBody>
      </p:sp>
      <p:sp>
        <p:nvSpPr>
          <p:cNvPr id="28" name="Rectangle 27"/>
          <p:cNvSpPr/>
          <p:nvPr>
            <p:custDataLst>
              <p:tags r:id="rId25"/>
            </p:custDataLst>
          </p:nvPr>
        </p:nvSpPr>
        <p:spPr>
          <a:xfrm>
            <a:off x="3181231"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29" name="Rectangle 28"/>
          <p:cNvSpPr/>
          <p:nvPr>
            <p:custDataLst>
              <p:tags r:id="rId26"/>
            </p:custDataLst>
          </p:nvPr>
        </p:nvSpPr>
        <p:spPr>
          <a:xfrm>
            <a:off x="4109298"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34" name="Rectangle 33"/>
          <p:cNvSpPr/>
          <p:nvPr>
            <p:custDataLst>
              <p:tags r:id="rId27"/>
            </p:custDataLst>
          </p:nvPr>
        </p:nvSpPr>
        <p:spPr>
          <a:xfrm>
            <a:off x="7079658"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35" name="Rectangle 34"/>
          <p:cNvSpPr/>
          <p:nvPr>
            <p:custDataLst>
              <p:tags r:id="rId28"/>
            </p:custDataLst>
          </p:nvPr>
        </p:nvSpPr>
        <p:spPr>
          <a:xfrm>
            <a:off x="6087800" y="512676"/>
            <a:ext cx="663963" cy="369332"/>
          </a:xfrm>
          <a:prstGeom prst="rect">
            <a:avLst/>
          </a:prstGeom>
          <a:solidFill>
            <a:schemeClr val="bg1"/>
          </a:solidFill>
        </p:spPr>
        <p:txBody>
          <a:bodyPr wrap="none">
            <a:spAutoFit/>
          </a:bodyPr>
          <a:lstStyle/>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SCGI</a:t>
            </a:r>
          </a:p>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août 2017</a:t>
            </a:r>
            <a:endParaRPr lang="fr-CA" altLang="en-US" sz="900" b="1" dirty="0">
              <a:solidFill>
                <a:prstClr val="black"/>
              </a:solidFill>
              <a:latin typeface="Calibri"/>
            </a:endParaRPr>
          </a:p>
        </p:txBody>
      </p:sp>
      <p:sp>
        <p:nvSpPr>
          <p:cNvPr id="36" name="Rectangle 35"/>
          <p:cNvSpPr/>
          <p:nvPr>
            <p:custDataLst>
              <p:tags r:id="rId29"/>
            </p:custDataLst>
          </p:nvPr>
        </p:nvSpPr>
        <p:spPr>
          <a:xfrm>
            <a:off x="6341576"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55" name="Rectangle 54"/>
          <p:cNvSpPr/>
          <p:nvPr>
            <p:custDataLst>
              <p:tags r:id="rId30"/>
            </p:custDataLst>
          </p:nvPr>
        </p:nvSpPr>
        <p:spPr>
          <a:xfrm>
            <a:off x="7801196"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cxnSp>
        <p:nvCxnSpPr>
          <p:cNvPr id="67" name="Straight Connector 66"/>
          <p:cNvCxnSpPr>
            <a:stCxn id="117" idx="2"/>
            <a:endCxn id="122" idx="0"/>
          </p:cNvCxnSpPr>
          <p:nvPr>
            <p:custDataLst>
              <p:tags r:id="rId31"/>
            </p:custDataLst>
          </p:nvPr>
        </p:nvCxnSpPr>
        <p:spPr>
          <a:xfrm>
            <a:off x="5013064" y="2315960"/>
            <a:ext cx="0" cy="2175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custDataLst>
              <p:tags r:id="rId32"/>
            </p:custDataLst>
          </p:nvPr>
        </p:nvSpPr>
        <p:spPr>
          <a:xfrm>
            <a:off x="4730520" y="512676"/>
            <a:ext cx="665567" cy="369332"/>
          </a:xfrm>
          <a:prstGeom prst="rect">
            <a:avLst/>
          </a:prstGeom>
          <a:solidFill>
            <a:schemeClr val="bg1"/>
          </a:solidFill>
        </p:spPr>
        <p:txBody>
          <a:bodyPr wrap="none">
            <a:spAutoFit/>
          </a:bodyPr>
          <a:lstStyle/>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SCGI</a:t>
            </a:r>
          </a:p>
          <a:p>
            <a:pPr algn="ctr" fontAlgn="auto">
              <a:spcBef>
                <a:spcPts val="0"/>
              </a:spcBef>
              <a:spcAft>
                <a:spcPts val="0"/>
              </a:spcAft>
            </a:pPr>
            <a:r>
              <a:rPr lang="fr-CA" altLang="en-US" sz="900" b="1" dirty="0" smtClean="0">
                <a:solidFill>
                  <a:srgbClr val="000000"/>
                </a:solidFill>
                <a:latin typeface="Calibri"/>
                <a:ea typeface="Calibri" pitchFamily="34" charset="0"/>
                <a:cs typeface="Times New Roman" pitchFamily="18" charset="0"/>
              </a:rPr>
              <a:t>avril 2017</a:t>
            </a:r>
            <a:endParaRPr lang="fr-CA" altLang="en-US" sz="900" b="1" dirty="0">
              <a:solidFill>
                <a:prstClr val="black"/>
              </a:solidFill>
              <a:latin typeface="Calibri"/>
            </a:endParaRPr>
          </a:p>
        </p:txBody>
      </p:sp>
      <p:sp>
        <p:nvSpPr>
          <p:cNvPr id="70" name="Rectangle 69"/>
          <p:cNvSpPr/>
          <p:nvPr>
            <p:custDataLst>
              <p:tags r:id="rId33"/>
            </p:custDataLst>
          </p:nvPr>
        </p:nvSpPr>
        <p:spPr>
          <a:xfrm>
            <a:off x="4919418"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76" name="Rectangle 75"/>
          <p:cNvSpPr/>
          <p:nvPr>
            <p:custDataLst>
              <p:tags r:id="rId34"/>
            </p:custDataLst>
          </p:nvPr>
        </p:nvSpPr>
        <p:spPr>
          <a:xfrm>
            <a:off x="4919418" y="2694509"/>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80" name="Rectangle 79"/>
          <p:cNvSpPr/>
          <p:nvPr>
            <p:custDataLst>
              <p:tags r:id="rId35"/>
            </p:custDataLst>
          </p:nvPr>
        </p:nvSpPr>
        <p:spPr>
          <a:xfrm>
            <a:off x="6341576"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81" name="Rectangle 80"/>
          <p:cNvSpPr/>
          <p:nvPr>
            <p:custDataLst>
              <p:tags r:id="rId36"/>
            </p:custDataLst>
          </p:nvPr>
        </p:nvSpPr>
        <p:spPr>
          <a:xfrm>
            <a:off x="7079658"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85" name="TextBox 84"/>
          <p:cNvSpPr txBox="1"/>
          <p:nvPr>
            <p:custDataLst>
              <p:tags r:id="rId37"/>
            </p:custDataLst>
          </p:nvPr>
        </p:nvSpPr>
        <p:spPr>
          <a:xfrm>
            <a:off x="5174259" y="6484113"/>
            <a:ext cx="558166" cy="215444"/>
          </a:xfrm>
          <a:prstGeom prst="rect">
            <a:avLst/>
          </a:prstGeom>
          <a:noFill/>
        </p:spPr>
        <p:txBody>
          <a:bodyPr wrap="none" rtlCol="0">
            <a:spAutoFit/>
          </a:bodyPr>
          <a:lstStyle/>
          <a:p>
            <a:pPr fontAlgn="auto">
              <a:spcBef>
                <a:spcPts val="0"/>
              </a:spcBef>
              <a:spcAft>
                <a:spcPts val="0"/>
              </a:spcAft>
            </a:pPr>
            <a:r>
              <a:rPr lang="fr-CA" sz="800" b="1" dirty="0" smtClean="0">
                <a:solidFill>
                  <a:prstClr val="black"/>
                </a:solidFill>
                <a:latin typeface="Calibri"/>
              </a:rPr>
              <a:t>= achevé</a:t>
            </a:r>
            <a:endParaRPr lang="fr-CA" sz="800" b="1" dirty="0">
              <a:solidFill>
                <a:prstClr val="black"/>
              </a:solidFill>
              <a:latin typeface="Calibri"/>
            </a:endParaRPr>
          </a:p>
        </p:txBody>
      </p:sp>
      <p:sp>
        <p:nvSpPr>
          <p:cNvPr id="86" name="Hexagon 85"/>
          <p:cNvSpPr/>
          <p:nvPr>
            <p:custDataLst>
              <p:tags r:id="rId38"/>
            </p:custDataLst>
          </p:nvPr>
        </p:nvSpPr>
        <p:spPr>
          <a:xfrm>
            <a:off x="5040052" y="6519827"/>
            <a:ext cx="155445" cy="144016"/>
          </a:xfrm>
          <a:prstGeom prst="hexag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2" name="Rectangle 91"/>
          <p:cNvSpPr/>
          <p:nvPr>
            <p:custDataLst>
              <p:tags r:id="rId39"/>
            </p:custDataLst>
          </p:nvPr>
        </p:nvSpPr>
        <p:spPr>
          <a:xfrm>
            <a:off x="7079658" y="2694509"/>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93" name="Rectangle 92"/>
          <p:cNvSpPr/>
          <p:nvPr>
            <p:custDataLst>
              <p:tags r:id="rId40"/>
            </p:custDataLst>
          </p:nvPr>
        </p:nvSpPr>
        <p:spPr>
          <a:xfrm>
            <a:off x="6359578" y="2697643"/>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97" name="TextBox 96"/>
          <p:cNvSpPr txBox="1"/>
          <p:nvPr>
            <p:custDataLst>
              <p:tags r:id="rId41"/>
            </p:custDataLst>
          </p:nvPr>
        </p:nvSpPr>
        <p:spPr>
          <a:xfrm>
            <a:off x="6007900" y="6453336"/>
            <a:ext cx="2251386" cy="276999"/>
          </a:xfrm>
          <a:prstGeom prst="rect">
            <a:avLst/>
          </a:prstGeom>
          <a:noFill/>
        </p:spPr>
        <p:txBody>
          <a:bodyPr wrap="none" rtlCol="0">
            <a:spAutoFit/>
          </a:bodyPr>
          <a:lstStyle/>
          <a:p>
            <a:r>
              <a:rPr lang="fr-CA" sz="1200" i="1" dirty="0" smtClean="0"/>
              <a:t>À jour en date du 30 janvier 2017</a:t>
            </a:r>
            <a:endParaRPr lang="fr-CA" sz="1200" i="1" dirty="0"/>
          </a:p>
        </p:txBody>
      </p:sp>
      <p:sp>
        <p:nvSpPr>
          <p:cNvPr id="53" name="TextBox 52"/>
          <p:cNvSpPr txBox="1"/>
          <p:nvPr>
            <p:custDataLst>
              <p:tags r:id="rId42"/>
            </p:custDataLst>
          </p:nvPr>
        </p:nvSpPr>
        <p:spPr>
          <a:xfrm>
            <a:off x="4420659" y="945668"/>
            <a:ext cx="949812" cy="369332"/>
          </a:xfrm>
          <a:prstGeom prst="rect">
            <a:avLst/>
          </a:prstGeom>
          <a:noFill/>
        </p:spPr>
        <p:txBody>
          <a:bodyPr wrap="none" rtlCol="0">
            <a:spAutoFit/>
          </a:bodyPr>
          <a:lstStyle/>
          <a:p>
            <a:r>
              <a:rPr lang="fr-CA" b="1" dirty="0" smtClean="0">
                <a:solidFill>
                  <a:schemeClr val="bg1"/>
                </a:solidFill>
              </a:rPr>
              <a:t>ACHEVÉ</a:t>
            </a:r>
            <a:endParaRPr lang="fr-CA" b="1" dirty="0">
              <a:solidFill>
                <a:schemeClr val="bg1"/>
              </a:solidFill>
            </a:endParaRPr>
          </a:p>
        </p:txBody>
      </p:sp>
      <p:sp>
        <p:nvSpPr>
          <p:cNvPr id="83" name="TextBox 82"/>
          <p:cNvSpPr txBox="1"/>
          <p:nvPr>
            <p:custDataLst>
              <p:tags r:id="rId43"/>
            </p:custDataLst>
          </p:nvPr>
        </p:nvSpPr>
        <p:spPr>
          <a:xfrm>
            <a:off x="4443584" y="1403484"/>
            <a:ext cx="949812" cy="369332"/>
          </a:xfrm>
          <a:prstGeom prst="rect">
            <a:avLst/>
          </a:prstGeom>
          <a:noFill/>
        </p:spPr>
        <p:txBody>
          <a:bodyPr wrap="none" rtlCol="0">
            <a:spAutoFit/>
          </a:bodyPr>
          <a:lstStyle/>
          <a:p>
            <a:r>
              <a:rPr lang="fr-CA" b="1" dirty="0" smtClean="0">
                <a:solidFill>
                  <a:schemeClr val="bg1"/>
                </a:solidFill>
              </a:rPr>
              <a:t>ACHEVÉ</a:t>
            </a:r>
            <a:endParaRPr lang="fr-CA" b="1" dirty="0">
              <a:solidFill>
                <a:schemeClr val="bg1"/>
              </a:solidFill>
            </a:endParaRPr>
          </a:p>
        </p:txBody>
      </p:sp>
      <p:sp>
        <p:nvSpPr>
          <p:cNvPr id="90" name="TextBox 89"/>
          <p:cNvSpPr txBox="1"/>
          <p:nvPr>
            <p:custDataLst>
              <p:tags r:id="rId44"/>
            </p:custDataLst>
          </p:nvPr>
        </p:nvSpPr>
        <p:spPr>
          <a:xfrm>
            <a:off x="8244408" y="2672916"/>
            <a:ext cx="833883" cy="261610"/>
          </a:xfrm>
          <a:prstGeom prst="rect">
            <a:avLst/>
          </a:prstGeom>
          <a:noFill/>
        </p:spPr>
        <p:txBody>
          <a:bodyPr wrap="none" rtlCol="0">
            <a:spAutoFit/>
          </a:bodyPr>
          <a:lstStyle/>
          <a:p>
            <a:r>
              <a:rPr lang="fr-CA" sz="1100" b="1" dirty="0" smtClean="0"/>
              <a:t>SCGI (ISDE)</a:t>
            </a:r>
            <a:endParaRPr lang="fr-CA" sz="1100" b="1" dirty="0"/>
          </a:p>
        </p:txBody>
      </p:sp>
      <p:sp>
        <p:nvSpPr>
          <p:cNvPr id="94" name="TextBox 93"/>
          <p:cNvSpPr txBox="1"/>
          <p:nvPr>
            <p:custDataLst>
              <p:tags r:id="rId45"/>
            </p:custDataLst>
          </p:nvPr>
        </p:nvSpPr>
        <p:spPr>
          <a:xfrm>
            <a:off x="8244408" y="2087270"/>
            <a:ext cx="785793" cy="261610"/>
          </a:xfrm>
          <a:prstGeom prst="rect">
            <a:avLst/>
          </a:prstGeom>
          <a:noFill/>
        </p:spPr>
        <p:txBody>
          <a:bodyPr wrap="none" rtlCol="0">
            <a:spAutoFit/>
          </a:bodyPr>
          <a:lstStyle/>
          <a:p>
            <a:r>
              <a:rPr lang="fr-CA" sz="1100" b="1" dirty="0" smtClean="0"/>
              <a:t>SCGI (SCT)</a:t>
            </a:r>
            <a:endParaRPr lang="fr-CA" sz="1100" b="1" dirty="0"/>
          </a:p>
        </p:txBody>
      </p:sp>
      <p:sp>
        <p:nvSpPr>
          <p:cNvPr id="96" name="TextBox 95"/>
          <p:cNvSpPr txBox="1"/>
          <p:nvPr>
            <p:custDataLst>
              <p:tags r:id="rId46"/>
            </p:custDataLst>
          </p:nvPr>
        </p:nvSpPr>
        <p:spPr>
          <a:xfrm>
            <a:off x="8216326" y="5077171"/>
            <a:ext cx="963725" cy="430887"/>
          </a:xfrm>
          <a:prstGeom prst="rect">
            <a:avLst/>
          </a:prstGeom>
          <a:noFill/>
        </p:spPr>
        <p:txBody>
          <a:bodyPr wrap="none" rtlCol="0">
            <a:spAutoFit/>
          </a:bodyPr>
          <a:lstStyle/>
          <a:p>
            <a:r>
              <a:rPr lang="fr-CA" sz="1100" b="1" dirty="0"/>
              <a:t>À déterminer</a:t>
            </a:r>
          </a:p>
          <a:p>
            <a:endParaRPr lang="fr-CA" sz="1100" b="1" dirty="0"/>
          </a:p>
        </p:txBody>
      </p:sp>
      <p:sp>
        <p:nvSpPr>
          <p:cNvPr id="98" name="TextBox 97"/>
          <p:cNvSpPr txBox="1"/>
          <p:nvPr>
            <p:custDataLst>
              <p:tags r:id="rId47"/>
            </p:custDataLst>
          </p:nvPr>
        </p:nvSpPr>
        <p:spPr>
          <a:xfrm>
            <a:off x="8216327" y="4520146"/>
            <a:ext cx="963725" cy="261610"/>
          </a:xfrm>
          <a:prstGeom prst="rect">
            <a:avLst/>
          </a:prstGeom>
          <a:noFill/>
        </p:spPr>
        <p:txBody>
          <a:bodyPr wrap="none" rtlCol="0">
            <a:spAutoFit/>
          </a:bodyPr>
          <a:lstStyle/>
          <a:p>
            <a:r>
              <a:rPr lang="fr-CA" sz="1100" b="1" dirty="0" smtClean="0"/>
              <a:t>À déterminer</a:t>
            </a:r>
            <a:endParaRPr lang="fr-CA" sz="1100" b="1" dirty="0"/>
          </a:p>
        </p:txBody>
      </p:sp>
      <p:sp>
        <p:nvSpPr>
          <p:cNvPr id="99" name="TextBox 98"/>
          <p:cNvSpPr txBox="1"/>
          <p:nvPr>
            <p:custDataLst>
              <p:tags r:id="rId48"/>
            </p:custDataLst>
          </p:nvPr>
        </p:nvSpPr>
        <p:spPr>
          <a:xfrm>
            <a:off x="8244408" y="5687670"/>
            <a:ext cx="963725" cy="430887"/>
          </a:xfrm>
          <a:prstGeom prst="rect">
            <a:avLst/>
          </a:prstGeom>
          <a:noFill/>
        </p:spPr>
        <p:txBody>
          <a:bodyPr wrap="none" rtlCol="0">
            <a:spAutoFit/>
          </a:bodyPr>
          <a:lstStyle/>
          <a:p>
            <a:r>
              <a:rPr lang="fr-CA" sz="1100" b="1" dirty="0"/>
              <a:t>À déterminer</a:t>
            </a:r>
          </a:p>
          <a:p>
            <a:endParaRPr lang="fr-CA" sz="1100" b="1" dirty="0"/>
          </a:p>
        </p:txBody>
      </p:sp>
      <p:sp>
        <p:nvSpPr>
          <p:cNvPr id="57" name="Oval 56"/>
          <p:cNvSpPr/>
          <p:nvPr>
            <p:custDataLst>
              <p:tags r:id="rId49"/>
            </p:custDataLst>
          </p:nvPr>
        </p:nvSpPr>
        <p:spPr>
          <a:xfrm>
            <a:off x="3239852" y="6507873"/>
            <a:ext cx="216024" cy="167924"/>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00" name="TextBox 99"/>
          <p:cNvSpPr txBox="1"/>
          <p:nvPr>
            <p:custDataLst>
              <p:tags r:id="rId50"/>
            </p:custDataLst>
          </p:nvPr>
        </p:nvSpPr>
        <p:spPr>
          <a:xfrm>
            <a:off x="3441817" y="6484113"/>
            <a:ext cx="1614545" cy="215444"/>
          </a:xfrm>
          <a:prstGeom prst="rect">
            <a:avLst/>
          </a:prstGeom>
          <a:noFill/>
        </p:spPr>
        <p:txBody>
          <a:bodyPr wrap="none" rtlCol="0">
            <a:spAutoFit/>
          </a:bodyPr>
          <a:lstStyle/>
          <a:p>
            <a:pPr fontAlgn="auto">
              <a:spcBef>
                <a:spcPts val="0"/>
              </a:spcBef>
              <a:spcAft>
                <a:spcPts val="0"/>
              </a:spcAft>
            </a:pPr>
            <a:r>
              <a:rPr lang="fr-CA" sz="800" b="1" dirty="0" smtClean="0">
                <a:solidFill>
                  <a:prstClr val="black"/>
                </a:solidFill>
                <a:latin typeface="Calibri"/>
                <a:ea typeface="+mn-ea"/>
              </a:rPr>
              <a:t>= mises à jour </a:t>
            </a:r>
            <a:r>
              <a:rPr lang="fr-CA" sz="800" b="1" dirty="0" smtClean="0">
                <a:solidFill>
                  <a:prstClr val="black"/>
                </a:solidFill>
                <a:latin typeface="Calibri"/>
              </a:rPr>
              <a:t>dues à l’essai alpha</a:t>
            </a:r>
            <a:endParaRPr lang="fr-CA" sz="800" b="1" dirty="0">
              <a:solidFill>
                <a:prstClr val="black"/>
              </a:solidFill>
              <a:latin typeface="Calibri"/>
              <a:ea typeface="+mn-ea"/>
            </a:endParaRPr>
          </a:p>
        </p:txBody>
      </p:sp>
      <p:sp>
        <p:nvSpPr>
          <p:cNvPr id="101" name="Isosceles Triangle 100"/>
          <p:cNvSpPr/>
          <p:nvPr>
            <p:custDataLst>
              <p:tags r:id="rId51"/>
            </p:custDataLst>
          </p:nvPr>
        </p:nvSpPr>
        <p:spPr>
          <a:xfrm>
            <a:off x="7794388" y="2702931"/>
            <a:ext cx="230568" cy="258017"/>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02" name="Rectangle 101"/>
          <p:cNvSpPr/>
          <p:nvPr>
            <p:custDataLst>
              <p:tags r:id="rId52"/>
            </p:custDataLst>
          </p:nvPr>
        </p:nvSpPr>
        <p:spPr>
          <a:xfrm>
            <a:off x="5711506" y="2694509"/>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03" name="Rectangle 102"/>
          <p:cNvSpPr/>
          <p:nvPr>
            <p:custDataLst>
              <p:tags r:id="rId53"/>
            </p:custDataLst>
          </p:nvPr>
        </p:nvSpPr>
        <p:spPr>
          <a:xfrm>
            <a:off x="5711506" y="3317904"/>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14" name="Hexagon 113"/>
          <p:cNvSpPr/>
          <p:nvPr>
            <p:custDataLst>
              <p:tags r:id="rId54"/>
            </p:custDataLst>
          </p:nvPr>
        </p:nvSpPr>
        <p:spPr>
          <a:xfrm rot="16200000">
            <a:off x="7735914" y="2092305"/>
            <a:ext cx="332912" cy="270000"/>
          </a:xfrm>
          <a:prstGeom prst="hexago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6" name="Isosceles Triangle 115"/>
          <p:cNvSpPr/>
          <p:nvPr>
            <p:custDataLst>
              <p:tags r:id="rId55"/>
            </p:custDataLst>
          </p:nvPr>
        </p:nvSpPr>
        <p:spPr>
          <a:xfrm>
            <a:off x="5689868" y="2060848"/>
            <a:ext cx="230568" cy="258017"/>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17" name="Rectangle 116"/>
          <p:cNvSpPr/>
          <p:nvPr>
            <p:custDataLst>
              <p:tags r:id="rId56"/>
            </p:custDataLst>
          </p:nvPr>
        </p:nvSpPr>
        <p:spPr>
          <a:xfrm>
            <a:off x="4919418" y="2060848"/>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19" name="Oval 118"/>
          <p:cNvSpPr/>
          <p:nvPr>
            <p:custDataLst>
              <p:tags r:id="rId57"/>
            </p:custDataLst>
          </p:nvPr>
        </p:nvSpPr>
        <p:spPr>
          <a:xfrm>
            <a:off x="3131840"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0" name="Oval 119"/>
          <p:cNvSpPr/>
          <p:nvPr>
            <p:custDataLst>
              <p:tags r:id="rId58"/>
            </p:custDataLst>
          </p:nvPr>
        </p:nvSpPr>
        <p:spPr>
          <a:xfrm>
            <a:off x="4067944"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2" name="Oval 121"/>
          <p:cNvSpPr/>
          <p:nvPr>
            <p:custDataLst>
              <p:tags r:id="rId59"/>
            </p:custDataLst>
          </p:nvPr>
        </p:nvSpPr>
        <p:spPr>
          <a:xfrm>
            <a:off x="4878064"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3" name="Oval 122"/>
          <p:cNvSpPr/>
          <p:nvPr>
            <p:custDataLst>
              <p:tags r:id="rId60"/>
            </p:custDataLst>
          </p:nvPr>
        </p:nvSpPr>
        <p:spPr>
          <a:xfrm>
            <a:off x="5670152"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4" name="Oval 123"/>
          <p:cNvSpPr/>
          <p:nvPr>
            <p:custDataLst>
              <p:tags r:id="rId61"/>
            </p:custDataLst>
          </p:nvPr>
        </p:nvSpPr>
        <p:spPr>
          <a:xfrm>
            <a:off x="6318224"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5" name="Oval 124"/>
          <p:cNvSpPr/>
          <p:nvPr>
            <p:custDataLst>
              <p:tags r:id="rId62"/>
            </p:custDataLst>
          </p:nvPr>
        </p:nvSpPr>
        <p:spPr>
          <a:xfrm>
            <a:off x="7056276"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6" name="Oval 125"/>
          <p:cNvSpPr/>
          <p:nvPr>
            <p:custDataLst>
              <p:tags r:id="rId63"/>
            </p:custDataLst>
          </p:nvPr>
        </p:nvSpPr>
        <p:spPr>
          <a:xfrm>
            <a:off x="7767370" y="4491148"/>
            <a:ext cx="270000" cy="270000"/>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b="1" dirty="0">
              <a:solidFill>
                <a:prstClr val="white"/>
              </a:solidFill>
            </a:endParaRPr>
          </a:p>
        </p:txBody>
      </p:sp>
      <p:sp>
        <p:nvSpPr>
          <p:cNvPr id="127" name="TextBox 126"/>
          <p:cNvSpPr txBox="1"/>
          <p:nvPr>
            <p:custDataLst>
              <p:tags r:id="rId64"/>
            </p:custDataLst>
          </p:nvPr>
        </p:nvSpPr>
        <p:spPr>
          <a:xfrm>
            <a:off x="4372670" y="4961114"/>
            <a:ext cx="1771960" cy="369332"/>
          </a:xfrm>
          <a:prstGeom prst="rect">
            <a:avLst/>
          </a:prstGeom>
          <a:noFill/>
        </p:spPr>
        <p:txBody>
          <a:bodyPr wrap="none" rtlCol="0">
            <a:spAutoFit/>
          </a:bodyPr>
          <a:lstStyle/>
          <a:p>
            <a:r>
              <a:rPr lang="fr-CA" b="1" dirty="0" smtClean="0">
                <a:solidFill>
                  <a:schemeClr val="bg1"/>
                </a:solidFill>
              </a:rPr>
              <a:t>PAS COMMENCÉ</a:t>
            </a:r>
            <a:endParaRPr lang="fr-CA" b="1" dirty="0">
              <a:solidFill>
                <a:schemeClr val="bg1"/>
              </a:solidFill>
            </a:endParaRPr>
          </a:p>
        </p:txBody>
      </p:sp>
      <p:sp>
        <p:nvSpPr>
          <p:cNvPr id="129" name="TextBox 128"/>
          <p:cNvSpPr txBox="1"/>
          <p:nvPr>
            <p:custDataLst>
              <p:tags r:id="rId65"/>
            </p:custDataLst>
          </p:nvPr>
        </p:nvSpPr>
        <p:spPr>
          <a:xfrm>
            <a:off x="4427984" y="5723964"/>
            <a:ext cx="1059264" cy="369332"/>
          </a:xfrm>
          <a:prstGeom prst="rect">
            <a:avLst/>
          </a:prstGeom>
          <a:noFill/>
        </p:spPr>
        <p:txBody>
          <a:bodyPr wrap="none" rtlCol="0">
            <a:spAutoFit/>
          </a:bodyPr>
          <a:lstStyle/>
          <a:p>
            <a:r>
              <a:rPr lang="fr-CA" b="1" dirty="0" smtClean="0">
                <a:solidFill>
                  <a:schemeClr val="bg1"/>
                </a:solidFill>
              </a:rPr>
              <a:t>REPORTÉ</a:t>
            </a:r>
            <a:endParaRPr lang="fr-CA" b="1" dirty="0">
              <a:solidFill>
                <a:schemeClr val="bg1"/>
              </a:solidFill>
            </a:endParaRPr>
          </a:p>
        </p:txBody>
      </p:sp>
      <p:sp>
        <p:nvSpPr>
          <p:cNvPr id="149" name="Rectangle 148"/>
          <p:cNvSpPr/>
          <p:nvPr>
            <p:custDataLst>
              <p:tags r:id="rId66"/>
            </p:custDataLst>
          </p:nvPr>
        </p:nvSpPr>
        <p:spPr>
          <a:xfrm>
            <a:off x="3167844" y="3749952"/>
            <a:ext cx="187292" cy="25511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50" name="Isosceles Triangle 149"/>
          <p:cNvSpPr/>
          <p:nvPr>
            <p:custDataLst>
              <p:tags r:id="rId67"/>
            </p:custDataLst>
          </p:nvPr>
        </p:nvSpPr>
        <p:spPr>
          <a:xfrm>
            <a:off x="4896036" y="3717032"/>
            <a:ext cx="230568" cy="258017"/>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fr-CA" sz="1800" b="0" dirty="0">
              <a:solidFill>
                <a:prstClr val="white"/>
              </a:solidFill>
            </a:endParaRPr>
          </a:p>
        </p:txBody>
      </p:sp>
      <p:sp>
        <p:nvSpPr>
          <p:cNvPr id="151" name="TextBox 150"/>
          <p:cNvSpPr txBox="1"/>
          <p:nvPr>
            <p:custDataLst>
              <p:tags r:id="rId68"/>
            </p:custDataLst>
          </p:nvPr>
        </p:nvSpPr>
        <p:spPr>
          <a:xfrm>
            <a:off x="8244408" y="3825044"/>
            <a:ext cx="453970" cy="261610"/>
          </a:xfrm>
          <a:prstGeom prst="rect">
            <a:avLst/>
          </a:prstGeom>
          <a:noFill/>
        </p:spPr>
        <p:txBody>
          <a:bodyPr wrap="none" rtlCol="0">
            <a:spAutoFit/>
          </a:bodyPr>
          <a:lstStyle/>
          <a:p>
            <a:r>
              <a:rPr lang="fr-CA" sz="1100" b="1" dirty="0" smtClean="0"/>
              <a:t>SCGI</a:t>
            </a:r>
            <a:endParaRPr lang="fr-CA" sz="1100" b="1" dirty="0"/>
          </a:p>
        </p:txBody>
      </p:sp>
      <p:sp>
        <p:nvSpPr>
          <p:cNvPr id="88" name="TextBox 87"/>
          <p:cNvSpPr txBox="1"/>
          <p:nvPr>
            <p:custDataLst>
              <p:tags r:id="rId69"/>
            </p:custDataLst>
          </p:nvPr>
        </p:nvSpPr>
        <p:spPr>
          <a:xfrm>
            <a:off x="8216327" y="3266224"/>
            <a:ext cx="963725" cy="261610"/>
          </a:xfrm>
          <a:prstGeom prst="rect">
            <a:avLst/>
          </a:prstGeom>
          <a:noFill/>
        </p:spPr>
        <p:txBody>
          <a:bodyPr wrap="none" rtlCol="0">
            <a:spAutoFit/>
          </a:bodyPr>
          <a:lstStyle/>
          <a:p>
            <a:r>
              <a:rPr lang="fr-CA" sz="1100" b="1" dirty="0" smtClean="0"/>
              <a:t>À déterminer</a:t>
            </a:r>
            <a:endParaRPr lang="fr-CA" sz="1100" b="1" dirty="0"/>
          </a:p>
        </p:txBody>
      </p:sp>
      <p:sp>
        <p:nvSpPr>
          <p:cNvPr id="89" name="TextBox 88"/>
          <p:cNvSpPr txBox="1"/>
          <p:nvPr>
            <p:custDataLst>
              <p:tags r:id="rId70"/>
            </p:custDataLst>
          </p:nvPr>
        </p:nvSpPr>
        <p:spPr>
          <a:xfrm>
            <a:off x="8244408" y="1592796"/>
            <a:ext cx="418704" cy="261610"/>
          </a:xfrm>
          <a:prstGeom prst="rect">
            <a:avLst/>
          </a:prstGeom>
          <a:noFill/>
        </p:spPr>
        <p:txBody>
          <a:bodyPr wrap="none" rtlCol="0">
            <a:spAutoFit/>
          </a:bodyPr>
          <a:lstStyle/>
          <a:p>
            <a:r>
              <a:rPr lang="fr-CA" sz="1100" b="1" u="sng" dirty="0" smtClean="0"/>
              <a:t>BPR</a:t>
            </a:r>
            <a:endParaRPr lang="fr-CA" sz="1100" b="1" u="sng" dirty="0"/>
          </a:p>
        </p:txBody>
      </p:sp>
    </p:spTree>
    <p:custDataLst>
      <p:tags r:id="rId1"/>
    </p:custDataLst>
    <p:extLst>
      <p:ext uri="{BB962C8B-B14F-4D97-AF65-F5344CB8AC3E}">
        <p14:creationId xmlns:p14="http://schemas.microsoft.com/office/powerpoint/2010/main" val="3485526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7504" y="227038"/>
            <a:ext cx="8964996" cy="492443"/>
          </a:xfrm>
          <a:noFill/>
        </p:spPr>
        <p:txBody>
          <a:bodyPr wrap="square">
            <a:spAutoFit/>
          </a:bodyPr>
          <a:lstStyle/>
          <a:p>
            <a:pPr>
              <a:spcBef>
                <a:spcPts val="0"/>
              </a:spcBef>
            </a:pPr>
            <a:r>
              <a:rPr lang="fr-CA" sz="2600" b="1" dirty="0" smtClean="0">
                <a:solidFill>
                  <a:schemeClr val="accent1"/>
                </a:solidFill>
                <a:ea typeface="Nexa Bold" charset="0"/>
                <a:cs typeface="Nexa Bold" charset="0"/>
              </a:rPr>
              <a:t>Cadre de la fiabilité : Progrès réalisés sur les produits livrables</a:t>
            </a:r>
            <a:endParaRPr lang="fr-CA" sz="2600" b="1" dirty="0">
              <a:solidFill>
                <a:schemeClr val="accent1"/>
              </a:solidFill>
              <a:ea typeface="Nexa Bold" charset="0"/>
              <a:cs typeface="Nexa Bold" charset="0"/>
            </a:endParaRPr>
          </a:p>
        </p:txBody>
      </p:sp>
      <p:sp>
        <p:nvSpPr>
          <p:cNvPr id="4" name="Slide Number Placeholder 3"/>
          <p:cNvSpPr>
            <a:spLocks noGrp="1"/>
          </p:cNvSpPr>
          <p:nvPr>
            <p:ph type="sldNum" sz="quarter" idx="12"/>
            <p:custDataLst>
              <p:tags r:id="rId2"/>
            </p:custDataLst>
          </p:nvPr>
        </p:nvSpPr>
        <p:spPr/>
        <p:txBody>
          <a:bodyPr/>
          <a:lstStyle/>
          <a:p>
            <a:fld id="{472FE7E6-C063-462F-9C35-10504E394B46}" type="slidenum">
              <a:rPr lang="fr-CA" altLang="en-US" smtClean="0">
                <a:solidFill>
                  <a:prstClr val="black">
                    <a:tint val="75000"/>
                  </a:prstClr>
                </a:solidFill>
              </a:rPr>
              <a:pPr/>
              <a:t>8</a:t>
            </a:fld>
            <a:endParaRPr lang="fr-CA" altLang="en-US" dirty="0">
              <a:solidFill>
                <a:prstClr val="black">
                  <a:tint val="75000"/>
                </a:prstClr>
              </a:solidFill>
            </a:endParaRPr>
          </a:p>
        </p:txBody>
      </p:sp>
      <p:graphicFrame>
        <p:nvGraphicFramePr>
          <p:cNvPr id="5" name="Table 4"/>
          <p:cNvGraphicFramePr>
            <a:graphicFrameLocks noGrp="1"/>
          </p:cNvGraphicFramePr>
          <p:nvPr>
            <p:custDataLst>
              <p:tags r:id="rId3"/>
            </p:custDataLst>
            <p:extLst>
              <p:ext uri="{D42A27DB-BD31-4B8C-83A1-F6EECF244321}">
                <p14:modId xmlns:p14="http://schemas.microsoft.com/office/powerpoint/2010/main" val="2403084540"/>
              </p:ext>
            </p:extLst>
          </p:nvPr>
        </p:nvGraphicFramePr>
        <p:xfrm>
          <a:off x="215516" y="944724"/>
          <a:ext cx="8640960" cy="5273040"/>
        </p:xfrm>
        <a:graphic>
          <a:graphicData uri="http://schemas.openxmlformats.org/drawingml/2006/table">
            <a:tbl>
              <a:tblPr firstRow="1" bandRow="1">
                <a:tableStyleId>{5C22544A-7EE6-4342-B048-85BDC9FD1C3A}</a:tableStyleId>
              </a:tblPr>
              <a:tblGrid>
                <a:gridCol w="2052228"/>
                <a:gridCol w="3240360"/>
                <a:gridCol w="1296144"/>
                <a:gridCol w="972108"/>
                <a:gridCol w="1080120"/>
              </a:tblGrid>
              <a:tr h="370840">
                <a:tc>
                  <a:txBody>
                    <a:bodyPr/>
                    <a:lstStyle/>
                    <a:p>
                      <a:pPr algn="ctr"/>
                      <a:r>
                        <a:rPr lang="fr-CA" sz="1100" noProof="0" dirty="0" smtClean="0"/>
                        <a:t>Cadre pancanadien de la fiabilité</a:t>
                      </a:r>
                      <a:endParaRPr lang="fr-CA" sz="1100" noProof="0" dirty="0"/>
                    </a:p>
                  </a:txBody>
                  <a:tcPr anchor="ctr"/>
                </a:tc>
                <a:tc>
                  <a:txBody>
                    <a:bodyPr/>
                    <a:lstStyle/>
                    <a:p>
                      <a:pPr algn="ctr"/>
                      <a:r>
                        <a:rPr lang="fr-CA" sz="1100" noProof="0" dirty="0" smtClean="0"/>
                        <a:t>Produits livrables</a:t>
                      </a:r>
                      <a:endParaRPr lang="fr-CA" sz="1100" noProof="0" dirty="0"/>
                    </a:p>
                  </a:txBody>
                  <a:tcPr anchor="ctr"/>
                </a:tc>
                <a:tc>
                  <a:txBody>
                    <a:bodyPr/>
                    <a:lstStyle/>
                    <a:p>
                      <a:pPr algn="ctr"/>
                      <a:r>
                        <a:rPr lang="fr-CA" sz="1100" noProof="0" dirty="0" smtClean="0"/>
                        <a:t>État</a:t>
                      </a:r>
                      <a:endParaRPr lang="fr-CA" sz="1100" noProof="0" dirty="0"/>
                    </a:p>
                  </a:txBody>
                  <a:tcPr anchor="ctr"/>
                </a:tc>
                <a:tc>
                  <a:txBody>
                    <a:bodyPr/>
                    <a:lstStyle/>
                    <a:p>
                      <a:pPr algn="ctr"/>
                      <a:r>
                        <a:rPr lang="fr-CA" sz="1100" noProof="0" dirty="0" smtClean="0"/>
                        <a:t>Date est.</a:t>
                      </a:r>
                      <a:endParaRPr lang="fr-CA" sz="1100" noProof="0" dirty="0"/>
                    </a:p>
                  </a:txBody>
                  <a:tcPr anchor="ctr"/>
                </a:tc>
                <a:tc>
                  <a:txBody>
                    <a:bodyPr/>
                    <a:lstStyle/>
                    <a:p>
                      <a:pPr algn="ctr"/>
                      <a:r>
                        <a:rPr lang="fr-CA" sz="1100" noProof="0" dirty="0" smtClean="0"/>
                        <a:t>Responsables</a:t>
                      </a:r>
                      <a:endParaRPr lang="fr-CA" sz="1100" noProof="0" dirty="0"/>
                    </a:p>
                  </a:txBody>
                  <a:tcPr anchor="ctr"/>
                </a:tc>
              </a:tr>
              <a:tr h="370840">
                <a:tc>
                  <a:txBody>
                    <a:bodyPr/>
                    <a:lstStyle/>
                    <a:p>
                      <a:pPr algn="ctr"/>
                      <a:r>
                        <a:rPr lang="fr-CA" sz="1100" b="1" noProof="0" dirty="0" smtClean="0"/>
                        <a:t>PE et accords</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Lettre d’intention</a:t>
                      </a:r>
                      <a:endParaRPr lang="fr-CA" sz="1100" noProof="0" dirty="0"/>
                    </a:p>
                  </a:txBody>
                  <a:tcPr/>
                </a:tc>
                <a:tc>
                  <a:txBody>
                    <a:bodyPr/>
                    <a:lstStyle/>
                    <a:p>
                      <a:r>
                        <a:rPr lang="fr-CA" sz="1100" noProof="0" dirty="0" smtClean="0"/>
                        <a:t>Achevé</a:t>
                      </a:r>
                      <a:endParaRPr lang="fr-CA" sz="1100" noProof="0" dirty="0"/>
                    </a:p>
                  </a:txBody>
                  <a:tcPr/>
                </a:tc>
                <a:tc>
                  <a:txBody>
                    <a:bodyPr/>
                    <a:lstStyle/>
                    <a:p>
                      <a:r>
                        <a:rPr lang="fr-CA" sz="1100" noProof="0" dirty="0" smtClean="0"/>
                        <a:t>Avr. 2016</a:t>
                      </a:r>
                      <a:endParaRPr lang="fr-CA" sz="1100" noProof="0" dirty="0"/>
                    </a:p>
                  </a:txBody>
                  <a:tcPr/>
                </a:tc>
                <a:tc>
                  <a:txBody>
                    <a:bodyPr/>
                    <a:lstStyle/>
                    <a:p>
                      <a:r>
                        <a:rPr lang="fr-CA" sz="1100" noProof="0" dirty="0" smtClean="0"/>
                        <a:t>SCGI/CIANC</a:t>
                      </a:r>
                      <a:endParaRPr lang="fr-CA" sz="1100" noProof="0" dirty="0"/>
                    </a:p>
                  </a:txBody>
                  <a:tcPr/>
                </a:tc>
              </a:tr>
              <a:tr h="370840">
                <a:tc>
                  <a:txBody>
                    <a:bodyPr/>
                    <a:lstStyle/>
                    <a:p>
                      <a:pPr algn="ctr"/>
                      <a:r>
                        <a:rPr lang="fr-CA" sz="1100" b="1" noProof="0" dirty="0" smtClean="0"/>
                        <a:t>Aperçu du cadre de la fiabilité</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Aperçu du Cadre</a:t>
                      </a:r>
                      <a:r>
                        <a:rPr lang="fr-CA" sz="1100" baseline="0" noProof="0" dirty="0" smtClean="0"/>
                        <a:t> pancanadien de la fiabilité</a:t>
                      </a:r>
                      <a:endParaRPr lang="fr-CA" sz="1100" noProof="0" dirty="0"/>
                    </a:p>
                  </a:txBody>
                  <a:tcPr/>
                </a:tc>
                <a:tc>
                  <a:txBody>
                    <a:bodyPr/>
                    <a:lstStyle/>
                    <a:p>
                      <a:r>
                        <a:rPr lang="fr-CA" sz="1100" noProof="0" dirty="0" smtClean="0"/>
                        <a:t>Publié</a:t>
                      </a:r>
                      <a:endParaRPr lang="fr-CA" sz="1100" noProof="0" dirty="0"/>
                    </a:p>
                  </a:txBody>
                  <a:tcPr/>
                </a:tc>
                <a:tc>
                  <a:txBody>
                    <a:bodyPr/>
                    <a:lstStyle/>
                    <a:p>
                      <a:r>
                        <a:rPr lang="fr-CA" sz="1100" noProof="0" dirty="0" smtClean="0"/>
                        <a:t>août</a:t>
                      </a:r>
                      <a:r>
                        <a:rPr lang="fr-CA" sz="1100" baseline="0" noProof="0" dirty="0" smtClean="0"/>
                        <a:t> 2016</a:t>
                      </a:r>
                      <a:endParaRPr lang="fr-CA" sz="1100" noProof="0" dirty="0"/>
                    </a:p>
                  </a:txBody>
                  <a:tcPr/>
                </a:tc>
                <a:tc>
                  <a:txBody>
                    <a:bodyPr/>
                    <a:lstStyle/>
                    <a:p>
                      <a:r>
                        <a:rPr lang="fr-CA" sz="1100" noProof="0" dirty="0" smtClean="0"/>
                        <a:t>SCGI/CIANC</a:t>
                      </a:r>
                      <a:endParaRPr lang="fr-CA" sz="1100" noProof="0" dirty="0"/>
                    </a:p>
                  </a:txBody>
                  <a:tcPr/>
                </a:tc>
              </a:tr>
              <a:tr h="370840">
                <a:tc>
                  <a:txBody>
                    <a:bodyPr/>
                    <a:lstStyle/>
                    <a:p>
                      <a:pPr algn="ctr"/>
                      <a:r>
                        <a:rPr lang="fr-CA" sz="1100" b="1" noProof="0" dirty="0" smtClean="0"/>
                        <a:t>Volet Connexion de l’utilisateur</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Aperçu du volet Connexion de l’utilisateur</a:t>
                      </a:r>
                      <a:endParaRPr lang="fr-CA" sz="1100" baseline="0" noProof="0" dirty="0" smtClean="0"/>
                    </a:p>
                    <a:p>
                      <a:pPr marL="285750" lvl="0" indent="-285750">
                        <a:buFont typeface="Arial" panose="020B0604020202020204" pitchFamily="34" charset="0"/>
                        <a:buChar char="•"/>
                      </a:pPr>
                      <a:r>
                        <a:rPr lang="fr-CA" sz="1100" baseline="0" noProof="0" dirty="0" smtClean="0"/>
                        <a:t>Critères de conformité de Connexion de l’utilisateur</a:t>
                      </a:r>
                      <a:endParaRPr lang="fr-CA" sz="1100" noProof="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100" noProof="0" dirty="0" smtClean="0"/>
                        <a:t>Ébauche du GT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100" noProof="0" dirty="0" smtClean="0"/>
                        <a:t>Rétroaction de l’industrie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100" noProof="0" dirty="0" smtClean="0"/>
                        <a:t>Essai alpha</a:t>
                      </a:r>
                      <a:r>
                        <a:rPr lang="fr-CA" sz="1100" baseline="0" noProof="0" dirty="0" smtClean="0"/>
                        <a:t>*</a:t>
                      </a:r>
                      <a:endParaRPr lang="fr-CA" sz="1100" noProof="0" dirty="0" smtClean="0"/>
                    </a:p>
                    <a:p>
                      <a:endParaRPr lang="fr-CA" sz="11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100" noProof="0" dirty="0" smtClean="0"/>
                        <a:t>Mai </a:t>
                      </a:r>
                      <a:r>
                        <a:rPr lang="fr-CA" sz="1100" baseline="0" noProof="0" dirty="0" smtClean="0"/>
                        <a:t>2017</a:t>
                      </a:r>
                      <a:endParaRPr lang="fr-CA" sz="1100" noProof="0" dirty="0" smtClean="0"/>
                    </a:p>
                    <a:p>
                      <a:endParaRPr lang="fr-CA" sz="1100" noProof="0" dirty="0"/>
                    </a:p>
                  </a:txBody>
                  <a:tcPr/>
                </a:tc>
                <a:tc>
                  <a:txBody>
                    <a:bodyPr/>
                    <a:lstStyle/>
                    <a:p>
                      <a:r>
                        <a:rPr lang="fr-CA" sz="1100" noProof="0" dirty="0" smtClean="0"/>
                        <a:t>CIANC</a:t>
                      </a:r>
                      <a:endParaRPr lang="fr-CA" sz="1100" noProof="0" dirty="0"/>
                    </a:p>
                  </a:txBody>
                  <a:tcPr/>
                </a:tc>
              </a:tr>
              <a:tr h="370840">
                <a:tc>
                  <a:txBody>
                    <a:bodyPr/>
                    <a:lstStyle/>
                    <a:p>
                      <a:pPr algn="ctr"/>
                      <a:r>
                        <a:rPr lang="fr-CA" sz="1100" b="1" noProof="0" dirty="0" smtClean="0"/>
                        <a:t>Volet Personne</a:t>
                      </a:r>
                      <a:r>
                        <a:rPr lang="fr-CA" sz="1100" b="1" baseline="0" noProof="0" dirty="0" smtClean="0"/>
                        <a:t> vérifiée</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Aperçu</a:t>
                      </a:r>
                      <a:r>
                        <a:rPr lang="fr-CA" sz="1100" baseline="0" noProof="0" dirty="0" smtClean="0"/>
                        <a:t> du volet Personne vérifiée</a:t>
                      </a:r>
                    </a:p>
                    <a:p>
                      <a:pPr marL="285750" lvl="0" indent="-285750">
                        <a:buFont typeface="Arial" panose="020B0604020202020204" pitchFamily="34" charset="0"/>
                        <a:buChar char="•"/>
                      </a:pPr>
                      <a:r>
                        <a:rPr lang="fr-CA" sz="1100" baseline="0" noProof="0" dirty="0" smtClean="0"/>
                        <a:t>Critères de conformité de Personne vérifiée</a:t>
                      </a:r>
                      <a:endParaRPr lang="fr-CA" sz="1100" noProof="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100" noProof="0" dirty="0" smtClean="0"/>
                        <a:t>Ébauche du GT</a:t>
                      </a:r>
                    </a:p>
                    <a:p>
                      <a:pPr marL="171450" indent="-171450">
                        <a:buFont typeface="Arial" panose="020B0604020202020204" pitchFamily="34" charset="0"/>
                        <a:buChar char="•"/>
                      </a:pPr>
                      <a:r>
                        <a:rPr lang="fr-CA" sz="1100" noProof="0" dirty="0" smtClean="0"/>
                        <a:t>Rétroaction des administrations</a:t>
                      </a:r>
                    </a:p>
                    <a:p>
                      <a:pPr marL="171450" indent="-171450">
                        <a:buFont typeface="Arial" panose="020B0604020202020204" pitchFamily="34" charset="0"/>
                        <a:buChar char="•"/>
                      </a:pPr>
                      <a:r>
                        <a:rPr lang="fr-CA" sz="1100" noProof="0" dirty="0" smtClean="0"/>
                        <a:t>Essai alpha</a:t>
                      </a:r>
                      <a:r>
                        <a:rPr lang="fr-CA" sz="1100" baseline="0" noProof="0" dirty="0" smtClean="0"/>
                        <a:t>*</a:t>
                      </a:r>
                      <a:endParaRPr lang="fr-CA" sz="1100" noProof="0" dirty="0"/>
                    </a:p>
                  </a:txBody>
                  <a:tcPr/>
                </a:tc>
                <a:tc>
                  <a:txBody>
                    <a:bodyPr/>
                    <a:lstStyle/>
                    <a:p>
                      <a:r>
                        <a:rPr lang="fr-CA" sz="1100" noProof="0" dirty="0" smtClean="0"/>
                        <a:t>Mai </a:t>
                      </a:r>
                      <a:r>
                        <a:rPr lang="fr-CA" sz="1100" baseline="0" noProof="0" dirty="0" smtClean="0"/>
                        <a:t>2017</a:t>
                      </a:r>
                      <a:endParaRPr lang="fr-CA" sz="1100" noProof="0" dirty="0"/>
                    </a:p>
                  </a:txBody>
                  <a:tcPr/>
                </a:tc>
                <a:tc>
                  <a:txBody>
                    <a:bodyPr/>
                    <a:lstStyle/>
                    <a:p>
                      <a:r>
                        <a:rPr lang="fr-CA" sz="1100" noProof="0" dirty="0" smtClean="0"/>
                        <a:t>SCGI (SCT)</a:t>
                      </a:r>
                      <a:endParaRPr lang="fr-CA" sz="1100" noProof="0" dirty="0"/>
                    </a:p>
                  </a:txBody>
                  <a:tcPr/>
                </a:tc>
              </a:tr>
              <a:tr h="370840">
                <a:tc>
                  <a:txBody>
                    <a:bodyPr/>
                    <a:lstStyle/>
                    <a:p>
                      <a:pPr algn="ctr"/>
                      <a:r>
                        <a:rPr lang="fr-CA" sz="1100" b="1" noProof="0" dirty="0" smtClean="0"/>
                        <a:t>Volet Consentement et délégation</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Aperçu du volet</a:t>
                      </a:r>
                      <a:r>
                        <a:rPr lang="fr-CA" sz="1100" baseline="0" noProof="0" dirty="0" smtClean="0"/>
                        <a:t> Consentement et délégation</a:t>
                      </a:r>
                      <a:endParaRPr lang="fr-CA" sz="1100" noProof="0" dirty="0"/>
                    </a:p>
                  </a:txBody>
                  <a:tcPr/>
                </a:tc>
                <a:tc>
                  <a:txBody>
                    <a:bodyPr/>
                    <a:lstStyle/>
                    <a:p>
                      <a:r>
                        <a:rPr lang="fr-CA" sz="1100" noProof="0" dirty="0" smtClean="0"/>
                        <a:t>Initiation</a:t>
                      </a:r>
                      <a:endParaRPr lang="fr-CA" sz="1100" noProof="0" dirty="0"/>
                    </a:p>
                  </a:txBody>
                  <a:tcPr/>
                </a:tc>
                <a:tc>
                  <a:txBody>
                    <a:bodyPr/>
                    <a:lstStyle/>
                    <a:p>
                      <a:r>
                        <a:rPr lang="fr-CA" sz="1100" noProof="0" dirty="0" smtClean="0"/>
                        <a:t>Automne 2017</a:t>
                      </a:r>
                      <a:endParaRPr lang="fr-CA" sz="1100" noProof="0" dirty="0"/>
                    </a:p>
                  </a:txBody>
                  <a:tcPr/>
                </a:tc>
                <a:tc>
                  <a:txBody>
                    <a:bodyPr/>
                    <a:lstStyle/>
                    <a:p>
                      <a:r>
                        <a:rPr lang="fr-CA" sz="1100" noProof="0" dirty="0" smtClean="0"/>
                        <a:t>À déterminer</a:t>
                      </a:r>
                      <a:endParaRPr lang="fr-CA" sz="1100" noProof="0" dirty="0"/>
                    </a:p>
                  </a:txBody>
                  <a:tcPr/>
                </a:tc>
              </a:tr>
              <a:tr h="370840">
                <a:tc>
                  <a:txBody>
                    <a:bodyPr/>
                    <a:lstStyle/>
                    <a:p>
                      <a:pPr algn="ctr"/>
                      <a:r>
                        <a:rPr lang="fr-CA" sz="1100" b="1" noProof="0" dirty="0" smtClean="0"/>
                        <a:t>Volet Organisation vérifiée</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Aperçu du volet</a:t>
                      </a:r>
                      <a:r>
                        <a:rPr lang="fr-CA" sz="1100" baseline="0" noProof="0" dirty="0" smtClean="0"/>
                        <a:t> Organisation vérifiée</a:t>
                      </a:r>
                      <a:endParaRPr lang="fr-CA" sz="11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100" noProof="0" dirty="0" smtClean="0"/>
                        <a:t>Ébauche</a:t>
                      </a:r>
                      <a:r>
                        <a:rPr lang="fr-CA" sz="1100" baseline="0" noProof="0" dirty="0" smtClean="0"/>
                        <a:t> du GT</a:t>
                      </a:r>
                      <a:endParaRPr lang="fr-CA" sz="1100" noProof="0" dirty="0" smtClean="0"/>
                    </a:p>
                    <a:p>
                      <a:endParaRPr lang="fr-CA" sz="1100" noProof="0" dirty="0"/>
                    </a:p>
                  </a:txBody>
                  <a:tcPr/>
                </a:tc>
                <a:tc>
                  <a:txBody>
                    <a:bodyPr/>
                    <a:lstStyle/>
                    <a:p>
                      <a:r>
                        <a:rPr lang="fr-CA" sz="1100" noProof="0" dirty="0" smtClean="0"/>
                        <a:t>Nov. 2017</a:t>
                      </a:r>
                      <a:endParaRPr lang="fr-CA" sz="1100" noProof="0" dirty="0"/>
                    </a:p>
                  </a:txBody>
                  <a:tcPr/>
                </a:tc>
                <a:tc>
                  <a:txBody>
                    <a:bodyPr/>
                    <a:lstStyle/>
                    <a:p>
                      <a:r>
                        <a:rPr lang="fr-CA" sz="1100" noProof="0" dirty="0" smtClean="0"/>
                        <a:t>SCGI</a:t>
                      </a:r>
                      <a:r>
                        <a:rPr lang="fr-CA" sz="1100" baseline="0" noProof="0" dirty="0" smtClean="0"/>
                        <a:t> (ISDE</a:t>
                      </a:r>
                      <a:r>
                        <a:rPr lang="fr-CA" sz="1100" noProof="0" dirty="0" smtClean="0"/>
                        <a:t>)</a:t>
                      </a:r>
                      <a:endParaRPr lang="fr-CA" sz="1100" noProof="0" dirty="0"/>
                    </a:p>
                  </a:txBody>
                  <a:tcPr/>
                </a:tc>
              </a:tr>
              <a:tr h="370840">
                <a:tc>
                  <a:txBody>
                    <a:bodyPr/>
                    <a:lstStyle/>
                    <a:p>
                      <a:pPr algn="ctr"/>
                      <a:r>
                        <a:rPr lang="fr-CA" sz="1100" b="1" baseline="0" noProof="0" dirty="0" smtClean="0"/>
                        <a:t>Volet Relation vérifiée</a:t>
                      </a:r>
                      <a:endParaRPr lang="fr-CA" sz="1100" b="1" noProof="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100" noProof="0" dirty="0" smtClean="0"/>
                        <a:t>Aperçu</a:t>
                      </a:r>
                      <a:r>
                        <a:rPr lang="fr-CA" sz="1100" baseline="0" noProof="0" dirty="0" smtClean="0"/>
                        <a:t> du volet Relation vérifiée</a:t>
                      </a:r>
                      <a:endParaRPr lang="fr-CA" sz="1100" noProof="0" dirty="0"/>
                    </a:p>
                  </a:txBody>
                  <a:tcPr/>
                </a:tc>
                <a:tc>
                  <a:txBody>
                    <a:bodyPr/>
                    <a:lstStyle/>
                    <a:p>
                      <a:r>
                        <a:rPr lang="fr-CA" sz="1100" noProof="0" dirty="0" smtClean="0"/>
                        <a:t>Initié</a:t>
                      </a:r>
                      <a:endParaRPr lang="fr-CA" sz="1100" noProof="0" dirty="0"/>
                    </a:p>
                  </a:txBody>
                  <a:tcPr/>
                </a:tc>
                <a:tc>
                  <a:txBody>
                    <a:bodyPr/>
                    <a:lstStyle/>
                    <a:p>
                      <a:r>
                        <a:rPr lang="fr-CA" sz="1100" noProof="0" dirty="0" smtClean="0"/>
                        <a:t>Nov. 2017</a:t>
                      </a:r>
                      <a:endParaRPr lang="fr-CA" sz="1100" noProof="0" dirty="0"/>
                    </a:p>
                  </a:txBody>
                  <a:tcPr/>
                </a:tc>
                <a:tc>
                  <a:txBody>
                    <a:bodyPr/>
                    <a:lstStyle/>
                    <a:p>
                      <a:r>
                        <a:rPr lang="fr-CA" sz="1100" noProof="0" dirty="0" smtClean="0"/>
                        <a:t>SCGI (ISDE)</a:t>
                      </a:r>
                      <a:endParaRPr lang="fr-CA" sz="1100" noProof="0" dirty="0"/>
                    </a:p>
                  </a:txBody>
                  <a:tcPr/>
                </a:tc>
              </a:tr>
              <a:tr h="610996">
                <a:tc>
                  <a:txBody>
                    <a:bodyPr/>
                    <a:lstStyle/>
                    <a:p>
                      <a:pPr algn="ctr"/>
                      <a:r>
                        <a:rPr lang="fr-CA" sz="1100" b="1" noProof="0" dirty="0" smtClean="0"/>
                        <a:t>Normes et spécifications</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Norme de validation PCIM</a:t>
                      </a:r>
                      <a:endParaRPr lang="fr-CA" sz="1100" baseline="0" noProof="0" dirty="0" smtClean="0"/>
                    </a:p>
                    <a:p>
                      <a:pPr marL="285750" indent="-285750">
                        <a:buFont typeface="Arial" panose="020B0604020202020204" pitchFamily="34" charset="0"/>
                        <a:buChar char="•"/>
                      </a:pPr>
                      <a:r>
                        <a:rPr lang="fr-CA" sz="1100" baseline="0" noProof="0" dirty="0" smtClean="0"/>
                        <a:t>Norme de notification PCIM</a:t>
                      </a:r>
                    </a:p>
                    <a:p>
                      <a:pPr marL="285750" indent="-285750">
                        <a:buFont typeface="Arial" panose="020B0604020202020204" pitchFamily="34" charset="0"/>
                        <a:buChar char="•"/>
                      </a:pPr>
                      <a:r>
                        <a:rPr lang="fr-CA" sz="1100" baseline="0" noProof="0" dirty="0" smtClean="0"/>
                        <a:t>Norme de récupération PCIM</a:t>
                      </a:r>
                    </a:p>
                    <a:p>
                      <a:pPr marL="285750" indent="-285750">
                        <a:buFont typeface="Arial" panose="020B0604020202020204" pitchFamily="34" charset="0"/>
                        <a:buChar char="•"/>
                      </a:pPr>
                      <a:r>
                        <a:rPr lang="fr-CA" sz="1100" baseline="0" noProof="0" dirty="0" smtClean="0"/>
                        <a:t>Spécification d’échange d’information PCIM</a:t>
                      </a:r>
                      <a:endParaRPr lang="fr-CA" sz="1100" noProof="0" dirty="0"/>
                    </a:p>
                  </a:txBody>
                  <a:tcPr/>
                </a:tc>
                <a:tc>
                  <a:txBody>
                    <a:bodyPr/>
                    <a:lstStyle/>
                    <a:p>
                      <a:r>
                        <a:rPr lang="fr-CA" sz="1100" noProof="0" dirty="0" smtClean="0"/>
                        <a:t>Versions publiées</a:t>
                      </a:r>
                      <a:endParaRPr lang="fr-CA" sz="1100" noProof="0" dirty="0"/>
                    </a:p>
                  </a:txBody>
                  <a:tcPr/>
                </a:tc>
                <a:tc>
                  <a:txBody>
                    <a:bodyPr/>
                    <a:lstStyle/>
                    <a:p>
                      <a:r>
                        <a:rPr lang="fr-CA" sz="1100" noProof="0" dirty="0" smtClean="0"/>
                        <a:t>Sept. 2016</a:t>
                      </a:r>
                      <a:endParaRPr lang="fr-CA" sz="1100" noProof="0" dirty="0"/>
                    </a:p>
                  </a:txBody>
                  <a:tcPr/>
                </a:tc>
                <a:tc>
                  <a:txBody>
                    <a:bodyPr/>
                    <a:lstStyle/>
                    <a:p>
                      <a:r>
                        <a:rPr lang="fr-CA" sz="1100" noProof="0" dirty="0" smtClean="0"/>
                        <a:t>SCGI</a:t>
                      </a:r>
                      <a:endParaRPr lang="fr-CA" sz="1100" noProof="0" dirty="0"/>
                    </a:p>
                  </a:txBody>
                  <a:tcPr/>
                </a:tc>
              </a:tr>
              <a:tr h="370840">
                <a:tc>
                  <a:txBody>
                    <a:bodyPr/>
                    <a:lstStyle/>
                    <a:p>
                      <a:pPr algn="ctr"/>
                      <a:r>
                        <a:rPr lang="fr-CA" sz="1100" b="1" noProof="0" dirty="0" smtClean="0"/>
                        <a:t>Document de discussion</a:t>
                      </a:r>
                      <a:endParaRPr lang="fr-CA" sz="1100" b="1" noProof="0" dirty="0"/>
                    </a:p>
                  </a:txBody>
                  <a:tcPr anchor="ctr"/>
                </a:tc>
                <a:tc>
                  <a:txBody>
                    <a:bodyPr/>
                    <a:lstStyle/>
                    <a:p>
                      <a:pPr marL="285750" indent="-285750">
                        <a:buFont typeface="Arial" panose="020B0604020202020204" pitchFamily="34" charset="0"/>
                        <a:buChar char="•"/>
                      </a:pPr>
                      <a:r>
                        <a:rPr lang="fr-CA" sz="1100" noProof="0" dirty="0" smtClean="0"/>
                        <a:t>Identité</a:t>
                      </a:r>
                      <a:r>
                        <a:rPr lang="fr-CA" sz="1100" baseline="0" noProof="0" dirty="0" smtClean="0"/>
                        <a:t> numérique : rôles et responsabilités des secteurs public et privé</a:t>
                      </a:r>
                      <a:endParaRPr lang="fr-CA" sz="1100" noProof="0" dirty="0"/>
                    </a:p>
                  </a:txBody>
                  <a:tcPr/>
                </a:tc>
                <a:tc>
                  <a:txBody>
                    <a:bodyPr/>
                    <a:lstStyle/>
                    <a:p>
                      <a:r>
                        <a:rPr lang="fr-CA" sz="1100" noProof="0" dirty="0" smtClean="0"/>
                        <a:t>Initié</a:t>
                      </a:r>
                      <a:endParaRPr lang="fr-CA" sz="1100" noProof="0" dirty="0"/>
                    </a:p>
                  </a:txBody>
                  <a:tcPr/>
                </a:tc>
                <a:tc>
                  <a:txBody>
                    <a:bodyPr/>
                    <a:lstStyle/>
                    <a:p>
                      <a:r>
                        <a:rPr lang="fr-CA" sz="1100" noProof="0" dirty="0" smtClean="0"/>
                        <a:t>Avril 2017</a:t>
                      </a:r>
                      <a:endParaRPr lang="fr-CA" sz="1100" noProof="0" dirty="0"/>
                    </a:p>
                  </a:txBody>
                  <a:tcPr/>
                </a:tc>
                <a:tc>
                  <a:txBody>
                    <a:bodyPr/>
                    <a:lstStyle/>
                    <a:p>
                      <a:r>
                        <a:rPr lang="fr-CA" sz="1100" noProof="0" dirty="0" smtClean="0"/>
                        <a:t>SCGI</a:t>
                      </a:r>
                      <a:endParaRPr lang="fr-CA" sz="1100" noProof="0" dirty="0"/>
                    </a:p>
                  </a:txBody>
                  <a:tcPr/>
                </a:tc>
              </a:tr>
            </a:tbl>
          </a:graphicData>
        </a:graphic>
      </p:graphicFrame>
      <p:sp>
        <p:nvSpPr>
          <p:cNvPr id="6" name="TextBox 5"/>
          <p:cNvSpPr txBox="1"/>
          <p:nvPr>
            <p:custDataLst>
              <p:tags r:id="rId4"/>
            </p:custDataLst>
          </p:nvPr>
        </p:nvSpPr>
        <p:spPr>
          <a:xfrm>
            <a:off x="3452235" y="6368119"/>
            <a:ext cx="5008422" cy="276999"/>
          </a:xfrm>
          <a:prstGeom prst="rect">
            <a:avLst/>
          </a:prstGeom>
          <a:noFill/>
        </p:spPr>
        <p:txBody>
          <a:bodyPr wrap="none" rtlCol="0">
            <a:spAutoFit/>
          </a:bodyPr>
          <a:lstStyle/>
          <a:p>
            <a:r>
              <a:rPr lang="fr-CA" sz="1200" i="1" dirty="0" smtClean="0"/>
              <a:t>*Les renseignements sur les essais alpha sont donnés à la diapositive suivante</a:t>
            </a:r>
            <a:endParaRPr lang="fr-CA" sz="1200" i="1" dirty="0"/>
          </a:p>
        </p:txBody>
      </p:sp>
      <p:sp>
        <p:nvSpPr>
          <p:cNvPr id="3" name="TextBox 2"/>
          <p:cNvSpPr txBox="1"/>
          <p:nvPr>
            <p:custDataLst>
              <p:tags r:id="rId5"/>
            </p:custDataLst>
          </p:nvPr>
        </p:nvSpPr>
        <p:spPr>
          <a:xfrm>
            <a:off x="0" y="0"/>
            <a:ext cx="3810000" cy="1270000"/>
          </a:xfrm>
          <a:prstGeom prst="rect">
            <a:avLst/>
          </a:prstGeom>
          <a:noFill/>
        </p:spPr>
        <p:txBody>
          <a:bodyPr vert="horz" rtlCol="0">
            <a:spAutoFit/>
          </a:bodyPr>
          <a:lstStyle/>
          <a:p>
            <a:endParaRPr lang="en-CA" dirty="0"/>
          </a:p>
        </p:txBody>
      </p:sp>
    </p:spTree>
    <p:extLst>
      <p:ext uri="{BB962C8B-B14F-4D97-AF65-F5344CB8AC3E}">
        <p14:creationId xmlns:p14="http://schemas.microsoft.com/office/powerpoint/2010/main" val="301443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93390" y="281211"/>
            <a:ext cx="6592510" cy="584775"/>
          </a:xfrm>
          <a:noFill/>
        </p:spPr>
        <p:txBody>
          <a:bodyPr wrap="none">
            <a:spAutoFit/>
          </a:bodyPr>
          <a:lstStyle/>
          <a:p>
            <a:pPr>
              <a:spcBef>
                <a:spcPts val="0"/>
              </a:spcBef>
            </a:pPr>
            <a:r>
              <a:rPr lang="fr-CA" sz="3200" b="1" dirty="0" smtClean="0">
                <a:solidFill>
                  <a:schemeClr val="accent1"/>
                </a:solidFill>
                <a:ea typeface="Nexa Bold" charset="0"/>
                <a:cs typeface="Nexa Bold" charset="0"/>
              </a:rPr>
              <a:t>Essai alpha des critères de conformité</a:t>
            </a:r>
            <a:endParaRPr lang="fr-CA" sz="3200" b="1" dirty="0">
              <a:solidFill>
                <a:schemeClr val="accent1"/>
              </a:solidFill>
              <a:ea typeface="Nexa Bold" charset="0"/>
              <a:cs typeface="Nexa Bold" charset="0"/>
            </a:endParaRPr>
          </a:p>
        </p:txBody>
      </p:sp>
      <p:sp>
        <p:nvSpPr>
          <p:cNvPr id="3" name="Content Placeholder 2"/>
          <p:cNvSpPr>
            <a:spLocks noGrp="1"/>
          </p:cNvSpPr>
          <p:nvPr>
            <p:ph idx="1"/>
            <p:custDataLst>
              <p:tags r:id="rId2"/>
            </p:custDataLst>
          </p:nvPr>
        </p:nvSpPr>
        <p:spPr>
          <a:xfrm>
            <a:off x="467544" y="1016732"/>
            <a:ext cx="8244916" cy="5364596"/>
          </a:xfrm>
        </p:spPr>
        <p:txBody>
          <a:bodyPr/>
          <a:lstStyle/>
          <a:p>
            <a:pPr marL="0" indent="0">
              <a:buNone/>
              <a:defRPr/>
            </a:pPr>
            <a:r>
              <a:rPr lang="fr-CA" altLang="en-US" sz="2400" b="1" dirty="0" smtClean="0">
                <a:ea typeface="MS PGothic" pitchFamily="34" charset="-128"/>
              </a:rPr>
              <a:t>« Essai alpha »</a:t>
            </a:r>
          </a:p>
          <a:p>
            <a:pPr>
              <a:defRPr/>
            </a:pPr>
            <a:r>
              <a:rPr lang="fr-CA" altLang="en-US" sz="2000" dirty="0" smtClean="0">
                <a:ea typeface="MS PGothic" pitchFamily="34" charset="-128"/>
              </a:rPr>
              <a:t>Comporte la validation des critères de conformité dans le contexte fonctionnel ou opérationnel</a:t>
            </a:r>
          </a:p>
          <a:p>
            <a:pPr>
              <a:defRPr/>
            </a:pPr>
            <a:r>
              <a:rPr lang="fr-CA" altLang="en-US" sz="2000" dirty="0" smtClean="0">
                <a:ea typeface="MS PGothic" pitchFamily="34" charset="-128"/>
              </a:rPr>
              <a:t>La validation comprend les éléments suivants :</a:t>
            </a:r>
          </a:p>
          <a:p>
            <a:pPr lvl="1">
              <a:defRPr/>
            </a:pPr>
            <a:r>
              <a:rPr lang="fr-CA" altLang="en-US" sz="1600" dirty="0" smtClean="0">
                <a:ea typeface="MS PGothic" pitchFamily="34" charset="-128"/>
              </a:rPr>
              <a:t>essai, rétroaction et révisions aux critères de conformité au besoin;</a:t>
            </a:r>
          </a:p>
          <a:p>
            <a:pPr lvl="1">
              <a:defRPr/>
            </a:pPr>
            <a:r>
              <a:rPr lang="fr-CA" altLang="en-US" sz="1600" dirty="0" smtClean="0">
                <a:ea typeface="MS PGothic" pitchFamily="34" charset="-128"/>
              </a:rPr>
              <a:t>Élaboration d’une orientation visant à appuyer l’interprétation et la mise en œuvre des critères de conformité</a:t>
            </a:r>
          </a:p>
          <a:p>
            <a:pPr marL="0" indent="0">
              <a:buNone/>
              <a:defRPr/>
            </a:pPr>
            <a:endParaRPr lang="fr-CA" altLang="en-US" sz="1800" b="1" dirty="0" smtClean="0">
              <a:ea typeface="MS PGothic" pitchFamily="34" charset="-128"/>
            </a:endParaRPr>
          </a:p>
          <a:p>
            <a:pPr marL="0" indent="0">
              <a:buNone/>
              <a:defRPr/>
            </a:pPr>
            <a:r>
              <a:rPr lang="fr-CA" altLang="en-US" sz="2400" b="1" dirty="0" smtClean="0">
                <a:ea typeface="MS PGothic" pitchFamily="34" charset="-128"/>
              </a:rPr>
              <a:t>Qu’est-ce que cela veut dire pour les propriétaires fonctionnels et les gestionnaires d’exécution de programmes?</a:t>
            </a:r>
          </a:p>
          <a:p>
            <a:pPr>
              <a:defRPr/>
            </a:pPr>
            <a:r>
              <a:rPr lang="fr-CA" altLang="en-US" sz="2000" dirty="0" smtClean="0">
                <a:ea typeface="MS PGothic" pitchFamily="34" charset="-128"/>
              </a:rPr>
              <a:t>Une occasion de fournir une rétroaction tangible et concrète.</a:t>
            </a:r>
          </a:p>
          <a:p>
            <a:pPr>
              <a:defRPr/>
            </a:pPr>
            <a:r>
              <a:rPr lang="fr-CA" altLang="en-US" sz="2000" dirty="0" smtClean="0">
                <a:ea typeface="MS PGothic" pitchFamily="34" charset="-128"/>
              </a:rPr>
              <a:t>Acquérir une compréhension commune des processus similaires effectués dans différents programmes et administrations.</a:t>
            </a:r>
          </a:p>
          <a:p>
            <a:pPr>
              <a:defRPr/>
            </a:pPr>
            <a:r>
              <a:rPr lang="fr-CA" altLang="en-US" sz="2000" dirty="0" smtClean="0">
                <a:ea typeface="MS PGothic" pitchFamily="34" charset="-128"/>
              </a:rPr>
              <a:t>Éclairer le développement et l’application pratique du cadre de la fiabilité.</a:t>
            </a:r>
          </a:p>
          <a:p>
            <a:pPr>
              <a:defRPr/>
            </a:pPr>
            <a:r>
              <a:rPr lang="fr-CA" altLang="en-US" sz="2000" dirty="0" smtClean="0">
                <a:ea typeface="MS PGothic" pitchFamily="34" charset="-128"/>
              </a:rPr>
              <a:t>Utiliser comme entrée dans la conception de service, les initiatives de transformation numérique.</a:t>
            </a:r>
          </a:p>
          <a:p>
            <a:pPr lvl="2">
              <a:defRPr/>
            </a:pPr>
            <a:endParaRPr lang="fr-CA" altLang="en-US" sz="1800" dirty="0" smtClean="0">
              <a:ea typeface="MS PGothic" pitchFamily="34" charset="-128"/>
            </a:endParaRPr>
          </a:p>
          <a:p>
            <a:pPr lvl="1">
              <a:defRPr/>
            </a:pPr>
            <a:endParaRPr lang="fr-CA" altLang="en-US" sz="2400" dirty="0" smtClean="0">
              <a:ea typeface="MS PGothic" pitchFamily="34" charset="-128"/>
            </a:endParaRPr>
          </a:p>
          <a:p>
            <a:pPr lvl="1">
              <a:buFont typeface="Arial" panose="020B0604020202020204" pitchFamily="34" charset="0"/>
              <a:buChar char="•"/>
              <a:defRPr/>
            </a:pPr>
            <a:endParaRPr lang="fr-CA" altLang="en-US" sz="2400" b="1" dirty="0" smtClean="0">
              <a:ea typeface="MS PGothic" pitchFamily="34" charset="-128"/>
            </a:endParaRPr>
          </a:p>
          <a:p>
            <a:pPr>
              <a:defRPr/>
            </a:pPr>
            <a:endParaRPr lang="fr-CA" sz="2800" dirty="0" smtClean="0">
              <a:ea typeface="MS PGothic" pitchFamily="34" charset="-128"/>
            </a:endParaRPr>
          </a:p>
          <a:p>
            <a:pPr marL="457200" lvl="1" indent="0">
              <a:buNone/>
              <a:defRPr/>
            </a:pPr>
            <a:endParaRPr lang="fr-CA" dirty="0"/>
          </a:p>
        </p:txBody>
      </p:sp>
      <p:sp>
        <p:nvSpPr>
          <p:cNvPr id="4" name="Slide Number Placeholder 3"/>
          <p:cNvSpPr>
            <a:spLocks noGrp="1"/>
          </p:cNvSpPr>
          <p:nvPr>
            <p:ph type="sldNum" sz="quarter" idx="12"/>
            <p:custDataLst>
              <p:tags r:id="rId3"/>
            </p:custDataLst>
          </p:nvPr>
        </p:nvSpPr>
        <p:spPr>
          <a:xfrm>
            <a:off x="6553200" y="6412247"/>
            <a:ext cx="2133600" cy="365125"/>
          </a:xfrm>
        </p:spPr>
        <p:txBody>
          <a:bodyPr/>
          <a:lstStyle/>
          <a:p>
            <a:fld id="{472FE7E6-C063-462F-9C35-10504E394B46}" type="slidenum">
              <a:rPr lang="fr-CA" altLang="en-US" smtClean="0">
                <a:solidFill>
                  <a:prstClr val="black">
                    <a:tint val="75000"/>
                  </a:prstClr>
                </a:solidFill>
              </a:rPr>
              <a:pPr/>
              <a:t>9</a:t>
            </a:fld>
            <a:endParaRPr lang="fr-CA" altLang="en-US" dirty="0">
              <a:solidFill>
                <a:prstClr val="black">
                  <a:tint val="75000"/>
                </a:prstClr>
              </a:solidFill>
            </a:endParaRPr>
          </a:p>
        </p:txBody>
      </p:sp>
    </p:spTree>
    <p:extLst>
      <p:ext uri="{BB962C8B-B14F-4D97-AF65-F5344CB8AC3E}">
        <p14:creationId xmlns:p14="http://schemas.microsoft.com/office/powerpoint/2010/main" val="3345157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USIONTAGCURRENTROW}" val="-1"/>
  <p:tag name="{FUSIONTAGCURRENTCOLUMN}" val="-1"/>
  <p:tag name="ENGAGE" val="{&quot;SavedSwatch&quot;:&quot;-16756366|-13593164|-13155766|-3334100|-3351552|Treasury Board&quot;,&quot;Id&quot;:&quot;589e0ca14343371b146c1f49&quot;,&quot;SmartGridHorizontal&quot;:0,&quot;LinkedExcelSources&quot;:{},&quot;LinkedProjectSources&quot;:{},&quot;FlowConfig&quot;:{&quot;Canvas&quot;:{&quot;Slide&quot;:0,&quot;Width&quot;:0,&quot;Height&quot;:0},&quot;Timeline&quot;:{&quot;Actions&quot;:[]}},&quot;LinkedSlideMergeSources&quot;:{}}"/>
</p:tagLst>
</file>

<file path=ppt/tags/tag10.xml><?xml version="1.0" encoding="utf-8"?>
<p:tagLst xmlns:a="http://schemas.openxmlformats.org/drawingml/2006/main" xmlns:r="http://schemas.openxmlformats.org/officeDocument/2006/relationships" xmlns:p="http://schemas.openxmlformats.org/presentationml/2006/main">
  <p:tag name="{FUSIONTAGSHAPEID}" val="SlideShape_7"/>
  <p:tag name="NUM" val="2"/>
</p:tagLst>
</file>

<file path=ppt/tags/tag100.xml><?xml version="1.0" encoding="utf-8"?>
<p:tagLst xmlns:a="http://schemas.openxmlformats.org/drawingml/2006/main" xmlns:r="http://schemas.openxmlformats.org/officeDocument/2006/relationships" xmlns:p="http://schemas.openxmlformats.org/presentationml/2006/main">
  <p:tag name="{FUSIONTAGSHAPEID}" val="SlideShape_94"/>
  <p:tag name="NUM" val="12"/>
</p:tagLst>
</file>

<file path=ppt/tags/tag101.xml><?xml version="1.0" encoding="utf-8"?>
<p:tagLst xmlns:a="http://schemas.openxmlformats.org/drawingml/2006/main" xmlns:r="http://schemas.openxmlformats.org/officeDocument/2006/relationships" xmlns:p="http://schemas.openxmlformats.org/presentationml/2006/main">
  <p:tag name="{FUSIONTAGSHAPEID}" val="SlideShape_95"/>
  <p:tag name="NUM" val="13"/>
</p:tagLst>
</file>

<file path=ppt/tags/tag102.xml><?xml version="1.0" encoding="utf-8"?>
<p:tagLst xmlns:a="http://schemas.openxmlformats.org/drawingml/2006/main" xmlns:r="http://schemas.openxmlformats.org/officeDocument/2006/relationships" xmlns:p="http://schemas.openxmlformats.org/presentationml/2006/main">
  <p:tag name="{FUSIONTAGSHAPEID}" val="SlideShape_96"/>
  <p:tag name="NUM" val="14"/>
</p:tagLst>
</file>

<file path=ppt/tags/tag103.xml><?xml version="1.0" encoding="utf-8"?>
<p:tagLst xmlns:a="http://schemas.openxmlformats.org/drawingml/2006/main" xmlns:r="http://schemas.openxmlformats.org/officeDocument/2006/relationships" xmlns:p="http://schemas.openxmlformats.org/presentationml/2006/main">
  <p:tag name="{FUSIONTAGSHAPEID}" val="SlideShape_97"/>
  <p:tag name="NUM" val="15"/>
</p:tagLst>
</file>

<file path=ppt/tags/tag104.xml><?xml version="1.0" encoding="utf-8"?>
<p:tagLst xmlns:a="http://schemas.openxmlformats.org/drawingml/2006/main" xmlns:r="http://schemas.openxmlformats.org/officeDocument/2006/relationships" xmlns:p="http://schemas.openxmlformats.org/presentationml/2006/main">
  <p:tag name="{FUSIONTAGSHAPEID}" val="SlideShape_98"/>
  <p:tag name="NUM" val="16"/>
</p:tagLst>
</file>

<file path=ppt/tags/tag105.xml><?xml version="1.0" encoding="utf-8"?>
<p:tagLst xmlns:a="http://schemas.openxmlformats.org/drawingml/2006/main" xmlns:r="http://schemas.openxmlformats.org/officeDocument/2006/relationships" xmlns:p="http://schemas.openxmlformats.org/presentationml/2006/main">
  <p:tag name="{FUSIONTAGSHAPEID}" val="SlideShape_99"/>
  <p:tag name="NUM" val="17"/>
</p:tagLst>
</file>

<file path=ppt/tags/tag106.xml><?xml version="1.0" encoding="utf-8"?>
<p:tagLst xmlns:a="http://schemas.openxmlformats.org/drawingml/2006/main" xmlns:r="http://schemas.openxmlformats.org/officeDocument/2006/relationships" xmlns:p="http://schemas.openxmlformats.org/presentationml/2006/main">
  <p:tag name="{FUSIONTAGSHAPEID}" val="SlideShape_100"/>
  <p:tag name="NUM" val="18"/>
</p:tagLst>
</file>

<file path=ppt/tags/tag107.xml><?xml version="1.0" encoding="utf-8"?>
<p:tagLst xmlns:a="http://schemas.openxmlformats.org/drawingml/2006/main" xmlns:r="http://schemas.openxmlformats.org/officeDocument/2006/relationships" xmlns:p="http://schemas.openxmlformats.org/presentationml/2006/main">
  <p:tag name="{FUSIONTAGSHAPEID}" val="SlideShape_101"/>
  <p:tag name="NUM" val="19"/>
</p:tagLst>
</file>

<file path=ppt/tags/tag108.xml><?xml version="1.0" encoding="utf-8"?>
<p:tagLst xmlns:a="http://schemas.openxmlformats.org/drawingml/2006/main" xmlns:r="http://schemas.openxmlformats.org/officeDocument/2006/relationships" xmlns:p="http://schemas.openxmlformats.org/presentationml/2006/main">
  <p:tag name="{FUSIONTAGSHAPEID}" val="SlideShape_102"/>
  <p:tag name="NUM" val="20"/>
</p:tagLst>
</file>

<file path=ppt/tags/tag109.xml><?xml version="1.0" encoding="utf-8"?>
<p:tagLst xmlns:a="http://schemas.openxmlformats.org/drawingml/2006/main" xmlns:r="http://schemas.openxmlformats.org/officeDocument/2006/relationships" xmlns:p="http://schemas.openxmlformats.org/presentationml/2006/main">
  <p:tag name="{FUSIONTAGSHAPEID}" val="SlideShape_103"/>
  <p:tag name="NUM" val="21"/>
</p:tagLst>
</file>

<file path=ppt/tags/tag11.xml><?xml version="1.0" encoding="utf-8"?>
<p:tagLst xmlns:a="http://schemas.openxmlformats.org/drawingml/2006/main" xmlns:r="http://schemas.openxmlformats.org/officeDocument/2006/relationships" xmlns:p="http://schemas.openxmlformats.org/presentationml/2006/main">
  <p:tag name="{FUSIONTAGSHAPEID}" val="SlideShape_8"/>
  <p:tag name="NUM" val="3"/>
</p:tagLst>
</file>

<file path=ppt/tags/tag110.xml><?xml version="1.0" encoding="utf-8"?>
<p:tagLst xmlns:a="http://schemas.openxmlformats.org/drawingml/2006/main" xmlns:r="http://schemas.openxmlformats.org/officeDocument/2006/relationships" xmlns:p="http://schemas.openxmlformats.org/presentationml/2006/main">
  <p:tag name="{FUSIONTAGSHAPEID}" val="NotesShape_104"/>
</p:tagLst>
</file>

<file path=ppt/tags/tag111.xml><?xml version="1.0" encoding="utf-8"?>
<p:tagLst xmlns:a="http://schemas.openxmlformats.org/drawingml/2006/main" xmlns:r="http://schemas.openxmlformats.org/officeDocument/2006/relationships" xmlns:p="http://schemas.openxmlformats.org/presentationml/2006/main">
  <p:tag name="{FUSIONTAGSHAPEID}" val="NotesShape_105"/>
</p:tagLst>
</file>

<file path=ppt/tags/tag112.xml><?xml version="1.0" encoding="utf-8"?>
<p:tagLst xmlns:a="http://schemas.openxmlformats.org/drawingml/2006/main" xmlns:r="http://schemas.openxmlformats.org/officeDocument/2006/relationships" xmlns:p="http://schemas.openxmlformats.org/presentationml/2006/main">
  <p:tag name="{FUSIONTAGSHAPEID}" val="NotesShape_106"/>
</p:tagLst>
</file>

<file path=ppt/tags/tag113.xml><?xml version="1.0" encoding="utf-8"?>
<p:tagLst xmlns:a="http://schemas.openxmlformats.org/drawingml/2006/main" xmlns:r="http://schemas.openxmlformats.org/officeDocument/2006/relationships" xmlns:p="http://schemas.openxmlformats.org/presentationml/2006/main">
  <p:tag name="{FUSIONTAGSLIDEMAPPINGINFO}" val="{(SlideShape_107,1,1,[&lt;1,1,1,1,-1&gt;])(SlideShape_109,12,12,[&lt;1,1,1,1,-1&gt;&lt;2,2,2,2,-1&gt;&lt;3,3,3,3,-1&gt;&lt;4,4,4,4,-1&gt;&lt;5,5,5,5,-1&gt;&lt;6,6,6,6,-1&gt;&lt;7,7,7,7,-1&gt;&lt;8,8,8,8,-1&gt;&lt;9,9,9,9,-1&gt;&lt;10,10,10,10,-1&gt;&lt;11,11,11,11,-1&gt;&lt;12,12,12,12,-1&gt;])}"/>
</p:tagLst>
</file>

<file path=ppt/tags/tag114.xml><?xml version="1.0" encoding="utf-8"?>
<p:tagLst xmlns:a="http://schemas.openxmlformats.org/drawingml/2006/main" xmlns:r="http://schemas.openxmlformats.org/officeDocument/2006/relationships" xmlns:p="http://schemas.openxmlformats.org/presentationml/2006/main">
  <p:tag name="{FUSIONTAGSHAPEID}" val="SlideShape_107"/>
  <p:tag name="NUM" val="1"/>
</p:tagLst>
</file>

<file path=ppt/tags/tag115.xml><?xml version="1.0" encoding="utf-8"?>
<p:tagLst xmlns:a="http://schemas.openxmlformats.org/drawingml/2006/main" xmlns:r="http://schemas.openxmlformats.org/officeDocument/2006/relationships" xmlns:p="http://schemas.openxmlformats.org/presentationml/2006/main">
  <p:tag name="{FUSIONTAGSHAPEID}" val="SlideShape_108"/>
  <p:tag name="NUM" val="2"/>
</p:tagLst>
</file>

<file path=ppt/tags/tag116.xml><?xml version="1.0" encoding="utf-8"?>
<p:tagLst xmlns:a="http://schemas.openxmlformats.org/drawingml/2006/main" xmlns:r="http://schemas.openxmlformats.org/officeDocument/2006/relationships" xmlns:p="http://schemas.openxmlformats.org/presentationml/2006/main">
  <p:tag name="{FUSIONTAGSHAPEID}" val="SlideShape_109"/>
  <p:tag name="NUM" val="3"/>
</p:tagLst>
</file>

<file path=ppt/tags/tag117.xml><?xml version="1.0" encoding="utf-8"?>
<p:tagLst xmlns:a="http://schemas.openxmlformats.org/drawingml/2006/main" xmlns:r="http://schemas.openxmlformats.org/officeDocument/2006/relationships" xmlns:p="http://schemas.openxmlformats.org/presentationml/2006/main">
  <p:tag name="{FUSIONTAGSHAPEID}" val="SlideShape_110"/>
  <p:tag name="NUM" val="4"/>
</p:tagLst>
</file>

<file path=ppt/tags/tag118.xml><?xml version="1.0" encoding="utf-8"?>
<p:tagLst xmlns:a="http://schemas.openxmlformats.org/drawingml/2006/main" xmlns:r="http://schemas.openxmlformats.org/officeDocument/2006/relationships" xmlns:p="http://schemas.openxmlformats.org/presentationml/2006/main">
  <p:tag name="{FUSIONTAGSHAPEID}" val="SlideShape_111"/>
  <p:tag name="NUM" val="5"/>
</p:tagLst>
</file>

<file path=ppt/tags/tag119.xml><?xml version="1.0" encoding="utf-8"?>
<p:tagLst xmlns:a="http://schemas.openxmlformats.org/drawingml/2006/main" xmlns:r="http://schemas.openxmlformats.org/officeDocument/2006/relationships" xmlns:p="http://schemas.openxmlformats.org/presentationml/2006/main">
  <p:tag name="{FUSIONTAGSHAPEID}" val="SlideShape_112"/>
  <p:tag name="NUM" val="6"/>
</p:tagLst>
</file>

<file path=ppt/tags/tag12.xml><?xml version="1.0" encoding="utf-8"?>
<p:tagLst xmlns:a="http://schemas.openxmlformats.org/drawingml/2006/main" xmlns:r="http://schemas.openxmlformats.org/officeDocument/2006/relationships" xmlns:p="http://schemas.openxmlformats.org/presentationml/2006/main">
  <p:tag name="{FUSIONTAGSHAPEID}" val="NotesShape_9"/>
</p:tagLst>
</file>

<file path=ppt/tags/tag120.xml><?xml version="1.0" encoding="utf-8"?>
<p:tagLst xmlns:a="http://schemas.openxmlformats.org/drawingml/2006/main" xmlns:r="http://schemas.openxmlformats.org/officeDocument/2006/relationships" xmlns:p="http://schemas.openxmlformats.org/presentationml/2006/main">
  <p:tag name="{FUSIONTAGSHAPEID}" val="SlideShape_113"/>
  <p:tag name="NUM" val="7"/>
</p:tagLst>
</file>

<file path=ppt/tags/tag121.xml><?xml version="1.0" encoding="utf-8"?>
<p:tagLst xmlns:a="http://schemas.openxmlformats.org/drawingml/2006/main" xmlns:r="http://schemas.openxmlformats.org/officeDocument/2006/relationships" xmlns:p="http://schemas.openxmlformats.org/presentationml/2006/main">
  <p:tag name="{FUSIONTAGSHAPEID}" val="SlideShape_114"/>
  <p:tag name="NUM" val="8"/>
</p:tagLst>
</file>

<file path=ppt/tags/tag122.xml><?xml version="1.0" encoding="utf-8"?>
<p:tagLst xmlns:a="http://schemas.openxmlformats.org/drawingml/2006/main" xmlns:r="http://schemas.openxmlformats.org/officeDocument/2006/relationships" xmlns:p="http://schemas.openxmlformats.org/presentationml/2006/main">
  <p:tag name="{FUSIONTAGSHAPEID}" val="SlideShape_115"/>
  <p:tag name="NUM" val="9"/>
</p:tagLst>
</file>

<file path=ppt/tags/tag123.xml><?xml version="1.0" encoding="utf-8"?>
<p:tagLst xmlns:a="http://schemas.openxmlformats.org/drawingml/2006/main" xmlns:r="http://schemas.openxmlformats.org/officeDocument/2006/relationships" xmlns:p="http://schemas.openxmlformats.org/presentationml/2006/main">
  <p:tag name="{FUSIONTAGSHAPEID}" val="SlideShape_116"/>
  <p:tag name="NUM" val="10"/>
</p:tagLst>
</file>

<file path=ppt/tags/tag124.xml><?xml version="1.0" encoding="utf-8"?>
<p:tagLst xmlns:a="http://schemas.openxmlformats.org/drawingml/2006/main" xmlns:r="http://schemas.openxmlformats.org/officeDocument/2006/relationships" xmlns:p="http://schemas.openxmlformats.org/presentationml/2006/main">
  <p:tag name="{FUSIONTAGSHAPEID}" val="SlideShape_117"/>
  <p:tag name="NUM" val="11"/>
</p:tagLst>
</file>

<file path=ppt/tags/tag125.xml><?xml version="1.0" encoding="utf-8"?>
<p:tagLst xmlns:a="http://schemas.openxmlformats.org/drawingml/2006/main" xmlns:r="http://schemas.openxmlformats.org/officeDocument/2006/relationships" xmlns:p="http://schemas.openxmlformats.org/presentationml/2006/main">
  <p:tag name="{FUSIONTAGSHAPEID}" val="SlideShape_118"/>
  <p:tag name="NUM" val="12"/>
</p:tagLst>
</file>

<file path=ppt/tags/tag126.xml><?xml version="1.0" encoding="utf-8"?>
<p:tagLst xmlns:a="http://schemas.openxmlformats.org/drawingml/2006/main" xmlns:r="http://schemas.openxmlformats.org/officeDocument/2006/relationships" xmlns:p="http://schemas.openxmlformats.org/presentationml/2006/main">
  <p:tag name="{FUSIONTAGSHAPEID}" val="SlideShape_119"/>
  <p:tag name="NUM" val="13"/>
</p:tagLst>
</file>

<file path=ppt/tags/tag127.xml><?xml version="1.0" encoding="utf-8"?>
<p:tagLst xmlns:a="http://schemas.openxmlformats.org/drawingml/2006/main" xmlns:r="http://schemas.openxmlformats.org/officeDocument/2006/relationships" xmlns:p="http://schemas.openxmlformats.org/presentationml/2006/main">
  <p:tag name="{FUSIONTAGSHAPEID}" val="SlideShape_120"/>
  <p:tag name="NUM" val="14"/>
</p:tagLst>
</file>

<file path=ppt/tags/tag128.xml><?xml version="1.0" encoding="utf-8"?>
<p:tagLst xmlns:a="http://schemas.openxmlformats.org/drawingml/2006/main" xmlns:r="http://schemas.openxmlformats.org/officeDocument/2006/relationships" xmlns:p="http://schemas.openxmlformats.org/presentationml/2006/main">
  <p:tag name="{FUSIONTAGSHAPEID}" val="SlideShape_121"/>
  <p:tag name="NUM" val="15"/>
</p:tagLst>
</file>

<file path=ppt/tags/tag129.xml><?xml version="1.0" encoding="utf-8"?>
<p:tagLst xmlns:a="http://schemas.openxmlformats.org/drawingml/2006/main" xmlns:r="http://schemas.openxmlformats.org/officeDocument/2006/relationships" xmlns:p="http://schemas.openxmlformats.org/presentationml/2006/main">
  <p:tag name="{FUSIONTAGSHAPEID}" val="SlideShape_122"/>
  <p:tag name="NUM" val="16"/>
</p:tagLst>
</file>

<file path=ppt/tags/tag13.xml><?xml version="1.0" encoding="utf-8"?>
<p:tagLst xmlns:a="http://schemas.openxmlformats.org/drawingml/2006/main" xmlns:r="http://schemas.openxmlformats.org/officeDocument/2006/relationships" xmlns:p="http://schemas.openxmlformats.org/presentationml/2006/main">
  <p:tag name="{FUSIONTAGSHAPEID}" val="NotesShape_10"/>
</p:tagLst>
</file>

<file path=ppt/tags/tag130.xml><?xml version="1.0" encoding="utf-8"?>
<p:tagLst xmlns:a="http://schemas.openxmlformats.org/drawingml/2006/main" xmlns:r="http://schemas.openxmlformats.org/officeDocument/2006/relationships" xmlns:p="http://schemas.openxmlformats.org/presentationml/2006/main">
  <p:tag name="{FUSIONTAGSHAPEID}" val="SlideShape_123"/>
  <p:tag name="NUM" val="17"/>
</p:tagLst>
</file>

<file path=ppt/tags/tag131.xml><?xml version="1.0" encoding="utf-8"?>
<p:tagLst xmlns:a="http://schemas.openxmlformats.org/drawingml/2006/main" xmlns:r="http://schemas.openxmlformats.org/officeDocument/2006/relationships" xmlns:p="http://schemas.openxmlformats.org/presentationml/2006/main">
  <p:tag name="{FUSIONTAGSHAPEID}" val="SlideShape_124"/>
  <p:tag name="NUM" val="18"/>
</p:tagLst>
</file>

<file path=ppt/tags/tag132.xml><?xml version="1.0" encoding="utf-8"?>
<p:tagLst xmlns:a="http://schemas.openxmlformats.org/drawingml/2006/main" xmlns:r="http://schemas.openxmlformats.org/officeDocument/2006/relationships" xmlns:p="http://schemas.openxmlformats.org/presentationml/2006/main">
  <p:tag name="{FUSIONTAGSHAPEID}" val="SlideShape_125"/>
  <p:tag name="NUM" val="19"/>
</p:tagLst>
</file>

<file path=ppt/tags/tag133.xml><?xml version="1.0" encoding="utf-8"?>
<p:tagLst xmlns:a="http://schemas.openxmlformats.org/drawingml/2006/main" xmlns:r="http://schemas.openxmlformats.org/officeDocument/2006/relationships" xmlns:p="http://schemas.openxmlformats.org/presentationml/2006/main">
  <p:tag name="{FUSIONTAGSHAPEID}" val="SlideShape_126"/>
  <p:tag name="NUM" val="20"/>
</p:tagLst>
</file>

<file path=ppt/tags/tag134.xml><?xml version="1.0" encoding="utf-8"?>
<p:tagLst xmlns:a="http://schemas.openxmlformats.org/drawingml/2006/main" xmlns:r="http://schemas.openxmlformats.org/officeDocument/2006/relationships" xmlns:p="http://schemas.openxmlformats.org/presentationml/2006/main">
  <p:tag name="{FUSIONTAGSHAPEID}" val="SlideShape_127"/>
  <p:tag name="NUM" val="21"/>
</p:tagLst>
</file>

<file path=ppt/tags/tag135.xml><?xml version="1.0" encoding="utf-8"?>
<p:tagLst xmlns:a="http://schemas.openxmlformats.org/drawingml/2006/main" xmlns:r="http://schemas.openxmlformats.org/officeDocument/2006/relationships" xmlns:p="http://schemas.openxmlformats.org/presentationml/2006/main">
  <p:tag name="{FUSIONTAGSHAPEID}" val="SlideShape_128"/>
  <p:tag name="NUM" val="22"/>
</p:tagLst>
</file>

<file path=ppt/tags/tag136.xml><?xml version="1.0" encoding="utf-8"?>
<p:tagLst xmlns:a="http://schemas.openxmlformats.org/drawingml/2006/main" xmlns:r="http://schemas.openxmlformats.org/officeDocument/2006/relationships" xmlns:p="http://schemas.openxmlformats.org/presentationml/2006/main">
  <p:tag name="{FUSIONTAGSHAPEID}" val="SlideShape_129"/>
  <p:tag name="NUM" val="23"/>
</p:tagLst>
</file>

<file path=ppt/tags/tag137.xml><?xml version="1.0" encoding="utf-8"?>
<p:tagLst xmlns:a="http://schemas.openxmlformats.org/drawingml/2006/main" xmlns:r="http://schemas.openxmlformats.org/officeDocument/2006/relationships" xmlns:p="http://schemas.openxmlformats.org/presentationml/2006/main">
  <p:tag name="{FUSIONTAGSHAPEID}" val="SlideShape_130"/>
  <p:tag name="NUM" val="24"/>
</p:tagLst>
</file>

<file path=ppt/tags/tag138.xml><?xml version="1.0" encoding="utf-8"?>
<p:tagLst xmlns:a="http://schemas.openxmlformats.org/drawingml/2006/main" xmlns:r="http://schemas.openxmlformats.org/officeDocument/2006/relationships" xmlns:p="http://schemas.openxmlformats.org/presentationml/2006/main">
  <p:tag name="{FUSIONTAGSHAPEID}" val="SlideShape_131"/>
  <p:tag name="NUM" val="25"/>
</p:tagLst>
</file>

<file path=ppt/tags/tag139.xml><?xml version="1.0" encoding="utf-8"?>
<p:tagLst xmlns:a="http://schemas.openxmlformats.org/drawingml/2006/main" xmlns:r="http://schemas.openxmlformats.org/officeDocument/2006/relationships" xmlns:p="http://schemas.openxmlformats.org/presentationml/2006/main">
  <p:tag name="{FUSIONTAGSHAPEID}" val="SlideShape_132"/>
  <p:tag name="NUM" val="26"/>
</p:tagLst>
</file>

<file path=ppt/tags/tag14.xml><?xml version="1.0" encoding="utf-8"?>
<p:tagLst xmlns:a="http://schemas.openxmlformats.org/drawingml/2006/main" xmlns:r="http://schemas.openxmlformats.org/officeDocument/2006/relationships" xmlns:p="http://schemas.openxmlformats.org/presentationml/2006/main">
  <p:tag name="{FUSIONTAGSHAPEID}" val="NotesShape_11"/>
</p:tagLst>
</file>

<file path=ppt/tags/tag140.xml><?xml version="1.0" encoding="utf-8"?>
<p:tagLst xmlns:a="http://schemas.openxmlformats.org/drawingml/2006/main" xmlns:r="http://schemas.openxmlformats.org/officeDocument/2006/relationships" xmlns:p="http://schemas.openxmlformats.org/presentationml/2006/main">
  <p:tag name="{FUSIONTAGSHAPEID}" val="SlideShape_133"/>
  <p:tag name="NUM" val="27"/>
</p:tagLst>
</file>

<file path=ppt/tags/tag141.xml><?xml version="1.0" encoding="utf-8"?>
<p:tagLst xmlns:a="http://schemas.openxmlformats.org/drawingml/2006/main" xmlns:r="http://schemas.openxmlformats.org/officeDocument/2006/relationships" xmlns:p="http://schemas.openxmlformats.org/presentationml/2006/main">
  <p:tag name="{FUSIONTAGSHAPEID}" val="SlideShape_134"/>
  <p:tag name="NUM" val="28"/>
</p:tagLst>
</file>

<file path=ppt/tags/tag142.xml><?xml version="1.0" encoding="utf-8"?>
<p:tagLst xmlns:a="http://schemas.openxmlformats.org/drawingml/2006/main" xmlns:r="http://schemas.openxmlformats.org/officeDocument/2006/relationships" xmlns:p="http://schemas.openxmlformats.org/presentationml/2006/main">
  <p:tag name="{FUSIONTAGSHAPEID}" val="SlideShape_135"/>
  <p:tag name="NUM" val="29"/>
</p:tagLst>
</file>

<file path=ppt/tags/tag143.xml><?xml version="1.0" encoding="utf-8"?>
<p:tagLst xmlns:a="http://schemas.openxmlformats.org/drawingml/2006/main" xmlns:r="http://schemas.openxmlformats.org/officeDocument/2006/relationships" xmlns:p="http://schemas.openxmlformats.org/presentationml/2006/main">
  <p:tag name="{FUSIONTAGSHAPEID}" val="SlideShape_136"/>
  <p:tag name="NUM" val="30"/>
</p:tagLst>
</file>

<file path=ppt/tags/tag144.xml><?xml version="1.0" encoding="utf-8"?>
<p:tagLst xmlns:a="http://schemas.openxmlformats.org/drawingml/2006/main" xmlns:r="http://schemas.openxmlformats.org/officeDocument/2006/relationships" xmlns:p="http://schemas.openxmlformats.org/presentationml/2006/main">
  <p:tag name="{FUSIONTAGSHAPEID}" val="SlideShape_137"/>
  <p:tag name="NUM" val="31"/>
</p:tagLst>
</file>

<file path=ppt/tags/tag145.xml><?xml version="1.0" encoding="utf-8"?>
<p:tagLst xmlns:a="http://schemas.openxmlformats.org/drawingml/2006/main" xmlns:r="http://schemas.openxmlformats.org/officeDocument/2006/relationships" xmlns:p="http://schemas.openxmlformats.org/presentationml/2006/main">
  <p:tag name="{FUSIONTAGSHAPEID}" val="SlideShape_138"/>
  <p:tag name="NUM" val="32"/>
</p:tagLst>
</file>

<file path=ppt/tags/tag146.xml><?xml version="1.0" encoding="utf-8"?>
<p:tagLst xmlns:a="http://schemas.openxmlformats.org/drawingml/2006/main" xmlns:r="http://schemas.openxmlformats.org/officeDocument/2006/relationships" xmlns:p="http://schemas.openxmlformats.org/presentationml/2006/main">
  <p:tag name="{FUSIONTAGSHAPEID}" val="SlideShape_139"/>
  <p:tag name="NUM" val="33"/>
</p:tagLst>
</file>

<file path=ppt/tags/tag147.xml><?xml version="1.0" encoding="utf-8"?>
<p:tagLst xmlns:a="http://schemas.openxmlformats.org/drawingml/2006/main" xmlns:r="http://schemas.openxmlformats.org/officeDocument/2006/relationships" xmlns:p="http://schemas.openxmlformats.org/presentationml/2006/main">
  <p:tag name="{FUSIONTAGSHAPEID}" val="SlideShape_140"/>
  <p:tag name="NUM" val="34"/>
</p:tagLst>
</file>

<file path=ppt/tags/tag148.xml><?xml version="1.0" encoding="utf-8"?>
<p:tagLst xmlns:a="http://schemas.openxmlformats.org/drawingml/2006/main" xmlns:r="http://schemas.openxmlformats.org/officeDocument/2006/relationships" xmlns:p="http://schemas.openxmlformats.org/presentationml/2006/main">
  <p:tag name="{FUSIONTAGSHAPEID}" val="SlideShape_141"/>
  <p:tag name="NUM" val="35"/>
</p:tagLst>
</file>

<file path=ppt/tags/tag149.xml><?xml version="1.0" encoding="utf-8"?>
<p:tagLst xmlns:a="http://schemas.openxmlformats.org/drawingml/2006/main" xmlns:r="http://schemas.openxmlformats.org/officeDocument/2006/relationships" xmlns:p="http://schemas.openxmlformats.org/presentationml/2006/main">
  <p:tag name="{FUSIONTAGSHAPEID}" val="SlideShape_142"/>
  <p:tag name="NUM" val="36"/>
</p:tagLst>
</file>

<file path=ppt/tags/tag15.xml><?xml version="1.0" encoding="utf-8"?>
<p:tagLst xmlns:a="http://schemas.openxmlformats.org/drawingml/2006/main" xmlns:r="http://schemas.openxmlformats.org/officeDocument/2006/relationships" xmlns:p="http://schemas.openxmlformats.org/presentationml/2006/main">
  <p:tag name="{FUSIONTAGSLIDEMAPPINGINFO}" val="{(SlideShape_12,1,1,[&lt;1,1,1,1,100&gt;])(SlideShape_13,2,2,[&lt;1,1,1,1,0&gt;&lt;2,2,2,2,0&gt;])(SlideShape_16,1,1,[&lt;1,1,1,1,0&gt;])}"/>
</p:tagLst>
</file>

<file path=ppt/tags/tag150.xml><?xml version="1.0" encoding="utf-8"?>
<p:tagLst xmlns:a="http://schemas.openxmlformats.org/drawingml/2006/main" xmlns:r="http://schemas.openxmlformats.org/officeDocument/2006/relationships" xmlns:p="http://schemas.openxmlformats.org/presentationml/2006/main">
  <p:tag name="{FUSIONTAGSHAPEID}" val="SlideShape_143"/>
  <p:tag name="NUM" val="37"/>
</p:tagLst>
</file>

<file path=ppt/tags/tag151.xml><?xml version="1.0" encoding="utf-8"?>
<p:tagLst xmlns:a="http://schemas.openxmlformats.org/drawingml/2006/main" xmlns:r="http://schemas.openxmlformats.org/officeDocument/2006/relationships" xmlns:p="http://schemas.openxmlformats.org/presentationml/2006/main">
  <p:tag name="{FUSIONTAGSHAPEID}" val="SlideShape_144"/>
  <p:tag name="NUM" val="38"/>
</p:tagLst>
</file>

<file path=ppt/tags/tag152.xml><?xml version="1.0" encoding="utf-8"?>
<p:tagLst xmlns:a="http://schemas.openxmlformats.org/drawingml/2006/main" xmlns:r="http://schemas.openxmlformats.org/officeDocument/2006/relationships" xmlns:p="http://schemas.openxmlformats.org/presentationml/2006/main">
  <p:tag name="{FUSIONTAGSHAPEID}" val="SlideShape_145"/>
  <p:tag name="NUM" val="39"/>
</p:tagLst>
</file>

<file path=ppt/tags/tag153.xml><?xml version="1.0" encoding="utf-8"?>
<p:tagLst xmlns:a="http://schemas.openxmlformats.org/drawingml/2006/main" xmlns:r="http://schemas.openxmlformats.org/officeDocument/2006/relationships" xmlns:p="http://schemas.openxmlformats.org/presentationml/2006/main">
  <p:tag name="{FUSIONTAGSHAPEID}" val="SlideShape_146"/>
  <p:tag name="NUM" val="40"/>
</p:tagLst>
</file>

<file path=ppt/tags/tag154.xml><?xml version="1.0" encoding="utf-8"?>
<p:tagLst xmlns:a="http://schemas.openxmlformats.org/drawingml/2006/main" xmlns:r="http://schemas.openxmlformats.org/officeDocument/2006/relationships" xmlns:p="http://schemas.openxmlformats.org/presentationml/2006/main">
  <p:tag name="{FUSIONTAGSHAPEID}" val="SlideShape_147"/>
  <p:tag name="NUM" val="41"/>
</p:tagLst>
</file>

<file path=ppt/tags/tag155.xml><?xml version="1.0" encoding="utf-8"?>
<p:tagLst xmlns:a="http://schemas.openxmlformats.org/drawingml/2006/main" xmlns:r="http://schemas.openxmlformats.org/officeDocument/2006/relationships" xmlns:p="http://schemas.openxmlformats.org/presentationml/2006/main">
  <p:tag name="{FUSIONTAGSHAPEID}" val="SlideShape_148"/>
  <p:tag name="NUM" val="42"/>
</p:tagLst>
</file>

<file path=ppt/tags/tag156.xml><?xml version="1.0" encoding="utf-8"?>
<p:tagLst xmlns:a="http://schemas.openxmlformats.org/drawingml/2006/main" xmlns:r="http://schemas.openxmlformats.org/officeDocument/2006/relationships" xmlns:p="http://schemas.openxmlformats.org/presentationml/2006/main">
  <p:tag name="{FUSIONTAGSHAPEID}" val="SlideShape_149"/>
  <p:tag name="NUM" val="43"/>
</p:tagLst>
</file>

<file path=ppt/tags/tag157.xml><?xml version="1.0" encoding="utf-8"?>
<p:tagLst xmlns:a="http://schemas.openxmlformats.org/drawingml/2006/main" xmlns:r="http://schemas.openxmlformats.org/officeDocument/2006/relationships" xmlns:p="http://schemas.openxmlformats.org/presentationml/2006/main">
  <p:tag name="{FUSIONTAGSHAPEID}" val="SlideShape_150"/>
  <p:tag name="NUM" val="44"/>
</p:tagLst>
</file>

<file path=ppt/tags/tag158.xml><?xml version="1.0" encoding="utf-8"?>
<p:tagLst xmlns:a="http://schemas.openxmlformats.org/drawingml/2006/main" xmlns:r="http://schemas.openxmlformats.org/officeDocument/2006/relationships" xmlns:p="http://schemas.openxmlformats.org/presentationml/2006/main">
  <p:tag name="{FUSIONTAGSHAPEID}" val="SlideShape_151"/>
  <p:tag name="NUM" val="45"/>
</p:tagLst>
</file>

<file path=ppt/tags/tag159.xml><?xml version="1.0" encoding="utf-8"?>
<p:tagLst xmlns:a="http://schemas.openxmlformats.org/drawingml/2006/main" xmlns:r="http://schemas.openxmlformats.org/officeDocument/2006/relationships" xmlns:p="http://schemas.openxmlformats.org/presentationml/2006/main">
  <p:tag name="{FUSIONTAGSHAPEID}" val="SlideShape_152"/>
  <p:tag name="NUM" val="46"/>
</p:tagLst>
</file>

<file path=ppt/tags/tag16.xml><?xml version="1.0" encoding="utf-8"?>
<p:tagLst xmlns:a="http://schemas.openxmlformats.org/drawingml/2006/main" xmlns:r="http://schemas.openxmlformats.org/officeDocument/2006/relationships" xmlns:p="http://schemas.openxmlformats.org/presentationml/2006/main">
  <p:tag name="{FUSIONTAGSHAPEID}" val="SlideShape_12"/>
  <p:tag name="NUM" val="1"/>
</p:tagLst>
</file>

<file path=ppt/tags/tag160.xml><?xml version="1.0" encoding="utf-8"?>
<p:tagLst xmlns:a="http://schemas.openxmlformats.org/drawingml/2006/main" xmlns:r="http://schemas.openxmlformats.org/officeDocument/2006/relationships" xmlns:p="http://schemas.openxmlformats.org/presentationml/2006/main">
  <p:tag name="{FUSIONTAGSHAPEID}" val="SlideShape_153"/>
  <p:tag name="NUM" val="47"/>
</p:tagLst>
</file>

<file path=ppt/tags/tag161.xml><?xml version="1.0" encoding="utf-8"?>
<p:tagLst xmlns:a="http://schemas.openxmlformats.org/drawingml/2006/main" xmlns:r="http://schemas.openxmlformats.org/officeDocument/2006/relationships" xmlns:p="http://schemas.openxmlformats.org/presentationml/2006/main">
  <p:tag name="{FUSIONTAGSHAPEID}" val="SlideShape_154"/>
  <p:tag name="NUM" val="48"/>
</p:tagLst>
</file>

<file path=ppt/tags/tag162.xml><?xml version="1.0" encoding="utf-8"?>
<p:tagLst xmlns:a="http://schemas.openxmlformats.org/drawingml/2006/main" xmlns:r="http://schemas.openxmlformats.org/officeDocument/2006/relationships" xmlns:p="http://schemas.openxmlformats.org/presentationml/2006/main">
  <p:tag name="{FUSIONTAGSHAPEID}" val="SlideShape_155"/>
  <p:tag name="NUM" val="49"/>
</p:tagLst>
</file>

<file path=ppt/tags/tag163.xml><?xml version="1.0" encoding="utf-8"?>
<p:tagLst xmlns:a="http://schemas.openxmlformats.org/drawingml/2006/main" xmlns:r="http://schemas.openxmlformats.org/officeDocument/2006/relationships" xmlns:p="http://schemas.openxmlformats.org/presentationml/2006/main">
  <p:tag name="{FUSIONTAGSHAPEID}" val="SlideShape_156"/>
  <p:tag name="NUM" val="50"/>
</p:tagLst>
</file>

<file path=ppt/tags/tag164.xml><?xml version="1.0" encoding="utf-8"?>
<p:tagLst xmlns:a="http://schemas.openxmlformats.org/drawingml/2006/main" xmlns:r="http://schemas.openxmlformats.org/officeDocument/2006/relationships" xmlns:p="http://schemas.openxmlformats.org/presentationml/2006/main">
  <p:tag name="{FUSIONTAGSHAPEID}" val="SlideShape_157"/>
  <p:tag name="NUM" val="51"/>
</p:tagLst>
</file>

<file path=ppt/tags/tag165.xml><?xml version="1.0" encoding="utf-8"?>
<p:tagLst xmlns:a="http://schemas.openxmlformats.org/drawingml/2006/main" xmlns:r="http://schemas.openxmlformats.org/officeDocument/2006/relationships" xmlns:p="http://schemas.openxmlformats.org/presentationml/2006/main">
  <p:tag name="{FUSIONTAGSHAPEID}" val="SlideShape_158"/>
  <p:tag name="NUM" val="52"/>
</p:tagLst>
</file>

<file path=ppt/tags/tag166.xml><?xml version="1.0" encoding="utf-8"?>
<p:tagLst xmlns:a="http://schemas.openxmlformats.org/drawingml/2006/main" xmlns:r="http://schemas.openxmlformats.org/officeDocument/2006/relationships" xmlns:p="http://schemas.openxmlformats.org/presentationml/2006/main">
  <p:tag name="{FUSIONTAGSHAPEID}" val="SlideShape_159"/>
  <p:tag name="NUM" val="53"/>
</p:tagLst>
</file>

<file path=ppt/tags/tag167.xml><?xml version="1.0" encoding="utf-8"?>
<p:tagLst xmlns:a="http://schemas.openxmlformats.org/drawingml/2006/main" xmlns:r="http://schemas.openxmlformats.org/officeDocument/2006/relationships" xmlns:p="http://schemas.openxmlformats.org/presentationml/2006/main">
  <p:tag name="{FUSIONTAGSHAPEID}" val="SlideShape_160"/>
  <p:tag name="NUM" val="54"/>
</p:tagLst>
</file>

<file path=ppt/tags/tag168.xml><?xml version="1.0" encoding="utf-8"?>
<p:tagLst xmlns:a="http://schemas.openxmlformats.org/drawingml/2006/main" xmlns:r="http://schemas.openxmlformats.org/officeDocument/2006/relationships" xmlns:p="http://schemas.openxmlformats.org/presentationml/2006/main">
  <p:tag name="{FUSIONTAGSHAPEID}" val="SlideShape_161"/>
  <p:tag name="NUM" val="55"/>
</p:tagLst>
</file>

<file path=ppt/tags/tag169.xml><?xml version="1.0" encoding="utf-8"?>
<p:tagLst xmlns:a="http://schemas.openxmlformats.org/drawingml/2006/main" xmlns:r="http://schemas.openxmlformats.org/officeDocument/2006/relationships" xmlns:p="http://schemas.openxmlformats.org/presentationml/2006/main">
  <p:tag name="{FUSIONTAGSHAPEID}" val="SlideShape_162"/>
  <p:tag name="NUM" val="56"/>
</p:tagLst>
</file>

<file path=ppt/tags/tag17.xml><?xml version="1.0" encoding="utf-8"?>
<p:tagLst xmlns:a="http://schemas.openxmlformats.org/drawingml/2006/main" xmlns:r="http://schemas.openxmlformats.org/officeDocument/2006/relationships" xmlns:p="http://schemas.openxmlformats.org/presentationml/2006/main">
  <p:tag name="{FUSIONTAGSHAPEID}" val="SlideShape_13"/>
  <p:tag name="NUM" val="2"/>
</p:tagLst>
</file>

<file path=ppt/tags/tag170.xml><?xml version="1.0" encoding="utf-8"?>
<p:tagLst xmlns:a="http://schemas.openxmlformats.org/drawingml/2006/main" xmlns:r="http://schemas.openxmlformats.org/officeDocument/2006/relationships" xmlns:p="http://schemas.openxmlformats.org/presentationml/2006/main">
  <p:tag name="{FUSIONTAGSHAPEID}" val="SlideShape_163"/>
  <p:tag name="NUM" val="57"/>
</p:tagLst>
</file>

<file path=ppt/tags/tag171.xml><?xml version="1.0" encoding="utf-8"?>
<p:tagLst xmlns:a="http://schemas.openxmlformats.org/drawingml/2006/main" xmlns:r="http://schemas.openxmlformats.org/officeDocument/2006/relationships" xmlns:p="http://schemas.openxmlformats.org/presentationml/2006/main">
  <p:tag name="{FUSIONTAGSHAPEID}" val="SlideShape_164"/>
  <p:tag name="NUM" val="58"/>
</p:tagLst>
</file>

<file path=ppt/tags/tag172.xml><?xml version="1.0" encoding="utf-8"?>
<p:tagLst xmlns:a="http://schemas.openxmlformats.org/drawingml/2006/main" xmlns:r="http://schemas.openxmlformats.org/officeDocument/2006/relationships" xmlns:p="http://schemas.openxmlformats.org/presentationml/2006/main">
  <p:tag name="{FUSIONTAGSHAPEID}" val="SlideShape_165"/>
  <p:tag name="NUM" val="59"/>
</p:tagLst>
</file>

<file path=ppt/tags/tag173.xml><?xml version="1.0" encoding="utf-8"?>
<p:tagLst xmlns:a="http://schemas.openxmlformats.org/drawingml/2006/main" xmlns:r="http://schemas.openxmlformats.org/officeDocument/2006/relationships" xmlns:p="http://schemas.openxmlformats.org/presentationml/2006/main">
  <p:tag name="{FUSIONTAGSHAPEID}" val="SlideShape_166"/>
  <p:tag name="NUM" val="60"/>
</p:tagLst>
</file>

<file path=ppt/tags/tag174.xml><?xml version="1.0" encoding="utf-8"?>
<p:tagLst xmlns:a="http://schemas.openxmlformats.org/drawingml/2006/main" xmlns:r="http://schemas.openxmlformats.org/officeDocument/2006/relationships" xmlns:p="http://schemas.openxmlformats.org/presentationml/2006/main">
  <p:tag name="{FUSIONTAGSHAPEID}" val="SlideShape_167"/>
  <p:tag name="NUM" val="61"/>
</p:tagLst>
</file>

<file path=ppt/tags/tag175.xml><?xml version="1.0" encoding="utf-8"?>
<p:tagLst xmlns:a="http://schemas.openxmlformats.org/drawingml/2006/main" xmlns:r="http://schemas.openxmlformats.org/officeDocument/2006/relationships" xmlns:p="http://schemas.openxmlformats.org/presentationml/2006/main">
  <p:tag name="{FUSIONTAGSHAPEID}" val="SlideShape_168"/>
  <p:tag name="NUM" val="62"/>
</p:tagLst>
</file>

<file path=ppt/tags/tag176.xml><?xml version="1.0" encoding="utf-8"?>
<p:tagLst xmlns:a="http://schemas.openxmlformats.org/drawingml/2006/main" xmlns:r="http://schemas.openxmlformats.org/officeDocument/2006/relationships" xmlns:p="http://schemas.openxmlformats.org/presentationml/2006/main">
  <p:tag name="{FUSIONTAGSHAPEID}" val="SlideShape_169"/>
  <p:tag name="NUM" val="63"/>
</p:tagLst>
</file>

<file path=ppt/tags/tag177.xml><?xml version="1.0" encoding="utf-8"?>
<p:tagLst xmlns:a="http://schemas.openxmlformats.org/drawingml/2006/main" xmlns:r="http://schemas.openxmlformats.org/officeDocument/2006/relationships" xmlns:p="http://schemas.openxmlformats.org/presentationml/2006/main">
  <p:tag name="{FUSIONTAGSHAPEID}" val="SlideShape_170"/>
  <p:tag name="NUM" val="64"/>
</p:tagLst>
</file>

<file path=ppt/tags/tag178.xml><?xml version="1.0" encoding="utf-8"?>
<p:tagLst xmlns:a="http://schemas.openxmlformats.org/drawingml/2006/main" xmlns:r="http://schemas.openxmlformats.org/officeDocument/2006/relationships" xmlns:p="http://schemas.openxmlformats.org/presentationml/2006/main">
  <p:tag name="{FUSIONTAGSHAPEID}" val="SlideShape_171"/>
  <p:tag name="NUM" val="65"/>
</p:tagLst>
</file>

<file path=ppt/tags/tag179.xml><?xml version="1.0" encoding="utf-8"?>
<p:tagLst xmlns:a="http://schemas.openxmlformats.org/drawingml/2006/main" xmlns:r="http://schemas.openxmlformats.org/officeDocument/2006/relationships" xmlns:p="http://schemas.openxmlformats.org/presentationml/2006/main">
  <p:tag name="{FUSIONTAGSHAPEID}" val="SlideShape_172"/>
  <p:tag name="NUM" val="66"/>
</p:tagLst>
</file>

<file path=ppt/tags/tag18.xml><?xml version="1.0" encoding="utf-8"?>
<p:tagLst xmlns:a="http://schemas.openxmlformats.org/drawingml/2006/main" xmlns:r="http://schemas.openxmlformats.org/officeDocument/2006/relationships" xmlns:p="http://schemas.openxmlformats.org/presentationml/2006/main">
  <p:tag name="{FUSIONTAGSHAPEID}" val="SlideShape_14"/>
  <p:tag name="NUM" val="3"/>
</p:tagLst>
</file>

<file path=ppt/tags/tag180.xml><?xml version="1.0" encoding="utf-8"?>
<p:tagLst xmlns:a="http://schemas.openxmlformats.org/drawingml/2006/main" xmlns:r="http://schemas.openxmlformats.org/officeDocument/2006/relationships" xmlns:p="http://schemas.openxmlformats.org/presentationml/2006/main">
  <p:tag name="{FUSIONTAGSHAPEID}" val="SlideShape_173"/>
  <p:tag name="NUM" val="67"/>
</p:tagLst>
</file>

<file path=ppt/tags/tag181.xml><?xml version="1.0" encoding="utf-8"?>
<p:tagLst xmlns:a="http://schemas.openxmlformats.org/drawingml/2006/main" xmlns:r="http://schemas.openxmlformats.org/officeDocument/2006/relationships" xmlns:p="http://schemas.openxmlformats.org/presentationml/2006/main">
  <p:tag name="{FUSIONTAGSHAPEID}" val="SlideShape_174"/>
  <p:tag name="NUM" val="68"/>
</p:tagLst>
</file>

<file path=ppt/tags/tag182.xml><?xml version="1.0" encoding="utf-8"?>
<p:tagLst xmlns:a="http://schemas.openxmlformats.org/drawingml/2006/main" xmlns:r="http://schemas.openxmlformats.org/officeDocument/2006/relationships" xmlns:p="http://schemas.openxmlformats.org/presentationml/2006/main">
  <p:tag name="{FUSIONTAGSHAPEID}" val="SlideShape_175"/>
  <p:tag name="NUM" val="69"/>
</p:tagLst>
</file>

<file path=ppt/tags/tag183.xml><?xml version="1.0" encoding="utf-8"?>
<p:tagLst xmlns:a="http://schemas.openxmlformats.org/drawingml/2006/main" xmlns:r="http://schemas.openxmlformats.org/officeDocument/2006/relationships" xmlns:p="http://schemas.openxmlformats.org/presentationml/2006/main">
  <p:tag name="{FUSIONTAGSHAPEID}" val="NotesShape_176"/>
</p:tagLst>
</file>

<file path=ppt/tags/tag184.xml><?xml version="1.0" encoding="utf-8"?>
<p:tagLst xmlns:a="http://schemas.openxmlformats.org/drawingml/2006/main" xmlns:r="http://schemas.openxmlformats.org/officeDocument/2006/relationships" xmlns:p="http://schemas.openxmlformats.org/presentationml/2006/main">
  <p:tag name="{FUSIONTAGSHAPEID}" val="NotesShape_177"/>
</p:tagLst>
</file>

<file path=ppt/tags/tag185.xml><?xml version="1.0" encoding="utf-8"?>
<p:tagLst xmlns:a="http://schemas.openxmlformats.org/drawingml/2006/main" xmlns:r="http://schemas.openxmlformats.org/officeDocument/2006/relationships" xmlns:p="http://schemas.openxmlformats.org/presentationml/2006/main">
  <p:tag name="{FUSIONTAGSHAPEID}" val="NotesShape_178"/>
</p:tagLst>
</file>

<file path=ppt/tags/tag186.xml><?xml version="1.0" encoding="utf-8"?>
<p:tagLst xmlns:a="http://schemas.openxmlformats.org/drawingml/2006/main" xmlns:r="http://schemas.openxmlformats.org/officeDocument/2006/relationships" xmlns:p="http://schemas.openxmlformats.org/presentationml/2006/main">
  <p:tag name="{FUSIONTAGSHAPEID}" val="SlideShape_179"/>
  <p:tag name="NUM" val="1"/>
</p:tagLst>
</file>

<file path=ppt/tags/tag187.xml><?xml version="1.0" encoding="utf-8"?>
<p:tagLst xmlns:a="http://schemas.openxmlformats.org/drawingml/2006/main" xmlns:r="http://schemas.openxmlformats.org/officeDocument/2006/relationships" xmlns:p="http://schemas.openxmlformats.org/presentationml/2006/main">
  <p:tag name="{FUSIONTAGSHAPEID}" val="SlideShape_180"/>
  <p:tag name="NUM" val="2"/>
</p:tagLst>
</file>

<file path=ppt/tags/tag188.xml><?xml version="1.0" encoding="utf-8"?>
<p:tagLst xmlns:a="http://schemas.openxmlformats.org/drawingml/2006/main" xmlns:r="http://schemas.openxmlformats.org/officeDocument/2006/relationships" xmlns:p="http://schemas.openxmlformats.org/presentationml/2006/main">
  <p:tag name="{FUSIONTAGSHAPEID}" val="SlideShape_181"/>
  <p:tag name="NUM" val="3"/>
</p:tagLst>
</file>

<file path=ppt/tags/tag189.xml><?xml version="1.0" encoding="utf-8"?>
<p:tagLst xmlns:a="http://schemas.openxmlformats.org/drawingml/2006/main" xmlns:r="http://schemas.openxmlformats.org/officeDocument/2006/relationships" xmlns:p="http://schemas.openxmlformats.org/presentationml/2006/main">
  <p:tag name="{FUSIONTAGSHAPEID}" val="SlideShape_182"/>
  <p:tag name="NUM" val="4"/>
</p:tagLst>
</file>

<file path=ppt/tags/tag19.xml><?xml version="1.0" encoding="utf-8"?>
<p:tagLst xmlns:a="http://schemas.openxmlformats.org/drawingml/2006/main" xmlns:r="http://schemas.openxmlformats.org/officeDocument/2006/relationships" xmlns:p="http://schemas.openxmlformats.org/presentationml/2006/main">
  <p:tag name="{FUSIONTAGSHAPEID}" val="SlideShape_15"/>
  <p:tag name="NUM" val="4"/>
</p:tagLst>
</file>

<file path=ppt/tags/tag190.xml><?xml version="1.0" encoding="utf-8"?>
<p:tagLst xmlns:a="http://schemas.openxmlformats.org/drawingml/2006/main" xmlns:r="http://schemas.openxmlformats.org/officeDocument/2006/relationships" xmlns:p="http://schemas.openxmlformats.org/presentationml/2006/main">
  <p:tag name="NUM" val="5"/>
</p:tagLst>
</file>

<file path=ppt/tags/tag191.xml><?xml version="1.0" encoding="utf-8"?>
<p:tagLst xmlns:a="http://schemas.openxmlformats.org/drawingml/2006/main" xmlns:r="http://schemas.openxmlformats.org/officeDocument/2006/relationships" xmlns:p="http://schemas.openxmlformats.org/presentationml/2006/main">
  <p:tag name="{FUSIONTAGSHAPEID}" val="NotesShape_183"/>
</p:tagLst>
</file>

<file path=ppt/tags/tag192.xml><?xml version="1.0" encoding="utf-8"?>
<p:tagLst xmlns:a="http://schemas.openxmlformats.org/drawingml/2006/main" xmlns:r="http://schemas.openxmlformats.org/officeDocument/2006/relationships" xmlns:p="http://schemas.openxmlformats.org/presentationml/2006/main">
  <p:tag name="{FUSIONTAGSHAPEID}" val="NotesShape_184"/>
</p:tagLst>
</file>

<file path=ppt/tags/tag193.xml><?xml version="1.0" encoding="utf-8"?>
<p:tagLst xmlns:a="http://schemas.openxmlformats.org/drawingml/2006/main" xmlns:r="http://schemas.openxmlformats.org/officeDocument/2006/relationships" xmlns:p="http://schemas.openxmlformats.org/presentationml/2006/main">
  <p:tag name="{FUSIONTAGSHAPEID}" val="NotesShape_185"/>
</p:tagLst>
</file>

<file path=ppt/tags/tag194.xml><?xml version="1.0" encoding="utf-8"?>
<p:tagLst xmlns:a="http://schemas.openxmlformats.org/drawingml/2006/main" xmlns:r="http://schemas.openxmlformats.org/officeDocument/2006/relationships" xmlns:p="http://schemas.openxmlformats.org/presentationml/2006/main">
  <p:tag name="{FUSIONTAGSHAPEID}" val="SlideShape_186"/>
  <p:tag name="NUM" val="1"/>
</p:tagLst>
</file>

<file path=ppt/tags/tag195.xml><?xml version="1.0" encoding="utf-8"?>
<p:tagLst xmlns:a="http://schemas.openxmlformats.org/drawingml/2006/main" xmlns:r="http://schemas.openxmlformats.org/officeDocument/2006/relationships" xmlns:p="http://schemas.openxmlformats.org/presentationml/2006/main">
  <p:tag name="{FUSIONTAGSHAPEID}" val="SlideShape_187"/>
  <p:tag name="NUM" val="2"/>
</p:tagLst>
</file>

<file path=ppt/tags/tag196.xml><?xml version="1.0" encoding="utf-8"?>
<p:tagLst xmlns:a="http://schemas.openxmlformats.org/drawingml/2006/main" xmlns:r="http://schemas.openxmlformats.org/officeDocument/2006/relationships" xmlns:p="http://schemas.openxmlformats.org/presentationml/2006/main">
  <p:tag name="{FUSIONTAGSHAPEID}" val="SlideShape_188"/>
  <p:tag name="NUM" val="3"/>
</p:tagLst>
</file>

<file path=ppt/tags/tag197.xml><?xml version="1.0" encoding="utf-8"?>
<p:tagLst xmlns:a="http://schemas.openxmlformats.org/drawingml/2006/main" xmlns:r="http://schemas.openxmlformats.org/officeDocument/2006/relationships" xmlns:p="http://schemas.openxmlformats.org/presentationml/2006/main">
  <p:tag name="{FUSIONTAGSHAPEID}" val="NotesShape_189"/>
</p:tagLst>
</file>

<file path=ppt/tags/tag198.xml><?xml version="1.0" encoding="utf-8"?>
<p:tagLst xmlns:a="http://schemas.openxmlformats.org/drawingml/2006/main" xmlns:r="http://schemas.openxmlformats.org/officeDocument/2006/relationships" xmlns:p="http://schemas.openxmlformats.org/presentationml/2006/main">
  <p:tag name="{FUSIONTAGSHAPEID}" val="NotesShape_190"/>
</p:tagLst>
</file>

<file path=ppt/tags/tag199.xml><?xml version="1.0" encoding="utf-8"?>
<p:tagLst xmlns:a="http://schemas.openxmlformats.org/drawingml/2006/main" xmlns:r="http://schemas.openxmlformats.org/officeDocument/2006/relationships" xmlns:p="http://schemas.openxmlformats.org/presentationml/2006/main">
  <p:tag name="{FUSIONTAGSHAPEID}" val="NotesShape_191"/>
</p:tagLst>
</file>

<file path=ppt/tags/tag2.xml><?xml version="1.0" encoding="utf-8"?>
<p:tagLst xmlns:a="http://schemas.openxmlformats.org/drawingml/2006/main" xmlns:r="http://schemas.openxmlformats.org/officeDocument/2006/relationships" xmlns:p="http://schemas.openxmlformats.org/presentationml/2006/main">
  <p:tag name="{FUSIONTAGSLIDEMAPPINGINFO}" val="{(SlideShape_2,7,7,[&lt;1,1,1,1,75&gt;&lt;2,2,2,2,100&gt;&lt;3,3,3,3,99&gt;&lt;4,4,4,4,80&gt;&lt;5,5,5,5,100&gt;&lt;6,6,6,6,0&gt;&lt;7,7,7,7,0&gt;])}"/>
</p:tagLst>
</file>

<file path=ppt/tags/tag20.xml><?xml version="1.0" encoding="utf-8"?>
<p:tagLst xmlns:a="http://schemas.openxmlformats.org/drawingml/2006/main" xmlns:r="http://schemas.openxmlformats.org/officeDocument/2006/relationships" xmlns:p="http://schemas.openxmlformats.org/presentationml/2006/main">
  <p:tag name="{FUSIONTAGSHAPEID}" val="SlideShape_16"/>
  <p:tag name="NUM" val="5"/>
</p:tagLst>
</file>

<file path=ppt/tags/tag200.xml><?xml version="1.0" encoding="utf-8"?>
<p:tagLst xmlns:a="http://schemas.openxmlformats.org/drawingml/2006/main" xmlns:r="http://schemas.openxmlformats.org/officeDocument/2006/relationships" xmlns:p="http://schemas.openxmlformats.org/presentationml/2006/main">
  <p:tag name="{FUSIONTAGSHAPEID}" val="SlideShape_192"/>
  <p:tag name="NUM" val="1"/>
</p:tagLst>
</file>

<file path=ppt/tags/tag201.xml><?xml version="1.0" encoding="utf-8"?>
<p:tagLst xmlns:a="http://schemas.openxmlformats.org/drawingml/2006/main" xmlns:r="http://schemas.openxmlformats.org/officeDocument/2006/relationships" xmlns:p="http://schemas.openxmlformats.org/presentationml/2006/main">
  <p:tag name="{FUSIONTAGSHAPEID}" val="SlideShape_193"/>
  <p:tag name="NUM" val="2"/>
</p:tagLst>
</file>

<file path=ppt/tags/tag202.xml><?xml version="1.0" encoding="utf-8"?>
<p:tagLst xmlns:a="http://schemas.openxmlformats.org/drawingml/2006/main" xmlns:r="http://schemas.openxmlformats.org/officeDocument/2006/relationships" xmlns:p="http://schemas.openxmlformats.org/presentationml/2006/main">
  <p:tag name="{FUSIONTAGSHAPEID}" val="SlideShape_194"/>
  <p:tag name="NUM" val="3"/>
</p:tagLst>
</file>

<file path=ppt/tags/tag203.xml><?xml version="1.0" encoding="utf-8"?>
<p:tagLst xmlns:a="http://schemas.openxmlformats.org/drawingml/2006/main" xmlns:r="http://schemas.openxmlformats.org/officeDocument/2006/relationships" xmlns:p="http://schemas.openxmlformats.org/presentationml/2006/main">
  <p:tag name="NUM" val="4"/>
</p:tagLst>
</file>

<file path=ppt/tags/tag204.xml><?xml version="1.0" encoding="utf-8"?>
<p:tagLst xmlns:a="http://schemas.openxmlformats.org/drawingml/2006/main" xmlns:r="http://schemas.openxmlformats.org/officeDocument/2006/relationships" xmlns:p="http://schemas.openxmlformats.org/presentationml/2006/main">
  <p:tag name="{FUSIONTAGSHAPEID}" val="NotesShape_195"/>
</p:tagLst>
</file>

<file path=ppt/tags/tag205.xml><?xml version="1.0" encoding="utf-8"?>
<p:tagLst xmlns:a="http://schemas.openxmlformats.org/drawingml/2006/main" xmlns:r="http://schemas.openxmlformats.org/officeDocument/2006/relationships" xmlns:p="http://schemas.openxmlformats.org/presentationml/2006/main">
  <p:tag name="{FUSIONTAGSHAPEID}" val="NotesShape_196"/>
</p:tagLst>
</file>

<file path=ppt/tags/tag206.xml><?xml version="1.0" encoding="utf-8"?>
<p:tagLst xmlns:a="http://schemas.openxmlformats.org/drawingml/2006/main" xmlns:r="http://schemas.openxmlformats.org/officeDocument/2006/relationships" xmlns:p="http://schemas.openxmlformats.org/presentationml/2006/main">
  <p:tag name="{FUSIONTAGSHAPEID}" val="NotesShape_197"/>
</p:tagLst>
</file>

<file path=ppt/tags/tag207.xml><?xml version="1.0" encoding="utf-8"?>
<p:tagLst xmlns:a="http://schemas.openxmlformats.org/drawingml/2006/main" xmlns:r="http://schemas.openxmlformats.org/officeDocument/2006/relationships" xmlns:p="http://schemas.openxmlformats.org/presentationml/2006/main">
  <p:tag name="{FUSIONTAGSLIDEMAPPINGINFO}" val="{(SlideShape_198,1,1,[&lt;1,1,1,1,100&gt;])(SlideShape_199,18,18,[&lt;1,1,1,1,76&gt;&lt;2,2,2,2,100&gt;&lt;3,3,3,3,100&gt;&lt;4,4,4,4,100&gt;&lt;5,5,5,5,100&gt;&lt;6,6,6,6,0&gt;&lt;7,7,7,7,100&gt;&lt;8,8,8,8,75&gt;&lt;9,9,9,9,100&gt;&lt;10,10,10,10,100&gt;&lt;11,11,11,11,75&gt;&lt;12,12,12,12,0&gt;&lt;13,13,13,13,0&gt;&lt;14,14,14,14,0&gt;&lt;15,15,15,15,0&gt;&lt;16,16,16,16,0&gt;&lt;17,17,17,17,0&gt;&lt;18,18,18,18,0&gt;])}"/>
</p:tagLst>
</file>

<file path=ppt/tags/tag208.xml><?xml version="1.0" encoding="utf-8"?>
<p:tagLst xmlns:a="http://schemas.openxmlformats.org/drawingml/2006/main" xmlns:r="http://schemas.openxmlformats.org/officeDocument/2006/relationships" xmlns:p="http://schemas.openxmlformats.org/presentationml/2006/main">
  <p:tag name="{FUSIONTAGSHAPEID}" val="SlideShape_198"/>
  <p:tag name="NUM" val="1"/>
</p:tagLst>
</file>

<file path=ppt/tags/tag209.xml><?xml version="1.0" encoding="utf-8"?>
<p:tagLst xmlns:a="http://schemas.openxmlformats.org/drawingml/2006/main" xmlns:r="http://schemas.openxmlformats.org/officeDocument/2006/relationships" xmlns:p="http://schemas.openxmlformats.org/presentationml/2006/main">
  <p:tag name="{FUSIONTAGSHAPEID}" val="SlideShape_199"/>
  <p:tag name="NUM" val="2"/>
</p:tagLst>
</file>

<file path=ppt/tags/tag21.xml><?xml version="1.0" encoding="utf-8"?>
<p:tagLst xmlns:a="http://schemas.openxmlformats.org/drawingml/2006/main" xmlns:r="http://schemas.openxmlformats.org/officeDocument/2006/relationships" xmlns:p="http://schemas.openxmlformats.org/presentationml/2006/main">
  <p:tag name="{FUSIONTAGSHAPEID}" val="NotesShape_17"/>
</p:tagLst>
</file>

<file path=ppt/tags/tag210.xml><?xml version="1.0" encoding="utf-8"?>
<p:tagLst xmlns:a="http://schemas.openxmlformats.org/drawingml/2006/main" xmlns:r="http://schemas.openxmlformats.org/officeDocument/2006/relationships" xmlns:p="http://schemas.openxmlformats.org/presentationml/2006/main">
  <p:tag name="{FUSIONTAGSHAPEID}" val="SlideShape_200"/>
  <p:tag name="NUM" val="3"/>
</p:tagLst>
</file>

<file path=ppt/tags/tag211.xml><?xml version="1.0" encoding="utf-8"?>
<p:tagLst xmlns:a="http://schemas.openxmlformats.org/drawingml/2006/main" xmlns:r="http://schemas.openxmlformats.org/officeDocument/2006/relationships" xmlns:p="http://schemas.openxmlformats.org/presentationml/2006/main">
  <p:tag name="{FUSIONTAGSHAPEID}" val="NotesShape_201"/>
</p:tagLst>
</file>

<file path=ppt/tags/tag212.xml><?xml version="1.0" encoding="utf-8"?>
<p:tagLst xmlns:a="http://schemas.openxmlformats.org/drawingml/2006/main" xmlns:r="http://schemas.openxmlformats.org/officeDocument/2006/relationships" xmlns:p="http://schemas.openxmlformats.org/presentationml/2006/main">
  <p:tag name="{FUSIONTAGSHAPEID}" val="NotesShape_202"/>
</p:tagLst>
</file>

<file path=ppt/tags/tag213.xml><?xml version="1.0" encoding="utf-8"?>
<p:tagLst xmlns:a="http://schemas.openxmlformats.org/drawingml/2006/main" xmlns:r="http://schemas.openxmlformats.org/officeDocument/2006/relationships" xmlns:p="http://schemas.openxmlformats.org/presentationml/2006/main">
  <p:tag name="{FUSIONTAGSHAPEID}" val="NotesShape_203"/>
</p:tagLst>
</file>

<file path=ppt/tags/tag214.xml><?xml version="1.0" encoding="utf-8"?>
<p:tagLst xmlns:a="http://schemas.openxmlformats.org/drawingml/2006/main" xmlns:r="http://schemas.openxmlformats.org/officeDocument/2006/relationships" xmlns:p="http://schemas.openxmlformats.org/presentationml/2006/main">
  <p:tag name="{FUSIONTAGSLIDEMAPPINGINFO}" val="{(SlideShape_204,1,1,[&lt;1,1,1,1,-1&gt;])}"/>
</p:tagLst>
</file>

<file path=ppt/tags/tag215.xml><?xml version="1.0" encoding="utf-8"?>
<p:tagLst xmlns:a="http://schemas.openxmlformats.org/drawingml/2006/main" xmlns:r="http://schemas.openxmlformats.org/officeDocument/2006/relationships" xmlns:p="http://schemas.openxmlformats.org/presentationml/2006/main">
  <p:tag name="{FUSIONTAGSHAPEID}" val="SlideShape_204"/>
  <p:tag name="NUM" val="1"/>
</p:tagLst>
</file>

<file path=ppt/tags/tag216.xml><?xml version="1.0" encoding="utf-8"?>
<p:tagLst xmlns:a="http://schemas.openxmlformats.org/drawingml/2006/main" xmlns:r="http://schemas.openxmlformats.org/officeDocument/2006/relationships" xmlns:p="http://schemas.openxmlformats.org/presentationml/2006/main">
  <p:tag name="{FUSIONTAGSHAPEID}" val="SlideShape_205"/>
  <p:tag name="NUM" val="2"/>
</p:tagLst>
</file>

<file path=ppt/tags/tag217.xml><?xml version="1.0" encoding="utf-8"?>
<p:tagLst xmlns:a="http://schemas.openxmlformats.org/drawingml/2006/main" xmlns:r="http://schemas.openxmlformats.org/officeDocument/2006/relationships" xmlns:p="http://schemas.openxmlformats.org/presentationml/2006/main">
  <p:tag name="{FUSIONTAGSHAPEID}" val="NotesShape_206"/>
</p:tagLst>
</file>

<file path=ppt/tags/tag218.xml><?xml version="1.0" encoding="utf-8"?>
<p:tagLst xmlns:a="http://schemas.openxmlformats.org/drawingml/2006/main" xmlns:r="http://schemas.openxmlformats.org/officeDocument/2006/relationships" xmlns:p="http://schemas.openxmlformats.org/presentationml/2006/main">
  <p:tag name="{FUSIONTAGSHAPEID}" val="NotesShape_207"/>
</p:tagLst>
</file>

<file path=ppt/tags/tag219.xml><?xml version="1.0" encoding="utf-8"?>
<p:tagLst xmlns:a="http://schemas.openxmlformats.org/drawingml/2006/main" xmlns:r="http://schemas.openxmlformats.org/officeDocument/2006/relationships" xmlns:p="http://schemas.openxmlformats.org/presentationml/2006/main">
  <p:tag name="{FUSIONTAGSHAPEID}" val="NotesShape_208"/>
</p:tagLst>
</file>

<file path=ppt/tags/tag22.xml><?xml version="1.0" encoding="utf-8"?>
<p:tagLst xmlns:a="http://schemas.openxmlformats.org/drawingml/2006/main" xmlns:r="http://schemas.openxmlformats.org/officeDocument/2006/relationships" xmlns:p="http://schemas.openxmlformats.org/presentationml/2006/main">
  <p:tag name="{FUSIONTAGSHAPEID}" val="NotesShape_18"/>
</p:tagLst>
</file>

<file path=ppt/tags/tag220.xml><?xml version="1.0" encoding="utf-8"?>
<p:tagLst xmlns:a="http://schemas.openxmlformats.org/drawingml/2006/main" xmlns:r="http://schemas.openxmlformats.org/officeDocument/2006/relationships" xmlns:p="http://schemas.openxmlformats.org/presentationml/2006/main">
  <p:tag name="{FUSIONTAGSLIDEMAPPINGINFO}" val="{(SlideShape_497,1,1,[&lt;1,1,1,1,100&gt;])(SlideShape_501,1,1,[&lt;1,1,1,1,100&gt;])(SlideShape_502,2,2,[&lt;1,1,1,1,100&gt;&lt;2,2,2,2,100&gt;])(SlideShape_503,1,1,[&lt;1,1,1,1,100&gt;])(SlideShape_508,2,2,[&lt;1,1,1,1,100&gt;&lt;2,2,2,2,100&gt;])(SlideShape_509,2,2,[&lt;1,1,1,1,100&gt;&lt;2,2,2,2,100&gt;])(SlideShape_510,1,1,[&lt;1,1,1,1,100&gt;])(SlideShape_511,1,1,[&lt;1,1,1,1,0&gt;])(SlideShape_494,1,1,[&lt;1,1,1,1,100&gt;])(SlideShape_496,1,1,[&lt;1,1,1,1,100&gt;])}"/>
</p:tagLst>
</file>

<file path=ppt/tags/tag221.xml><?xml version="1.0" encoding="utf-8"?>
<p:tagLst xmlns:a="http://schemas.openxmlformats.org/drawingml/2006/main" xmlns:r="http://schemas.openxmlformats.org/officeDocument/2006/relationships" xmlns:p="http://schemas.openxmlformats.org/presentationml/2006/main">
  <p:tag name="{FUSIONTAGSHAPEID}" val="SlideShape_209"/>
  <p:tag name="NUM" val="1"/>
</p:tagLst>
</file>

<file path=ppt/tags/tag222.xml><?xml version="1.0" encoding="utf-8"?>
<p:tagLst xmlns:a="http://schemas.openxmlformats.org/drawingml/2006/main" xmlns:r="http://schemas.openxmlformats.org/officeDocument/2006/relationships" xmlns:p="http://schemas.openxmlformats.org/presentationml/2006/main">
  <p:tag name="{FUSIONTAGSHAPEID}" val="SlideShape_210"/>
  <p:tag name="NUM" val="2"/>
</p:tagLst>
</file>

<file path=ppt/tags/tag223.xml><?xml version="1.0" encoding="utf-8"?>
<p:tagLst xmlns:a="http://schemas.openxmlformats.org/drawingml/2006/main" xmlns:r="http://schemas.openxmlformats.org/officeDocument/2006/relationships" xmlns:p="http://schemas.openxmlformats.org/presentationml/2006/main">
  <p:tag name="{FUSIONTAGSHAPEID}" val="SlideShape_211"/>
  <p:tag name="NUM" val="3"/>
</p:tagLst>
</file>

<file path=ppt/tags/tag224.xml><?xml version="1.0" encoding="utf-8"?>
<p:tagLst xmlns:a="http://schemas.openxmlformats.org/drawingml/2006/main" xmlns:r="http://schemas.openxmlformats.org/officeDocument/2006/relationships" xmlns:p="http://schemas.openxmlformats.org/presentationml/2006/main">
  <p:tag name="{FUSIONTAGSHAPEID}" val="SlideShape_212"/>
  <p:tag name="NUM" val="4"/>
</p:tagLst>
</file>

<file path=ppt/tags/tag225.xml><?xml version="1.0" encoding="utf-8"?>
<p:tagLst xmlns:a="http://schemas.openxmlformats.org/drawingml/2006/main" xmlns:r="http://schemas.openxmlformats.org/officeDocument/2006/relationships" xmlns:p="http://schemas.openxmlformats.org/presentationml/2006/main">
  <p:tag name="{FUSIONTAGSHAPEID}" val="SlideShape_213"/>
  <p:tag name="NUM" val="5"/>
</p:tagLst>
</file>

<file path=ppt/tags/tag226.xml><?xml version="1.0" encoding="utf-8"?>
<p:tagLst xmlns:a="http://schemas.openxmlformats.org/drawingml/2006/main" xmlns:r="http://schemas.openxmlformats.org/officeDocument/2006/relationships" xmlns:p="http://schemas.openxmlformats.org/presentationml/2006/main">
  <p:tag name="{FUSIONTAGSHAPEID}" val="SlideShape_214"/>
  <p:tag name="NUM" val="6"/>
</p:tagLst>
</file>

<file path=ppt/tags/tag227.xml><?xml version="1.0" encoding="utf-8"?>
<p:tagLst xmlns:a="http://schemas.openxmlformats.org/drawingml/2006/main" xmlns:r="http://schemas.openxmlformats.org/officeDocument/2006/relationships" xmlns:p="http://schemas.openxmlformats.org/presentationml/2006/main">
  <p:tag name="NUM" val="7"/>
</p:tagLst>
</file>

<file path=ppt/tags/tag228.xml><?xml version="1.0" encoding="utf-8"?>
<p:tagLst xmlns:a="http://schemas.openxmlformats.org/drawingml/2006/main" xmlns:r="http://schemas.openxmlformats.org/officeDocument/2006/relationships" xmlns:p="http://schemas.openxmlformats.org/presentationml/2006/main">
  <p:tag name="{FUSIONTAGSHAPEID}" val="SlideShape_219"/>
  <p:tag name="NUM" val="8"/>
</p:tagLst>
</file>

<file path=ppt/tags/tag229.xml><?xml version="1.0" encoding="utf-8"?>
<p:tagLst xmlns:a="http://schemas.openxmlformats.org/drawingml/2006/main" xmlns:r="http://schemas.openxmlformats.org/officeDocument/2006/relationships" xmlns:p="http://schemas.openxmlformats.org/presentationml/2006/main">
  <p:tag name="NUM" val="9"/>
</p:tagLst>
</file>

<file path=ppt/tags/tag23.xml><?xml version="1.0" encoding="utf-8"?>
<p:tagLst xmlns:a="http://schemas.openxmlformats.org/drawingml/2006/main" xmlns:r="http://schemas.openxmlformats.org/officeDocument/2006/relationships" xmlns:p="http://schemas.openxmlformats.org/presentationml/2006/main">
  <p:tag name="{FUSIONTAGSHAPEID}" val="NotesShape_19"/>
</p:tagLst>
</file>

<file path=ppt/tags/tag230.xml><?xml version="1.0" encoding="utf-8"?>
<p:tagLst xmlns:a="http://schemas.openxmlformats.org/drawingml/2006/main" xmlns:r="http://schemas.openxmlformats.org/officeDocument/2006/relationships" xmlns:p="http://schemas.openxmlformats.org/presentationml/2006/main">
  <p:tag name="NUM" val="10"/>
</p:tagLst>
</file>

<file path=ppt/tags/tag231.xml><?xml version="1.0" encoding="utf-8"?>
<p:tagLst xmlns:a="http://schemas.openxmlformats.org/drawingml/2006/main" xmlns:r="http://schemas.openxmlformats.org/officeDocument/2006/relationships" xmlns:p="http://schemas.openxmlformats.org/presentationml/2006/main">
  <p:tag name="{FUSIONTAGSHAPEID}" val="SlideShape_224"/>
  <p:tag name="NUM" val="11"/>
</p:tagLst>
</file>

<file path=ppt/tags/tag232.xml><?xml version="1.0" encoding="utf-8"?>
<p:tagLst xmlns:a="http://schemas.openxmlformats.org/drawingml/2006/main" xmlns:r="http://schemas.openxmlformats.org/officeDocument/2006/relationships" xmlns:p="http://schemas.openxmlformats.org/presentationml/2006/main">
  <p:tag name="{FUSIONTAGSHAPEID}" val="SlideShape_225"/>
  <p:tag name="NUM" val="12"/>
</p:tagLst>
</file>

<file path=ppt/tags/tag233.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 name="{FUSIONTAGSHAPEID}" val="SlideShape_226"/>
  <p:tag name="NUM" val="13"/>
</p:tagLst>
</file>

<file path=ppt/tags/tag23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 name="{FUSIONTAGSHAPEID}" val="SlideShape_227"/>
  <p:tag name="NUM" val="14"/>
</p:tagLst>
</file>

<file path=ppt/tags/tag235.xml><?xml version="1.0" encoding="utf-8"?>
<p:tagLst xmlns:a="http://schemas.openxmlformats.org/drawingml/2006/main" xmlns:r="http://schemas.openxmlformats.org/officeDocument/2006/relationships" xmlns:p="http://schemas.openxmlformats.org/presentationml/2006/main">
  <p:tag name="{FUSIONTAGSHAPEID}" val="SlideShape_228"/>
  <p:tag name="NUM" val="15"/>
</p:tagLst>
</file>

<file path=ppt/tags/tag236.xml><?xml version="1.0" encoding="utf-8"?>
<p:tagLst xmlns:a="http://schemas.openxmlformats.org/drawingml/2006/main" xmlns:r="http://schemas.openxmlformats.org/officeDocument/2006/relationships" xmlns:p="http://schemas.openxmlformats.org/presentationml/2006/main">
  <p:tag name="{FUSIONTAGSHAPEID}" val="SlideShape_229"/>
  <p:tag name="NUM" val="16"/>
</p:tagLst>
</file>

<file path=ppt/tags/tag237.xml><?xml version="1.0" encoding="utf-8"?>
<p:tagLst xmlns:a="http://schemas.openxmlformats.org/drawingml/2006/main" xmlns:r="http://schemas.openxmlformats.org/officeDocument/2006/relationships" xmlns:p="http://schemas.openxmlformats.org/presentationml/2006/main">
  <p:tag name="ENGAGECOLOR" val="{&quot;OutlineColor&quot;:{&quot;ColorIndex&quot;:2,&quot;ColorModifier&quot;:0,&quot;BrightnessModifier&quot;:0}}"/>
  <p:tag name="{FUSIONTAGSHAPEID}" val="SlideShape_222"/>
</p:tagLst>
</file>

<file path=ppt/tags/tag238.xml><?xml version="1.0" encoding="utf-8"?>
<p:tagLst xmlns:a="http://schemas.openxmlformats.org/drawingml/2006/main" xmlns:r="http://schemas.openxmlformats.org/officeDocument/2006/relationships" xmlns:p="http://schemas.openxmlformats.org/presentationml/2006/main">
  <p:tag name="{FUSIONTAGSHAPEID}" val="SlideShape_223"/>
</p:tagLst>
</file>

<file path=ppt/tags/tag239.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 name="{FUSIONTAGSHAPEID}" val="SlideShape_220"/>
</p:tagLst>
</file>

<file path=ppt/tags/tag24.xml><?xml version="1.0" encoding="utf-8"?>
<p:tagLst xmlns:a="http://schemas.openxmlformats.org/drawingml/2006/main" xmlns:r="http://schemas.openxmlformats.org/officeDocument/2006/relationships" xmlns:p="http://schemas.openxmlformats.org/presentationml/2006/main">
  <p:tag name="{FUSIONTAGSHAPEID}" val="SlideShape_20"/>
  <p:tag name="NUM" val="1"/>
</p:tagLst>
</file>

<file path=ppt/tags/tag240.xml><?xml version="1.0" encoding="utf-8"?>
<p:tagLst xmlns:a="http://schemas.openxmlformats.org/drawingml/2006/main" xmlns:r="http://schemas.openxmlformats.org/officeDocument/2006/relationships" xmlns:p="http://schemas.openxmlformats.org/presentationml/2006/main">
  <p:tag name="{FUSIONTAGSHAPEID}" val="SlideShape_221"/>
</p:tagLst>
</file>

<file path=ppt/tags/tag241.xml><?xml version="1.0" encoding="utf-8"?>
<p:tagLst xmlns:a="http://schemas.openxmlformats.org/drawingml/2006/main" xmlns:r="http://schemas.openxmlformats.org/officeDocument/2006/relationships" xmlns:p="http://schemas.openxmlformats.org/presentationml/2006/main">
  <p:tag name="{FUSIONTAGSHAPEID}" val="SlideShape_218"/>
</p:tagLst>
</file>

<file path=ppt/tags/tag242.xml><?xml version="1.0" encoding="utf-8"?>
<p:tagLst xmlns:a="http://schemas.openxmlformats.org/drawingml/2006/main" xmlns:r="http://schemas.openxmlformats.org/officeDocument/2006/relationships" xmlns:p="http://schemas.openxmlformats.org/presentationml/2006/main">
  <p:tag name="ENGAGECOLOR" val="{&quot;OutlineColor&quot;:{&quot;ColorIndex&quot;:1,&quot;ColorModifier&quot;:0,&quot;BrightnessModifier&quot;:0}}"/>
  <p:tag name="{FUSIONTAGSHAPEID}" val="SlideShape_215"/>
</p:tagLst>
</file>

<file path=ppt/tags/tag243.xml><?xml version="1.0" encoding="utf-8"?>
<p:tagLst xmlns:a="http://schemas.openxmlformats.org/drawingml/2006/main" xmlns:r="http://schemas.openxmlformats.org/officeDocument/2006/relationships" xmlns:p="http://schemas.openxmlformats.org/presentationml/2006/main">
  <p:tag name="{FUSIONTAGSHAPEID}" val="SlideShape_216"/>
</p:tagLst>
</file>

<file path=ppt/tags/tag244.xml><?xml version="1.0" encoding="utf-8"?>
<p:tagLst xmlns:a="http://schemas.openxmlformats.org/drawingml/2006/main" xmlns:r="http://schemas.openxmlformats.org/officeDocument/2006/relationships" xmlns:p="http://schemas.openxmlformats.org/presentationml/2006/main">
  <p:tag name="ENGAGECOLOR" val="{&quot;FillColor&quot;:{&quot;ColorIndex&quot;:1,&quot;ColorModifier&quot;:0,&quot;BrightnessModifier&quot;:0},&quot;OutlineColor&quot;:{&quot;ColorIndex&quot;:1,&quot;ColorModifier&quot;:0,&quot;BrightnessModifier&quot;:0}}"/>
  <p:tag name="{FUSIONTAGSHAPEID}" val="SlideShape_217"/>
</p:tagLst>
</file>

<file path=ppt/tags/tag245.xml><?xml version="1.0" encoding="utf-8"?>
<p:tagLst xmlns:a="http://schemas.openxmlformats.org/drawingml/2006/main" xmlns:r="http://schemas.openxmlformats.org/officeDocument/2006/relationships" xmlns:p="http://schemas.openxmlformats.org/presentationml/2006/main">
  <p:tag name="{FUSIONTAGSHAPEID}" val="NotesShape_230"/>
</p:tagLst>
</file>

<file path=ppt/tags/tag246.xml><?xml version="1.0" encoding="utf-8"?>
<p:tagLst xmlns:a="http://schemas.openxmlformats.org/drawingml/2006/main" xmlns:r="http://schemas.openxmlformats.org/officeDocument/2006/relationships" xmlns:p="http://schemas.openxmlformats.org/presentationml/2006/main">
  <p:tag name="{FUSIONTAGSHAPEID}" val="NotesShape_231"/>
</p:tagLst>
</file>

<file path=ppt/tags/tag247.xml><?xml version="1.0" encoding="utf-8"?>
<p:tagLst xmlns:a="http://schemas.openxmlformats.org/drawingml/2006/main" xmlns:r="http://schemas.openxmlformats.org/officeDocument/2006/relationships" xmlns:p="http://schemas.openxmlformats.org/presentationml/2006/main">
  <p:tag name="{FUSIONTAGSHAPEID}" val="NotesShape_232"/>
</p:tagLst>
</file>

<file path=ppt/tags/tag248.xml><?xml version="1.0" encoding="utf-8"?>
<p:tagLst xmlns:a="http://schemas.openxmlformats.org/drawingml/2006/main" xmlns:r="http://schemas.openxmlformats.org/officeDocument/2006/relationships" xmlns:p="http://schemas.openxmlformats.org/presentationml/2006/main">
  <p:tag name="{FUSIONTAGSLIDEMAPPINGINFO}" val="{(SlideShape_151,1,1,[&lt;1,1,1,1,82&gt;])(SlideShape_148,1,1,[&lt;1,1,1,1,0&gt;])}"/>
</p:tagLst>
</file>

<file path=ppt/tags/tag249.xml><?xml version="1.0" encoding="utf-8"?>
<p:tagLst xmlns:a="http://schemas.openxmlformats.org/drawingml/2006/main" xmlns:r="http://schemas.openxmlformats.org/officeDocument/2006/relationships" xmlns:p="http://schemas.openxmlformats.org/presentationml/2006/main">
  <p:tag name="{FUSIONTAGSHAPEID}" val="SlideShape_233"/>
  <p:tag name="NUM" val="1"/>
</p:tagLst>
</file>

<file path=ppt/tags/tag25.xml><?xml version="1.0" encoding="utf-8"?>
<p:tagLst xmlns:a="http://schemas.openxmlformats.org/drawingml/2006/main" xmlns:r="http://schemas.openxmlformats.org/officeDocument/2006/relationships" xmlns:p="http://schemas.openxmlformats.org/presentationml/2006/main">
  <p:tag name="{FUSIONTAGSHAPEID}" val="SlideShape_21"/>
  <p:tag name="NUM" val="2"/>
</p:tagLst>
</file>

<file path=ppt/tags/tag250.xml><?xml version="1.0" encoding="utf-8"?>
<p:tagLst xmlns:a="http://schemas.openxmlformats.org/drawingml/2006/main" xmlns:r="http://schemas.openxmlformats.org/officeDocument/2006/relationships" xmlns:p="http://schemas.openxmlformats.org/presentationml/2006/main">
  <p:tag name="{FUSIONTAGSHAPEID}" val="SlideShape_234"/>
  <p:tag name="NUM" val="2"/>
</p:tagLst>
</file>

<file path=ppt/tags/tag251.xml><?xml version="1.0" encoding="utf-8"?>
<p:tagLst xmlns:a="http://schemas.openxmlformats.org/drawingml/2006/main" xmlns:r="http://schemas.openxmlformats.org/officeDocument/2006/relationships" xmlns:p="http://schemas.openxmlformats.org/presentationml/2006/main">
  <p:tag name="{FUSIONTAGSHAPEID}" val="SlideShape_235"/>
  <p:tag name="NUM" val="3"/>
</p:tagLst>
</file>

<file path=ppt/tags/tag252.xml><?xml version="1.0" encoding="utf-8"?>
<p:tagLst xmlns:a="http://schemas.openxmlformats.org/drawingml/2006/main" xmlns:r="http://schemas.openxmlformats.org/officeDocument/2006/relationships" xmlns:p="http://schemas.openxmlformats.org/presentationml/2006/main">
  <p:tag name="{FUSIONTAGSHAPEID}" val="SlideShape_236"/>
  <p:tag name="NUM" val="4"/>
</p:tagLst>
</file>

<file path=ppt/tags/tag253.xml><?xml version="1.0" encoding="utf-8"?>
<p:tagLst xmlns:a="http://schemas.openxmlformats.org/drawingml/2006/main" xmlns:r="http://schemas.openxmlformats.org/officeDocument/2006/relationships" xmlns:p="http://schemas.openxmlformats.org/presentationml/2006/main">
  <p:tag name="{FUSIONTAGSHAPEID}" val="SlideShape_237"/>
  <p:tag name="NUM" val="5"/>
</p:tagLst>
</file>

<file path=ppt/tags/tag254.xml><?xml version="1.0" encoding="utf-8"?>
<p:tagLst xmlns:a="http://schemas.openxmlformats.org/drawingml/2006/main" xmlns:r="http://schemas.openxmlformats.org/officeDocument/2006/relationships" xmlns:p="http://schemas.openxmlformats.org/presentationml/2006/main">
  <p:tag name="{FUSIONTAGSHAPEID}" val="SlideShape_238"/>
  <p:tag name="NUM" val="6"/>
</p:tagLst>
</file>

<file path=ppt/tags/tag255.xml><?xml version="1.0" encoding="utf-8"?>
<p:tagLst xmlns:a="http://schemas.openxmlformats.org/drawingml/2006/main" xmlns:r="http://schemas.openxmlformats.org/officeDocument/2006/relationships" xmlns:p="http://schemas.openxmlformats.org/presentationml/2006/main">
  <p:tag name="{FUSIONTAGSHAPEID}" val="SlideShape_239"/>
  <p:tag name="NUM" val="7"/>
</p:tagLst>
</file>

<file path=ppt/tags/tag256.xml><?xml version="1.0" encoding="utf-8"?>
<p:tagLst xmlns:a="http://schemas.openxmlformats.org/drawingml/2006/main" xmlns:r="http://schemas.openxmlformats.org/officeDocument/2006/relationships" xmlns:p="http://schemas.openxmlformats.org/presentationml/2006/main">
  <p:tag name="{FUSIONTAGSHAPEID}" val="SlideShape_240"/>
  <p:tag name="NUM" val="8"/>
</p:tagLst>
</file>

<file path=ppt/tags/tag257.xml><?xml version="1.0" encoding="utf-8"?>
<p:tagLst xmlns:a="http://schemas.openxmlformats.org/drawingml/2006/main" xmlns:r="http://schemas.openxmlformats.org/officeDocument/2006/relationships" xmlns:p="http://schemas.openxmlformats.org/presentationml/2006/main">
  <p:tag name="{FUSIONTAGSHAPEID}" val="SlideShape_241"/>
  <p:tag name="NUM" val="9"/>
</p:tagLst>
</file>

<file path=ppt/tags/tag258.xml><?xml version="1.0" encoding="utf-8"?>
<p:tagLst xmlns:a="http://schemas.openxmlformats.org/drawingml/2006/main" xmlns:r="http://schemas.openxmlformats.org/officeDocument/2006/relationships" xmlns:p="http://schemas.openxmlformats.org/presentationml/2006/main">
  <p:tag name="{FUSIONTAGSHAPEID}" val="SlideShape_242"/>
  <p:tag name="NUM" val="10"/>
</p:tagLst>
</file>

<file path=ppt/tags/tag259.xml><?xml version="1.0" encoding="utf-8"?>
<p:tagLst xmlns:a="http://schemas.openxmlformats.org/drawingml/2006/main" xmlns:r="http://schemas.openxmlformats.org/officeDocument/2006/relationships" xmlns:p="http://schemas.openxmlformats.org/presentationml/2006/main">
  <p:tag name="{FUSIONTAGSHAPEID}" val="SlideShape_243"/>
  <p:tag name="NUM" val="11"/>
</p:tagLst>
</file>

<file path=ppt/tags/tag26.xml><?xml version="1.0" encoding="utf-8"?>
<p:tagLst xmlns:a="http://schemas.openxmlformats.org/drawingml/2006/main" xmlns:r="http://schemas.openxmlformats.org/officeDocument/2006/relationships" xmlns:p="http://schemas.openxmlformats.org/presentationml/2006/main">
  <p:tag name="{FUSIONTAGSHAPEID}" val="SlideShape_22"/>
  <p:tag name="NUM" val="3"/>
</p:tagLst>
</file>

<file path=ppt/tags/tag260.xml><?xml version="1.0" encoding="utf-8"?>
<p:tagLst xmlns:a="http://schemas.openxmlformats.org/drawingml/2006/main" xmlns:r="http://schemas.openxmlformats.org/officeDocument/2006/relationships" xmlns:p="http://schemas.openxmlformats.org/presentationml/2006/main">
  <p:tag name="{FUSIONTAGSHAPEID}" val="SlideShape_244"/>
  <p:tag name="NUM" val="12"/>
</p:tagLst>
</file>

<file path=ppt/tags/tag261.xml><?xml version="1.0" encoding="utf-8"?>
<p:tagLst xmlns:a="http://schemas.openxmlformats.org/drawingml/2006/main" xmlns:r="http://schemas.openxmlformats.org/officeDocument/2006/relationships" xmlns:p="http://schemas.openxmlformats.org/presentationml/2006/main">
  <p:tag name="{FUSIONTAGSHAPEID}" val="SlideShape_245"/>
  <p:tag name="NUM" val="13"/>
</p:tagLst>
</file>

<file path=ppt/tags/tag262.xml><?xml version="1.0" encoding="utf-8"?>
<p:tagLst xmlns:a="http://schemas.openxmlformats.org/drawingml/2006/main" xmlns:r="http://schemas.openxmlformats.org/officeDocument/2006/relationships" xmlns:p="http://schemas.openxmlformats.org/presentationml/2006/main">
  <p:tag name="{FUSIONTAGSHAPEID}" val="SlideShape_246"/>
  <p:tag name="NUM" val="14"/>
</p:tagLst>
</file>

<file path=ppt/tags/tag263.xml><?xml version="1.0" encoding="utf-8"?>
<p:tagLst xmlns:a="http://schemas.openxmlformats.org/drawingml/2006/main" xmlns:r="http://schemas.openxmlformats.org/officeDocument/2006/relationships" xmlns:p="http://schemas.openxmlformats.org/presentationml/2006/main">
  <p:tag name="{FUSIONTAGSHAPEID}" val="SlideShape_247"/>
  <p:tag name="NUM" val="15"/>
</p:tagLst>
</file>

<file path=ppt/tags/tag264.xml><?xml version="1.0" encoding="utf-8"?>
<p:tagLst xmlns:a="http://schemas.openxmlformats.org/drawingml/2006/main" xmlns:r="http://schemas.openxmlformats.org/officeDocument/2006/relationships" xmlns:p="http://schemas.openxmlformats.org/presentationml/2006/main">
  <p:tag name="{FUSIONTAGSHAPEID}" val="SlideShape_248"/>
  <p:tag name="NUM" val="16"/>
</p:tagLst>
</file>

<file path=ppt/tags/tag265.xml><?xml version="1.0" encoding="utf-8"?>
<p:tagLst xmlns:a="http://schemas.openxmlformats.org/drawingml/2006/main" xmlns:r="http://schemas.openxmlformats.org/officeDocument/2006/relationships" xmlns:p="http://schemas.openxmlformats.org/presentationml/2006/main">
  <p:tag name="{FUSIONTAGSHAPEID}" val="SlideShape_249"/>
  <p:tag name="NUM" val="17"/>
</p:tagLst>
</file>

<file path=ppt/tags/tag266.xml><?xml version="1.0" encoding="utf-8"?>
<p:tagLst xmlns:a="http://schemas.openxmlformats.org/drawingml/2006/main" xmlns:r="http://schemas.openxmlformats.org/officeDocument/2006/relationships" xmlns:p="http://schemas.openxmlformats.org/presentationml/2006/main">
  <p:tag name="{FUSIONTAGSHAPEID}" val="SlideShape_250"/>
  <p:tag name="NUM" val="18"/>
</p:tagLst>
</file>

<file path=ppt/tags/tag267.xml><?xml version="1.0" encoding="utf-8"?>
<p:tagLst xmlns:a="http://schemas.openxmlformats.org/drawingml/2006/main" xmlns:r="http://schemas.openxmlformats.org/officeDocument/2006/relationships" xmlns:p="http://schemas.openxmlformats.org/presentationml/2006/main">
  <p:tag name="{FUSIONTAGSHAPEID}" val="SlideShape_251"/>
  <p:tag name="NUM" val="19"/>
</p:tagLst>
</file>

<file path=ppt/tags/tag268.xml><?xml version="1.0" encoding="utf-8"?>
<p:tagLst xmlns:a="http://schemas.openxmlformats.org/drawingml/2006/main" xmlns:r="http://schemas.openxmlformats.org/officeDocument/2006/relationships" xmlns:p="http://schemas.openxmlformats.org/presentationml/2006/main">
  <p:tag name="{FUSIONTAGSHAPEID}" val="SlideShape_252"/>
  <p:tag name="NUM" val="20"/>
</p:tagLst>
</file>

<file path=ppt/tags/tag269.xml><?xml version="1.0" encoding="utf-8"?>
<p:tagLst xmlns:a="http://schemas.openxmlformats.org/drawingml/2006/main" xmlns:r="http://schemas.openxmlformats.org/officeDocument/2006/relationships" xmlns:p="http://schemas.openxmlformats.org/presentationml/2006/main">
  <p:tag name="{FUSIONTAGSHAPEID}" val="SlideShape_253"/>
  <p:tag name="NUM" val="21"/>
</p:tagLst>
</file>

<file path=ppt/tags/tag27.xml><?xml version="1.0" encoding="utf-8"?>
<p:tagLst xmlns:a="http://schemas.openxmlformats.org/drawingml/2006/main" xmlns:r="http://schemas.openxmlformats.org/officeDocument/2006/relationships" xmlns:p="http://schemas.openxmlformats.org/presentationml/2006/main">
  <p:tag name="{FUSIONTAGSHAPEID}" val="SlideShape_23"/>
  <p:tag name="NUM" val="4"/>
</p:tagLst>
</file>

<file path=ppt/tags/tag270.xml><?xml version="1.0" encoding="utf-8"?>
<p:tagLst xmlns:a="http://schemas.openxmlformats.org/drawingml/2006/main" xmlns:r="http://schemas.openxmlformats.org/officeDocument/2006/relationships" xmlns:p="http://schemas.openxmlformats.org/presentationml/2006/main">
  <p:tag name="{FUSIONTAGSHAPEID}" val="SlideShape_254"/>
  <p:tag name="NUM" val="22"/>
</p:tagLst>
</file>

<file path=ppt/tags/tag271.xml><?xml version="1.0" encoding="utf-8"?>
<p:tagLst xmlns:a="http://schemas.openxmlformats.org/drawingml/2006/main" xmlns:r="http://schemas.openxmlformats.org/officeDocument/2006/relationships" xmlns:p="http://schemas.openxmlformats.org/presentationml/2006/main">
  <p:tag name="{FUSIONTAGSHAPEID}" val="SlideShape_255"/>
  <p:tag name="NUM" val="23"/>
</p:tagLst>
</file>

<file path=ppt/tags/tag272.xml><?xml version="1.0" encoding="utf-8"?>
<p:tagLst xmlns:a="http://schemas.openxmlformats.org/drawingml/2006/main" xmlns:r="http://schemas.openxmlformats.org/officeDocument/2006/relationships" xmlns:p="http://schemas.openxmlformats.org/presentationml/2006/main">
  <p:tag name="{FUSIONTAGSHAPEID}" val="SlideShape_256"/>
  <p:tag name="NUM" val="24"/>
</p:tagLst>
</file>

<file path=ppt/tags/tag273.xml><?xml version="1.0" encoding="utf-8"?>
<p:tagLst xmlns:a="http://schemas.openxmlformats.org/drawingml/2006/main" xmlns:r="http://schemas.openxmlformats.org/officeDocument/2006/relationships" xmlns:p="http://schemas.openxmlformats.org/presentationml/2006/main">
  <p:tag name="{FUSIONTAGSHAPEID}" val="SlideShape_257"/>
  <p:tag name="NUM" val="25"/>
</p:tagLst>
</file>

<file path=ppt/tags/tag274.xml><?xml version="1.0" encoding="utf-8"?>
<p:tagLst xmlns:a="http://schemas.openxmlformats.org/drawingml/2006/main" xmlns:r="http://schemas.openxmlformats.org/officeDocument/2006/relationships" xmlns:p="http://schemas.openxmlformats.org/presentationml/2006/main">
  <p:tag name="{FUSIONTAGSHAPEID}" val="SlideShape_258"/>
  <p:tag name="NUM" val="26"/>
</p:tagLst>
</file>

<file path=ppt/tags/tag275.xml><?xml version="1.0" encoding="utf-8"?>
<p:tagLst xmlns:a="http://schemas.openxmlformats.org/drawingml/2006/main" xmlns:r="http://schemas.openxmlformats.org/officeDocument/2006/relationships" xmlns:p="http://schemas.openxmlformats.org/presentationml/2006/main">
  <p:tag name="{FUSIONTAGSHAPEID}" val="SlideShape_259"/>
  <p:tag name="NUM" val="27"/>
</p:tagLst>
</file>

<file path=ppt/tags/tag276.xml><?xml version="1.0" encoding="utf-8"?>
<p:tagLst xmlns:a="http://schemas.openxmlformats.org/drawingml/2006/main" xmlns:r="http://schemas.openxmlformats.org/officeDocument/2006/relationships" xmlns:p="http://schemas.openxmlformats.org/presentationml/2006/main">
  <p:tag name="{FUSIONTAGSHAPEID}" val="SlideShape_260"/>
  <p:tag name="NUM" val="28"/>
</p:tagLst>
</file>

<file path=ppt/tags/tag277.xml><?xml version="1.0" encoding="utf-8"?>
<p:tagLst xmlns:a="http://schemas.openxmlformats.org/drawingml/2006/main" xmlns:r="http://schemas.openxmlformats.org/officeDocument/2006/relationships" xmlns:p="http://schemas.openxmlformats.org/presentationml/2006/main">
  <p:tag name="{FUSIONTAGSHAPEID}" val="SlideShape_261"/>
  <p:tag name="NUM" val="29"/>
</p:tagLst>
</file>

<file path=ppt/tags/tag278.xml><?xml version="1.0" encoding="utf-8"?>
<p:tagLst xmlns:a="http://schemas.openxmlformats.org/drawingml/2006/main" xmlns:r="http://schemas.openxmlformats.org/officeDocument/2006/relationships" xmlns:p="http://schemas.openxmlformats.org/presentationml/2006/main">
  <p:tag name="{FUSIONTAGSHAPEID}" val="SlideShape_262"/>
  <p:tag name="NUM" val="30"/>
</p:tagLst>
</file>

<file path=ppt/tags/tag279.xml><?xml version="1.0" encoding="utf-8"?>
<p:tagLst xmlns:a="http://schemas.openxmlformats.org/drawingml/2006/main" xmlns:r="http://schemas.openxmlformats.org/officeDocument/2006/relationships" xmlns:p="http://schemas.openxmlformats.org/presentationml/2006/main">
  <p:tag name="{FUSIONTAGSHAPEID}" val="SlideShape_263"/>
  <p:tag name="NUM" val="31"/>
</p:tagLst>
</file>

<file path=ppt/tags/tag28.xml><?xml version="1.0" encoding="utf-8"?>
<p:tagLst xmlns:a="http://schemas.openxmlformats.org/drawingml/2006/main" xmlns:r="http://schemas.openxmlformats.org/officeDocument/2006/relationships" xmlns:p="http://schemas.openxmlformats.org/presentationml/2006/main">
  <p:tag name="{FUSIONTAGSHAPEID}" val="SlideShape_24"/>
  <p:tag name="NUM" val="5"/>
</p:tagLst>
</file>

<file path=ppt/tags/tag280.xml><?xml version="1.0" encoding="utf-8"?>
<p:tagLst xmlns:a="http://schemas.openxmlformats.org/drawingml/2006/main" xmlns:r="http://schemas.openxmlformats.org/officeDocument/2006/relationships" xmlns:p="http://schemas.openxmlformats.org/presentationml/2006/main">
  <p:tag name="{FUSIONTAGSHAPEID}" val="SlideShape_264"/>
  <p:tag name="NUM" val="32"/>
</p:tagLst>
</file>

<file path=ppt/tags/tag281.xml><?xml version="1.0" encoding="utf-8"?>
<p:tagLst xmlns:a="http://schemas.openxmlformats.org/drawingml/2006/main" xmlns:r="http://schemas.openxmlformats.org/officeDocument/2006/relationships" xmlns:p="http://schemas.openxmlformats.org/presentationml/2006/main">
  <p:tag name="{FUSIONTAGSHAPEID}" val="SlideShape_265"/>
  <p:tag name="NUM" val="33"/>
</p:tagLst>
</file>

<file path=ppt/tags/tag282.xml><?xml version="1.0" encoding="utf-8"?>
<p:tagLst xmlns:a="http://schemas.openxmlformats.org/drawingml/2006/main" xmlns:r="http://schemas.openxmlformats.org/officeDocument/2006/relationships" xmlns:p="http://schemas.openxmlformats.org/presentationml/2006/main">
  <p:tag name="{FUSIONTAGSHAPEID}" val="SlideShape_266"/>
  <p:tag name="NUM" val="34"/>
</p:tagLst>
</file>

<file path=ppt/tags/tag283.xml><?xml version="1.0" encoding="utf-8"?>
<p:tagLst xmlns:a="http://schemas.openxmlformats.org/drawingml/2006/main" xmlns:r="http://schemas.openxmlformats.org/officeDocument/2006/relationships" xmlns:p="http://schemas.openxmlformats.org/presentationml/2006/main">
  <p:tag name="{FUSIONTAGSHAPEID}" val="SlideShape_267"/>
  <p:tag name="NUM" val="35"/>
</p:tagLst>
</file>

<file path=ppt/tags/tag284.xml><?xml version="1.0" encoding="utf-8"?>
<p:tagLst xmlns:a="http://schemas.openxmlformats.org/drawingml/2006/main" xmlns:r="http://schemas.openxmlformats.org/officeDocument/2006/relationships" xmlns:p="http://schemas.openxmlformats.org/presentationml/2006/main">
  <p:tag name="{FUSIONTAGSHAPEID}" val="SlideShape_268"/>
  <p:tag name="NUM" val="36"/>
</p:tagLst>
</file>

<file path=ppt/tags/tag285.xml><?xml version="1.0" encoding="utf-8"?>
<p:tagLst xmlns:a="http://schemas.openxmlformats.org/drawingml/2006/main" xmlns:r="http://schemas.openxmlformats.org/officeDocument/2006/relationships" xmlns:p="http://schemas.openxmlformats.org/presentationml/2006/main">
  <p:tag name="{FUSIONTAGSHAPEID}" val="SlideShape_269"/>
  <p:tag name="NUM" val="37"/>
</p:tagLst>
</file>

<file path=ppt/tags/tag286.xml><?xml version="1.0" encoding="utf-8"?>
<p:tagLst xmlns:a="http://schemas.openxmlformats.org/drawingml/2006/main" xmlns:r="http://schemas.openxmlformats.org/officeDocument/2006/relationships" xmlns:p="http://schemas.openxmlformats.org/presentationml/2006/main">
  <p:tag name="{FUSIONTAGSHAPEID}" val="SlideShape_270"/>
  <p:tag name="NUM" val="38"/>
</p:tagLst>
</file>

<file path=ppt/tags/tag287.xml><?xml version="1.0" encoding="utf-8"?>
<p:tagLst xmlns:a="http://schemas.openxmlformats.org/drawingml/2006/main" xmlns:r="http://schemas.openxmlformats.org/officeDocument/2006/relationships" xmlns:p="http://schemas.openxmlformats.org/presentationml/2006/main">
  <p:tag name="{FUSIONTAGSHAPEID}" val="SlideShape_271"/>
  <p:tag name="NUM" val="39"/>
</p:tagLst>
</file>

<file path=ppt/tags/tag288.xml><?xml version="1.0" encoding="utf-8"?>
<p:tagLst xmlns:a="http://schemas.openxmlformats.org/drawingml/2006/main" xmlns:r="http://schemas.openxmlformats.org/officeDocument/2006/relationships" xmlns:p="http://schemas.openxmlformats.org/presentationml/2006/main">
  <p:tag name="{FUSIONTAGSHAPEID}" val="SlideShape_272"/>
  <p:tag name="NUM" val="40"/>
</p:tagLst>
</file>

<file path=ppt/tags/tag289.xml><?xml version="1.0" encoding="utf-8"?>
<p:tagLst xmlns:a="http://schemas.openxmlformats.org/drawingml/2006/main" xmlns:r="http://schemas.openxmlformats.org/officeDocument/2006/relationships" xmlns:p="http://schemas.openxmlformats.org/presentationml/2006/main">
  <p:tag name="{FUSIONTAGSHAPEID}" val="SlideShape_273"/>
  <p:tag name="NUM" val="41"/>
</p:tagLst>
</file>

<file path=ppt/tags/tag29.xml><?xml version="1.0" encoding="utf-8"?>
<p:tagLst xmlns:a="http://schemas.openxmlformats.org/drawingml/2006/main" xmlns:r="http://schemas.openxmlformats.org/officeDocument/2006/relationships" xmlns:p="http://schemas.openxmlformats.org/presentationml/2006/main">
  <p:tag name="{FUSIONTAGSHAPEID}" val="SlideShape_25"/>
  <p:tag name="NUM" val="6"/>
</p:tagLst>
</file>

<file path=ppt/tags/tag290.xml><?xml version="1.0" encoding="utf-8"?>
<p:tagLst xmlns:a="http://schemas.openxmlformats.org/drawingml/2006/main" xmlns:r="http://schemas.openxmlformats.org/officeDocument/2006/relationships" xmlns:p="http://schemas.openxmlformats.org/presentationml/2006/main">
  <p:tag name="{FUSIONTAGSHAPEID}" val="SlideShape_274"/>
  <p:tag name="NUM" val="42"/>
</p:tagLst>
</file>

<file path=ppt/tags/tag291.xml><?xml version="1.0" encoding="utf-8"?>
<p:tagLst xmlns:a="http://schemas.openxmlformats.org/drawingml/2006/main" xmlns:r="http://schemas.openxmlformats.org/officeDocument/2006/relationships" xmlns:p="http://schemas.openxmlformats.org/presentationml/2006/main">
  <p:tag name="{FUSIONTAGSHAPEID}" val="SlideShape_275"/>
  <p:tag name="NUM" val="43"/>
</p:tagLst>
</file>

<file path=ppt/tags/tag292.xml><?xml version="1.0" encoding="utf-8"?>
<p:tagLst xmlns:a="http://schemas.openxmlformats.org/drawingml/2006/main" xmlns:r="http://schemas.openxmlformats.org/officeDocument/2006/relationships" xmlns:p="http://schemas.openxmlformats.org/presentationml/2006/main">
  <p:tag name="{FUSIONTAGSHAPEID}" val="NotesShape_276"/>
</p:tagLst>
</file>

<file path=ppt/tags/tag293.xml><?xml version="1.0" encoding="utf-8"?>
<p:tagLst xmlns:a="http://schemas.openxmlformats.org/drawingml/2006/main" xmlns:r="http://schemas.openxmlformats.org/officeDocument/2006/relationships" xmlns:p="http://schemas.openxmlformats.org/presentationml/2006/main">
  <p:tag name="{FUSIONTAGSHAPEID}" val="NotesShape_277"/>
</p:tagLst>
</file>

<file path=ppt/tags/tag294.xml><?xml version="1.0" encoding="utf-8"?>
<p:tagLst xmlns:a="http://schemas.openxmlformats.org/drawingml/2006/main" xmlns:r="http://schemas.openxmlformats.org/officeDocument/2006/relationships" xmlns:p="http://schemas.openxmlformats.org/presentationml/2006/main">
  <p:tag name="{FUSIONTAGSHAPEID}" val="NotesShape_278"/>
</p:tagLst>
</file>

<file path=ppt/tags/tag295.xml><?xml version="1.0" encoding="utf-8"?>
<p:tagLst xmlns:a="http://schemas.openxmlformats.org/drawingml/2006/main" xmlns:r="http://schemas.openxmlformats.org/officeDocument/2006/relationships" xmlns:p="http://schemas.openxmlformats.org/presentationml/2006/main">
  <p:tag name="{FUSIONTAGSLIDEMAPPINGINFO}" val="{(SlideShape_272,1,1,[&lt;1,1,1,1,0&gt;])(SlideShape_274,10,10,[&lt;1,1,1,1,0&gt;&lt;2,2,2,2,0&gt;&lt;3,3,3,3,0&gt;&lt;4,4,4,4,0&gt;&lt;5,5,5,5,0&gt;&lt;6,6,6,6,0&gt;&lt;7,7,7,7,0&gt;&lt;8,8,8,8,0&gt;&lt;9,9,9,9,0&gt;&lt;10,10,10,10,0&gt;])(SlideShape_276,1,1,[&lt;1,1,1,1,0&gt;])(SlideShape_277,1,1,[&lt;1,1,1,1,0&gt;])}"/>
</p:tagLst>
</file>

<file path=ppt/tags/tag296.xml><?xml version="1.0" encoding="utf-8"?>
<p:tagLst xmlns:a="http://schemas.openxmlformats.org/drawingml/2006/main" xmlns:r="http://schemas.openxmlformats.org/officeDocument/2006/relationships" xmlns:p="http://schemas.openxmlformats.org/presentationml/2006/main">
  <p:tag name="{FUSIONTAGSHAPEID}" val="SlideShape_279"/>
  <p:tag name="NUM" val="1"/>
</p:tagLst>
</file>

<file path=ppt/tags/tag297.xml><?xml version="1.0" encoding="utf-8"?>
<p:tagLst xmlns:a="http://schemas.openxmlformats.org/drawingml/2006/main" xmlns:r="http://schemas.openxmlformats.org/officeDocument/2006/relationships" xmlns:p="http://schemas.openxmlformats.org/presentationml/2006/main">
  <p:tag name="{FUSIONTAGSHAPEID}" val="SlideShape_280"/>
  <p:tag name="NUM" val="2"/>
</p:tagLst>
</file>

<file path=ppt/tags/tag298.xml><?xml version="1.0" encoding="utf-8"?>
<p:tagLst xmlns:a="http://schemas.openxmlformats.org/drawingml/2006/main" xmlns:r="http://schemas.openxmlformats.org/officeDocument/2006/relationships" xmlns:p="http://schemas.openxmlformats.org/presentationml/2006/main">
  <p:tag name="{FUSIONTAGSHAPEID}" val="SlideShape_281"/>
  <p:tag name="NUM" val="3"/>
</p:tagLst>
</file>

<file path=ppt/tags/tag299.xml><?xml version="1.0" encoding="utf-8"?>
<p:tagLst xmlns:a="http://schemas.openxmlformats.org/drawingml/2006/main" xmlns:r="http://schemas.openxmlformats.org/officeDocument/2006/relationships" xmlns:p="http://schemas.openxmlformats.org/presentationml/2006/main">
  <p:tag name="{FUSIONTAGSHAPEID}" val="SlideShape_282"/>
  <p:tag name="NUM" val="4"/>
</p:tagLst>
</file>

<file path=ppt/tags/tag3.xml><?xml version="1.0" encoding="utf-8"?>
<p:tagLst xmlns:a="http://schemas.openxmlformats.org/drawingml/2006/main" xmlns:r="http://schemas.openxmlformats.org/officeDocument/2006/relationships" xmlns:p="http://schemas.openxmlformats.org/presentationml/2006/main">
  <p:tag name="{FUSIONTAGSHAPEID}" val="SlideShape_1"/>
  <p:tag name="NUM" val="1"/>
</p:tagLst>
</file>

<file path=ppt/tags/tag30.xml><?xml version="1.0" encoding="utf-8"?>
<p:tagLst xmlns:a="http://schemas.openxmlformats.org/drawingml/2006/main" xmlns:r="http://schemas.openxmlformats.org/officeDocument/2006/relationships" xmlns:p="http://schemas.openxmlformats.org/presentationml/2006/main">
  <p:tag name="{FUSIONTAGSHAPEID}" val="SlideShape_26"/>
  <p:tag name="NUM" val="7"/>
</p:tagLst>
</file>

<file path=ppt/tags/tag300.xml><?xml version="1.0" encoding="utf-8"?>
<p:tagLst xmlns:a="http://schemas.openxmlformats.org/drawingml/2006/main" xmlns:r="http://schemas.openxmlformats.org/officeDocument/2006/relationships" xmlns:p="http://schemas.openxmlformats.org/presentationml/2006/main">
  <p:tag name="{FUSIONTAGSHAPEID}" val="SlideShape_283"/>
  <p:tag name="NUM" val="5"/>
</p:tagLst>
</file>

<file path=ppt/tags/tag301.xml><?xml version="1.0" encoding="utf-8"?>
<p:tagLst xmlns:a="http://schemas.openxmlformats.org/drawingml/2006/main" xmlns:r="http://schemas.openxmlformats.org/officeDocument/2006/relationships" xmlns:p="http://schemas.openxmlformats.org/presentationml/2006/main">
  <p:tag name="{FUSIONTAGSHAPEID}" val="SlideShape_284"/>
  <p:tag name="NUM" val="6"/>
</p:tagLst>
</file>

<file path=ppt/tags/tag302.xml><?xml version="1.0" encoding="utf-8"?>
<p:tagLst xmlns:a="http://schemas.openxmlformats.org/drawingml/2006/main" xmlns:r="http://schemas.openxmlformats.org/officeDocument/2006/relationships" xmlns:p="http://schemas.openxmlformats.org/presentationml/2006/main">
  <p:tag name="{FUSIONTAGSHAPEID}" val="SlideShape_285"/>
  <p:tag name="NUM" val="7"/>
</p:tagLst>
</file>

<file path=ppt/tags/tag303.xml><?xml version="1.0" encoding="utf-8"?>
<p:tagLst xmlns:a="http://schemas.openxmlformats.org/drawingml/2006/main" xmlns:r="http://schemas.openxmlformats.org/officeDocument/2006/relationships" xmlns:p="http://schemas.openxmlformats.org/presentationml/2006/main">
  <p:tag name="NUM" val="8"/>
</p:tagLst>
</file>

<file path=ppt/tags/tag304.xml><?xml version="1.0" encoding="utf-8"?>
<p:tagLst xmlns:a="http://schemas.openxmlformats.org/drawingml/2006/main" xmlns:r="http://schemas.openxmlformats.org/officeDocument/2006/relationships" xmlns:p="http://schemas.openxmlformats.org/presentationml/2006/main">
  <p:tag name="{FUSIONTAGSHAPEID}" val="SlideShape_286"/>
</p:tagLst>
</file>

<file path=ppt/tags/tag305.xml><?xml version="1.0" encoding="utf-8"?>
<p:tagLst xmlns:a="http://schemas.openxmlformats.org/drawingml/2006/main" xmlns:r="http://schemas.openxmlformats.org/officeDocument/2006/relationships" xmlns:p="http://schemas.openxmlformats.org/presentationml/2006/main">
  <p:tag name="{FUSIONTAGSHAPEID}" val="SlideShape_287"/>
</p:tagLst>
</file>

<file path=ppt/tags/tag306.xml><?xml version="1.0" encoding="utf-8"?>
<p:tagLst xmlns:a="http://schemas.openxmlformats.org/drawingml/2006/main" xmlns:r="http://schemas.openxmlformats.org/officeDocument/2006/relationships" xmlns:p="http://schemas.openxmlformats.org/presentationml/2006/main">
  <p:tag name="{FUSIONTAGSHAPEID}" val="SlideShape_288"/>
</p:tagLst>
</file>

<file path=ppt/tags/tag307.xml><?xml version="1.0" encoding="utf-8"?>
<p:tagLst xmlns:a="http://schemas.openxmlformats.org/drawingml/2006/main" xmlns:r="http://schemas.openxmlformats.org/officeDocument/2006/relationships" xmlns:p="http://schemas.openxmlformats.org/presentationml/2006/main">
  <p:tag name="{FUSIONTAGSHAPEID}" val="SlideShape_289"/>
</p:tagLst>
</file>

<file path=ppt/tags/tag308.xml><?xml version="1.0" encoding="utf-8"?>
<p:tagLst xmlns:a="http://schemas.openxmlformats.org/drawingml/2006/main" xmlns:r="http://schemas.openxmlformats.org/officeDocument/2006/relationships" xmlns:p="http://schemas.openxmlformats.org/presentationml/2006/main">
  <p:tag name="{FUSIONTAGSHAPEID}" val="SlideShape_290"/>
</p:tagLst>
</file>

<file path=ppt/tags/tag309.xml><?xml version="1.0" encoding="utf-8"?>
<p:tagLst xmlns:a="http://schemas.openxmlformats.org/drawingml/2006/main" xmlns:r="http://schemas.openxmlformats.org/officeDocument/2006/relationships" xmlns:p="http://schemas.openxmlformats.org/presentationml/2006/main">
  <p:tag name="{FUSIONTAGSHAPEID}" val="SlideShape_291"/>
</p:tagLst>
</file>

<file path=ppt/tags/tag31.xml><?xml version="1.0" encoding="utf-8"?>
<p:tagLst xmlns:a="http://schemas.openxmlformats.org/drawingml/2006/main" xmlns:r="http://schemas.openxmlformats.org/officeDocument/2006/relationships" xmlns:p="http://schemas.openxmlformats.org/presentationml/2006/main">
  <p:tag name="{FUSIONTAGSHAPEID}" val="SlideShape_27"/>
  <p:tag name="NUM" val="8"/>
</p:tagLst>
</file>

<file path=ppt/tags/tag310.xml><?xml version="1.0" encoding="utf-8"?>
<p:tagLst xmlns:a="http://schemas.openxmlformats.org/drawingml/2006/main" xmlns:r="http://schemas.openxmlformats.org/officeDocument/2006/relationships" xmlns:p="http://schemas.openxmlformats.org/presentationml/2006/main">
  <p:tag name="{FUSIONTAGSHAPEID}" val="SlideShape_292"/>
</p:tagLst>
</file>

<file path=ppt/tags/tag311.xml><?xml version="1.0" encoding="utf-8"?>
<p:tagLst xmlns:a="http://schemas.openxmlformats.org/drawingml/2006/main" xmlns:r="http://schemas.openxmlformats.org/officeDocument/2006/relationships" xmlns:p="http://schemas.openxmlformats.org/presentationml/2006/main">
  <p:tag name="{FUSIONTAGSHAPEID}" val="SlideShape_293"/>
</p:tagLst>
</file>

<file path=ppt/tags/tag312.xml><?xml version="1.0" encoding="utf-8"?>
<p:tagLst xmlns:a="http://schemas.openxmlformats.org/drawingml/2006/main" xmlns:r="http://schemas.openxmlformats.org/officeDocument/2006/relationships" xmlns:p="http://schemas.openxmlformats.org/presentationml/2006/main">
  <p:tag name="{FUSIONTAGSHAPEID}" val="SlideShape_294"/>
</p:tagLst>
</file>

<file path=ppt/tags/tag313.xml><?xml version="1.0" encoding="utf-8"?>
<p:tagLst xmlns:a="http://schemas.openxmlformats.org/drawingml/2006/main" xmlns:r="http://schemas.openxmlformats.org/officeDocument/2006/relationships" xmlns:p="http://schemas.openxmlformats.org/presentationml/2006/main">
  <p:tag name="{FUSIONTAGSHAPEID}" val="SlideShape_295"/>
</p:tagLst>
</file>

<file path=ppt/tags/tag314.xml><?xml version="1.0" encoding="utf-8"?>
<p:tagLst xmlns:a="http://schemas.openxmlformats.org/drawingml/2006/main" xmlns:r="http://schemas.openxmlformats.org/officeDocument/2006/relationships" xmlns:p="http://schemas.openxmlformats.org/presentationml/2006/main">
  <p:tag name="{FUSIONTAGSHAPEID}" val="SlideShape_296"/>
</p:tagLst>
</file>

<file path=ppt/tags/tag315.xml><?xml version="1.0" encoding="utf-8"?>
<p:tagLst xmlns:a="http://schemas.openxmlformats.org/drawingml/2006/main" xmlns:r="http://schemas.openxmlformats.org/officeDocument/2006/relationships" xmlns:p="http://schemas.openxmlformats.org/presentationml/2006/main">
  <p:tag name="{FUSIONTAGSHAPEID}" val="SlideShape_297"/>
</p:tagLst>
</file>

<file path=ppt/tags/tag316.xml><?xml version="1.0" encoding="utf-8"?>
<p:tagLst xmlns:a="http://schemas.openxmlformats.org/drawingml/2006/main" xmlns:r="http://schemas.openxmlformats.org/officeDocument/2006/relationships" xmlns:p="http://schemas.openxmlformats.org/presentationml/2006/main">
  <p:tag name="{FUSIONTAGSHAPEID}" val="SlideShape_298"/>
</p:tagLst>
</file>

<file path=ppt/tags/tag317.xml><?xml version="1.0" encoding="utf-8"?>
<p:tagLst xmlns:a="http://schemas.openxmlformats.org/drawingml/2006/main" xmlns:r="http://schemas.openxmlformats.org/officeDocument/2006/relationships" xmlns:p="http://schemas.openxmlformats.org/presentationml/2006/main">
  <p:tag name="{FUSIONTAGSHAPEID}" val="SlideShape_299"/>
</p:tagLst>
</file>

<file path=ppt/tags/tag318.xml><?xml version="1.0" encoding="utf-8"?>
<p:tagLst xmlns:a="http://schemas.openxmlformats.org/drawingml/2006/main" xmlns:r="http://schemas.openxmlformats.org/officeDocument/2006/relationships" xmlns:p="http://schemas.openxmlformats.org/presentationml/2006/main">
  <p:tag name="{FUSIONTAGSHAPEID}" val="SlideShape_300"/>
</p:tagLst>
</file>

<file path=ppt/tags/tag319.xml><?xml version="1.0" encoding="utf-8"?>
<p:tagLst xmlns:a="http://schemas.openxmlformats.org/drawingml/2006/main" xmlns:r="http://schemas.openxmlformats.org/officeDocument/2006/relationships" xmlns:p="http://schemas.openxmlformats.org/presentationml/2006/main">
  <p:tag name="{FUSIONTAGSHAPEID}" val="SlideShape_301"/>
</p:tagLst>
</file>

<file path=ppt/tags/tag32.xml><?xml version="1.0" encoding="utf-8"?>
<p:tagLst xmlns:a="http://schemas.openxmlformats.org/drawingml/2006/main" xmlns:r="http://schemas.openxmlformats.org/officeDocument/2006/relationships" xmlns:p="http://schemas.openxmlformats.org/presentationml/2006/main">
  <p:tag name="{FUSIONTAGSHAPEID}" val="SlideShape_28"/>
  <p:tag name="NUM" val="9"/>
</p:tagLst>
</file>

<file path=ppt/tags/tag320.xml><?xml version="1.0" encoding="utf-8"?>
<p:tagLst xmlns:a="http://schemas.openxmlformats.org/drawingml/2006/main" xmlns:r="http://schemas.openxmlformats.org/officeDocument/2006/relationships" xmlns:p="http://schemas.openxmlformats.org/presentationml/2006/main">
  <p:tag name="{FUSIONTAGSHAPEID}" val="SlideShape_302"/>
</p:tagLst>
</file>

<file path=ppt/tags/tag321.xml><?xml version="1.0" encoding="utf-8"?>
<p:tagLst xmlns:a="http://schemas.openxmlformats.org/drawingml/2006/main" xmlns:r="http://schemas.openxmlformats.org/officeDocument/2006/relationships" xmlns:p="http://schemas.openxmlformats.org/presentationml/2006/main">
  <p:tag name="{FUSIONTAGSHAPEID}" val="SlideShape_303"/>
</p:tagLst>
</file>

<file path=ppt/tags/tag322.xml><?xml version="1.0" encoding="utf-8"?>
<p:tagLst xmlns:a="http://schemas.openxmlformats.org/drawingml/2006/main" xmlns:r="http://schemas.openxmlformats.org/officeDocument/2006/relationships" xmlns:p="http://schemas.openxmlformats.org/presentationml/2006/main">
  <p:tag name="{FUSIONTAGSHAPEID}" val="SlideShape_304"/>
</p:tagLst>
</file>

<file path=ppt/tags/tag323.xml><?xml version="1.0" encoding="utf-8"?>
<p:tagLst xmlns:a="http://schemas.openxmlformats.org/drawingml/2006/main" xmlns:r="http://schemas.openxmlformats.org/officeDocument/2006/relationships" xmlns:p="http://schemas.openxmlformats.org/presentationml/2006/main">
  <p:tag name="{FUSIONTAGSHAPEID}" val="SlideShape_305"/>
</p:tagLst>
</file>

<file path=ppt/tags/tag324.xml><?xml version="1.0" encoding="utf-8"?>
<p:tagLst xmlns:a="http://schemas.openxmlformats.org/drawingml/2006/main" xmlns:r="http://schemas.openxmlformats.org/officeDocument/2006/relationships" xmlns:p="http://schemas.openxmlformats.org/presentationml/2006/main">
  <p:tag name="{FUSIONTAGSHAPEID}" val="SlideShape_306"/>
</p:tagLst>
</file>

<file path=ppt/tags/tag325.xml><?xml version="1.0" encoding="utf-8"?>
<p:tagLst xmlns:a="http://schemas.openxmlformats.org/drawingml/2006/main" xmlns:r="http://schemas.openxmlformats.org/officeDocument/2006/relationships" xmlns:p="http://schemas.openxmlformats.org/presentationml/2006/main">
  <p:tag name="{FUSIONTAGSHAPEID}" val="SlideShape_307"/>
</p:tagLst>
</file>

<file path=ppt/tags/tag326.xml><?xml version="1.0" encoding="utf-8"?>
<p:tagLst xmlns:a="http://schemas.openxmlformats.org/drawingml/2006/main" xmlns:r="http://schemas.openxmlformats.org/officeDocument/2006/relationships" xmlns:p="http://schemas.openxmlformats.org/presentationml/2006/main">
  <p:tag name="{FUSIONTAGSHAPEID}" val="SlideShape_308"/>
</p:tagLst>
</file>

<file path=ppt/tags/tag327.xml><?xml version="1.0" encoding="utf-8"?>
<p:tagLst xmlns:a="http://schemas.openxmlformats.org/drawingml/2006/main" xmlns:r="http://schemas.openxmlformats.org/officeDocument/2006/relationships" xmlns:p="http://schemas.openxmlformats.org/presentationml/2006/main">
  <p:tag name="{FUSIONTAGSHAPEID}" val="SlideShape_309"/>
</p:tagLst>
</file>

<file path=ppt/tags/tag328.xml><?xml version="1.0" encoding="utf-8"?>
<p:tagLst xmlns:a="http://schemas.openxmlformats.org/drawingml/2006/main" xmlns:r="http://schemas.openxmlformats.org/officeDocument/2006/relationships" xmlns:p="http://schemas.openxmlformats.org/presentationml/2006/main">
  <p:tag name="{FUSIONTAGSHAPEID}" val="SlideShape_310"/>
</p:tagLst>
</file>

<file path=ppt/tags/tag329.xml><?xml version="1.0" encoding="utf-8"?>
<p:tagLst xmlns:a="http://schemas.openxmlformats.org/drawingml/2006/main" xmlns:r="http://schemas.openxmlformats.org/officeDocument/2006/relationships" xmlns:p="http://schemas.openxmlformats.org/presentationml/2006/main">
  <p:tag name="{FUSIONTAGSHAPEID}" val="SlideShape_311"/>
</p:tagLst>
</file>

<file path=ppt/tags/tag33.xml><?xml version="1.0" encoding="utf-8"?>
<p:tagLst xmlns:a="http://schemas.openxmlformats.org/drawingml/2006/main" xmlns:r="http://schemas.openxmlformats.org/officeDocument/2006/relationships" xmlns:p="http://schemas.openxmlformats.org/presentationml/2006/main">
  <p:tag name="{FUSIONTAGSHAPEID}" val="SlideShape_29"/>
  <p:tag name="NUM" val="10"/>
</p:tagLst>
</file>

<file path=ppt/tags/tag330.xml><?xml version="1.0" encoding="utf-8"?>
<p:tagLst xmlns:a="http://schemas.openxmlformats.org/drawingml/2006/main" xmlns:r="http://schemas.openxmlformats.org/officeDocument/2006/relationships" xmlns:p="http://schemas.openxmlformats.org/presentationml/2006/main">
  <p:tag name="{FUSIONTAGSHAPEID}" val="SlideShape_312"/>
</p:tagLst>
</file>

<file path=ppt/tags/tag331.xml><?xml version="1.0" encoding="utf-8"?>
<p:tagLst xmlns:a="http://schemas.openxmlformats.org/drawingml/2006/main" xmlns:r="http://schemas.openxmlformats.org/officeDocument/2006/relationships" xmlns:p="http://schemas.openxmlformats.org/presentationml/2006/main">
  <p:tag name="{FUSIONTAGSHAPEID}" val="SlideShape_313"/>
</p:tagLst>
</file>

<file path=ppt/tags/tag332.xml><?xml version="1.0" encoding="utf-8"?>
<p:tagLst xmlns:a="http://schemas.openxmlformats.org/drawingml/2006/main" xmlns:r="http://schemas.openxmlformats.org/officeDocument/2006/relationships" xmlns:p="http://schemas.openxmlformats.org/presentationml/2006/main">
  <p:tag name="{FUSIONTAGSHAPEID}" val="SlideShape_314"/>
</p:tagLst>
</file>

<file path=ppt/tags/tag333.xml><?xml version="1.0" encoding="utf-8"?>
<p:tagLst xmlns:a="http://schemas.openxmlformats.org/drawingml/2006/main" xmlns:r="http://schemas.openxmlformats.org/officeDocument/2006/relationships" xmlns:p="http://schemas.openxmlformats.org/presentationml/2006/main">
  <p:tag name="{FUSIONTAGSHAPEID}" val="SlideShape_315"/>
</p:tagLst>
</file>

<file path=ppt/tags/tag334.xml><?xml version="1.0" encoding="utf-8"?>
<p:tagLst xmlns:a="http://schemas.openxmlformats.org/drawingml/2006/main" xmlns:r="http://schemas.openxmlformats.org/officeDocument/2006/relationships" xmlns:p="http://schemas.openxmlformats.org/presentationml/2006/main">
  <p:tag name="{FUSIONTAGSHAPEID}" val="SlideShape_316"/>
</p:tagLst>
</file>

<file path=ppt/tags/tag335.xml><?xml version="1.0" encoding="utf-8"?>
<p:tagLst xmlns:a="http://schemas.openxmlformats.org/drawingml/2006/main" xmlns:r="http://schemas.openxmlformats.org/officeDocument/2006/relationships" xmlns:p="http://schemas.openxmlformats.org/presentationml/2006/main">
  <p:tag name="{FUSIONTAGSHAPEID}" val="SlideShape_317"/>
</p:tagLst>
</file>

<file path=ppt/tags/tag336.xml><?xml version="1.0" encoding="utf-8"?>
<p:tagLst xmlns:a="http://schemas.openxmlformats.org/drawingml/2006/main" xmlns:r="http://schemas.openxmlformats.org/officeDocument/2006/relationships" xmlns:p="http://schemas.openxmlformats.org/presentationml/2006/main">
  <p:tag name="{FUSIONTAGSHAPEID}" val="SlideShape_318"/>
</p:tagLst>
</file>

<file path=ppt/tags/tag337.xml><?xml version="1.0" encoding="utf-8"?>
<p:tagLst xmlns:a="http://schemas.openxmlformats.org/drawingml/2006/main" xmlns:r="http://schemas.openxmlformats.org/officeDocument/2006/relationships" xmlns:p="http://schemas.openxmlformats.org/presentationml/2006/main">
  <p:tag name="{FUSIONTAGSHAPEID}" val="SlideShape_319"/>
</p:tagLst>
</file>

<file path=ppt/tags/tag338.xml><?xml version="1.0" encoding="utf-8"?>
<p:tagLst xmlns:a="http://schemas.openxmlformats.org/drawingml/2006/main" xmlns:r="http://schemas.openxmlformats.org/officeDocument/2006/relationships" xmlns:p="http://schemas.openxmlformats.org/presentationml/2006/main">
  <p:tag name="{FUSIONTAGSHAPEID}" val="SlideShape_320"/>
</p:tagLst>
</file>

<file path=ppt/tags/tag339.xml><?xml version="1.0" encoding="utf-8"?>
<p:tagLst xmlns:a="http://schemas.openxmlformats.org/drawingml/2006/main" xmlns:r="http://schemas.openxmlformats.org/officeDocument/2006/relationships" xmlns:p="http://schemas.openxmlformats.org/presentationml/2006/main">
  <p:tag name="{FUSIONTAGSHAPEID}" val="SlideShape_321"/>
</p:tagLst>
</file>

<file path=ppt/tags/tag34.xml><?xml version="1.0" encoding="utf-8"?>
<p:tagLst xmlns:a="http://schemas.openxmlformats.org/drawingml/2006/main" xmlns:r="http://schemas.openxmlformats.org/officeDocument/2006/relationships" xmlns:p="http://schemas.openxmlformats.org/presentationml/2006/main">
  <p:tag name="{FUSIONTAGSHAPEID}" val="SlideShape_30"/>
  <p:tag name="NUM" val="11"/>
</p:tagLst>
</file>

<file path=ppt/tags/tag340.xml><?xml version="1.0" encoding="utf-8"?>
<p:tagLst xmlns:a="http://schemas.openxmlformats.org/drawingml/2006/main" xmlns:r="http://schemas.openxmlformats.org/officeDocument/2006/relationships" xmlns:p="http://schemas.openxmlformats.org/presentationml/2006/main">
  <p:tag name="{FUSIONTAGSHAPEID}" val="SlideShape_322"/>
</p:tagLst>
</file>

<file path=ppt/tags/tag341.xml><?xml version="1.0" encoding="utf-8"?>
<p:tagLst xmlns:a="http://schemas.openxmlformats.org/drawingml/2006/main" xmlns:r="http://schemas.openxmlformats.org/officeDocument/2006/relationships" xmlns:p="http://schemas.openxmlformats.org/presentationml/2006/main">
  <p:tag name="{FUSIONTAGSHAPEID}" val="SlideShape_323"/>
</p:tagLst>
</file>

<file path=ppt/tags/tag342.xml><?xml version="1.0" encoding="utf-8"?>
<p:tagLst xmlns:a="http://schemas.openxmlformats.org/drawingml/2006/main" xmlns:r="http://schemas.openxmlformats.org/officeDocument/2006/relationships" xmlns:p="http://schemas.openxmlformats.org/presentationml/2006/main">
  <p:tag name="{FUSIONTAGSHAPEID}" val="SlideShape_324"/>
</p:tagLst>
</file>

<file path=ppt/tags/tag343.xml><?xml version="1.0" encoding="utf-8"?>
<p:tagLst xmlns:a="http://schemas.openxmlformats.org/drawingml/2006/main" xmlns:r="http://schemas.openxmlformats.org/officeDocument/2006/relationships" xmlns:p="http://schemas.openxmlformats.org/presentationml/2006/main">
  <p:tag name="{FUSIONTAGSHAPEID}" val="SlideShape_325"/>
</p:tagLst>
</file>

<file path=ppt/tags/tag344.xml><?xml version="1.0" encoding="utf-8"?>
<p:tagLst xmlns:a="http://schemas.openxmlformats.org/drawingml/2006/main" xmlns:r="http://schemas.openxmlformats.org/officeDocument/2006/relationships" xmlns:p="http://schemas.openxmlformats.org/presentationml/2006/main">
  <p:tag name="{FUSIONTAGSHAPEID}" val="SlideShape_326"/>
</p:tagLst>
</file>

<file path=ppt/tags/tag345.xml><?xml version="1.0" encoding="utf-8"?>
<p:tagLst xmlns:a="http://schemas.openxmlformats.org/drawingml/2006/main" xmlns:r="http://schemas.openxmlformats.org/officeDocument/2006/relationships" xmlns:p="http://schemas.openxmlformats.org/presentationml/2006/main">
  <p:tag name="{FUSIONTAGSHAPEID}" val="SlideShape_327"/>
</p:tagLst>
</file>

<file path=ppt/tags/tag346.xml><?xml version="1.0" encoding="utf-8"?>
<p:tagLst xmlns:a="http://schemas.openxmlformats.org/drawingml/2006/main" xmlns:r="http://schemas.openxmlformats.org/officeDocument/2006/relationships" xmlns:p="http://schemas.openxmlformats.org/presentationml/2006/main">
  <p:tag name="{FUSIONTAGSHAPEID}" val="SlideShape_328"/>
</p:tagLst>
</file>

<file path=ppt/tags/tag347.xml><?xml version="1.0" encoding="utf-8"?>
<p:tagLst xmlns:a="http://schemas.openxmlformats.org/drawingml/2006/main" xmlns:r="http://schemas.openxmlformats.org/officeDocument/2006/relationships" xmlns:p="http://schemas.openxmlformats.org/presentationml/2006/main">
  <p:tag name="{FUSIONTAGSHAPEID}" val="SlideShape_329"/>
</p:tagLst>
</file>

<file path=ppt/tags/tag348.xml><?xml version="1.0" encoding="utf-8"?>
<p:tagLst xmlns:a="http://schemas.openxmlformats.org/drawingml/2006/main" xmlns:r="http://schemas.openxmlformats.org/officeDocument/2006/relationships" xmlns:p="http://schemas.openxmlformats.org/presentationml/2006/main">
  <p:tag name="{FUSIONTAGSHAPEID}" val="SlideShape_330"/>
</p:tagLst>
</file>

<file path=ppt/tags/tag349.xml><?xml version="1.0" encoding="utf-8"?>
<p:tagLst xmlns:a="http://schemas.openxmlformats.org/drawingml/2006/main" xmlns:r="http://schemas.openxmlformats.org/officeDocument/2006/relationships" xmlns:p="http://schemas.openxmlformats.org/presentationml/2006/main">
  <p:tag name="{FUSIONTAGSHAPEID}" val="SlideShape_331"/>
</p:tagLst>
</file>

<file path=ppt/tags/tag35.xml><?xml version="1.0" encoding="utf-8"?>
<p:tagLst xmlns:a="http://schemas.openxmlformats.org/drawingml/2006/main" xmlns:r="http://schemas.openxmlformats.org/officeDocument/2006/relationships" xmlns:p="http://schemas.openxmlformats.org/presentationml/2006/main">
  <p:tag name="{FUSIONTAGSHAPEID}" val="SlideShape_31"/>
  <p:tag name="NUM" val="12"/>
</p:tagLst>
</file>

<file path=ppt/tags/tag350.xml><?xml version="1.0" encoding="utf-8"?>
<p:tagLst xmlns:a="http://schemas.openxmlformats.org/drawingml/2006/main" xmlns:r="http://schemas.openxmlformats.org/officeDocument/2006/relationships" xmlns:p="http://schemas.openxmlformats.org/presentationml/2006/main">
  <p:tag name="{FUSIONTAGSHAPEID}" val="SlideShape_332"/>
</p:tagLst>
</file>

<file path=ppt/tags/tag351.xml><?xml version="1.0" encoding="utf-8"?>
<p:tagLst xmlns:a="http://schemas.openxmlformats.org/drawingml/2006/main" xmlns:r="http://schemas.openxmlformats.org/officeDocument/2006/relationships" xmlns:p="http://schemas.openxmlformats.org/presentationml/2006/main">
  <p:tag name="{FUSIONTAGSHAPEID}" val="SlideShape_333"/>
</p:tagLst>
</file>

<file path=ppt/tags/tag352.xml><?xml version="1.0" encoding="utf-8"?>
<p:tagLst xmlns:a="http://schemas.openxmlformats.org/drawingml/2006/main" xmlns:r="http://schemas.openxmlformats.org/officeDocument/2006/relationships" xmlns:p="http://schemas.openxmlformats.org/presentationml/2006/main">
  <p:tag name="{FUSIONTAGSHAPEID}" val="SlideShape_334"/>
</p:tagLst>
</file>

<file path=ppt/tags/tag353.xml><?xml version="1.0" encoding="utf-8"?>
<p:tagLst xmlns:a="http://schemas.openxmlformats.org/drawingml/2006/main" xmlns:r="http://schemas.openxmlformats.org/officeDocument/2006/relationships" xmlns:p="http://schemas.openxmlformats.org/presentationml/2006/main">
  <p:tag name="{FUSIONTAGSHAPEID}" val="SlideShape_335"/>
</p:tagLst>
</file>

<file path=ppt/tags/tag354.xml><?xml version="1.0" encoding="utf-8"?>
<p:tagLst xmlns:a="http://schemas.openxmlformats.org/drawingml/2006/main" xmlns:r="http://schemas.openxmlformats.org/officeDocument/2006/relationships" xmlns:p="http://schemas.openxmlformats.org/presentationml/2006/main">
  <p:tag name="{FUSIONTAGSHAPEID}" val="SlideShape_336"/>
</p:tagLst>
</file>

<file path=ppt/tags/tag355.xml><?xml version="1.0" encoding="utf-8"?>
<p:tagLst xmlns:a="http://schemas.openxmlformats.org/drawingml/2006/main" xmlns:r="http://schemas.openxmlformats.org/officeDocument/2006/relationships" xmlns:p="http://schemas.openxmlformats.org/presentationml/2006/main">
  <p:tag name="{FUSIONTAGSHAPEID}" val="SlideShape_337"/>
</p:tagLst>
</file>

<file path=ppt/tags/tag356.xml><?xml version="1.0" encoding="utf-8"?>
<p:tagLst xmlns:a="http://schemas.openxmlformats.org/drawingml/2006/main" xmlns:r="http://schemas.openxmlformats.org/officeDocument/2006/relationships" xmlns:p="http://schemas.openxmlformats.org/presentationml/2006/main">
  <p:tag name="{FUSIONTAGSHAPEID}" val="SlideShape_338"/>
</p:tagLst>
</file>

<file path=ppt/tags/tag357.xml><?xml version="1.0" encoding="utf-8"?>
<p:tagLst xmlns:a="http://schemas.openxmlformats.org/drawingml/2006/main" xmlns:r="http://schemas.openxmlformats.org/officeDocument/2006/relationships" xmlns:p="http://schemas.openxmlformats.org/presentationml/2006/main">
  <p:tag name="{FUSIONTAGSHAPEID}" val="SlideShape_339"/>
</p:tagLst>
</file>

<file path=ppt/tags/tag358.xml><?xml version="1.0" encoding="utf-8"?>
<p:tagLst xmlns:a="http://schemas.openxmlformats.org/drawingml/2006/main" xmlns:r="http://schemas.openxmlformats.org/officeDocument/2006/relationships" xmlns:p="http://schemas.openxmlformats.org/presentationml/2006/main">
  <p:tag name="{FUSIONTAGSHAPEID}" val="SlideShape_340"/>
</p:tagLst>
</file>

<file path=ppt/tags/tag359.xml><?xml version="1.0" encoding="utf-8"?>
<p:tagLst xmlns:a="http://schemas.openxmlformats.org/drawingml/2006/main" xmlns:r="http://schemas.openxmlformats.org/officeDocument/2006/relationships" xmlns:p="http://schemas.openxmlformats.org/presentationml/2006/main">
  <p:tag name="{FUSIONTAGSHAPEID}" val="SlideShape_341"/>
</p:tagLst>
</file>

<file path=ppt/tags/tag36.xml><?xml version="1.0" encoding="utf-8"?>
<p:tagLst xmlns:a="http://schemas.openxmlformats.org/drawingml/2006/main" xmlns:r="http://schemas.openxmlformats.org/officeDocument/2006/relationships" xmlns:p="http://schemas.openxmlformats.org/presentationml/2006/main">
  <p:tag name="{FUSIONTAGSHAPEID}" val="SlideShape_32"/>
  <p:tag name="NUM" val="13"/>
</p:tagLst>
</file>

<file path=ppt/tags/tag360.xml><?xml version="1.0" encoding="utf-8"?>
<p:tagLst xmlns:a="http://schemas.openxmlformats.org/drawingml/2006/main" xmlns:r="http://schemas.openxmlformats.org/officeDocument/2006/relationships" xmlns:p="http://schemas.openxmlformats.org/presentationml/2006/main">
  <p:tag name="{FUSIONTAGSHAPEID}" val="SlideShape_342"/>
</p:tagLst>
</file>

<file path=ppt/tags/tag361.xml><?xml version="1.0" encoding="utf-8"?>
<p:tagLst xmlns:a="http://schemas.openxmlformats.org/drawingml/2006/main" xmlns:r="http://schemas.openxmlformats.org/officeDocument/2006/relationships" xmlns:p="http://schemas.openxmlformats.org/presentationml/2006/main">
  <p:tag name="{FUSIONTAGSHAPEID}" val="SlideShape_343"/>
</p:tagLst>
</file>

<file path=ppt/tags/tag362.xml><?xml version="1.0" encoding="utf-8"?>
<p:tagLst xmlns:a="http://schemas.openxmlformats.org/drawingml/2006/main" xmlns:r="http://schemas.openxmlformats.org/officeDocument/2006/relationships" xmlns:p="http://schemas.openxmlformats.org/presentationml/2006/main">
  <p:tag name="{FUSIONTAGSHAPEID}" val="SlideShape_344"/>
</p:tagLst>
</file>

<file path=ppt/tags/tag363.xml><?xml version="1.0" encoding="utf-8"?>
<p:tagLst xmlns:a="http://schemas.openxmlformats.org/drawingml/2006/main" xmlns:r="http://schemas.openxmlformats.org/officeDocument/2006/relationships" xmlns:p="http://schemas.openxmlformats.org/presentationml/2006/main">
  <p:tag name="{FUSIONTAGSHAPEID}" val="SlideShape_345"/>
</p:tagLst>
</file>

<file path=ppt/tags/tag364.xml><?xml version="1.0" encoding="utf-8"?>
<p:tagLst xmlns:a="http://schemas.openxmlformats.org/drawingml/2006/main" xmlns:r="http://schemas.openxmlformats.org/officeDocument/2006/relationships" xmlns:p="http://schemas.openxmlformats.org/presentationml/2006/main">
  <p:tag name="{FUSIONTAGSHAPEID}" val="SlideShape_346"/>
</p:tagLst>
</file>

<file path=ppt/tags/tag365.xml><?xml version="1.0" encoding="utf-8"?>
<p:tagLst xmlns:a="http://schemas.openxmlformats.org/drawingml/2006/main" xmlns:r="http://schemas.openxmlformats.org/officeDocument/2006/relationships" xmlns:p="http://schemas.openxmlformats.org/presentationml/2006/main">
  <p:tag name="{FUSIONTAGSHAPEID}" val="SlideShape_347"/>
</p:tagLst>
</file>

<file path=ppt/tags/tag366.xml><?xml version="1.0" encoding="utf-8"?>
<p:tagLst xmlns:a="http://schemas.openxmlformats.org/drawingml/2006/main" xmlns:r="http://schemas.openxmlformats.org/officeDocument/2006/relationships" xmlns:p="http://schemas.openxmlformats.org/presentationml/2006/main">
  <p:tag name="{FUSIONTAGSHAPEID}" val="SlideShape_348"/>
</p:tagLst>
</file>

<file path=ppt/tags/tag367.xml><?xml version="1.0" encoding="utf-8"?>
<p:tagLst xmlns:a="http://schemas.openxmlformats.org/drawingml/2006/main" xmlns:r="http://schemas.openxmlformats.org/officeDocument/2006/relationships" xmlns:p="http://schemas.openxmlformats.org/presentationml/2006/main">
  <p:tag name="{FUSIONTAGSHAPEID}" val="SlideShape_349"/>
</p:tagLst>
</file>

<file path=ppt/tags/tag368.xml><?xml version="1.0" encoding="utf-8"?>
<p:tagLst xmlns:a="http://schemas.openxmlformats.org/drawingml/2006/main" xmlns:r="http://schemas.openxmlformats.org/officeDocument/2006/relationships" xmlns:p="http://schemas.openxmlformats.org/presentationml/2006/main">
  <p:tag name="{FUSIONTAGSHAPEID}" val="SlideShape_350"/>
</p:tagLst>
</file>

<file path=ppt/tags/tag369.xml><?xml version="1.0" encoding="utf-8"?>
<p:tagLst xmlns:a="http://schemas.openxmlformats.org/drawingml/2006/main" xmlns:r="http://schemas.openxmlformats.org/officeDocument/2006/relationships" xmlns:p="http://schemas.openxmlformats.org/presentationml/2006/main">
  <p:tag name="{FUSIONTAGSHAPEID}" val="SlideShape_351"/>
</p:tagLst>
</file>

<file path=ppt/tags/tag37.xml><?xml version="1.0" encoding="utf-8"?>
<p:tagLst xmlns:a="http://schemas.openxmlformats.org/drawingml/2006/main" xmlns:r="http://schemas.openxmlformats.org/officeDocument/2006/relationships" xmlns:p="http://schemas.openxmlformats.org/presentationml/2006/main">
  <p:tag name="{FUSIONTAGSHAPEID}" val="SlideShape_33"/>
  <p:tag name="NUM" val="14"/>
</p:tagLst>
</file>

<file path=ppt/tags/tag370.xml><?xml version="1.0" encoding="utf-8"?>
<p:tagLst xmlns:a="http://schemas.openxmlformats.org/drawingml/2006/main" xmlns:r="http://schemas.openxmlformats.org/officeDocument/2006/relationships" xmlns:p="http://schemas.openxmlformats.org/presentationml/2006/main">
  <p:tag name="{FUSIONTAGSHAPEID}" val="SlideShape_352"/>
</p:tagLst>
</file>

<file path=ppt/tags/tag371.xml><?xml version="1.0" encoding="utf-8"?>
<p:tagLst xmlns:a="http://schemas.openxmlformats.org/drawingml/2006/main" xmlns:r="http://schemas.openxmlformats.org/officeDocument/2006/relationships" xmlns:p="http://schemas.openxmlformats.org/presentationml/2006/main">
  <p:tag name="{FUSIONTAGSHAPEID}" val="SlideShape_353"/>
</p:tagLst>
</file>

<file path=ppt/tags/tag372.xml><?xml version="1.0" encoding="utf-8"?>
<p:tagLst xmlns:a="http://schemas.openxmlformats.org/drawingml/2006/main" xmlns:r="http://schemas.openxmlformats.org/officeDocument/2006/relationships" xmlns:p="http://schemas.openxmlformats.org/presentationml/2006/main">
  <p:tag name="{FUSIONTAGSHAPEID}" val="SlideShape_354"/>
</p:tagLst>
</file>

<file path=ppt/tags/tag373.xml><?xml version="1.0" encoding="utf-8"?>
<p:tagLst xmlns:a="http://schemas.openxmlformats.org/drawingml/2006/main" xmlns:r="http://schemas.openxmlformats.org/officeDocument/2006/relationships" xmlns:p="http://schemas.openxmlformats.org/presentationml/2006/main">
  <p:tag name="{FUSIONTAGSHAPEID}" val="SlideShape_355"/>
</p:tagLst>
</file>

<file path=ppt/tags/tag374.xml><?xml version="1.0" encoding="utf-8"?>
<p:tagLst xmlns:a="http://schemas.openxmlformats.org/drawingml/2006/main" xmlns:r="http://schemas.openxmlformats.org/officeDocument/2006/relationships" xmlns:p="http://schemas.openxmlformats.org/presentationml/2006/main">
  <p:tag name="{FUSIONTAGSHAPEID}" val="SlideShape_356"/>
</p:tagLst>
</file>

<file path=ppt/tags/tag375.xml><?xml version="1.0" encoding="utf-8"?>
<p:tagLst xmlns:a="http://schemas.openxmlformats.org/drawingml/2006/main" xmlns:r="http://schemas.openxmlformats.org/officeDocument/2006/relationships" xmlns:p="http://schemas.openxmlformats.org/presentationml/2006/main">
  <p:tag name="{FUSIONTAGSHAPEID}" val="SlideShape_357"/>
</p:tagLst>
</file>

<file path=ppt/tags/tag376.xml><?xml version="1.0" encoding="utf-8"?>
<p:tagLst xmlns:a="http://schemas.openxmlformats.org/drawingml/2006/main" xmlns:r="http://schemas.openxmlformats.org/officeDocument/2006/relationships" xmlns:p="http://schemas.openxmlformats.org/presentationml/2006/main">
  <p:tag name="{FUSIONTAGSHAPEID}" val="SlideShape_358"/>
</p:tagLst>
</file>

<file path=ppt/tags/tag377.xml><?xml version="1.0" encoding="utf-8"?>
<p:tagLst xmlns:a="http://schemas.openxmlformats.org/drawingml/2006/main" xmlns:r="http://schemas.openxmlformats.org/officeDocument/2006/relationships" xmlns:p="http://schemas.openxmlformats.org/presentationml/2006/main">
  <p:tag name="{FUSIONTAGSHAPEID}" val="SlideShape_359"/>
</p:tagLst>
</file>

<file path=ppt/tags/tag378.xml><?xml version="1.0" encoding="utf-8"?>
<p:tagLst xmlns:a="http://schemas.openxmlformats.org/drawingml/2006/main" xmlns:r="http://schemas.openxmlformats.org/officeDocument/2006/relationships" xmlns:p="http://schemas.openxmlformats.org/presentationml/2006/main">
  <p:tag name="{FUSIONTAGSHAPEID}" val="SlideShape_360"/>
</p:tagLst>
</file>

<file path=ppt/tags/tag379.xml><?xml version="1.0" encoding="utf-8"?>
<p:tagLst xmlns:a="http://schemas.openxmlformats.org/drawingml/2006/main" xmlns:r="http://schemas.openxmlformats.org/officeDocument/2006/relationships" xmlns:p="http://schemas.openxmlformats.org/presentationml/2006/main">
  <p:tag name="{FUSIONTAGSHAPEID}" val="SlideShape_361"/>
</p:tagLst>
</file>

<file path=ppt/tags/tag38.xml><?xml version="1.0" encoding="utf-8"?>
<p:tagLst xmlns:a="http://schemas.openxmlformats.org/drawingml/2006/main" xmlns:r="http://schemas.openxmlformats.org/officeDocument/2006/relationships" xmlns:p="http://schemas.openxmlformats.org/presentationml/2006/main">
  <p:tag name="{FUSIONTAGSHAPEID}" val="SlideShape_34"/>
  <p:tag name="NUM" val="15"/>
</p:tagLst>
</file>

<file path=ppt/tags/tag380.xml><?xml version="1.0" encoding="utf-8"?>
<p:tagLst xmlns:a="http://schemas.openxmlformats.org/drawingml/2006/main" xmlns:r="http://schemas.openxmlformats.org/officeDocument/2006/relationships" xmlns:p="http://schemas.openxmlformats.org/presentationml/2006/main">
  <p:tag name="{FUSIONTAGSHAPEID}" val="SlideShape_362"/>
</p:tagLst>
</file>

<file path=ppt/tags/tag381.xml><?xml version="1.0" encoding="utf-8"?>
<p:tagLst xmlns:a="http://schemas.openxmlformats.org/drawingml/2006/main" xmlns:r="http://schemas.openxmlformats.org/officeDocument/2006/relationships" xmlns:p="http://schemas.openxmlformats.org/presentationml/2006/main">
  <p:tag name="{FUSIONTAGSHAPEID}" val="SlideShape_363"/>
</p:tagLst>
</file>

<file path=ppt/tags/tag382.xml><?xml version="1.0" encoding="utf-8"?>
<p:tagLst xmlns:a="http://schemas.openxmlformats.org/drawingml/2006/main" xmlns:r="http://schemas.openxmlformats.org/officeDocument/2006/relationships" xmlns:p="http://schemas.openxmlformats.org/presentationml/2006/main">
  <p:tag name="{FUSIONTAGSHAPEID}" val="SlideShape_364"/>
</p:tagLst>
</file>

<file path=ppt/tags/tag383.xml><?xml version="1.0" encoding="utf-8"?>
<p:tagLst xmlns:a="http://schemas.openxmlformats.org/drawingml/2006/main" xmlns:r="http://schemas.openxmlformats.org/officeDocument/2006/relationships" xmlns:p="http://schemas.openxmlformats.org/presentationml/2006/main">
  <p:tag name="{FUSIONTAGSHAPEID}" val="SlideShape_365"/>
</p:tagLst>
</file>

<file path=ppt/tags/tag384.xml><?xml version="1.0" encoding="utf-8"?>
<p:tagLst xmlns:a="http://schemas.openxmlformats.org/drawingml/2006/main" xmlns:r="http://schemas.openxmlformats.org/officeDocument/2006/relationships" xmlns:p="http://schemas.openxmlformats.org/presentationml/2006/main">
  <p:tag name="{FUSIONTAGSHAPEID}" val="SlideShape_366"/>
</p:tagLst>
</file>

<file path=ppt/tags/tag385.xml><?xml version="1.0" encoding="utf-8"?>
<p:tagLst xmlns:a="http://schemas.openxmlformats.org/drawingml/2006/main" xmlns:r="http://schemas.openxmlformats.org/officeDocument/2006/relationships" xmlns:p="http://schemas.openxmlformats.org/presentationml/2006/main">
  <p:tag name="{FUSIONTAGSHAPEID}" val="SlideShape_367"/>
</p:tagLst>
</file>

<file path=ppt/tags/tag386.xml><?xml version="1.0" encoding="utf-8"?>
<p:tagLst xmlns:a="http://schemas.openxmlformats.org/drawingml/2006/main" xmlns:r="http://schemas.openxmlformats.org/officeDocument/2006/relationships" xmlns:p="http://schemas.openxmlformats.org/presentationml/2006/main">
  <p:tag name="{FUSIONTAGSHAPEID}" val="SlideShape_368"/>
</p:tagLst>
</file>

<file path=ppt/tags/tag387.xml><?xml version="1.0" encoding="utf-8"?>
<p:tagLst xmlns:a="http://schemas.openxmlformats.org/drawingml/2006/main" xmlns:r="http://schemas.openxmlformats.org/officeDocument/2006/relationships" xmlns:p="http://schemas.openxmlformats.org/presentationml/2006/main">
  <p:tag name="{FUSIONTAGSHAPEID}" val="SlideShape_369"/>
</p:tagLst>
</file>

<file path=ppt/tags/tag388.xml><?xml version="1.0" encoding="utf-8"?>
<p:tagLst xmlns:a="http://schemas.openxmlformats.org/drawingml/2006/main" xmlns:r="http://schemas.openxmlformats.org/officeDocument/2006/relationships" xmlns:p="http://schemas.openxmlformats.org/presentationml/2006/main">
  <p:tag name="{FUSIONTAGSHAPEID}" val="SlideShape_370"/>
</p:tagLst>
</file>

<file path=ppt/tags/tag389.xml><?xml version="1.0" encoding="utf-8"?>
<p:tagLst xmlns:a="http://schemas.openxmlformats.org/drawingml/2006/main" xmlns:r="http://schemas.openxmlformats.org/officeDocument/2006/relationships" xmlns:p="http://schemas.openxmlformats.org/presentationml/2006/main">
  <p:tag name="{FUSIONTAGSHAPEID}" val="SlideShape_371"/>
</p:tagLst>
</file>

<file path=ppt/tags/tag39.xml><?xml version="1.0" encoding="utf-8"?>
<p:tagLst xmlns:a="http://schemas.openxmlformats.org/drawingml/2006/main" xmlns:r="http://schemas.openxmlformats.org/officeDocument/2006/relationships" xmlns:p="http://schemas.openxmlformats.org/presentationml/2006/main">
  <p:tag name="{FUSIONTAGSHAPEID}" val="SlideShape_35"/>
  <p:tag name="NUM" val="16"/>
</p:tagLst>
</file>

<file path=ppt/tags/tag390.xml><?xml version="1.0" encoding="utf-8"?>
<p:tagLst xmlns:a="http://schemas.openxmlformats.org/drawingml/2006/main" xmlns:r="http://schemas.openxmlformats.org/officeDocument/2006/relationships" xmlns:p="http://schemas.openxmlformats.org/presentationml/2006/main">
  <p:tag name="{FUSIONTAGSHAPEID}" val="SlideShape_372"/>
</p:tagLst>
</file>

<file path=ppt/tags/tag391.xml><?xml version="1.0" encoding="utf-8"?>
<p:tagLst xmlns:a="http://schemas.openxmlformats.org/drawingml/2006/main" xmlns:r="http://schemas.openxmlformats.org/officeDocument/2006/relationships" xmlns:p="http://schemas.openxmlformats.org/presentationml/2006/main">
  <p:tag name="{FUSIONTAGSHAPEID}" val="SlideShape_373"/>
</p:tagLst>
</file>

<file path=ppt/tags/tag392.xml><?xml version="1.0" encoding="utf-8"?>
<p:tagLst xmlns:a="http://schemas.openxmlformats.org/drawingml/2006/main" xmlns:r="http://schemas.openxmlformats.org/officeDocument/2006/relationships" xmlns:p="http://schemas.openxmlformats.org/presentationml/2006/main">
  <p:tag name="{FUSIONTAGSHAPEID}" val="SlideShape_374"/>
</p:tagLst>
</file>

<file path=ppt/tags/tag393.xml><?xml version="1.0" encoding="utf-8"?>
<p:tagLst xmlns:a="http://schemas.openxmlformats.org/drawingml/2006/main" xmlns:r="http://schemas.openxmlformats.org/officeDocument/2006/relationships" xmlns:p="http://schemas.openxmlformats.org/presentationml/2006/main">
  <p:tag name="{FUSIONTAGSHAPEID}" val="SlideShape_375"/>
</p:tagLst>
</file>

<file path=ppt/tags/tag394.xml><?xml version="1.0" encoding="utf-8"?>
<p:tagLst xmlns:a="http://schemas.openxmlformats.org/drawingml/2006/main" xmlns:r="http://schemas.openxmlformats.org/officeDocument/2006/relationships" xmlns:p="http://schemas.openxmlformats.org/presentationml/2006/main">
  <p:tag name="{FUSIONTAGSHAPEID}" val="SlideShape_376"/>
</p:tagLst>
</file>

<file path=ppt/tags/tag395.xml><?xml version="1.0" encoding="utf-8"?>
<p:tagLst xmlns:a="http://schemas.openxmlformats.org/drawingml/2006/main" xmlns:r="http://schemas.openxmlformats.org/officeDocument/2006/relationships" xmlns:p="http://schemas.openxmlformats.org/presentationml/2006/main">
  <p:tag name="{FUSIONTAGSHAPEID}" val="SlideShape_377"/>
</p:tagLst>
</file>

<file path=ppt/tags/tag396.xml><?xml version="1.0" encoding="utf-8"?>
<p:tagLst xmlns:a="http://schemas.openxmlformats.org/drawingml/2006/main" xmlns:r="http://schemas.openxmlformats.org/officeDocument/2006/relationships" xmlns:p="http://schemas.openxmlformats.org/presentationml/2006/main">
  <p:tag name="{FUSIONTAGSHAPEID}" val="SlideShape_378"/>
</p:tagLst>
</file>

<file path=ppt/tags/tag397.xml><?xml version="1.0" encoding="utf-8"?>
<p:tagLst xmlns:a="http://schemas.openxmlformats.org/drawingml/2006/main" xmlns:r="http://schemas.openxmlformats.org/officeDocument/2006/relationships" xmlns:p="http://schemas.openxmlformats.org/presentationml/2006/main">
  <p:tag name="{FUSIONTAGSHAPEID}" val="SlideShape_379"/>
</p:tagLst>
</file>

<file path=ppt/tags/tag398.xml><?xml version="1.0" encoding="utf-8"?>
<p:tagLst xmlns:a="http://schemas.openxmlformats.org/drawingml/2006/main" xmlns:r="http://schemas.openxmlformats.org/officeDocument/2006/relationships" xmlns:p="http://schemas.openxmlformats.org/presentationml/2006/main">
  <p:tag name="{FUSIONTAGSHAPEID}" val="SlideShape_380"/>
</p:tagLst>
</file>

<file path=ppt/tags/tag399.xml><?xml version="1.0" encoding="utf-8"?>
<p:tagLst xmlns:a="http://schemas.openxmlformats.org/drawingml/2006/main" xmlns:r="http://schemas.openxmlformats.org/officeDocument/2006/relationships" xmlns:p="http://schemas.openxmlformats.org/presentationml/2006/main">
  <p:tag name="{FUSIONTAGSHAPEID}" val="SlideShape_381"/>
</p:tagLst>
</file>

<file path=ppt/tags/tag4.xml><?xml version="1.0" encoding="utf-8"?>
<p:tagLst xmlns:a="http://schemas.openxmlformats.org/drawingml/2006/main" xmlns:r="http://schemas.openxmlformats.org/officeDocument/2006/relationships" xmlns:p="http://schemas.openxmlformats.org/presentationml/2006/main">
  <p:tag name="{FUSIONTAGSHAPEID}" val="SlideShape_2"/>
  <p:tag name="NUM" val="2"/>
</p:tagLst>
</file>

<file path=ppt/tags/tag40.xml><?xml version="1.0" encoding="utf-8"?>
<p:tagLst xmlns:a="http://schemas.openxmlformats.org/drawingml/2006/main" xmlns:r="http://schemas.openxmlformats.org/officeDocument/2006/relationships" xmlns:p="http://schemas.openxmlformats.org/presentationml/2006/main">
  <p:tag name="{FUSIONTAGSHAPEID}" val="SlideShape_36"/>
  <p:tag name="NUM" val="17"/>
</p:tagLst>
</file>

<file path=ppt/tags/tag400.xml><?xml version="1.0" encoding="utf-8"?>
<p:tagLst xmlns:a="http://schemas.openxmlformats.org/drawingml/2006/main" xmlns:r="http://schemas.openxmlformats.org/officeDocument/2006/relationships" xmlns:p="http://schemas.openxmlformats.org/presentationml/2006/main">
  <p:tag name="{FUSIONTAGSHAPEID}" val="SlideShape_382"/>
</p:tagLst>
</file>

<file path=ppt/tags/tag401.xml><?xml version="1.0" encoding="utf-8"?>
<p:tagLst xmlns:a="http://schemas.openxmlformats.org/drawingml/2006/main" xmlns:r="http://schemas.openxmlformats.org/officeDocument/2006/relationships" xmlns:p="http://schemas.openxmlformats.org/presentationml/2006/main">
  <p:tag name="{FUSIONTAGSHAPEID}" val="SlideShape_383"/>
</p:tagLst>
</file>

<file path=ppt/tags/tag402.xml><?xml version="1.0" encoding="utf-8"?>
<p:tagLst xmlns:a="http://schemas.openxmlformats.org/drawingml/2006/main" xmlns:r="http://schemas.openxmlformats.org/officeDocument/2006/relationships" xmlns:p="http://schemas.openxmlformats.org/presentationml/2006/main">
  <p:tag name="{FUSIONTAGSHAPEID}" val="SlideShape_384"/>
</p:tagLst>
</file>

<file path=ppt/tags/tag403.xml><?xml version="1.0" encoding="utf-8"?>
<p:tagLst xmlns:a="http://schemas.openxmlformats.org/drawingml/2006/main" xmlns:r="http://schemas.openxmlformats.org/officeDocument/2006/relationships" xmlns:p="http://schemas.openxmlformats.org/presentationml/2006/main">
  <p:tag name="{FUSIONTAGSHAPEID}" val="SlideShape_385"/>
</p:tagLst>
</file>

<file path=ppt/tags/tag404.xml><?xml version="1.0" encoding="utf-8"?>
<p:tagLst xmlns:a="http://schemas.openxmlformats.org/drawingml/2006/main" xmlns:r="http://schemas.openxmlformats.org/officeDocument/2006/relationships" xmlns:p="http://schemas.openxmlformats.org/presentationml/2006/main">
  <p:tag name="{FUSIONTAGSHAPEID}" val="SlideShape_386"/>
</p:tagLst>
</file>

<file path=ppt/tags/tag405.xml><?xml version="1.0" encoding="utf-8"?>
<p:tagLst xmlns:a="http://schemas.openxmlformats.org/drawingml/2006/main" xmlns:r="http://schemas.openxmlformats.org/officeDocument/2006/relationships" xmlns:p="http://schemas.openxmlformats.org/presentationml/2006/main">
  <p:tag name="{FUSIONTAGSHAPEID}" val="SlideShape_387"/>
</p:tagLst>
</file>

<file path=ppt/tags/tag406.xml><?xml version="1.0" encoding="utf-8"?>
<p:tagLst xmlns:a="http://schemas.openxmlformats.org/drawingml/2006/main" xmlns:r="http://schemas.openxmlformats.org/officeDocument/2006/relationships" xmlns:p="http://schemas.openxmlformats.org/presentationml/2006/main">
  <p:tag name="{FUSIONTAGSHAPEID}" val="SlideShape_388"/>
</p:tagLst>
</file>

<file path=ppt/tags/tag407.xml><?xml version="1.0" encoding="utf-8"?>
<p:tagLst xmlns:a="http://schemas.openxmlformats.org/drawingml/2006/main" xmlns:r="http://schemas.openxmlformats.org/officeDocument/2006/relationships" xmlns:p="http://schemas.openxmlformats.org/presentationml/2006/main">
  <p:tag name="{FUSIONTAGSHAPEID}" val="SlideShape_389"/>
</p:tagLst>
</file>

<file path=ppt/tags/tag408.xml><?xml version="1.0" encoding="utf-8"?>
<p:tagLst xmlns:a="http://schemas.openxmlformats.org/drawingml/2006/main" xmlns:r="http://schemas.openxmlformats.org/officeDocument/2006/relationships" xmlns:p="http://schemas.openxmlformats.org/presentationml/2006/main">
  <p:tag name="{FUSIONTAGSHAPEID}" val="SlideShape_390"/>
</p:tagLst>
</file>

<file path=ppt/tags/tag409.xml><?xml version="1.0" encoding="utf-8"?>
<p:tagLst xmlns:a="http://schemas.openxmlformats.org/drawingml/2006/main" xmlns:r="http://schemas.openxmlformats.org/officeDocument/2006/relationships" xmlns:p="http://schemas.openxmlformats.org/presentationml/2006/main">
  <p:tag name="{FUSIONTAGSHAPEID}" val="SlideShape_391"/>
</p:tagLst>
</file>

<file path=ppt/tags/tag41.xml><?xml version="1.0" encoding="utf-8"?>
<p:tagLst xmlns:a="http://schemas.openxmlformats.org/drawingml/2006/main" xmlns:r="http://schemas.openxmlformats.org/officeDocument/2006/relationships" xmlns:p="http://schemas.openxmlformats.org/presentationml/2006/main">
  <p:tag name="{FUSIONTAGSHAPEID}" val="SlideShape_37"/>
  <p:tag name="NUM" val="18"/>
</p:tagLst>
</file>

<file path=ppt/tags/tag410.xml><?xml version="1.0" encoding="utf-8"?>
<p:tagLst xmlns:a="http://schemas.openxmlformats.org/drawingml/2006/main" xmlns:r="http://schemas.openxmlformats.org/officeDocument/2006/relationships" xmlns:p="http://schemas.openxmlformats.org/presentationml/2006/main">
  <p:tag name="{FUSIONTAGSHAPEID}" val="SlideShape_392"/>
</p:tagLst>
</file>

<file path=ppt/tags/tag411.xml><?xml version="1.0" encoding="utf-8"?>
<p:tagLst xmlns:a="http://schemas.openxmlformats.org/drawingml/2006/main" xmlns:r="http://schemas.openxmlformats.org/officeDocument/2006/relationships" xmlns:p="http://schemas.openxmlformats.org/presentationml/2006/main">
  <p:tag name="{FUSIONTAGSHAPEID}" val="SlideShape_393"/>
</p:tagLst>
</file>

<file path=ppt/tags/tag412.xml><?xml version="1.0" encoding="utf-8"?>
<p:tagLst xmlns:a="http://schemas.openxmlformats.org/drawingml/2006/main" xmlns:r="http://schemas.openxmlformats.org/officeDocument/2006/relationships" xmlns:p="http://schemas.openxmlformats.org/presentationml/2006/main">
  <p:tag name="{FUSIONTAGSHAPEID}" val="SlideShape_394"/>
</p:tagLst>
</file>

<file path=ppt/tags/tag413.xml><?xml version="1.0" encoding="utf-8"?>
<p:tagLst xmlns:a="http://schemas.openxmlformats.org/drawingml/2006/main" xmlns:r="http://schemas.openxmlformats.org/officeDocument/2006/relationships" xmlns:p="http://schemas.openxmlformats.org/presentationml/2006/main">
  <p:tag name="{FUSIONTAGSHAPEID}" val="SlideShape_395"/>
</p:tagLst>
</file>

<file path=ppt/tags/tag414.xml><?xml version="1.0" encoding="utf-8"?>
<p:tagLst xmlns:a="http://schemas.openxmlformats.org/drawingml/2006/main" xmlns:r="http://schemas.openxmlformats.org/officeDocument/2006/relationships" xmlns:p="http://schemas.openxmlformats.org/presentationml/2006/main">
  <p:tag name="{FUSIONTAGSHAPEID}" val="NotesShape_396"/>
</p:tagLst>
</file>

<file path=ppt/tags/tag415.xml><?xml version="1.0" encoding="utf-8"?>
<p:tagLst xmlns:a="http://schemas.openxmlformats.org/drawingml/2006/main" xmlns:r="http://schemas.openxmlformats.org/officeDocument/2006/relationships" xmlns:p="http://schemas.openxmlformats.org/presentationml/2006/main">
  <p:tag name="{FUSIONTAGSHAPEID}" val="NotesShape_397"/>
</p:tagLst>
</file>

<file path=ppt/tags/tag416.xml><?xml version="1.0" encoding="utf-8"?>
<p:tagLst xmlns:a="http://schemas.openxmlformats.org/drawingml/2006/main" xmlns:r="http://schemas.openxmlformats.org/officeDocument/2006/relationships" xmlns:p="http://schemas.openxmlformats.org/presentationml/2006/main">
  <p:tag name="{FUSIONTAGSHAPEID}" val="NotesShape_398"/>
</p:tagLst>
</file>

<file path=ppt/tags/tag417.xml><?xml version="1.0" encoding="utf-8"?>
<p:tagLst xmlns:a="http://schemas.openxmlformats.org/drawingml/2006/main" xmlns:r="http://schemas.openxmlformats.org/officeDocument/2006/relationships" xmlns:p="http://schemas.openxmlformats.org/presentationml/2006/main">
  <p:tag name="{FUSIONTAGSLIDEMAPPINGINFO}" val="{(SlideShape_551,1,1,[&lt;1,1,1,1,0&gt;])}"/>
</p:tagLst>
</file>

<file path=ppt/tags/tag418.xml><?xml version="1.0" encoding="utf-8"?>
<p:tagLst xmlns:a="http://schemas.openxmlformats.org/drawingml/2006/main" xmlns:r="http://schemas.openxmlformats.org/officeDocument/2006/relationships" xmlns:p="http://schemas.openxmlformats.org/presentationml/2006/main">
  <p:tag name="{FUSIONTAGSHAPEID}" val="SlideShape_399"/>
  <p:tag name="NUM" val="1"/>
</p:tagLst>
</file>

<file path=ppt/tags/tag419.xml><?xml version="1.0" encoding="utf-8"?>
<p:tagLst xmlns:a="http://schemas.openxmlformats.org/drawingml/2006/main" xmlns:r="http://schemas.openxmlformats.org/officeDocument/2006/relationships" xmlns:p="http://schemas.openxmlformats.org/presentationml/2006/main">
  <p:tag name="{FUSIONTAGSHAPEID}" val="SlideShape_400"/>
  <p:tag name="NUM" val="2"/>
</p:tagLst>
</file>

<file path=ppt/tags/tag42.xml><?xml version="1.0" encoding="utf-8"?>
<p:tagLst xmlns:a="http://schemas.openxmlformats.org/drawingml/2006/main" xmlns:r="http://schemas.openxmlformats.org/officeDocument/2006/relationships" xmlns:p="http://schemas.openxmlformats.org/presentationml/2006/main">
  <p:tag name="ENGAGECOLOR" val="{&quot;FillColor&quot;:{&quot;ColorIndex&quot;:4,&quot;ColorModifier&quot;:1,&quot;BrightnessModifier&quot;:0}}"/>
  <p:tag name="{FUSIONTAGSHAPEID}" val="SlideShape_38"/>
  <p:tag name="NUM" val="19"/>
</p:tagLst>
</file>

<file path=ppt/tags/tag420.xml><?xml version="1.0" encoding="utf-8"?>
<p:tagLst xmlns:a="http://schemas.openxmlformats.org/drawingml/2006/main" xmlns:r="http://schemas.openxmlformats.org/officeDocument/2006/relationships" xmlns:p="http://schemas.openxmlformats.org/presentationml/2006/main">
  <p:tag name="{FUSIONTAGSHAPEID}" val="SlideShape_401"/>
  <p:tag name="NUM" val="3"/>
</p:tagLst>
</file>

<file path=ppt/tags/tag421.xml><?xml version="1.0" encoding="utf-8"?>
<p:tagLst xmlns:a="http://schemas.openxmlformats.org/drawingml/2006/main" xmlns:r="http://schemas.openxmlformats.org/officeDocument/2006/relationships" xmlns:p="http://schemas.openxmlformats.org/presentationml/2006/main">
  <p:tag name="{FUSIONTAGSHAPEID}" val="SlideShape_402"/>
  <p:tag name="NUM" val="4"/>
</p:tagLst>
</file>

<file path=ppt/tags/tag422.xml><?xml version="1.0" encoding="utf-8"?>
<p:tagLst xmlns:a="http://schemas.openxmlformats.org/drawingml/2006/main" xmlns:r="http://schemas.openxmlformats.org/officeDocument/2006/relationships" xmlns:p="http://schemas.openxmlformats.org/presentationml/2006/main">
  <p:tag name="{FUSIONTAGSHAPEID}" val="SlideShape_403"/>
  <p:tag name="NUM" val="5"/>
</p:tagLst>
</file>

<file path=ppt/tags/tag423.xml><?xml version="1.0" encoding="utf-8"?>
<p:tagLst xmlns:a="http://schemas.openxmlformats.org/drawingml/2006/main" xmlns:r="http://schemas.openxmlformats.org/officeDocument/2006/relationships" xmlns:p="http://schemas.openxmlformats.org/presentationml/2006/main">
  <p:tag name="{FUSIONTAGSHAPEID}" val="SlideShape_404"/>
  <p:tag name="NUM" val="6"/>
</p:tagLst>
</file>

<file path=ppt/tags/tag424.xml><?xml version="1.0" encoding="utf-8"?>
<p:tagLst xmlns:a="http://schemas.openxmlformats.org/drawingml/2006/main" xmlns:r="http://schemas.openxmlformats.org/officeDocument/2006/relationships" xmlns:p="http://schemas.openxmlformats.org/presentationml/2006/main">
  <p:tag name="{FUSIONTAGSHAPEID}" val="SlideShape_405"/>
  <p:tag name="NUM" val="7"/>
</p:tagLst>
</file>

<file path=ppt/tags/tag425.xml><?xml version="1.0" encoding="utf-8"?>
<p:tagLst xmlns:a="http://schemas.openxmlformats.org/drawingml/2006/main" xmlns:r="http://schemas.openxmlformats.org/officeDocument/2006/relationships" xmlns:p="http://schemas.openxmlformats.org/presentationml/2006/main">
  <p:tag name="{FUSIONTAGSHAPEID}" val="NotesShape_406"/>
</p:tagLst>
</file>

<file path=ppt/tags/tag426.xml><?xml version="1.0" encoding="utf-8"?>
<p:tagLst xmlns:a="http://schemas.openxmlformats.org/drawingml/2006/main" xmlns:r="http://schemas.openxmlformats.org/officeDocument/2006/relationships" xmlns:p="http://schemas.openxmlformats.org/presentationml/2006/main">
  <p:tag name="{FUSIONTAGSHAPEID}" val="NotesShape_407"/>
</p:tagLst>
</file>

<file path=ppt/tags/tag427.xml><?xml version="1.0" encoding="utf-8"?>
<p:tagLst xmlns:a="http://schemas.openxmlformats.org/drawingml/2006/main" xmlns:r="http://schemas.openxmlformats.org/officeDocument/2006/relationships" xmlns:p="http://schemas.openxmlformats.org/presentationml/2006/main">
  <p:tag name="{FUSIONTAGSHAPEID}" val="NotesShape_408"/>
</p:tagLst>
</file>

<file path=ppt/tags/tag428.xml><?xml version="1.0" encoding="utf-8"?>
<p:tagLst xmlns:a="http://schemas.openxmlformats.org/drawingml/2006/main" xmlns:r="http://schemas.openxmlformats.org/officeDocument/2006/relationships" xmlns:p="http://schemas.openxmlformats.org/presentationml/2006/main">
  <p:tag name="{FUSIONTAGSHAPEID}" val="SlideShape_409"/>
  <p:tag name="NUM" val="1"/>
</p:tagLst>
</file>

<file path=ppt/tags/tag429.xml><?xml version="1.0" encoding="utf-8"?>
<p:tagLst xmlns:a="http://schemas.openxmlformats.org/drawingml/2006/main" xmlns:r="http://schemas.openxmlformats.org/officeDocument/2006/relationships" xmlns:p="http://schemas.openxmlformats.org/presentationml/2006/main">
  <p:tag name="{FUSIONTAGSHAPEID}" val="SlideShape_410"/>
  <p:tag name="NUM" val="2"/>
</p:tagLst>
</file>

<file path=ppt/tags/tag43.xml><?xml version="1.0" encoding="utf-8"?>
<p:tagLst xmlns:a="http://schemas.openxmlformats.org/drawingml/2006/main" xmlns:r="http://schemas.openxmlformats.org/officeDocument/2006/relationships" xmlns:p="http://schemas.openxmlformats.org/presentationml/2006/main">
  <p:tag name="ENGAGECOLOR" val="{&quot;FillColor&quot;:{&quot;ColorIndex&quot;:2,&quot;ColorModifier&quot;:1,&quot;BrightnessModifier&quot;:0}}"/>
  <p:tag name="ENGAGEREGION" val="Canada"/>
  <p:tag name="{FUSIONTAGSHAPEID}" val="SlideShape_39"/>
  <p:tag name="NUM" val="20"/>
</p:tagLst>
</file>

<file path=ppt/tags/tag430.xml><?xml version="1.0" encoding="utf-8"?>
<p:tagLst xmlns:a="http://schemas.openxmlformats.org/drawingml/2006/main" xmlns:r="http://schemas.openxmlformats.org/officeDocument/2006/relationships" xmlns:p="http://schemas.openxmlformats.org/presentationml/2006/main">
  <p:tag name="{FUSIONTAGSHAPEID}" val="SlideShape_411"/>
  <p:tag name="NUM" val="3"/>
</p:tagLst>
</file>

<file path=ppt/tags/tag431.xml><?xml version="1.0" encoding="utf-8"?>
<p:tagLst xmlns:a="http://schemas.openxmlformats.org/drawingml/2006/main" xmlns:r="http://schemas.openxmlformats.org/officeDocument/2006/relationships" xmlns:p="http://schemas.openxmlformats.org/presentationml/2006/main">
  <p:tag name="{FUSIONTAGSHAPEID}" val="SlideShape_412"/>
  <p:tag name="NUM" val="4"/>
</p:tagLst>
</file>

<file path=ppt/tags/tag432.xml><?xml version="1.0" encoding="utf-8"?>
<p:tagLst xmlns:a="http://schemas.openxmlformats.org/drawingml/2006/main" xmlns:r="http://schemas.openxmlformats.org/officeDocument/2006/relationships" xmlns:p="http://schemas.openxmlformats.org/presentationml/2006/main">
  <p:tag name="{FUSIONTAGSHAPEID}" val="NotesShape_413"/>
</p:tagLst>
</file>

<file path=ppt/tags/tag433.xml><?xml version="1.0" encoding="utf-8"?>
<p:tagLst xmlns:a="http://schemas.openxmlformats.org/drawingml/2006/main" xmlns:r="http://schemas.openxmlformats.org/officeDocument/2006/relationships" xmlns:p="http://schemas.openxmlformats.org/presentationml/2006/main">
  <p:tag name="{FUSIONTAGSHAPEID}" val="NotesShape_414"/>
</p:tagLst>
</file>

<file path=ppt/tags/tag434.xml><?xml version="1.0" encoding="utf-8"?>
<p:tagLst xmlns:a="http://schemas.openxmlformats.org/drawingml/2006/main" xmlns:r="http://schemas.openxmlformats.org/officeDocument/2006/relationships" xmlns:p="http://schemas.openxmlformats.org/presentationml/2006/main">
  <p:tag name="{FUSIONTAGSHAPEID}" val="NotesShape_415"/>
</p:tagLst>
</file>

<file path=ppt/tags/tag44.xml><?xml version="1.0" encoding="utf-8"?>
<p:tagLst xmlns:a="http://schemas.openxmlformats.org/drawingml/2006/main" xmlns:r="http://schemas.openxmlformats.org/officeDocument/2006/relationships" xmlns:p="http://schemas.openxmlformats.org/presentationml/2006/main">
  <p:tag name="{FUSIONTAGSHAPEID}" val="NotesShape_40"/>
</p:tagLst>
</file>

<file path=ppt/tags/tag45.xml><?xml version="1.0" encoding="utf-8"?>
<p:tagLst xmlns:a="http://schemas.openxmlformats.org/drawingml/2006/main" xmlns:r="http://schemas.openxmlformats.org/officeDocument/2006/relationships" xmlns:p="http://schemas.openxmlformats.org/presentationml/2006/main">
  <p:tag name="{FUSIONTAGSHAPEID}" val="NotesShape_41"/>
</p:tagLst>
</file>

<file path=ppt/tags/tag46.xml><?xml version="1.0" encoding="utf-8"?>
<p:tagLst xmlns:a="http://schemas.openxmlformats.org/drawingml/2006/main" xmlns:r="http://schemas.openxmlformats.org/officeDocument/2006/relationships" xmlns:p="http://schemas.openxmlformats.org/presentationml/2006/main">
  <p:tag name="{FUSIONTAGSHAPEID}" val="NotesShape_42"/>
</p:tagLst>
</file>

<file path=ppt/tags/tag47.xml><?xml version="1.0" encoding="utf-8"?>
<p:tagLst xmlns:a="http://schemas.openxmlformats.org/drawingml/2006/main" xmlns:r="http://schemas.openxmlformats.org/officeDocument/2006/relationships" xmlns:p="http://schemas.openxmlformats.org/presentationml/2006/main">
  <p:tag name="{FUSIONTAGSLIDEMAPPINGINFO}" val="{(SlideShape_102,1,1,[&lt;1,1,1,1,76&gt;])(SlideShape_104,4,4,[&lt;1,1,1,1,76&gt;&lt;2,2,2,2,0&gt;&lt;3,3,3,3,0&gt;&lt;4,4,4,4,0&gt;])}"/>
</p:tagLst>
</file>

<file path=ppt/tags/tag48.xml><?xml version="1.0" encoding="utf-8"?>
<p:tagLst xmlns:a="http://schemas.openxmlformats.org/drawingml/2006/main" xmlns:r="http://schemas.openxmlformats.org/officeDocument/2006/relationships" xmlns:p="http://schemas.openxmlformats.org/presentationml/2006/main">
  <p:tag name="{FUSIONTAGSHAPEID}" val="SlideShape_43"/>
  <p:tag name="NUM" val="1"/>
</p:tagLst>
</file>

<file path=ppt/tags/tag49.xml><?xml version="1.0" encoding="utf-8"?>
<p:tagLst xmlns:a="http://schemas.openxmlformats.org/drawingml/2006/main" xmlns:r="http://schemas.openxmlformats.org/officeDocument/2006/relationships" xmlns:p="http://schemas.openxmlformats.org/presentationml/2006/main">
  <p:tag name="{FUSIONTAGSHAPEID}" val="SlideShape_44"/>
  <p:tag name="NUM" val="2"/>
</p:tagLst>
</file>

<file path=ppt/tags/tag5.xml><?xml version="1.0" encoding="utf-8"?>
<p:tagLst xmlns:a="http://schemas.openxmlformats.org/drawingml/2006/main" xmlns:r="http://schemas.openxmlformats.org/officeDocument/2006/relationships" xmlns:p="http://schemas.openxmlformats.org/presentationml/2006/main">
  <p:tag name="{FUSIONTAGSHAPEID}" val="NotesShape_3"/>
</p:tagLst>
</file>

<file path=ppt/tags/tag50.xml><?xml version="1.0" encoding="utf-8"?>
<p:tagLst xmlns:a="http://schemas.openxmlformats.org/drawingml/2006/main" xmlns:r="http://schemas.openxmlformats.org/officeDocument/2006/relationships" xmlns:p="http://schemas.openxmlformats.org/presentationml/2006/main">
  <p:tag name="{FUSIONTAGSHAPEID}" val="SlideShape_45"/>
  <p:tag name="NUM" val="3"/>
</p:tagLst>
</file>

<file path=ppt/tags/tag51.xml><?xml version="1.0" encoding="utf-8"?>
<p:tagLst xmlns:a="http://schemas.openxmlformats.org/drawingml/2006/main" xmlns:r="http://schemas.openxmlformats.org/officeDocument/2006/relationships" xmlns:p="http://schemas.openxmlformats.org/presentationml/2006/main">
  <p:tag name="{FUSIONTAGSHAPEID}" val="SlideShape_46"/>
  <p:tag name="NUM" val="4"/>
</p:tagLst>
</file>

<file path=ppt/tags/tag52.xml><?xml version="1.0" encoding="utf-8"?>
<p:tagLst xmlns:a="http://schemas.openxmlformats.org/drawingml/2006/main" xmlns:r="http://schemas.openxmlformats.org/officeDocument/2006/relationships" xmlns:p="http://schemas.openxmlformats.org/presentationml/2006/main">
  <p:tag name="{FUSIONTAGSHAPEID}" val="SlideShape_47"/>
  <p:tag name="NUM" val="5"/>
</p:tagLst>
</file>

<file path=ppt/tags/tag53.xml><?xml version="1.0" encoding="utf-8"?>
<p:tagLst xmlns:a="http://schemas.openxmlformats.org/drawingml/2006/main" xmlns:r="http://schemas.openxmlformats.org/officeDocument/2006/relationships" xmlns:p="http://schemas.openxmlformats.org/presentationml/2006/main">
  <p:tag name="{FUSIONTAGSHAPEID}" val="SlideShape_48"/>
  <p:tag name="NUM" val="6"/>
</p:tagLst>
</file>

<file path=ppt/tags/tag54.xml><?xml version="1.0" encoding="utf-8"?>
<p:tagLst xmlns:a="http://schemas.openxmlformats.org/drawingml/2006/main" xmlns:r="http://schemas.openxmlformats.org/officeDocument/2006/relationships" xmlns:p="http://schemas.openxmlformats.org/presentationml/2006/main">
  <p:tag name="{FUSIONTAGSHAPEID}" val="SlideShape_49"/>
  <p:tag name="NUM" val="7"/>
</p:tagLst>
</file>

<file path=ppt/tags/tag55.xml><?xml version="1.0" encoding="utf-8"?>
<p:tagLst xmlns:a="http://schemas.openxmlformats.org/drawingml/2006/main" xmlns:r="http://schemas.openxmlformats.org/officeDocument/2006/relationships" xmlns:p="http://schemas.openxmlformats.org/presentationml/2006/main">
  <p:tag name="{FUSIONTAGSHAPEID}" val="SlideShape_50"/>
  <p:tag name="NUM" val="8"/>
</p:tagLst>
</file>

<file path=ppt/tags/tag56.xml><?xml version="1.0" encoding="utf-8"?>
<p:tagLst xmlns:a="http://schemas.openxmlformats.org/drawingml/2006/main" xmlns:r="http://schemas.openxmlformats.org/officeDocument/2006/relationships" xmlns:p="http://schemas.openxmlformats.org/presentationml/2006/main">
  <p:tag name="{FUSIONTAGSHAPEID}" val="SlideShape_51"/>
  <p:tag name="NUM" val="9"/>
</p:tagLst>
</file>

<file path=ppt/tags/tag57.xml><?xml version="1.0" encoding="utf-8"?>
<p:tagLst xmlns:a="http://schemas.openxmlformats.org/drawingml/2006/main" xmlns:r="http://schemas.openxmlformats.org/officeDocument/2006/relationships" xmlns:p="http://schemas.openxmlformats.org/presentationml/2006/main">
  <p:tag name="{FUSIONTAGSHAPEID}" val="SlideShape_52"/>
  <p:tag name="NUM" val="10"/>
</p:tagLst>
</file>

<file path=ppt/tags/tag58.xml><?xml version="1.0" encoding="utf-8"?>
<p:tagLst xmlns:a="http://schemas.openxmlformats.org/drawingml/2006/main" xmlns:r="http://schemas.openxmlformats.org/officeDocument/2006/relationships" xmlns:p="http://schemas.openxmlformats.org/presentationml/2006/main">
  <p:tag name="{FUSIONTAGSHAPEID}" val="SlideShape_53"/>
  <p:tag name="NUM" val="11"/>
</p:tagLst>
</file>

<file path=ppt/tags/tag59.xml><?xml version="1.0" encoding="utf-8"?>
<p:tagLst xmlns:a="http://schemas.openxmlformats.org/drawingml/2006/main" xmlns:r="http://schemas.openxmlformats.org/officeDocument/2006/relationships" xmlns:p="http://schemas.openxmlformats.org/presentationml/2006/main">
  <p:tag name="{FUSIONTAGSHAPEID}" val="SlideShape_54"/>
  <p:tag name="NUM" val="12"/>
</p:tagLst>
</file>

<file path=ppt/tags/tag6.xml><?xml version="1.0" encoding="utf-8"?>
<p:tagLst xmlns:a="http://schemas.openxmlformats.org/drawingml/2006/main" xmlns:r="http://schemas.openxmlformats.org/officeDocument/2006/relationships" xmlns:p="http://schemas.openxmlformats.org/presentationml/2006/main">
  <p:tag name="{FUSIONTAGSHAPEID}" val="NotesShape_4"/>
</p:tagLst>
</file>

<file path=ppt/tags/tag60.xml><?xml version="1.0" encoding="utf-8"?>
<p:tagLst xmlns:a="http://schemas.openxmlformats.org/drawingml/2006/main" xmlns:r="http://schemas.openxmlformats.org/officeDocument/2006/relationships" xmlns:p="http://schemas.openxmlformats.org/presentationml/2006/main">
  <p:tag name="{FUSIONTAGSHAPEID}" val="SlideShape_55"/>
  <p:tag name="NUM" val="13"/>
</p:tagLst>
</file>

<file path=ppt/tags/tag61.xml><?xml version="1.0" encoding="utf-8"?>
<p:tagLst xmlns:a="http://schemas.openxmlformats.org/drawingml/2006/main" xmlns:r="http://schemas.openxmlformats.org/officeDocument/2006/relationships" xmlns:p="http://schemas.openxmlformats.org/presentationml/2006/main">
  <p:tag name="{FUSIONTAGSHAPEID}" val="SlideShape_56"/>
  <p:tag name="NUM" val="14"/>
</p:tagLst>
</file>

<file path=ppt/tags/tag62.xml><?xml version="1.0" encoding="utf-8"?>
<p:tagLst xmlns:a="http://schemas.openxmlformats.org/drawingml/2006/main" xmlns:r="http://schemas.openxmlformats.org/officeDocument/2006/relationships" xmlns:p="http://schemas.openxmlformats.org/presentationml/2006/main">
  <p:tag name="{FUSIONTAGSHAPEID}" val="SlideShape_57"/>
  <p:tag name="NUM" val="15"/>
</p:tagLst>
</file>

<file path=ppt/tags/tag63.xml><?xml version="1.0" encoding="utf-8"?>
<p:tagLst xmlns:a="http://schemas.openxmlformats.org/drawingml/2006/main" xmlns:r="http://schemas.openxmlformats.org/officeDocument/2006/relationships" xmlns:p="http://schemas.openxmlformats.org/presentationml/2006/main">
  <p:tag name="{FUSIONTAGSHAPEID}" val="SlideShape_58"/>
  <p:tag name="NUM" val="16"/>
</p:tagLst>
</file>

<file path=ppt/tags/tag64.xml><?xml version="1.0" encoding="utf-8"?>
<p:tagLst xmlns:a="http://schemas.openxmlformats.org/drawingml/2006/main" xmlns:r="http://schemas.openxmlformats.org/officeDocument/2006/relationships" xmlns:p="http://schemas.openxmlformats.org/presentationml/2006/main">
  <p:tag name="{FUSIONTAGSHAPEID}" val="SlideShape_59"/>
  <p:tag name="NUM" val="17"/>
</p:tagLst>
</file>

<file path=ppt/tags/tag65.xml><?xml version="1.0" encoding="utf-8"?>
<p:tagLst xmlns:a="http://schemas.openxmlformats.org/drawingml/2006/main" xmlns:r="http://schemas.openxmlformats.org/officeDocument/2006/relationships" xmlns:p="http://schemas.openxmlformats.org/presentationml/2006/main">
  <p:tag name="{FUSIONTAGSHAPEID}" val="SlideShape_60"/>
  <p:tag name="NUM" val="18"/>
</p:tagLst>
</file>

<file path=ppt/tags/tag66.xml><?xml version="1.0" encoding="utf-8"?>
<p:tagLst xmlns:a="http://schemas.openxmlformats.org/drawingml/2006/main" xmlns:r="http://schemas.openxmlformats.org/officeDocument/2006/relationships" xmlns:p="http://schemas.openxmlformats.org/presentationml/2006/main">
  <p:tag name="{FUSIONTAGSHAPEID}" val="SlideShape_61"/>
  <p:tag name="NUM" val="19"/>
</p:tagLst>
</file>

<file path=ppt/tags/tag67.xml><?xml version="1.0" encoding="utf-8"?>
<p:tagLst xmlns:a="http://schemas.openxmlformats.org/drawingml/2006/main" xmlns:r="http://schemas.openxmlformats.org/officeDocument/2006/relationships" xmlns:p="http://schemas.openxmlformats.org/presentationml/2006/main">
  <p:tag name="{FUSIONTAGSHAPEID}" val="SlideShape_62"/>
  <p:tag name="NUM" val="20"/>
</p:tagLst>
</file>

<file path=ppt/tags/tag68.xml><?xml version="1.0" encoding="utf-8"?>
<p:tagLst xmlns:a="http://schemas.openxmlformats.org/drawingml/2006/main" xmlns:r="http://schemas.openxmlformats.org/officeDocument/2006/relationships" xmlns:p="http://schemas.openxmlformats.org/presentationml/2006/main">
  <p:tag name="{FUSIONTAGSHAPEID}" val="SlideShape_63"/>
  <p:tag name="NUM" val="21"/>
</p:tagLst>
</file>

<file path=ppt/tags/tag69.xml><?xml version="1.0" encoding="utf-8"?>
<p:tagLst xmlns:a="http://schemas.openxmlformats.org/drawingml/2006/main" xmlns:r="http://schemas.openxmlformats.org/officeDocument/2006/relationships" xmlns:p="http://schemas.openxmlformats.org/presentationml/2006/main">
  <p:tag name="{FUSIONTAGSHAPEID}" val="SlideShape_64"/>
  <p:tag name="NUM" val="22"/>
</p:tagLst>
</file>

<file path=ppt/tags/tag7.xml><?xml version="1.0" encoding="utf-8"?>
<p:tagLst xmlns:a="http://schemas.openxmlformats.org/drawingml/2006/main" xmlns:r="http://schemas.openxmlformats.org/officeDocument/2006/relationships" xmlns:p="http://schemas.openxmlformats.org/presentationml/2006/main">
  <p:tag name="{FUSIONTAGSHAPEID}" val="NotesShape_5"/>
</p:tagLst>
</file>

<file path=ppt/tags/tag70.xml><?xml version="1.0" encoding="utf-8"?>
<p:tagLst xmlns:a="http://schemas.openxmlformats.org/drawingml/2006/main" xmlns:r="http://schemas.openxmlformats.org/officeDocument/2006/relationships" xmlns:p="http://schemas.openxmlformats.org/presentationml/2006/main">
  <p:tag name="{FUSIONTAGSHAPEID}" val="SlideShape_65"/>
  <p:tag name="NUM" val="23"/>
</p:tagLst>
</file>

<file path=ppt/tags/tag71.xml><?xml version="1.0" encoding="utf-8"?>
<p:tagLst xmlns:a="http://schemas.openxmlformats.org/drawingml/2006/main" xmlns:r="http://schemas.openxmlformats.org/officeDocument/2006/relationships" xmlns:p="http://schemas.openxmlformats.org/presentationml/2006/main">
  <p:tag name="{FUSIONTAGSHAPEID}" val="SlideShape_66"/>
  <p:tag name="NUM" val="24"/>
</p:tagLst>
</file>

<file path=ppt/tags/tag72.xml><?xml version="1.0" encoding="utf-8"?>
<p:tagLst xmlns:a="http://schemas.openxmlformats.org/drawingml/2006/main" xmlns:r="http://schemas.openxmlformats.org/officeDocument/2006/relationships" xmlns:p="http://schemas.openxmlformats.org/presentationml/2006/main">
  <p:tag name="{FUSIONTAGSHAPEID}" val="SlideShape_67"/>
  <p:tag name="NUM" val="25"/>
</p:tagLst>
</file>

<file path=ppt/tags/tag73.xml><?xml version="1.0" encoding="utf-8"?>
<p:tagLst xmlns:a="http://schemas.openxmlformats.org/drawingml/2006/main" xmlns:r="http://schemas.openxmlformats.org/officeDocument/2006/relationships" xmlns:p="http://schemas.openxmlformats.org/presentationml/2006/main">
  <p:tag name="{FUSIONTAGSHAPEID}" val="SlideShape_68"/>
  <p:tag name="NUM" val="26"/>
</p:tagLst>
</file>

<file path=ppt/tags/tag74.xml><?xml version="1.0" encoding="utf-8"?>
<p:tagLst xmlns:a="http://schemas.openxmlformats.org/drawingml/2006/main" xmlns:r="http://schemas.openxmlformats.org/officeDocument/2006/relationships" xmlns:p="http://schemas.openxmlformats.org/presentationml/2006/main">
  <p:tag name="{FUSIONTAGSHAPEID}" val="SlideShape_69"/>
  <p:tag name="NUM" val="27"/>
</p:tagLst>
</file>

<file path=ppt/tags/tag75.xml><?xml version="1.0" encoding="utf-8"?>
<p:tagLst xmlns:a="http://schemas.openxmlformats.org/drawingml/2006/main" xmlns:r="http://schemas.openxmlformats.org/officeDocument/2006/relationships" xmlns:p="http://schemas.openxmlformats.org/presentationml/2006/main">
  <p:tag name="{FUSIONTAGSHAPEID}" val="SlideShape_70"/>
  <p:tag name="NUM" val="28"/>
</p:tagLst>
</file>

<file path=ppt/tags/tag76.xml><?xml version="1.0" encoding="utf-8"?>
<p:tagLst xmlns:a="http://schemas.openxmlformats.org/drawingml/2006/main" xmlns:r="http://schemas.openxmlformats.org/officeDocument/2006/relationships" xmlns:p="http://schemas.openxmlformats.org/presentationml/2006/main">
  <p:tag name="{FUSIONTAGSHAPEID}" val="SlideShape_71"/>
  <p:tag name="NUM" val="29"/>
</p:tagLst>
</file>

<file path=ppt/tags/tag77.xml><?xml version="1.0" encoding="utf-8"?>
<p:tagLst xmlns:a="http://schemas.openxmlformats.org/drawingml/2006/main" xmlns:r="http://schemas.openxmlformats.org/officeDocument/2006/relationships" xmlns:p="http://schemas.openxmlformats.org/presentationml/2006/main">
  <p:tag name="{FUSIONTAGSHAPEID}" val="SlideShape_72"/>
  <p:tag name="NUM" val="30"/>
</p:tagLst>
</file>

<file path=ppt/tags/tag78.xml><?xml version="1.0" encoding="utf-8"?>
<p:tagLst xmlns:a="http://schemas.openxmlformats.org/drawingml/2006/main" xmlns:r="http://schemas.openxmlformats.org/officeDocument/2006/relationships" xmlns:p="http://schemas.openxmlformats.org/presentationml/2006/main">
  <p:tag name="{FUSIONTAGSHAPEID}" val="SlideShape_73"/>
  <p:tag name="NUM" val="31"/>
</p:tagLst>
</file>

<file path=ppt/tags/tag79.xml><?xml version="1.0" encoding="utf-8"?>
<p:tagLst xmlns:a="http://schemas.openxmlformats.org/drawingml/2006/main" xmlns:r="http://schemas.openxmlformats.org/officeDocument/2006/relationships" xmlns:p="http://schemas.openxmlformats.org/presentationml/2006/main">
  <p:tag name="{FUSIONTAGSHAPEID}" val="SlideShape_74"/>
  <p:tag name="NUM" val="32"/>
</p:tagLst>
</file>

<file path=ppt/tags/tag8.xml><?xml version="1.0" encoding="utf-8"?>
<p:tagLst xmlns:a="http://schemas.openxmlformats.org/drawingml/2006/main" xmlns:r="http://schemas.openxmlformats.org/officeDocument/2006/relationships" xmlns:p="http://schemas.openxmlformats.org/presentationml/2006/main">
  <p:tag name="{FUSIONTAGSLIDEMAPPINGINFO}" val="{(SlideShape_7,1,1,[&lt;1,1,1,1,100&gt;])(SlideShape_8,4,4,[&lt;1,1,1,1,0&gt;&lt;2,2,2,2,0&gt;&lt;3,3,3,3,0&gt;&lt;4,4,4,4,100&gt;])}"/>
</p:tagLst>
</file>

<file path=ppt/tags/tag80.xml><?xml version="1.0" encoding="utf-8"?>
<p:tagLst xmlns:a="http://schemas.openxmlformats.org/drawingml/2006/main" xmlns:r="http://schemas.openxmlformats.org/officeDocument/2006/relationships" xmlns:p="http://schemas.openxmlformats.org/presentationml/2006/main">
  <p:tag name="{FUSIONTAGSHAPEID}" val="SlideShape_75"/>
  <p:tag name="NUM" val="33"/>
</p:tagLst>
</file>

<file path=ppt/tags/tag81.xml><?xml version="1.0" encoding="utf-8"?>
<p:tagLst xmlns:a="http://schemas.openxmlformats.org/drawingml/2006/main" xmlns:r="http://schemas.openxmlformats.org/officeDocument/2006/relationships" xmlns:p="http://schemas.openxmlformats.org/presentationml/2006/main">
  <p:tag name="{FUSIONTAGSHAPEID}" val="SlideShape_76"/>
  <p:tag name="NUM" val="34"/>
</p:tagLst>
</file>

<file path=ppt/tags/tag82.xml><?xml version="1.0" encoding="utf-8"?>
<p:tagLst xmlns:a="http://schemas.openxmlformats.org/drawingml/2006/main" xmlns:r="http://schemas.openxmlformats.org/officeDocument/2006/relationships" xmlns:p="http://schemas.openxmlformats.org/presentationml/2006/main">
  <p:tag name="{FUSIONTAGSHAPEID}" val="SlideShape_77"/>
  <p:tag name="NUM" val="35"/>
</p:tagLst>
</file>

<file path=ppt/tags/tag83.xml><?xml version="1.0" encoding="utf-8"?>
<p:tagLst xmlns:a="http://schemas.openxmlformats.org/drawingml/2006/main" xmlns:r="http://schemas.openxmlformats.org/officeDocument/2006/relationships" xmlns:p="http://schemas.openxmlformats.org/presentationml/2006/main">
  <p:tag name="{FUSIONTAGSHAPEID}" val="SlideShape_78"/>
  <p:tag name="NUM" val="36"/>
</p:tagLst>
</file>

<file path=ppt/tags/tag84.xml><?xml version="1.0" encoding="utf-8"?>
<p:tagLst xmlns:a="http://schemas.openxmlformats.org/drawingml/2006/main" xmlns:r="http://schemas.openxmlformats.org/officeDocument/2006/relationships" xmlns:p="http://schemas.openxmlformats.org/presentationml/2006/main">
  <p:tag name="{FUSIONTAGSHAPEID}" val="SlideShape_79"/>
  <p:tag name="NUM" val="37"/>
</p:tagLst>
</file>

<file path=ppt/tags/tag85.xml><?xml version="1.0" encoding="utf-8"?>
<p:tagLst xmlns:a="http://schemas.openxmlformats.org/drawingml/2006/main" xmlns:r="http://schemas.openxmlformats.org/officeDocument/2006/relationships" xmlns:p="http://schemas.openxmlformats.org/presentationml/2006/main">
  <p:tag name="{FUSIONTAGSHAPEID}" val="NotesShape_80"/>
</p:tagLst>
</file>

<file path=ppt/tags/tag86.xml><?xml version="1.0" encoding="utf-8"?>
<p:tagLst xmlns:a="http://schemas.openxmlformats.org/drawingml/2006/main" xmlns:r="http://schemas.openxmlformats.org/officeDocument/2006/relationships" xmlns:p="http://schemas.openxmlformats.org/presentationml/2006/main">
  <p:tag name="{FUSIONTAGSHAPEID}" val="NotesShape_81"/>
</p:tagLst>
</file>

<file path=ppt/tags/tag87.xml><?xml version="1.0" encoding="utf-8"?>
<p:tagLst xmlns:a="http://schemas.openxmlformats.org/drawingml/2006/main" xmlns:r="http://schemas.openxmlformats.org/officeDocument/2006/relationships" xmlns:p="http://schemas.openxmlformats.org/presentationml/2006/main">
  <p:tag name="{FUSIONTAGSHAPEID}" val="NotesShape_82"/>
</p:tagLst>
</file>

<file path=ppt/tags/tag88.xml><?xml version="1.0" encoding="utf-8"?>
<p:tagLst xmlns:a="http://schemas.openxmlformats.org/drawingml/2006/main" xmlns:r="http://schemas.openxmlformats.org/officeDocument/2006/relationships" xmlns:p="http://schemas.openxmlformats.org/presentationml/2006/main">
  <p:tag name="{FUSIONTAGSLIDEMAPPINGINFO}" val="{(SlideShape_252,1,1,[&lt;1,1,1,1,0&gt;])}"/>
</p:tagLst>
</file>

<file path=ppt/tags/tag89.xml><?xml version="1.0" encoding="utf-8"?>
<p:tagLst xmlns:a="http://schemas.openxmlformats.org/drawingml/2006/main" xmlns:r="http://schemas.openxmlformats.org/officeDocument/2006/relationships" xmlns:p="http://schemas.openxmlformats.org/presentationml/2006/main">
  <p:tag name="{FUSIONTAGSHAPEID}" val="SlideShape_83"/>
  <p:tag name="NUM" val="1"/>
</p:tagLst>
</file>

<file path=ppt/tags/tag9.xml><?xml version="1.0" encoding="utf-8"?>
<p:tagLst xmlns:a="http://schemas.openxmlformats.org/drawingml/2006/main" xmlns:r="http://schemas.openxmlformats.org/officeDocument/2006/relationships" xmlns:p="http://schemas.openxmlformats.org/presentationml/2006/main">
  <p:tag name="{FUSIONTAGSHAPEID}" val="SlideShape_6"/>
  <p:tag name="NUM" val="1"/>
</p:tagLst>
</file>

<file path=ppt/tags/tag90.xml><?xml version="1.0" encoding="utf-8"?>
<p:tagLst xmlns:a="http://schemas.openxmlformats.org/drawingml/2006/main" xmlns:r="http://schemas.openxmlformats.org/officeDocument/2006/relationships" xmlns:p="http://schemas.openxmlformats.org/presentationml/2006/main">
  <p:tag name="{FUSIONTAGSHAPEID}" val="SlideShape_84"/>
  <p:tag name="NUM" val="2"/>
</p:tagLst>
</file>

<file path=ppt/tags/tag91.xml><?xml version="1.0" encoding="utf-8"?>
<p:tagLst xmlns:a="http://schemas.openxmlformats.org/drawingml/2006/main" xmlns:r="http://schemas.openxmlformats.org/officeDocument/2006/relationships" xmlns:p="http://schemas.openxmlformats.org/presentationml/2006/main">
  <p:tag name="{FUSIONTAGSHAPEID}" val="SlideShape_85"/>
  <p:tag name="NUM" val="3"/>
</p:tagLst>
</file>

<file path=ppt/tags/tag92.xml><?xml version="1.0" encoding="utf-8"?>
<p:tagLst xmlns:a="http://schemas.openxmlformats.org/drawingml/2006/main" xmlns:r="http://schemas.openxmlformats.org/officeDocument/2006/relationships" xmlns:p="http://schemas.openxmlformats.org/presentationml/2006/main">
  <p:tag name="{FUSIONTAGSHAPEID}" val="SlideShape_86"/>
  <p:tag name="NUM" val="4"/>
</p:tagLst>
</file>

<file path=ppt/tags/tag93.xml><?xml version="1.0" encoding="utf-8"?>
<p:tagLst xmlns:a="http://schemas.openxmlformats.org/drawingml/2006/main" xmlns:r="http://schemas.openxmlformats.org/officeDocument/2006/relationships" xmlns:p="http://schemas.openxmlformats.org/presentationml/2006/main">
  <p:tag name="{FUSIONTAGSHAPEID}" val="SlideShape_87"/>
  <p:tag name="NUM" val="5"/>
</p:tagLst>
</file>

<file path=ppt/tags/tag94.xml><?xml version="1.0" encoding="utf-8"?>
<p:tagLst xmlns:a="http://schemas.openxmlformats.org/drawingml/2006/main" xmlns:r="http://schemas.openxmlformats.org/officeDocument/2006/relationships" xmlns:p="http://schemas.openxmlformats.org/presentationml/2006/main">
  <p:tag name="{FUSIONTAGSHAPEID}" val="SlideShape_88"/>
  <p:tag name="NUM" val="6"/>
</p:tagLst>
</file>

<file path=ppt/tags/tag95.xml><?xml version="1.0" encoding="utf-8"?>
<p:tagLst xmlns:a="http://schemas.openxmlformats.org/drawingml/2006/main" xmlns:r="http://schemas.openxmlformats.org/officeDocument/2006/relationships" xmlns:p="http://schemas.openxmlformats.org/presentationml/2006/main">
  <p:tag name="{FUSIONTAGSHAPEID}" val="SlideShape_89"/>
  <p:tag name="NUM" val="7"/>
</p:tagLst>
</file>

<file path=ppt/tags/tag96.xml><?xml version="1.0" encoding="utf-8"?>
<p:tagLst xmlns:a="http://schemas.openxmlformats.org/drawingml/2006/main" xmlns:r="http://schemas.openxmlformats.org/officeDocument/2006/relationships" xmlns:p="http://schemas.openxmlformats.org/presentationml/2006/main">
  <p:tag name="{FUSIONTAGSHAPEID}" val="SlideShape_90"/>
  <p:tag name="NUM" val="8"/>
</p:tagLst>
</file>

<file path=ppt/tags/tag97.xml><?xml version="1.0" encoding="utf-8"?>
<p:tagLst xmlns:a="http://schemas.openxmlformats.org/drawingml/2006/main" xmlns:r="http://schemas.openxmlformats.org/officeDocument/2006/relationships" xmlns:p="http://schemas.openxmlformats.org/presentationml/2006/main">
  <p:tag name="{FUSIONTAGSHAPEID}" val="SlideShape_91"/>
  <p:tag name="NUM" val="9"/>
</p:tagLst>
</file>

<file path=ppt/tags/tag98.xml><?xml version="1.0" encoding="utf-8"?>
<p:tagLst xmlns:a="http://schemas.openxmlformats.org/drawingml/2006/main" xmlns:r="http://schemas.openxmlformats.org/officeDocument/2006/relationships" xmlns:p="http://schemas.openxmlformats.org/presentationml/2006/main">
  <p:tag name="{FUSIONTAGSHAPEID}" val="SlideShape_92"/>
  <p:tag name="NUM" val="10"/>
</p:tagLst>
</file>

<file path=ppt/tags/tag99.xml><?xml version="1.0" encoding="utf-8"?>
<p:tagLst xmlns:a="http://schemas.openxmlformats.org/drawingml/2006/main" xmlns:r="http://schemas.openxmlformats.org/officeDocument/2006/relationships" xmlns:p="http://schemas.openxmlformats.org/presentationml/2006/main">
  <p:tag name="{FUSIONTAGSHAPEID}" val="SlideShape_93"/>
  <p:tag name="NUM" val="11"/>
</p:tagLst>
</file>

<file path=ppt/theme/theme1.xml><?xml version="1.0" encoding="utf-8"?>
<a:theme xmlns:a="http://schemas.openxmlformats.org/drawingml/2006/main" name="Office Theme">
  <a:themeElements>
    <a:clrScheme name="TBS-SCT NEW">
      <a:dk1>
        <a:sysClr val="windowText" lastClr="000000"/>
      </a:dk1>
      <a:lt1>
        <a:sysClr val="window" lastClr="FFFFFF"/>
      </a:lt1>
      <a:dk2>
        <a:srgbClr val="004D71"/>
      </a:dk2>
      <a:lt2>
        <a:srgbClr val="FFFFFF"/>
      </a:lt2>
      <a:accent1>
        <a:srgbClr val="004D71"/>
      </a:accent1>
      <a:accent2>
        <a:srgbClr val="3095B4"/>
      </a:accent2>
      <a:accent3>
        <a:srgbClr val="333E48"/>
      </a:accent3>
      <a:accent4>
        <a:srgbClr val="63CECA"/>
      </a:accent4>
      <a:accent5>
        <a:srgbClr val="CD202C"/>
      </a:accent5>
      <a:accent6>
        <a:srgbClr val="CFDE00"/>
      </a:accent6>
      <a:hlink>
        <a:srgbClr val="0415FF"/>
      </a:hlink>
      <a:folHlink>
        <a:srgbClr val="FF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2584</TotalTime>
  <Words>1660</Words>
  <Application>Microsoft Office PowerPoint</Application>
  <PresentationFormat>On-screen Show (4:3)</PresentationFormat>
  <Paragraphs>550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Mise à jour – Cadre pancanadien de la fiabilité  Conseils mixtes Le 22 février 2017  Sous-comité sur la gestion de l’identité (SCGI)  Coprésidents du SCGI Rob Devries, province de l’Ontario, ministère des Services gouvernementaux et des Services aux consommateurs Rita Whittle, gouvernement du Canada, Secrétariat du Conseil du Trésor  </vt:lpstr>
      <vt:lpstr>PowerPoint Presentation</vt:lpstr>
      <vt:lpstr>Le Cadre pancanadien de la fiabilité– Un bref historique</vt:lpstr>
      <vt:lpstr>PowerPoint Presentation</vt:lpstr>
      <vt:lpstr>Cadre pancanadien de la fiabilité– Contexte</vt:lpstr>
      <vt:lpstr>Produits livrables du Cadre pancanadien de la fiabilité</vt:lpstr>
      <vt:lpstr>Parcours critique du SCGI 2016-2017 : Cadre pancanadien de la fiabilité:</vt:lpstr>
      <vt:lpstr>Cadre de la fiabilité : Progrès réalisés sur les produits livrables</vt:lpstr>
      <vt:lpstr>Essai alpha des critères de conformité</vt:lpstr>
      <vt:lpstr>Discussion sur les risques et les mesures d’atténuation</vt:lpstr>
      <vt:lpstr>Prochaines étapes proposées</vt:lpstr>
      <vt:lpstr>Annexes</vt:lpstr>
      <vt:lpstr>PowerPoint Presentation</vt:lpstr>
      <vt:lpstr>Annexe B : Volets du Cadre pancanadien de la fiabilité</vt:lpstr>
      <vt:lpstr>Annexe C : Volet Personne vérifiée</vt:lpstr>
      <vt:lpstr>Annexe D : Fédération de l’identité : Jalons et initiatives de 2004-2016</vt:lpstr>
      <vt:lpstr>Annexe : Membres du SCGI</vt:lpstr>
    </vt:vector>
  </TitlesOfParts>
  <Company>TBS-SCT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Perrier, Matthew C.</dc:creator>
  <cp:lastModifiedBy>Bouma, Tim</cp:lastModifiedBy>
  <cp:revision>269</cp:revision>
  <cp:lastPrinted>2017-01-30T16:51:43Z</cp:lastPrinted>
  <dcterms:created xsi:type="dcterms:W3CDTF">2015-11-06T15:38:40Z</dcterms:created>
  <dcterms:modified xsi:type="dcterms:W3CDTF">2017-02-10T18:55:30Z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55a83484-384f-4b17-a949-6c95b0a4ca30</vt:lpwstr>
  </property>
  <property fmtid="{D5CDD505-2E9C-101B-9397-08002B2CF9AE}" pid="3" name="TBSSCTCLASSIFICATION">
    <vt:lpwstr>UNCLASSIFIED</vt:lpwstr>
  </property>
  <property fmtid="{D5CDD505-2E9C-101B-9397-08002B2CF9AE}" pid="4" name="SECCLASS">
    <vt:lpwstr>CLASSN</vt:lpwstr>
  </property>
</Properties>
</file>