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P-PRITAM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9467" y="4228556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 : PRITAM MAHARANA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NACHUNI MAHAVIDYALAYA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BSc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(PHYSICS)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9643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1.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Limited Storage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The algorithm only encodes one ASCII character per pixel channel, leading to inefficient space usage and limiting the message length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2. Incorrect Iteration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The current pixel traversal method may cause characters to overwrite or be incorrectly distributed across image channels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3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Lack of a Termination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Marker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Decryption relies on encountering "\x00", but this character may not be reliably placed, leading to incorrect message extraction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4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Weak Password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Validation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If :: is missing in extraction, decryption fails without checking for potential encoding errors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5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Image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Distortion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Directly modifying pixel values alters the image visibly, making the encryption detectable. A better approach is using LSB steganography.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32451"/>
            <a:ext cx="11613485" cy="5287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Programming Language : </a:t>
            </a:r>
          </a:p>
          <a:p>
            <a:pPr marL="0" indent="0">
              <a:buNone/>
            </a:pPr>
            <a:r>
              <a:rPr lang="en-IN" b="1" dirty="0"/>
              <a:t>Python → </a:t>
            </a:r>
            <a:r>
              <a:rPr lang="en-IN" dirty="0"/>
              <a:t>Used for writing the encryption and decryption scripts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</a:t>
            </a:r>
            <a:r>
              <a:rPr lang="en-IN" dirty="0"/>
              <a:t>. </a:t>
            </a:r>
            <a:r>
              <a:rPr lang="en-IN" b="1" dirty="0"/>
              <a:t>Libraries Used : 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. </a:t>
            </a:r>
            <a:r>
              <a:rPr lang="en-IN" b="1" dirty="0"/>
              <a:t>cv2 (</a:t>
            </a:r>
            <a:r>
              <a:rPr lang="en-IN" b="1" dirty="0" err="1"/>
              <a:t>OpenCV</a:t>
            </a:r>
            <a:r>
              <a:rPr lang="en-IN" b="1" dirty="0"/>
              <a:t>) → </a:t>
            </a:r>
            <a:r>
              <a:rPr lang="en-IN" dirty="0"/>
              <a:t>Used for image processing (reading, modifying, and saving images).</a:t>
            </a:r>
          </a:p>
          <a:p>
            <a:pPr marL="0" indent="0">
              <a:buNone/>
            </a:pPr>
            <a:r>
              <a:rPr lang="en-IN" dirty="0"/>
              <a:t>ii. </a:t>
            </a:r>
            <a:r>
              <a:rPr lang="en-IN" b="1" dirty="0" err="1"/>
              <a:t>os</a:t>
            </a:r>
            <a:r>
              <a:rPr lang="en-IN" b="1" dirty="0"/>
              <a:t> → </a:t>
            </a:r>
            <a:r>
              <a:rPr lang="en-IN" dirty="0"/>
              <a:t>Used for system operations, such as opening the encrypted image file after encryption.</a:t>
            </a:r>
          </a:p>
          <a:p>
            <a:pPr marL="0" indent="0">
              <a:buNone/>
            </a:pPr>
            <a:r>
              <a:rPr lang="en-IN" dirty="0"/>
              <a:t>iii. </a:t>
            </a:r>
            <a:r>
              <a:rPr lang="en-IN" b="1" dirty="0"/>
              <a:t>string → </a:t>
            </a:r>
            <a:r>
              <a:rPr lang="en-IN" dirty="0"/>
              <a:t>(Imported but not used in the code; can be removed.)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</a:t>
            </a:r>
            <a:r>
              <a:rPr lang="en-IN" dirty="0"/>
              <a:t>. </a:t>
            </a:r>
            <a:r>
              <a:rPr lang="en-IN" b="1" dirty="0"/>
              <a:t>Platforms &amp; Execution </a:t>
            </a:r>
            <a:r>
              <a:rPr lang="en-IN" b="1" dirty="0" smtClean="0"/>
              <a:t>Environment :</a:t>
            </a:r>
            <a:endParaRPr lang="en-IN" b="1" dirty="0"/>
          </a:p>
          <a:p>
            <a:pPr marL="0" indent="0">
              <a:buNone/>
            </a:pPr>
            <a:r>
              <a:rPr lang="en-IN" dirty="0" err="1" smtClean="0"/>
              <a:t>i</a:t>
            </a:r>
            <a:r>
              <a:rPr lang="en-IN" dirty="0" smtClean="0"/>
              <a:t>. </a:t>
            </a:r>
            <a:r>
              <a:rPr lang="en-IN" b="1" dirty="0" smtClean="0"/>
              <a:t>Operating System : Windows 10 </a:t>
            </a:r>
            <a:r>
              <a:rPr lang="en-IN" b="1" dirty="0"/>
              <a:t>→ </a:t>
            </a:r>
            <a:r>
              <a:rPr lang="en-IN" dirty="0" smtClean="0"/>
              <a:t>The </a:t>
            </a:r>
            <a:r>
              <a:rPr lang="en-IN" dirty="0"/>
              <a:t>code includes </a:t>
            </a:r>
            <a:r>
              <a:rPr lang="en-IN" dirty="0" err="1"/>
              <a:t>os.system</a:t>
            </a:r>
            <a:r>
              <a:rPr lang="en-IN" dirty="0"/>
              <a:t>(</a:t>
            </a:r>
            <a:r>
              <a:rPr lang="en-IN" dirty="0" err="1"/>
              <a:t>f"start</a:t>
            </a:r>
            <a:r>
              <a:rPr lang="en-IN" dirty="0"/>
              <a:t> {</a:t>
            </a:r>
            <a:r>
              <a:rPr lang="en-IN" dirty="0" err="1"/>
              <a:t>output_image</a:t>
            </a:r>
            <a:r>
              <a:rPr lang="en-IN" dirty="0"/>
              <a:t>}"), which is specific to Windows.</a:t>
            </a:r>
          </a:p>
          <a:p>
            <a:pPr marL="0" indent="0">
              <a:buNone/>
            </a:pPr>
            <a:r>
              <a:rPr lang="en-IN" dirty="0" smtClean="0"/>
              <a:t>ii. </a:t>
            </a:r>
            <a:r>
              <a:rPr lang="en-IN" b="1" dirty="0" smtClean="0"/>
              <a:t>Python Interpreter : </a:t>
            </a:r>
            <a:r>
              <a:rPr lang="en-IN" dirty="0" smtClean="0"/>
              <a:t>The </a:t>
            </a:r>
            <a:r>
              <a:rPr lang="en-IN" dirty="0"/>
              <a:t>script is written for Python 3.x since it uses functions like input() and </a:t>
            </a:r>
            <a:r>
              <a:rPr lang="en-IN" dirty="0" smtClean="0"/>
              <a:t>f-strings.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</a:t>
            </a:r>
            <a:r>
              <a:rPr lang="en-IN" dirty="0"/>
              <a:t>. </a:t>
            </a:r>
            <a:r>
              <a:rPr lang="en-IN" b="1" dirty="0"/>
              <a:t>Concepts Used </a:t>
            </a:r>
            <a:r>
              <a:rPr lang="en-IN" b="1" dirty="0" smtClean="0"/>
              <a:t>: </a:t>
            </a:r>
            <a:r>
              <a:rPr lang="en-IN" dirty="0" smtClean="0"/>
              <a:t>Steganography, ASCII Encoding, Image Processing, String </a:t>
            </a:r>
            <a:r>
              <a:rPr lang="en-IN" dirty="0"/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This project has </a:t>
            </a:r>
            <a:r>
              <a:rPr lang="en-US" sz="1800" b="1" dirty="0">
                <a:solidFill>
                  <a:srgbClr val="0F0F0F"/>
                </a:solidFill>
              </a:rPr>
              <a:t>some unique features </a:t>
            </a:r>
            <a:r>
              <a:rPr lang="en-US" sz="1800" dirty="0">
                <a:solidFill>
                  <a:srgbClr val="0F0F0F"/>
                </a:solidFill>
              </a:rPr>
              <a:t>that make it stand out from other similar projects :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1. Password-Protected Message Storage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2. Smart Pixel Distribution for </a:t>
            </a:r>
            <a:r>
              <a:rPr lang="en-US" sz="1800" b="1" dirty="0" err="1">
                <a:solidFill>
                  <a:srgbClr val="0F0F0F"/>
                </a:solidFill>
              </a:rPr>
              <a:t>Stealthiness</a:t>
            </a: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3. Prevents Message Overflow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4. Automatically Opens Encrypted Image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5. Clean and Minimalistic Code for Learning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6. Potential to Support Multiple Image Formats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This project is </a:t>
            </a:r>
            <a:r>
              <a:rPr lang="en-US" sz="1800" b="1" dirty="0">
                <a:solidFill>
                  <a:srgbClr val="0F0F0F"/>
                </a:solidFill>
              </a:rPr>
              <a:t>simple yet effective, </a:t>
            </a:r>
            <a:r>
              <a:rPr lang="en-US" sz="1800" dirty="0">
                <a:solidFill>
                  <a:srgbClr val="0F0F0F"/>
                </a:solidFill>
              </a:rPr>
              <a:t>making it a </a:t>
            </a:r>
            <a:r>
              <a:rPr lang="en-US" sz="1800" b="1" dirty="0">
                <a:solidFill>
                  <a:srgbClr val="0F0F0F"/>
                </a:solidFill>
              </a:rPr>
              <a:t>great learning tool </a:t>
            </a:r>
            <a:r>
              <a:rPr lang="en-US" sz="1800" dirty="0">
                <a:solidFill>
                  <a:srgbClr val="0F0F0F"/>
                </a:solidFill>
              </a:rPr>
              <a:t>and a </a:t>
            </a:r>
            <a:r>
              <a:rPr lang="en-US" sz="1800" b="1" dirty="0">
                <a:solidFill>
                  <a:srgbClr val="0F0F0F"/>
                </a:solidFill>
              </a:rPr>
              <a:t>practical solution </a:t>
            </a:r>
            <a:r>
              <a:rPr lang="en-US" sz="1800" dirty="0">
                <a:solidFill>
                  <a:srgbClr val="0F0F0F"/>
                </a:solidFill>
              </a:rPr>
              <a:t>for secure text storage inside images.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65035"/>
          </a:xfrm>
        </p:spPr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Cybersecurity Enthusiasts &amp; Researchers</a:t>
            </a:r>
          </a:p>
          <a:p>
            <a:endParaRPr lang="en-IN" dirty="0"/>
          </a:p>
          <a:p>
            <a:r>
              <a:rPr lang="en-IN" dirty="0"/>
              <a:t>2. </a:t>
            </a:r>
            <a:r>
              <a:rPr lang="en-IN" b="1" dirty="0"/>
              <a:t>Ethical Hackers &amp; Penetration Testers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b="1" dirty="0"/>
              <a:t>Privacy-Conscious Individuals</a:t>
            </a:r>
          </a:p>
          <a:p>
            <a:endParaRPr lang="en-IN" dirty="0"/>
          </a:p>
          <a:p>
            <a:r>
              <a:rPr lang="en-IN" dirty="0"/>
              <a:t>4. </a:t>
            </a:r>
            <a:r>
              <a:rPr lang="en-IN" b="1" dirty="0"/>
              <a:t>Developers &amp; Programmers</a:t>
            </a:r>
          </a:p>
          <a:p>
            <a:endParaRPr lang="en-IN" dirty="0"/>
          </a:p>
          <a:p>
            <a:r>
              <a:rPr lang="en-IN" dirty="0"/>
              <a:t>5. </a:t>
            </a:r>
            <a:r>
              <a:rPr lang="en-IN" b="1" dirty="0"/>
              <a:t>Law Enforcement &amp; Digital Forensics Teams</a:t>
            </a:r>
          </a:p>
          <a:p>
            <a:endParaRPr lang="en-IN" dirty="0"/>
          </a:p>
          <a:p>
            <a:r>
              <a:rPr lang="en-IN" dirty="0"/>
              <a:t>6. </a:t>
            </a:r>
            <a:r>
              <a:rPr lang="en-IN" b="1" dirty="0"/>
              <a:t>Journalists &amp; </a:t>
            </a:r>
            <a:r>
              <a:rPr lang="en-IN" b="1" dirty="0" err="1"/>
              <a:t>Whistleblowers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4" y="1394516"/>
            <a:ext cx="4189591" cy="23554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9" y="1388137"/>
            <a:ext cx="4200938" cy="2361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54" y="3912075"/>
            <a:ext cx="4201891" cy="23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implements </a:t>
            </a:r>
            <a:r>
              <a:rPr lang="en-US" b="1" dirty="0"/>
              <a:t>image-based steganography</a:t>
            </a:r>
            <a:r>
              <a:rPr lang="en-US" dirty="0"/>
              <a:t> using Python and </a:t>
            </a:r>
            <a:r>
              <a:rPr lang="en-US" dirty="0" err="1"/>
              <a:t>OpenCV</a:t>
            </a:r>
            <a:r>
              <a:rPr lang="en-US" dirty="0"/>
              <a:t>. It allows users to </a:t>
            </a:r>
            <a:r>
              <a:rPr lang="en-US" b="1" dirty="0"/>
              <a:t>encrypt and hide </a:t>
            </a:r>
            <a:r>
              <a:rPr lang="en-US" dirty="0"/>
              <a:t>a secret message within an image and later </a:t>
            </a:r>
            <a:r>
              <a:rPr lang="en-US" b="1" dirty="0"/>
              <a:t>decrypt it using a password</a:t>
            </a:r>
            <a:r>
              <a:rPr lang="en-US" dirty="0"/>
              <a:t>. The solution effectively resolves the initial issues identified in the problem statement, including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Proper Encoding &amp; Decoding</a:t>
            </a:r>
          </a:p>
          <a:p>
            <a:r>
              <a:rPr lang="en-US" dirty="0"/>
              <a:t>2. </a:t>
            </a:r>
            <a:r>
              <a:rPr lang="en-US" b="1" dirty="0"/>
              <a:t>Fixed Image Handling</a:t>
            </a:r>
          </a:p>
          <a:p>
            <a:r>
              <a:rPr lang="en-US" dirty="0"/>
              <a:t>3. </a:t>
            </a:r>
            <a:r>
              <a:rPr lang="en-US" b="1" dirty="0"/>
              <a:t>Improved Iteration Across Pixels</a:t>
            </a:r>
          </a:p>
          <a:p>
            <a:r>
              <a:rPr lang="en-US" dirty="0"/>
              <a:t>4. </a:t>
            </a:r>
            <a:r>
              <a:rPr lang="en-US" b="1" dirty="0"/>
              <a:t>Password Protection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approach ensures a secure and efficient method for text-based steganography. Future enhancements could include </a:t>
            </a:r>
            <a:r>
              <a:rPr lang="en-US" b="1" dirty="0" smtClean="0"/>
              <a:t>Stronger Encryption</a:t>
            </a:r>
            <a:r>
              <a:rPr lang="en-US" dirty="0" smtClean="0"/>
              <a:t>, </a:t>
            </a:r>
            <a:r>
              <a:rPr lang="en-US" b="1" dirty="0" smtClean="0"/>
              <a:t>Support For Larger Messages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 smtClean="0"/>
              <a:t>Error Detection Mechanisms</a:t>
            </a:r>
            <a:r>
              <a:rPr lang="en-US" dirty="0" smtClean="0"/>
              <a:t> to </a:t>
            </a:r>
            <a:r>
              <a:rPr lang="en-US" dirty="0"/>
              <a:t>further improve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that there should be readme file</a:t>
            </a:r>
          </a:p>
          <a:p>
            <a:endParaRPr lang="en-IN" dirty="0" smtClean="0"/>
          </a:p>
          <a:p>
            <a:r>
              <a:rPr lang="en-IN" dirty="0">
                <a:hlinkClick r:id="rId2"/>
              </a:rPr>
              <a:t>https://github.com/CIP-PRITAM/Steganography.git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585</TotalTime>
  <Words>540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Pritam Maharana</cp:lastModifiedBy>
  <cp:revision>40</cp:revision>
  <dcterms:created xsi:type="dcterms:W3CDTF">2021-05-26T16:50:10Z</dcterms:created>
  <dcterms:modified xsi:type="dcterms:W3CDTF">2025-02-24T21:46:16Z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