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 showGuides="1">
      <p:cViewPr varScale="1">
        <p:scale>
          <a:sx n="121" d="100"/>
          <a:sy n="121" d="100"/>
        </p:scale>
        <p:origin x="744" y="176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3F00C-FA33-7B40-85BF-C4C312B94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880CC-C9D3-4040-8E8A-3263FFCC8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54FE6-1F67-864E-88A4-8151C2AE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6411-FD66-3B44-B183-E538A4B5CD8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C4C54-490B-9C4D-9BF1-484D02DA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66982-6AC9-A542-8AEF-3EE96906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92F-26A5-2D4E-BA09-915DFA83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3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CAE8B-294D-CC43-825F-4AF9446F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EEB18-5C1C-0B48-A3A4-260C38903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A8CA9-68CB-AD4B-A37B-39E9567D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6411-FD66-3B44-B183-E538A4B5CD8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52156-9351-E14D-BDA2-D0C120387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14324-96A8-AC47-A3D4-F46400D6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92F-26A5-2D4E-BA09-915DFA83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9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1A9B7-A068-CA4C-AA5E-43F19B248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5496B-29AC-5845-B185-1CD06F021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67143-D7F1-764F-86B9-60FBC9022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6411-FD66-3B44-B183-E538A4B5CD8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5D485-7E29-6C47-90F0-82A5280D6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81A1D-BAF1-6640-A8DE-87094810F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92F-26A5-2D4E-BA09-915DFA83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1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11AF-9F15-6546-B5DE-E2DD3FAF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031EB-948B-F544-8E91-FE90BE1D4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E337C-E7D1-1D47-8628-5BF1C113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6411-FD66-3B44-B183-E538A4B5CD8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7AEBE-7BD6-6D41-96B3-DA569372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6E7BB-39CB-A449-AECD-09F2435C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92F-26A5-2D4E-BA09-915DFA83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3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7F1C-8D8C-C44A-8404-605F8F9E9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96247-1274-1D47-8471-285C04CEF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223DE-E26F-9F4C-B193-849CD693C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6411-FD66-3B44-B183-E538A4B5CD8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4B64C-AC7A-1349-8CA0-47717DAB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99E95-5777-FC42-B699-A6C13B54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92F-26A5-2D4E-BA09-915DFA83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0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B2F7-20A7-FF4F-A735-4FFAD881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DB0CE-CB9F-9649-A7F2-54B7623A7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FE2C0-8634-074E-86F7-C5020B4D7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7C27B-3698-0D44-959A-74AA5564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6411-FD66-3B44-B183-E538A4B5CD8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1B72B-0063-0C44-B5BC-E7B52ADA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F2677-64A5-8D43-94C9-E9CA2AD7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92F-26A5-2D4E-BA09-915DFA83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1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CFC9-F572-C846-994A-9492E004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AD6BC-EC6B-954D-824A-A997BA36E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0D4CD-C755-6B47-9B5E-A9535C556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E70B74-C429-C94B-AFD3-B2AF4CDC2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747BDB-1460-184D-9C9F-3989DE4FF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C3364F-5967-084F-83A3-129F2431F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6411-FD66-3B44-B183-E538A4B5CD8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C05D4C-7D29-EF4E-8F7A-7F6DEC7D5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581E1-3BB8-AF43-9ABE-D4D6B1F2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92F-26A5-2D4E-BA09-915DFA83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6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47FDE-B4EE-F144-89B6-6A2171CC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AC699-B055-DC45-AB8F-24B717A7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6411-FD66-3B44-B183-E538A4B5CD8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86EBD-9893-9B4D-9E57-EE658C09A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903B8-705F-D041-9A25-62D1FF32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92F-26A5-2D4E-BA09-915DFA83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6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92BDA-D756-8445-B49F-4FDBC982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6411-FD66-3B44-B183-E538A4B5CD8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4C61D3-8E5A-9A4A-BED6-351D8E45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49AC6-FC94-FB44-B307-7D6E26D0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92F-26A5-2D4E-BA09-915DFA83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3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DFCD-DB05-CC4A-982F-CA9F4EE9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FF6C0-0E91-9545-8ACF-62825D92A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8EE54-E8FD-C14C-89E0-FFDEF3038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493B8-507C-6842-9525-DA9AC2A2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6411-FD66-3B44-B183-E538A4B5CD8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29261-F1B1-2445-979E-3137394E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06446-83BF-7145-8745-A5413A04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92F-26A5-2D4E-BA09-915DFA83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0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92009-AA32-6C44-801C-2EBC877F9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6CCA39-B4EF-7C49-B5C8-780A4BB9F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A813C-B1E5-CC4E-991E-C8F81946D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8A114-54E5-8B41-83B8-E7B37DF1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6411-FD66-3B44-B183-E538A4B5CD8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839AF-E61D-BD4F-AA4E-0A4B2604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5B41F-D253-2243-B358-8A90193E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92F-26A5-2D4E-BA09-915DFA83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1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40259C-99B0-984E-B2C2-B508B97A0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CA237-020E-0A41-9E3F-BB6F18928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063EF-3A0D-6E45-B684-14343F782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76411-FD66-3B44-B183-E538A4B5CD8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CB41F-8877-E946-B016-B97AB1830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36C1E-815D-0A45-9B95-61ECBE22B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8292F-26A5-2D4E-BA09-915DFA83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7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4EFF3F-4F34-AA41-83AA-C9370EA29FA1}"/>
              </a:ext>
            </a:extLst>
          </p:cNvPr>
          <p:cNvSpPr/>
          <p:nvPr/>
        </p:nvSpPr>
        <p:spPr>
          <a:xfrm>
            <a:off x="252248" y="1429407"/>
            <a:ext cx="3415862" cy="417260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unched Tape 4">
            <a:extLst>
              <a:ext uri="{FF2B5EF4-FFF2-40B4-BE49-F238E27FC236}">
                <a16:creationId xmlns:a16="http://schemas.microsoft.com/office/drawing/2014/main" id="{60EB2187-EB29-F745-BA84-E981A8D4565E}"/>
              </a:ext>
            </a:extLst>
          </p:cNvPr>
          <p:cNvSpPr/>
          <p:nvPr/>
        </p:nvSpPr>
        <p:spPr>
          <a:xfrm>
            <a:off x="506627" y="4724258"/>
            <a:ext cx="1037968" cy="70433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6" name="Punched Tape 5">
            <a:extLst>
              <a:ext uri="{FF2B5EF4-FFF2-40B4-BE49-F238E27FC236}">
                <a16:creationId xmlns:a16="http://schemas.microsoft.com/office/drawing/2014/main" id="{232FFCBA-D5CB-D549-8E24-25785B0A07FE}"/>
              </a:ext>
            </a:extLst>
          </p:cNvPr>
          <p:cNvSpPr/>
          <p:nvPr/>
        </p:nvSpPr>
        <p:spPr>
          <a:xfrm>
            <a:off x="1798974" y="4724257"/>
            <a:ext cx="1037968" cy="70433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199E03-D145-784A-8261-B61FB60AAC39}"/>
              </a:ext>
            </a:extLst>
          </p:cNvPr>
          <p:cNvSpPr/>
          <p:nvPr/>
        </p:nvSpPr>
        <p:spPr>
          <a:xfrm>
            <a:off x="3109784" y="2730843"/>
            <a:ext cx="558326" cy="143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1A70BA-CE4B-614E-B8C2-3F775B8CF657}"/>
              </a:ext>
            </a:extLst>
          </p:cNvPr>
          <p:cNvSpPr/>
          <p:nvPr/>
        </p:nvSpPr>
        <p:spPr>
          <a:xfrm>
            <a:off x="4630658" y="1429407"/>
            <a:ext cx="6218574" cy="41726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055118-D751-F847-9F35-2CE45A6218E3}"/>
              </a:ext>
            </a:extLst>
          </p:cNvPr>
          <p:cNvSpPr/>
          <p:nvPr/>
        </p:nvSpPr>
        <p:spPr>
          <a:xfrm>
            <a:off x="4630658" y="2465173"/>
            <a:ext cx="1116652" cy="19276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1B4C72-D9B7-8848-B4BA-3CA10D7504A5}"/>
              </a:ext>
            </a:extLst>
          </p:cNvPr>
          <p:cNvSpPr/>
          <p:nvPr/>
        </p:nvSpPr>
        <p:spPr>
          <a:xfrm>
            <a:off x="6709858" y="2465173"/>
            <a:ext cx="1556950" cy="19276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D5F7CD-225E-C848-84BA-D5061D7E9726}"/>
              </a:ext>
            </a:extLst>
          </p:cNvPr>
          <p:cNvSpPr/>
          <p:nvPr/>
        </p:nvSpPr>
        <p:spPr>
          <a:xfrm>
            <a:off x="9466987" y="2673253"/>
            <a:ext cx="1116652" cy="6116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ECC608A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1524DF-E9E6-7A4D-ADA6-9BD189756872}"/>
              </a:ext>
            </a:extLst>
          </p:cNvPr>
          <p:cNvSpPr/>
          <p:nvPr/>
        </p:nvSpPr>
        <p:spPr>
          <a:xfrm>
            <a:off x="9466987" y="3573087"/>
            <a:ext cx="1116652" cy="17195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WINC1510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565F50-5984-2444-8F40-B855D402E741}"/>
              </a:ext>
            </a:extLst>
          </p:cNvPr>
          <p:cNvSpPr/>
          <p:nvPr/>
        </p:nvSpPr>
        <p:spPr>
          <a:xfrm>
            <a:off x="6709858" y="2950176"/>
            <a:ext cx="558326" cy="9576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UART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D93901-8353-234E-9735-DCA4BA137956}"/>
              </a:ext>
            </a:extLst>
          </p:cNvPr>
          <p:cNvSpPr/>
          <p:nvPr/>
        </p:nvSpPr>
        <p:spPr>
          <a:xfrm>
            <a:off x="7708482" y="2663099"/>
            <a:ext cx="558326" cy="5558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I2C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6B267D-EC46-AC45-8BFD-AC753DE494BA}"/>
              </a:ext>
            </a:extLst>
          </p:cNvPr>
          <p:cNvSpPr/>
          <p:nvPr/>
        </p:nvSpPr>
        <p:spPr>
          <a:xfrm>
            <a:off x="7710746" y="3614348"/>
            <a:ext cx="558326" cy="5869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SPI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6B0CF1-93C8-534D-B711-8D2D56992859}"/>
              </a:ext>
            </a:extLst>
          </p:cNvPr>
          <p:cNvSpPr txBox="1"/>
          <p:nvPr/>
        </p:nvSpPr>
        <p:spPr>
          <a:xfrm>
            <a:off x="6707594" y="2168212"/>
            <a:ext cx="155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SAMD21G18A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DAB2BC-63B7-D94F-9401-A20BE251FF05}"/>
              </a:ext>
            </a:extLst>
          </p:cNvPr>
          <p:cNvSpPr txBox="1"/>
          <p:nvPr/>
        </p:nvSpPr>
        <p:spPr>
          <a:xfrm>
            <a:off x="4628394" y="2155851"/>
            <a:ext cx="1116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nEDBG</a:t>
            </a:r>
            <a:endParaRPr lang="en-US" dirty="0"/>
          </a:p>
          <a:p>
            <a:pPr algn="ctr"/>
            <a:r>
              <a:rPr lang="en-US" sz="1400" dirty="0"/>
              <a:t>(PKOB nano)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161713D8-B148-224C-9CC6-DA9842F6FC8E}"/>
              </a:ext>
            </a:extLst>
          </p:cNvPr>
          <p:cNvSpPr/>
          <p:nvPr/>
        </p:nvSpPr>
        <p:spPr>
          <a:xfrm>
            <a:off x="8264544" y="2767914"/>
            <a:ext cx="1204707" cy="29937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59D04C2C-2BD3-1343-A5D7-19DBEA1607F8}"/>
              </a:ext>
            </a:extLst>
          </p:cNvPr>
          <p:cNvSpPr/>
          <p:nvPr/>
        </p:nvSpPr>
        <p:spPr>
          <a:xfrm>
            <a:off x="8270195" y="3811168"/>
            <a:ext cx="1204707" cy="33690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5DB23A-A7F6-044C-B6CC-64B94DD3C036}"/>
              </a:ext>
            </a:extLst>
          </p:cNvPr>
          <p:cNvSpPr txBox="1"/>
          <p:nvPr/>
        </p:nvSpPr>
        <p:spPr>
          <a:xfrm>
            <a:off x="8295653" y="3634872"/>
            <a:ext cx="1012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Certificates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793ACA-EEC0-ED41-8040-CF4E457BB345}"/>
              </a:ext>
            </a:extLst>
          </p:cNvPr>
          <p:cNvSpPr txBox="1"/>
          <p:nvPr/>
        </p:nvSpPr>
        <p:spPr>
          <a:xfrm>
            <a:off x="8287566" y="2614391"/>
            <a:ext cx="1020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CSR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8B7BDD27-36AE-BF4B-A0FA-FD49F44B18C7}"/>
              </a:ext>
            </a:extLst>
          </p:cNvPr>
          <p:cNvSpPr/>
          <p:nvPr/>
        </p:nvSpPr>
        <p:spPr>
          <a:xfrm>
            <a:off x="5747311" y="3287415"/>
            <a:ext cx="960284" cy="28589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1FCCD586-190A-9B43-9F5D-4C156666B564}"/>
              </a:ext>
            </a:extLst>
          </p:cNvPr>
          <p:cNvSpPr/>
          <p:nvPr/>
        </p:nvSpPr>
        <p:spPr>
          <a:xfrm>
            <a:off x="3668044" y="3251032"/>
            <a:ext cx="960350" cy="36933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0DD76A-7141-D247-84FB-D12E62B316D1}"/>
              </a:ext>
            </a:extLst>
          </p:cNvPr>
          <p:cNvSpPr/>
          <p:nvPr/>
        </p:nvSpPr>
        <p:spPr>
          <a:xfrm>
            <a:off x="2557779" y="2730843"/>
            <a:ext cx="558326" cy="14355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Y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H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O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B04FC3-3C97-6C45-8E1D-453B40F53B92}"/>
              </a:ext>
            </a:extLst>
          </p:cNvPr>
          <p:cNvSpPr txBox="1"/>
          <p:nvPr/>
        </p:nvSpPr>
        <p:spPr>
          <a:xfrm>
            <a:off x="4629526" y="1053993"/>
            <a:ext cx="6220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SAM-IoT WG Development Board (Microchip Part No. EV75S95A)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DF4552-2641-584D-B9AF-9B66498CAC63}"/>
              </a:ext>
            </a:extLst>
          </p:cNvPr>
          <p:cNvSpPr txBox="1"/>
          <p:nvPr/>
        </p:nvSpPr>
        <p:spPr>
          <a:xfrm>
            <a:off x="278528" y="1053993"/>
            <a:ext cx="341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 PC</a:t>
            </a:r>
          </a:p>
        </p:txBody>
      </p:sp>
      <p:pic>
        <p:nvPicPr>
          <p:cNvPr id="37" name="Graphic 36" descr="Key outline">
            <a:extLst>
              <a:ext uri="{FF2B5EF4-FFF2-40B4-BE49-F238E27FC236}">
                <a16:creationId xmlns:a16="http://schemas.microsoft.com/office/drawing/2014/main" id="{78BB3743-69FF-6C42-B1BD-70D12A4E8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648" y="4056761"/>
            <a:ext cx="914400" cy="914400"/>
          </a:xfrm>
          <a:prstGeom prst="rect">
            <a:avLst/>
          </a:prstGeom>
        </p:spPr>
      </p:pic>
      <p:pic>
        <p:nvPicPr>
          <p:cNvPr id="38" name="Graphic 37" descr="Key outline">
            <a:extLst>
              <a:ext uri="{FF2B5EF4-FFF2-40B4-BE49-F238E27FC236}">
                <a16:creationId xmlns:a16="http://schemas.microsoft.com/office/drawing/2014/main" id="{9A4910D7-F5D3-1748-8572-2AB430370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8404" y="4043746"/>
            <a:ext cx="914400" cy="914400"/>
          </a:xfrm>
          <a:prstGeom prst="rect">
            <a:avLst/>
          </a:prstGeom>
        </p:spPr>
      </p:pic>
      <p:sp>
        <p:nvSpPr>
          <p:cNvPr id="39" name="Punched Tape 38">
            <a:extLst>
              <a:ext uri="{FF2B5EF4-FFF2-40B4-BE49-F238E27FC236}">
                <a16:creationId xmlns:a16="http://schemas.microsoft.com/office/drawing/2014/main" id="{8B2ED61E-A669-924D-9030-46D5ADAC138B}"/>
              </a:ext>
            </a:extLst>
          </p:cNvPr>
          <p:cNvSpPr/>
          <p:nvPr/>
        </p:nvSpPr>
        <p:spPr>
          <a:xfrm>
            <a:off x="9634221" y="4009534"/>
            <a:ext cx="835722" cy="557829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Signer</a:t>
            </a:r>
          </a:p>
        </p:txBody>
      </p:sp>
      <p:sp>
        <p:nvSpPr>
          <p:cNvPr id="40" name="Punched Tape 39">
            <a:extLst>
              <a:ext uri="{FF2B5EF4-FFF2-40B4-BE49-F238E27FC236}">
                <a16:creationId xmlns:a16="http://schemas.microsoft.com/office/drawing/2014/main" id="{CAA6B8DD-5091-C340-8387-B6B0BDC25141}"/>
              </a:ext>
            </a:extLst>
          </p:cNvPr>
          <p:cNvSpPr/>
          <p:nvPr/>
        </p:nvSpPr>
        <p:spPr>
          <a:xfrm>
            <a:off x="9634221" y="4592061"/>
            <a:ext cx="835722" cy="557829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1FD773-EF1A-2A41-A84D-2D4048041061}"/>
              </a:ext>
            </a:extLst>
          </p:cNvPr>
          <p:cNvSpPr/>
          <p:nvPr/>
        </p:nvSpPr>
        <p:spPr>
          <a:xfrm>
            <a:off x="5188984" y="2950176"/>
            <a:ext cx="558326" cy="9576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8AC768-3829-CC48-B41B-F07E2B09EBF4}"/>
              </a:ext>
            </a:extLst>
          </p:cNvPr>
          <p:cNvSpPr/>
          <p:nvPr/>
        </p:nvSpPr>
        <p:spPr>
          <a:xfrm>
            <a:off x="4630658" y="2950176"/>
            <a:ext cx="558326" cy="9576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USB</a:t>
            </a:r>
          </a:p>
        </p:txBody>
      </p:sp>
      <p:pic>
        <p:nvPicPr>
          <p:cNvPr id="41" name="Graphic 40" descr="Key outline">
            <a:extLst>
              <a:ext uri="{FF2B5EF4-FFF2-40B4-BE49-F238E27FC236}">
                <a16:creationId xmlns:a16="http://schemas.microsoft.com/office/drawing/2014/main" id="{E6ABE13F-EA97-3645-8C04-2C85BB3D0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7734" y="2973597"/>
            <a:ext cx="391809" cy="39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72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39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Wu - C14166</dc:creator>
  <cp:lastModifiedBy>Randy Wu - C14166</cp:lastModifiedBy>
  <cp:revision>12</cp:revision>
  <dcterms:created xsi:type="dcterms:W3CDTF">2021-04-20T21:42:32Z</dcterms:created>
  <dcterms:modified xsi:type="dcterms:W3CDTF">2021-04-20T22:14:04Z</dcterms:modified>
</cp:coreProperties>
</file>