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F00C-FA33-7B40-85BF-C4C312B9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880CC-C9D3-4040-8E8A-3263FFCC8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54FE6-1F67-864E-88A4-8151C2AE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4C54-490B-9C4D-9BF1-484D02DA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66982-6AC9-A542-8AEF-3EE96906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AE8B-294D-CC43-825F-4AF9446F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EEB18-5C1C-0B48-A3A4-260C38903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A8CA9-68CB-AD4B-A37B-39E9567D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2156-9351-E14D-BDA2-D0C12038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14324-96A8-AC47-A3D4-F46400D6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1A9B7-A068-CA4C-AA5E-43F19B248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5496B-29AC-5845-B185-1CD06F021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67143-D7F1-764F-86B9-60FBC902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5D485-7E29-6C47-90F0-82A5280D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81A1D-BAF1-6640-A8DE-87094810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1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11AF-9F15-6546-B5DE-E2DD3FAF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031EB-948B-F544-8E91-FE90BE1D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337C-E7D1-1D47-8628-5BF1C113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7AEBE-7BD6-6D41-96B3-DA569372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E7BB-39CB-A449-AECD-09F2435C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3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7F1C-8D8C-C44A-8404-605F8F9E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96247-1274-1D47-8471-285C04CE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23DE-E26F-9F4C-B193-849CD693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B64C-AC7A-1349-8CA0-47717DAB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9E95-5777-FC42-B699-A6C13B5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0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B2F7-20A7-FF4F-A735-4FFAD881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B0CE-CB9F-9649-A7F2-54B7623A7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FE2C0-8634-074E-86F7-C5020B4D7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7C27B-3698-0D44-959A-74AA5564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1B72B-0063-0C44-B5BC-E7B52ADA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F2677-64A5-8D43-94C9-E9CA2AD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1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CFC9-F572-C846-994A-9492E004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AD6BC-EC6B-954D-824A-A997BA36E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D4CD-C755-6B47-9B5E-A9535C556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70B74-C429-C94B-AFD3-B2AF4CDC2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47BDB-1460-184D-9C9F-3989DE4FF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3364F-5967-084F-83A3-129F2431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05D4C-7D29-EF4E-8F7A-7F6DEC7D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81E1-3BB8-AF43-9ABE-D4D6B1F2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7FDE-B4EE-F144-89B6-6A2171CC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AC699-B055-DC45-AB8F-24B717A7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6EBD-9893-9B4D-9E57-EE658C09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903B8-705F-D041-9A25-62D1FF32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6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92BDA-D756-8445-B49F-4FDBC982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C61D3-8E5A-9A4A-BED6-351D8E45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49AC6-FC94-FB44-B307-7D6E26D0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DFCD-DB05-CC4A-982F-CA9F4EE9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FF6C0-0E91-9545-8ACF-62825D92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8EE54-E8FD-C14C-89E0-FFDEF3038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493B8-507C-6842-9525-DA9AC2A2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9261-F1B1-2445-979E-3137394E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06446-83BF-7145-8745-A5413A04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2009-AA32-6C44-801C-2EBC877F9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CCA39-B4EF-7C49-B5C8-780A4BB9F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A813C-B1E5-CC4E-991E-C8F81946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8A114-54E5-8B41-83B8-E7B37DF1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839AF-E61D-BD4F-AA4E-0A4B2604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5B41F-D253-2243-B358-8A90193E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0259C-99B0-984E-B2C2-B508B97A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CA237-020E-0A41-9E3F-BB6F1892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63EF-3A0D-6E45-B684-14343F782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76411-FD66-3B44-B183-E538A4B5CD8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B41F-8877-E946-B016-B97AB1830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6C1E-815D-0A45-9B95-61ECBE22B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292F-26A5-2D4E-BA09-915DFA8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4EFF3F-4F34-AA41-83AA-C9370EA29FA1}"/>
              </a:ext>
            </a:extLst>
          </p:cNvPr>
          <p:cNvSpPr/>
          <p:nvPr/>
        </p:nvSpPr>
        <p:spPr>
          <a:xfrm>
            <a:off x="316546" y="1450948"/>
            <a:ext cx="3415862" cy="41726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199E03-D145-784A-8261-B61FB60AAC39}"/>
              </a:ext>
            </a:extLst>
          </p:cNvPr>
          <p:cNvSpPr/>
          <p:nvPr/>
        </p:nvSpPr>
        <p:spPr>
          <a:xfrm>
            <a:off x="3109784" y="4135794"/>
            <a:ext cx="558326" cy="1056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1A70BA-CE4B-614E-B8C2-3F775B8CF657}"/>
              </a:ext>
            </a:extLst>
          </p:cNvPr>
          <p:cNvSpPr/>
          <p:nvPr/>
        </p:nvSpPr>
        <p:spPr>
          <a:xfrm>
            <a:off x="4630658" y="1429407"/>
            <a:ext cx="6218574" cy="41726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055118-D751-F847-9F35-2CE45A6218E3}"/>
              </a:ext>
            </a:extLst>
          </p:cNvPr>
          <p:cNvSpPr/>
          <p:nvPr/>
        </p:nvSpPr>
        <p:spPr>
          <a:xfrm>
            <a:off x="4630658" y="3400565"/>
            <a:ext cx="1116652" cy="2067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1B4C72-D9B7-8848-B4BA-3CA10D7504A5}"/>
              </a:ext>
            </a:extLst>
          </p:cNvPr>
          <p:cNvSpPr/>
          <p:nvPr/>
        </p:nvSpPr>
        <p:spPr>
          <a:xfrm>
            <a:off x="6709858" y="2465173"/>
            <a:ext cx="1857430" cy="29634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524DF-E9E6-7A4D-ADA6-9BD189756872}"/>
              </a:ext>
            </a:extLst>
          </p:cNvPr>
          <p:cNvSpPr/>
          <p:nvPr/>
        </p:nvSpPr>
        <p:spPr>
          <a:xfrm>
            <a:off x="9169707" y="3573087"/>
            <a:ext cx="1413932" cy="17195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565F50-5984-2444-8F40-B855D402E741}"/>
              </a:ext>
            </a:extLst>
          </p:cNvPr>
          <p:cNvSpPr/>
          <p:nvPr/>
        </p:nvSpPr>
        <p:spPr>
          <a:xfrm>
            <a:off x="6708726" y="4363881"/>
            <a:ext cx="558326" cy="9576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6B267D-EC46-AC45-8BFD-AC753DE494BA}"/>
              </a:ext>
            </a:extLst>
          </p:cNvPr>
          <p:cNvSpPr/>
          <p:nvPr/>
        </p:nvSpPr>
        <p:spPr>
          <a:xfrm>
            <a:off x="7843466" y="4552835"/>
            <a:ext cx="558326" cy="5869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B0CF1-93C8-534D-B711-8D2D56992859}"/>
              </a:ext>
            </a:extLst>
          </p:cNvPr>
          <p:cNvSpPr txBox="1"/>
          <p:nvPr/>
        </p:nvSpPr>
        <p:spPr>
          <a:xfrm>
            <a:off x="6707594" y="2168212"/>
            <a:ext cx="185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SAMD21G18A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AB2BC-63B7-D94F-9401-A20BE251FF05}"/>
              </a:ext>
            </a:extLst>
          </p:cNvPr>
          <p:cNvSpPr txBox="1"/>
          <p:nvPr/>
        </p:nvSpPr>
        <p:spPr>
          <a:xfrm>
            <a:off x="4628394" y="3091243"/>
            <a:ext cx="1116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nEDBG</a:t>
            </a:r>
            <a:endParaRPr lang="en-US" dirty="0"/>
          </a:p>
          <a:p>
            <a:pPr algn="ctr"/>
            <a:r>
              <a:rPr lang="en-US" sz="1400" dirty="0"/>
              <a:t>(PKOB nano)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9D04C2C-2BD3-1343-A5D7-19DBEA1607F8}"/>
              </a:ext>
            </a:extLst>
          </p:cNvPr>
          <p:cNvSpPr/>
          <p:nvPr/>
        </p:nvSpPr>
        <p:spPr>
          <a:xfrm>
            <a:off x="8408276" y="4674252"/>
            <a:ext cx="742824" cy="33690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B7BDD27-36AE-BF4B-A0FA-FD49F44B18C7}"/>
              </a:ext>
            </a:extLst>
          </p:cNvPr>
          <p:cNvSpPr/>
          <p:nvPr/>
        </p:nvSpPr>
        <p:spPr>
          <a:xfrm>
            <a:off x="5747311" y="4707001"/>
            <a:ext cx="960284" cy="2858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FCCD586-190A-9B43-9F5D-4C156666B564}"/>
              </a:ext>
            </a:extLst>
          </p:cNvPr>
          <p:cNvSpPr/>
          <p:nvPr/>
        </p:nvSpPr>
        <p:spPr>
          <a:xfrm>
            <a:off x="3668077" y="4602674"/>
            <a:ext cx="960350" cy="36933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0DD76A-7141-D247-84FB-D12E62B316D1}"/>
              </a:ext>
            </a:extLst>
          </p:cNvPr>
          <p:cNvSpPr/>
          <p:nvPr/>
        </p:nvSpPr>
        <p:spPr>
          <a:xfrm>
            <a:off x="1734207" y="4135794"/>
            <a:ext cx="1381896" cy="10567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WINC Programming Tool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B04FC3-3C97-6C45-8E1D-453B40F53B92}"/>
              </a:ext>
            </a:extLst>
          </p:cNvPr>
          <p:cNvSpPr txBox="1"/>
          <p:nvPr/>
        </p:nvSpPr>
        <p:spPr>
          <a:xfrm>
            <a:off x="4629526" y="1053993"/>
            <a:ext cx="62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SAM-IoT WG Development Board (Microchip Part No. EV75S95A)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DF4552-2641-584D-B9AF-9B66498CAC63}"/>
              </a:ext>
            </a:extLst>
          </p:cNvPr>
          <p:cNvSpPr txBox="1"/>
          <p:nvPr/>
        </p:nvSpPr>
        <p:spPr>
          <a:xfrm>
            <a:off x="252248" y="1071320"/>
            <a:ext cx="34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PC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1FD773-EF1A-2A41-A84D-2D4048041061}"/>
              </a:ext>
            </a:extLst>
          </p:cNvPr>
          <p:cNvSpPr/>
          <p:nvPr/>
        </p:nvSpPr>
        <p:spPr>
          <a:xfrm>
            <a:off x="5188984" y="4376147"/>
            <a:ext cx="558326" cy="9576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8AC768-3829-CC48-B41B-F07E2B09EBF4}"/>
              </a:ext>
            </a:extLst>
          </p:cNvPr>
          <p:cNvSpPr/>
          <p:nvPr/>
        </p:nvSpPr>
        <p:spPr>
          <a:xfrm>
            <a:off x="4630658" y="4367483"/>
            <a:ext cx="558326" cy="957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USB</a:t>
            </a:r>
          </a:p>
        </p:txBody>
      </p:sp>
      <p:pic>
        <p:nvPicPr>
          <p:cNvPr id="43" name="Graphic 42" descr="Document outline">
            <a:extLst>
              <a:ext uri="{FF2B5EF4-FFF2-40B4-BE49-F238E27FC236}">
                <a16:creationId xmlns:a16="http://schemas.microsoft.com/office/drawing/2014/main" id="{AE1D3FC0-933D-5144-9079-005FCBDA6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1830" y="3950961"/>
            <a:ext cx="914400" cy="914400"/>
          </a:xfrm>
          <a:prstGeom prst="rect">
            <a:avLst/>
          </a:prstGeom>
        </p:spPr>
      </p:pic>
      <p:pic>
        <p:nvPicPr>
          <p:cNvPr id="44" name="Graphic 43" descr="Document outline">
            <a:extLst>
              <a:ext uri="{FF2B5EF4-FFF2-40B4-BE49-F238E27FC236}">
                <a16:creationId xmlns:a16="http://schemas.microsoft.com/office/drawing/2014/main" id="{7E2BECD9-F2B6-1542-9DB2-960E2C447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1912" y="2537544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CABC7D4-E8C7-7142-A7A0-1E8756608554}"/>
              </a:ext>
            </a:extLst>
          </p:cNvPr>
          <p:cNvSpPr txBox="1"/>
          <p:nvPr/>
        </p:nvSpPr>
        <p:spPr>
          <a:xfrm>
            <a:off x="6707594" y="3316713"/>
            <a:ext cx="186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ourier" pitchFamily="2" charset="0"/>
              </a:rPr>
              <a:t>serial_bridge.hex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5198E9-70FF-614B-B262-EF22FA831CC6}"/>
              </a:ext>
            </a:extLst>
          </p:cNvPr>
          <p:cNvSpPr txBox="1"/>
          <p:nvPr/>
        </p:nvSpPr>
        <p:spPr>
          <a:xfrm>
            <a:off x="9130080" y="4778862"/>
            <a:ext cx="1484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urier" pitchFamily="2" charset="0"/>
              </a:rPr>
              <a:t>wifi_firmware.bin</a:t>
            </a:r>
            <a:endParaRPr lang="en-US" sz="1000" dirty="0">
              <a:latin typeface="Courier" pitchFamily="2" charset="0"/>
            </a:endParaRPr>
          </a:p>
        </p:txBody>
      </p:sp>
      <p:pic>
        <p:nvPicPr>
          <p:cNvPr id="47" name="Graphic 46" descr="Document outline">
            <a:extLst>
              <a:ext uri="{FF2B5EF4-FFF2-40B4-BE49-F238E27FC236}">
                <a16:creationId xmlns:a16="http://schemas.microsoft.com/office/drawing/2014/main" id="{A601BE8E-C906-044F-9CFF-823EB8717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142" y="4167253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24B108B-AC78-EC41-992D-177637E46CAD}"/>
              </a:ext>
            </a:extLst>
          </p:cNvPr>
          <p:cNvSpPr txBox="1"/>
          <p:nvPr/>
        </p:nvSpPr>
        <p:spPr>
          <a:xfrm>
            <a:off x="200935" y="4948001"/>
            <a:ext cx="1493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 Device Image 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(*.prog)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81E7A2C-6459-C843-BB66-F3F47CF47663}"/>
              </a:ext>
            </a:extLst>
          </p:cNvPr>
          <p:cNvSpPr/>
          <p:nvPr/>
        </p:nvSpPr>
        <p:spPr>
          <a:xfrm>
            <a:off x="1201756" y="4503758"/>
            <a:ext cx="522708" cy="36933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235F01-563E-AE47-AEC7-36D03A82CDD2}"/>
              </a:ext>
            </a:extLst>
          </p:cNvPr>
          <p:cNvSpPr/>
          <p:nvPr/>
        </p:nvSpPr>
        <p:spPr>
          <a:xfrm>
            <a:off x="441438" y="1543891"/>
            <a:ext cx="914400" cy="21632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WINC Device Image Creation Tool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9B4DFB1D-ACD4-F048-BCC7-170C527D692B}"/>
              </a:ext>
            </a:extLst>
          </p:cNvPr>
          <p:cNvSpPr/>
          <p:nvPr/>
        </p:nvSpPr>
        <p:spPr>
          <a:xfrm rot="5400000">
            <a:off x="623015" y="3798021"/>
            <a:ext cx="522708" cy="36933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63295C2E-1EF3-0047-817C-503301923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9432" y="2684659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39F01B7-E0D2-D746-B9DE-3600688B5194}"/>
              </a:ext>
            </a:extLst>
          </p:cNvPr>
          <p:cNvSpPr txBox="1"/>
          <p:nvPr/>
        </p:nvSpPr>
        <p:spPr>
          <a:xfrm>
            <a:off x="1939604" y="3500986"/>
            <a:ext cx="146689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 Memory Map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config.txt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DC06F59A-E10C-884F-85F4-38EBC3EC471F}"/>
              </a:ext>
            </a:extLst>
          </p:cNvPr>
          <p:cNvSpPr/>
          <p:nvPr/>
        </p:nvSpPr>
        <p:spPr>
          <a:xfrm rot="10800000">
            <a:off x="1369338" y="3085444"/>
            <a:ext cx="674368" cy="36933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5F26180A-E67F-AA47-A1F9-B38404123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4503" y="1470321"/>
            <a:ext cx="914400" cy="914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8BC3FFD-B7DA-554C-9CCD-69728530ECFA}"/>
              </a:ext>
            </a:extLst>
          </p:cNvPr>
          <p:cNvSpPr txBox="1"/>
          <p:nvPr/>
        </p:nvSpPr>
        <p:spPr>
          <a:xfrm>
            <a:off x="1967941" y="2263919"/>
            <a:ext cx="172921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 FW Image</a:t>
            </a: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wifi_firmware.bin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92847DCD-FD3C-7643-8BCB-07798E661242}"/>
              </a:ext>
            </a:extLst>
          </p:cNvPr>
          <p:cNvSpPr/>
          <p:nvPr/>
        </p:nvSpPr>
        <p:spPr>
          <a:xfrm rot="10800000">
            <a:off x="1364103" y="1778226"/>
            <a:ext cx="674368" cy="36933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3A6E43-EC3E-8348-87D7-9B594A69C362}"/>
              </a:ext>
            </a:extLst>
          </p:cNvPr>
          <p:cNvSpPr txBox="1"/>
          <p:nvPr/>
        </p:nvSpPr>
        <p:spPr>
          <a:xfrm>
            <a:off x="9151100" y="3206903"/>
            <a:ext cx="146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WINC1510</a:t>
            </a:r>
          </a:p>
        </p:txBody>
      </p:sp>
    </p:spTree>
    <p:extLst>
      <p:ext uri="{BB962C8B-B14F-4D97-AF65-F5344CB8AC3E}">
        <p14:creationId xmlns:p14="http://schemas.microsoft.com/office/powerpoint/2010/main" val="125357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67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19</cp:revision>
  <dcterms:created xsi:type="dcterms:W3CDTF">2021-04-20T21:42:32Z</dcterms:created>
  <dcterms:modified xsi:type="dcterms:W3CDTF">2021-04-20T22:41:47Z</dcterms:modified>
</cp:coreProperties>
</file>